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ppt/ink/ink3048.xml" ContentType="application/inkml+xml"/>
  <Override PartName="/ppt/ink/ink3049.xml" ContentType="application/inkml+xml"/>
  <Override PartName="/ppt/ink/ink3050.xml" ContentType="application/inkml+xml"/>
  <Override PartName="/ppt/ink/ink3051.xml" ContentType="application/inkml+xml"/>
  <Override PartName="/ppt/ink/ink3052.xml" ContentType="application/inkml+xml"/>
  <Override PartName="/ppt/ink/ink3053.xml" ContentType="application/inkml+xml"/>
  <Override PartName="/ppt/ink/ink3054.xml" ContentType="application/inkml+xml"/>
  <Override PartName="/ppt/ink/ink3055.xml" ContentType="application/inkml+xml"/>
  <Override PartName="/ppt/ink/ink3056.xml" ContentType="application/inkml+xml"/>
  <Override PartName="/ppt/ink/ink3057.xml" ContentType="application/inkml+xml"/>
  <Override PartName="/ppt/ink/ink3058.xml" ContentType="application/inkml+xml"/>
  <Override PartName="/ppt/ink/ink3059.xml" ContentType="application/inkml+xml"/>
  <Override PartName="/ppt/ink/ink3060.xml" ContentType="application/inkml+xml"/>
  <Override PartName="/ppt/ink/ink3061.xml" ContentType="application/inkml+xml"/>
  <Override PartName="/ppt/ink/ink3062.xml" ContentType="application/inkml+xml"/>
  <Override PartName="/ppt/ink/ink3063.xml" ContentType="application/inkml+xml"/>
  <Override PartName="/ppt/ink/ink3064.xml" ContentType="application/inkml+xml"/>
  <Override PartName="/ppt/ink/ink3065.xml" ContentType="application/inkml+xml"/>
  <Override PartName="/ppt/ink/ink3066.xml" ContentType="application/inkml+xml"/>
  <Override PartName="/ppt/ink/ink3067.xml" ContentType="application/inkml+xml"/>
  <Override PartName="/ppt/ink/ink3068.xml" ContentType="application/inkml+xml"/>
  <Override PartName="/ppt/ink/ink3069.xml" ContentType="application/inkml+xml"/>
  <Override PartName="/ppt/ink/ink3070.xml" ContentType="application/inkml+xml"/>
  <Override PartName="/ppt/ink/ink3071.xml" ContentType="application/inkml+xml"/>
  <Override PartName="/ppt/ink/ink3072.xml" ContentType="application/inkml+xml"/>
  <Override PartName="/ppt/ink/ink3073.xml" ContentType="application/inkml+xml"/>
  <Override PartName="/ppt/ink/ink3074.xml" ContentType="application/inkml+xml"/>
  <Override PartName="/ppt/ink/ink3075.xml" ContentType="application/inkml+xml"/>
  <Override PartName="/ppt/ink/ink3076.xml" ContentType="application/inkml+xml"/>
  <Override PartName="/ppt/ink/ink3077.xml" ContentType="application/inkml+xml"/>
  <Override PartName="/ppt/ink/ink3078.xml" ContentType="application/inkml+xml"/>
  <Override PartName="/ppt/ink/ink3079.xml" ContentType="application/inkml+xml"/>
  <Override PartName="/ppt/ink/ink3080.xml" ContentType="application/inkml+xml"/>
  <Override PartName="/ppt/ink/ink3081.xml" ContentType="application/inkml+xml"/>
  <Override PartName="/ppt/ink/ink3082.xml" ContentType="application/inkml+xml"/>
  <Override PartName="/ppt/ink/ink3083.xml" ContentType="application/inkml+xml"/>
  <Override PartName="/ppt/ink/ink3084.xml" ContentType="application/inkml+xml"/>
  <Override PartName="/ppt/ink/ink3085.xml" ContentType="application/inkml+xml"/>
  <Override PartName="/ppt/ink/ink3086.xml" ContentType="application/inkml+xml"/>
  <Override PartName="/ppt/ink/ink3087.xml" ContentType="application/inkml+xml"/>
  <Override PartName="/ppt/ink/ink3088.xml" ContentType="application/inkml+xml"/>
  <Override PartName="/ppt/ink/ink3089.xml" ContentType="application/inkml+xml"/>
  <Override PartName="/ppt/ink/ink3090.xml" ContentType="application/inkml+xml"/>
  <Override PartName="/ppt/ink/ink3091.xml" ContentType="application/inkml+xml"/>
  <Override PartName="/ppt/ink/ink3092.xml" ContentType="application/inkml+xml"/>
  <Override PartName="/ppt/ink/ink3093.xml" ContentType="application/inkml+xml"/>
  <Override PartName="/ppt/ink/ink3094.xml" ContentType="application/inkml+xml"/>
  <Override PartName="/ppt/ink/ink3095.xml" ContentType="application/inkml+xml"/>
  <Override PartName="/ppt/ink/ink3096.xml" ContentType="application/inkml+xml"/>
  <Override PartName="/ppt/ink/ink3097.xml" ContentType="application/inkml+xml"/>
  <Override PartName="/ppt/ink/ink3098.xml" ContentType="application/inkml+xml"/>
  <Override PartName="/ppt/ink/ink3099.xml" ContentType="application/inkml+xml"/>
  <Override PartName="/ppt/ink/ink3100.xml" ContentType="application/inkml+xml"/>
  <Override PartName="/ppt/ink/ink3101.xml" ContentType="application/inkml+xml"/>
  <Override PartName="/ppt/ink/ink3102.xml" ContentType="application/inkml+xml"/>
  <Override PartName="/ppt/ink/ink3103.xml" ContentType="application/inkml+xml"/>
  <Override PartName="/ppt/ink/ink3104.xml" ContentType="application/inkml+xml"/>
  <Override PartName="/ppt/ink/ink3105.xml" ContentType="application/inkml+xml"/>
  <Override PartName="/ppt/ink/ink3106.xml" ContentType="application/inkml+xml"/>
  <Override PartName="/ppt/ink/ink3107.xml" ContentType="application/inkml+xml"/>
  <Override PartName="/ppt/ink/ink3108.xml" ContentType="application/inkml+xml"/>
  <Override PartName="/ppt/ink/ink3109.xml" ContentType="application/inkml+xml"/>
  <Override PartName="/ppt/ink/ink3110.xml" ContentType="application/inkml+xml"/>
  <Override PartName="/ppt/ink/ink3111.xml" ContentType="application/inkml+xml"/>
  <Override PartName="/ppt/ink/ink3112.xml" ContentType="application/inkml+xml"/>
  <Override PartName="/ppt/ink/ink3113.xml" ContentType="application/inkml+xml"/>
  <Override PartName="/ppt/ink/ink3114.xml" ContentType="application/inkml+xml"/>
  <Override PartName="/ppt/ink/ink3115.xml" ContentType="application/inkml+xml"/>
  <Override PartName="/ppt/ink/ink3116.xml" ContentType="application/inkml+xml"/>
  <Override PartName="/ppt/ink/ink3117.xml" ContentType="application/inkml+xml"/>
  <Override PartName="/ppt/ink/ink3118.xml" ContentType="application/inkml+xml"/>
  <Override PartName="/ppt/ink/ink3119.xml" ContentType="application/inkml+xml"/>
  <Override PartName="/ppt/ink/ink3120.xml" ContentType="application/inkml+xml"/>
  <Override PartName="/ppt/ink/ink3121.xml" ContentType="application/inkml+xml"/>
  <Override PartName="/ppt/ink/ink3122.xml" ContentType="application/inkml+xml"/>
  <Override PartName="/ppt/ink/ink3123.xml" ContentType="application/inkml+xml"/>
  <Override PartName="/ppt/ink/ink3124.xml" ContentType="application/inkml+xml"/>
  <Override PartName="/ppt/ink/ink3125.xml" ContentType="application/inkml+xml"/>
  <Override PartName="/ppt/ink/ink3126.xml" ContentType="application/inkml+xml"/>
  <Override PartName="/ppt/ink/ink3127.xml" ContentType="application/inkml+xml"/>
  <Override PartName="/ppt/ink/ink3128.xml" ContentType="application/inkml+xml"/>
  <Override PartName="/ppt/ink/ink3129.xml" ContentType="application/inkml+xml"/>
  <Override PartName="/ppt/ink/ink3130.xml" ContentType="application/inkml+xml"/>
  <Override PartName="/ppt/ink/ink3131.xml" ContentType="application/inkml+xml"/>
  <Override PartName="/ppt/ink/ink3132.xml" ContentType="application/inkml+xml"/>
  <Override PartName="/ppt/ink/ink3133.xml" ContentType="application/inkml+xml"/>
  <Override PartName="/ppt/ink/ink3134.xml" ContentType="application/inkml+xml"/>
  <Override PartName="/ppt/ink/ink3135.xml" ContentType="application/inkml+xml"/>
  <Override PartName="/ppt/ink/ink3136.xml" ContentType="application/inkml+xml"/>
  <Override PartName="/ppt/ink/ink3137.xml" ContentType="application/inkml+xml"/>
  <Override PartName="/ppt/ink/ink3138.xml" ContentType="application/inkml+xml"/>
  <Override PartName="/ppt/ink/ink3139.xml" ContentType="application/inkml+xml"/>
  <Override PartName="/ppt/ink/ink3140.xml" ContentType="application/inkml+xml"/>
  <Override PartName="/ppt/ink/ink3141.xml" ContentType="application/inkml+xml"/>
  <Override PartName="/ppt/ink/ink3142.xml" ContentType="application/inkml+xml"/>
  <Override PartName="/ppt/ink/ink3143.xml" ContentType="application/inkml+xml"/>
  <Override PartName="/ppt/ink/ink3144.xml" ContentType="application/inkml+xml"/>
  <Override PartName="/ppt/ink/ink3145.xml" ContentType="application/inkml+xml"/>
  <Override PartName="/ppt/ink/ink3146.xml" ContentType="application/inkml+xml"/>
  <Override PartName="/ppt/ink/ink3147.xml" ContentType="application/inkml+xml"/>
  <Override PartName="/ppt/ink/ink3148.xml" ContentType="application/inkml+xml"/>
  <Override PartName="/ppt/ink/ink3149.xml" ContentType="application/inkml+xml"/>
  <Override PartName="/ppt/ink/ink3150.xml" ContentType="application/inkml+xml"/>
  <Override PartName="/ppt/ink/ink3151.xml" ContentType="application/inkml+xml"/>
  <Override PartName="/ppt/ink/ink3152.xml" ContentType="application/inkml+xml"/>
  <Override PartName="/ppt/ink/ink3153.xml" ContentType="application/inkml+xml"/>
  <Override PartName="/ppt/ink/ink3154.xml" ContentType="application/inkml+xml"/>
  <Override PartName="/ppt/ink/ink3155.xml" ContentType="application/inkml+xml"/>
  <Override PartName="/ppt/ink/ink3156.xml" ContentType="application/inkml+xml"/>
  <Override PartName="/ppt/ink/ink3157.xml" ContentType="application/inkml+xml"/>
  <Override PartName="/ppt/ink/ink3158.xml" ContentType="application/inkml+xml"/>
  <Override PartName="/ppt/ink/ink3159.xml" ContentType="application/inkml+xml"/>
  <Override PartName="/ppt/ink/ink3160.xml" ContentType="application/inkml+xml"/>
  <Override PartName="/ppt/ink/ink3161.xml" ContentType="application/inkml+xml"/>
  <Override PartName="/ppt/ink/ink3162.xml" ContentType="application/inkml+xml"/>
  <Override PartName="/ppt/ink/ink3163.xml" ContentType="application/inkml+xml"/>
  <Override PartName="/ppt/ink/ink3164.xml" ContentType="application/inkml+xml"/>
  <Override PartName="/ppt/ink/ink3165.xml" ContentType="application/inkml+xml"/>
  <Override PartName="/ppt/ink/ink3166.xml" ContentType="application/inkml+xml"/>
  <Override PartName="/ppt/ink/ink3167.xml" ContentType="application/inkml+xml"/>
  <Override PartName="/ppt/ink/ink3168.xml" ContentType="application/inkml+xml"/>
  <Override PartName="/ppt/ink/ink3169.xml" ContentType="application/inkml+xml"/>
  <Override PartName="/ppt/ink/ink3170.xml" ContentType="application/inkml+xml"/>
  <Override PartName="/ppt/ink/ink3171.xml" ContentType="application/inkml+xml"/>
  <Override PartName="/ppt/ink/ink3172.xml" ContentType="application/inkml+xml"/>
  <Override PartName="/ppt/ink/ink3173.xml" ContentType="application/inkml+xml"/>
  <Override PartName="/ppt/ink/ink3174.xml" ContentType="application/inkml+xml"/>
  <Override PartName="/ppt/ink/ink3175.xml" ContentType="application/inkml+xml"/>
  <Override PartName="/ppt/ink/ink3176.xml" ContentType="application/inkml+xml"/>
  <Override PartName="/ppt/ink/ink3177.xml" ContentType="application/inkml+xml"/>
  <Override PartName="/ppt/ink/ink3178.xml" ContentType="application/inkml+xml"/>
  <Override PartName="/ppt/ink/ink3179.xml" ContentType="application/inkml+xml"/>
  <Override PartName="/ppt/ink/ink3180.xml" ContentType="application/inkml+xml"/>
  <Override PartName="/ppt/ink/ink3181.xml" ContentType="application/inkml+xml"/>
  <Override PartName="/ppt/ink/ink3182.xml" ContentType="application/inkml+xml"/>
  <Override PartName="/ppt/ink/ink3183.xml" ContentType="application/inkml+xml"/>
  <Override PartName="/ppt/ink/ink3184.xml" ContentType="application/inkml+xml"/>
  <Override PartName="/ppt/ink/ink3185.xml" ContentType="application/inkml+xml"/>
  <Override PartName="/ppt/ink/ink3186.xml" ContentType="application/inkml+xml"/>
  <Override PartName="/ppt/ink/ink3187.xml" ContentType="application/inkml+xml"/>
  <Override PartName="/ppt/ink/ink3188.xml" ContentType="application/inkml+xml"/>
  <Override PartName="/ppt/ink/ink3189.xml" ContentType="application/inkml+xml"/>
  <Override PartName="/ppt/ink/ink3190.xml" ContentType="application/inkml+xml"/>
  <Override PartName="/ppt/ink/ink3191.xml" ContentType="application/inkml+xml"/>
  <Override PartName="/ppt/ink/ink3192.xml" ContentType="application/inkml+xml"/>
  <Override PartName="/ppt/ink/ink3193.xml" ContentType="application/inkml+xml"/>
  <Override PartName="/ppt/ink/ink3194.xml" ContentType="application/inkml+xml"/>
  <Override PartName="/ppt/ink/ink3195.xml" ContentType="application/inkml+xml"/>
  <Override PartName="/ppt/ink/ink3196.xml" ContentType="application/inkml+xml"/>
  <Override PartName="/ppt/ink/ink3197.xml" ContentType="application/inkml+xml"/>
  <Override PartName="/ppt/ink/ink3198.xml" ContentType="application/inkml+xml"/>
  <Override PartName="/ppt/ink/ink3199.xml" ContentType="application/inkml+xml"/>
  <Override PartName="/ppt/ink/ink3200.xml" ContentType="application/inkml+xml"/>
  <Override PartName="/ppt/ink/ink3201.xml" ContentType="application/inkml+xml"/>
  <Override PartName="/ppt/ink/ink3202.xml" ContentType="application/inkml+xml"/>
  <Override PartName="/ppt/ink/ink3203.xml" ContentType="application/inkml+xml"/>
  <Override PartName="/ppt/ink/ink3204.xml" ContentType="application/inkml+xml"/>
  <Override PartName="/ppt/ink/ink3205.xml" ContentType="application/inkml+xml"/>
  <Override PartName="/ppt/ink/ink3206.xml" ContentType="application/inkml+xml"/>
  <Override PartName="/ppt/ink/ink3207.xml" ContentType="application/inkml+xml"/>
  <Override PartName="/ppt/ink/ink3208.xml" ContentType="application/inkml+xml"/>
  <Override PartName="/ppt/ink/ink3209.xml" ContentType="application/inkml+xml"/>
  <Override PartName="/ppt/ink/ink3210.xml" ContentType="application/inkml+xml"/>
  <Override PartName="/ppt/ink/ink3211.xml" ContentType="application/inkml+xml"/>
  <Override PartName="/ppt/ink/ink3212.xml" ContentType="application/inkml+xml"/>
  <Override PartName="/ppt/ink/ink3213.xml" ContentType="application/inkml+xml"/>
  <Override PartName="/ppt/ink/ink3214.xml" ContentType="application/inkml+xml"/>
  <Override PartName="/ppt/ink/ink3215.xml" ContentType="application/inkml+xml"/>
  <Override PartName="/ppt/ink/ink3216.xml" ContentType="application/inkml+xml"/>
  <Override PartName="/ppt/ink/ink3217.xml" ContentType="application/inkml+xml"/>
  <Override PartName="/ppt/ink/ink3218.xml" ContentType="application/inkml+xml"/>
  <Override PartName="/ppt/ink/ink3219.xml" ContentType="application/inkml+xml"/>
  <Override PartName="/ppt/ink/ink3220.xml" ContentType="application/inkml+xml"/>
  <Override PartName="/ppt/ink/ink3221.xml" ContentType="application/inkml+xml"/>
  <Override PartName="/ppt/ink/ink3222.xml" ContentType="application/inkml+xml"/>
  <Override PartName="/ppt/ink/ink3223.xml" ContentType="application/inkml+xml"/>
  <Override PartName="/ppt/ink/ink3224.xml" ContentType="application/inkml+xml"/>
  <Override PartName="/ppt/ink/ink3225.xml" ContentType="application/inkml+xml"/>
  <Override PartName="/ppt/ink/ink3226.xml" ContentType="application/inkml+xml"/>
  <Override PartName="/ppt/ink/ink3227.xml" ContentType="application/inkml+xml"/>
  <Override PartName="/ppt/ink/ink3228.xml" ContentType="application/inkml+xml"/>
  <Override PartName="/ppt/ink/ink3229.xml" ContentType="application/inkml+xml"/>
  <Override PartName="/ppt/ink/ink3230.xml" ContentType="application/inkml+xml"/>
  <Override PartName="/ppt/ink/ink3231.xml" ContentType="application/inkml+xml"/>
  <Override PartName="/ppt/ink/ink3232.xml" ContentType="application/inkml+xml"/>
  <Override PartName="/ppt/ink/ink3233.xml" ContentType="application/inkml+xml"/>
  <Override PartName="/ppt/ink/ink3234.xml" ContentType="application/inkml+xml"/>
  <Override PartName="/ppt/ink/ink3235.xml" ContentType="application/inkml+xml"/>
  <Override PartName="/ppt/ink/ink3236.xml" ContentType="application/inkml+xml"/>
  <Override PartName="/ppt/ink/ink3237.xml" ContentType="application/inkml+xml"/>
  <Override PartName="/ppt/ink/ink3238.xml" ContentType="application/inkml+xml"/>
  <Override PartName="/ppt/ink/ink3239.xml" ContentType="application/inkml+xml"/>
  <Override PartName="/ppt/ink/ink3240.xml" ContentType="application/inkml+xml"/>
  <Override PartName="/ppt/ink/ink3241.xml" ContentType="application/inkml+xml"/>
  <Override PartName="/ppt/ink/ink3242.xml" ContentType="application/inkml+xml"/>
  <Override PartName="/ppt/ink/ink3243.xml" ContentType="application/inkml+xml"/>
  <Override PartName="/ppt/ink/ink3244.xml" ContentType="application/inkml+xml"/>
  <Override PartName="/ppt/ink/ink3245.xml" ContentType="application/inkml+xml"/>
  <Override PartName="/ppt/ink/ink3246.xml" ContentType="application/inkml+xml"/>
  <Override PartName="/ppt/ink/ink3247.xml" ContentType="application/inkml+xml"/>
  <Override PartName="/ppt/ink/ink3248.xml" ContentType="application/inkml+xml"/>
  <Override PartName="/ppt/ink/ink3249.xml" ContentType="application/inkml+xml"/>
  <Override PartName="/ppt/ink/ink3250.xml" ContentType="application/inkml+xml"/>
  <Override PartName="/ppt/ink/ink3251.xml" ContentType="application/inkml+xml"/>
  <Override PartName="/ppt/ink/ink3252.xml" ContentType="application/inkml+xml"/>
  <Override PartName="/ppt/ink/ink3253.xml" ContentType="application/inkml+xml"/>
  <Override PartName="/ppt/ink/ink3254.xml" ContentType="application/inkml+xml"/>
  <Override PartName="/ppt/ink/ink3255.xml" ContentType="application/inkml+xml"/>
  <Override PartName="/ppt/ink/ink3256.xml" ContentType="application/inkml+xml"/>
  <Override PartName="/ppt/ink/ink3257.xml" ContentType="application/inkml+xml"/>
  <Override PartName="/ppt/ink/ink3258.xml" ContentType="application/inkml+xml"/>
  <Override PartName="/ppt/ink/ink3259.xml" ContentType="application/inkml+xml"/>
  <Override PartName="/ppt/ink/ink3260.xml" ContentType="application/inkml+xml"/>
  <Override PartName="/ppt/ink/ink3261.xml" ContentType="application/inkml+xml"/>
  <Override PartName="/ppt/ink/ink3262.xml" ContentType="application/inkml+xml"/>
  <Override PartName="/ppt/ink/ink3263.xml" ContentType="application/inkml+xml"/>
  <Override PartName="/ppt/ink/ink3264.xml" ContentType="application/inkml+xml"/>
  <Override PartName="/ppt/ink/ink3265.xml" ContentType="application/inkml+xml"/>
  <Override PartName="/ppt/ink/ink3266.xml" ContentType="application/inkml+xml"/>
  <Override PartName="/ppt/ink/ink3267.xml" ContentType="application/inkml+xml"/>
  <Override PartName="/ppt/ink/ink3268.xml" ContentType="application/inkml+xml"/>
  <Override PartName="/ppt/ink/ink3269.xml" ContentType="application/inkml+xml"/>
  <Override PartName="/ppt/ink/ink3270.xml" ContentType="application/inkml+xml"/>
  <Override PartName="/ppt/ink/ink3271.xml" ContentType="application/inkml+xml"/>
  <Override PartName="/ppt/ink/ink3272.xml" ContentType="application/inkml+xml"/>
  <Override PartName="/ppt/ink/ink3273.xml" ContentType="application/inkml+xml"/>
  <Override PartName="/ppt/ink/ink3274.xml" ContentType="application/inkml+xml"/>
  <Override PartName="/ppt/ink/ink3275.xml" ContentType="application/inkml+xml"/>
  <Override PartName="/ppt/ink/ink3276.xml" ContentType="application/inkml+xml"/>
  <Override PartName="/ppt/ink/ink3277.xml" ContentType="application/inkml+xml"/>
  <Override PartName="/ppt/ink/ink3278.xml" ContentType="application/inkml+xml"/>
  <Override PartName="/ppt/ink/ink3279.xml" ContentType="application/inkml+xml"/>
  <Override PartName="/ppt/ink/ink3280.xml" ContentType="application/inkml+xml"/>
  <Override PartName="/ppt/ink/ink3281.xml" ContentType="application/inkml+xml"/>
  <Override PartName="/ppt/ink/ink3282.xml" ContentType="application/inkml+xml"/>
  <Override PartName="/ppt/ink/ink3283.xml" ContentType="application/inkml+xml"/>
  <Override PartName="/ppt/ink/ink3284.xml" ContentType="application/inkml+xml"/>
  <Override PartName="/ppt/ink/ink3285.xml" ContentType="application/inkml+xml"/>
  <Override PartName="/ppt/ink/ink3286.xml" ContentType="application/inkml+xml"/>
  <Override PartName="/ppt/ink/ink3287.xml" ContentType="application/inkml+xml"/>
  <Override PartName="/ppt/ink/ink3288.xml" ContentType="application/inkml+xml"/>
  <Override PartName="/ppt/ink/ink3289.xml" ContentType="application/inkml+xml"/>
  <Override PartName="/ppt/ink/ink3290.xml" ContentType="application/inkml+xml"/>
  <Override PartName="/ppt/ink/ink3291.xml" ContentType="application/inkml+xml"/>
  <Override PartName="/ppt/ink/ink3292.xml" ContentType="application/inkml+xml"/>
  <Override PartName="/ppt/ink/ink3293.xml" ContentType="application/inkml+xml"/>
  <Override PartName="/ppt/ink/ink3294.xml" ContentType="application/inkml+xml"/>
  <Override PartName="/ppt/ink/ink3295.xml" ContentType="application/inkml+xml"/>
  <Override PartName="/ppt/ink/ink3296.xml" ContentType="application/inkml+xml"/>
  <Override PartName="/ppt/ink/ink3297.xml" ContentType="application/inkml+xml"/>
  <Override PartName="/ppt/ink/ink3298.xml" ContentType="application/inkml+xml"/>
  <Override PartName="/ppt/ink/ink3299.xml" ContentType="application/inkml+xml"/>
  <Override PartName="/ppt/ink/ink3300.xml" ContentType="application/inkml+xml"/>
  <Override PartName="/ppt/ink/ink3301.xml" ContentType="application/inkml+xml"/>
  <Override PartName="/ppt/ink/ink3302.xml" ContentType="application/inkml+xml"/>
  <Override PartName="/ppt/ink/ink3303.xml" ContentType="application/inkml+xml"/>
  <Override PartName="/ppt/ink/ink3304.xml" ContentType="application/inkml+xml"/>
  <Override PartName="/ppt/ink/ink3305.xml" ContentType="application/inkml+xml"/>
  <Override PartName="/ppt/ink/ink3306.xml" ContentType="application/inkml+xml"/>
  <Override PartName="/ppt/ink/ink3307.xml" ContentType="application/inkml+xml"/>
  <Override PartName="/ppt/ink/ink3308.xml" ContentType="application/inkml+xml"/>
  <Override PartName="/ppt/ink/ink3309.xml" ContentType="application/inkml+xml"/>
  <Override PartName="/ppt/ink/ink3310.xml" ContentType="application/inkml+xml"/>
  <Override PartName="/ppt/ink/ink3311.xml" ContentType="application/inkml+xml"/>
  <Override PartName="/ppt/ink/ink3312.xml" ContentType="application/inkml+xml"/>
  <Override PartName="/ppt/ink/ink3313.xml" ContentType="application/inkml+xml"/>
  <Override PartName="/ppt/ink/ink3314.xml" ContentType="application/inkml+xml"/>
  <Override PartName="/ppt/ink/ink3315.xml" ContentType="application/inkml+xml"/>
  <Override PartName="/ppt/ink/ink3316.xml" ContentType="application/inkml+xml"/>
  <Override PartName="/ppt/ink/ink3317.xml" ContentType="application/inkml+xml"/>
  <Override PartName="/ppt/ink/ink3318.xml" ContentType="application/inkml+xml"/>
  <Override PartName="/ppt/ink/ink3319.xml" ContentType="application/inkml+xml"/>
  <Override PartName="/ppt/ink/ink3320.xml" ContentType="application/inkml+xml"/>
  <Override PartName="/ppt/ink/ink3321.xml" ContentType="application/inkml+xml"/>
  <Override PartName="/ppt/ink/ink3322.xml" ContentType="application/inkml+xml"/>
  <Override PartName="/ppt/ink/ink3323.xml" ContentType="application/inkml+xml"/>
  <Override PartName="/ppt/ink/ink3324.xml" ContentType="application/inkml+xml"/>
  <Override PartName="/ppt/ink/ink3325.xml" ContentType="application/inkml+xml"/>
  <Override PartName="/ppt/ink/ink3326.xml" ContentType="application/inkml+xml"/>
  <Override PartName="/ppt/ink/ink3327.xml" ContentType="application/inkml+xml"/>
  <Override PartName="/ppt/ink/ink3328.xml" ContentType="application/inkml+xml"/>
  <Override PartName="/ppt/ink/ink3329.xml" ContentType="application/inkml+xml"/>
  <Override PartName="/ppt/ink/ink3330.xml" ContentType="application/inkml+xml"/>
  <Override PartName="/ppt/ink/ink3331.xml" ContentType="application/inkml+xml"/>
  <Override PartName="/ppt/ink/ink3332.xml" ContentType="application/inkml+xml"/>
  <Override PartName="/ppt/ink/ink3333.xml" ContentType="application/inkml+xml"/>
  <Override PartName="/ppt/ink/ink3334.xml" ContentType="application/inkml+xml"/>
  <Override PartName="/ppt/ink/ink3335.xml" ContentType="application/inkml+xml"/>
  <Override PartName="/ppt/ink/ink3336.xml" ContentType="application/inkml+xml"/>
  <Override PartName="/ppt/ink/ink3337.xml" ContentType="application/inkml+xml"/>
  <Override PartName="/ppt/ink/ink3338.xml" ContentType="application/inkml+xml"/>
  <Override PartName="/ppt/ink/ink3339.xml" ContentType="application/inkml+xml"/>
  <Override PartName="/ppt/ink/ink3340.xml" ContentType="application/inkml+xml"/>
  <Override PartName="/ppt/ink/ink3341.xml" ContentType="application/inkml+xml"/>
  <Override PartName="/ppt/ink/ink3342.xml" ContentType="application/inkml+xml"/>
  <Override PartName="/ppt/ink/ink3343.xml" ContentType="application/inkml+xml"/>
  <Override PartName="/ppt/ink/ink3344.xml" ContentType="application/inkml+xml"/>
  <Override PartName="/ppt/ink/ink3345.xml" ContentType="application/inkml+xml"/>
  <Override PartName="/ppt/ink/ink3346.xml" ContentType="application/inkml+xml"/>
  <Override PartName="/ppt/ink/ink3347.xml" ContentType="application/inkml+xml"/>
  <Override PartName="/ppt/ink/ink3348.xml" ContentType="application/inkml+xml"/>
  <Override PartName="/ppt/ink/ink3349.xml" ContentType="application/inkml+xml"/>
  <Override PartName="/ppt/ink/ink3350.xml" ContentType="application/inkml+xml"/>
  <Override PartName="/ppt/ink/ink3351.xml" ContentType="application/inkml+xml"/>
  <Override PartName="/ppt/ink/ink3352.xml" ContentType="application/inkml+xml"/>
  <Override PartName="/ppt/ink/ink3353.xml" ContentType="application/inkml+xml"/>
  <Override PartName="/ppt/ink/ink3354.xml" ContentType="application/inkml+xml"/>
  <Override PartName="/ppt/ink/ink3355.xml" ContentType="application/inkml+xml"/>
  <Override PartName="/ppt/ink/ink3356.xml" ContentType="application/inkml+xml"/>
  <Override PartName="/ppt/ink/ink3357.xml" ContentType="application/inkml+xml"/>
  <Override PartName="/ppt/ink/ink3358.xml" ContentType="application/inkml+xml"/>
  <Override PartName="/ppt/ink/ink3359.xml" ContentType="application/inkml+xml"/>
  <Override PartName="/ppt/ink/ink3360.xml" ContentType="application/inkml+xml"/>
  <Override PartName="/ppt/ink/ink3361.xml" ContentType="application/inkml+xml"/>
  <Override PartName="/ppt/ink/ink3362.xml" ContentType="application/inkml+xml"/>
  <Override PartName="/ppt/ink/ink3363.xml" ContentType="application/inkml+xml"/>
  <Override PartName="/ppt/ink/ink3364.xml" ContentType="application/inkml+xml"/>
  <Override PartName="/ppt/ink/ink3365.xml" ContentType="application/inkml+xml"/>
  <Override PartName="/ppt/ink/ink3366.xml" ContentType="application/inkml+xml"/>
  <Override PartName="/ppt/ink/ink3367.xml" ContentType="application/inkml+xml"/>
  <Override PartName="/ppt/ink/ink3368.xml" ContentType="application/inkml+xml"/>
  <Override PartName="/ppt/ink/ink3369.xml" ContentType="application/inkml+xml"/>
  <Override PartName="/ppt/ink/ink3370.xml" ContentType="application/inkml+xml"/>
  <Override PartName="/ppt/ink/ink3371.xml" ContentType="application/inkml+xml"/>
  <Override PartName="/ppt/ink/ink3372.xml" ContentType="application/inkml+xml"/>
  <Override PartName="/ppt/ink/ink3373.xml" ContentType="application/inkml+xml"/>
  <Override PartName="/ppt/ink/ink3374.xml" ContentType="application/inkml+xml"/>
  <Override PartName="/ppt/ink/ink3375.xml" ContentType="application/inkml+xml"/>
  <Override PartName="/ppt/ink/ink3376.xml" ContentType="application/inkml+xml"/>
  <Override PartName="/ppt/ink/ink3377.xml" ContentType="application/inkml+xml"/>
  <Override PartName="/ppt/ink/ink3378.xml" ContentType="application/inkml+xml"/>
  <Override PartName="/ppt/ink/ink3379.xml" ContentType="application/inkml+xml"/>
  <Override PartName="/ppt/ink/ink3380.xml" ContentType="application/inkml+xml"/>
  <Override PartName="/ppt/ink/ink3381.xml" ContentType="application/inkml+xml"/>
  <Override PartName="/ppt/ink/ink3382.xml" ContentType="application/inkml+xml"/>
  <Override PartName="/ppt/ink/ink3383.xml" ContentType="application/inkml+xml"/>
  <Override PartName="/ppt/ink/ink3384.xml" ContentType="application/inkml+xml"/>
  <Override PartName="/ppt/ink/ink3385.xml" ContentType="application/inkml+xml"/>
  <Override PartName="/ppt/ink/ink3386.xml" ContentType="application/inkml+xml"/>
  <Override PartName="/ppt/ink/ink3387.xml" ContentType="application/inkml+xml"/>
  <Override PartName="/ppt/ink/ink3388.xml" ContentType="application/inkml+xml"/>
  <Override PartName="/ppt/ink/ink3389.xml" ContentType="application/inkml+xml"/>
  <Override PartName="/ppt/ink/ink3390.xml" ContentType="application/inkml+xml"/>
  <Override PartName="/ppt/ink/ink3391.xml" ContentType="application/inkml+xml"/>
  <Override PartName="/ppt/ink/ink3392.xml" ContentType="application/inkml+xml"/>
  <Override PartName="/ppt/ink/ink3393.xml" ContentType="application/inkml+xml"/>
  <Override PartName="/ppt/ink/ink3394.xml" ContentType="application/inkml+xml"/>
  <Override PartName="/ppt/ink/ink3395.xml" ContentType="application/inkml+xml"/>
  <Override PartName="/ppt/ink/ink3396.xml" ContentType="application/inkml+xml"/>
  <Override PartName="/ppt/ink/ink3397.xml" ContentType="application/inkml+xml"/>
  <Override PartName="/ppt/ink/ink3398.xml" ContentType="application/inkml+xml"/>
  <Override PartName="/ppt/ink/ink3399.xml" ContentType="application/inkml+xml"/>
  <Override PartName="/ppt/ink/ink3400.xml" ContentType="application/inkml+xml"/>
  <Override PartName="/ppt/ink/ink3401.xml" ContentType="application/inkml+xml"/>
  <Override PartName="/ppt/ink/ink3402.xml" ContentType="application/inkml+xml"/>
  <Override PartName="/ppt/ink/ink3403.xml" ContentType="application/inkml+xml"/>
  <Override PartName="/ppt/ink/ink3404.xml" ContentType="application/inkml+xml"/>
  <Override PartName="/ppt/ink/ink3405.xml" ContentType="application/inkml+xml"/>
  <Override PartName="/ppt/ink/ink3406.xml" ContentType="application/inkml+xml"/>
  <Override PartName="/ppt/ink/ink3407.xml" ContentType="application/inkml+xml"/>
  <Override PartName="/ppt/ink/ink3408.xml" ContentType="application/inkml+xml"/>
  <Override PartName="/ppt/ink/ink3409.xml" ContentType="application/inkml+xml"/>
  <Override PartName="/ppt/ink/ink3410.xml" ContentType="application/inkml+xml"/>
  <Override PartName="/ppt/ink/ink3411.xml" ContentType="application/inkml+xml"/>
  <Override PartName="/ppt/ink/ink3412.xml" ContentType="application/inkml+xml"/>
  <Override PartName="/ppt/ink/ink3413.xml" ContentType="application/inkml+xml"/>
  <Override PartName="/ppt/ink/ink3414.xml" ContentType="application/inkml+xml"/>
  <Override PartName="/ppt/ink/ink3415.xml" ContentType="application/inkml+xml"/>
  <Override PartName="/ppt/ink/ink3416.xml" ContentType="application/inkml+xml"/>
  <Override PartName="/ppt/ink/ink3417.xml" ContentType="application/inkml+xml"/>
  <Override PartName="/ppt/ink/ink3418.xml" ContentType="application/inkml+xml"/>
  <Override PartName="/ppt/ink/ink3419.xml" ContentType="application/inkml+xml"/>
  <Override PartName="/ppt/ink/ink3420.xml" ContentType="application/inkml+xml"/>
  <Override PartName="/ppt/ink/ink3421.xml" ContentType="application/inkml+xml"/>
  <Override PartName="/ppt/ink/ink3422.xml" ContentType="application/inkml+xml"/>
  <Override PartName="/ppt/ink/ink3423.xml" ContentType="application/inkml+xml"/>
  <Override PartName="/ppt/ink/ink3424.xml" ContentType="application/inkml+xml"/>
  <Override PartName="/ppt/ink/ink3425.xml" ContentType="application/inkml+xml"/>
  <Override PartName="/ppt/ink/ink3426.xml" ContentType="application/inkml+xml"/>
  <Override PartName="/ppt/ink/ink3427.xml" ContentType="application/inkml+xml"/>
  <Override PartName="/ppt/ink/ink3428.xml" ContentType="application/inkml+xml"/>
  <Override PartName="/ppt/ink/ink3429.xml" ContentType="application/inkml+xml"/>
  <Override PartName="/ppt/ink/ink3430.xml" ContentType="application/inkml+xml"/>
  <Override PartName="/ppt/ink/ink3431.xml" ContentType="application/inkml+xml"/>
  <Override PartName="/ppt/ink/ink3432.xml" ContentType="application/inkml+xml"/>
  <Override PartName="/ppt/ink/ink3433.xml" ContentType="application/inkml+xml"/>
  <Override PartName="/ppt/ink/ink3434.xml" ContentType="application/inkml+xml"/>
  <Override PartName="/ppt/ink/ink3435.xml" ContentType="application/inkml+xml"/>
  <Override PartName="/ppt/ink/ink3436.xml" ContentType="application/inkml+xml"/>
  <Override PartName="/ppt/ink/ink3437.xml" ContentType="application/inkml+xml"/>
  <Override PartName="/ppt/ink/ink3438.xml" ContentType="application/inkml+xml"/>
  <Override PartName="/ppt/ink/ink3439.xml" ContentType="application/inkml+xml"/>
  <Override PartName="/ppt/ink/ink3440.xml" ContentType="application/inkml+xml"/>
  <Override PartName="/ppt/ink/ink3441.xml" ContentType="application/inkml+xml"/>
  <Override PartName="/ppt/ink/ink3442.xml" ContentType="application/inkml+xml"/>
  <Override PartName="/ppt/ink/ink3443.xml" ContentType="application/inkml+xml"/>
  <Override PartName="/ppt/ink/ink3444.xml" ContentType="application/inkml+xml"/>
  <Override PartName="/ppt/ink/ink3445.xml" ContentType="application/inkml+xml"/>
  <Override PartName="/ppt/ink/ink3446.xml" ContentType="application/inkml+xml"/>
  <Override PartName="/ppt/ink/ink3447.xml" ContentType="application/inkml+xml"/>
  <Override PartName="/ppt/ink/ink3448.xml" ContentType="application/inkml+xml"/>
  <Override PartName="/ppt/ink/ink3449.xml" ContentType="application/inkml+xml"/>
  <Override PartName="/ppt/ink/ink3450.xml" ContentType="application/inkml+xml"/>
  <Override PartName="/ppt/ink/ink3451.xml" ContentType="application/inkml+xml"/>
  <Override PartName="/ppt/ink/ink3452.xml" ContentType="application/inkml+xml"/>
  <Override PartName="/ppt/ink/ink3453.xml" ContentType="application/inkml+xml"/>
  <Override PartName="/ppt/ink/ink3454.xml" ContentType="application/inkml+xml"/>
  <Override PartName="/ppt/ink/ink3455.xml" ContentType="application/inkml+xml"/>
  <Override PartName="/ppt/ink/ink3456.xml" ContentType="application/inkml+xml"/>
  <Override PartName="/ppt/ink/ink3457.xml" ContentType="application/inkml+xml"/>
  <Override PartName="/ppt/ink/ink3458.xml" ContentType="application/inkml+xml"/>
  <Override PartName="/ppt/ink/ink3459.xml" ContentType="application/inkml+xml"/>
  <Override PartName="/ppt/ink/ink3460.xml" ContentType="application/inkml+xml"/>
  <Override PartName="/ppt/ink/ink3461.xml" ContentType="application/inkml+xml"/>
  <Override PartName="/ppt/ink/ink3462.xml" ContentType="application/inkml+xml"/>
  <Override PartName="/ppt/ink/ink3463.xml" ContentType="application/inkml+xml"/>
  <Override PartName="/ppt/ink/ink3464.xml" ContentType="application/inkml+xml"/>
  <Override PartName="/ppt/ink/ink3465.xml" ContentType="application/inkml+xml"/>
  <Override PartName="/ppt/ink/ink3466.xml" ContentType="application/inkml+xml"/>
  <Override PartName="/ppt/ink/ink3467.xml" ContentType="application/inkml+xml"/>
  <Override PartName="/ppt/ink/ink3468.xml" ContentType="application/inkml+xml"/>
  <Override PartName="/ppt/ink/ink346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79" r:id="rId5"/>
    <p:sldId id="280" r:id="rId6"/>
    <p:sldId id="281" r:id="rId7"/>
    <p:sldId id="262" r:id="rId8"/>
    <p:sldId id="282" r:id="rId9"/>
    <p:sldId id="283" r:id="rId10"/>
    <p:sldId id="284" r:id="rId11"/>
    <p:sldId id="285" r:id="rId12"/>
    <p:sldId id="286" r:id="rId13"/>
    <p:sldId id="263" r:id="rId14"/>
    <p:sldId id="287" r:id="rId15"/>
    <p:sldId id="264" r:id="rId16"/>
    <p:sldId id="288" r:id="rId17"/>
    <p:sldId id="289" r:id="rId18"/>
    <p:sldId id="290" r:id="rId19"/>
    <p:sldId id="265" r:id="rId20"/>
    <p:sldId id="291" r:id="rId21"/>
    <p:sldId id="266" r:id="rId22"/>
    <p:sldId id="26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68" d="100"/>
          <a:sy n="68" d="100"/>
        </p:scale>
        <p:origin x="5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5T23:19:28.79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8 660 1984,'-7'7'4240,"16"-5"-1355,1-3-2628,0-1 0,0 0 0,1-1 0,-1 0 0,-1 0 0,1-1 0,0 0 0,11-7 0,7-3 33,382-145 1799,-404 157-2072,510-156 458,-463 144-427,323-83 589,18-6 22,-314 82-794,0 2 0,131-12 0,-185 30-2127,-61-15-8980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2:35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5472,'-1'14'5165,"-3"55"-2682,0-19-1337,-6 46-15,4-54-655,1 85 0,2-35 54,3-2-395,1-40 130,-1-49-222,0 1-1,0-1 0,0 0 0,0 0 0,0 1 0,0-1 0,0 0 0,0 0 1,1 1-1,-1-1 0,0 0 0,1 0 0,-1 0 0,1 0 0,-1 0 0,1 1 1,0-1-1,-1 0 0,1 0 0,0 0 0,0-1 0,0 1 0,0 0 0,0 0 0,0 0 1,0-1-1,0 1 0,0 0 0,0-1 0,2 1 0,1 0 44,0 0 0,1-1 1,-1 0-1,1 0 0,-1 0 0,1 0 0,4-2 0,14 0 47,1 1-118,0-1-1,36-8 0,39-1 182,-74 9-253,24 2 158,-48 0-426,-14-11-7622,4 7 5649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4:55.9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61 352 3808,'-29'5'10016,"-2"-5"-5067,62-2-4046,36-8 0,-27 4-619,116-23 481,-13 2-303,141-13-217,293-2 1,-414 42 68,-152 0-267,-8 0 34,-1 1 0,1-1 0,-1 0 0,1 0 0,-1 0-1,1 0 1,-1-1 0,1 1 0,-1-1 0,1 1 0,-1-1 0,4-2 0,-7 3-46,0-1 0,1 0 0,-1 0 1,0 0-1,0 0 0,0 1 0,0-1 0,0 0 0,0 1 1,0-1-1,0 1 0,0-1 0,0 1 0,-1 0 0,-1-1 1,-26-9 9,-116-37 334,124 39-421,1-1 1,-1-1 0,-34-23-1,48 28-39,1 0 1,0 0-1,1 0 0,-1-1 0,1 0 1,-6-9-1,11 15 68,0 0 0,0-1 0,-1 1 0,1 0 0,0-1 0,0 1 0,0 0 0,0-1 0,0 1 0,0 0 0,0-1 0,-1 1 0,1-1 0,0 1 0,0 0 0,1-1 0,-1 1 0,0 0 0,0-1 0,0 1 0,0 0 0,0-1-1,0 1 1,0 0 0,0-1 0,1 1 0,-1 0 0,0-1 0,0 1 0,1 0 0,-1-1 0,0 1 0,0 0 0,1 0 0,-1-1 0,0 1 0,0 0 0,1 0 0,0-1 0,13-3-309,1 1 280,-1 2 0,1 0 0,0 1 0,15 2 0,58 10 354,-67-8-229,-1 1 1,0 1 0,0 1 0,-1 0 0,0 2-1,21 11 1,-36-17-37,0-1 0,0 1 0,-1 0-1,1-1 1,-1 2 0,0-1 0,1 0 0,-1 1-1,-1-1 1,1 1 0,-1 0 0,5 7 0,-6-7-5,0-1 0,0 1 1,0-1-1,-1 1 0,1 0 1,-1-1-1,0 1 0,0 0 1,0 0-1,-1-1 0,1 1 1,-1 0-1,0-1 0,0 1 1,0-1-1,0 1 1,-3 4-1,-12 21 29,-1-1 0,-2-1 0,-38 43-1,25-31-273,-82 107-4192,89-108 2571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5:42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 7808,'14'-51'3520,"110"33"-3040,-49 11 864,0 7-832,49-8 352,4 2-512,33 6-128,-20 6-128,1 2 64,-23 8-96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5:47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159 689 4896,'3'0'5173,"-1"8"2069,-2-7-6868,-7 4 90,5-3-438,-1 0-1,1-1 1,-1 1 0,0-1-1,1 1 1,-1-1 0,-4 1 0,4-1-29,-1 1 1,1-1 0,0 1-1,0-1 1,-5 4 0,-4 6 34,1 0 1,0 0-1,1 1 1,0 0-1,1 1 1,1 0-1,0 0 1,0 1 0,-10 27-1,18-39 4,-1-1 1,1 1-1,-1 0 0,1-1 1,0 1-1,0 0 0,0-1 0,0 1 1,0 0-1,0-1 0,0 1 1,0 0-1,1-1 0,-1 1 1,1 0-1,-1-1 0,1 1 0,0-1 1,-1 1-1,1-1 0,0 1 1,0-1-1,2 3 0,-1-2 7,0-1-1,0 1 1,0-1-1,0 0 1,0 1 0,0-1-1,0 0 1,0 0-1,0 0 1,1 0-1,-1-1 1,0 1-1,1-1 1,-1 1 0,0-1-1,4 0 1,14-1 60,-1 0 0,0-2 0,-1 0 0,1-2 0,0 0 0,-1-1 0,0 0-1,0-2 1,-1 0 0,0-1 0,-1-1 0,26-19 0,-34 23-35,-2 2-103,0 0 0,0-1 0,-1 0 1,0 0-1,0-1 0,6-6 0,-10 12-245,0 5 142,0 15 116,1 2 30,-2-18 29,1 0-1,0 0 1,0-1-1,1 1 1,-1 0-1,1-1 0,-1 1 1,1-1-1,0 0 1,1 1-1,-1-1 1,0 0-1,1 0 1,0 0-1,0-1 0,0 1 1,0-1-1,0 0 1,0 1-1,0-1 1,1-1-1,-1 1 1,1 0-1,0-1 0,-1 0 1,1 0-1,0 0 1,0 0-1,0-1 1,-1 1-1,1-1 1,0 0-1,0 0 0,0 0 1,4-2-1,-3 2 8,0-1-1,0 0 0,0 0 1,0 0-1,0-1 0,0 0 1,-1 0-1,1 0 0,0 0 1,-1-1-1,0 0 0,1 0 1,-1 0-1,0 0 0,4-6 1,-3 4-29,-1 0 1,0 0-1,-1-1 0,1 0 1,-1 1-1,0-1 1,-1 0-1,0 0 1,0-1-1,0 1 0,0 0 1,-1-1-1,0 1 1,0-1-1,-1 1 1,0-1-1,0 0 1,-2-7-1,2 11-38,0-1 1,-1 1 0,0 0-1,0-1 1,0 1-1,0 0 1,0 0-1,-1 0 1,1 0-1,-1 0 1,0 0-1,0 0 1,-3-4-1,-7-5-45,10 9-42,5 4 27,-1-1 96,0 1 1,-1-1-1,1 0 0,0 1 1,0-1-1,-1 0 0,1 0 1,0 0-1,0 0 0,2-1 1,2 1 4,95-5-3,130-22-1,-195 22-11,5-6-7,-33 9 41,0-1 0,1 1 0,-1 1 1,14-2-1,-22 4-42,0-1 0,1 0 1,-1 0-1,0 1 1,0-1-1,1 0 0,-1 1 1,0-1-1,0 1 1,0-1-1,0 0 0,1 1 1,-1-1-1,0 1 1,0-1-1,0 0 1,0 1-1,0-1 0,0 1 1,0-1-1,0 0 1,0 1-1,0-1 0,0 1 1,0-1-1,-1 0 1,1 1-1,0 0 0,-4 15 75,4-15-70,-2 7 1,-2 0 1,1 0-1,-1 0 1,0-1 0,-1 1-1,1-1 1,-2 0 0,-7 8-1,5-6-4,1 0-1,0 1 0,-8 16 1,-6 20 147,21-45-141,-1 0 1,1 0 0,0-1 0,0 1-1,-1 0 1,1 0 0,0 0 0,0 0-1,0 0 1,0 0 0,0 0 0,0 0-1,0 0 1,0 0 0,1 0 0,-1 0-1,0 0 1,1 0 0,-1-1 0,0 1-1,1 0 1,-1 0 0,1 0 0,-1 0-1,1-1 1,0 1 0,-1 0 0,1-1-1,0 1 1,-1 0 0,1-1 0,0 1-1,0-1 1,0 1 0,-1-1 0,1 1-1,0-1 1,0 0 0,0 1 0,0-1-1,0 0 1,2 0 0,2 2 39,0-1 0,0-1 1,1 1-1,-1-1 0,0 0 0,8 0 1,1-3 1,-1 0-1,0-1 1,0-1 0,0 0 0,0 0 0,-1-1 0,0-1 0,0 0 0,-1-1 0,0 0-1,13-12 1,14-16 35,52-63 0,-64 68-42,168-185 31,-134 150-64,60-74-31,-103 117-47,-4 6 27,19-31-1,-31 46 27,0 0 0,1-1-1,-1 1 1,0 0 0,-1-1 0,1 1-1,0-1 1,-1 0 0,1-4 0,-1 6 12,0 1-1,0 0 1,0 0 0,0-1 0,0 1 0,-1 0 0,1 0 0,0 0 0,0-1 0,0 1 0,0 0 0,-1 0 0,1 0 0,0 0 0,0-1 0,-1 1 0,1 0 0,0 0-1,0 0 1,0 0 0,-1 0 0,1 0 0,0 0 0,-1-1 0,1 1 0,0 0 0,0 0 0,-1 0 0,1 0 0,0 0 0,0 0 0,-1 0 0,1 1 0,0-1 0,0 0 0,-1 0-1,1 0 1,0 0 0,0 0 0,-1 0 0,1 0 0,0 1 0,0-1 0,-1 0 0,1 0 0,0 0 0,0 1 0,-19 8-156,16-7 139,2-2 19,-12 8-62,-1 0 0,1 1 0,-17 16 0,3 1 29,1 1 0,2 2-1,-39 59 1,-46 109-49,79-130 96,-39 131 0,64-182 3,-2 7 114,-5 30 0,11-48-97,1 1-1,-1-1 0,1 0 0,0 0 0,0 0 0,0 0 0,1 1 0,0-1 0,0 0 0,0 0 1,4 9-1,-4-12-5,0 0 1,0 0 0,0-1-1,0 1 1,0-1 0,1 1 0,-1-1-1,1 1 1,-1-1 0,1 0 0,-1 1-1,1-1 1,0 0 0,-1 0-1,1 0 1,0 0 0,0-1 0,0 1-1,0 0 1,0-1 0,0 0-1,0 1 1,0-1 0,0 0 0,0 0-1,3 0 1,3-1 38,0-1-1,-1 1 1,1-2 0,0 1 0,8-5-1,-3 3 13,18-8 8,86-35-70,-101 39-26,-1 0-1,0-1 1,-1-1 0,0-1 0,18-16-1,-14 7 59,0-1 0,26-40 0,22-52 20,146-271 92,-211 382-155,47-88-6,-42 77-47,0 0 1,-2-1 0,0 0 0,5-29 0,-9 40 30,1-15-106,-1 17 121,0 1-1,0-1 0,0 1 1,0-1-1,0 1 0,-1 0 1,1-1-1,0 1 0,0-1 1,-1 1-1,1 0 1,0-1-1,0 1 0,-1 0 1,1-1-1,0 1 0,-1 0 1,1-1-1,0 1 0,-1 0 1,1 0-1,-1 0 0,1-1 1,0 1-1,-1 0 1,1 0-1,-1 0 0,1 0 1,-1 0-1,1 0 0,0 0 1,-1 0-1,1 0 0,-1 0 1,1 0-1,-1 0 1,1 0-1,-1 0 0,-4 1-13,1 1 0,-1 0 0,1 0 0,0 0 0,0 0 0,0 0 0,0 1 0,0 0 0,0 0-1,1 0 1,-6 6 0,-4 5 62,-17 24 1,17-20-24,1 1 0,1-1 0,0 2 1,2 0-1,0 0 0,-8 31 1,-4 16 93,-26 115-117,14-66 175,14-51-67,8-27 9,-13 75 0,22-102-82,1-1-1,1 1 1,-1-1 0,2 1-1,0 0 1,0-1-1,1 1 1,0-1 0,1 0-1,0 0 1,9 20 0,-4-14 54,2 1 1,12 15 0,-19-28-150,0 0 0,1 0 0,-1 0-1,1 0 1,0-1 0,0 1 0,1-1 0,-1 0 0,1 0 0,0-1 0,-1 0 0,7 3 0,-7-5-311,-1 1 1,1-1 0,-1 1 0,1-1-1,0 0 1,-1-1 0,1 1-1,0-1 1,-1 0 0,1 1 0,-1-1-1,1-1 1,-1 1 0,0-1 0,1 1-1,-1-1 1,0 0 0,0 0 0,4-4-1,6-4-2917,-1-2 0,21-23 0,-28 29 2081,19-20-2260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5:47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7552,'-17'0'3424,"17"5"-2976,3-1-512,11 1-64,5-2-800,11 1 512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5:49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177 174 3392,'0'0'44,"0"0"-1,-1-1 1,1 1-1,0 0 1,0-1 0,0 1-1,0-1 1,-1 1-1,1 0 1,0-1 0,0 1-1,0-1 1,0 1 0,0 0-1,0-1 1,0 1-1,0-1 1,0 1 0,0-1-1,0 1 1,0 0-1,0-1 1,1 1 0,-1-1-1,0 1 1,0 0 0,0-1-1,1 1 1,-1-1-1,0 1 1,0 0 0,1-1-1,-1 1 1,0 0-1,1 0 1,-1-1 0,0 1-1,1 0 1,-1 0 0,0-1-1,1 1 1,-1 0-1,0 0 1,2 0 0,5-6 2478,-8 16 2485,-8 24-2638,-47 148 452,-20 139-1188,58-230-1079,-9 58 1083,25-140-1015,3-22 292,8-48-279,33-137-230,-29 145-309,2 0 0,35-80 0,-33 97-64,1 1 0,2 0 0,37-48 0,48-45 4,-85 107-59,1 0-1,1 2 0,38-26 0,-58 43 13,1 0 0,0 0 0,0 1 0,0 0 0,0-1-1,0 1 1,0 0 0,0 0 0,0 1 0,0-1 0,1 1 0,-1-1 0,0 1-1,1 0 1,3 0 0,-5 1 8,1 0 0,0 0 0,0 0 0,-1 0-1,1 0 1,0 0 0,-1 1 0,1-1 0,-1 1 0,0 0 0,1 0-1,-1-1 1,0 2 0,0-1 0,0 0 0,-1 0 0,3 4 0,0 0 20,0 1 1,-1-1-1,0 1 1,0 0-1,-1 0 1,1 0-1,-2 0 1,1 0-1,-1 1 1,0-1-1,0 0 1,-1 1-1,0-1 1,-1 0-1,1 1 1,-2-1-1,1 0 1,-1 1-1,0-1 1,0 0-1,-6 12 1,4-12 14,1 0 0,-1-1 1,0 1-1,-1-1 0,1 0 0,-1 0 0,-1-1 0,1 0 1,-1 0-1,0 0 0,0 0 0,0-1 0,0 0 0,-1 0 1,0-1-1,0 0 0,0 0 0,0-1 0,0 1 1,-1-2-1,-8 2 0,1-1 25,0-1 1,0 0 0,0-1-1,-25-4 1,40 4-59,-1 0 0,1 0 0,0 0 0,-1 0 0,1 0 0,0 0 0,0 0 0,-1 0 0,1 0 0,0 0 0,0 0 0,-1 0 0,1-1 0,0 1 0,-1 0 0,1 0 0,0 0 0,0 0 0,-1 0 0,1 0 0,0-1 0,0 1 0,0 0 0,-1 0 0,1 0 0,0-1 0,0 1 0,0 0 0,0 0 0,-1-1 0,1 1 0,0 0 0,0 0 0,0-1 0,0 1 0,0 0 0,0-1 0,0 1 0,0 0 0,0 0 0,0-1 0,0 1 0,0 0 0,0-1 0,0 1 1,0 0-1,0 0 0,0-1 0,1 0-10,0 0 0,-1 1 0,1-1 0,0 0 0,-1 1 0,1-1 0,0 0 0,0 1 0,0-1 0,-1 1 0,1-1 0,0 1 0,0 0 0,0-1 0,2 1 0,31-7-187,59-4 0,2 0 66,121-19 160,104-19 131,-211 28 358,-96 17-154,-32 12-497,-69 32 198,64-32-80,2 2 0,0 0 0,0 2 0,1 0 0,-28 22 0,44-29 37,0 1 0,0-1 0,0 1 0,1 0-1,0 1 1,0-1 0,1 1 0,0-1 0,0 1 0,-3 10 0,6-16-12,-1 0 1,1 0-1,-1 0 1,1-1 0,0 1-1,0 0 1,-1 0-1,1 0 1,0 0 0,0 0-1,0 0 1,0 0-1,0 0 1,0 0 0,0 0-1,1 0 1,-1-1-1,0 1 1,0 0 0,1 0-1,-1 0 1,0 0-1,1 0 1,-1-1 0,1 1-1,-1 0 1,1 0 0,0-1-1,-1 1 1,1 0-1,0-1 1,-1 1 0,1-1-1,1 2 1,0-2 10,0 1 1,-1-1-1,1 1 1,0-1-1,0 0 1,-1 0-1,1 0 1,0 0-1,0 0 1,-1 0-1,1 0 1,0-1-1,0 1 0,-1 0 1,1-1-1,0 0 1,-1 1-1,3-2 1,82-50 484,-51 29-574,38-18 1,-69 39 44,1 1 0,-1 0 0,1-1 1,0 2-1,-1-1 0,1 0 0,0 1 1,0 0-1,-1 0 0,1 0 0,0 1 1,0 0-1,-1 0 0,1 0 0,-1 0 0,1 1 1,-1-1-1,1 1 0,-1 1 0,0-1 1,0 0-1,0 1 0,6 5 0,-6-5 94,1 0-1,0 0 1,0 0-1,0 0 1,8 2 0,-11-4-49,0 0 1,-1-1-1,1 1 1,0-1-1,0 0 1,0 1-1,0-1 1,0 0-1,-1 0 1,1 0-1,0 0 1,0-1-1,0 1 1,0-1-1,0 1 1,-1-1-1,1 1 1,0-1-1,0 0 1,-1 0-1,3-1 1,8-9 36,0 0 0,-1 0 0,0-1-1,-1 0 1,-1-1 0,16-26 0,-12 17 27,-13 21-120,1 0 1,0-1-1,-1 1 0,1 0 0,0 0 0,0 0 0,0 0 1,0 1-1,0-1 0,0 0 0,0 0 0,0 0 0,0 1 1,2-2-1,1 28-93,-5-2 106,-9 42 0,8-52 92,-4 14 106,-18 47 0,24-73-162,-1-1 0,1 0 0,-1 1-1,0-1 1,1 0 0,-1 1 0,0-1-1,0 0 1,0 0 0,0 0 0,0 0 0,0 1-1,0-1 1,-2 1 0,2-2-3,1 1 0,-1-1-1,0 0 1,0 0 0,1 0 0,-1 1 0,0-1 0,0 0 0,1 0 0,-1 0-1,0 0 1,0 0 0,1 0 0,-1 0 0,0-1 0,0 1 0,1 0 0,-1 0-1,0-1 1,-1 1 0,0-2-3,0 1 0,1-1 0,-1 1 0,0-1 0,0 1 0,1-1 0,-1 0 0,1 0 0,-1 0 0,1 0 0,0 0 0,0 0 0,0 0 0,0-1 0,0 1 0,0-3 0,-3-7-78,2 10 20,1-1 1,0 0 0,1 1 0,-1-1 0,0 0 0,0-4 0,1 7 43,0-1 1,1 0-1,-1 1 1,0-1-1,0 1 1,0-1-1,0 1 1,1-1-1,-1 1 1,0-1-1,0 1 0,1-1 1,-1 1-1,0 0 1,1-1-1,-1 1 1,0-1-1,1 1 1,-1 0-1,1-1 1,-1 1-1,1 0 1,-1 0-1,1-1 1,-1 1-1,1 0 1,-1 0-1,1 0 1,-1-1-1,1 1 1,-1 0-1,1 0 1,-1 0-1,1 0 1,-1 0-1,1 0 1,0 0-1,-1 0 1,1 1-1,47 3 60,-35-2-13,1-1 0,24 0-1,-24-3 24,-1 0 0,1-1 0,-1 0 0,0-1 0,0-1 0,0 0 0,20-12 0,80-58 218,-105 70-281,19-16-4,-1 0 1,-1-1-1,23-28 0,-47 49-3,-1 0 0,0 1-1,1-1 1,-1 1 0,1-1-1,-1 1 1,1-1 0,-1 1-1,1-1 1,-1 1 0,1 0-1,-1-1 1,1 1 0,0 0-1,-1-1 1,1 1 0,0 0-1,-1 0 1,1 0 0,0 0-1,-1-1 1,1 1 0,0 0-1,1 0 1,-2 1-7,1-1 0,-1 1 1,1-1-1,-1 1 0,1-1 0,-1 1 0,1-1 0,-1 1 0,1-1 1,-1 1-1,1 0 0,-1-1 0,0 1 0,1 0 0,-1-1 0,0 1 1,0 0-1,1 1 0,0 3-52,-1 0 1,1 1-1,-1-1 1,0 12-1,-2-8 84,0 0-1,0 1 1,-1-1 0,0 0-1,-1 0 1,0-1 0,0 1-1,-1-1 1,0 0 0,0 0-1,-1 0 1,0-1 0,-1 1-1,1-2 1,-11 9 0,13-13 9,-1 1 0,0-1 0,0 0 0,0 0 0,0-1-1,-1 0 1,1 0 0,0 0 0,-1 0 0,1-1 0,-1 0 0,1 0 0,0 0 0,-1-1 0,1 1 0,0-1 0,-1-1 0,1 1 0,0-1 0,0 0 0,0 0 0,0-1 0,0 1 0,-5-5-1,3 3 18,-13-8 0,19 12-53,0-1 0,1 0-1,-1 1 1,0-1 0,0 0 0,1 0 0,-1 1 0,1-1 0,-1 0 0,0 0 0,1 0 0,0 0 0,-1 0 0,1 0 0,-1 1 0,1-1 0,0 0 0,0-2-1,0 2 9,0 1-1,0-1 0,1 0 0,-1 1 0,0-1 0,1 1 0,-1-1 0,1 1 0,-1-1 0,1 1 0,-1-1 0,1 1 0,-1-1 0,1 1 0,0 0 0,-1-1 0,1 1 0,0 0 0,-1-1 0,1 1 0,0 0 0,-1 0 0,1 0 0,0 0 0,-1-1 0,1 1 0,0 0 1,-1 0-1,2 1 0,29-3-8,-25 2 9,61 3 9,80 15 1,-5-1-626,-102-15-2155,11 1-6772,-37 1 3489,0 4 1980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5:53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2 881 4480,'-1'1'238,"1"0"-1,0 0 1,0 0 0,0 1 0,0-1-1,0 0 1,0 0 0,0 0-1,0 1 1,0-1 0,1 0 0,-1 0-1,1 0 1,-1 1 0,1-1 0,-1 0-1,1 0 1,-1 0 0,1 0-1,0 0 1,0 0 0,-1 0 0,1 0-1,0-1 1,0 1 0,0 0 0,0 0-1,0-1 1,0 1 0,2 0-1,-1 1 86,0-1-1,0 0 1,0 0-1,0 0 1,1-1-1,-1 1 0,0 0 1,0-1-1,0 1 1,1-1-1,-1 0 0,0 0 1,1 0-1,-1 0 1,0 0-1,1-1 0,1 1 1,9-6 211,-1-1 0,0 0 1,0-1-1,-1 0 0,16-13 0,-8 5-214,14-9 144,38-31 160,-24 11-377,-1-3 0,46-63 0,-91 110-243,140-198 499,-41 29 78,-93 158-607,-7 12 25,0 0 1,0-1-1,0 1 1,0 0-1,0 0 1,0 0-1,0 0 1,0 0-1,1 0 1,-1 0-1,0-1 1,0 1-1,0 0 1,0 0-1,0 0 1,-1 0-1,1 0 1,0 0-1,0-1 1,0 1-1,0 0 1,0 0-1,0 0 1,0 0-1,0 0 1,0 0-1,0 0 1,0 0-1,0-1 1,0 1-1,0 0 1,0 0-1,-1 0 1,1 0-1,0 0 1,0 0-1,0 0 1,0 0-1,0 0 1,0 0-1,0 0 1,0 0-1,-1 0 1,1 0-1,0 0 1,0 0-1,0 0 1,0 0-1,0 0 1,0 0-1,-1 0 1,1 0-1,0 0 1,0 0-1,0 0 1,0 0-1,0 0 1,0 0-1,0 0 1,-1 0-1,1 0 1,0 0-1,0 0 1,-3 2-13,0-1 0,1 1 0,-1 0 0,1 0 0,-1 0 0,1 0 0,0 1 0,0-1 0,0 0 0,0 1 0,0 0 0,0-1 0,-2 6 0,-113 202-6,50-86-74,5-3 77,53-101 56,1 0-1,2 0 1,0 1-1,-4 26 1,9-41 10,0 1 0,0 0 0,1 0 0,1 9 0,-1-15-25,0 1 0,0-1 0,1 1 0,-1-1 0,0 1 0,1-1 1,-1 0-1,1 1 0,0-1 0,-1 0 0,1 1 0,0-1 0,0 0 0,0 0 0,0 0 0,0 1 0,0-1 0,0 0 0,0 0 0,0-1 0,0 1 0,1 0 0,-1 0 0,0 0 0,2 0 0,2 0 30,-1 0 0,0 0-1,0-1 1,1 0 0,-1 1 0,0-1 0,1-1-1,6 0 1,34-10 206,-42 10-236,10-4 33,0 0 0,-1 0 1,0-1-1,0 0 0,0-1 1,-1-1-1,0 0 1,14-13-1,-9 5-19,-1 0 0,0-2 0,-2 1 0,18-31 0,47-102-6,-28 51-24,94-148 435,-62 110 30,-63 98-96,-19 37-423,-4 4 6,-4 3-37,-11 15 16,0 0-1,-28 41 1,35-42 70,1 1 0,1 0 1,-10 28-1,17-42-9,-90 288 166,28-76 56,57-194-39,-50 124 453,92-193 24,49-65-831,-57 78-44,-23 32 72,-1 6 59,0 8-17,4 61 25,-6-70 69,1 1 0,-1-1-1,1 0 1,0 0-1,1 0 1,-1-1 0,1 1-1,0 0 1,0 0-1,0-1 1,4 6-1,-5-7 32,1-1-1,0 1 0,0-1 1,0 0-1,0 0 0,1 1 0,-1-1 1,1 0-1,-1-1 0,1 1 0,0 0 1,-1-1-1,1 0 0,0 1 0,0-1 1,0 0-1,0-1 0,6 2 0,0-2 21,0-1 0,0 1 0,1-2 0,-1 1 0,0-1 0,0-1 0,0 0 0,15-7 0,-4 2-71,22-7 121,58-32 0,-87 40-62,1-1 0,-1-1 0,0 0 0,-1-1-1,0 0 1,-1-1 0,18-21 0,-24 25-36,0-1 0,0 0-1,-1 0 1,5-14 0,-2 6 19,-7 16-27,0-1-1,0 1 0,0-1 0,0 1 0,0-1 0,1 1 0,-1-1 0,0 1 0,0-1 0,1 1 0,-1 0 0,0-1 1,0 1-1,1-1 0,-1 1 0,1 0 0,-1-1 0,0 1 0,1 0 0,-1-1 0,1 1 0,-1 0 0,1 0 1,-1 0-1,1-1 0,-1 1 0,1 0 0,11 9-11,-5-3-63,17 15-160,-17-15 212,1 0 1,-1 1 0,0-1 0,0 1-1,-1 1 1,0 0 0,6 10 0,13 36 12,6 9 4,-30-61 30,0 0-1,0 0 1,0 0-1,0-1 0,1 1 1,-1 0-1,1-1 1,-1 1-1,1-1 0,0 1 1,-1-1-1,1 0 0,0 0 1,0 0-1,0 0 1,3 1-1,-2-1 23,1-1 0,-1 1 0,1-1 0,-1 0 0,1 0 0,0 0 0,-1-1 0,1 1 0,3-2-1,24-7 12,-1 0 0,37-19 0,-53 22 8,8-3 0,-4 2-51,29-16-1,-47 23-9,0 0 0,0 0-1,0 0 1,0 0 0,0 0 0,0 0-1,-1 0 1,1 0 0,0-1 0,0 1-1,0 0 1,0 0 0,0 0 0,0 0-1,0 0 1,0 0 0,0 0 0,0 0-1,0 0 1,0 0 0,0 0 0,0 0-1,0 0 1,0-1 0,0 1 0,0 0-1,0 0 1,0 0 0,0 0 0,0 0-1,0 0 1,0 0 0,0 0 0,0 0-1,0 0 1,0 0 0,0-1 0,0 1-1,0 0 1,0 0 0,0 0 0,0 0-1,1 0 1,-1 0 0,0 0 0,0 0-1,0 0 1,0 0 0,0 0 0,0 0-1,-7 1-161,0 2 144,0 1-1,0-1 1,0 2 0,1-1-1,0 1 1,-1 0-1,2 0 1,-9 10-1,11-12 32,1 0 0,0 1 0,0 0 0,0 0-1,0-1 1,1 1 0,-2 6 0,2-8-1,1-1 0,0 0 1,0 1-1,-1-1 0,1 1 0,0-1 0,1 0 0,-1 1 1,0-1-1,0 0 0,0 1 0,1-1 0,-1 0 1,1 0-1,-1 1 0,1-1 0,-1 0 0,1 0 0,0 0 1,0 1-1,-1-1 0,1 0 0,0 0 0,0 0 0,0 0 1,2 1-1,0-1 20,1 1 1,-1-1-1,1 1 0,-1-1 1,1 0-1,0-1 1,-1 1-1,1-1 0,0 1 1,0-1-1,-1 0 1,1 0-1,0-1 1,0 1-1,-1-1 0,1 0 1,0 0-1,6-2 1,-4 1 0,0-1 1,0 1 0,0-1 0,-1 0 0,1-1 0,-1 1 0,0-1 0,0 0 0,0 0 0,6-8-1,-8 8 0,0 0-1,0 0 0,-1 0 0,1 0 0,-1 0 0,2-5 1,-4 7-28,1 0 0,-1 0 1,0 0-1,0 1 1,0-1-1,0 0 1,0 0-1,0 1 1,0-1-1,0 0 1,-1 0-1,1 1 1,-1-1-1,1 0 1,-1 0-1,0 1 1,0-1-1,1 1 0,-1-1 1,-2-1-1,0-1-20,0 0-1,0 1 0,-1 0 0,1-1 0,-1 2 0,0-1 1,0 0-1,0 1 0,0-1 0,0 1 0,-1 0 0,1 1 1,0-1-1,-9-1 0,-3 0-66,1 1 0,0 1 0,-18 1 0,10 3 217,23-3-129,0 0 0,0 0 0,0 0 0,0 0 0,-1 0 0,1 0 0,0 0-1,0 0 1,0 0 0,0 1 0,-1-1 0,1 0 0,0 0 0,0 0 0,0 0 0,0 0 0,0 0 0,-1 0 0,1 0 0,0 1 0,0-1 0,0 0 0,0 0 0,0 0 0,0 0 0,0 1 0,0-1-1,0 0 1,0 0 0,0 0 0,0 0 0,-1 1 0,1-1 0,10 5 21,4-1-5,0-1 0,0 0 0,28 0 0,45-4-5,-65 1-11,5-1-8,-1 1 48,0-1 0,1-2 1,-1 0-1,40-11 0,90-42 73,-156 56-118,0 0 1,0 0-1,0 0 0,0 0 1,0 0-1,1 0 1,-1 0-1,0 0 0,0 0 1,0 0-1,0 0 0,0 0 1,1 0-1,-1 0 1,0 0-1,0 1 0,0-1 1,0 0-1,0 0 1,0 0-1,1 0 0,-1 0 1,0 0-1,0 0 1,0 0-1,0 1 0,0-1 1,0 0-1,0 0 0,0 0 1,0 0-1,0 0 1,0 0-1,0 1 0,0-1 1,1 0-1,-1 0 1,0 0-1,0 1 0,1 9 6,-2 13 113,-21 86 52,22-108-153,0-1 1,0 1-1,0-1 1,0 0-1,0 1 0,-1-1 1,1 1-1,0-1 0,0 0 1,0 1-1,0-1 1,0 1-1,0-1 0,0 0 1,1 1-1,-1-1 0,0 1 1,0-1-1,0 0 1,0 1-1,1 0 0,6-4 367,4-3-390,-1 2 26,0 0 0,0-2 0,-1 1 1,0-1-1,14-11 0,14-12 45,-34 27-93,0 0 1,0 0 0,0 0 0,1 0 0,-1 1 0,0-1 0,1 1 0,-1 0 0,6-1-1,-8 3 24,-1-1-1,1 1 1,-1-1-1,1 1 1,-1 0-1,0-1 1,1 1-1,-1 0 1,0 0-1,1-1 1,-1 1-1,0 0 1,0 0-1,0 0 1,1-1-1,-1 1 1,0 0-1,0 0 1,0 0 0,0-1-1,-1 1 1,1 0-1,0 1 1,0 8-89,1-5 104,0-1 1,1 1-1,-1-1 1,1 1-1,0-1 1,0 1-1,1-1 0,-1 0 1,1 0-1,0 0 1,0 0-1,0-1 0,0 1 1,1-1-1,-1 0 1,1 0-1,0 0 0,0 0 1,0-1-1,1 1 1,-1-1-1,0 0 0,1-1 1,0 1-1,5 1 1,6 0 39,0 0 0,1-1 0,-1 0 1,1-2-1,-1 0 0,20-2 1,-7-1-23,0-1 0,0-1 0,-1-2 0,0 0 0,-1-2 0,1-1 0,33-18 0,-50 21-20,-1 0 1,0 0-1,-1-1 1,0 0-1,10-12 0,-16 13-260,-8 5-4,-13 7-24,8 2 266,-1 0 0,1 0 0,1 0 0,-1 2 0,1-1 0,1 1 0,-13 16 0,18-20 23,-1 0-1,2 0 0,-1 0 1,0 1-1,1-1 0,0 1 1,0 0-1,1-1 0,-1 8 1,1-9 4,0 0 0,1 0 0,0 0 1,0 0-1,0 0 0,1 0 0,-1 0 0,1 0 1,0 0-1,0 0 0,0 0 0,1 0 0,-1 0 1,4 4-1,-5-7-2,1 0 1,-1-1-1,1 1 1,-1-1-1,1 1 1,0-1-1,-1 0 1,1 1-1,0-1 1,-1 0-1,1 1 1,0-1-1,-1 0 1,1 0-1,0 1 1,0-1-1,-1 0 1,1 0-1,0 0 1,0 0-1,0 0 1,-1 0-1,1 0 1,0 0-1,0-1 1,-1 1-1,1 0 1,0 0-1,-1-1 1,1 1-1,0 0 1,0-1-1,-1 1 1,1 0-1,-1-1 1,1 1-1,0-1 1,0 0-1,4-4 55,1 1 0,-1-1 0,5-6 0,-7 8-58,2-2-6,28-35 86,-30 36-91,0 0 1,0-1 0,-1 1 0,1-1-1,-1 0 1,0 0 0,2-8 0,-1 1-224,-3 17-202,-3 24 86,-13 106 148,-2 2 390,7-67-242,1-8 59,-23 82 0,9-83 18,22-56-28,2-2 13,-1 0 0,0 0 0,0 0 0,0 0 0,-1 0 0,1-1-1,-1 1 1,1 0 0,-1-1 0,0 1 0,0-1 0,0 0 0,-1 0 0,1 0 0,0 0 0,-1 0 0,-4 3-1,2-3 19,0 0-1,-1 0 0,1-1 1,-1 0-1,0 0 1,1 0-1,-1-1 0,0 1 1,1-1-1,-8-1 0,-4-1-3,0-1 0,-19-5-1,14 1-66,0-1-1,0-1 0,1 0 0,0-2 0,1-1 0,-31-23 0,46 31-3,0-1-1,0 0 0,1-1 1,-1 1-1,1-1 1,0 0-1,1 0 1,-1 0-1,1 0 0,-3-10 1,5 14 38,0 1 1,1 0-1,-1-1 0,1 1 1,-1 0-1,1-1 1,0 1-1,0 0 1,0-1-1,-1 1 0,1-1 1,0 1-1,1 0 1,-1-1-1,0 1 1,0 0-1,1-1 0,-1 1 1,0 0-1,1-1 1,0 1-1,-1 0 1,1-1-1,0 1 0,-1 0 1,1 0-1,0 0 1,0 0-1,0 0 1,0 0-1,0 0 0,0 0 1,0 0-1,0 1 1,1-1-1,-1 0 1,2 0-1,4-2-26,0 0 0,0 1 0,0 0 0,1 1 0,11-2 0,80-5 19,-57 5-46,76-13 0,-85 8 75,0 0 0,-1-3 0,0 0 0,51-27 0,275-197 572,-342 223-559,4-1-38,-1-2 0,0 0 0,-1-1 0,24-27 0,-26 21 23,0-1 0,-1-1 0,-2 0-1,0-1 1,11-31 0,38-139-6,-42 124-128,2-3 195,52-154-313,-61 195-145,-17 57-171,-52 270 1306,38-208-611,-60 216 254,69-279-261,7-19-84,0 1 1,0-1-1,0 1 1,1-1-1,0 1 1,0 0-1,-1 7 0,2-12-40,0 0 0,0 1 0,0-1 0,0 1 0,0-1 0,0 1 0,0-1 0,0 1-1,0-1 1,1 0 0,-1 1 0,0-1 0,0 1 0,0-1 0,0 0 0,1 1 0,-1-1 0,0 1-1,1-1 1,6 0 246,10-16 83,-11 10-437,43-43 37,-34 33 45,32-28 0,-44 42 8,-1 0-1,1 0 0,-1 1 0,1-1 0,-1 0 0,1 1 0,0 0 0,0 0 1,0 0-1,0 0 0,0 0 0,0 0 0,0 1 0,0-1 0,0 1 0,0 0 0,0 0 1,0 0-1,0 1 0,0-1 0,0 1 0,0-1 0,0 1 0,0 0 0,0 0 1,3 2-1,2 1-52,-1 1 0,1-1 0,12 13 0,5 2 112,6 2 69,2-1-1,43 20 0,-51-29-721,27 7 1,-33-13-1074,0-1 1,21 3-1,-14-6-3630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5:53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14 121 9888,'-14'-51'4480,"34"36"-3904,2 3 544,11 6-737,48-6 769,13 9-672,39-11 128,-5 10-352,38 1-256,-16 6 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5:55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374 749 2656,'49'-3'3111,"-44"3"-2288,0-1 0,-1 0 0,1 0 0,-1 0 0,1 0 0,-1-1 1,7-3-1,-10 4-743,-1 1 0,0 0 1,1 0-1,-1-1 0,0 1 1,1 0-1,-1-1 0,0 1 1,0 0-1,1-1 0,-1 1 1,0 0-1,0-1 1,0 1-1,0 0 0,1-1 1,-1 1-1,0-1 0,0 1 1,0-1-1,0 1 0,0 0 1,0-1-1,0 1 0,0-1 1,0 1-1,0 0 0,0-1 1,-1 1-1,1-1 1,0 1-1,0 0 0,0-1 1,0 1-1,-1-1 0,1 1 1,0 0-1,-1-1 0,0 0 69,0-1 0,0 1 0,0 0 0,0 0 1,0 0-1,-1 0 0,1 0 0,0 0 0,-1 0 0,-2-1 0,-1 0 103,0 0 0,0 1 0,0 0 0,0 0 0,0 0 0,-1 1 0,-5-1 1,-43 5 651,40-3-743,-23 3 178,-59 15 1,73-13-139,1 1 0,-1 2 0,-35 17 0,52-22-164,0 0 0,0 0 0,0 0 1,1 1-1,-1 0 0,1 0 0,0 0 0,1 1 0,-1 0 0,1-1 1,0 2-1,1-1 0,-4 7 0,6-10-13,0 0 1,0-1-1,0 1 1,1 0-1,-1 0 0,1 0 1,0 0-1,-1 0 0,1-1 1,0 1-1,1 0 1,-1 0-1,1 0 0,-1 0 1,1 0-1,0-1 1,0 1-1,0 0 0,0-1 1,0 1-1,1 0 1,-1-1-1,1 0 0,0 1 1,-1-1-1,1 0 1,0 0-1,0 0 0,1 0 1,-1 0-1,0 0 0,1-1 1,3 3-1,3 0 28,0 1 0,0-2 0,0 1 0,0-1 0,1 0 0,-1-1 0,1 0 0,0-1 0,-1 0 0,1 0-1,0-1 1,0 0 0,0-1 0,-1 0 0,1-1 0,0 0 0,-1 0 0,13-6 0,-2 0 44,-1 0 0,0-2 0,0 0 0,-1-1 0,-1-1 0,0-1 0,25-22 0,-30 22-79,0 0 0,-1-1 1,-1 0-1,0 0 0,0-1 0,-2 0 1,0-1-1,-1 0 0,0 0 0,-1-1 0,-1 0 1,5-27-1,39-343-33,-45 335-151,-2 0 0,-7-58 0,5 109 168,0 0 0,0 0 0,0 0 0,0 0 0,0 1 0,0-1 0,0 0 0,0 0 1,-1 0-1,1 0 0,-1 0 0,1 0 0,0 0 0,-1 0 0,1 1 0,-1-1 0,0 0 1,1 0-1,-1 1 0,0-1 0,1 0 0,-1 1 0,-1-2 0,2 2 0,-1 0-1,1 0 1,-1 0 0,0 0-1,1 0 1,-1 0-1,1 1 1,-1-1 0,1 0-1,-1 0 1,1 0-1,-1 1 1,1-1 0,-1 0-1,1 0 1,0 1-1,-1-1 1,1 0 0,-1 1-1,1-1 1,0 0-1,-1 1 1,1-1 0,0 1-1,-1-1 1,1 1-1,0-1 1,0 1 0,-1-1-1,1 1 1,0-1 0,0 1-1,0-1 1,0 2-1,-1-1-5,-7 22 17,0-1 0,2 1-1,1 1 1,1-1-1,-2 25 1,6-43 14,-15 131 868,4 228-1,25-200-439,-8-103-343,-4-39-29,1-2 0,1 1 1,0 0-1,10 26 0,-13-46-140,-1 0 1,1 1-1,-1-1 1,1 0-1,0 1 1,-1-1-1,1 0 1,0 0-1,0 0 1,0 0-1,0 0 1,0 0-1,0 0 1,0 0-1,0 0 1,2 0-1,-3 0-70,1-1 1,0 0-1,0-1 0,-1 1 0,1 0 0,0 0 1,0 0-1,-1 0 0,1-1 0,0 1 1,0 0-1,-1 0 0,1-1 0,0 1 1,-1-1-1,1 1 0,-1-1 0,1 1 1,0-1-1,-1 1 0,1-1 0,-1 1 0,1-1 1,-1 0-1,0 1 0,1-1 0,-1 0 1,0 1-1,1-1 0,-1-1 0,38-77-13173,-14 47 9419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5:55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526 281 4224,'5'4'7882,"-3"-8"-5783,-1 4-2013,-1 0 1,0 0 0,0-1-1,1 1 1,-1 0 0,0 0 0,0-1-1,0 1 1,0 0 0,1 0-1,-1-1 1,0 1 0,0 0 0,0-1-1,0 1 1,0 0 0,0-1-1,0 1 1,0 0 0,0-1 0,0 1-1,0 0 1,0-1 0,0 1-1,0 0 1,0-1 0,0 1 0,0 0-1,0-1 1,0 1 0,0 0-1,-1-1 1,-1-7 546,-1-2-243,0-1-1,0 1 1,-1 0-1,-1 0 1,0 0-1,0 1 1,-1 0-1,-7-10 1,7 11-228,-64-72 924,60 70-1011,-1 1 0,0 1 0,0-1 0,-1 2 0,-15-8 0,19 11-58,1 1 0,-1 1 0,0-1-1,0 1 1,0 0 0,0 1 0,0 0 0,0 0-1,-14 1 1,10 1-3,0 1 0,1 0 0,-1 1-1,0 0 1,1 0 0,0 1 0,-1 1-1,2 0 1,-1 1 0,-12 8 0,14-8-14,1 0 0,0 1 0,0 0 1,1 0-1,0 1 0,0 0 1,1 0-1,0 1 0,0 0 0,1 0 1,-8 18-1,11-22 14,1 0 0,-1 0 0,1 0 0,1 1 0,-1-1 0,1 0 0,0 0 0,0 1 0,0-1 0,1 0 1,-1 0-1,1 1 0,1-1 0,-1 0 0,1 0 0,0 0 0,0 0 0,4 6 0,1 0 35,0 0-1,1 0 1,1 0 0,0-1-1,0-1 1,11 10 0,8 6 15,19 18 91,-18-23-63,45 23 1,-48-28 57,0 1-1,41 31 1,-62-42-91,0 0 0,-1 0 1,0 0-1,0 0 0,0 1 0,0 0 0,-1-1 0,0 1 0,0 1 0,-1-1 0,3 8 1,-4-9 20,0-1 0,0 1 1,0 0-1,0 0 0,-1 0 0,0 0 1,0-1-1,0 1 0,-1 0 1,0 0-1,0 0 0,0-1 1,0 1-1,-1 0 0,1-1 1,-4 5-1,3-5-28,0-1 0,-1 0-1,0 0 1,1 0 0,-1-1 0,0 1 0,0-1 0,-1 1-1,1-1 1,0 0 0,-1 0 0,1-1 0,-1 1 0,0-1 0,1 0-1,-1 0 1,0 0 0,0 0 0,0 0 0,0-1 0,-7 0-1,1 0-14,0-1-1,0 0 0,1 0 0,-1-1 0,1 0 0,-1-1 0,-15-6 0,-5-4-104,8 4-192,1-1 0,-22-14 0,20 12-1577,6 3-2112,7 2-3672,14 10 4629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5:56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55 4160,'-7'-16'8227,"9"14"-6528,-1 2-1428,-1-1 0,0 1 0,0 0 0,0-1 1,0 1-1,0 0 0,0-1 0,1 1 0,-1 0 0,0-1 0,0 1 0,0-1 1,0 1-1,0 0 0,-1-1 0,1 0-190,0 1 0,0 0 0,0-1 0,0 1 0,0 0 0,0-1 0,0 1 0,1 0 0,-1 0 0,0-1 0,0 1 0,0 0 0,0-1 0,0 1 0,0 0 0,1-1 0,-1 1 0,0 0 0,0 0 0,0-1 0,1 1 0,-1 0 0,0 0 0,0 0 0,1-1 0,-1 1 0,0 0 0,0 0 0,1 0 0,-1 0 0,0-1 0,1 1 0,-1 0 0,0 0 0,1 0 0,-1 0 0,0 0 0,1 0 0,-1 0 0,0 0 0,1 0 0,-1 0 0,0 0 0,1 0 0,18-2 478,-1 1-1,25 1 1,-1 0 5,-31-1-463,134 0 742,8 3-232,-89-3-289,-13-2-261,-37 1-134,0 1 1,0 0-1,15 2 1,-14-1-776,-15 0 667,0 0 0,1 0 0,-1 0 0,0 0 0,0 0 0,1-1 0,-1 1 0,0 0 0,0 0 0,1 0 0,-1 0 0,0-1 0,0 1 0,1 0 0,-1 0 0,0 0 0,0-1 0,0 1 0,1 0 0,-1 0 0,0-1 0,0 1 0,0 0 0,0-1 0,0 1 0,0 0 0,1 0 0,-1-1 0,0 1 0,0-1 0,-11-3-8437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5:56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 6304,'-10'-4'1318,"13"6"1007,20 3 1861,90-1 1906,1-6-4269,58 0-1418,-129 2-488,-23-1-1369,33 4 0,-46-2 47,1 1-1,-1 0 0,0 0 0,10 4 0,8 6-1815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4:58.0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400 79 2816,'0'3'10101,"0"-6"-9804,-1 1 0,1-1 0,0 1-1,-1-1 1,0 0 0,1 1 0,-1-1 0,0 1 0,0-1 0,-1 1 0,1 0-1,0 0 1,-1-1 0,0 1 0,1 0 0,-1 0 0,-2-2 0,-17-11 544,19 13-746,0 0 1,0 0-1,0 1 0,-1-1 0,1 0 1,-1 1-1,1-1 0,-1 1 1,0 0-1,1 0 0,-1 0 0,-4-1 1,-5 1-20,0 1 0,0 0 0,0 1 0,-18 3 0,-49 14-28,32-6-44,34-9-64,1 0-1,0 1 1,0 0 0,0 1 0,1 1 0,-17 9-1,27-15 57,0 1-1,0 0 0,0 0 1,0-1-1,-1 1 0,1 0 1,0 0-1,1 0 0,-1 1 1,0-1-1,0 0 0,0 0 1,1 0-1,-1 0 0,0 1 1,1-1-1,-1 0 0,1 1 1,0-1-1,-1 0 0,1 1 0,0-1 1,0 1-1,0-1 0,0 0 1,0 1-1,0-1 0,0 1 1,0-1-1,1 0 0,-1 1 1,1-1-1,-1 0 0,1 1 1,1 1-1,0 1 43,1 0-1,0 0 1,0-1 0,0 1-1,0-1 1,1 0-1,0 0 1,-1 0 0,8 4-1,191 107 1425,-173-95-1368,0 2 0,-2 2 0,50 50 0,3 5 122,23 9 194,-101-86-418,3 3 105,-1-1 0,1 1 0,-1 0 0,0 0 0,6 7 0,-10-10-74,0-1 0,1 0 0,-1 1 0,0-1 0,0 1 0,1-1 0,-1 1 0,0-1 0,0 0 1,0 1-1,0-1 0,0 1 0,0-1 0,0 1 0,0-1 0,0 1 0,0-1 0,0 1 0,0-1 0,0 1 0,0-1 0,0 0 0,-1 1 0,1-1 0,0 1 0,0-1 1,-1 1-1,0 0 26,0 0 0,-1 0 0,1 0 1,0 0-1,-1-1 0,1 1 1,0-1-1,-1 1 0,1-1 0,-1 1 1,1-1-1,-1 0 0,-1 1 1,-17 0 85,0 0 0,0-1 0,-32-4 1,8 1-59,16 1-119,1 0 15,-41 2 0,-4 3-340,-37 3-2962,99-4 2840,4-1-447,-1 0 0,1-1 0,0 1 1,0-1-1,-1 0 0,-7-2 1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5:59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3 210 7232,'-1'-2'484,"1"1"0,0 0 0,-1 0 0,1 0 0,0-1 0,0 1 0,0 0 0,0 0 0,0-1 0,0 1 0,0 0 0,0 0 0,0-1 0,1 1 0,-1 0 0,1-2 0,-1 3-315,0-1 0,1 1 0,-1 0-1,0-1 1,0 1 0,0 0 0,0-1-1,1 1 1,-1 0 0,0-1 0,0 1-1,0 0 1,1 0 0,-1-1 0,0 1-1,1 0 1,-1 0 0,0-1 0,1 1 0,-1 0-1,0 0 1,1 0 0,-1 0 0,0 0-1,1-1 1,-1 1 0,0 0 0,1 0-1,-1 0 1,1 0 0,-1 0 0,0 0-1,1 0 1,-1 0 0,0 0 0,1 0-1,-1 1 1,1-1 0,7 5 366,-3-3-361,0 1-1,-1-1 1,1 1-1,-1 1 0,0-1 1,0 0-1,0 1 0,-1 0 1,1 0-1,5 9 1,-2 1 13,-1 1 1,-1-1 0,0 1 0,-1 1 0,4 21 0,-5-21-121,8 66 265,2 4 46,-10-47-350,-2-31 2,-1-1-1,1 1 1,0 0-1,2 8 1,-1-11 85,-1-3 172,-1-5 34,1-7-95,10-137 148,-6 61-364,0 31 61,3 1 0,30-102 0,-36 146-67,2 1-1,-1 0 1,1 0-1,1 0 1,0 0-1,7-10 1,-10 16-2,1 0 1,-1 1-1,0-1 0,1 1 0,0-1 1,-1 1-1,1 0 0,0 0 0,0 1 1,0-1-1,0 0 0,1 1 0,-1 0 1,0 0-1,1 0 0,-1 0 0,0 0 1,1 1-1,-1 0 0,1-1 1,4 1-1,5 3 56,0-1-1,0 1 1,0 1 0,0 1 0,21 10-1,-2-2 13,-14-6-57,7 3 18,0 0 1,0 1-1,-1 2 1,25 17-1,2 6 87,-48-33-123,3 0 0,3 0-108,-7-3-570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6:00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12 107 4064,'-7'-9'1390,"7"9"-1270,0 0 0,-1 0 0,1 0 0,0 0 0,-1-1 0,1 1 0,0 0-1,0 0 1,0 0 0,-1-1 0,1 1 0,0 0 0,0 0 0,0-1 0,0 1 0,-1 0 0,1 0 0,0-1 0,0 1 0,0 0 0,0-1 0,0 1-1,0 0 1,0 0 0,0-1 0,0 1 0,0 0 0,0-1 0,0 1 0,0 0 0,0-1 0,0 1 0,0 0 0,0 0 0,0-1 0,0 1-1,1 0 1,-1-1 0,0 1 0,0 0 0,0 0 0,0-1 0,1 1 0,-1 0 0,0 0 0,0 0 0,1-1 0,-1 1 0,0 0 0,0 0 0,1 0-1,-1 0 1,0-1 0,1-3 1842,0 0 0,-1 0 0,0 0-1,-1-9 1,1 10-1622,0 2-265,1 0-1,-1 0 1,0 0-1,0 0 0,1-1 1,-1 1-1,0 0 1,1 0-1,-1 0 1,1 0-1,0 0 0,-1 0 1,1 0-1,0 0 1,-1 0-1,1 0 1,0 1-1,0-1 0,0 0 1,0 0-1,0 1 1,0-1-1,2 0 1,3-2 24,0 0 1,0 1-1,9-2 1,-2 0 35,2 0-85,0 1 0,1 0 0,0 1-1,-1 1 1,1 0 0,0 2 0,0 0-1,18 3 1,-31-4-43,0 0 0,-1 1 0,1-1 0,0 1 0,0 0-1,-1 0 1,1 0 0,0 0 0,-1 1 0,1-1 0,-1 1 0,1-1-1,-1 1 1,0 0 0,0 0 0,0 0 0,0 0 0,0 0 0,0 0-1,0 1 1,-1-1 0,1 0 0,-1 1 0,0 0 0,0-1 0,0 1-1,2 5 1,-3-2-15,0 0 0,-1 0 0,1 0 0,-1 0 0,0 0 0,-1-1 1,1 1-1,-1 0 0,-4 7 0,-1 3 15,-1-1 0,-12 17 0,-10 10 105,-1-1 0,-45 44 0,63-71-44,-13 19 1,19-23 114,-1 0 0,0 0 0,-11 10 0,19-20-162,0 0-1,-1 1 1,1-1 0,0 0-1,0 1 1,0-1 0,-1 1-1,1-1 1,0 0 0,0 1-1,0-1 1,0 1 0,0-1-1,0 1 1,0-1 0,0 1-1,0-1 1,0 0 0,0 1-1,0-1 1,0 1 0,0-1-1,0 0 1,1 1 0,-1-1-1,0 1 1,0-1 0,0 0-1,1 1 1,-1-1 0,0 0-1,0 1 1,1-1 0,-1 1-1,12 11 393,-7-10-367,-1 1 1,1-1 0,0 0-1,0 0 1,0 0-1,0-1 1,6 1-1,39 5 145,-40-6-130,187 9 30,-112-14-5307,-65 3 3354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6:01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266 726 2400,'7'-2'569,"-1"0"0,0 0 0,0 1 0,12-2-1,-8 2 332,14-4 819,-23 5-1400,0 0-1,0 0 1,0 0-1,1-1 0,-1 1 1,0 0-1,0-1 1,0 1-1,0-1 1,0 1-1,0-1 0,0 0 1,0 1-1,2-3 1,-4 2 46,0 0 0,0 0 0,0 0 0,0 0 0,0 0 0,0 0 0,0 0 0,-1 0 0,1 1 0,0-1 0,-3-1 0,-1 0-10,0-1-120,0 1-1,0 1 1,0-1-1,0 1 0,-1 0 1,1 0-1,0 0 0,-11 1 1,1-1 77,1 0 9,-1 1 1,0 1 0,0 0-1,0 1 1,-23 6-1,28-6-206,0 1 0,1 1 0,-1 0-1,1 0 1,0 1 0,0 0 0,1 0-1,-1 1 1,-9 9 0,13-9-56,1-1-1,-1 1 1,1-1 0,0 1-1,1 0 1,0 1 0,0-1 0,-5 14-1,4-6 30,1 0 0,0 0 0,-1 21 0,3-21 30,1 1 0,1-1 0,0 0 1,1 1-1,0-1 0,1 0 0,1 0 0,0 0 0,1-1 0,1 0 1,0 1-1,12 18 0,-16-29-65,0-1 1,-1 1-1,1-1 1,1 0 0,-1 0-1,0 0 1,0 0-1,1 0 1,-1 0-1,1 0 1,0-1-1,0 1 1,-1-1-1,1 0 1,0 0-1,0 0 1,0 0-1,0 0 1,0-1-1,0 1 1,0-1-1,0 0 1,1 0-1,-1 0 1,0 0-1,0-1 1,6-1 0,1-2 27,-1-1 1,1 0 0,-1-1 0,0 0-1,0-1 1,0 0 0,-1 0 0,9-10 0,55-73-75,-55 67-41,2-1-1,5-8-31,0-1-1,31-59 0,-37 52-15,-2-1-1,-2 0 0,14-66 1,14-160-228,-40 243 244,0-1 0,-2 1-1,-1-1 1,-1 1 0,0-1-1,-11-38 1,12 60 42,0-1 0,-1 1-1,0 0 1,1 0 0,-1-1-1,0 1 1,-1 0 0,1 1-1,0-1 1,-1 0 0,-4-3-1,6 5 13,-1 0-1,1 0 1,-1 0-1,0 0 1,1 0-1,-1 0 1,0 1-1,1-1 1,-1 1-1,0-1 1,0 1-1,0-1 1,0 1-1,0 0 1,1 0-1,-1 0 1,0 0-1,0 1 1,0-1-1,0 0 1,1 1-1,-1-1 1,0 1-1,0-1 1,1 1-1,-3 1 1,-4 3 3,1 0 0,1 0-1,-1 1 1,1 0 0,0 0 0,0 1 0,1-1 0,-1 1-1,2 1 1,-7 10 0,-1 5 78,2 1 0,-11 34 1,9-20 54,1 0 0,-10 79 0,19-94 31,1 0 1,1 0 0,1 0-1,1 0 1,1 0-1,10 40 1,0-22 12,2 0 1,2-1-1,1 0 1,40 61-1,-55-96-137,0-1-1,0 0 0,1 0 0,-1 0 1,1 0-1,0-1 0,0 1 0,0-1 1,9 5-1,-12-7-140,1-1 0,-1 1 0,0 0 0,1-1-1,-1 0 1,1 1 0,-1-1 0,0 0 0,1 0 0,-1 0 0,1 0 0,-1 0 0,1 0 0,-1 0 0,0 0 0,1-1 0,-1 1-1,1-1 1,-1 1 0,0-1 0,1 1 0,-1-1 0,0 0 0,0 1 0,1-1 0,-1 0 0,0 0 0,0 0 0,0 0-1,0 0 1,0 0 0,0 0 0,-1-1 0,1 1 0,0 0 0,1-3 0,0 0-828,-1 0 0,1 0 0,0 0 0,-1 0 1,1-7-1,0-11-6811,-2 17 4475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6:02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9 619 6656,'-8'0'14463,"8"1"-13748,3 8-187,-3-8-423,0 1 0,0-1 0,0 1-1,1-1 1,-1 1 0,1-1 0,0 1 0,-1-1 0,1 1 0,0-1 0,1 3 0,58 37 1500,-53-36-1528,1-1-1,0 0 1,0-1 0,0 1-1,0-2 1,0 1 0,1-1-1,-1 0 1,1-1-1,-1 0 1,1-1 0,0 1-1,11-2 1,14-3-14,-1-1-1,35-9 1,-41 8 41,5-2-71,1 0 0,33-15 0,-52 17 21,-1-1-1,1 0 1,-1 0 0,0-2-1,-1 1 1,22-21 0,-28 22-48,-1 1 0,0-1-1,0-1 1,0 1 0,-1 0 0,0-1 0,-1 0 0,0 0 0,0 0-1,0-1 1,1-11 0,-1 5 9,-2-1 0,1 1 0,-2 0 0,0-1 0,-4-23 0,3 30 8,-1 1 1,-1 0-1,1 1 0,-1-1 1,-1 0-1,0 1 1,0 0-1,0 0 0,-1 0 1,0 0-1,-10-10 1,-6-4 145,-46-36 0,42 38-159,-72-59 70,96 77-70,0 0 0,0 0 1,0 0-1,0 0 0,0 0 0,0 0 0,0 0 0,0 0 0,0-1 0,1 1 1,-1 0-1,0-1 0,1 1 0,-1-1 0,1 1 0,-1 0 0,1-1 0,0 1 1,0-1-1,0 1 0,0-1 0,0 1 0,0-2 0,0 1-1,1 0-1,0 1 0,-1-1 1,1 1-1,0-1 1,0 1-1,0-1 0,0 1 1,0 0-1,0-1 0,0 1 1,0 0-1,1 0 1,-1 0-1,0 0 0,1 0 1,-1 0-1,1 0 0,1 0 1,13-5 33,0 1-1,0 1 1,0 0 0,1 2 0,20-2-1,-7 2 7,-1 2-1,1 1 0,-1 1 0,1 2 0,-1 0 1,30 10-1,165 64-38,-216-75-23,9 4 33,0 1 1,20 11-1,-30-14 25,-1-1 0,1 1 0,-1 0 0,0 0 0,-1 1 0,1-1 0,8 14 0,-12-17-33,-1 1-1,0-1 1,0 0-1,0 1 1,0 0-1,0-1 1,-1 1-1,1-1 1,-1 1-1,1 0 1,-1-1-1,0 1 1,0 0-1,0 0 0,-1-1 1,1 1-1,-2 4 1,-1 3 7,-1-1 0,0 1-1,-7 12 1,-1 2 74,-8 22 44,-17 58-1,31-85-68,2 0 0,0 0 1,1 1-1,1-1 0,1 1 0,2 23 1,-1-36-24,1-1 0,0 0 0,0 0 1,1 0-1,0 0 0,0 0 0,0 0 1,1-1-1,3 7 0,-3-8-18,-1-1 0,0 0 0,1 0 0,0 0 0,0-1 0,0 1 0,0-1 0,0 1 0,0-1 0,1 0 0,-1 0 0,1 0 0,-1-1 0,1 1 0,7 1 0,12 2-5,1-1-1,0-1 1,0 0-1,32-3 1,-39 0-732,-1-2 0,1 0 1,-1-1-1,0-1 0,0 0 0,0-1 0,19-9 1,-28 10-608,0 0 1,0 0 0,-1 0-1,0-1 1,0 0 0,6-7-1,8-6-2905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7:13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11 282 5056,'-10'-2'16001,"20"-12"-13151,-6 7-3222,64-116 1350,-17 27-750,-47 90-261,-1 0-1,1 0 1,0 0 0,9-9 0,-12 15 36,-1 0-1,0 0 1,0 0 0,1 0-1,-1 0 1,0 0-1,0 0 1,1 0-1,-1 0 1,0 0 0,0 0-1,1 0 1,-1 0-1,0 0 1,1 0-1,-1 0 1,0 0 0,0 0-1,1 0 1,-1 0-1,0 0 1,0 0-1,0 0 1,1 1 0,-1-1-1,0 0 1,0 0-1,1 0 1,-1 0-1,0 1 1,0-1 0,0 0-1,0 0 1,1 0-1,-1 1 1,0-1-1,0 0 1,0 0-1,0 1 1,0-1 0,5 12 89,-5-12-92,4 23 66,0-1 0,-1 0 0,-2 1 1,0 0-1,-3 25 0,1 2 91,1-28-121,1 1 0,1 0 0,6 29 0,-6-42 9,1-1-1,0 0 1,0 0 0,1 0-1,1 0 1,-1-1-1,1 0 1,1 1 0,-1-2-1,10 11 1,-7-9 17,1-1-1,0 0 1,0-1 0,1 0 0,0 0-1,0-1 1,14 6 0,-17-9 13,0 0 0,1-1-1,-1 0 1,1 0 0,0-1 0,0 0 0,-1 0 0,1-1-1,0 0 1,0 0 0,13-3 0,-10 1 6,1-1 0,-1 0 0,-1-1-1,1 0 1,0-1 0,12-8 0,-16 9-51,-1 0-1,1-1 1,-1 0-1,0 0 1,-1-1-1,1 0 1,-1 0-1,0 0 0,0-1 1,3-6-1,4-9-15,-2 0-1,0-1 0,6-27 1,-11 38-12,-1 1-1,2-1 1,-1 1 0,2 1 0,-1-1-1,2 1 1,-1 0 0,1 0 0,1 1 0,-1 0-1,2 1 1,-1 0 0,1 0 0,0 1-1,1 0 1,0 1 0,0 0 0,0 1 0,1 0-1,15-4 1,-15 7 63,1 0 0,-1 1-1,1 0 1,-1 1 0,0 1 0,1 0 0,-1 0-1,13 4 1,-6 0-66,1 0-1,-1 2 1,0 0 0,20 12-1,-19-6-586,-19-12 276,0-1 0,0 1-1,0 0 1,0 0 0,0 0 0,0 0-1,0-1 1,0 1 0,0 0 0,-1 1-1,1-1 1,0 0 0,-1 0 0,1 0 0,0 2-1,-6 14-12134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7:17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7 127 4384,'-5'-12'6768,"4"12"-6627,1-1 0,0 1 0,0 0 0,0 0 0,0-1 1,0 1-1,0 0 0,0-1 0,0 1 0,0 0 0,0 0 0,0-1 1,0 1-1,0 0 0,0 0 0,1-1 0,-1 1 0,0 0 0,0 0 1,0-1-1,0 1 0,0 0 0,0 0 0,1-1 0,-1 1 0,0 0 0,0 0 1,0 0-1,1-1 0,-1 1 0,0 0 0,0 0 0,1 0 0,-1 0 1,1-1 277,8-8 4589,-8 6-4849,0 1 0,0 0-1,0-1 1,0 0 0,-1 1-1,1-1 1,0 1 0,-1-1-1,0 0 1,0 1 0,0-1-1,0 0 1,0 1 0,-1-1-1,0-4 1,-2-3-168,2 6 1,-1 0 0,1 0-1,0-1 1,0 1 0,0 0 0,1 0 0,0-8-1,-4 99-39,-1 126 379,7 247 916,-3-237-713,1-217-517,9 396 41,-5-245 246,-3-97-3637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7:18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11 252 2304,'0'0'5456,"0"8"-3323,-4 7-540,-2 0 5043,6-22-6286,1 0 0,0 0 0,0-1 0,1 1 0,0 0 0,0 0 0,5-10 0,27-45 270,-31 56-520,4-6-4,0 1 0,1 0 0,0 1 0,1 0 0,0 0 0,0 0 0,1 2 0,0-1 0,12-7 0,2-3 34,-21 16-117,1 0 0,-1 0 0,1 0 0,0 0 0,0 1 1,0-1-1,0 1 0,1 0 0,5-2 0,-8 4-7,-1-1 0,1 1 1,0 0-1,-1 0 0,1 0 0,-1 0 0,1 0 0,0 1 0,-1-1 0,1 1 0,-1-1 0,1 1 0,-1-1 0,1 1 0,-1-1 0,0 1 1,1 0-1,-1 0 0,0 0 0,0 0 0,1 0 0,-1 0 0,0 0 0,0 1 0,0-1 0,0 0 0,1 3 0,2 2 41,-1 1 0,0 0 1,-1-1-1,4 12 0,12 62 121,-11-47-87,1-1 0,13 36-1,-18-60-16,1 0 0,0 1 0,0-1 0,1-1 0,0 1 0,0-1 0,1 0 0,0 0 0,0 0 0,1-1 0,0 0 0,10 7 0,-14-10-33,1-1-1,-1 0 0,1-1 0,-1 1 1,1-1-1,-1 1 0,1-1 1,0 0-1,0 0 0,0-1 1,-1 1-1,1-1 0,0 0 0,0 0 1,0 0-1,0-1 0,0 1 1,0-1-1,-1 0 0,1 0 1,7-3-1,-4-1 67,1 0 0,-1 0-1,0-1 1,-1 0 0,11-12 0,25-36 314,1-7-215,38-49-339,-71 98 88,1 1 0,1 0 1,0 0-1,1 1 0,0 0 0,20-10 0,-24 16 53,0 0 0,0 1-1,1 0 1,-1 0 0,1 1 0,-1 1-1,1-1 1,0 2 0,0-1-1,-1 1 1,1 1 0,0 0 0,13 2-1,-8 1 59,0 0 0,0 0 0,0 2 0,-1-1 0,0 2 0,0 0 0,21 14 0,-22-11-22,-1-1-1,0 2 0,0 0 1,-1 0-1,-1 1 0,0 0 1,0 1-1,-1 0 0,-1 1 1,0-1-1,10 29 0,-17-41-22,4 12-223,-1 0-1,6 25 1,-9-34-266,-1 0 0,1 0 0,-1 0 0,0 0 0,-1 0 0,1 0-1,-1 0 1,1 0 0,-1 0 0,0 0 0,-1 0 0,1-1 0,-1 1 0,-1 3 0,2-5 91,0-1 0,0 1-1,0-1 1,-1 1 0,1-1-1,0 0 1,-1 0 0,1 1-1,0-1 1,-1 0 0,1 0 0,-1 0-1,0-1 1,1 1 0,-1 0-1,0-1 1,1 1 0,-1-1 0,0 1-1,-2-1 1,-16 4-3074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7:19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4800,'0'-18'1557,"0"17"-1514,0 1-1,0-1 1,0 1 0,0-1-1,0 0 1,1 1-1,-1-1 1,0 1 0,0-1-1,0 0 1,1 1 0,-1-1-1,0 1 1,0-1-1,1 1 1,-1-1 0,1 1-1,-1-1 1,0 1-1,1-1 1,0 0 0,1 0 240,-2 1-146,0-1 0,0 1 0,0 0-1,0-1 1,0 1 0,0 0 0,0 0-1,0-1 1,0 1 0,0 0-1,1 0 1,-1 0 0,0-1 0,0 1-1,0 0 1,0 0 0,1-1-1,-1 1 1,0 0 0,0 0 0,0 0-1,1 0 1,-1-1 0,0 1 0,0 0-1,1 0 1,-1 0 0,0 0-1,0 0 1,1 0 0,-1 0 0,0 0-1,0 0 1,1 0 0,-1 0 0,1 0-1,4 11 3192,-3-3-2968,3 7 253,-2 1 1,0-1 0,-1 1-1,-1-1 1,-1 29-1,0-6-54,26 518 2675,-22-482-2943,0 72 104,-4-141-476,1-3-28,-1 0 0,0 1-1,1-1 1,-1 0 0,0 0 0,0 0-1,-1 0 1,1 0 0,0 1-1,-1-1 1,1 0 0,-1 0-1,-1 3 1,2-17-5123,9-25-2981,-1 11 4800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7:19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9 4224,'-3'-2'1476,"4"1"-1367,6-5 5660,-13 6-1040,-18 6-2402,-63 20-155,74-21-2062,1 1-1,0 0 1,0 0-1,-20 16 1,32-22-111,-1 1-1,1-1 1,-1 0-1,1 1 1,0-1-1,0 1 1,-1-1-1,1 1 1,0-1-1,0 1 1,-1 0-1,1-1 1,0 1-1,0-1 1,0 1-1,0-1 1,0 1-1,0 0 1,0-1-1,0 1 1,0-1-1,0 1 1,0 0 0,0-1-1,0 1 1,1-1-1,-1 1 1,0-1-1,0 1 1,1-1-1,-1 1 1,0-1-1,1 1 1,-1-1-1,0 1 1,1-1-1,-1 1 1,1-1-1,-1 0 1,1 1-1,-1-1 1,1 1-1,27 19 9,-21-15-78,34 23 187,-11-8 95,-1 1 0,-1 2 0,31 30 0,-58-51-150,0-1 0,0 1 0,0-1 0,0 1 0,0 0 0,0-1 1,0 1-1,-1 0 0,1 0 0,-1 0 0,1-1 0,-1 1 0,0 0 0,0 0 0,0 3 0,0-4-26,0 0-1,0 0 1,0 0 0,0 0-1,0 0 1,-1 1 0,1-1-1,0 0 1,-1 0-1,1 0 1,-1 0 0,1 0-1,-1 0 1,0 0-1,1 0 1,-1-1 0,0 1-1,0 0 1,0 0 0,1 0-1,-1-1 1,0 1-1,0-1 1,0 1 0,-2 0-1,-3 1 59,0-1-1,0 0 0,-1 0 1,-10 0-1,-21 2 209,0 3-728,0-2 1,-43 0-1,55-8-1811,9 0-3950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7:21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158 471 5632,'6'-22'8794,"-7"22"-8618,1-1 0,0 0-1,0 1 1,-1-1 0,1 1-1,-1-1 1,1 0 0,0 1-1,-1-1 1,1 1 0,-1-1-1,1 1 1,-1 0 0,1-1-1,-1 1 1,0-1 0,1 1-1,-1 0 1,1-1 0,-1 1-1,0 0 1,1 0 0,-1 0-1,0-1 1,1 1 0,-1 0-1,0 0 1,1 0 0,-1 0-1,0 0 1,0 0 0,1 0-1,-2 1 1,-25 3 955,22-2-1029,1 0 0,-1 1 0,1 0 0,0 0 0,-1 0 0,1 0 0,1 0 0,-8 8 0,-24 35 397,30-39-401,1 0-62,0 0 0,0 0 0,1 0 1,0 0-1,0 1 0,1-1 0,0 1 1,0 0-1,1 0 0,-1 12 0,1-15 1,1-1-1,0 0 0,0 0 1,0 0-1,1 0 1,0 1-1,-1-1 0,2 0 1,-1 0-1,0 0 0,1 0 1,-1-1-1,1 1 1,0 0-1,1-1 0,-1 1 1,1-1-1,-1 0 1,1 0-1,6 5 0,-7-6 0,0-1 0,1 0-1,-1 0 1,0 0 0,1 0-1,-1 0 1,1-1 0,-1 1-1,1-1 1,0 1 0,-1-1-1,1 0 1,0 0-1,-1 0 1,3-1 0,5-1-22,0 0 0,15-5 0,-14 3-3,186-48-139,-69 19 166,-115 28-61,0 0 1,0 0 0,-1-1 0,12-8-1,24-10 343,-48 24-306,0 0 1,1 0 0,-1 0-1,0 0 1,0 0 0,1 0-1,-1 0 1,0 0 0,1 0-1,-1-1 1,0 1 0,0 0-1,1 0 1,-1 0 0,0 0-1,0-1 1,0 1 0,1 0-1,-1 0 1,0 0 0,0-1-1,0 1 1,1 0 0,-1 0-1,0-1 1,0 1 0,0 0-1,0 0 1,0-1 0,0 1-1,0 0 1,0 0 0,0-1-1,0 1 1,0-1 0,0 1 113,-18 8 224,4-3-349,0 0 0,0 2 0,1-1 0,0 2 1,0 0-1,0 0 0,1 1 0,1 1 0,-14 13 1,23-21-11,-1 1 12,1 0 1,-1 1-1,0-1 1,-2 7-1,5-10 3,-1 0-1,1 1 0,0-1 1,0 1-1,0-1 0,-1 1 1,1-1-1,0 1 0,0 0 1,0-1-1,0 1 0,0-1 1,0 1-1,0-1 0,0 1 1,0-1-1,0 1 0,0-1 1,1 1-1,-1-1 0,0 1 1,0-1-1,0 1 0,1-1 1,-1 1-1,0-1 0,0 1 1,1-1-1,-1 0 0,1 1 1,-1-1-1,0 1 0,1-1 1,-1 0-1,1 1 0,-1-1 1,0 0-1,1 0 0,-1 1 1,1-1-1,-1 0 0,2 0 1,-1 0 30,1 1 1,0-1 0,-1 0 0,1-1-1,-1 1 1,1 0 0,0 0 0,-1-1-1,1 1 1,-1-1 0,3 0 0,6-2 50,0 0-161,0-1-1,0 1 0,0-2 1,0 1-1,-1-2 0,0 1 1,9-7-1,-14 9 30,-2 1 7,0 1-1,0-1 1,0 1 0,-1 0-1,1 0 1,1 0 0,-1 0-1,0 0 1,0 0 0,4 0-1,3 22-549,-8-19 590,3 5-6,-1 0-1,1 0 1,7 8-1,-9-12 37,0-1 0,1 1 0,0-1 0,-1 0 0,1 0 0,0 0 0,0 0 0,0-1 0,0 1 0,6 1 0,-6-2 6,0 0 1,0-1-1,0 0 1,0 1 0,0-1-1,0-1 1,0 1-1,0 0 1,0-1 0,0 1-1,0-1 1,0 0 0,0 0-1,-1 0 1,1 0-1,3-3 1,1 1-4,-1-1 0,1-1 0,-1 1 0,0-1 0,6-7 0,7-10 22,-2 0 1,-1-2 0,-1 0 0,22-48 0,-35 69-61,185-384-308,-183 379 252,-1 0 1,1 0-1,-1-1 1,2-12-1,-5 20 52,0 1-1,1 0 0,-1-1 0,0 1 1,0-1-1,0 1 0,0 0 1,0-1-1,0 1 0,0-1 1,0 1-1,0 0 0,0-1 0,0 1 1,0-1-1,0 1 0,0 0 1,0-1-1,0 1 0,0-1 1,0 1-1,-1 0 0,1-1 1,0 1-1,0 0 0,0-1 0,-1 1 1,1 0-1,0-1 0,-1 1 1,1 0-1,0 0 0,0-1 1,-1 1-1,1 0 0,-1 0 0,1 0 1,0-1-1,-1 1 0,1 0 1,0 0-1,-1 0 0,1 0 1,-1 0-1,1 0 0,-1 0 1,-1 0-11,1 1 0,-1-1 1,0 1-1,0 0 1,1-1-1,-1 1 1,1 0-1,-1 0 1,1 0-1,-1 0 1,1 1-1,-2 0 1,-5 8-12,0-1 1,0 1 0,1 1-1,0-1 1,0 1-1,-6 18 1,-28 78 43,38-97-14,-20 67 122,-15 86 0,34-141-35,1-1 0,1 1 0,0 0-1,2 0 1,3 22 0,-3-43-61,0 1 1,0-1-1,0 0 0,1 0 1,-1 1-1,0-1 0,1 0 1,-1 0-1,1 0 0,-1 1 1,1-1-1,0 0 0,-1 0 1,1 0-1,0 0 0,0 0 1,0 0-1,0 0 0,0-1 1,2 3-1,-2-3-15,1 1 1,0-1-1,-1 1 0,1-1 1,0 1-1,-1-1 0,1 0 1,0 0-1,0 0 0,0 0 1,-1 0-1,1 0 0,2-1 0,5-2-31,0 1 0,-1-2 0,1 1 0,14-10 0,-1 1-28,-1-1 0,0-1 0,-1-1 0,34-33 1,-30 19 78,-2 0 1,0-2 0,27-54-1,69-155 41,-109 219-74,-1-1 1,-1 1-1,9-42 0,-17 48-56,-3 13-24,-5 7-6,0 4 105,1 1-1,0 0 0,1 0 0,0 0 0,0 1 1,1 0-1,-9 23 0,-22 86 334,1 47-5,33-145-372,1 0 1,1 0 0,1-1 0,1 1-1,6 37 1,-6-52-147,1 0-1,1-1 1,-1 1 0,1-1-1,0 1 1,7 9 0,-8-12-326,1-1 1,0 1-1,0-1 0,0 0 1,0 0-1,0 0 1,5 3-1,10 3-1371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4:58.4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91 2 6880,'-2'-1'4390,"2"1"-4151,0 1 0,1-1 0,-1 0 0,0 1 0,0-1 0,0 0 0,1 1 0,-1-1 0,0 1 0,0-1 0,0 1 0,0-1 0,0 0 0,0 1 0,0-1 0,0 1 0,0-1 0,0 1 0,0-1 0,0 0 0,0 1 0,-1 0 0,-1 4 503,1 0-1,0 1 0,-2 10 0,-4 16 252,-22 88-125,6-22-1256,12-54-1770,-2 2-4415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7:21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12 5312,'3'-11'5042,"-2"11"-4737,0 0 1,0 1-1,0-1 0,0 1 1,0-1-1,-1 1 0,1-1 1,0 1-1,0-1 0,0 1 1,-1 0-1,1-1 1,1 2-1,1 2 43,-1 0-1,1-1 1,-1 1 0,0 0 0,0 0-1,0 1 1,0-1 0,-1 0-1,2 5 1,0 7 513,2 24 1,-4 132 1441,-3-105-1780,-25 537 2405,7-241-2128,19-335-778,-27 380 250,23-345-1366,5-60 1005,-2 9-916,2-12 935,0 0 0,0 0 0,0 0 0,-1 0 1,1 0-1,0 0 0,0 1 0,0-1 0,-1 0 0,1 0 0,0 0 1,0 0-1,0 0 0,-1 0 0,1 0 0,0 0 0,0 0 1,-1 0-1,1 0 0,0 0 0,0 0 0,0 0 0,-1 0 0,1 0 1,0 0-1,0 0 0,0 0 0,-1 0 0,1 0 0,0-1 0,0 1 1,0 0-1,-1 0 0,1 0 0,0 0 0,0 0 0,0 0 1,-1-1-1,-3-3-1760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7:22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5408,'5'-12'12817,"8"-2"-10077,19-12-1290,-16 15-1090,5-2 119,39-20 0,-53 30-455,0 0-1,0 0 1,0 1 0,0 1 0,0-1-1,0 1 1,0 0 0,1 0-1,-1 1 1,14 1 0,-20-1-11,0 0 0,0 0 0,0 1 1,0-1-1,0 0 0,0 0 0,0 1 0,0-1 0,0 1 1,0-1-1,0 1 0,-1-1 0,1 1 0,0-1 1,0 1-1,1 1 0,-2-2-1,0 1 0,1 0 0,-1-1-1,0 1 1,0 0 0,0-1 0,0 1 0,0 0 0,0-1 0,0 1 0,0 0 0,0-1 0,0 1-1,0 0 1,-1-1 0,1 1 0,0-1 0,0 1 0,-1 0 0,1-1 0,0 1 0,-1-1 0,1 1-1,0-1 1,-1 2 0,-48 64 393,-20 35-138,55-73-174,-13 35 0,14-30 9,8-22 8,0 1 0,1 0-1,0 0 1,1 0 0,0 0-1,-1 20 1,4-30-65,0 0 0,0 1-1,0-1 1,0 1 0,0-1-1,1 0 1,-1 1 0,1-1 0,0 0-1,0 0 1,0 1 0,0-1-1,0 0 1,0 0 0,1 0-1,-1 0 1,0 0 0,1 0 0,0-1-1,-1 1 1,1 0 0,0-1-1,0 1 1,0-1 0,0 0-1,0 0 1,0 0 0,1 0 0,-1 0-1,0 0 1,0 0 0,1-1-1,2 1 1,10 2-62,0-2 1,0 0-1,28-2 0,45-9-3679,-81 9 3011,1 0-717,-1 1-1,0-1 0,1 1 1,-1 0-1,9 2 1,7 6-2406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7:34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389 635 3328,'12'-6'8021,"-5"-1"-2917,-7 7-5008,0-1-1,0 0 1,-1 1 0,1-1 0,0 0 0,-1 1-1,1-1 1,-1 0 0,1 1 0,-1-1-1,1 1 1,-1-1 0,1 1 0,-1-1 0,1 1-1,-1 0 1,0-1 0,1 1 0,-1-1 0,0 1-1,1 0 1,-1 0 0,0-1 0,1 1-1,-1 0 1,-1 0 0,-3-2 278,-6-3 129,0-1-20,-1 2 1,0-1-1,-22-5 1,20 7-232,1 1-1,-1 0 1,1 1-1,-1 1 1,-27 2-1,25-1-199,4 0 32,-1 0 0,1 1 0,-1 1-1,1 0 1,-21 8 0,24-7-71,0 1 0,1 0-1,-1 0 1,1 0 0,-7 8 0,12-10-2,0 0 0,0 0 1,1 0-1,0 0 0,-1 0 0,1 0 0,1 1 0,-1-1 1,0 1-1,1-1 0,-1 1 0,1 0 0,0-1 1,1 1-1,-2 5 0,2-2 10,0 1 0,1 0 0,0 0 0,0-1 0,0 1 0,1 0-1,0-1 1,0 0 0,1 1 0,7 12 0,0-3 60,0 0 0,1-1 0,17 18 1,-20-25-45,1-1 1,0 0 0,0 0 0,0-1-1,1 0 1,0-1 0,1 0 0,-1-1 0,1 0-1,0 0 1,1-1 0,22 4 0,-27-6-22,0-1 0,0 0 0,0 0 0,0-1 0,0 0 0,0-1 0,0 1 0,0-1 0,0-1-1,0 1 1,-1-1 0,1 0 0,0-1 0,-1 1 0,1-1 0,-1-1 0,0 1 0,0-1 0,0 0 0,-1 0 0,1-1 0,-1 0 0,5-6 0,4-6-7,-1-2 0,-1 0-1,0 0 1,-2-1 0,0-1 0,-1 0-1,-1 0 1,6-24 0,-6 7 15,-1-1 1,-2 1-1,0-73 0,-11-161-200,6 220 176,-4-41 32,3 80-58,1 0-1,1-19 0,-5 53 9,0 0 0,2 1-1,0 33 1,0-24 203,1 4-53,-3 190 275,6-168-383,-2-29 41,1-1 0,6 29 0,0-18 21,20 122 388,-16-94-343,-5-40-213,1 26 1,9 44 262,-10-62-96,-6-33-127,-9-21-6145,4 10 4016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7:35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336 372 4224,'-6'-7'2931,"8"2"813,-1 4-3473,-1 0-1,1 0 0,-1 0 0,0 0 0,1 0 1,-1 0-1,0 0 0,1 0 0,-1 0 0,0 0 1,0 0-1,0 0 0,0-1 0,-1-30 2952,-5-37 1,1 41-2548,0 1 1,-2 0-1,-15-39 1,19 57-584,-1 1 1,0-1-1,-1 1 1,0-1 0,-9-10-1,12 16-84,-1 0-1,0 0 1,0 1 0,0-1-1,0 1 1,0 0-1,-1 0 1,1 0 0,-1 0-1,1 1 1,-1-1-1,1 1 1,-1 0 0,0 0-1,-7-1 1,4 1 2,0 1 0,0-1-1,0 1 1,0 0 0,-1 1 0,1 0 0,0 0 0,0 1 0,0 0-1,0 0 1,0 0 0,1 1 0,-1 0 0,1 0 0,0 1-1,-1 0 1,2 0 0,-1 0 0,0 1 0,1-1 0,0 2 0,0-1-1,0 0 1,1 1 0,-7 10 0,7-6 14,0-1 1,0 1-1,1-1 0,0 1 1,1 0-1,0 0 0,1 1 1,0-1-1,0 0 0,1 0 1,0 1-1,1-1 0,4 19 1,1-4 17,0 0 1,2-1 0,1 1 0,17 30 0,12 8 165,-36-60-151,0 0 0,0 0 0,0-1 0,0 1 0,1-1 0,-1 1 0,1-1 0,0 0 0,3 2 1,9 8 16,-8-7-47,0 0 1,0 0-1,1-1 1,-1 0-1,11 4 1,19 11 148,-30-15-51,0 0 0,1-1 0,9 4 0,-8-4-187,0 0 0,11 7 1,-10-4 9,-3-3 25,-1 1 0,1 0 0,9 9 0,-5-3 38,-1 0 1,-1 0-1,17 23 0,-23-28 32,0 1 0,0-1 0,0 1 0,-1 0 0,0 0 0,0 0-1,0 0 1,-1 1 0,0-1 0,0 0 0,0 9 0,-1-3 50,0 0-1,0-1 1,-1 1 0,-1 0 0,0-1 0,-1 1-1,0-1 1,0 1 0,-9 17 0,8-21-40,-1 0 0,0 0 1,-9 11-1,12-17-31,1 0-1,-1 0 0,0-1 0,1 1 1,-1-1-1,0 1 0,0-1 1,0 0-1,0 1 0,0-1 1,0 0-1,0 0 0,0-1 1,-1 1-1,1 0 0,0-1 1,0 1-1,-1-1 0,1 0 1,0 0-1,-4 0 0,-2-2 7,0-1-1,0 0 1,1 0-1,-1-1 1,1 0-1,-1-1 1,1 1-1,1-1 1,-12-10-1,7 6-65,-22-14-1,6 9-1343,-46-16-1,22 11-3953,36 14 3122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7:51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2080,'5'0'13894,"7"-1"-7091,4-1-4976,38-4-5008,-34 2 4989,101-9-1460,-45 5-322,-33 3 169,11-2-90,1 1 1,75 4 0,-118 3-29,-1 1 0,1 0 1,0 1-1,-1 1 1,16 6-1,16 6 40,-38-15 785,1 1-3212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7:52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24 6144,'-7'-3'900,"-14"6"14173,23-3-14337,406-14 3312,-247 6-3803,-140 7-1097,34 2-1,-45 0 78,18 2-532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8:18.0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430 71 2080,'1'0'370,"0"-1"0,0 0-1,0 1 1,0-1 0,0 0 0,0 1 0,1-1 0,-1 1-1,0 0 1,0-1 0,0 1 0,2 0 0,-2 0-103,0 0-1,0 0 1,0-1 0,-1 1 0,1 0 0,0 0-1,0 0 1,0-1 0,-1 1 0,1-1 0,0 1-1,0 0 1,-1-1 0,1 1 0,0-1 0,-1 0 0,1 0-1,1-1 592,-2 2-633,1-1 0,-1 1 0,0 0 0,0-1 0,1 1 0,-1 0 0,0-1 0,0 1 0,0 0 0,1-1 0,-1 1 0,0 0 0,0-1 0,0 1 0,0-1 0,0 1 0,0 0 0,0-1 0,0 1 0,0 0 0,0-1 0,-11-11 2383,8 10-2435,1 1 0,-1-1 0,0 1 0,0-1 0,0 1 0,1 0 0,-1 0 0,-1 0 0,-4 0 0,-7-3 241,7 2-312,-1 1 0,1-1 1,-1 1-1,1 1 0,-18 0 0,-25 13 123,36-9-167,-3 2 17,-1 0-1,1 1 1,1 1 0,0 0-1,0 2 1,0 0 0,2 1-1,-25 21 1,31-25-54,1 1-1,0 1 1,0-1 0,1 1-1,0 1 1,1-1 0,0 1-1,1 0 1,0 1 0,0-1-1,1 1 1,0 0 0,1 0-1,0 1 1,-1 16 0,4-21 2,0 0 1,0 1 0,1-1-1,0 0 1,0 0 0,1 0 0,0 0-1,0 0 1,1-1 0,0 1 0,0-1-1,0 1 1,1-1 0,0 0-1,0 0 1,1-1 0,-1 1 0,1-1-1,0 0 1,1 0 0,-1-1 0,1 1-1,0-1 1,0-1 0,0 1-1,1-1 1,-1 0 0,13 4 0,-4-2 50,0-1 1,-1-1 0,1 0 0,0-1 0,23 1-1,-32-3-27,0 0-1,-1-1 0,1 1 0,0-1 0,0-1 0,-1 1 1,1-1-1,0 0 0,-1 0 0,0-1 0,1 1 0,-1-1 1,0 0-1,0-1 0,-1 1 0,1-1 0,6-7 1,-3 0-5,0 1 0,-1-2 0,0 1 0,-1-1 0,-1 0 0,0 0 0,6-21 0,17-93 47,-27 119-77,3-10-123,-1 0 0,-1-1 0,0 0-1,-2 1 1,-1-22 0,1 37 95,0 1 0,0 0 0,-1 0 0,1-1-1,0 1 1,-1 0 0,1 0 0,-1 0 0,1 0 0,-1 0 0,1 0-1,-1 0 1,0 0 0,0 0 0,-1-2 0,2 3 13,0 0 0,0 0 0,-1 0-1,1 0 1,0 0 0,0 0 0,-1 0 0,1-1 0,0 1 0,0 0 0,-1 0 0,1 0 0,0 0-1,-1 0 1,1 0 0,0 0 0,0 1 0,-1-1 0,1 0 0,0 0 0,0 0 0,-1 0 0,1 0-1,0 0 1,-1 1 0,-6 8-90,4-2 107,0 0 1,1 0-1,0 1 0,0-1 0,-1 15 0,0 42 217,2-31-56,-1 1 46,6 57 0,-3-79-148,1 0-1,0 1 0,1-1 1,0-1-1,1 1 0,0 0 1,1-1-1,7 12 0,-11-20-34,1 0-1,0 0 1,0 0 0,1-1-1,-1 1 1,0 0 0,1-1-1,0 0 1,-1 1 0,1-1-1,0 0 1,0 0 0,5 2-1,-4-4-9,-1 1 0,1 0 0,-1-1-1,0 1 1,1-1 0,0 0 0,-1 0 0,1 0-1,-1-1 1,1 1 0,-1-1 0,0 0 0,1 0-1,3-2 1,12-5 16,0-1 1,-1 0-1,-1-1 0,23-18 1,58-54-32,-20 7 142,69-89 0,-112 123-247,-2 7-41,-33 33 129,0 1 1,1 0-1,-1-1 1,1 1-1,-1 0 0,0 0 1,1-1-1,-1 1 0,1 0 1,-1 0-1,1 0 0,-1 0 1,1-1-1,-1 1 0,1 0 1,-1 0-1,1 0 0,-1 0 1,1 0-1,-1 0 1,1 0-1,-1 1 0,1-1 1,-1 0-1,1 0 0,-1 0 1,0 0-1,1 0 0,-1 1 1,1-1-1,-1 0 0,1 0 1,-1 1-1,0-1 0,1 0 1,-1 1-1,0-1 1,1 1-1,-1-1 0,0 0 1,1 1-1,-1-1 0,0 1 1,0-1-1,1 1 0,9 25 180,-8-22-173,8 30 25,-1 0 1,8 63-1,-13-66-11,2-1 0,1 0 0,1-1 0,19 45 0,-26-71-7,1 0 0,-1 0 0,1 0-1,0 0 1,0 0 0,0 0 0,0-1-1,1 1 1,-1-1 0,1 1-1,-1-1 1,1 0 0,0 0 0,0 0-1,0 0 1,0-1 0,0 1 0,0-1-1,0 0 1,0 0 0,1 0-1,-1 0 1,0-1 0,1 1 0,-1-1-1,1 0 1,-1 0 0,1 0-1,-1 0 1,0 0 0,1-1 0,-1 0-1,5-1 1,7-3 24,0-1 1,0 0-1,-1-1 0,0 0 0,0-1 1,-1-1-1,0 0 0,0-1 0,-1 0 1,-1-1-1,0-1 0,15-18 1,-4 0-64,-1-1 1,-2-1 0,-1 0-1,18-45 1,-35 76 29,4-11-2,0 0 0,-1-1 0,4-14 0,-8 23-10,1 1 0,-1 0-1,0 0 1,0 0-1,0-1 1,0 1 0,-1 0-1,1 0 1,-1 0-1,1 0 1,-1-1 0,0 1-1,-1 0 1,1 1-1,0-1 1,-1 0 0,-2-3-1,3 4-3,0 1 0,-1 0 0,1-1 1,-1 1-1,1 0 0,-1 0 0,1 0 0,-1 0 0,0 0 0,1 0 0,-1 0 0,0 1 1,0-1-1,0 0 0,0 1 0,1 0 0,-1-1 0,0 1 0,0 0 0,0 0 0,0 0 1,0 0-1,-3 1 0,0 0-13,-1 0 1,0 1 0,1 0-1,-1 0 1,1 0-1,-7 4 1,4-1 35,0 0 0,1 1 1,0 0-1,0 0 1,0 1-1,1 0 0,0 0 1,0 0-1,1 1 0,0 0 1,0 0-1,1 0 0,-6 16 1,4-8-12,1 0 0,0 1 0,2-1 0,-1 1 0,2 0 0,0 26 0,2-33 22,0-1 0,1 1 0,0-1 0,0 1 1,1-1-1,1 0 0,0 0 0,0 0 0,0 0 0,1 0 1,1-1-1,-1 0 0,1 1 0,1-2 0,-1 1 0,2-1 1,-1 0-1,1 0 0,0 0 0,0-1 0,0 0 0,1-1 0,0 0 1,0 0-1,1 0 0,13 4 0,-6-3 15,1-1 0,0-1 0,0 0 0,1-2 0,-1 0 0,0-1 1,1 0-1,-1-2 0,1 0 0,-1-1 0,0 0 0,26-8 0,-24 4-9,-1-1 0,1-1 1,-1 0-1,-1-1 0,0-1 0,0-1 0,-1 0 0,0-1 1,-1-1-1,27-28 0,-29 26 6,-1-1 0,0 0 0,9-19 0,-16 27-23,-1 0-1,0 0 0,-1 0 1,0-1-1,0 1 0,-1-1 1,0 0-1,-1 0 0,1-12 0,-2 20-11,0-1 0,0 0-1,0 1 1,0-1 0,0 1-1,-1-1 1,1 1-1,0-1 1,-1 1 0,0-1-1,1 1 1,-1-1-1,0 1 1,1 0 0,-1-1-1,0 1 1,0 0 0,0-1-1,0 1 1,0 0-1,-1 0 1,1 0 0,0 0-1,0 0 1,-1 1-1,1-1 1,-1 0 0,1 0-1,-1 1 1,1-1 0,-1 1-1,1-1 1,-1 1-1,1 0 1,-1 0 0,1 0-1,-1 0 1,0 0-1,1 0 1,-1 0 0,1 0-1,-1 0 1,1 1 0,-4 0-1,0 2 10,1 0 0,-1 0 1,0 0-1,1 1 0,0-1 0,0 1 0,0 0 1,0 0-1,-5 9 0,0 2 57,-13 27 0,10-17-25,2 1-1,0 0 1,2 0 0,1 1-1,2 0 1,0 1 0,-1 45-1,6-70-30,0 1-1,0-1 1,0 0-1,1 0 1,0 0-1,0 1 0,0-1 1,2 5-1,-3-7 4,1 0-1,0 0 0,-1 0 0,1 0 1,0 0-1,0 0 0,0 0 1,0 0-1,-1 0 0,1 0 0,0-1 1,1 1-1,-1 0 0,0-1 1,0 1-1,0-1 0,0 1 0,0-1 1,1 1-1,-1-1 0,0 0 1,0 0-1,1 1 0,1-1 0,2-1 24,0 0-1,0 1 0,0-2 1,0 1-1,0 0 0,0-1 1,-1 0-1,1 0 0,0-1 1,-1 1-1,0-1 0,1 0 1,-1 0-1,0 0 0,-1-1 1,7-6-1,2-4-24,0-1 0,-1-1 0,11-19-1,7-14-8,52-93-193,-72 119 142,-9 22 52,1 0 0,-1 0 0,0 0-1,1 0 1,-1 0 0,0 0-1,0 0 1,0 0 0,0 0-1,0 0 1,0 0 0,0 0 0,0 0-1,0 0 1,-1 0 0,1 0-1,0 0 1,-1 0 0,1 0-1,-1-1 1,1 2-1,-1 0-1,1-1 1,0 1 0,0 0-1,-1 0 1,1 0 0,0 0 0,0 0-1,-1 0 1,1 0 0,0 0-1,-1 0 1,1 0 0,0 0-1,-1 0 1,1 0 0,0 0-1,0 0 1,-1 0 0,1 0-1,0 0 1,-1 0 0,1 0-1,0 1 1,0-1 0,-1 0 0,1 0-1,0 0 1,0 0 0,0 1-1,-1-1 1,1 0 0,0 0-1,-1 1 1,-7 9-24,3-3 51,1 1-1,0-1 0,0 1 0,1-1 0,0 1 0,1 0 0,-1 0 0,2 1 0,-1-1 0,1 0 0,0 1 1,1-1-1,0 1 0,0-1 0,1 0 0,0 1 0,0-1 0,1 0 0,0 0 0,1 0 0,0 0 1,0 0-1,0 0 0,1-1 0,0 1 0,9 10 0,-3-8 16,0 0 0,1 0 0,0-1 0,1-1 0,0 0-1,0-1 1,1 0 0,21 9 0,-7-6-7,0-2 0,1 0 0,38 5 0,-34-9-142,-1-2 0,1 0 1,-1-3-1,47-5 1,-45 1-1567,64-19-1,-83 19 687,0 0 0,-1-1 0,0 0-1,0-2 1,0 1 0,-1-1-1,19-17 1,28-25-2685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7:57.4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31 9216,'-28'-21'12693,"19"21"-9872,14-5-1728,1 3-818,-4 2-255,-1-1 1,0 1-1,0-1 1,1 1 0,-1 0-1,0 0 1,0 0 0,1 0-1,-1 0 1,2 0 0,50 5 101,17 2-187,96 0 0,-59-5 185,-40 2-244,23 1-78,-79-3 506,-7-1-1438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7:57.8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13 8736,'-14'-13'8634,"26"16"-4679,10-4-2215,-7 0-731,5 1-359,229 4 1153,-103-2-4336,-99 1 1034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8:04.4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1000 3328,'-16'-2'4214,"24"4"1401,3 0-5161,0-1-1,-1 0 1,1-1 0,0 0-1,0 0 1,-1-1 0,1-1-1,0 0 1,-1 0 0,1-1-1,-1 0 1,0-1 0,0 0-1,16-10 1,-12 5 57,0 0-1,-1-1 1,19-17 0,-36 79 6,-1-6-419,-19 76-1,6-41 39,-6 67 73,-17 75 206,39-213-413,-7 26 347,9-34-273,-1 1 0,1 0 0,0 0 0,0 0-1,0-1 1,0 1 0,0 0 0,1 5 0,0-6 324,17-85 749,-7 39-1018,15-91 40,5-25 106,-20 116-329,2 1 1,1 0-1,3 0 0,1 2 0,2 0 0,42-63 1,-57 98 25,-1 0 1,0 0 0,1 1-1,0 0 1,0 0 0,1 0-1,10-7 1,-14 11 3,-1 0 0,1 0 0,0 0 0,0 1 0,0-1 0,0 1 0,-1-1 0,1 1 0,0 0 0,0-1 0,0 1 0,0 0 0,0 0 0,0 1 0,0-1 0,0 0 0,0 1 0,0-1 0,0 1 0,-1-1 0,1 1 0,0 0 0,0 0 0,-1 0 0,1 0 0,0 0 0,-1 0 0,1 0 0,-1 1 0,0-1 0,3 3 0,-1 0 57,0 0 0,0 0 0,0 0 0,-1 0 0,0 1 0,1-1 0,-1 1 0,-1-1 0,1 1 0,-1 0 0,0 0 0,0-1 0,0 1 0,-1 0 0,0 0 0,1 0 0,-3 9 0,1-6-4,0 0-1,-1-1 1,1 1-1,-2-1 0,1 0 1,-1 0-1,-1 0 1,1 0-1,-1 0 1,-6 8-1,4-7 46,1-2 0,-1 1-1,0 0 1,-1-1 0,1-1-1,-11 8 1,15-12-57,0 1-1,-1-1 0,1 0 1,-1 0-1,1 0 0,-1 0 1,0-1-1,1 1 1,-1-1-1,0 1 0,1-1 1,-1 0-1,0 0 1,1 0-1,-1 0 0,0-1 1,1 1-1,-1-1 0,0 0 1,1 1-1,-1-1 1,1 0-1,-1-1 0,1 1 1,-3-2-1,-5-3-39,-5-2-124,11 5 29,5 2-28,39 2-27,-8 0 197,55-3 1,-51 0-101,0 0 117,-1-1 0,0-2 0,46-13 0,-60 12 9,-1-1 1,0 0-1,0-2 0,-1-1 1,0 0-1,30-22 0,-40 24 28,0 0 1,11-15-1,-6 7-177,29-34 12,-42 50 84,-1 0 1,0-1 0,0 1-1,1 0 1,-1 0 0,0 0-1,0 0 1,1 0 0,-1 1-1,0-1 1,0 0 0,1 0-1,-1 0 1,0 0 0,0 0-1,1 0 1,-1 0-1,0 0 1,0 0 0,0 1-1,1-1 1,-1 0 0,0 0-1,0 0 1,0 1 0,0-1-1,1 0 1,-1 0 0,0 0-1,0 1 1,0-1 0,0 0-1,0 0 1,0 0-1,0 1 1,0-1 0,1 0-1,-1 0 1,0 1 0,5 13 167,-4-12-123,1 7-16,0 0-1,-1 0 1,0 0-1,0 0 1,-1 0 0,0 0-1,-2 10 1,1-6-20,1 0 0,2 25 0,-1-31 18,0 0-1,0-1 1,1 1-1,0 0 0,0-1 1,5 10-1,-6-15-12,0 1-1,0-1 0,0 1 1,0-1-1,1 1 1,-1-1-1,0 0 1,1 0-1,-1 0 1,1 1-1,-1-2 1,1 1-1,0 0 0,-1 0 1,1 0-1,0-1 1,0 1-1,0-1 1,-1 1-1,1-1 1,0 0-1,0 0 0,0 0 1,0 0-1,0 0 1,-1 0-1,1 0 1,3-1-1,7-2-16,0 0 0,-1-1 0,0 0 0,20-11-1,40-28 120,-18 10-177,-37 23 74,-8 5-160,-16 16 225,6-8-79,0 0 0,0 1 0,0-1-1,0 0 1,0 1 0,1-1-1,0 1 1,-1 0 0,1-1-1,1 1 1,-1 0 0,1 0-1,-1 0 1,1 7 0,0-8-2,1 0 0,-1 0-1,1 0 1,-1 0 0,1-1 0,0 1 0,0 0 0,0 0 0,0 0-1,1-1 1,-1 1 0,1 0 0,-1-1 0,1 1 0,0-1 0,0 0 0,0 0-1,0 0 1,5 4 0,-3-4 38,0 0 0,0 0-1,0 0 1,0 0 0,0 0-1,0-1 1,1 0 0,-1 0-1,1 0 1,-1-1 0,0 1-1,1-1 1,-1 0 0,9-1-1,-9 0-8,-1 0-1,0 0 1,0 0-1,1 0 1,-1 0-1,0-1 1,0 1-1,0-1 0,-1 0 1,1 0-1,0 0 1,-1 0-1,1-1 1,-1 1-1,0-1 1,0 1-1,0-1 0,0 0 1,0 0-1,2-4 1,-2 4-31,-1-1 0,0 1 0,0 0 0,0 0 0,0-1 0,-1 1 0,1-1 0,-1 1 0,0 0 1,0-1-1,0 1 0,0-1 0,-1 1 0,0 0 0,1-1 0,-1 1 0,0 0 0,0-1 0,-1 1 0,-1-4 0,-1 2-19,1 0 0,0 0 0,-1 1 0,0 0-1,0-1 1,0 1 0,-1 0 0,0 1 0,1-1-1,-1 1 1,-9-4 0,8 4 30,-23-11-84,28 14 60,0 0-1,0-1 1,0 1-1,1 0 1,-1 0-1,0-1 1,0 1-1,0 0 1,0 0-1,0 0 0,1 0 1,-1 0-1,0 0 1,0 0-1,0 0 1,0 1-1,0-1 1,1 0-1,-1 0 1,0 1-1,0-1 1,0 1-1,1-1 1,-1 1-1,0-1 1,1 1-1,-1-1 1,-1 2-1,2-1 19,0-1 0,0 1 0,0 0 0,0-1 0,0 1 0,0-1 0,1 1 1,-1 0-1,0-1 0,0 1 0,0 0 0,1-1 0,-1 1 0,0-1 0,1 1 0,-1-1 0,0 1 0,1-1 0,-1 1 0,1-1 0,-1 1 0,1-1 0,-1 0 0,1 1 0,-1-1 0,1 1 1,0-1-1,-1 0 0,1 0 0,0 1 0,23 11 132,-22-11-137,9 4 30,-1-2 0,1 1-1,0-1 1,0-1 0,0 0-1,0-1 1,0 0 0,0 0 0,0-1-1,1-1 1,-1 0 0,0 0-1,0-1 1,14-5 0,-13 4-16,0-1 1,-1-1-1,1 0 0,-1 0 0,0-1 1,-1-1-1,1 1 0,-1-2 1,-1 0-1,1 0 0,-1 0 1,15-20-1,-14 11 9,-1 0 0,0-1 0,11-36 0,-6 17 91,23-56 36,33-134 0,-65 209-186,-1 2-4,0 0 1,-1-1-1,1-24 1,-4 41 28,0 0 0,0 0 0,0-1 0,0 1-1,1 0 1,-1-1 0,0 1 0,0 0 0,0-1 0,0 1 0,0 0-1,0 0 1,-1-1 0,1 1 0,0 0 0,0-1 0,0 1 0,0 0-1,0 0 1,0-1 0,0 1 0,-1 0 0,1 0 0,0-1 0,0 1-1,0 0 1,-1 0 0,1-1 0,0 1 0,0 0 0,0 0 0,-1 0-1,1-1 1,-7 8-206,-5 15 213,2 4 8,1 1 1,-5 33-1,-7 105-46,7-45 37,6-55 62,-1 76-1,13-83-12,-4-58-28,0 1 0,0 0-1,0-1 1,0 1 0,0-1 0,0 1 0,0 0 0,1-1 0,-1 1 0,0-1-1,0 1 1,0-1 0,1 1 0,-1-1 0,0 1 0,0-1 0,1 1 0,-1-1-1,0 1 1,1-1 0,-1 1 0,1-1 0,-1 0 0,1 1 0,-1-1 0,1 0-1,-1 1 1,2-1 0,-2 0 6,1 0 0,0 0-1,0-1 1,0 1 0,0 0 0,-1-1 0,1 1-1,0-1 1,0 1 0,-1-1 0,1 1 0,0-1-1,-1 1 1,1-1 0,0 0 0,0-1 0,5-5 35,-1-1 1,9-16-1,-8 10-113,-1-1 0,0 1 0,-1-1 0,4-28 0,0-1-209,-4 35 231,-4 9 36,0 0-1,0 0 1,0 0-1,0 0 1,0 0 0,0 0-1,0 0 1,0 0-1,0 0 1,0 0 0,0 0-1,0 0 1,0 0-1,0 0 1,0 0-1,0 0 1,0 0 0,0 1-1,0-1 1,1 0-1,-1 0 1,0 0 0,0 0-1,0 0 1,0 0-1,0 0 1,0 0 0,0 0-1,0 0 1,0 0-1,0 0 1,0 0 0,0 0-1,0 0 1,1 0-1,-1 0 1,0 0 0,0-1-1,0 1 1,0 0-1,0 0 1,0 0-1,0 2 2,1 1 0,-1-1-1,1 0 1,-1 0 0,1 0-1,0 1 1,0-1-1,0 0 1,0 0 0,0-1-1,3 5 1,17 16 6,-14-17-23,1 0 0,-1-1 0,1 0 0,0-1-1,0 1 1,0-1 0,0-1 0,17 3 0,-17-3 9,10 2 46,0-2 0,0 0 0,22 0 0,54-6 214,-71 2-233,63-6 16,-75 6-18,1 0 0,0-1 0,-1-1 0,20-8 0,-26 8 94,-9 1-61,1 3-65,1-1 0,-1 1 0,1 0 0,-1 0 0,1 1 0,0-1 0,-4 1-1,-26 9 15,-1 1 0,2 2 0,-1 1-1,-30 19 1,58-31-12,1 0 0,0 0 0,0 1 0,-1 0 0,1 0-1,1-1 1,-1 2 0,0-1 0,-3 6 0,5-8 22,1 1 1,-1-1-1,1 0 1,-1 0-1,1 0 1,-1 1-1,1-1 0,0 0 1,0 0-1,0 1 1,-1-1-1,1 0 1,0 0-1,1 1 0,-1-1 1,0 0-1,0 1 1,1-1-1,-1 0 1,0 0-1,1 0 0,-1 1 1,1-1-1,0 0 1,-1 0-1,1 0 1,0 0-1,0 0 1,-1 0-1,1 0 0,0 0 1,0 0-1,0-1 1,2 2-1,1 1-2,0-1 0,1 0 0,-1 0 0,0 0 0,1 0 0,-1-1 0,1 0 0,-1 0 0,1 0 0,0 0 0,-1-1 0,1 0 0,0 0 0,0 0 0,-1-1 0,1 1 0,8-3 0,6-3 64,-1 0 1,0-1 0,18-10-1,-14 7-105,20-11-203,-41 21 232,0-1-1,-1 1 0,1 0 1,0 0-1,-1 0 0,1 0 0,0 0 1,-1 0-1,1 1 0,0-1 1,-1 0-1,1 0 0,0 0 0,-1 1 1,1-1-1,-1 0 0,1 1 1,-1-1-1,1 0 0,0 1 1,-1-1-1,1 1 0,-1-1 0,0 1 1,1-1-1,-1 1 0,1-1 1,0 2-1,14 20 7,-11-16 27,-2-4-13,-1 0-1,1 0 1,-1-1 0,1 1-1,0 0 1,0-1 0,0 1-1,0-1 1,0 1 0,0-1-1,0 0 1,0 0 0,1 0-1,3 1 1,-2-2 14,0 1-1,-1-2 1,1 1-1,0 0 1,-1-1 0,1 1-1,-1-1 1,8-2-1,-6 1-14,-1-1 0,1 1 0,0-1 0,-1 1 0,1-1-1,-1-1 1,0 1 0,0-1 0,0 1 0,-1-1 0,6-7-1,2-5 51,17-30-1,51-108 87,-31 58-111,70-105 0,-96 170-17,-7 10-18,0-2-1,-1 0 1,13-29-1,-23 45-28,3-11 0,-7 18 7,0-1 1,1 1 0,-1-1-1,0 0 1,0 1-1,0-1 1,0 1 0,0-1-1,0 0 1,0 1 0,0-1-1,0 0 1,0 1-1,0-1 1,0 1 0,0-1-1,0 0 1,-1 1-1,1-2 1,-1 2 6,1 0 0,0-1 0,-1 1 0,1 0 0,0 0 0,-1-1 0,1 1 0,0 0 0,-1 0 0,1-1 0,-1 1 0,1 0 0,-1 0 0,1 0 0,0 0 0,-1 0 0,1 0 0,-1 0 0,1-1 0,-1 1 0,1 0 0,-1 1 0,1-1 0,-1 0 0,1 0 0,0 0 0,-1 0 0,1 0 0,-2 1 0,-12 9-136,11-8 123,-10 10 42,1 1 1,0 1-1,0 0 0,2 0 1,0 1-1,0 0 1,2 1-1,-10 22 0,5-4-43,1 0 0,-7 36 0,-9 72-81,23-109 121,1-15-12,0 3 45,1-1 0,0 1-1,1 0 1,3 34 0,-1-39 87,0-11-62,0-1 0,0 0 1,0 0-1,1 0 0,0 0 1,1 7-1,-1-10-60,-1-1-1,0 1 1,0-1 0,1 1-1,-1 0 1,1-1-1,-1 1 1,1-1 0,-1 1-1,0-1 1,1 0-1,0 1 1,-1-1-1,1 1 1,-1-1 0,1 0-1,-1 1 1,2-1-1,0 0-7,-1 1-1,0-1 1,0 0-1,1 0 1,-1 0-1,0-1 1,1 1-1,-1 0 0,0 0 1,0-1-1,1 1 1,-1-1-1,2 0 1,1-1 9,0-1 1,1 1 0,-1-1 0,0 0-1,0 0 1,-1-1 0,1 1-1,5-8 1,24-37-196,-14 18 92,-3 4-81,20-41 0,-25 45 268,-11 20-99,1 1 1,-1 0-1,1 0 0,0 0 0,-1 0 0,1 0 0,0 0 0,0 0 0,0 1 0,0-1 0,0 0 0,0 0 0,0 1 0,0-1 0,0 0 0,0 1 0,0-1 0,0 1 0,0 0 0,1-1 0,-1 1 0,0 0 0,0 0 0,0-1 0,1 1 0,-1 0 0,2 1 0,2-1-34,1 1 0,-1 1 0,0-1 0,0 1 0,6 2 1,3 2 2,4 1 22,20 10 0,-23-9 18,-1-2 0,28 9 0,-33-12 49,0-1 0,1 0 0,15 0 0,-22-2-40,0 0 1,0 0 0,0 0 0,0-1 0,0 1 0,0-1 0,0 0 0,0 0 0,0 0-1,0 0 1,-1-1 0,1 1 0,-1-1 0,1 1 0,2-3 0,3-2 13,-6 5-19,0-1-1,0 1 1,0-1-1,0 1 1,0-1-1,-1 0 1,1 1-1,0-1 1,-1 0-1,0 0 1,1 0-1,1-3 0,-3 3-25,1 0 0,0 1 0,0-1 0,1 1 0,-1-1 0,0 1 0,0-1 0,4-1 0,1-1 33,-7 8 25,-1 1-6,0 1-1,1-1 1,-1 1-1,1-1 0,0 1 1,0 11-1,-1 0 8,-16 75 75,15-76-67,1-1-1,0 0 1,2 29-1,0-29 57,0-13-110,0 0 0,0 0 0,1 0 0,-1-1-1,1 1 1,-1 0 0,1 0 0,0-1 0,-1 1 0,1 0-1,0-1 1,0 1 0,2 1 0,-3-2 78,14 6-63,-9-3 21,13 0-107,-14-4 87,-1 0-1,1 0 1,-1 0-1,1 0 1,0-1-1,-1 1 0,0-1 1,1 0-1,-1 0 1,5-2-1,32-17 97,-37 18-107,10-6 20,21-17-1,-23 17-2,7-8-7,0 0 0,-1-1 1,25-33-1,35-62 13,-72 105-24,137-215-315,-116 181 244,-3-1 0,29-72 0,-6-29-32,-40 119-89,-1-1 1,-1 0-1,0-44 1,-3 67 150,-1 1 1,0 0 0,0 0-1,0-1 1,0 1 0,-1 0 0,1 0-1,0-1 1,0 1 0,-1 0-1,1 0 1,-1 0 0,1-1-1,-2 0 1,2 2 28,0 0-1,-1-1 1,1 1-1,0 0 1,-1 0 0,1 0-1,0 0 1,-1 0-1,1 0 1,0 0 0,-1 0-1,1 0 1,0 0 0,-1 0-1,1 0 1,0 0-1,-1 0 1,1 0 0,0 0-1,-1 0 1,1 0-1,0 0 1,0 1 0,-1-1-1,1 0 1,0 0 0,-1 0-1,1 1 1,0-1-1,0 0 1,-1 1 0,-3 3-17,0 0-1,0 1 1,0-1 0,-3 8 0,-61 100 5,11-15 181,34-60-109,2 1 0,1 0 0,2 2 0,-17 56 0,22-53-28,2 2-1,-6 52 0,15-72 52,1 0 0,0 0 1,2 0-1,1 0 0,8 42 1,-8-60-40,1 0 0,0-1 0,0 1 0,0-1 0,1 0 0,0 0 0,0 0 0,1 0 0,-1 0 0,1-1 0,7 6 0,-9-9-9,-1-1 0,0 1 0,0-1 0,1 0 1,-1 0-1,1 0 0,-1 0 0,1 0 0,-1 0 1,1-1-1,-1 1 0,1-1 0,5 0 0,1 0 104,-1 0-1,16-3 1,-16 1-96,1 0 1,-1-1 0,0 0 0,0 0-1,-1-1 1,1 0 0,-1 0 0,1 0-1,-1-1 1,0 0 0,-1-1-1,0 0 1,8-8 0,2-5-28,0-2-1,-2 0 1,13-24-1,-25 41-2,0 1 0,0-1 0,0 0-1,-1 0 1,0 0 0,2-8 0,2 0-353,-6 16 335,-1 0-1,1 0 1,0 0 0,0 0 0,0 0 0,1 0 0,0 0-1,0 6 1,-2 10 1,-13 58-51,10-59 90,1 0 1,1 0-1,-2 29 1,5-45-13,0-1 1,0 0 0,0 0 0,0 0-1,1 1 1,-1-1 0,1 0-1,-1 0 1,1 0 0,0 0-1,0 0 1,0 0 0,0 0 0,0 0-1,0 0 1,0 0 0,1 0-1,-1-1 1,3 3 0,-2-3 6,0 0 0,0 0 0,-1 0 0,1 0 0,0-1 0,0 1 0,0 0 0,0-1 0,0 0 0,1 1 0,-1-1 0,0 0 1,0 0-1,0 0 0,0-1 0,0 1 0,0 0 0,0-1 0,0 1 0,2-2 0,3 0 18,0-1 0,-1-1 0,1 1 1,-1-1-1,0 0 0,9-8 0,30-30 42,-34 29-80,0 0-1,14-22 1,-15 21-13,80-130-22,-24 37 96,14-12-175,23-34-14,-87 124 81,-1-1 0,-1-1 0,-2 0 0,17-62 0,-28 90-20,-1 0-1,1 0 1,0 0 0,-1 0-1,0 0 1,0 0 0,1 0-1,-2 0 1,1 0 0,0 0-1,-2-5 1,2 7 58,0 1 0,-1 0-1,1 0 1,0-1 0,-1 1-1,1 0 1,0 0 0,-1 0 0,1-1-1,0 1 1,-1 0 0,1 0 0,0 0-1,-1 0 1,1 0 0,0 0-1,-1 0 1,1 0 0,0 0 0,-1 0-1,1 0 1,0 0 0,-1 0 0,1 0-1,-1 0 1,1 0 0,0 0-1,-1 0 1,1 1 0,0-1 0,-1 0-1,1 0 1,0 0 0,0 1 0,-1-1-1,1 0 1,0 0 0,0 1-1,-1-1 1,-13 16-112,10-11 84,-82 106-61,45-54 301,19-27-164,2 2-1,1 1 1,2 0 0,1 1-1,2 0 1,1 2 0,-10 46-1,-22 191 220,45-261-125,0 22-1,1-3 63,0-30-188,-1 0 0,1 0 0,0 0-1,0 0 1,-1 0 0,1 0 0,0-1 0,0 1 0,0 0 0,0 0 0,0-1 0,0 1 0,0 0 0,0-1 0,0 1-1,3 0 1,-2 0 28,2 1-1,-1-1 0,0 0 0,0 0 1,0-1-1,4 2 0,7-4 42,0 1-1,-1-2 1,1 0 0,-1 0 0,0-1-1,17-8 1,20-6-25,57-22-145,-105 39 91,0 1-1,0-1 1,1 1 0,-1-1-1,0 1 1,0 0-1,0 0 1,0 0-1,0 0 1,0 0-1,1 0 1,-1 1-1,0-1 1,0 1-1,3 0 1,-4 0 4,0 0-1,0 0 1,0-1-1,0 1 1,0 0 0,0 0-1,0 0 1,0 0-1,-1 0 1,1 1 0,0-1-1,-1 0 1,1 0-1,0 0 1,-1 1-1,0-1 1,1 0 0,-1 1-1,0-1 1,1 0-1,-1 1 1,0-1 0,0 0-1,0 3 1,-1 13 46,-1 1 0,-8 32 1,0 2 122,9-42-160,0-7 13,0 0-1,1 0 1,0 0 0,0 0-1,0-1 1,0 1 0,0 5-1,1-8-11,-1 1-1,0-1 1,0 1 0,0-1-1,0 0 1,1 1 0,-1-1-1,0 0 1,0 1 0,1-1-1,-1 0 1,0 0-1,0 1 1,1-1 0,-1 0-1,0 0 1,1 0 0,-1 1-1,0-1 1,1 0-1,-1 0 1,1 0 0,0 1-1,0-1 22,0 0-1,1 0 1,-1-1-1,0 1 0,1 0 1,-1 0-1,0-1 1,1 1-1,-1 0 0,2-2 1,3-1 11,1-1 1,-1 1 0,-1-1-1,1-1 1,-1 1 0,1-1-1,4-5 1,33-42 103,-34 41-138,49-75-160,-17 24-121,-41 61 265,0 1-1,1-1 1,-1 1-1,0 0 1,0-1-1,1 1 1,-1 0-1,0-1 1,0 1-1,1 0 1,-1-1-1,0 1 1,1 0-1,-1-1 1,1 1-1,-1 0 1,0 0-1,1 0 1,-1-1-1,1 1 1,-1 0-1,0 0 1,2 0-1,0 8-89,-4 17-27,-5 7 58,-1 1 0,-15 34-1,-30 62-16,42-102 130,-4 6-22,-1 0 1,-2-2-1,-1 0 1,-1-1-1,-2-1 1,-32 33-1,34-42-6,0-1 1,-1-1-1,-1-1 0,-1 0 1,-1-2-1,0-1 0,-1-1 0,-41 16 1,58-26-21,-1 0 0,1-1 0,-1 0 0,0 0-1,1-1 1,-13 0 0,17-1 17,0 0-1,1 0 1,-1-1-1,1 1 1,-1-1-1,1 0 0,-1 0 1,1 0-1,0 0 1,0-1-1,-1 0 1,1 1-1,0-1 0,0 0 1,0 0-1,-3-4 1,2 2-3,1 0 1,0 0-1,1 0 1,-1 0 0,0 0-1,1-1 1,0 1 0,0-1-1,1 1 1,-1-1-1,0-5 1,0 3-22,1 0-1,0-1 1,1 1 0,0-1-1,0 1 1,0 0 0,1-1 0,0 1-1,1 0 1,0 0 0,0-1-1,0 1 1,1 1 0,0-1-1,7-13 1,-3 12-14,0 1 1,0-1-1,1 1 0,0 0 1,1 1-1,-1 0 0,1 0 0,0 1 1,1 0-1,-1 0 0,11-3 1,17-4-136,62-13 0,-94 24 132,109-19-902,14-3-3881,-108 19 2753,12-3-4680,-51 6-5092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4:58.7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32 6304,'-14'-15'2848,"14"7"-2464,0 4 512,0-1-1312,10 5 192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8:04.8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29 140 9632,'-25'-38'4384,"22"17"-3840,3 9 2335,9 6-1695,10-9 96,4 2-800,15-1-96,4 6-256,10 1-192,6 1 0,-2 6-320,-4 6 224,-13-3-2336,-6 1 1376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8:05.2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30 9056,'-9'-21'4096,"13"17"-3552,1-1-640,9 10-64,5-5-448,9 0 352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8:08.5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325 590 4640,'7'3'3576,"3"-3"3831,-10-1-7269,0 1 0,0 0 0,0 0 0,0 0 0,0 0 0,0-1 414,0 1-414,0-1 86,-1 1 0,1-1 0,-1 1 0,0-1 0,1 1 0,-1 0 0,0-1 0,1 1 0,-1 0 0,0-1 1,1 1-1,-1 0 0,0 0 0,1 0 0,-1 0 0,0 0 0,0 0 0,1 0 0,-1 0 0,0 0 0,1 0 0,-1 0 0,-1 1 0,-25 2 361,-28 14-15,28-8-148,3-1-319,0 1 0,1 1 1,0 1-1,0 1 0,-30 22 0,49-31-91,0 0 0,-1 1 1,1 0-1,0 0 0,1 0 0,-1 0 1,1 1-1,-3 4 0,5-6 0,-1-1 0,1 0 1,0 1-1,0-1 0,1 1 0,-1-1 0,1 1 0,-1 0 1,1-1-1,0 1 0,0-1 0,0 1 0,0 0 0,0-1 1,0 1-1,1 0 0,0-1 0,1 4 0,0 0 31,1 0-1,0-1 0,0 1 0,1-1 1,0 0-1,0 0 0,0 0 0,0 0 1,1-1-1,0 0 0,0 0 1,6 4-1,-1-2 56,0 0 1,1 0 0,0-1-1,0-1 1,19 6 0,-19-8-43,0 0 1,-1-1 0,1 0-1,0-1 1,0 0 0,0-1-1,0 0 1,0-1 0,-1 0-1,1 0 1,-1-1 0,19-8-1,6-5 79,0-2 0,39-28 0,-61 38-98,125-81 134,-135 87-144,-3 2-30,1 0 1,-1 0 0,0 0 0,0 0-1,0 0 1,0 0 0,0 0 0,1 0-1,-1 0 1,0 0 0,0 0 0,0 0-1,0 0 1,1 0 0,-1 0-1,0-1 1,0 1 0,0 0 0,0 0-1,0 0 1,0 0 0,0 0 0,1 0-1,-1 0 1,0-1 0,0 1 0,0 0-1,0 0 1,0 0 0,0 0 0,0-1-1,0 1 1,0 0 0,0 0-1,0 0 1,0 0 0,0 0 0,0-1-1,0 1 1,0 0 0,0 0 0,0 0-1,0 0 1,0-1 0,0 1 0,0 0-1,0 0 1,0 0 0,0 0-1,0 0 1,0-1 0,0 1 0,-1 0-1,1 0 1,0 0 0,0 0 0,0 0-1,0-1 1,-1 1-15,0 1 0,1-1-1,-1 0 1,1 0 0,-1 0 0,1 0-1,-1 0 1,1 1 0,-1-1 0,1 0-1,-1 0 1,1 1 0,-1-1 0,1 0 0,-1 1-1,1-1 1,-1 1 0,1-1-19,-5 4 40,0 0 0,0 1 0,1-1 0,0 1 0,0 0 0,0 0 0,0 0 0,1 1 1,0-1-1,0 1 0,0 0 0,-1 6 0,3-9 15,0 0 0,0 1 0,0-1-1,1 0 1,-1 0 0,1 0 0,0 1 0,0-1 0,0 0 0,0 0 0,1 1-1,-1-1 1,1 0 0,0 0 0,0 0 0,0 0 0,0 0 0,1 0-1,-1 0 1,1 0 0,0-1 0,-1 1 0,1 0 0,1-1 0,2 3-1,-2-2 17,0-1 0,1 0-1,-1 0 1,1 0 0,0-1-1,0 1 1,0-1 0,-1 0-1,1 0 1,0 0 0,0-1-1,1 1 1,-1-1 0,0 0-1,0 0 1,0 0 0,5-2-1,7 0 34,-1-2 0,29-9-1,-10 1 3,-1-2 1,40-23-1,-53 26-63,-1-2 0,-1 0 0,0-1 0,28-28-1,-38 32-29,-7 8 30,1 0-1,-1 1 1,1-1 0,-1 0-1,1 1 1,0-1-1,0 1 1,0-1 0,3-1-1,-15 23-86,8-14 87,-1-1 0,1 1 1,1-1-1,-1 1 0,1 0 0,0 0 0,0 0 0,1 0 0,-1 0 1,2 7-1,-1-8 15,0 0 0,1 0 0,0-1 1,0 1-1,0 0 0,1-1 1,-1 1-1,1-1 0,0 1 0,1-1 1,-1 0-1,6 7 0,-5-7 10,1 0 1,-1 0-1,1-1 0,0 0 1,0 1-1,0-1 0,0-1 1,6 4-1,-7-5-18,-1 0 0,1-1 0,0 1 0,-1-1 0,1 0 0,0 1 0,0-1 0,-1 0 0,1-1 0,0 1-1,-1 0 1,1-1 0,0 0 0,-1 1 0,1-1 0,3-2 0,1 0 43,-1-1 0,0 1 0,-1-1 0,11-9 0,7-4 5,7-3-81,11-6-63,61-51 1,-44 14 44,-57 62 24,0 1 0,0-1 0,0 0 0,0 0-1,0 1 1,0-1 0,0 0 0,0 1 0,1-1 0,-1 1 0,0 0 0,0-1-1,1 1 1,-1 0 0,0 0 0,0 0 0,1 0 0,-1 0 0,0 0 0,1 0-1,-1 0 1,0 0 0,0 0 0,1 1 0,-1-1 0,0 1 0,0-1 0,0 1-1,0-1 1,1 1 0,0 1 0,0-1-23,1 1 1,-1 0-1,0 0 0,0 0 1,0 0-1,0 0 0,0 0 1,0 1-1,0-1 0,-1 1 1,3 4-1,-3-1 36,1 0 1,-1 1-1,0-1 0,-1 0 0,0 10 1,0-11 21,0 1 1,1 0 0,-1 0 0,1-1 0,2 9 0,-1-11-14,-1 1 1,0-1 0,1 1-1,0-1 1,0 0 0,0 1-1,0-1 1,0 0-1,1-1 1,-1 1 0,1 0-1,0-1 1,0 1 0,0-1-1,0 0 1,0 0-1,1 0 1,4 2 0,-2-2 14,1-1 0,-1 1 1,0-1-1,1 0 1,-1-1-1,1 1 0,-1-1 1,1-1-1,12-1 0,-5-1 0,1-1 0,-1 0-1,0-1 1,-1 0 0,1-1-1,-1 0 1,0-2-1,-1 1 1,1-1 0,-2-1-1,1 0 1,-1-1-1,10-11 1,2-1 83,-11 11-134,18-20 0,-29 28-1,1 1 0,0 0-1,0 0 1,1 0-1,-1 0 1,0 0 0,1 0-1,-1 1 1,4-3-1,-5 4 25,0 0 0,0-1-1,0 1 1,0 0-1,0 0 1,0 0-1,-1 0 1,1 0 0,0 0-1,0 0 1,0 0-1,0 0 1,0 0-1,0 1 1,0-1 0,-1 0-1,1 1 1,0-1-1,0 0 1,0 1-1,-1-1 1,1 1-1,0-1 1,-1 1 0,1 0-1,0-1 1,-1 1-1,1 0 1,-1-1-1,1 1 1,-1 0 0,1 0-1,-1-1 1,1 1-1,-1 0 1,1 1-1,1 2 1,10 20 27,23 35 0,-30-51-14,1 0 1,1-1-1,-1 0 1,1 0-1,0 0 1,1-1-1,16 10 1,-14-11 29,0 0 0,1-1 1,-1-1-1,1 0 0,-1 0 0,1-1 1,0 0-1,0-1 0,0 0 0,1-1 1,14-1-1,-1-1-31,-1-2 0,0 0 0,0-2 1,27-9-1,-35 9 22,-1 0 0,0-1 0,0-1 0,20-13 0,-28 16-37,1-1 0,-1 0 0,0-1 0,-1 1 0,0-1 0,0-1 0,0 1 0,-1-1 0,7-12 0,-11 17-16,0 1 0,0-1 0,0 0 0,0 0 1,0 0-1,-1 0 0,0 0 0,1-6 0,-1 8 7,0 0 0,0 0 0,0 1 0,0-1 0,-1 0 0,1 0 0,0 1 0,0-1 0,-1 0 0,1 0 0,0 1 0,-1-1-1,1 0 1,0 1 0,-1-1 0,1 0 0,-1 1 0,1-1 0,-1 1 0,0-1 0,1 1 0,-1-1 0,1 1 0,-1-1 0,0 1 0,1 0 0,-1-1 0,0 1 0,0 0-1,1-1 1,-1 1 0,0 0 0,0 0 0,1 0 0,-1 0 0,0 0 0,0 0 0,0 0 0,1 0 0,-1 0 0,-1 0 0,-7 2-38,0 1 0,0-1 0,1 1 1,-1 0-1,-9 6 0,-39 23 174,49-28-96,1 1 1,1 0-1,-1 0 0,1 0 1,0 1-1,0 0 0,-8 11 0,13-16-18,-1 1 0,1 0 0,0 0 0,0 0 0,0 0 0,0 0 0,1 0 0,-1 0-1,1 0 1,-1 0 0,1 0 0,-1 0 0,1 0 0,0 1 0,0-1 0,0 0 0,1 0-1,-1 0 1,0 0 0,1 1 0,-1-1 0,1 0 0,0 0 0,0 0 0,0 0 0,0 0 0,0-1-1,0 1 1,0 0 0,0 0 0,1-1 0,-1 1 0,3 1 0,1 2 20,0-1 0,0 0 1,0 0-1,1 0 0,0-1 1,-1 1-1,1-1 0,1-1 1,-1 1-1,0-1 0,1 0 1,-1-1-1,1 1 0,7-1 1,-5 0 18,0-1 1,0 0-1,0-1 1,0 0-1,0-1 1,-1 1 0,1-2-1,0 1 1,-1-1-1,10-5 1,89-36 24,-10 5-60,-96 39-9,27-13-28,50-15-1,-72 26-97,-5 2 115,0-1-1,0 1 1,0 0-1,0-1 0,0 1 1,0 0-1,0 0 1,0 0-1,0 0 1,0 0-1,0 0 1,0 0-1,0 0 1,0 0-1,0 0 1,0 0-1,1 1 1,-2 0 13,0-1 0,0 0 0,0 1 0,0-1 0,0 1 0,0-1 0,0 1 0,0-1 0,-1 1 0,1-1 0,0 0 0,0 1 0,0-1 0,-1 0 0,1 1 1,0-1-1,0 1 0,-1-1 0,1 0 0,0 0 0,-1 1 0,1-1 0,0 0 0,-1 1 0,0-1 0,-16 15 17,8-7-18,1 0-14,0-1 0,1 1 1,0 1-1,0-1 0,1 1 0,0 0 0,0 1 0,-7 17 0,13-27 17,0 0 0,0 1-1,0-1 1,0 0 0,0 0-1,0 1 1,0-1-1,-1 0 1,1 1 0,0-1-1,0 0 1,0 0 0,0 1-1,0-1 1,0 0-1,0 1 1,0-1 0,1 0-1,-1 1 1,0-1 0,0 0-1,0 0 1,0 1-1,0-1 1,0 0 0,1 0-1,-1 1 1,0-1 0,0 0-1,0 0 1,1 1-1,-1-1 1,0 0 0,0 0-1,0 0 1,1 0 0,-1 1-1,0-1 1,0 0-1,1 0 1,-1 0 0,0 0-1,1 0 1,-1 0 0,0 0-1,1 0 1,-1 0-1,0 0 1,0 0 0,1 0-1,-1 0 1,0 0 0,1 0-1,-1 0 1,23-5 50,-14 2-93,257-82-90,-248 77 111,-13 6-13,0-1 0,1 1-1,-1 0 1,0 1-1,0-1 1,1 1-1,-1 0 1,1 0-1,-1 0 1,12 1-1,-16 0 27,-1 1 0,1-1-1,0 1 1,0-1 0,-1 0 0,1 1-1,0 0 1,-1-1 0,1 1-1,-1-1 1,1 1 0,-1 0-1,1-1 1,-1 1 0,1 0-1,-1-1 1,0 1 0,1 0-1,-1 0 1,0-1 0,1 1-1,-1 0 1,0 0 0,0 0-1,0 0 1,0-1 0,0 1-1,0 0 1,0 0 0,0 1-1,-5 31 95,3-22-142,1-6 62,1 0 1,0-1-1,0 1 0,0 0 0,0 0 0,1 0 0,-1 0 0,1-1 0,1 1 0,-1 0 0,3 7 0,-3-10 3,0-1-1,0 1 0,1 0 1,-1 0-1,0-1 1,0 1-1,1-1 0,-1 1 1,1-1-1,-1 1 0,1-1 1,0 0-1,0 0 1,-1 0-1,1 0 0,0 0 1,0 0-1,0-1 1,0 1-1,0 0 0,0-1 1,0 0-1,0 1 0,0-1 1,0 0-1,1 0 1,-1 0-1,2-1 0,1 0-5,0 0 0,0 0-1,0-1 1,0 1-1,0-1 1,-1-1 0,1 1-1,-1 0 1,7-6 0,3-3-33,18-18 0,-7 6 118,-8 7-94,42-39-39,102-146 89,-13-18 32,-19-4 224,-120 208-286,-7 13-46,-1 0 0,1 0 1,-1-1-1,0 1 0,1-1 0,-1 1 0,0-1 0,-1 1 0,2-6 0,-2 8 25,0 0 0,0 0 0,0 0 0,0 0 0,0 0 0,0-1 0,0 1 0,0 0 0,0 0 0,0 0 0,-1 0 0,1 0 0,0 0 0,0 0 0,0 0-1,0 0 1,0 0 0,0 0 0,0 0 0,0 0 0,0 0 0,0 0 0,-1 0 0,1 0 0,0 0 0,0 0 0,0 0 0,0 0 0,0 0 0,0 0 0,0 0 0,0 0 0,0 0 0,-1 0 0,1 0 0,0 0 0,0 0 0,0 0 0,0 0 0,0 0 0,0 0 0,0 0-1,0 1 1,0-1 0,0 0 0,0 0 0,0 0 0,0 0 0,0 0 0,-1 0 0,1 0 0,0 0 0,0 0 0,0 0 0,0 0 0,0 1 0,0-1 0,0 0 0,0 0 0,0 0 0,0 0 0,0 0 0,-5 7-46,-7 14 76,1 1 0,1 1 0,1-1 0,1 1 1,-6 31-1,-14 120 157,24-135-130,1 1 0,5 67 0,-1-88-27,2 1-1,1-1 0,0 0 1,1 0-1,1-1 0,1 0 1,14 26-1,-17-35-27,2 0-1,11 14 1,-15-21-74,0 1 1,0-1 0,1 0-1,-1 0 1,1 0 0,-1 0-1,1 0 1,0-1 0,-1 1-1,1-1 1,0 1 0,5 0-1,-3 0-551,1-1 0,0-1-1,0 1 1,8-1-1,-12 0 133,0 0-1,0 0 0,0-1 1,-1 1-1,1-1 0,0 0 1,0 1-1,0-1 1,0 0-1,-1 0 0,1 0 1,-1 0-1,1 0 0,0 0 1,-1-1-1,2-1 0,7-6-2272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8:08.9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6 102 10560,'-6'-33'4768,"12"24"-4128,-3 0 1759,11 9-1439,16-8 1440,7 8-1376,39-9-32,8 5-608,21-4 32,-5 8-256,-2-9-352,-12 9 96,-6-7-3296,-8 2 1856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8:12.1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257 727 7552,'0'-2'638,"0"-1"0,0 1 0,0 0 0,-1-1 1,1 1-1,-1 0 0,1-1 0,-1 1 0,0 0 0,0 0 1,0 0-1,-2-4 0,1 5-355,1-1 0,0 1-1,-1-1 1,1 1 0,-1 0 0,1-1 0,-1 1-1,0 0 1,0 0 0,1 0 0,-1 0 0,-4 0-1,3 0-129,-1 0 0,0 0 0,0 1-1,-1 0 1,1 0 0,0 0-1,0 0 1,0 1 0,0 0-1,0-1 1,1 2 0,-1-1-1,0 0 1,0 1 0,-4 2-1,-4 3-2,-1 1 1,2 1-1,-1 0 0,1 0 0,1 1 0,-1 0 0,2 1 0,0 0 0,0 1 0,1 0 0,0 0 0,1 1 1,-10 25-1,15-33-114,0 1 1,1 0-1,-1-1 1,2 1-1,-1 0 1,0-1 0,1 1-1,0 0 1,1-1-1,-1 1 1,1 0-1,1 5 1,-1-8-6,0-1-1,0 1 1,-1 0 0,2-1-1,-1 1 1,0-1-1,0 0 1,1 1 0,-1-1-1,1 0 1,0 0 0,0 0-1,-1 0 1,1 0 0,0-1-1,1 1 1,-1 0 0,0-1-1,1 0 1,-1 1-1,0-1 1,1 0 0,-1 0-1,1 0 1,0-1 0,-1 1-1,4 0 1,-2-1 13,0 0 0,0 0 0,0-1 0,0 1 1,0-1-1,0 0 0,0 0 0,-1 0 0,1 0 0,0-1 0,5-3 0,4-3 68,20-16 0,-12 8-129,11-6-3,-14 10 14,0-1 1,-1 0-1,30-32 0,-23 18-46,33-54 0,13-37-100,-36 57 158,-4-2-1,-2-1 0,30-104 1,-56 161-6,11-34-25,-3 0 0,10-73 0,-19 111 38,-1-19-86,0 21 64,0 1-1,0 0 0,0-1 1,0 1-1,-1-1 0,1 1 1,0 0-1,0-1 0,0 1 1,0-1-1,0 1 0,0 0 1,-1-1-1,1 1 0,0 0 1,0-1-1,0 1 0,-1 0 1,1-1-1,0 1 0,-1 0 1,1-1-1,0 1 0,-1 0 1,1 0-1,0 0 0,-1-1 1,1 1-1,0 0 0,-1 0 1,1 0-1,-1 0 0,1 0 1,0 0-1,-1-1 0,1 1 1,-1 0-1,1 0 0,-1 0 1,1 0-1,0 1 0,-1-1 1,1 0-1,-1 0 0,1 0 1,0 0-1,-1 0 0,0 1 1,-3 1 10,-1 1 1,1 0-1,0 0 1,0 1 0,-5 4-1,-3 3-5,-10 9-32,0 2 1,-35 47-1,40-43 145,0 2 1,2 0-1,0 0 0,-18 58 0,16-31 229,-16 102 0,27-124-251,3 0 0,0 0 1,2 1-1,4 36 1,-1-55-27,0 0 0,1 0 1,0 0-1,1 0 0,1-1 1,1 0-1,0 0 0,0 0 1,2 0-1,0-1 0,12 16 1,-12-20 6,1 1 1,0-1-1,0 0 1,1-1-1,0 0 1,0-1-1,1 0 1,0-1-1,19 9 0,-22-12-24,1 0-1,-1 0 0,0-1 0,1-1 1,0 1-1,-1-1 0,1-1 0,0 0 0,0 0 1,-1 0-1,1-1 0,0-1 0,-1 1 0,1-2 1,8-2-1,-4 0-15,1-2 0,-1 1 0,-1-2 0,1 1 0,-1-2 0,-1 1 0,21-21 0,-18 14-58,0-1 0,-1 0 0,-1-1 0,18-33 0,-27 44 19,0 0 0,-1 0 0,0 0 0,0 0 0,0-1 0,1-10 0,-3 13-2,1 0-28,0-1 0,-1 1 0,0 0 0,0-1 0,0 1 0,0 0 0,-1-1 1,0-4-1,0 8 14,1 0 0,-1-1 1,1 1-1,-1 0 0,1 0 1,-1 0-1,0 0 0,0 0 1,1 0-1,-1 0 0,0 0 1,0 0-1,0 0 0,0 1 1,0-1-1,0 0 0,0 0 1,0 1-1,0-1 0,-1 1 1,1-1-1,0 1 0,0 0 1,-1-1-1,1 1 0,0 0 1,0 0-1,-1 0 0,1 0 1,0 0-1,0 0 0,-3 1 1,1-1 12,0 1-1,0 0 1,1 0 0,-1 1 0,0-1-1,0 0 1,1 1 0,-1 0-1,1 0 1,0-1 0,-1 1 0,1 1-1,0-1 1,0 0 0,0 0 0,1 1-1,-1-1 1,1 1 0,-3 4 0,0 2 24,-1 0 0,1 1 0,1 0 0,-4 16 0,5-17 62,1 1 1,0-1-1,1 1 0,-1-1 0,2 1 0,2 18 1,-2-25-40,0 1 0,0 0 0,0-1 0,0 0 0,1 1 0,-1-1 1,1 0-1,0 0 0,4 5 0,-5-6 0,1-1-1,-1 1 1,1-1 0,0 1-1,0-1 1,0 0 0,0 0-1,0 0 1,0 0 0,0 0-1,0 0 1,1 0 0,-1-1-1,0 1 1,1-1-1,2 1 1,8-1 64,0 0 1,0-1-1,0 0 0,21-6 0,51-17 1,-50 13-85,214-74 19,-223 74-25,-18 7-54,-1 1 0,1 0 1,0 0-1,0 1 1,0 0-1,15-2 0,-23 4 50,1 0-1,-1 0 0,0 0 0,0 0 0,0 0 0,0 0 0,0 1 1,1-1-1,-1 0 0,0 0 0,0 0 0,0 0 0,0 0 0,0 0 1,0 1-1,0-1 0,0 0 0,0 0 0,1 0 0,-1 0 0,0 0 0,0 1 1,0-1-1,0 0 0,0 0 0,0 0 0,0 0 0,0 0 0,0 1 1,0-1-1,0 0 0,0 0 0,0 0 0,0 0 0,0 1 0,0-1 1,0 0-1,-1 0 0,1 0 0,0 0 0,0 1 0,-4 11 33,-8 11-122,-4 0 112,13-18 3,-1 1 0,0-1 0,1 0 0,-5 12 0,5-10 23,3-6 9,2-2 26,2 0 0,6-3-79,0 0 0,0-1 0,0 0 0,-1 0 0,0-1 0,0-1 0,0 1 0,12-14 0,-9 9-90,1 1-1,23-16 1,-35 26 78,-1-1 0,1 1 0,0 0 0,-1-1-1,1 1 1,0 0 0,0-1 0,-1 1 0,1 0 0,0 0-1,0-1 1,0 1 0,-1 0 0,1 0 0,0 0 0,0 0 0,0 0-1,-1 0 1,1 1 0,0-1 0,0 0 0,0 0 0,-1 0-1,1 1 1,0-1 0,0 0 0,-1 1 0,1-1 0,0 1 0,-1-1-1,1 1 1,-1-1 0,1 1 0,0-1 0,-1 1 0,1 0 0,-1-1-1,1 1 1,-1 0 0,0-1 0,1 1 0,-1 0 0,0 0-1,1-1 1,-1 1 0,0 0 0,0 0 0,0 0 0,0 0 0,2 7-13,-1-1 0,0 0 0,-1 0 0,0 9 1,0-13 0,0 2 32,1 1 0,-1-1 0,1 1-1,0-1 1,0 0 0,0 0 0,1 1-1,3 8 1,-4-13 8,0 1 0,1 0 0,-1 0 0,0 0 0,0-1 0,1 1 0,-1-1 1,1 1-1,-1-1 0,1 1 0,0-1 0,-1 0 0,1 0 0,0 0 0,0 0 0,0 0 0,0 0 0,0-1 0,0 1 0,0 0 0,0-1 1,0 0-1,0 1 0,3-1 0,9-2 22,-1 0 1,1 0 0,-1-1 0,0-1-1,0 0 1,13-7 0,10-2 55,-16 7-68,0-1 0,-1-1-1,0-1 1,0 0 0,0-1 0,16-14-1,-9 3-28,-1-2-1,0-1 0,-2-1 1,-1-1-1,-1 0 0,-2-2 1,32-59-1,-50 86-9,9-18-148,13-19-1,-23 38 153,0 0-1,0 0 0,0 0 0,0 1 0,0-1 0,0 0 0,0 0 0,0 0 1,0 0-1,0 0 0,0 0 0,0 0 0,0 0 0,0 0 0,0 1 1,0-1-1,0 0 0,0 0 0,0 0 0,0 0 0,0 0 0,0 0 0,0 0 1,0 0-1,0 0 0,0 0 0,0 1 0,0-1 0,0 0 0,0 0 0,0 0 1,0 0-1,1 0 0,-1 0 0,0 0 0,0 0 0,0 0 0,0 0 1,0 0-1,0 0 0,0 0 0,0 0 0,0 0 0,0 0 0,0 0 0,1 0 1,-1 0-1,0 0 0,0 0 0,0 0 0,0 0 0,0 0 0,0 0 0,0 0 1,0 0-1,0 0 0,1 0 0,-1 0 0,0 0 0,0 0 0,0 0 1,0 0-1,0 0 0,0 0 0,0 0 0,0 0 0,0 0 0,0 0 1,1 9-94,-2 24 57,-1 0 0,-2 0 0,-2 0 0,0-1 0,-14 37-1,15-55-12,-15 25-1,10-20 116,9-16-52,-1 0 1,1 0 0,-1 0-1,0 0 1,0-1 0,0 1 0,0-1-1,0 1 1,-1-1 0,1 0-1,-1 0 1,0 0 0,1 0-1,-4 1 1,4-2-27,-1 0 0,1-1 0,0 1 0,-1-1 0,1 0 0,0 0 0,-1 1 0,1-1 0,0-1 0,-1 1 1,1 0-1,0 0 0,0-1 0,-1 0 0,1 1 0,0-1 0,0 0 0,0 0 0,0 0 0,-4-3 0,-4-1-133,0 0 0,-19-6-1,-3-2-169,32 12 305,-1 1 0,1 0-1,0 0 1,0 0 0,-1 0-1,1-1 1,0 1-1,0 0 1,-1 0 0,1 0-1,0 0 1,0 0-1,-1 0 1,1 0 0,0 0-1,0 0 1,-1 0-1,1 0 1,0 0 0,-1 0-1,1 0 1,0 0-1,0 0 1,-1 0 0,1 0-1,0 0 1,-1 0 0,4 7-80,13 9 96,-2-8 87,0-2 0,1 0 0,0 0 0,0-1 0,0-1 0,1-1 0,24 3 0,-28-6-5,0 0 0,0-1 0,-1-1-1,1 0 1,0 0 0,0-1 0,21-9-1,-20 8-52,-3 0-10,-1 0 1,-1 0 0,1-1 0,-1 0-1,0 0 1,15-13 0,38-44-83,-53 53 99,-5 6-47,-1 0 0,0 0 0,0 0-1,-1-1 1,1 1 0,-1-1-1,1 1 1,1-8 0,-4 9-98,-1 5 19,-2 5-30,-2 15 9,2-9 135,1 0 0,0 0 0,0 1 0,1 15 0,2-27-10,0 1 1,1-1-1,0 1 0,0-1 1,0 0-1,0 0 0,0 1 0,1-1 1,0 0-1,-1 0 0,1 0 1,0-1-1,0 1 0,1 0 0,-1-1 1,0 1-1,1-1 0,0 0 1,-1 0-1,1 0 0,0 0 1,0 0-1,0-1 0,1 1 0,-1-1 1,0 0-1,0 0 0,1 0 1,-1 0-1,0-1 0,1 1 0,4-1 1,17-1-1,-1 0 1,1-2 0,-1-1-1,0-1 1,0-1-1,-1-1 1,1-1 0,-2-1-1,36-19 1,-44 19-13,-1 0 0,0-1 1,-1 0-1,0 0 0,0-2 1,-1 1-1,-1-1 0,0-1 0,13-22 1,3-11-70,31-76 0,-31 63 64,-13 30-35,135-337-565,-144 355 437,-3 9 136,-1 1 1,1-1-1,0 0 1,-1 1-1,1-1 1,-1 0 0,1 0-1,-1 0 1,0 1-1,0-1 1,0 0-1,0 0 1,0 0-1,0 0 1,-1 1 0,0-3-1,1 3 23,0 1 0,0 0 1,-1 0-1,1-1 0,0 1 0,0 0 0,-1 0 1,1 0-1,0 0 0,0 0 0,-1-1 0,1 1 0,0 0 1,0 0-1,-1 0 0,1 0 0,0 0 0,-1 0 1,1 0-1,0 0 0,-1 0 0,1 0 0,0 0 0,0 0 1,-1 0-1,1 0 0,0 0 0,0 1 0,-1-1 1,1 0-1,0 0 0,-1 0 0,1 0 0,0 0 0,0 1 1,0-1-1,-1 0 0,1 0 0,0 0 0,0 1 1,0-1-1,-1 0 0,1 0 0,0 1 0,-11 11-44,11-12 44,-8 11-8,1 0 1,0 1-1,-9 23 0,3-8 54,4-6 45,0 0-1,2 0 1,-10 43 0,-3 69 39,14-83 9,-19 193 217,25-234-339,-1 1 1,1 0-1,2 15 1,-1-22-1,0 1-1,0-1 1,0 0-1,0 0 1,0 0-1,0 0 1,1 0-1,0 0 1,-1 0-1,1 0 1,0-1-1,0 1 1,4 3-1,0 0-50,-1-2 77,-1 0-1,1 0 1,0-1-1,7 4 1,-9-5-16,0-1 1,0 0 0,0 1-1,0-1 1,0-1-1,0 1 1,1 0 0,-1-1-1,0 0 1,1 1 0,-1-1-1,0 0 1,1-1-1,-1 1 1,5-2 0,5-1 82,0-1-1,17-8 1,-13 6-7,90-34 77,-105 39-194,0 1 0,0-1 0,0 1 0,0-1-1,-1 1 1,1 0 0,0 0 0,4 0-1,-6 0 16,0 0-1,1 0 1,-1 0-1,0 0 0,0 0 1,0 0-1,1 0 1,-1 1-1,0-1 0,0 0 1,0 0-1,1 0 1,-1 0-1,0 1 1,0-1-1,0 0 0,0 0 1,1 0-1,-1 0 1,0 1-1,0-1 0,0 0 1,0 0-1,0 1 1,0-1-1,0 1 0,-3 10-39,-2-1 66,-1-1 0,-1 0 1,1 0-1,-2-1 0,-8 9 0,4-5 49,-13 18 0,-14 25 184,82-62 549,210-45-618,-249 51-209,0 1 0,0-1 0,0 0 0,-1 1 0,1 0 0,0 0 0,0 0 0,0 1 0,0-1 0,0 1 0,0 0-1,-1 0 1,1 0 0,4 2 0,-7-3 16,-1 1 0,1-1 0,-1 0 0,1 1 0,-1-1-1,0 1 1,1-1 0,-1 1 0,0-1 0,1 0 0,-1 1 0,0-1-1,0 1 1,1-1 0,-1 1 0,0 0 0,0-1 0,0 1-1,0-1 1,0 1 0,0-1 0,0 1 0,0-1 0,0 1 0,0-1-1,0 1 1,0 0 0,0-1 0,0 1 0,0-1 0,0 1-1,-1-1 1,1 1 0,0-1 0,0 1 0,-1-1 0,1 1-1,-3 3-32,1 0-1,-1 0 1,0-1-1,-5 7 0,-84 73-392,-93 105 273,165-167 132,-40 43-5,-39 39 21,75-81 38,-41 37 266,46-46-44,19-13-247,0 0 0,0 0 0,0 0 0,0 0 0,0 0 0,0-1 0,0 1 0,0 0 0,0 0 0,0 0 0,0 0 0,0 0 0,0 0-1,0 0 1,0 0 0,0 0 0,0 0 0,0 0 0,0 0 0,0 0 0,0 0 0,0 0 0,0 0 0,0 0 0,0 0 0,0 0 0,0 0 0,0-1 0,0 1 0,0 0 0,0 0 0,0 0 0,0 0 0,0 0 0,0 0 0,0 0-1,0 0 1,0 0 0,0 0 0,0 0 0,0 0 0,0 0 0,0 0 0,0 0 0,0 0 0,0 0 0,0 0 0,0 0 0,0 0 0,0 0 0,0 0 0,0 0 0,0 0 0,-1 0 0,1 0 0,0 0 0,0 0 0,0-1 0,0 1-1,10-9 129,22-21-213,58-41 1,-61 52 36,24-17-574,59-29 0,-35 27-881,37-18-2207,-42 14-2672,-68 40 6058,-3 1-114,1 0 0,0 1 0,-1-1 0,1 0 0,-1 0 0,1-1 0,-1 1 0,0 0 0,1 0 0,-1-1 0,0 1 0,0 0 0,0-1 0,0 1 0,0-1 0,0 0 0,0 1 0,0-1 0,-1 0 0,1 0 0,0-2 0,0-14-3793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8:12.5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25 13120,'9'-13'5951,"54"5"-5183,-26 4 2080,1 8-1728,32-4-448,11 14-448,24-11-160,-6 6-32,-10-6-800,-12 3 416,-16-6-2816,-13 0 1760,-15 0-4031,-10 7 3039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8:14.0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371 29 3072,'0'-1'214,"0"0"-1,0 0 1,0 0-1,1 0 1,-1 0 0,0 1-1,1-1 1,-1 0 0,1 0-1,-1 0 1,1 0-1,-1 1 1,1-1 0,-1 0-1,1 1 1,0-1 0,-1 0-1,1 1 1,0-1-1,0 1 1,0-1 0,-1 1-1,1-1 1,0 1 0,0 0-1,1-1 1,1 0 834,2-3 2292,-5 4-3088,0-1 0,1 1-1,-1 0 1,0-1-1,1 1 1,-1 0-1,0 0 1,1-1 0,-1 1-1,0 0 1,1 0-1,-1 0 1,1-1-1,-1 1 1,0 0 0,1 0-1,-1 0 1,1 0-1,-1 0 1,1 0-1,-10 21 2272,5-12-2238,-1 0-1,0-1 1,-1 0-1,0 0 1,-7 8-1,-38 31 724,36-34-806,-22 23 150,2 2 0,2 0 0,-41 64 0,-1 17-202,72-113-227,-20 24-1409,22-30 1397,1 1 1,0-1-1,0 0 1,0 0-1,0 0 1,0 0-1,0 0-176,0 0 176,-1 1 1,1-1-1,0 0 1,0 0-1,0 0 1,0 0-1,0 0 1,0 0-1,-1 0 1,1 0-1,0 0 1,0 0-1,0 0 1,0 0-1,0 0 1,-1 0-1,1 0 1,0 0-1,0 0 1,0 0-1,0 0 1,0 0-1,-1 0 1,1 0-1,0 0 1,0 0-1,0 0 1,0 0-1,0-1 1,0 1-1,0 0 1,-1 0-1,-1-8-3106,2-13-2380,2 3 1165,2 2 1514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8:14.4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4 7456,'-13'-2'441,"4"0"5449,18 10-1608,8 2-3149,2 0-1,-1-1 1,1-1 0,30 9 0,4 1-355,11 7 168,88 46-1,-133-60-931,-1 1-1,0 0 0,0 1 0,-1 1 1,-1 0-1,-1 2 0,0-1 1,24 34-1,-35-42-675,0-1 0,-1 0 0,0 1 0,0 0 0,-1-1 0,0 1 0,2 9 0,-3-12-546,-1 1-1,1-1 0,-1 1 1,0-1-1,0 1 0,-1-1 1,-1 8-1,-2 4-2444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8:22.4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38 587 4736,'-19'3'1530,"18"-3"-1428,0 0-1,0 0 0,1 0 0,-1 0 0,0 0 0,0 0 0,1 1 0,-1-1 0,0 0 0,0 0 0,1 1 0,-1-1 0,0 1 0,1-1 0,-1 1 0,1-1 0,-1 1 0,1-1 1,-1 1-1,1-1 0,-1 1 0,1 0 0,-1-1 0,1 1 0,0 0 0,-1-1 0,1 1 0,0 0 0,-1 0 0,1-1 0,0 1 0,0 0 0,0 0 0,0-1 0,0 1 0,0 0 0,0 0 1,0-1-1,0 1 0,0 0 0,0 0 0,1-1 0,-1 1 0,0 0 0,0 0 0,1-1 0,-1 1 0,1 0 0,1 4 430,1 0 0,0 0 1,-1-1-1,2 1 0,3 3 0,-4-4-336,0-1 0,1 0 0,0 0 0,0 0 0,0 0 0,0-1 1,1 0-1,-1 1 0,0-2 0,1 1 0,0 0 0,-1-1 0,1 0 0,0 0 0,0 0 0,-1-1 1,9 0-1,-8 0-104,1 0 0,-1-1 0,1 1 0,-1-1 0,0 0 1,1-1-1,-1 0 0,0 0 0,0 0 0,0 0 1,0-1-1,0 1 0,-1-1 0,1-1 0,6-5 0,-2 0 1,0-1-1,-1-1 0,0 1 0,0-1 1,-1 0-1,-1-1 0,0 0 0,7-18 1,-9 16-54,0-1 0,2-26 0,-5 35-34,-1 0 1,0 0-1,0 0 1,-2-8-1,2 12-2,-1 0-1,1 0 0,-1 0 0,0 0 1,1 0-1,-1 0 0,0 0 1,0 0-1,0 1 0,0-1 1,-1 0-1,1 1 0,-2-3 0,2 4 1,0-1-1,0 0 1,0 1-1,1-1 1,-1 1-1,0-1 1,0 1-1,0 0 1,0-1-1,0 1 1,0 0-1,0 0 1,0 0-1,0-1 0,0 1 1,0 0-1,0 0 1,0 0-1,0 1 1,0-1-1,0 0 1,0 0-1,0 0 1,0 1-1,-2 0 1,0 1 16,0-1 1,0 1-1,-1 1 1,1-1-1,-4 4 1,-3 5 91,1-1 1,0 2-1,1-1 1,0 1 0,1 0-1,0 1 1,1 0-1,0 0 1,1 0-1,0 1 1,2 0 0,-1-1-1,2 1 1,-2 20-1,3-23-14,0 0 0,1 0 0,1 0 0,0 0 0,0 0 0,1 0 0,1 0 0,0 0 0,0 0 0,1-1 0,1 1 0,-1-1 0,9 12 0,-10-18-46,0-1-1,0 0 1,0 1 0,0-1-1,1-1 1,-1 1-1,1 0 1,-1-1-1,1 0 1,0 0 0,0 0-1,0 0 1,9 2-1,-2-2 28,0 0 0,0 0-1,0-1 1,15 0 0,3-3 33,0 0 0,51-12 0,-49 8-85,-1-1-1,1-2 0,-1-1 1,-1-1-1,0-2 1,45-26-1,-21 0-5,92-85 0,-113 94 7,271-230-207,-273 236 146,44-48 0,-62 58-15,-1 0 0,0 0 1,-1-1-1,-1-1 0,12-26 1,-20 40 7,0 1 0,0-1 0,0 1 0,-1-1 0,1 0 0,-1 1 0,1-1 0,-1 0 0,0 1 0,0-1 0,1 0 0,-1 1 0,0-1 0,0 0 0,-1 0 0,1 1 0,0-1 0,-1 0 0,1 1 0,-1-1 0,1 1 0,-1-1 0,-1-2 0,0 3 9,1 0 1,-1 0 0,0 0 0,0 0-1,0 0 1,0 0 0,0 0-1,0 1 1,0-1 0,0 1 0,-1-1-1,1 1 1,0 0 0,0 0 0,0 0-1,0 0 1,-1 0 0,1 0 0,-3 1-1,-14 3 24,0 1-1,1 1 0,0 0 0,0 2 0,-26 14 1,26-12 46,1 1 1,0 1 0,1 0-1,0 1 1,1 1 0,1 1-1,0 0 1,1 0 0,-19 30-1,19-23 28,1 0 0,2 1 0,0 0 0,1 1 0,2 0 0,0 0 0,-5 36 0,7-25 141,1-1 1,2 2 0,4 65-1,-1-91-151,1 0 0,0 0 0,0-1 0,1 1 0,5 10 0,-6-16-26,-1 0 0,1-1 0,0 0-1,0 1 1,1-1 0,-1 0 0,1 0 0,-1 0 0,1-1 0,0 1 0,0 0 0,0-1 0,0 0 0,1 0 0,-1 0 0,4 1 0,3 0 49,-1 0 0,1-1 0,0 0 0,0-1 0,-1 0 0,1-1 0,0 0 0,14-1 0,-1-3-24,-1 0 0,32-10 0,-36 8-41,0 0 0,0-2 0,0 0 1,-1-1-1,-1-1 0,0 0 0,20-17 1,-25 18-28,-1-1 0,0 0 0,-1 0 0,0-1 0,0-1 0,-1 1 0,-1-2 0,0 1 0,-1-1 0,7-18 0,-11 26-41,-1 1 1,1-1-1,-1 0 1,-1 0 0,1 0-1,-1-9 1,0 12 8,0-1 0,0 1 0,-1 0 1,1 0-1,-1 0 0,1-1 0,-1 1 0,0 0 0,0 0 0,0 0 0,0 0 0,0 0 1,0 1-1,-1-1 0,-2-3 0,3 4 32,0 0 0,0 0 1,0 1-1,-1-1 0,1 0 1,0 1-1,-1-1 0,1 1 0,0-1 1,-1 1-1,1 0 0,0-1 0,-1 1 1,1 0-1,-1 0 0,1 0 0,0 0 1,-1 0-1,-2 1 0,-1 0-12,0 0 0,0 1 0,1 0 0,-6 2 0,1 1 48,1-1 1,0 2-1,1-1 1,-1 1-1,1 0 1,0 1-1,1-1 1,0 1-1,0 1 1,-8 11 0,4-3 49,1 1 0,1 0 0,0 0 0,-7 24 0,13-34-2,0 0 1,0 0-1,1 0 1,0 1 0,0-1-1,1 0 1,0 0-1,0 0 1,2 8 0,-2-11-23,1 0 1,1 1-1,-1-1 1,0 0-1,1 0 1,0 0-1,0-1 1,0 1-1,1 0 1,-1-1 0,1 1-1,0-1 1,0 0-1,0 0 1,7 5-1,-1-2 0,0-1 0,0 0 0,0-1-1,1 0 1,-1 0 0,1-1 0,0 0-1,0-1 1,0 0 0,1-1 0,-1 0-1,0 0 1,1-1 0,-1-1 0,0 0 0,1 0-1,-1-1 1,0 0 0,0 0 0,0-2-1,-1 1 1,1-1 0,9-6 0,3-3-25,-1-1 1,35-30 0,33-40-84,-76 71 33,35-35-24,-25 23-2,1 1 1,1 1-1,50-34 0,-75 56 51,1 1-1,-1 0 0,1-1 0,0 1 1,-1 0-1,1-1 0,-1 1 0,1 0 0,0 0 1,-1 0-1,1-1 0,-1 1 0,1 0 0,0 0 1,-1 0-1,1 0 0,0 0 0,-1 0 0,1 0 1,0 0-1,-1 0 0,1 1 0,0-1 0,-1 0 1,1 0-1,0 1 0,0 0-7,0-1-1,-1 1 1,1 0 0,0 0 0,-1 0-1,1 0 1,-1 0 0,1-1-1,-1 1 1,0 0 0,1 0-1,-1 0 1,0 1 0,1 0 0,0 5-5,-1 1 1,1-1 0,-2 11-1,1-17 31,-1 26 30,-2 0 1,0 0 0,-2 0 0,-16 50 0,17-66-41,2-7 9,0 0-1,0 0 0,1 0 0,-1 1 0,1-1 0,0 0 0,1 1 1,-1-1-1,1 1 0,0-1 0,0 9 0,0-13-4,1 1-1,-1-1 1,1 1-1,-1-1 1,0 1-1,1-1 1,-1 0 0,1 1-1,-1-1 1,1 0-1,-1 1 1,1-1-1,-1 0 1,1 0-1,0 1 1,-1-1 0,1 0-1,-1 0 1,1 0-1,-1 0 1,1 0-1,0 0 1,-1 0-1,1 0 1,-1 0 0,1 0-1,0 0 1,-1 0-1,1 0 1,-1-1-1,1 1 1,-1 0-1,1 0 1,0-1 0,29-11 209,-20 8-144,6-3-37,0-1 0,-1-1 0,0 0 0,27-21 0,49-54-128,-56 51 81,-13 8 11,-18 21-15,0-1 0,0 0 0,0 1 1,1 0-1,-1 0 0,1 0 0,0 0 1,0 1-1,1 0 0,7-4 0,-13 7 10,1 0-1,0 0 1,-1 0-1,1 0 0,0-1 1,-1 1-1,1 0 1,0 1-1,-1-1 1,1 0-1,0 0 0,-1 0 1,1 0-1,0 0 1,-1 1-1,1-1 0,-1 0 1,1 1-1,0-1 1,-1 0-1,1 1 0,-1-1 1,1 1-1,-1-1 1,1 0-1,-1 1 0,0 0 1,1-1-1,-1 1 1,1-1-1,-1 1 0,0-1 1,0 1-1,1 0 1,-1-1-1,0 1 0,0 0 1,0-1-1,1 1 1,-1 0-1,0-1 0,0 1 1,0 0-1,0 0 1,0 6 9,0 0 0,0 0 1,-1 9-1,0-11-14,-13 99 35,14-100 14,-1 1-1,1-1 1,0 0-1,2 8 1,-2-11-37,0-1 1,0 0 0,0 1-1,0-1 1,0 1-1,0-1 1,0 1 0,0-1-1,0 1 1,0-1-1,1 1 1,-1-1 0,0 0-1,0 1 1,1-1-1,-1 1 1,0-1 0,0 0-1,1 1 1,-1-1-1,0 0 1,1 1 0,-1-1-1,1 0 1,-1 0-1,0 1 1,1-1 0,-1 0-1,1 0 1,-1 0-1,1 0 1,-1 0 0,1 1-1,-1-1 1,0 0-1,1 0 1,-1 0 0,1 0-1,-1 0 1,1 0-1,-1-1 1,1 1-1,-1 0 1,1 0 0,-1 0-1,1 0 1,-1 0-1,0-1 1,1 1 0,-1 0-1,1 0 1,-1-1-1,0 1 1,1 0 0,-1-1-1,0 1 1,1-1-1,97-76-20,-92 72 11,-1 1 0,1 0 0,0 0 0,1 0 0,-1 1 0,13-5 0,-17 8 0,0-1 0,-1 1 0,1-1 0,0 1 0,0 0 1,0-1-1,0 1 0,0 0 0,-1 0 0,1 1 0,0-1 0,0 0 0,0 0 0,0 1 1,-1 0-1,1-1 0,0 1 0,0 0 0,-1 0 0,1-1 0,0 1 0,-1 1 0,1-1 1,-1 0-1,0 0 0,1 0 0,-1 1 0,0-1 0,0 1 0,0-1 0,2 3 0,1 4 15,-1 0 0,0 0 0,-1 0-1,0 0 1,0 1 0,1 9 0,-2-9 24,1 0 1,-1-1-1,2 1 0,-1-1 1,1 1-1,5 8 1,-6-15-28,-1 1 1,1-1-1,1 1 1,-1-1-1,0 0 1,1 0-1,-1 0 1,1 0-1,-1-1 1,1 1-1,0-1 1,0 1-1,0-1 0,0 0 1,0 0-1,0 0 1,0 0-1,0-1 1,0 0-1,5 1 1,7-1-15,1 0 0,29-4 0,-31 2-23,31-2 237,53-8-206,-90 10-17,0-1 0,0 0 0,-1 0-1,10-6 1,0 0-15,-11 7 47,0-2-1,0 1 0,0-1 1,-1 0-1,0 0 0,0 0 1,0-1-1,0 0 0,-1 0 1,0 0-1,0-1 0,0 1 1,0-1-1,-1 0 0,4-10 1,4-10-10,11-44 0,-20 59-48,1 0 0,-1 0-1,-1 0 1,0 0 0,-1 0 0,0-1 0,-2-10-1,2 21 24,0 0-1,0 0 1,0 0 0,0 0-1,-1 0 1,1 0-1,0 0 1,0 1-1,-1-1 1,1 0-1,-1 0 1,1 0-1,-1 1 1,1-1-1,-1 0 1,1 0-1,-1 1 1,0-1-1,1 1 1,-1-1-1,0 1 1,0-1-1,1 1 1,-1-1-1,0 1 1,-1-1-1,0 1 1,1 0 0,-1 0 0,1 0 0,-1 0 0,0 0 0,1 0 0,-1 1 0,1-1 0,-1 1-1,1-1 1,-1 1 0,1-1 0,-3 3 0,-3 1 28,0 1 1,0 0-1,0 0 0,-7 9 1,2 0-17,2 0 0,-1 1-1,2 0 1,0 1 0,1 0 0,0 1 0,1-1 0,-5 24 0,9-33 55,1 1 1,1-1-1,-1 0 1,1 1-1,0-1 1,1 1-1,1 13 1,-1-18-31,1 0 0,-1 0 0,1 0 1,0 0-1,0 0 0,1 0 0,-1 0 1,0-1-1,1 1 0,0 0 0,-1-1 1,1 0-1,0 1 0,1-1 0,-1 0 1,0 0-1,0 0 0,1 0 0,-1 0 1,1-1-1,5 3 0,-5-3 3,0 0-1,1 0 1,-1 0-1,1 0 1,-1-1-1,1 1 0,-1-1 1,1 0-1,-1 0 1,1-1-1,-1 1 1,1-1-1,-1 0 1,1 1-1,-1-1 1,1-1-1,4-2 1,5-2-13,0-1 0,20-15 0,-32 21-12,112-91 147,-79 61-222,2 2-1,51-32 0,-68 52 23,-18 9 57,-1 0-1,1 0 0,-1 0 0,0 0 0,1-1 1,-1 1-1,1 0 0,-1 0 0,0 0 0,1 0 1,-1 0-1,1 0 0,-1 0 0,0 0 0,1 0 1,-1 1-1,0-1 0,1 0 0,-1 0 0,1 0 1,-1 0-1,0 1 0,1-1 0,-1 0 0,0 0 1,1 0-1,-1 1 0,0-1 0,0 0 1,1 1-1,-1-1 0,0 0 0,0 1 0,1-1 1,-1 0-1,0 1 0,0-1 0,0 0 0,0 1 1,0-1-1,1 0 0,-1 1 0,0-1 0,0 1 1,0-1-1,0 0 0,0 1 0,0 0 0,-1 6-16,0 0-1,0 0 1,0-1-1,0 1 1,-1 0-1,-4 8 0,-19 40 217,8-22-157,-17 42 27,25-53 109,9-21-177,0-1 1,-1 1 0,1-1 0,0 1 0,0-1-1,0 1 1,-1-1 0,1 1 0,0 0-1,0-1 1,0 1 0,0-1 0,0 1 0,0 0-1,0-1 1,0 1 0,1-1 0,-1 1 0,0-1-1,0 1 1,0 0 0,1-1 0,-1 1-1,0-1 1,0 1 0,1-1 0,-1 1 0,1-1-1,-1 0 1,0 1 0,1-1 0,-1 1 0,1-1-1,0 1 1,3-1 9,0 1-1,-1-1 0,1 0 1,0 0-1,0 0 1,0-1-1,-1 1 0,1-1 1,0 0-1,-1 0 1,5-2-1,42-21 84,134-78-137,-178 99 24,-1 0 0,1 1 0,0-1 0,0 1 0,6-1 1,-11 3 15,0 0 1,0-1 0,0 1 0,0 0-1,0 0 1,0 0 0,-1 0 0,1 0-1,0 0 1,0 0 0,0 0 0,0 1-1,0-1 1,0 0 0,0 0 0,0 1-1,0-1 1,-1 1 0,1-1 0,0 1-1,0-1 1,0 1 0,-1-1 0,1 1-1,0 0 1,-1-1 0,1 1 0,-1 0-1,1 0 1,-1 0 0,1-1 0,-1 1-1,1 0 1,-1 0 0,0 0 0,1 0-1,-1 0 1,0 0 0,0-1 0,0 1-1,0 2 1,2 28-101,-2-23 109,0 0 1,1 0 0,-1-1 0,3 9 0,-1-11 19,-1 1 1,1-1 0,1 1-1,-1-1 1,1 0-1,0 1 1,0-1 0,0-1-1,1 1 1,6 7-1,-7-10-21,-1 0-1,1 0 0,0 0 1,0 0-1,0 0 0,0-1 1,0 1-1,0-1 0,1 0 0,-1 0 1,0 0-1,1-1 0,-1 1 1,1-1-1,-1 1 0,1-1 1,-1 0-1,0-1 0,7 0 0,-1-1 33,0-1 1,0 0-1,0-1 0,0 0 0,0 0 0,-1 0 0,0-1 0,0-1 0,0 0 0,-1 0 0,10-9 0,9-12-53,35-46 1,-42 49-9,30-34 90,69-63 1,-72 78-75,68-69-97,-87 84 31,46-64 0,-72 90 56,1-1 1,-1 1-1,1 0 1,-1 0-1,0-1 1,0 1-1,0 0 1,0-1-1,0 1 1,-1-1-1,1 1 0,-1-1 1,1-2-1,-1 4 13,0 1 0,0 0-1,0-1 1,0 1-1,0 0 1,0 0-1,-1-1 1,1 1-1,0 0 1,0-1 0,0 1-1,0 0 1,0-1-1,0 1 1,0 0-1,-1 0 1,1-1-1,0 1 1,0 0 0,0 0-1,-1-1 1,1 1-1,0 0 1,0 0-1,-1 0 1,1-1-1,0 1 1,0 0 0,-1 0-1,1 0 1,0 0-1,-1 0 1,1-1-1,0 1 1,-1 0-1,1 0 1,0 0 0,-1 0-1,1 0 1,0 0-1,0 0 1,-1 0-1,1 0 1,0 0-1,-1 1 1,1-1 0,0 0-1,-1 0 1,1 0-1,-1 0 1,-17 10-109,17-10 111,-19 12-26,0 2 1,1 0-1,-34 32 0,41-34 63,2 1 0,-1 0 0,2 0 0,0 1 0,0 0 0,-11 28-1,12-23-4,1 1 0,1-1 0,1 1-1,0 0 1,1 1 0,2-1-1,-1 34 1,3-44-8,1 0 0,0 0-1,0-1 1,1 1 0,1 0 0,-1-1-1,2 0 1,-1 0 0,1 0 0,0 0-1,1 0 1,0-1 0,1 0 0,-1 0-1,2 0 1,-1-1 0,1 0 0,10 9-1,-8-9-35,1-1-1,0 0 1,0 0-1,1-1 1,-1 0-1,1-1 1,19 6-1,-12-6-666,1-1 0,0 0-1,35 0 1,-47-3 127,-1 0-1,1-1 1,-1 0 0,1 0-1,-1 0 1,7-3 0,-10 3 256,-1 0 0,1 0 0,-1 0 0,0-1 0,0 1 0,1 0 0,-1-1 0,0 0 0,0 0 0,0 1 0,-1-1 0,1 0 0,0 0 0,-1-1 0,1 1 0,-1 0 0,0 0 0,1-4 0,0 1-299,0 0 0,0-1 0,-1 1-1,0-1 1,-1 1 0,1-1-1,-1 1 1,0-1 0,0 0 0,-2-7-1,-1 3-386,0 0 0,-1 0-1,-6-10 1,-17-32-1564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8:22.7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48 22 8640,'-42'-21'3904,"37"26"-3392,10-5 2911,5 0-1983,13 0 1536,10 3-1728,29 1 384,9 1-960,24-1-128,-1 1-320,0-5-192,-13 0-64,-9 0-2432,-11 0 1344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4:59.1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47 1 6816,'-2'1'294,"1"0"0,0 0 0,1 0 0,-1 1 0,0-1 0,0 0 0,0 1 1,1-1-1,-1 0 0,1 1 0,-1-1 0,1 1 0,-1-1 0,1 2 0,-2 25 2722,2-13-1675,-20 151 3464,7-48-3248,12-105-1065,1-13-486,0 0 0,1 0 1,-1 0-1,0 0 0,0 1 0,0-1 1,0 0-1,0 0 0,0 0 1,0 0-1,0 0 0,0 0 1,0 0-1,0 0 0,0 0 1,0 0-1,1 0 0,-1 0 1,0 0-1,0 0 0,0 0 1,0 1-1,0-1 0,0 0 1,0 0-1,0 0 0,0 0 1,1 0-1,-1 0 0,0 0 1,0 0-1,0 0 0,0 0 1,0 0-1,0-1 0,0 1 1,0 0-1,1 0 0,-1 0 0,0 0 1,0 0-1,0 0 0,0 0 1,0 0-1,0 0 0,0 0 1,0 0-1,0 0 0,0 0 1,0 0-1,0 0 0,1-1 1,15-20 233,7-18-413,65-93 106,-78 118 118,-4 6 127,0 0-1,1 0 0,0 0 0,1 1 0,15-13 0,-22 20-145,0-1 0,0 0-1,0 1 1,0-1 0,0 1-1,0 0 1,0-1 0,0 1 0,0 0-1,0-1 1,0 1 0,0 0-1,0 0 1,0 0 0,0 0 0,0 0-1,0 0 1,0 0 0,0 0-1,0 1 1,0-1 0,0 0-1,0 0 1,0 1 0,0-1 0,0 1-1,0-1 1,-1 1 0,1-1-1,0 1 1,0 0 0,0-1-1,-1 1 1,1 0 0,0 0 0,-1-1-1,1 1 1,0 0 0,-1 0-1,1 0 1,-1 0 0,0 0-1,1 0 1,-1 0 0,1 1 0,1 6 73,1-1 1,-1 1 0,-1 0 0,2 11 0,-3-19-99,7 106 500,-5-48-433,-2-1-313,-1-37-1503,2 30 1,4-29 119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8:33.9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14 2656,'-1'2'14160,"7"0"-11851,201-11 1533,1 0-2676,41 9-697,-247 0-554,-36 22-20187,10-5 17723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8:34.2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75 8128,'1'-2'306,"-1"1"0,0-1 0,1 0 0,-1 0 0,1 1 0,0-1 0,-1 0 0,1 1 0,0-1 0,0 1 0,0-1 0,0 1 0,0-1 0,0 1 0,1 0 0,-1-1 1,0 1-1,1 0 0,-1 0 0,1 0 0,-1 0 0,1 0 0,2 0 0,3-3 561,1 1 0,0 0 0,0 1-1,9-2 1,50-7 356,0 3 0,0 3-1,72 4 1,6 16-1216,-100-9-526,-44-6 502,32 5-1561,-30-4 968,-1-1 0,0 1 1,1 0-1,-1-1 0,0 1 0,0 0 0,0 0 0,0 0 0,0 1 0,4 2 0,-6-4 516,0 0 0,0 0 0,0 0 0,0 1 0,0-1-1,0 0 1,0 0 0,0 1 0,1-1 0,-1 0 0,0 0 0,0 0 0,0 1-1,0-1 1,0 0 0,0 0 0,0 1 0,0-1 0,0 0 0,0 0 0,-1 1-1,1-1 1,0 0 0,0 0 0,0 0 0,0 1 0,0-1 0,0 0 0,0 0-1,-1 0 1,1 1 0,0-1 0,0 0 0,0 0 0,0 0 0,-1 1 0,-15 11-6578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8:39.8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1 601 5632,'0'2'293,"0"-1"-1,1 1 1,-1 0 0,1-1 0,-1 1 0,1-1 0,0 1-1,-1-1 1,1 1 0,0-1 0,0 1 0,0-1-1,0 0 1,1 1 0,-1-1 0,0 0 0,0 0-1,1 0 1,-1 0 0,3 1 0,1 1 295,1 0-1,-1 0 1,1 0 0,7 1 0,-6-2-227,1 0 0,0-1 1,-1 0-1,1 0 0,0-1 1,0 0-1,-1-1 0,1 0 1,0 0-1,10-3 0,-1 0 68,0-2 0,-1 0 0,25-13 0,-26 10-214,0-1 1,0 0-1,-1-1 0,0-1 1,-1 0-1,0-1 0,15-19 0,-2-3 164,40-70 0,-12-4 677,-50 99-591,-5 14-527,-7 19-5,-16 65 252,-3-2 1,-4 0-1,-67 130 0,91-203-133,-17 31 127,-33 48 1,6-12 76,35-52 517,31-50-131,24-26-1,-13 18-661,22-36 0,-24 23 30,-2-1 1,30-86 0,1-2-123,-46 116 82,56-109-233,-55 112 208,1 0 0,0 1 0,1 0 0,0 0 0,0 1 0,24-19 1,-32 29 55,0 0 1,0-1 0,0 1 0,0 0 0,0 0 0,0 0 0,0 0 0,0 1 0,1-1 0,-1 0 0,0 1 0,0-1 0,1 1 0,-1 0 0,0 0-1,1 0 1,-1 0 0,0 0 0,1 1 0,-1-1 0,3 2 0,-3-1 10,0-1 1,-1 1-1,1 0 0,-1 1 0,1-1 1,-1 0-1,1 0 0,-1 1 0,0-1 1,0 0-1,0 1 0,1 0 0,-2-1 1,1 1-1,0-1 0,0 1 0,0 0 1,-1 0-1,1-1 0,-1 1 0,1 0 1,-1 0-1,0 0 0,0 0 0,0 0 1,0 2-1,0 10-18,-1 1 0,-1-1 0,-1 1-1,0-1 1,-5 16 0,-1-3 83,-24 43 0,28-62-121,0 0 0,0 0-1,-1-1 1,0 0 0,-1 0-1,0-1 1,0 0 0,0 0-1,-1 0 1,0-1 0,0 0-1,-14 6 1,21-11 30,0 1 0,-1-1-1,1 1 1,0 0 0,0-1 0,0 1-1,0 0 1,0 0 0,0 0 0,0 0 0,0 0-1,0 0 1,1 0 0,-1 0 0,0 0-1,0 0 1,0 2 0,1-2 22,0 0 0,0 0 0,0 0 1,0 0-1,1 0 0,-1 0 0,0 0 1,0 0-1,1-1 0,-1 1 0,1 0 0,-1 0 1,0 0-1,1 0 0,0-1 0,-1 1 1,1 0-1,-1-1 0,1 1 0,0 0 0,0-1 1,-1 1-1,1-1 0,0 1 0,1 0 1,2 1 15,-1 0 0,1 0 0,-1 0 0,1 0 0,0-1 0,0 1 0,0-1 0,0 0 0,0 0 0,0-1 0,1 1 0,3-1 0,-1 0 10,0-1-1,0 0 1,0 0 0,0-1 0,0 1 0,10-6 0,1-1 22,-1-1 1,0 0-1,-1-2 1,20-16-1,27-26 122,-3-2 0,71-84 0,-124 131-158,0 0 0,0-1 1,-1 0-1,9-16 0,-15 24-23,1 0-1,-1 0 1,1 0-1,-1 1 1,1-1-1,0 0 1,-1 0-1,1 1 0,0-1 1,-1 0-1,1 1 1,0-1-1,0 0 1,0 1-1,-1-1 1,1 1-1,0 0 1,0-1-1,0 1 1,0 0-1,0-1 1,0 1-1,0 0 1,0 0-1,0 0 1,0 0-1,1 0 1,3 0-31,0 1 0,0 0 0,-1 0 1,8 2-1,1 1-19,-6-3 56,-1 0-1,0 1 0,0-1 1,0 1-1,0 1 0,0-1 1,-1 1-1,1 0 0,-1 1 1,0-1-1,0 1 1,0 0-1,0 0 0,0 1 1,-1 0-1,0-1 0,0 1 1,0 1-1,-1-1 1,0 0-1,0 1 0,0 0 1,0-1-1,-1 1 0,0 0 1,1 8-1,12 88 128,4 21 268,-19-122-386,1 0-1,-1 1 1,0-1 0,1 0-1,-1 1 1,1-1 0,-1 0-1,1 0 1,-1 1 0,1-1-1,0 0 1,0 0 0,0 0-1,0 0 1,0 0 0,0 0-1,0 0 1,0 0 0,0-1-1,0 1 1,0 0 0,0 0-1,1-1 1,0 1 0,0-1-2,-1 0 0,1 0 0,-1 0 0,1 0 0,-1 0 0,1 0 0,-1-1 0,0 1 0,1-1 0,-1 1 0,1-1 0,-1 1 0,0-1 0,0 0 0,1 0 0,-1 0 1,0 1-1,0-1 0,0 0 0,0 0 0,0-1 0,1-1 0,22-29-33,-2 0 0,-1-2 1,30-67-1,-50 100 15,-1 0 0,1 0 0,-1 0-1,0 0 1,1-1 0,-1 1 0,0 0 0,0 0 0,0 0-1,0-1 1,0 1 0,0 0 0,0-2 0,0 3 5,0 0 1,0 0 0,0 0 0,0 0 0,0 0-1,0 0 1,0-1 0,-1 1 0,1 0-1,0 0 1,0 0 0,0 0 0,0 0 0,0 0-1,0 0 1,0 0 0,0 0 0,0-1-1,-1 1 1,1 0 0,0 0 0,0 0-1,0 0 1,0 0 0,0 0 0,0 0 0,0 0-1,-1 0 1,1 0 0,0 0 0,0 0-1,0 0 1,0 0 0,0 0 0,0 0 0,-1 0-1,1 0 1,0 0 0,-8 7-53,2 3 51,0-1 0,0 1 0,1 0 0,0 0 0,1 0-1,0 1 1,-3 13 0,-11 78 74,15-85-28,2 1 0,0 0 0,2-1 0,-1 1 0,2 0 0,1-1 0,6 25 0,-9-41-35,0 1 0,1-1 0,-1 1 0,0-1-1,1 0 1,0 1 0,-1-1 0,1 0 0,0 1-1,0-1 1,-1 0 0,1 0 0,0 0-1,0 1 1,0-1 0,0 0 0,1-1 0,-1 1-1,0 0 1,0 0 0,1 0 0,-1-1 0,0 1-1,1 0 1,-1-1 0,0 0 0,1 1-1,-1-1 1,1 0 0,-1 1 0,1-1 0,-1 0-1,1 0 1,-1 0 0,1-1 0,-1 1 0,1 0-1,-1 0 1,0-1 0,1 1 0,-1-1-1,1 1 1,1-2 0,0 0-19,-1 0-1,1 0 1,0 0-1,-1 0 1,1 0-1,-1-1 1,0 1-1,0-1 1,0 0 0,0 1-1,0-1 1,0 0-1,1-5 1,3-4 16,6-26 1,-6 12-74,-1 0 0,-1 0 1,-2-1-1,0 1 0,-2-1 1,-1 1-1,-7-45 0,6 60-5,0 0-1,-1 1 0,0-1 1,0 0-1,-7-11 0,7 16 47,-3-6-93,9 14 112,-1-1 1,0 0-1,1 1 0,-1 0 0,0 0 0,2 2 1,-3-3 5,8 6 16,0 0 0,1 0 1,0 0-1,18 8 0,44 14-53,-69-28 41,7 3 34,1-1 0,0 0 1,-1-1-1,1 0 0,0-1 1,0 0-1,0-1 0,0 0 1,0 0-1,0-1 0,0-1 0,11-3 1,-9 1 0,0 0 1,0-1 0,-1-1 0,1 0 0,-1-1-1,0 0 1,-1 0 0,0-2 0,12-10-1,-9 6-26,0-1-1,-1 0 0,0-1 1,-1-1-1,-1 0 0,0-1 1,-2 0-1,0 0 0,0-1 1,-2 0-1,0 0 0,-1-1 1,-1 0-1,-1 0 0,3-25 1,-7 17-119,0 26 95,0-1 1,0 1 0,-1-1-1,1 1 1,-1-1 0,1 1-1,-1-1 1,1 1 0,-1 0-1,0-1 1,1 1-1,-1 0 1,0-1 0,-2-1-1,3 3 15,-1 0-1,1 0 1,0 0-1,-1 0 1,1-1-1,-1 1 1,1 0-1,0 0 1,-1 0-1,1 0 1,0 0-1,-1 1 1,1-1-1,-1 0 0,1 0 1,0 0-1,-1 0 1,1 0-1,0 0 1,-1 1-1,1-1 1,0 0-1,-1 0 1,1 1-1,0-1 1,-1 0-1,1 0 1,0 1-1,0-1 1,-1 0-1,1 1 0,0-1 1,0 0-1,0 1 1,-1-1-1,-9 17-61,8-13 31,-10 20 30,1 1-1,-13 45 1,21-61-5,-5 17 22,2 0 0,-5 45 0,3 53 134,8-111-129,5 210 282,-5-219-283,0 0 0,1 0-1,-1 1 1,1-1 0,0 0-1,1 0 1,1 5 0,-2-8-17,-1-1 0,0 1 1,1-1-1,-1 1 0,1 0 0,-1-1 1,1 1-1,-1-1 0,1 0 0,-1 1 1,1-1-1,-1 1 0,1-1 0,1 1 1,-1-1-10,-1 0 0,1 0 0,0 0 0,0 0 0,0 0 0,-1 0 0,1 0 0,0-1 0,0 1 0,-1 0 0,1 0 0,0-1 0,0 1 0,-1 0 0,1-1 0,0 1 0,-1-1 0,1 1 0,0-1 0,-1 1 0,1-1 0,-1 1 0,1-1 0,0-1 0,13-18-169,-3-3 68,-1 0-1,-1 0 0,12-49 1,0-4 100,-17 65 7,-2 4 0,0 1 0,0 1 0,0-1 0,1 0 0,-1 0 0,1 1 0,1-1 0,-1 1 0,8-8 0,-9 12 5,0 0 0,0 1 1,1-1-1,-1 0 0,0 1 1,1-1-1,-1 1 0,0 0 1,1-1-1,-1 1 0,1 0 1,-1 1-1,0-1 0,4 1 1,-1 0-6,9 0-31,-1 1 0,14 5 0,14 2 72,20-1-26,1-3 0,107-4 0,-148-2 33,-14 1-26,1 0-1,-1-1 1,1 1 0,-1-2-1,0 1 1,8-3 0,-1 0-203,-14 4 179,0 0 1,0 0 0,0 0-1,1 0 1,-1 0 0,0 0-1,0 0 1,0 0 0,0 0-1,0 0 1,0 0 0,0 0-1,0 0 1,0 0 0,0 0 0,0 0-1,0 0 1,0 0 0,1 1-1,-1-1 1,0 0 0,0 0-1,0 0 1,0 0 0,0 0-1,0 0 1,0 0 0,0 0-1,0 0 1,0 0 0,0 0-1,0 0 1,0 0 0,0 1-1,0-1 1,0 0 0,0 0-1,0 0 1,0 0 0,0 0 0,0 0-1,0 0 1,0 0 0,0 0-1,0 0 1,0 0 0,0 1-1,0-1 1,0 0 0,0 0-1,0 0 1,0 0 0,-1 0-1,1 0 1,0 0 0,0 0-1,0 0 1,0 0 0,0 0-1,0 0 1,0 0 0,0 0-1,0 0 1,-19 17 114,13-11-118,-28 22 25,3 2 1,-49 58-1,68-72 20,-3 2-12,1 0-1,1 1 1,1 1 0,1 0 0,-10 23-1,20-40-17,0-1 0,0 1-1,1-1 1,-1 1-1,1-1 1,-1 1-1,1-1 1,0 1-1,0-1 1,1 6-1,-1-7-7,0-1-1,0 0 1,0 1-1,1-1 1,-1 1 0,0-1-1,0 1 1,1-1-1,-1 1 1,0-1-1,1 0 1,-1 1-1,0-1 1,1 0-1,-1 1 1,0-1-1,1 0 1,-1 0-1,1 1 1,-1-1-1,1 0 1,0 1 0,0-1 0,1 0 1,-1 0 0,0 0 0,0 0 0,1 0 0,-1-1 0,0 1 0,0 0 0,0 0 0,1-1 0,-1 1 0,0-1 0,2 0 0,3-3-15,0 0 0,0 0 0,0 0-1,0-1 1,-1 0 0,0 0 0,0 0 0,0 0 0,-1-1 0,1 0 0,4-9 0,4-10-87,17-42 1,-19 40 78,64-154-8,-72 187 56,-1 10-20,2 46 52,-3-34-83,5 28-1,-1-26 131,12 36 0,-13-54-82,0 0 0,1 0 1,0-1-1,1 0 0,13 19 0,-18-28-12,1-1 1,-1 1-1,1 0 0,0 0 0,0 0 0,0-1 0,0 1 1,0-1-1,0 0 0,0 0 0,1 0 0,-1 0 1,0 0-1,1 0 0,-1 0 0,0-1 0,1 1 1,-1-1-1,1 0 0,-1 1 0,1-1 0,-1 0 1,1-1-1,-1 1 0,1 0 0,-1-1 0,1 1 1,3-3-1,0 1-14,1-1 0,-1 0 0,0-1-1,0 1 1,-1-1 0,1 0 0,-1-1 0,0 1 0,8-10 0,9-14-19,0-2 0,20-40 1,1 0-54,21-20 106,97-102 1,-159 190-44,8-9 25,0 0 0,-1 0-1,-1-1 1,0 0 0,7-14-1,-15 26-17,0 0-1,0 0 1,0 0-1,0 0 1,0-1-1,0 1 0,0 0 1,0 0-1,0 0 1,0 0-1,0 0 0,0 0 1,0-1-1,0 1 1,0 0-1,0 0 0,0 0 1,0 0-1,0 0 1,0 0-1,0-1 1,0 1-1,0 0 0,0 0 1,0 0-1,0 0 1,0 0-1,0 0 0,0 0 1,-1-1-1,1 1 1,0 0-1,0 0 1,0 0-1,0 0 0,0 0 1,0 0-1,0 0 1,0 0-1,-1 0 0,1 0 1,0 0-1,0 0 1,0 0-1,0 0 0,0-1 1,0 1-1,0 0 1,-1 0-1,1 0 1,0 0-1,0 0 0,0 0 1,0 1-1,0-1 1,0 0-1,-1 0 0,1 0 1,0 0-1,0 0 1,0 0-1,0 0 1,0 0-1,0 0 0,0 0 1,-1 0-1,-8 4-80,-4 4 90,1 1-1,0 1 1,0-1-1,-19 24 0,18-18 19,0 1 0,2 1 0,0 0-1,1 0 1,0 1 0,2 1-1,-9 25 1,3 0 39,2 1 0,-6 47 0,15-76-25,1-1 1,1 1-1,0-1 0,3 30 1,-1-39-25,0-1-1,0 1 1,1 0 0,0-1-1,0 1 1,0-1 0,0 1-1,1-1 1,0 0 0,0 0-1,0 0 1,1-1 0,-1 1-1,1-1 1,7 6 0,-6-6-6,-1 0 1,1-1-1,0 0 1,0 0-1,0 0 1,0-1-1,0 1 1,0-1-1,1 0 1,-1-1-1,1 0 1,-1 0-1,1 0 0,0 0 1,0-1-1,-1 0 1,1 0-1,0 0 1,-1-1-1,1 0 1,0 0-1,-1 0 1,1-1-1,-1 0 1,0 0-1,8-4 1,-2 0-35,-1 0 0,0-1 1,0 0-1,-1-1 0,0 0 0,0 0 1,0-1-1,-1 0 0,-1 0 1,1-1-1,-2 0 0,1-1 0,5-13 1,5-15-25,-2-1 1,15-60 0,-26 86 36,-2 0 0,1-1 0,-1-25 0,4 29-4,-6 19 28,1 0 0,1 0 1,0 0-1,0 0 0,0-1 0,1 1 0,0-1 1,1 1-1,0-1 0,0 0 0,0 0 0,1-1 1,10 11-1,-14-15 0,1 0 1,0-1-1,0 1 0,0-1 1,0 1-1,0-1 1,0 0-1,1 0 0,-1 0 1,0 0-1,1-1 0,-1 1 1,0-1-1,1 1 1,-1-1-1,1 0 0,-1 0 1,1 0-1,-1 0 1,1 0-1,-1 0 0,0-1 1,5 0-1,-2-1 9,1 0-1,-1 0 0,1-1 0,-1 1 1,0-1-1,0 0 0,0-1 0,8-6 1,14-10-256,-26 19 102,-5 23 399,-6 16-295,-8 49 0,12-52 44,3-21-8,0 0 1,0 24-1,1-17-13,1-17 10,1 0 0,-1 0 1,1 0-1,0-1 0,0 1 0,1 0 1,-1 0-1,2 6 0,-1-10 11,-1 1-1,1-1 1,-1 1-1,1-1 1,0 1-1,-1-1 1,1 1-1,0-1 1,-1 0-1,1 1 1,0-1-1,0 0 1,-1 0-1,1 0 1,0 0 0,0 1-1,-1-1 1,1 0-1,0 0 1,1-1-1,16 0 34,-18 1-44,18-3-59,-1-1 0,1-1 0,20-9-1,-9 4 27,-4 1-23,0-2 1,-1-1 0,32-21-1,62-54-137,-84 56 78,-1-2 1,-2-1-1,28-40 0,-14 8 65,-24 32 140,-8 14-86,-2 0 0,0 0 0,-1-1 0,-2 0 0,10-32 0,-10 29-43,-6 17 21,1 0-1,-1 1 0,-1-1 1,1 0-1,0-11 1,-4 13-52,-1 8-4,-5 12-98,6-12 98,-65 132 278,59-115-243,1 0-1,-9 39 0,-3 47 53,11-57 116,2-6 31,2-1-1,2 45 1,2-80-145,0 0 0,1 0 1,0-1-1,0 1 0,1 0 0,4 11 1,-5-15-8,0-1-1,0 1 1,1-1 0,-1 0 0,0 1 0,1-1 0,-1 0 0,1 0-1,0 0 1,0 0 0,0 0 0,0-1 0,0 1 0,0-1 0,0 1-1,0-1 1,1 0 0,-1 0 0,0 0 0,3 1 0,-2-2-11,0 1 1,-1-1-1,1 0 0,-1-1 1,1 1-1,-1 0 1,1-1-1,-1 1 0,1-1 1,-1 0-1,0 0 0,1 0 1,-1 0-1,0 0 1,0-1-1,0 1 0,3-3 1,4-3-36,-1 0 1,12-14-1,-16 17 19,72-93-38,-26 30 42,-31 46 11,-37 96 325,-2 12-168,18-75-121,0 1-1,1-1 0,1 1 0,0 0 0,2 13 0,-2-24-28,0 0-1,0 0 1,1 0-1,-1 0 1,1 0-1,-1 0 1,1 0-1,0 0 1,0 0-1,0 0 1,0-1-1,0 1 1,0 0 0,0-1-1,0 1 1,1-1-1,-1 1 1,1-1-1,-1 0 1,1 1-1,-1-1 1,1 0-1,0 0 1,0 0-1,0 0 1,-1-1-1,1 1 1,0 0-1,0-1 1,0 1-1,0-1 1,0 0-1,0 0 1,0 0-1,0 0 1,0 0-1,3 0 1,4-2-21,0 0 1,0 0-1,0 0 0,0-1 1,-1-1-1,1 0 1,8-5-1,-1 0-34,-1-1 0,-1-1 0,0 0 0,25-26 0,42-62-91,17-43 4,-21 29-71,-40 57 290,-2-2-1,53-118 1,-106 197-378,11-8 265,-9 22-1,1 0 20,2-7 43,2 0 1,0 1-1,-7 38 0,-12 92 163,21-101-168,0-12 12,3-18 39,1 0 1,-1 42-1,6-69-71,-1 0 1,1 0-1,0 0 1,1 1 0,-1-1-1,0 0 1,0 0-1,0 0 1,1 0-1,-1 1 1,1-1-1,-1 0 1,1 0 0,-1 0-1,1 0 1,0 0-1,-1 0 1,2 1-1,-1-2-2,0 1-1,0-1 0,-1 0 0,1 1 1,0-1-1,0 0 0,0 0 0,0 1 0,0-1 1,0 0-1,0 0 0,0 0 0,0 0 1,-1 0-1,1 0 0,0-1 0,0 1 0,0 0 1,0 0-1,0-1 0,0 1 0,0 0 1,0-1-1,2-1-8,0 1 1,-1-1-1,1 0 1,0 0-1,-1 0 1,0 0-1,0 0 1,1-1-1,-1 1 0,3-6 1,16-31-31,-11 19-18,-1 2 36,5-10 29,1 1 0,23-30-1,-38 57-16,0 0 0,0-1-1,1 1 1,-1 0-1,0 0 1,0 0-1,0 0 1,0-1 0,0 1-1,0 0 1,0 0-1,1 0 1,-1 0 0,0-1-1,0 1 1,0 0-1,0 0 1,1 0 0,-1 0-1,0 0 1,0 0-1,0 0 1,1 0 0,-1-1-1,0 1 1,0 0-1,0 0 1,1 0-1,-1 0 1,0 0 0,0 0-1,0 0 1,1 0-1,-1 0 1,0 0 0,0 0-1,0 1 1,1-1-1,-1 0 1,0 0 0,0 0-1,0 0 1,1 0-1,-1 0 1,0 0 0,0 0-1,0 1 1,0-1-1,0 0 1,1 0-1,-1 0 1,0 0 0,0 1-1,0-1 1,0 0-1,0 0 1,0 0 0,1 1-1,2 12-45,-2 2 100,-1 1 0,0 0 0,-4 22 1,2-12-60,-3 11 58,0 18 65,2-45 152,3-10-262,1-1-1,-1 1 1,0 0-1,0 0 1,0 0-1,0 0 1,1 0-1,-1 0 1,0 0 0,0 0-1,0 0 1,0 0-1,1 0 1,-1 0-1,0 0 1,0 0-1,0 0 1,0 0 0,1 0-1,-1 0 1,0 0-1,0 0 1,0 0-1,0 0 1,0 1-1,1-1 1,-1 0 0,0 0-1,0 0 1,0 0-1,0 0 1,0 0-1,0 0 1,1 1 0,-1-1-1,0 0 1,0 0-1,0 0 1,0 0-1,0 0 1,0 1-1,0-1 1,0 0 0,0 0-1,0 0 1,0 0-1,0 1 1,0-1-1,0 0 1,0 0-1,0 0 1,0 0 0,0 1-1,0-1 1,5-4-15,0-1 0,0 1 0,-1-1 1,0 0-1,8-11 0,4-7-54,40-35 0,-56 57 64,1 1 0,-1 0 0,0-1 0,1 1 0,-1 0 0,0-1 0,1 1 0,-1 0 0,1 0 0,-1 0 0,0-1 0,1 1 0,-1 0 0,1 0 0,-1 0 0,1 0 0,-1 0 0,0 0 0,1 0 0,0 0 0,0 0-3,-1 0 0,1 0 0,-1 1 0,1-1 0,-1 0 0,1 1 0,-1-1 0,1 1 0,-1-1 0,0 1 0,1-1 0,-1 1 0,1-1 0,-1 1 0,0-1 0,0 1 0,1-1-1,-1 1 1,0-1 0,0 1 0,0 0 0,0-1 0,1 1 0,-1 0 0,0-1 0,0 1 0,0-1 0,0 1 0,-1 0 0,1-1 0,0 1 0,0-1 0,0 1 0,-1 1 0,-7 26-94,7-26 103,-4 12 26,-1-1 0,-1 1-1,0-1 1,-16 21 0,-43 44-116,36-43-23,11-14 130,0-1 1,-2-1-1,0 0 1,-27 16-1,33-24-35,-23 15 83,35-25-65,1 0 0,0 1 0,-1-1 0,0 0 0,1-1 0,-1 1 0,1 0 1,-1-1-1,0 0 0,1 1 0,-1-1 0,0 0 0,-3-1 0,5 1-9,1 0 0,0 0 0,0 0 0,-1 0-1,1 0 1,0 0 0,0 0 0,-1 0 0,1 0 0,0-1 0,0 1-1,0 0 1,-1 0 0,1 0 0,0 0 0,0 0 0,0-1 0,-1 1 0,1 0-1,0 0 1,0 0 0,0-1 0,0 1 0,-1 0 0,1 0 0,0-1 0,0 1-1,0 0 1,0 0 0,0-1 0,0 1 0,0 0 0,0 0 0,0-1 0,0 1-1,0 0 1,0-1 0,0 1 0,0 0 0,0 0 0,0-1 0,0 1-1,0 0 1,0 0 0,1-1 0,-1 1 0,0 0 0,0 0 0,0 0 0,0-1 0,9-10-89,-2 5 73,1 1 0,0-1 0,0 1 0,0 1 0,15-7 0,48-14-203,-45 16 137,54-15-800,-8 2-1678,-50 15-372,26-14 1,-44 19 2338,9-7-2379,-13 9 2856,1-1 1,-1 1 0,0-1 0,0 0 0,1 1-1,-1-1 1,0 1 0,0-1 0,0 0-1,0 1 1,0-1 0,1 0 0,-1 1 0,0-1-1,-1 0 1,1 1 0,0-1 0,0 1-1,0-1 1,0 0 0,0 1 0,-1-1 0,1 0-1,0 1 1,-1-1 0,-5-9-1119,0 0-1,-1 0 1,0 1 0,-9-9-1,7 8 508,-21-25-2128,-95-106-743,101 118 5263,-1 1 0,-1 2 0,-1 0 0,-32-17 0,-10-8 2124,28 14-1522,38 29-1956,0-1-1,1 0 1,-1 1 0,1-1-1,-1 0 1,1-1-1,0 1 1,0 0 0,1 0-1,-2-5 1,2 7-228,1 0 1,0 0-1,0 1 0,-1-1 1,1 0-1,0 0 1,0 0-1,0 0 1,0 0-1,0 0 0,0 0 1,1 0-1,-1 0 1,0 0-1,0 0 0,1 1 1,-1-1-1,0 0 1,1 0-1,-1 0 1,1 0-1,-1 1 0,1-1 1,0 0-1,-1 0 1,1 1-1,1-2 1,0 1 101,0-1 1,1 1-1,0-1 1,-1 1-1,1 0 1,0 0-1,3-1 1,10-2 172,-1 1 1,1 1 0,0 0 0,0 1 0,0 1-1,22 2 1,0 3-516,58 14 0,-68-11-1124,26 10 0,-42-13-635,0 0 0,13 9 0,-24-13 1670,0 0 0,0-1 0,0 1 0,0 0 1,0-1-1,0 1 0,0 0 0,0 0 0,-1 0 0,1 0 0,0 0 0,-1 0 0,1 0 0,-1 0 0,1 0 0,-1 0 0,1 0 1,-1 0-1,0 0 0,1 0 0,-1 3 0,0-3-153,0 1 0,-1 0 0,1 0-1,-1 0 1,1 0 0,-1-1 0,1 1 0,-1 0 0,0-1 0,0 1 0,0 0 0,-2 1-1,-10 13-3303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8:40.2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993 102 10560,'9'-34'3904,"-27"29"-3040,13 2-224,0 3-1184,-4 12-9728</inkml:trace>
  <inkml:trace contextRef="#ctx0" brushRef="#br0" timeOffset="1">37 30 12544,'-37'-21'5695,"37"12"-4959,9 9-256,5 0-416,5 0-864,6 0 416,-3 0-2879,6 5 1823,2 4-5504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8:43.5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275 441 2976,'0'0'95,"0"-1"0,0 0 0,0 1-1,0-1 1,0 0 0,0 1 0,1-1 0,-1 0 0,0 1 0,0-1 0,1 1-1,-1-1 1,0 0 0,1 1 0,-1-1 0,0 1 0,1-1 0,-1 1 0,1-1-1,-1 1 1,1-1 0,-1 1 0,19-4 15205,-29 0-12665,4 4-2402,0 1 1,1 0-1,-1 0 1,1 0-1,-1 1 1,1-1-1,-7 4 1,-37 21 239,25-13 44,10-4-422,1 0 0,0 0-1,0 1 1,1 1 0,0 0-1,0 1 1,2 0 0,-1 0-1,2 1 1,0 1 0,-8 15-1,14-24-57,0 1-1,0 1 1,1-1 0,0 0-1,0 1 1,0-1 0,1 1-1,0 0 1,0-1 0,1 10-1,0-13-5,0 1 0,0 0 0,1 0-1,0-1 1,-1 1 0,1 0 0,1-1 0,-1 1-1,0 0 1,1-1 0,0 0 0,0 1-1,0-1 1,0 0 0,0 0 0,1 0-1,-1 0 1,1-1 0,5 5 0,1-1 0,0-1-1,1 0 1,0 0 0,0-1 0,0 0 0,0 0-1,1-1 1,-1-1 0,1 0 0,0 0-1,0-1 1,-1-1 0,1 0 0,0 0 0,0-1-1,0 0 1,0-1 0,-1 0 0,1-1 0,-1 0-1,11-5 1,-1-1 16,0 0-1,-1-2 1,0 0 0,0-1-1,-1-1 1,-1-1 0,31-31-1,1-6 85,68-98 0,-117 149-134,0 0 0,0 0 1,1 0-1,-1-1 0,0 1 1,0 0-1,1 0 0,-1-1 1,0 1-1,0 0 0,0-1 1,0 1-1,1 0 0,-1-1 1,0 1-1,0 0 0,0-1 1,0 1-1,0 0 0,0-1 1,0 1-1,0 0 0,0-1 1,0 1-1,0 0 0,0-1 1,0 1-1,0 0 0,0-1 1,-1 1-1,1-1 0,-1 1 2,1 0 0,-1 0 0,1 0 0,-1 0 0,0 1 0,1-1 0,-1 0 0,1 0 0,-1 0 0,0 1 0,1-1 0,-1 0 0,1 1 0,-1-1 0,1 0 0,0 1 0,-1-1 0,1 1 0,-1-1 0,0 1 0,-6 7 5,1 0 0,-1 1-1,2-1 1,-1 1 0,1 0 0,0 1-1,-5 15 1,1 1 32,-9 46-1,16-63-39,1 0 0,-1 0 0,2 0 0,0-1 0,0 1 0,0 0 0,3 11 0,-3-17 29,1 0 1,0 0 0,0 0 0,0-1-1,0 1 1,0 0 0,0-1-1,1 1 1,-1-1 0,1 1-1,0-1 1,0 0 0,0 1 0,0-1-1,0 0 1,0 0 0,0-1-1,1 1 1,-1 0 0,1-1 0,-1 1-1,1-1 1,0 0 0,-1 0-1,1 0 1,3 0 0,2 0-15,1 0 1,-1 0-1,1-1 0,-1-1 1,0 1-1,1-2 1,-1 1-1,0-1 0,0 0 1,0 0-1,0-1 1,0-1-1,0 1 1,8-6-1,2-2 2,0-1-1,-1-1 1,-1 0 0,24-24-1,-13 8-131,-2-1 0,41-61 0,-66 123-57,-8 110 331,8-138-138,1 1 0,-1-1 0,1 0-1,0 1 1,0-1 0,0 0 0,1 0 0,-1 0 0,1 0 0,0 0 0,0 0 0,0 0 0,1-1 0,0 1 0,-1-1 0,5 4-1,-5-5 1,0 0 0,1 0 0,-1 0-1,1 0 1,-1-1 0,1 1-1,0-1 1,0 1 0,0-1-1,0 0 1,0 0 0,0 0-1,0-1 1,0 1 0,0-1-1,0 0 1,0 0 0,0 0-1,0 0 1,0 0 0,0-1-1,0 1 1,4-2 0,2-1-17,-1-1 1,0 0 0,0 0-1,0-1 1,-1 0-1,1 0 1,-1-1 0,0 0-1,-1 0 1,10-11-1,-1-3-11,0 1 0,18-37 0,-24 40 11,0 0 0,-2-1 0,0 0 0,-1 0 0,-1-1 0,0 0 0,-1 0 0,-1 0 0,-1 0 0,0-23 0,-13 0 37,22 45-277,-8-3 235,-1 1 0,1 0 0,-1-1 0,0 1 0,0 0 0,0 0 0,0 0 0,0 0 0,0 0 0,0 1 0,-1-1 0,1 1 0,-1-1-1,0 1 1,0-1 0,0 1 0,0 0 0,1 5 0,0 3-11,-1 0 0,0 0 0,-1 18 0,0-16-80,-3 63 52,1-50 79,0 0 0,2 1 0,7 48 0,-6-71-10,0-1 0,0 1 0,0 0-1,1-1 1,-1 1 0,1-1-1,0 1 1,0-1 0,0 0 0,1 0-1,-1 0 1,1 0 0,-1 0 0,1-1-1,0 1 1,0-1 0,0 0-1,1 0 1,-1 0 0,1 0 0,-1 0-1,1-1 1,-1 1 0,1-1 0,0 0-1,-1 0 1,1-1 0,0 1-1,0-1 1,0 0 0,0 0 0,6 0-1,12-4 8,1 0 0,-1-1 0,36-14 0,-46 14-26,-1-1 0,1 0 0,-1-1 0,0 0 0,0 0 0,-1-1 0,0 0 0,9-11 0,13-15 32,-2-3 1,-1 0-1,-1-2 0,41-78 1,-65 110-59,0-1 1,8-11-1,-11 19 20,-1 0 0,0 0 0,0 0 0,0 0 0,0 0 0,0 0 0,0-1 0,0 1 0,0 0 0,0 0 0,0 0 0,0 0 0,1 0 0,-1 0 0,0 0 0,0 0 0,0 0 0,0 0 0,0 0 0,0 0 0,0 0 0,1 0 0,-1 0 0,0 0 0,0 0 0,0 0 0,0 0 0,0 0 0,0 0 0,0 0 0,1 0 0,-1 0 0,0 0 0,0 0 0,0 0 0,0 0 0,0 0 0,0 0 0,1 0 0,0 3-8,0 0-1,1 0 1,-1 0-1,0-1 1,0 1 0,-1 0-1,1 0 1,-1 0-1,1 1 1,-1-1 0,0 5-1,0 3 19,8 51 41,18 73 0,-23-123-29,0 1 0,1-1 0,1-1 0,0 1 0,1 0 0,0-1 0,12 16-1,-15-23-11,0-1 0,0 1 0,0-1 0,1 1-1,-1-1 1,1 0 0,0-1 0,0 1 0,0 0-1,0-1 1,1 0 0,-1 0 0,1-1 0,-1 1-1,1-1 1,0 0 0,-1 0 0,1 0-1,0-1 1,0 1 0,-1-1 0,1 0 0,5-1-1,8-2 13,-1 0 0,0-2 0,0 1-1,28-13 1,-35 12-64,0-1-1,0 1 1,-1-1 0,0-1 0,0 0-1,0 0 1,-1-1 0,12-14-1,-7 5-12,-1-1 0,-1-1 0,0 0 0,-1 0 0,-2-1 0,1 0 0,-2 0 0,7-37-1,-13 55 50,-1 0-1,0 0 0,1 0 1,-1 0-1,0 0 0,0 0 1,0 0-1,-1 0 0,1 0 1,0-1-1,-2-2 0,2 4 2,-1 0 0,1 1 0,-1-1 0,1 0 0,-1 1-1,1-1 1,-1 1 0,1-1 0,-1 1 0,0-1-1,1 1 1,-1-1 0,0 1 0,1-1 0,-1 1 0,0 0-1,1 0 1,-1-1 0,0 1 0,0 0 0,1 0 0,-1 0-1,0 0 1,0 0 0,0 0 0,1 0 0,-1 0-1,0 0 1,0 0 0,0 0 0,1 0 0,-1 1 0,-1-1-1,-2 2 3,-1 0-1,1 0 0,-1 1 0,1-1 0,0 1 1,0 0-1,0 0 0,0 0 0,1 0 0,-6 7 1,-1 1 11,1 1 1,-9 16-1,7-11 38,0 0-1,2 1 0,0 1 0,2-1 0,-9 30 1,15-42-25,-1 0 0,2 0-1,-1 0 1,1 0 0,0 0 0,0 0 0,1 0 0,0 0 0,2 12 0,-1-14 7,0 0 0,0 1 0,0-1 0,0 0 0,1 0 0,0 0 0,-1 0 0,2-1 0,-1 1 0,0-1 1,1 0-1,-1 0 0,1 0 0,5 3 0,-4-3-21,-1-1 1,1 0 0,-1 0-1,1 0 1,0-1-1,0 0 1,0 1 0,0-2-1,0 1 1,0-1-1,0 0 1,0 0 0,0 0-1,0 0 1,0-1-1,7-2 1,2-1-26,0 0-1,-1-1 1,0-1-1,20-11 1,-23 11 35,0-1 0,0 0 0,-1-1 0,0 0 0,13-16 0,35-50 52,-37 45-224,-12 17 143,-7 10 17,0-1 1,1 1-1,-1-1 1,1 1-1,0-1 1,-1 1-1,1 0 0,0 0 1,0 0-1,1 0 1,3-3-1,-5 5-3,-1 0 1,0 0-1,0 0 0,0 1 0,0-1 0,1 0 0,-1 0 0,0 0 0,0 0 1,0 0-1,0 0 0,1 0 0,-1 0 0,0 0 0,0 1 0,0-1 0,0 0 1,0 0-1,1 0 0,-1 0 0,0 0 0,0 1 0,0-1 0,0 0 0,0 0 1,0 0-1,0 0 0,0 1 0,0-1 0,0 0 0,0 0 0,0 0 0,0 1 0,0-1 1,0 0-1,0 0 0,2 15 20,-3 11-5,-5 11-100,-12 43 0,5-25 526,12-34-454,1-20 15,0-1-1,0 0 0,0 0 0,0 1 1,0-1-1,0 0 0,0 0 0,0 1 0,0-1 1,0 0-1,0 0 0,0 1 0,0-1 1,1 0-1,-1 0 0,0 1 0,0-1 1,0 0-1,0 0 0,0 0 0,1 1 1,-1-1-1,0 0 0,0 0 0,0 0 1,0 1-1,1-1 0,-1 0 0,0 0 0,0 0 1,1 0-1,-1 0 0,0 0 0,1 0 1,10-3 102,-7 1-128,0-1 1,0 0-1,0 0 1,4-4-1,28-30-272,-7 6 245,2 2 0,0 0 0,48-31 0,-72 55 70,1 1 0,-1 0 1,1 0-1,15-5 0,-23 9-17,1 0-1,-1-1 0,0 1 0,1 0 1,-1 0-1,1 0 0,-1 0 0,0 0 1,1 0-1,-1 0 0,1 0 0,-1 0 1,0 0-1,1 0 0,-1 0 0,1 1 1,-1-1-1,0 0 0,1 0 0,-1 0 1,0 0-1,1 1 0,-1-1 0,0 0 1,1 0-1,-1 1 0,1 0 0,2 11 23,-8 18-127,5-28 80,0-2 21,-18 85-74,16-71 114,0 1 0,1 0-1,2 24 1,-1-36-24,0-1-1,0 0 0,0 0 1,1 0-1,-1 0 0,1 0 1,-1 0-1,1 0 0,0-1 1,0 1-1,0 0 0,0 0 1,0 0-1,0-1 0,0 1 1,1-1-1,-1 1 0,0-1 1,1 1-1,0-1 0,-1 0 1,1 0-1,0 1 0,-1-1 1,1-1-1,4 3 0,-2-2-5,1 0-1,0-1 0,-1 1 1,1-1-1,0 0 1,-1 0-1,1-1 0,0 1 1,-1-1-1,6-2 1,1 0-61,-1 0 1,1-1 0,-1 0-1,0-1 1,0 0-1,-1-1 1,1 0 0,-1 0-1,10-10 1,-8 5 19,0-1 0,0 1 1,-1-2-1,-1 0 0,15-26 1,55-136-82,7-14 202,-52 127-11,63-110-270,-87 157 182,-1 0 0,0-1-1,11-30 1,-22 46-81,-4 5 67,-8 11 8,-9 16 46,1 2-1,2 0 1,-28 68 0,37-66 19,2 1 0,1 0 0,2 0 0,-2 46 0,5-43 86,4 50-1,1-70-51,0 1-1,1-1 0,1 0 1,10 28-1,-12-42-77,1-1-1,0 1 1,0-1 0,0 1-1,0-1 1,1 0-1,0 0 1,0 0-1,1-1 1,-1 1-1,8 4 1,-4-3-10,1-1 0,0 0 0,0 0 0,0-1 0,0 0 0,15 3 0,3-1 4,1-1-1,0-2 1,0 0 0,30-2 0,-21-1-122,-2 1-179,42-5-1,-67 3-97,0-1 0,0 0 1,0 0-1,-1-1 0,1 0 0,-1-1 0,0 0 0,16-10 0,-23 13 230,-1 1-1,1-1 1,-1 0-1,1 0 1,-1 0-1,0 0 1,0-1-1,0 1 1,1 0-1,-1 0 1,0-1-1,-1 1 1,1-1-1,0 1 1,0 0-1,-1-1 1,1 0-1,0 1 1,-1-1-1,0 1 1,1-1-1,-1 0 1,0 1-1,0-1 1,0 0-1,0 1 1,0-1-1,0 0 1,0 1-1,-1-1 1,1 0-1,-1 1 1,1-1-1,-1 1 1,1-1-1,-1 1 1,0-1-1,0 1 1,0-1 0,-2-1-1,-3-4-545,0 0 1,-1 0-1,0 1 0,0 0 1,-1 1-1,0-1 1,1 2-1,-2-1 0,-12-5 1,-42-16-2991,0 2 0,-77-18 0,41 17 1716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8:43.9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44 11296,'-10'-7'3070,"9"6"-2992,1 1-1,0 0 0,0 0 1,0 0-1,0-1 0,0 1 1,0 0-1,-1 0 0,1 0 1,0-1-1,0 1 1,0 0-1,0 0 0,0-1 1,0 1-1,0 0 0,0 0 1,0-1-1,0 1 0,0 0 1,0 0-1,0-1 0,0 1 1,0 0-1,0 0 0,1 0 1,-1-1-1,1 0 117,0 0 0,0 1 0,0-1 0,0 0 0,1 1 0,-1-1 0,0 0-1,0 1 1,1 0 0,-1-1 0,0 1 0,1 0 0,-1 0 0,0-1 0,1 1 0,1 0 0,254-13 6142,4 5-3763,-1 8-3577,-3 10-3392,-255-10 4288,98 9-6237,-59 0 185,-18 0 2299,-11 2-187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8:53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2720,'3'0'13555,"5"0"-9487,4 0-689,-7 0-3912,-4 0 831,14 0 428,-4-1-634,0 0 0,17-4 0,19-2 90,-19 5-71,295-8 872,-127 12-412,-108-3-22,-87 1-535,7 3 62,-7-2-65,-15-1-8256,4 3 6335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8:54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31 2912,'-21'0'4699,"33"0"4223,20-8-3578,187-8-1707,-129 12-3200,-5 2-231,97 10-1,-111 2 145,-11-1-1590,-19-6-5833,-37-3 4514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8:56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5 300 4064,'0'0'112,"0"0"0,-1-1 0,1 1 0,0 0 0,-1 0 0,1-1 0,0 1 0,0 0 0,-1-1 0,1 1-1,0 0 1,0-1 0,0 1 0,0 0 0,-1-1 0,1 1 0,0 0 0,0-1 0,0 1 0,0-1 0,0 1 0,0 0 0,0-1 0,0 1 0,0 0 0,0-1 0,0 1 0,0-1 0,0 1 0,0 0 0,0-1 0,1 1 0,-1 0 0,0-1 0,0 1 0,0 0 0,1-1-1,-1 1 1,0 0 0,0-1 0,1 1 0,-1 0 0,0-1 0,1 1 0,-1 0 0,1 0 0,6-12 2151,-4 5-1192,0 0-1,0 0 1,1 0-1,0 1 1,0 0-1,7-9 1,33-33 645,-23 30-1453,1 1-1,0 2 0,1 0 0,39-19 0,-60 33-250,12-6 74,23-9 0,-34 15-87,0 0 0,0 0 0,0 0 0,1 0-1,-1 1 1,0-1 0,0 1 0,1 0 0,-1 0 0,0 0-1,0 0 1,1 0 0,-1 1 0,5 1 0,-7-1 1,1 0 1,-1 0 0,0 0 0,0 0 0,1 0-1,-1 0 1,0 0 0,0 0 0,0 0 0,0 1-1,-1-1 1,1 0 0,0 1 0,0-1 0,0 3-1,5 24 133,-5-25-108,3 40 145,-1 0 0,-4 50 0,0-31 115,1-50-244,0-1 1,0 0 0,0 0 0,1-1 0,0 1 0,6 20 0,-4-22 17,0-1-1,1 1 1,0-1 0,1 0-1,9 14 1,-10-18 5,0 0 0,0 0 0,0 0 0,1 0 0,-1-1 0,1 0 0,0 0 0,0 0 0,0 0 0,8 2 0,-7-3-13,-1 0 0,1 0 0,-1-1-1,1 0 1,0 0 0,-1 0 0,1-1-1,0 0 1,0 0 0,0 0 0,-1-1 0,1 0-1,0 0 1,-1 0 0,1-1 0,-1 0-1,1 0 1,-1 0 0,0-1 0,0 0-1,0 0 1,0 0 0,-1 0 0,6-5 0,-1-1-17,0-1 1,0 0-1,-1 0 1,0-1 0,-1 0-1,0-1 1,0 1-1,8-23 1,-1-7-51,12-57 1,-13 47 65,1-13-91,-10 40 76,1 1 0,15-39 0,-19 60-18,0 0 0,0 0 0,0 0-1,1 0 1,-1 1 0,1-1 0,-1 0-1,1 0 1,0 1 0,0-1 0,-1 1 0,1 0-1,0-1 1,0 1 0,1 0 0,-1 0 0,0 0-1,0 1 1,0-1 0,1 0 0,-1 1-1,0 0 1,3-1 0,6 0 97,0 1 0,0 1 0,18 2 0,-17-2-66,28 6 188,0 1 0,76 28 0,-7-3-240,-65-19-1644,-44-14 1512,0 1-1,1-1 1,-1 0 0,0 0 0,0 1-1,1-1 1,-1 0 0,0 1-1,0-1 1,0 0 0,0 1 0,1-1-1,-1 0 1,0 1 0,0-1-1,0 0 1,0 1 0,0-1 0,0 0-1,0 1 1,0-1 0,0 0 0,0 1-1,0-1 1,0 1 0,0-1-1,0 0 1,-1 1 0,-4 15-3747,-11 3-1530,-4 2 1755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9:04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25 2656,'0'-1'209,"0"1"1,-1-1-1,1 1 0,-1-1 1,1 1-1,0-1 0,-1 1 1,1-1-1,0 0 1,-1 1-1,1-1 0,0 1 1,0-1-1,0 0 0,0 1 1,0-1-1,4-14 12535,-4 28-11218,1 14-886,-2 37 781,0-56-1307,1-1 0,-2 1 0,1-1 0,-1 1 0,0-1-1,-4 8 1,2-3 10,0 0-1,1 0 1,1 0-1,0 0 1,1 0-1,-1 18 1,0 3-29,1 1 48,2 34-1,0-7-43,28 325 163,-3-38 338,-24-3-227,-3-205-157,1-91-53,-3 0 1,-8 49 0,5-56-140,2 0 1,1 58-1,14 84 37,-9-168-62,1 13-175,-1-19-771,-2-8-269,0-8-2056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5:02.2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22 720 4640,'-21'9'10277,"26"-8"-10018,0 0-1,0 0 1,1-1 0,-1 1 0,0-1-1,0 0 1,1-1 0,-1 1 0,0-1-1,0 0 1,0 0 0,0-1 0,0 0-1,0 0 1,0 0 0,4-3 0,6-3 189,0-1 0,-1-1 0,20-17 1,-12 6-161,-17 15-193,0 1 0,1 0 0,-1 0 0,1 1 0,12-8 0,-18 12-94,1 0-1,0-1 0,-1 1 0,1 0 0,-1 0 1,1 0-1,-1 0 0,1 0 0,-1-1 1,1 1-1,0 0 0,-1 0 0,1 0 0,-1 1 1,1-1-1,-1 0 0,1 0 0,0 0 1,-1 0-1,1 0 0,-1 1 0,1-1 1,-1 0-1,1 1 0,-1-1 0,1 0 0,-1 1 1,0-1-1,1 0 0,-1 1 0,1-1 1,-1 1-1,0-1 0,1 1 0,-1-1 0,0 1 1,1 0-1,6 25 226,-5-17-263,3 10 30,-1 0 1,-2 1-1,2 22 1,-5 63 239,0-40 13,1 334-203,14-211 31,-2-68 81,-6-50 1888,-6-79-1934,1 1 1,0 0-1,1 0 1,0 0-1,3-8 1,6-28-133,2-60-185,11-173 139,20-18-80,6-17-97,36-68-394,-60 291 251,-25 86 334,0 0 0,0-1-1,-1 1 1,1 0 0,-1 0 0,0-1 0,0-3-1,0-1-131,0 4 223,0 2 106,0 4-64,0-1 98,6-1-192,53-5 539,-28 1-449,109-12 86,42-5-16,79 9 67,-200 10-102,181 3 85,-178 0-148,26 1 28,284 17 844,-306-12-751,1-4 0,126-10 0,-190 7-406,-1-1-1,0 1 0,0-1 1,0 0-1,0-1 0,5-1 1,-8 3 57,-1-1 1,1 1-1,-1 0 1,1-1-1,-1 1 1,1-1-1,0 1 1,-1-1-1,0 1 1,1-1-1,-1 1 1,1-1-1,-1 1 0,0-1 1,1 0-1,-1 1 1,1-2-1,-1 1-214,0 0-1,0 1 1,0-1-1,0 0 1,0 0-1,-1 0 0,1 1 1,0-1-1,0 0 1,-1 0-1,1 1 1,0-1-1,-1 0 0,1 0 1,0 1-1,-1-1 1,1 1-1,-2-2 1,-8-12-5732,3 2 1968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9:07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314 189 3232,'5'-6'4383,"-4"5"-4004,-1 1-1,1-1 0,0 1 1,-1-1-1,1 0 1,0 0-1,-1 1 0,1-1 1,-1 0-1,1 0 1,-1 1-1,0-1 0,1 0 1,-1 0-1,0 0 1,1 0-1,-1 0 0,0-1 1,0-2-17,-1 0-1,1 0 1,-1 1 0,0-1 0,0 0 0,-1 0-1,1 1 1,-1-1 0,0 1 0,-3-5 0,-28-36 1248,21 29-976,2 1-97,8 11-478,0 0-1,0 0 1,-1 0 0,1 0 0,-1 0 0,1 1-1,-1-1 1,0 1 0,0 0 0,-6-4 0,2 3-43,0 0 1,-1 1 0,1 0 0,-1 0 0,0 1-1,1 0 1,-1 0 0,0 1 0,1-1 0,-1 2-1,0-1 1,0 1 0,1 1 0,-1-1 0,1 1-1,-1 0 1,1 1 0,0 0 0,-13 7 0,15-7-4,1 0 1,0 0-1,1 0 1,-1 1 0,0-1-1,1 1 1,0 0-1,0 0 1,0 0 0,0 1-1,1-1 1,0 0-1,0 1 1,0 0-1,0-1 1,-2 10 0,2-3 37,0 0 1,1 1-1,0-1 1,0 0-1,1 0 1,3 19 0,0-16 19,0 0 0,0 0 0,2-1 0,0 0 0,0 0 0,8 13 1,48 70 204,-34-57-240,-12-18-22,8 13 506,35 69 1,-53-91-403,0 0 1,-1 0-1,0 0 0,-1 1 1,0-1-1,-1 1 1,0 0-1,-1 0 1,-1 0-1,-1 16 1,-1-4-81,1-11 38,0-1 0,-1 0-1,-6 23 1,1-10-4,5-18-52,0 0 0,-1 0-1,0-1 1,-4 10 0,2-7-227,-7 11-53,11-20 118,1 0 0,-1 0 0,0-1 0,1 1 0,-1 0 0,0-1 0,1 1 0,-1 0 0,0-1 0,0 1 0,0-1 0,0 1 0,1-1 0,-1 1 0,0-1 0,0 0 0,0 1 0,0-1 0,-1 0 0,1 0-98,0-1-1,1 1 1,-1 0-1,0-1 1,1 1-1,-1-1 1,0 1 0,1-1-1,-1 1 1,1-1-1,-1 1 1,1-1-1,-1 0 1,1 1 0,0-1-1,-1 0 1,1 1-1,-1-1 1,1-1-1,-8-20-6043,1 4 1708,1 5 1595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9:07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3328,'1'-11'8485,"9"5"-5376,6 1-83,28-6-1,48-2-1394,-50 8-1142,228-18 1179,-178 17-1560,-8 6 507,-33 1-6788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9:15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70 157 2144,'0'-1'270,"0"1"0,0-1 1,0 0-1,0 0 0,1 1 0,-1-1 0,0 0 1,0 0-1,0 1 0,1-1 0,-1 0 1,1 0-1,-1 1 0,0-1 0,1 0 0,-1 1 1,1-1-1,-1 1 0,1-1 0,0 1 1,-1-1-1,2 0 0,3-4 2272,-5-11 7751,0 21-10174,-1 0 0,0-1 1,0 1-1,0-1 0,0 1 0,-3 5 1,1-4-39,1 0 1,0-1-1,1 1 1,-2 8 0,-3 32 509,-21 71 1,0 2 49,26-112-595,0 0 1,0 0 0,1 0 0,0 1-1,0-1 1,0 0 0,1 0 0,0 0 0,1 0-1,0 0 1,0 0 0,4 8 0,-2-5 32,0 0 0,1-1 0,0 0 0,1 0 0,0 0 0,10 11 0,-13-17-49,-1-1-1,1 1 1,0-1 0,-1 0-1,1 0 1,0 0-1,0 0 1,0-1 0,1 1-1,-1-1 1,0 0-1,0 0 1,1 0 0,-1 0-1,1 0 1,-1-1-1,1 0 1,-1 1 0,1-1-1,-1-1 1,1 1-1,-1 0 1,5-2 0,-3 1 2,0-1 1,0 0-1,-1 0 1,8-5-1,3-1 3,-3 1 20,-1 0-1,0-1 1,-1 0 0,20-19 0,-14 11 71,-6 7-66,0-1 1,-1 0 0,-1 0-1,13-20 1,-17 24-53,-1 0 1,1-1-1,-1 0 0,-1 0 1,1 0-1,-1 0 0,-1 0 1,1 0-1,-1 0 0,0-11 1,-2-18-19,-2 1 1,-1 0 0,-2 0-1,-1 0 1,-2 0 0,-1 2-1,-28-63 1,35 88-62,-1 1 0,0-1 0,0 1-1,-1 0 1,0 1 0,0-1 0,-1 1 0,0 0 0,0 1 0,0-1 0,-11-6 0,16 12 51,0-1 0,0 1 0,0-1 0,0 1 0,-1 0 0,1-1 0,0 1 0,0 0 0,-1 0 0,1 0 1,0 0-1,0 0 0,-1 0 0,1 0 0,0 1 0,0-1 0,0 0 0,-1 1 0,1-1 0,0 1 1,0-1-1,0 1 0,0 0 0,-2 1 0,-1 1-223,1 0 0,0 0 0,0 1 0,-5 6 0,7-9 148,-3 6-660,0 0 0,0 0 0,1 0 0,0 0 0,0 1 0,1-1 0,-3 15 0,-4 56-5274,9-39 3853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9:15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83 2656,'-3'-2'343,"3"2"-290,-1 0-1,1-1 0,-1 1 1,1 0-1,0-1 0,-1 1 1,1 0-1,0-1 1,-1 1-1,1-1 0,0 1 1,0 0-1,-1-1 0,1 1 1,0-1-1,0 1 0,0-1 1,-1 1-1,1-1 0,0 1 1,0-1-1,0 1 1,4-5 3991,-1 3-3077,0 0-1,-1 0 1,0 0 0,0-1-1,14-4 9085,37-1-8848,18-7-1059,-21 6-744,-30 5-734,32-3-1,43 2-8329,-66 7 6662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9:16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7 3968,'0'-1'320,"-1"1"-1,1-1 1,0 1 0,-1 0-1,1-1 1,0 1-1,-1 0 1,1-1 0,-1 1-1,1 0 1,-1-1 0,1 1-1,0 0 1,-1 0 0,1 0-1,-1-1 1,1 1 0,-1 0-1,1 0 1,-2 0 0,-9 3 2510,-11 16-1748,18-15-278,-5 5-238,1 1 0,0 0 0,0 0 1,-9 17-1,0 1-32,6-11-255,2 0 0,1 0-1,0 1 1,1 0 0,-8 32 0,-12 97 928,23-119-1024,0 1 112,-2 49 0,6-68-243,1 0 1,0-1-1,0 1 0,1 0 0,0-1 1,1 1-1,0-1 0,1 0 1,4 9-1,1-1-128,1-1-1,1 0 1,0-1 0,1-1 0,1 1-1,16 13 1,-11-13-1494,0-1 1,31 19-1,-11-12-285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9:17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4384,'0'-2'177,"0"1"0,1 0 0,-1 0 0,1-1 1,-1 1-1,1 0 0,0 0 0,-1 0 0,1 0 0,0-1 0,0 1 0,0 0 1,0 0-1,0 1 0,0-1 0,0 0 0,0 0 0,0 0 0,0 1 1,0-1-1,0 1 0,1-1 0,-1 1 0,0-1 0,2 0 0,5-1 921,-1 0 0,1 0 0,12-1 0,-13 2-836,0 1 0,0 0-1,0 1 1,0 0 0,-1 0 0,1 1 0,0-1-1,-1 1 1,1 1 0,-1-1 0,1 1 0,-1 0-1,0 1 1,0-1 0,-1 1 0,6 5 0,4 3 54,-1 1 0,-1 1 0,0 0 1,18 27-1,-10-9 188,-3 1 0,0 0 0,-3 2 0,0 0 0,18 71 0,-27-78-384,-1-1 0,-1 1 0,-1 0 0,-1 0 0,-2 0 0,-1 0 0,-5 32 0,1-22-36,-2-1 0,-1 0 0,-2-1 0,-18 45 0,17-58-734,0 0-1,-23 33 0,22-38-1191,-1-2-1,-1 0 1,-25 23 0,19-18-686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9:18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14 223 3136,'-14'-3'13176,"19"-3"-9497,-4 6-3496,0-1-1,0 0 0,0 0 0,0 0 0,0 1 1,1-1-1,-1 0 0,0 1 0,0-1 1,1 1-1,-1 0 0,0-1 0,0 1 0,3 0 1,1 0 216,0 1 0,0 0 1,1 0-1,-1 1 1,8 3-1,-7-3-374,0 0 0,1 0 0,9 2 0,8-1 221,77 4 187,-89-7-362,0 0-1,0-1 1,0 0-1,0-1 1,0-1-1,13-4 1,-22 6-67,-1 0 1,0 0-1,1 0 0,-1 0 1,0 0-1,0-1 1,1 1-1,-1-1 1,0 1-1,-1-1 0,1 0 1,0 0-1,0 0 1,-1 0-1,1 0 0,-1 0 1,0-1-1,0 1 1,1 0-1,-1-1 1,-1 1-1,1-1 0,0 1 1,-1-1-1,1 1 1,-1-1-1,0 1 0,0-1 1,0 1-1,0-5 1,-1 1-8,0 0 0,-1 0 0,1 1 1,-1-1-1,0 0 0,-1 1 1,1-1-1,-1 1 0,0 0 0,0 0 1,-1 0-1,-4-5 0,0 1-50,-1 1 0,1 1 0,-1 0 0,-1 0 0,1 1 0,-1 0-1,-16-7 1,19 9 31,-1 1 1,0 1-1,1 0 0,-1 0 0,0 0 0,0 1 0,0 0 0,0 0 0,0 1 0,0 0 0,-11 2 0,15-1 32,0 0 0,0 1 0,-1-1 0,1 1 0,0 0 0,1 0 0,-1 1 0,0-1 0,1 1 0,-1 0 0,1-1 0,0 1 0,0 1 0,0-1 0,0 0 0,-2 5 0,-3 4 70,1 0 0,1 0 1,-8 23-1,5-13-27,2 0 1,1 0 0,-5 30-1,9-41 12,1 0 0,1 0 0,0 0 0,1 0 0,0 1 0,0-1 0,1-1 0,1 1 0,3 11 0,-4-17-8,0 1 1,1 0-1,0-1 1,-1 0 0,6 8-1,-6-12-27,-1 1-1,1 0 1,0 0-1,-1-1 1,1 1-1,0-1 1,0 0 0,0 0-1,0 1 1,0-1-1,0 0 1,0 0 0,0-1-1,0 1 1,0 0-1,5 0 1,20 0 23,1 0 0,-1-2-1,1-1 1,32-7 0,27-2-1768,50-7-3886,-12 1-7251,-101 15 9381,-8-4 596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9:19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44 2304,'3'-3'815,"0"1"-1,1-1 1,-1 1 0,0 0-1,7-4 1,-3 3-162,-5 1-76,-1 2-223,0 0 0,-1 0 0,1-1 0,0 1 0,-1 0 0,1-1-1,-1 1 1,1 0 0,0-1 0,-1 1 0,1-1 0,-1 1-1,1-1 1,-1 1 0,0-1 0,1 1 0,-1-1 0,1 0 0,-1 1-1,0-1 1,0 0 0,1 1 0,-1-1 0,0 0 0,0 1-1,0-1 1,0-1 1013,-7-1 1492,7 3-2820,0 0 1,0-1-1,0 1 1,0 0-1,0 0 1,-1 0-1,1 0 1,0 0-1,0-1 1,0 1-1,0 0 1,0 0-1,0 0 1,0 0-1,-1 0 1,1 0-1,0 0 1,0 0-1,0 0 1,0-1-1,0 1 0,-1 0 1,1 0-1,0 0 1,0 0-1,0 0 1,0 0-1,-1 0 1,1 0-1,0 0 1,0 0-1,0 0 1,0 0-1,0 0 1,-1 0-1,1 0 1,0 1-1,0-1 1,0 0-1,0 0 0,0 0 1,-1 0-1,1 0 1,-14 6 892,10-3-793,-1 0 0,0 0 1,1 1-1,-5 3 0,4-1-42,0 0-1,1 1 1,0-1-1,0 1 1,1 0-1,-3 7 1,-14 45 196,19-53-264,0-4-26,1-1 0,-1 1 1,1 0-1,0 0 0,0 0 1,0 0-1,0 0 0,0 0 0,0 0 1,0 0-1,1 0 0,-1 0 1,2 3-1,14 21 50,-2-3 82,-13-21-240,0-1 0,0 1 1,0-1-1,0 0 0,0 1 0,1-1 0,-1 0 0,0 0 0,1 0 0,-1 0 0,1 0 1,-1 0-1,1 0 0,-1 0 0,1-1 0,0 1 0,-1 0 0,1-1 0,0 0 0,3 1 1,0-1-1039,0 1 1,0-1 0,0-1 0,0 1 0,0-1 0,8-2 0,6-2-1188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9:20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48 177 7040,'-19'-37'2624,"10"25"-2048,4-6-128,-1 9 1632,1-8-1216,2 1 224,6 4-672,-3-5-736,5 8 128,1-3-352,-1 3 288,4 0-1888,-1 9 1184,3 5-4448,8 8 3008,4-1 512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9:21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3808,'0'-2'304,"0"-1"0,0 0 0,1 1 0,-1-1 0,1 1 1,-1-1-1,1 1 0,0-1 0,0 1 0,0 0 0,4-5 0,19-20 5641,-17 20-3129,-7 9-1920,9 36 837,-7-9-1207,-2 45 0,-1-28-282,1 220 1831,0-249-1968,-1 0-1,-1 1 1,-5 18 0,6-22 12,2-6 1298,-1-8-1451,-2 2-84,-10-1 35,11-1 110,0 0 0,1 1 0,-1-1 0,1 0 0,-1 0 0,0 0 0,1-1 0,-1 1 0,1 0 0,-1 0 0,1 0 0,-1 0 0,0-1 0,1 1 0,-1 0 0,1 0 0,-1-1 0,1 1 0,-1 0 0,1-1 0,-1 1 0,1-1 0,0 1 0,-1 0 0,0-2 0,1 1 31,0-1 1,0 1-1,-1 0 0,1-1 1,0 1-1,0-1 1,1 1-1,-1-1 0,0 1 1,0-1-1,1-1 1,2-5-39,1 0 1,-1 1 0,1-1 0,0 1 0,1 0 0,8-11 0,3-4-103,2-5-40,28-31-1,-39 49 85,1 1-1,1 0 0,0 1 0,0 0 0,0 0 1,1 1-1,12-7 0,-21 13 31,0-1 0,1 1 0,-1-1 0,1 1 0,-1-1 0,1 1 0,0 0 0,-1 0-1,1 0 1,-1 0 0,1 0 0,-1 0 0,1 0 0,-1 0 0,1 1 0,0-1 0,-1 1 0,1-1 0,-1 1 0,0-1 0,1 1 0,-1 0 0,0 0 0,1 0 0,-1 0 0,0 0 0,0 0 0,0 0-1,0 0 1,0 0 0,0 0 0,0 1 0,0-1 0,0 0 0,0 1 0,0 1 0,2 3 1,-1-1 0,0 0 0,0 1-1,0-1 1,-1 1 0,0 0 0,0-1-1,1 10 1,-2 1 77,0-8-21,0 0 0,0 0 0,-1 0 0,-2 10 0,3-15-44,-1-1 0,0 1 1,0 0-1,-1-1 0,1 1 1,0-1-1,-1 0 0,0 1 1,1-1-1,-1 0 1,0 0-1,0 0 0,0 0 1,-1 0-1,-3 2 0,3-3 9,1 0 0,-1 0-1,1 0 1,-1 0 0,1 0 0,-1-1-1,0 0 1,1 1 0,-1-1 0,0 0-1,1 0 1,-5-1 0,1 0 13,0 0 0,1 0 0,-1-1 1,-9-3-1,2 1-17,12 4-19,0 0 1,0-1-1,0 1 1,0 0-1,0 0 1,1-1-1,-1 1 1,0-1-1,0 1 1,0-1-1,0 1 1,0-1 0,1 1-1,-2-2 1,7 8 2,0 1 1,0-1 0,12 10-1,2 3 118,-4-4-46,-1-1 0,23 15 0,-20-17-45,-15-11-10,-2-1-68,0 0 1,0 0-1,0 1 1,0-1-1,0 0 1,0 0 0,0 1-1,0-1 1,0 0-1,1 0 1,-1 0-1,0 1 1,0-1 0,0 0-1,0 0 1,1 0-1,-1 1 1,0-1-1,0 0 1,1 0 0,-1 0-1,0 0 1,0 0-1,0 1 1,1-1-1,-1 0 1,0 0 0,1 0-1,-1 0 1,0 0-1,0 0 1,1 0 0,-1 0-1,0 0 1,0 0-1,1 0 1,-1 0-1,0 0 1,0 0 0,1-1-1,9-3-4803,10 1-5694,-11 6 6229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5:03.4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62 103 5408,'-1'0'436,"0"-1"1,0 1-1,0-1 1,0 0-1,0 1 1,0-1-1,0 0 1,0 0 0,0 0-1,1 1 1,-2-3-1,0 1 1174,2 2-1524,-1 0 1,1-1 0,0 1 0,0 0 0,0 0 0,0 0 0,0 0-1,0 0 1,-1 0 0,1 0 0,0 0 0,0 0 0,0-1 0,0 1 0,0 0-1,0 0 1,0 0 0,0 0 0,-1 0 0,1-1 0,0 1 0,0 0-1,0 0 1,0 0 0,0 0 0,0 0 0,0-1 0,0 1 0,0 0-1,0 0 1,0 0 0,0 0 0,0-1 0,0 1 0,0 0 0,0 0-1,0 0 1,1 0 0,-1 0 0,0-1 0,0 1 0,1-3 2056,0 2-2061,0 0-1,-1 0 0,1 0 0,0 0 0,0 0 1,0 0-1,1 0 0,-1 0 0,0 0 0,0 0 0,0 0 1,1 1-1,-1-1 0,2 0 0,8-5 275,1-3-30,-1 0-176,0 2 1,0-1 0,1 1 0,17-7 0,-26 13-165,1-1 1,-1 1-1,0 0 1,0 1-1,1-1 0,-1 1 1,0-1-1,1 1 1,-1 0-1,0 0 1,1 0-1,-1 1 1,0-1-1,1 1 1,-1 0-1,0 0 0,0 0 1,0 0-1,0 0 1,0 1-1,0-1 1,0 1-1,0 0 1,3 3-1,-3-2 41,-1 0 0,1 0-1,-1 1 1,1-1 0,-1 1 0,-1 0-1,1 0 1,0-1 0,-1 1 0,0 0 0,2 8-1,-2-6 27,0 1-1,0-1 1,-1 0-1,0 1 1,0-1-1,0 0 1,-2 10-1,-1-6 30,0 0 0,0 0 0,-1 0-1,0-1 1,-1 0 0,0 0 0,0 0 0,-1 0-1,0-1 1,-1 0 0,-10 11 0,-4-1 155,-1 0 0,0-2 1,-38 22-1,46-30-44,0 0 1,0 1-1,-16 14 0,26-20 35,2-2 151,10 0-10,106-6 1125,-100 3-2165,0 0 1,0-1 0,0-1 0,0 0 0,25-12-1,-15-2-8310,-16 17 6331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9:22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32 6144,'-1'0'98,"1"0"1,-1 0-1,0 0 1,1 0-1,-1-1 1,0 1-1,1 0 1,-1 0-1,0-1 1,1 1-1,-1-1 0,1 1 1,-1 0-1,1-1 1,-1 1-1,1-1 1,-1 1-1,1-1 1,-1 1-1,1-1 1,0 1-1,-1-1 1,1 0-1,0 1 1,0-1-1,-1-3 3224,20 5 1521,-17 0-4666,0 0-1,-1-1 1,1 1 0,0 0-1,0 1 1,-1-1 0,1 0 0,-1 0-1,1 1 1,-1-1 0,1 1-1,1 2 1,14 23 997,-10-14-747,1-1-24,-5-9-280,-1 0 0,0 1 1,1 0-1,-2 0 0,3 5 0,10 21 2426,-13-31-2494,-1 0 0,1 1 1,-1-1-1,1 0 0,-1 0 0,1 1 0,-1-1 1,0 0-1,1 0 0,-1 0 0,0 0 1,0 0-1,0 1 0,0-1 0,1-2 0,-1 0 86,3-10 76,0 1-18,0-1 1,1 1-1,9-21 1,-11 31-169,-1-1 0,1 0 0,-1 1 1,1-1-1,0 1 0,0 0 0,0 0 0,0-1 1,0 1-1,0 1 0,1-1 0,-1 0 0,1 0 1,-1 1-1,1 0 0,0-1 0,0 1 0,-1 0 1,1 0-1,0 1 0,5-2 0,16 0 147,1 0 0,30 3-1,12-1-7,-50-1-419,1 1 0,-1 0 0,32 6 0,-34 2-3079,-10-5 1589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9:24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2 189 3328,'0'0'198,"-1"-1"1,1 1 0,0-1-1,0 1 1,0-1-1,0 1 1,0-1-1,0 1 1,0 0-1,0-1 1,0 1-1,0-1 1,0 1 0,0-1-1,0 1 1,0-1-1,0 1 1,0 0-1,1-1 1,-1 1-1,0-1 1,0 1-1,1 0 1,-1-1-1,0 1 1,0-1 0,1 1-1,-1 0 1,0 0-1,1-1 1,-1 1-1,0 0 1,1-1-1,-1 1 1,1 0-1,1-1 108,-1 0-1,0 0 0,0 0 0,0 0 1,1 0-1,-1 0 0,1 0 0,-1 1 1,1-1-1,-1 1 0,3-1 0,14-5 4319,107 3-2357,29-5-1937,-87 3-255,131-13 124,-63 4-25,977-67 2221,-822 59-1814,-263 19-611,1-1-323,-7 3-5530,-28 8-19,4-4 4487,-10 12-1849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9:25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8064,'0'-5'8009,"1"5"-7840,0 1-1,-1-1 1,1 1 0,0-1 0,0 1 0,0 0 0,-1-1 0,1 1-1,0 0 1,-1 0 0,1-1 0,-1 1 0,2 2 0,4 16 245,-1 0-1,0 0 1,-2 1 0,0-1 0,0 21-1,0-9-218,-2-18-150,6 55 509,17 77-1,-17-114-380,-4-16 244,0 0 0,7 16 0,-9-31-385,-1 0 1,0 0-1,1 0 1,-1 0-1,0 0 1,1-1-1,-1 1 1,0 0 0,1 0-1,-1-1 1,0 1-1,1 0 1,-1 0-1,0-1 1,0 1-1,1 0 1,-1-1-1,0 1 1,0 0-1,1-1 1,1-3 33,0 0 0,0 0 1,-1-1-1,1 1 0,-1 0 1,0-1-1,0-4 0,1 1 12,14-131 189,-14 98-244,2 0 0,11-45 0,-11 71-35,-1 1-102,1 1-1,0 0 1,10-21 0,-12 30 116,0 0 1,1 0 0,-1 0-1,1 1 1,0 0-1,0-1 1,0 1 0,1 0-1,-1 0 1,1 1 0,0-1-1,-1 1 1,1 0 0,0 0-1,6-2 1,-2 1 18,-1 1-1,1 1 1,0-1 0,0 1 0,15 0 0,39 4 173,-50-1-172,12 1-23,-1 1-1,32 11 1,-28-8 14,29 5 0,-48-11-456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9:26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33 3392,'0'-1'259,"0"0"0,0-1 0,0 1 1,0-1-1,0 1 0,0 0 0,0-1 0,0 1 1,1 0-1,-1-1 0,0 1 0,1 0 0,-1-1 1,1 1-1,0 0 0,-1 0 0,1-1 0,0 1 1,0 0-1,0 0 0,0 0 0,4-4 4439,0 18-3264,6 26-122,7 48 0,-13-39-627,-1 71-1,-10 47-584,3-100-33,-31 773 1693,15-581-981,0-1 15,-2 51-219,15-226-398,5-9 214,1-43-462,0-30-32,0 1 0,0-1 0,0 0 0,0 1 0,0-1-1,0 1 1,0-1 0,0 1 0,0-1 0,0 0 0,0 1 0,-1-1-1,1 1 1,0-1 0,0 0 0,0 1 0,-1-1 0,1 0 0,0 1 0,0-1-1,-1 0 1,1 1 0,0-1 0,-1 0 0,1 0 0,0 1 0,-1-1-1,1 0 1,-1 0 0,0 1 0,1-1-154,-1 0-1,1 0 0,-1-1 1,1 1-1,-1 0 1,1 0-1,-1 0 1,0 0-1,1 0 1,-1-1-1,1 1 1,-1 0-1,1-1 1,-1 1-1,1 0 1,-1-1-1,1 1 0,0 0 1,-1-1-1,1 1 1,0-1-1,-1 1 1,1-1-1,0 1 1,-1-1-1,-3-8-3784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9:27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0 121 4064,'6'-12'6837,"17"-5"-2890,-20 15-3343,0 0 0,0-1 0,0 1 0,-1-1 0,3-2 0,5-4 326,8-4 99,1 0 1,38-19-1,-54 31-1033,-1 0 0,1 0-1,-1 0 1,1 0 0,-1 0 0,1 1 0,-1-1 0,1 1 0,0-1-1,-1 1 1,1 0 0,0 0 0,0 0 0,2 1 0,-4 0-1,1-1 1,-1 1 0,0-1 0,1 1 0,-1 0-1,0 0 1,1 0 0,-1 0 0,0 0-1,0 0 1,0 0 0,0 0 0,0 0 0,0 0-1,0 0 1,-1 1 0,1-1 0,0 0 0,-1 1-1,1-1 1,-1 0 0,1 1 0,-1-1 0,0 1-1,1-1 1,-1 3 0,1 5 24,-1 0 0,0 0 0,0 0 0,-1 0 0,0 0 0,-3 11 0,-2 3 46,-10 26 0,11-38 42,1-1-1,-2 0 1,1 0 0,-1-1-1,0 1 1,-1-2-1,0 1 1,-1-1 0,0 0-1,-15 12 1,22-19 73,10 7 150,-3-5-289,-1-1 0,1 0-1,-1 0 1,1 0 0,0-1 0,0 0 0,0 0 0,0 0-1,8-1 1,10 2-55,-12 0-103,-8-2-268,1 1 0,0 0 1,0 0-1,0 0 1,6 3-1,-9-3-179,0 0 0,0 1 0,0-1 0,0 0 0,0 1 0,-1-1 0,1 1 0,0 0 0,1 2 1,7 14-3108,3 10-3316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9:37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0 147 4160,'0'-1'187,"0"1"1,0-1-1,0 1 1,0-1-1,0 0 1,10-13 12147,-10 14-12256,0 0 0,0 0 1,0 0-1,0 0 0,0-1 1,0 1-1,0 0 0,0 0 1,1 0-1,-1 0 0,0 0 0,0 0 1,0-1-1,0 1 0,0 0 1,0 0-1,0 0 0,0 0 0,1 0 1,-1 0-1,0 0 0,0 0 1,0 0-1,0 0 0,0 0 1,0 0-1,1-1 0,-1 1 0,0 0 1,0 0-1,0 0 0,0 0 1,0 0-1,1 0 0,-1 0 1,0 0-1,0 0 0,0 0 0,0 1 1,0-1-1,0 0 0,1 0 1,-1 0-1,0 0 0,0 0 1,0 0-1,0 0 0,0 0 0,0 0 1,1 0-1,-1 1 0,11 10 174,0 0 0,0 1 0,-1 1 0,-1 0 0,0 0 0,9 18 0,15 55 63,-15-36-285,23 76 414,-11-28-314,-15-60 1266,-13-42-1354,-1 0 1,1 1-1,-1-1 1,0 0-1,0 0 1,0 0-1,0 0 1,0-6-1,-1-37-14,-1 14 74,4-30-15,2-81-54,2 47-18,-3 57 80,-2 28-96,0 1 0,1 0 0,0 0 0,5-14 1,-3 13 100,-3 4-65,1 0 0,0 1 0,1-1 0,0 1 0,0 0 0,1 0 0,8-10 0,-8 11 29,3-1 5,-7 7-46,0 0 1,0 0-1,-1 0 1,1 0 0,0 0-1,0 1 1,0-1-1,-1 0 1,1 0 0,0 1-1,0-1 1,-1 1-1,1-1 1,0 1 0,0-1-1,-1 1 1,1-1 0,0 1-1,9 7 50,-1-2-1,2 1 0,-1-1 1,18 6-1,-2 1-1453,-13-9-5876,-10-4 6441,0 0 0,1 0 0,-1-1 0,0 1 0,0-1 0,1 1 0,3-2 0,3 1-747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9:37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72 3392,'-1'0'201,"-7"-8"7000,15-1-1331,-6 7-5550,1 0 1,-1 0-1,1 0 0,-1 0 0,1 0 1,0 0-1,3-2 0,4-1-99,1 0 0,-1 0 1,1 1-1,-1 0 0,1 1 0,1 0 0,-1 1 0,0 0 0,0 0 1,1 1-1,-1 1 0,1 0 0,-1 0 0,15 3 0,-23-3-194,0 0-1,1 1 1,-1-1-1,0 1 1,0-1-1,0 1 1,0 0-1,0 0 0,-1 0 1,1 0-1,0 0 1,0 1-1,-1-1 1,1 1-1,0-1 1,-1 1-1,0-1 1,1 1-1,-1 0 0,0-1 1,0 1-1,0 0 1,0 0-1,0 0 1,0 0-1,0 0 1,-1 0-1,1 0 1,-1 0-1,0 1 1,1-1-1,-1 3 0,0 3-17,0 0 1,0-1-1,-1 1 0,0-1 0,-1 0 0,1 1 0,-1-1 0,-4 9 0,-6 8 158,-1-1 1,-1-1-1,-1 0 1,-27 30-1,20-27-61,-14 18 242,36-43-325,0 1 0,-1-1 0,1 0 0,0 1 0,-1-1 0,1 1 1,0 0-1,0-1 0,-1 1 0,1-1 0,0 1 0,0-1 0,0 1 0,0-1 1,0 1-1,0 0 0,0-1 0,0 1 0,0-1 0,0 1 0,0-1 0,0 1 1,0 0-1,0-1 0,1 1 0,-1-1 0,0 1 0,0-1 0,1 1 1,-1-1-1,0 1 0,0-1 0,1 1 0,-1-1 0,1 0 0,-1 1 0,1-1 1,-1 1-1,0-1 0,1 1 0,3 1 147,-1-1 1,1 1-1,0 0 0,7 1 1,-6-1-195,10 2 397,1 0 0,24 2 0,12 2-511,73 16-294,-83-24-5803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9:43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198 570 2496,'6'-7'19971,"-12"6"-21617,1 1 2011,2-1-237,0 1 0,1 0 0,-1 0 1,0 0-1,0 1 0,1-1 0,-1 1 0,0-1 1,1 1-1,-1 0 0,0 0 0,1 0 0,-4 2 1,-10 9 421,8-6-397,0 0-1,0 0 1,1 1-1,-1 0 1,2 0-1,-1 0 1,-9 16-1,5-6-3,2 2 0,0-1 0,1 1 0,1 0 0,1 0 0,0 1-1,-3 23 1,8-35-91,0 0-1,1 0 1,0 0 0,0 0-1,1 0 1,0 0-1,0-1 1,0 1-1,1 0 1,1 0 0,-1-1-1,1 1 1,1-1-1,-1 0 1,1 0-1,0 0 1,1-1-1,-1 1 1,1-1 0,12 11-1,-14-14-67,1 0 1,-1 0-1,1 0 0,0-1 1,0 0-1,0 1 0,0-1 0,1-1 1,-1 1-1,0-1 0,1 1 1,-1-1-1,1-1 0,0 1 0,-1 0 1,1-1-1,-1 0 0,9-1 1,-8 0-63,1-1 0,-1 1 0,0-1 0,0 0 1,0 0-1,0-1 0,0 1 0,-1-1 0,1 0 1,-1-1-1,0 1 0,0-1 0,0 0 0,0 0 1,5-8-1,6-9-93,-1 0 1,-2-2-1,0 0 1,14-39-1,24-104-101,-33 103 224,-10 36 53,-2 0-1,-1 0 0,-1-1 1,-2 1-1,0-1 0,-6-38 1,-33-161 224,36 217-239,-4-18-12,-21-54 0,27 82 12,0-1-1,-1 0 1,1 1-1,0-1 1,-1 0-1,1 1 1,0-1-1,-1 1 1,1-1-1,-1 0 1,1 1-1,-1-1 1,1 1-1,-1-1 1,1 1-1,-1-1 1,0 1-1,0-1 1,0 1 0,1 0 1,-1 0-1,1 0 1,0 0-1,-1 0 1,1 0-1,-1 0 1,1 0-1,-1 0 1,1 1-1,-1-1 0,1 0 1,0 0-1,-1 0 1,1 1-1,0-1 1,-1 0-1,1 0 1,-1 1-1,1-1 1,0 0-1,-1 1 1,-1 2 7,0 0 1,0 0 0,0 0 0,1 0-1,-1 0 1,-1 4 0,-11 37 438,2 1-1,-9 70 1,17-76-142,1 1 1,2 0-1,4 43 0,10 20 185,-2-24-220,8 48-66,1 5-304,-16-114-133,0 1-3195,-3-17 2641,-1 0-1,1 1 1,0-1 0,0 0 0,0 0-1,0 0 1,1 0 0,-1 0 0,0 0-1,1 0 1,2 2 0,-1 0-215,5 7-2264,5 6-132,8-3-667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9:45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25 816 5152,'-25'-3'17685,"26"4"-17498,1 0 0,-1 0 0,1 0 1,-1-1-1,0 1 0,1 0 0,0-1 1,2 2-1,21 3 58,0 0 1,1-1-1,0-2 0,0 0 1,0-2-1,0-1 0,0-1 1,0-1-1,34-9 0,-45 7-195,-1 0-1,0-1 0,0 0 1,-1-1-1,0-1 0,0 0 1,23-19-1,-31 22-27,1-1 0,-1 0 0,-1 0-1,1 0 1,-1 0 0,0-1 0,0 0 0,-1 1 0,0-1 0,0-1 0,-1 1 0,0 0-1,0-1 1,0 1 0,0-10 0,-1-4 62,-1 0-1,-1 1 1,0-1-1,-7-27 1,4 27 35,-2 0 0,0 0 0,-1 1 0,-13-24 0,-44-73 555,44 84-563,-22-39-302,29 48 389,7 15-173,1 0-1,-5-13 0,9 20 3,0-1 0,0 0 1,0 0-1,1 1 0,-1-1 0,1 0 0,0 0 0,0 0 0,0 1 0,0-1 0,0 0 1,0 0-1,2-3 0,-1 5-25,-1-1 1,1 1-1,0-1 0,0 1 1,0 0-1,0-1 1,0 1-1,0 0 0,1 0 1,-1 0-1,0 0 1,1 0-1,-1 0 1,1 0-1,-1 1 0,3-2 1,31-9 175,-29 9-125,12-2-62,0 0 1,1 1 0,32 0 0,59 6-181,-106-3 187,25 2-22,-1 1 0,0 2 0,33 9 1,-41-8-26,0 1 0,-1 0 0,0 2 0,0 0-1,22 16 1,-33-20 40,-1 1-1,0 0 0,-1 0 0,1 1 0,-1 0 0,-1 0 0,1 1 1,-1 0-1,0 0 0,-1 0 0,0 0 0,0 0 0,-1 1 0,0 0 0,-1 0 1,1 0-1,-2 0 0,1 0 0,-1 12 0,-1-5 19,1 20-35,-3 0 0,-5 37 0,-7 44 77,11-74 51,-18 80 1,-3-17-178,21-93 27,-7 15 352,10-27-287,0 0 0,0-1 0,0 1 0,0 0 0,1-1 0,-1 1 1,0 0-1,0-1 0,1 1 0,-1 0 0,0-1 0,1 1 0,-1-1 0,1 1 0,-1-1 0,0 1 0,1-1 0,-1 1 0,1-1 0,0 1 0,-1-1 0,1 0 1,-1 1-1,1-1 0,0 0 0,-1 1 0,2-1 0,-1 1 65,8 5 97,1-1 0,0 0 0,0 0 0,0-1 0,0 0 0,16 3 0,61 5 50,-23-3-319,21-2-2802,-56-5-5746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9:52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25 1408,'-3'0'20191,"20"0"-16143,-12 2-3857,-5-1-184,0-1 0,0 0-1,1 0 1,-1 0 0,0 1-1,0-1 1,1 0-1,-1 0 1,0 0 0,1 1-1,-1-1 1,0 0 0,1 0-1,-1 0 1,0 0 0,1 0-1,-1 0 1,0 0 0,1 0-1,-1 0 1,0 0 0,1 0-1,-1 0 1,1 0 0,38 0 577,67-9 0,100-10-416,0 17-99,-129 3 147,-46-1-160,1 2 0,-1 1 0,0 2 0,0 1 0,40 14 0,-57-19-3824,-25-12-5401,9 11 8733,1 0 1,-1-1-1,0 1 1,0 0-1,0 0 0,0 0 1,1 0-1,-1 0 1,0 1-1,0-1 0,0 1 1,1-1-1,-1 1 1,0-1-1,-2 2 0,-7 4-1093,1-1 0,-10 8 0,5-4 360,-18 11-330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5:03.8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108 6 7392,'0'-2'444,"1"-1"1702,3 5 1002,-2 3-337,0-2-2522,0 1 0,-1 0 0,1-1 1,-1 1-1,0 0 0,0 0 0,-1 0 0,1 0 0,-1 0 1,0 0-1,0 0 0,0 0 0,0 0 0,-1 0 0,0 0 1,0 0-1,-1 6 0,-5 10 63,0-1 0,-12 23 0,9-22-261,0 4-340,-22 42 453,27-58-1398,0 0 0,-11 13 0,8-14-1696,6 1 938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9:53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72 3904,'-6'3'12178,"17"-7"-7802,-3 1-3700,0 1 0,1-1-1,-1 1 1,1 1 0,14-2 0,20-4 693,113-15 793,-98 15-1903,194-11 305,5 16-934,-254 2 347,5 0-391,-1-1-37,0 1 0,1 1 0,11 2 0,-1 4-3514,-2 8-4721,-6-2 4841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40:49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5 421 2656,'-4'-5'5205,"4"5"-4858,0 0 0,0-1 0,0 1 0,0-1 0,0 1 0,0 0 0,0-1 0,0 1 0,0-1 0,0 1 0,0-18 5334,0 12-4907,0 4-652,1 0 0,-1 0 0,0 0 0,1 0 1,-1 0-1,1 0 0,0 0 0,0 0 0,0 0 1,0 0-1,0 1 0,2-4 0,21-20 542,-3 2-383,-4 2-116,1 0 0,1 1 0,0 0-1,25-17 1,92-60 751,-134 96-901,-2 1-13,36-21 126,-34 20-91,1 0 0,-1 0 1,1 0-1,-1 1 0,1-1 0,0 1 0,-1-1 0,1 1 1,-1 0-1,1 0 0,0 0 0,-1 0 0,5 1 0,-6 0-20,0-1-1,0 0 1,0 1 0,-1-1-1,1 1 1,0-1-1,0 1 1,0 0-1,0-1 1,-1 1 0,1 0-1,0 0 1,-1-1-1,1 1 1,-1 0 0,1 0-1,-1 0 1,1 0-1,-1 0 1,1 0-1,-1 0 1,1 1 0,2 27 258,-2-16-164,4 130 472,-5-98-393,1 0 0,3 0 1,10 50-1,-11-83-178,0 5 196,2-1-1,6 19 1,-9-31-160,0 0 0,0-1 0,0 1 0,0 0 0,1-1 0,-1 1 0,1-1 0,0 1 0,0-1 0,0 0 0,0-1 0,1 1 0,5 3 0,-2-2 69,-6-3-101,0-1 0,0 1 0,0 0 0,0-1 0,0 1 0,0 0 0,1-1 0,-1 0 0,0 1 0,0-1 0,1 0 0,-1 0 0,0 1 0,0-1 0,1 0 0,-1 0 0,0 0 0,1-1 0,-1 1 0,0 0 0,0 0 0,1-1 0,-1 1 0,0-1 0,0 1 0,0-1 0,0 1 0,1-1 0,0-1 0,10-4 79,0 0-1,-1 0 1,0-1-1,0-1 1,-1 0-1,11-11 0,-12 9-79,0-2 0,0 1 0,-1-1-1,-1 0 1,0-1 0,-1 0-1,0 0 1,8-27 0,-3-7 147,8-65 0,-12 65-273,14-53 0,-18 89 76,1-1-1,0 1 1,1 0-1,10-18 1,-12 25 63,0-1 0,0 1 1,0 0-1,1 1 0,0-1 0,0 1 1,0-1-1,0 1 0,0 0 1,1 1-1,-1-1 0,1 1 1,6-3-1,-2 2 71,0 1 1,0 0-1,0 0 0,0 1 1,0 1-1,0-1 0,1 1 1,10 2-1,9 2 119,34 9-1,-62-13-208,19 6-69,0 0 0,0 2-1,-1 0 1,0 1-1,25 17 1,-40-24 669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40:52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1888,'5'-25'1258,"-4"21"-723,0 0-1,0 1 0,0-1 0,-1 0 1,1-4-1,8-37 4314,-9 44-4614,0-1 1,1 0-1,-1 1 1,0-1-1,1 0 1,0 1-1,-1-1 1,1 1-1,0-1 1,1-1-1,-1 1 83,0 1 1,0 0-1,-1-1 0,1 1 0,0-1 1,-1 1-1,1 0 0,-1-1 0,0 0 1,1-2 2671,-1 6-2435,18 260 3341,-3-77-3155,23 290 1393,-28-351-1733,5 30 251,-13-134-578,0 29-1,-2-29-11,4 26-1,-2-29-174,-2 0 0,0 25 0,-1-10-2253,-8-45-4048,5 5 4970,1-1 1,0 0-1,-2-15 0,0 3-35,-20-77-6056,7 47 4731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40:54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263 138 1568,'-11'4'14389,"10"-5"-14081,-1 0 0,1 0 0,-1-1 0,1 1 1,0 0-1,0 0 0,0-1 0,-2-1 0,-40-101 3569,42 103-3863,0-1-1,0 1 0,0 0 1,0 0-1,-1-1 0,1 1 1,0 0-1,-1 0 1,1 1-1,-1-1 0,1 0 1,-1 0-1,0 1 0,1-1 1,-4 0-1,-7-4-13,10 4 11,1 1 1,-1-1 0,1 1-1,-1-1 1,1 1-1,-1 0 1,1 0 0,-1-1-1,0 1 1,1 0 0,-1 0-1,1 1 1,-1-1 0,1 0-1,-1 1 1,0-1-1,1 0 1,0 1 0,-1 0-1,1-1 1,-1 1 0,1 0-1,-2 1 1,-4 3 24,0 0 0,0 1 1,-6 6-1,2-2 121,3-2-27,1-1-1,-1 1 1,1 1 0,0-1 0,1 1-1,-10 19 1,13-21-77,0-1-1,1 0 0,0 1 1,0 0-1,0-1 1,1 1-1,0 0 0,0 0 1,1 0-1,0 0 0,0 0 1,2 8-1,13 56 358,4 0-1,2-2 0,33 71 1,-30-87-199,8 22 127,-25-38 138,-5-20-243,-2-9-204,1-1 0,-2 0-1,1 1 1,-3 10 0,1-7-29,1-7-12,0 0-1,0 1 1,-1-1-1,1-1 1,-1 1-1,-2 4 1,-6 14-98,8-16 19,0-1 0,0 1-1,-1 0 1,0-1 0,0 0 0,0 1 0,0-1 0,-1-1 0,0 1 0,0 0 0,-6 5 0,9-10-20,1 0 0,0 0 0,0 0 0,0 0 1,-1 0-1,1 0 0,0 1 0,0-1 1,-1 0-1,1 0 0,0 0 0,0 0 1,-1 0-1,1 0 0,0 0 0,0 0 0,-1 0 1,1 0-1,0 0 0,0 0 0,-1-1 1,1 1-1,0 0 0,0 0 0,0 0 0,-1 0 1,1 0-1,0 0 0,0 0 0,0-1 1,-1 1-1,1 0 0,0 0 0,0 0 1,0-1-1,0 1 0,0 0 0,-1 0 0,1 0 1,0-1-1,0 1 0,0 0 0,0 0 1,0-1-1,-4-14-3898,3 8 2422,0 3 682,0 1 0,0-1 1,1 0-1,-1 1 0,1-1 1,0 0-1,0-3 0,3-14-4017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40:54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86 3648,'-25'-5'1173,"16"0"195,11 0 2952,7 0 231,-4 3-4475,19-4 2158,1 1 0,34-1 1,6-2-480,227-21 1537,-194 26-5585,0 2-4786,-89 0 3277,0-3-3542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40:55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35 3136,'-10'-13'3429,"14"-9"11071,-4 23-14412,1 6 1980,-1 18-2020,0-18 725,6 74 601,-2-36-860,9 509 1060,-13-514-1276,0 81 130,-3 206-307,2-192-255,1-90-745,0-45 547,-1 0 1,0 0 0,1-1-1,-1 1 1,0 0 0,1 0-1,-1 0 1,0-1 0,1 1-1,-1 0 1,1-1-1,-1 1 1,1 0 0,-2-2-1,-21-39-6291,-12-12-1393,9 22 3616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40:56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34 324 3488,'-1'0'240,"1"0"0,-1 0 0,1 0 0,-1 0 0,1 0 0,-1 0 0,1 0 0,0 0 0,-1 0 0,1-1 0,-1 1 1,1 0-1,0 0 0,-1-1 0,1 1 0,0 0 0,-1 0 0,1-1 0,0 1 0,-1 0 0,1-1 0,0 1 0,-1 0 0,1-1 0,0 1 0,-1-1 0,0-15 5139,2 13-4979,-1 0 0,1 0 0,0 0 0,0 0 0,0 0 0,0 0 0,0 0 1,1 0-1,1-2 0,27-39 1738,-23 31-1779,2 0 0,11-13 1,3 0 194,31-26 0,-43 43-503,1 0 0,0 1 0,1 0-1,-1 0 1,20-7 0,-9 6 107,-13 4-76,2 0-1,-1 1 1,0 0-1,1 1 1,0 0-1,0 1 1,18-1 0,-28 3-82,1 0 0,0 0 0,0 0 0,0 0 0,0 1 0,-1 0 1,1-1-1,4 3 0,-6-2 14,1 0-1,-1 0 1,1 0 0,-1 0 0,0 0 0,1 0-1,-1 1 1,0-1 0,0 0 0,0 1-1,0-1 1,0 1 0,0 0 0,1 2 0,0 2-25,-1-1 1,1 1-1,-1-1 1,0 1-1,-1-1 1,1 1-1,-1 0 1,0-1-1,-2 11 1,0-4 36,0 1 0,-1-1 0,-7 18 1,1-9 20,0 0 1,-2 0-1,0-1 1,-1 0-1,-1-1 1,-1-1-1,-1 0 1,0-1-1,-1 0 1,-34 26-1,-67 35 182,-5 4 262,98-66-48,23-16-96,3 0-86,24-9 170,0 2 1,0 1 0,0 1-1,29-1 1,26-6 71,-30 4-698,1 3-1,60 1 0,-147 33-20592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41:00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388 667 1824,'2'5'17116,"-10"-5"-16627,-37 2 1191,-80 13 0,91-8-1344,-66 24 0,93-28-265,0-1 0,0 1 0,1 1 1,0-1-1,-1 1 0,1 0 0,1 1 1,-10 7-1,14-10-48,0-1 1,0 0-1,0 1 0,0-1 1,0 1-1,0 0 0,0-1 1,1 1-1,-1 0 0,0 0 1,1-1-1,0 1 1,-1 0-1,1 0 0,0 3 1,0-3-11,1 1 0,-1-1 0,1 0 1,0 1-1,0-1 0,-1 0 0,2 0 0,-1 0 1,0 0-1,0 0 0,1 0 0,-1 0 1,1 0-1,-1 0 0,4 1 0,11 12 58,2-1 0,0 0-1,1-2 1,0 0 0,0-1-1,2-1 1,41 14 0,-56-21-64,1-1 0,0-1 1,0 0-1,-1 0 1,1 0-1,0-1 1,0 1-1,0-2 0,0 1 1,0-1-1,0 0 1,0-1-1,-1 1 1,1-1-1,-1-1 0,1 1 1,-1-1-1,0 0 1,0 0-1,0-1 1,0 0-1,0 0 0,-1-1 1,0 1-1,0-1 1,0 0-1,4-6 1,-1 0-33,0-1 1,-1 0 0,-1-1 0,0 1-1,0-1 1,-1 0 0,-1-1 0,0 1-1,3-23 1,-1-15-33,1-63 1,-7 107 54,-13-292-94,-3 188 115,4 40-59,11 60 80,-1 1-1,0-1 1,0 1-1,-1-1 1,0 1 0,-8-14-1,11 24-29,0 0-1,0 0 0,0 0 0,0 0 1,0 0-1,0 0 0,-1 0 0,1 0 1,0 0-1,0 0 0,0 0 1,0 0-1,0 0 0,0 0 0,-1 0 1,1 0-1,0 0 0,0 0 0,0 0 1,0 0-1,0 0 0,0 0 1,-1 1-1,1-1 0,0 0 0,0 0 1,0 0-1,0 0 0,0 0 0,0 0 1,0 0-1,0 1 0,0-1 1,0 0-1,0 0 0,0 0 0,0 0 1,0 0-1,0 1 0,0-1 1,0 0-1,0 0 0,0 0 0,0 0 1,0 1-1,-2 12 167,1 1 1,1 0-1,2 18 1,-1-12-46,20 221 644,-6-91-355,12 7 33,-7-51-282,5 28-22,-19-117-1776,-4-14 858,-1-1 1,0 1-1,0-1 1,-1 1-1,1-1 1,0 1-1,0 5 0,-2-7 443,1 0 0,1 0 0,-1 0 0,0 0-1,0 0 1,0 0 0,1 0 0,-1 0 0,0 0-1,1 0 1,-1 0 0,1 0 0,-1 0-1,1-1 1,-1 1 0,1 0 0,0 0 0,-1 0-1,2 0 1,0 1-352,0-1 1,1 0-1,-1 1 0,0-1 0,1 0 1,-1 0-1,4 0 0,19 7-4159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41:01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16 818 3392,'-15'-9'14997,"19"12"-14730,0 0 0,0 0 0,0 0 0,1-1 0,-1 0 0,1 0 0,0 0 0,7 1 0,8 4 82,23 11 224,47 18 94,-73-31-494,0 0-1,1-1 1,23 3-1,-36-7-100,0 0 0,-1 0 0,1 0 0,-1-1 0,1 1-1,-1-1 1,1 0 0,-1-1 0,0 1 0,1-1 0,-1 0 0,0 0 0,0 0-1,0 0 1,-1-1 0,1 1 0,0-1 0,-1 0 0,0 0 0,1 0-1,2-6 1,2-1 77,-1 0-1,-1-1 0,0 1 0,-1-2 0,0 1 1,6-21-1,-8 22-35,-1 0 0,1-17 0,0-2 129,-1 11-113,-2 0 1,0 0-1,-1 0 0,-7-34 0,1 0 41,0-22 72,-11-117 759,16 159-880,-4-74 382,6 100-453,0 0-1,1 1 1,-1-1 0,1 0-1,0 0 1,0 0 0,5-10 0,-5 13-26,1 0 0,0 1 0,-1-1 0,1 0 0,0 1 0,1 0 1,-1-1-1,0 1 0,1 0 0,-1 0 0,1 0 0,0 1 0,-1-1 1,1 0-1,5-1 0,9-3 32,0 1 0,0 0 0,1 1 0,-1 1 0,1 1 0,0 1 1,18 0-1,-2 2 11,0 2 0,57 12 0,-77-12-97,1 1 0,-1 0-1,0 1 1,-1 1 0,24 12-1,-30-13 24,0-1-1,-1 1 1,1 1-1,-1 0 1,0-1-1,0 2 1,-1-1-1,0 1 1,0 0-1,-1 0 1,6 11-1,2 7 18,-1 0-1,-1 2 1,-1-1-1,-1 1 1,-2 0-1,-1 1 1,-1 0-1,1 43 1,-5-35-26,-9 59 0,6-71 16,1-12 11,1-1-1,-2 1 1,0-1 0,0 0-1,-1 0 1,-5 12-1,-2-3-32,-14 18 0,13-21 55,-16 33 0,14-22 52,8-16-28,0 1 1,0 0-1,-4 17 0,10-29-33,0 0 0,0 0 0,0 0-1,0 0 1,0 0 0,0 0-1,0 1 1,1-1 0,-1 0 0,0 0-1,1 0 1,-1 0 0,0 0 0,1 0-1,0 0 1,-1 0 0,1 0-1,-1 0 1,1 0 0,0-1 0,0 1-1,-1 0 1,1 0 0,0-1 0,0 1-1,0 0 1,0-1 0,0 1-1,0-1 1,0 1 0,2 0 0,1 1 54,1-1 1,0 1 0,0-1 0,-1 0 0,10 1-1,130 0 869,-75-3-3419,-67 1 2103,8-1-1349,-4-1-3379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46:07.9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252 629 832,'33'-12'5093,"-31"12"-4813,0-1 0,-1 1 0,1-1 0,0 1 0,-1-1 0,1 0 1,0 0-1,-1 0 0,3-2 0,-4 3-199,0 0 1,0 0 0,0 0 0,1 0 0,-1-1 0,0 1-1,0 0 1,0 0 0,0 0 0,0 0 0,0-1 0,0 1-1,0 0 1,0 0 0,0 0 0,0-1 0,0 1 0,0 0-1,0 0 1,0 0 0,0-1 0,0 1 0,0 0 0,0 0-1,0 0 1,0-1 0,0 1 0,0 0 0,0 0 0,-1 0-1,-9-7 2123,4 4-1946,-1 1 0,0 0-1,1 0 1,-1 1-1,0-1 1,0 2 0,0-1-1,0 1 1,0 0 0,-13 2-1,5 0 63,0 2-1,0 0 1,-26 10-1,34-11-299,0 0-1,1 1 1,-1 0 0,1 0-1,0 0 1,0 1-1,0 0 1,1 0 0,0 0-1,0 1 1,0 0-1,1 0 1,-1 0 0,2 0-1,-1 1 1,-5 13-1,4-5-11,0 1-1,1 0 0,1 0 0,0 0 1,1 0-1,0 28 0,3-31 94,0 0 1,1-1-1,0 1 0,0 0 1,2-1-1,-1 0 0,2 1 1,0-2-1,10 20 0,-14-29-75,0 0 0,0-1-1,0 1 1,1 0 0,-1 0-1,0-1 1,1 1 0,0-1-1,-1 0 1,1 1 0,0-1-1,-1 0 1,1 0 0,0 0-1,0 0 1,0 0 0,0 0-1,0-1 1,3 1 0,-2 0 22,-1-2 0,1 1 0,0 0-1,-1 0 1,1-1 0,-1 1 0,1-1 0,-1 0 0,1 0 0,-1 0 0,0 0 0,1 0 0,-1 0 0,0-1 0,0 1-1,4-4 1,2-3 52,0 0-1,0-1 0,-1 0 1,0 0-1,-1 0 0,10-20 1,26-68 350,-30 66-380,-10 26-57,44-120 384,-37 97-370,-2-1 0,6-47 0,-5-136-91,-19-18 235,8 209-374,0 1 0,-9-25 1,12 46 195,0-1 1,0 0 0,0 0 0,0 0-1,0 0 1,0 1 0,-1-1 0,1 0 0,0 0-1,0 0 1,0 0 0,0 1 0,0-1-1,0 0 1,0 0 0,0 0 0,-1 0-1,1 0 1,0 0 0,0 1 0,0-1-1,0 0 1,0 0 0,-1 0 0,1 0-1,0 0 1,0 0 0,0 0 0,0 0-1,-1 0 1,1 0 0,0 0 0,0 0 0,0 0-1,0 0 1,-1 0 0,1 0 0,0 0-1,0 0 1,0 0 0,0 0 0,-1 0-1,1 0 1,0 0 0,0 0 0,0 0-1,0 0 1,-1 0 0,1-1 0,0 1-1,0 0 1,0 0 0,0 0 0,0 0-1,0 0 1,-1 0 0,1-1 0,0 1 0,0 0-1,0 0 1,0 0 0,0 0 0,0-1-1,0 1 1,0 0 0,0 0 0,0-1-1,-9 20-150,2 5 142,1 0 0,1 0 1,-4 50-1,5 79 504,4-140-455,2 42 225,3 1 0,3-1-1,15 60 1,-5-55-164,-3-10 87,-5-17-7,0 0-1,18 36 0,5-7-307,-24-44 94,15 24 0,-15-28 73,-1 0 0,-1 1 0,7 17 0,-11-19 44,-3-10-52,0 0 0,1 0 0,0 0 1,-1 0-1,1 0 0,2 4 1,-17-19-1446,10 8 614,1 0 1,-1-1-1,1 1 0,0 0 1,0-1-1,0 0 1,1 0-1,0 0 0,-1 0 1,2 0-1,-1 0 0,1-1 1,0 1-1,0 0 0,0-11 1,0-10-2620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5:05.6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8 450 2976,'-1'-1'185,"0"0"0,0-1-1,0 1 1,1-1 0,-1 1 0,1 0 0,-1-1-1,1 1 1,-1-1 0,1 1 0,0-1 0,0 1-1,0-1 1,0 1 0,0-1 0,0 1 0,0-1-1,0 1 1,0-1 0,1 1 0,-1-1 0,2-1-1,6-30 1900,2 1-1,24-51 0,-25 64-1645,1 0 1,1 1-1,1 0 0,0 1 1,21-20-1,-7 11 29,2 2-1,0 1 1,45-28 0,-65 46-232,8-4 251,-16 9-483,1 0 1,-1 0-1,0 0 1,0 0-1,0 0 0,0 0 1,0 0-1,0 0 1,0 0-1,0 0 1,0 0-1,0 0 1,0 0-1,0 0 1,0 0-1,1 0 0,-1 0 1,0 0-1,0 0 1,0 0-1,0 1 1,0-1-1,0 0 1,0 0-1,0 0 0,0 0 1,0 0-1,0 0 1,0 0-1,0 0 1,0 0-1,0 0 1,0 0-1,0 0 0,0 0 1,0 1-1,0-1 1,0 0-1,0 0 1,0 0-1,0 0 1,0 0-1,0 0 0,0 0 1,0 0-1,0 0 1,0 0-1,0 0 1,0 0-1,0 0 1,0 1-1,0-1 1,0 0-1,-1 0 0,1 0 1,0 0-1,-7 11 205,-11 15 83,6-9-61,0-1 1,1 1 0,1 1-1,1 0 1,-8 20 0,17-37-204,0 0 1,-1 1 0,1-1-1,0 0 1,-1 0 0,1 0-1,0 0 1,0 0 0,0 0-1,0 0 1,0 0-1,0 1 1,1-1 0,-1 0-1,1 2 1,-1-3-3,0 1-1,1-1 1,-1 1-1,1-1 1,-1 0-1,0 1 0,1-1 1,-1 0-1,1 1 1,-1-1-1,1 0 1,-1 1-1,1-1 1,-1 0-1,1 0 1,-1 0-1,1 1 1,0-1-1,-1 0 1,1 0-1,0 0 1,3 0 55,0 0 0,0-1 0,-1 0 0,1 1 0,0-1 0,0-1 0,4-1 0,204-92 96,-124 55-672,-87 39 507,0 1 1,0 0-1,-1 0 1,1 0-1,0 0 0,0 0 1,-1 0-1,1 0 1,0 0-1,0 0 1,-1 0-1,1 0 0,0 1 1,-1-1-1,1 0 1,0 0-1,0 1 0,-1-1 1,1 0-1,0 1 1,-1-1-1,1 1 0,-1-1 1,1 1-1,-1-1 1,1 1-1,-1-1 0,1 1 1,-1 0-1,1-1 1,-1 1-1,0 0 1,1-1-1,-1 1 0,0 0 1,0-1-1,1 1 1,-1 0-1,0 1 0,1 2 58,0 1 0,0 0 0,0-1-1,0 10 1,-1-8-69,0 3-457,0 0-1,0 0 1,4 15 0,-3-21-585,0 0 0,0 0 0,0 1 1,1-1-1,-1 0 0,1 0 0,0 0 1,2 3-1,3 2-1987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46:09.0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31 726 3808,'-9'-12'1227,"9"12"-1183,0-1 1,-1 1 0,1 0 0,-1 0 0,1-1 0,0 1 0,-1 0 0,1 0 0,-1-1 0,1 1 0,-1 0 0,1 0 0,-1 0 0,1 0 0,-1 0 0,1 0 0,-1 0 0,1 0 0,-1 0-1,1 0 1,-1 0 0,1 0 0,-1 0 0,0 1 0,-1-1 538,0 5 286,1 1-1,-1 0 1,1 0 0,1 0-1,-1-1 1,1 1 0,0 9-1,0 4 553,0-17-1264,0 0-1,0 0 0,0 1 0,0-1 1,0 0-1,1 0 0,-1 1 1,1-1-1,-1 0 0,1 0 1,0 0-1,0 0 0,0 0 1,0 0-1,0 0 0,0 0 0,2 3 1,1-1-17,0-1 0,1 1 1,-1 0-1,1-1 0,-1 0 0,1 0 1,0-1-1,0 1 0,1-1 0,-1 0 1,0 0-1,1-1 0,-1 0 0,1 0 1,-1 0-1,10 0 0,-10-1-65,0 0-1,0-1 1,0 1 0,0-1-1,0 0 1,-1 0 0,1-1-1,0 0 1,-1 0 0,1 0-1,-1 0 1,1 0-1,-1-1 1,0 0 0,0 0-1,0 0 1,-1 0 0,1-1-1,4-5 1,-1-2 75,0 0-1,-1 0 1,0-1 0,6-18-1,12-50 431,-19 57-404,-1 0 0,-1 0 0,-1 0 0,-1 0 0,-3-32 0,1 42-90,-1 1 0,0 0 0,-1 0 1,-1 0-1,-5-12 0,-29-58 328,5 11-81,27 58-267,1 1 6,1 0-1,-6-20 1,10 27-49,-1 1 0,1-1 0,-1 1 1,1-1-1,0 1 0,1-1 0,-1 1 1,1-1-1,0 1 0,0-1 1,2-4-1,1 2-68,-1 0 0,1 0 1,0 0-1,0 1 0,1-1 0,0 1 1,0 0-1,1 0 0,-1 1 0,9-6 0,-5 3 39,2 1-1,-1 1 0,1 0 0,0 0 0,20-7 1,-23 11-30,0 0 1,0 0 0,0 0 0,0 1 0,0 0 0,0 1 0,1 0 0,14 1 0,-19 0 19,0-1 1,0 1-1,0 0 1,0 1 0,0-1-1,0 1 1,0-1-1,-1 1 1,1 0 0,-1 1-1,1-1 1,-1 1-1,0-1 1,0 1 0,0 0-1,0 0 1,0 0-1,-1 0 1,4 6 0,-3-2 27,0 0 1,0 0-1,-1 1 1,0-1 0,0 1-1,0-1 1,-1 1-1,0 0 1,-1-1 0,0 1-1,0 0 1,-1 0-1,1-1 1,-5 14 0,-2 7 97,-2-1 1,-20 44-1,18-47-54,-2 6 175,1 0 1,1 1 0,-12 62 0,22-81-197,0 1 1,0-1-1,1 0 1,0 1-1,4 20 1,-2-24-2,0-1 1,1 0 0,0 0 0,0 0 0,1 0-1,-1-1 1,2 1 0,-1-1 0,8 9 0,-5-8-13,0-1 1,1 0 0,0 0-1,0-1 1,0 0 0,1-1 0,0 0-1,0 0 1,0-1 0,1 0 0,-1 0-1,1-1 1,0 0 0,0-1-1,0 0 1,0-1 0,18 0 0,-10 0-433,0-2 0,-1 0 0,33-7 0,-30 3-1315,0-1 0,36-15 0,29-20-9293,-43 22 5973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46:14.2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0 589 2720,'0'2'8675,"8"3"-3935,1-4-6273,3-2 1831,1 0-1,0-1 1,-1-1-1,13-4 1,7-1 86,-16 3-253,0-1-1,0-1 1,-1 0 0,0-1-1,-1-1 1,0 0 0,17-15-1,-20 16-24,0 0 0,-1-1 0,0 0 0,-1 0 0,0-1 0,16-22 0,-14 15 238,-7 12-266,-1-1-1,1 1 1,-1 0 0,0-1-1,0 0 1,-1 0-1,4-11 1,-7 15-138,-1 5-6,-1 3-21,-5 16 2,5-15 55,1 0 1,0 1-1,-2 11 1,1 13 148,1 35 0,2-62-32,0-3-50,0 0-1,0 0 0,1 0 0,-1 0 0,0 0 0,1 0 0,-1 0 1,1 0-1,0 0 0,0 0 0,0 0 0,0 0 0,0 0 0,0-1 1,0 1-1,0-1 0,1 1 0,-1 0 0,1-1 0,-1 0 1,1 1-1,-1-1 0,1 0 0,0 0 0,0 0 0,2 1 0,-1-2 1,-1 1 0,1-1 0,0 1 0,0-1 0,0 0-1,0 0 1,0-1 0,0 1 0,0 0 0,0-1-1,0 0 1,0 0 0,0 0 0,-1 0 0,1 0 0,0 0-1,-1-1 1,1 1 0,-1-1 0,3-2 0,29-23 53,-2-1 1,-1-2 0,-1 0-1,-2-3 1,-1 0 0,-1-2-1,35-64 1,-40 62-126,57-116 139,-67 133-85,-10 17-14,1 1 0,-1 0 0,1-1 0,-1 0 0,0 1 0,1-4 0,-31 53-475,-8 55 452,5-12 31,-48 87 72,-31 78 54,86-185-45,-39 107 639,63-175-686,1-1 0,-1 0 1,0 1-1,1-1 1,-1 1-1,0-1 1,0 0-1,0 0 0,0 0 1,-1 2-1,2-3-37,-1 0 1,1 0-1,0 0 0,0 0 0,0 0 1,0 0-1,-1 0 0,1 0 1,0 0-1,0 0 0,0 0 0,-1 0 1,1 0-1,0 0 0,0 0 0,0 0 1,0 0-1,-1 0 0,1 0 0,0 0 1,0 0-1,0 0 0,0 0 1,-1 0-1,1 0 0,0 0 0,0 0 1,0-1-1,0 1 0,0 0 0,-1 0 1,1 0-1,0 0 0,0 0 1,-5-14 292,2-1-266,1-1 1,1 1 0,1-1 0,1-18-1,0 22-56,0 0 0,1 1-1,1-1 1,-1 1 0,2-1-1,7-16 1,-8 22 6,0 0-1,1 0 1,-1 1 0,1-1-1,0 1 1,1 0 0,0 0-1,-1 0 1,2 1 0,-1-1-1,0 1 1,1 0 0,0 1-1,0 0 1,0 0 0,0 0-1,10-3 1,30-7-222,1 2 1,90-8-1,-121 17-521,0 1 0,24 2 0,-31 0-450,-1 0 0,1 1-1,11 3 1,-19-5 1040,0 0 0,0 1 0,0-1 0,-1 0 0,1 0 0,0 0 1,0 1-1,-1-1 0,1 0 0,0 1 0,-1-1 0,1 0 0,0 1 0,-1-1 0,1 1 0,-1-1 0,1 1 1,-1 0-1,1-1 0,-1 1 0,1-1 0,-1 1 0,1 0 0,-1 0 0,0-1 0,1 1 0,-1 0 1,0-1-1,0 1 0,0 0 0,1 0 0,-1 0 0,0-1 0,0 1 0,0 0 0,0 1 0,-3 10-2292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46:14.6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93 7968,'-24'-51'3616,"20"30"-3136,-1 12 96,5 6-416,-5-6-928,10 9 416,0 0-576,9 4 544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46:16.1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181 28 1472,'0'0'475,"9"-4"3412,15-12 716,-19 9 1535,-5 6-6079,-14 7 605,7-4-442,0 1 0,1-1 0,-10 7 0,1 2 134,-19 17 0,23-18-268,-1 1 3,0 2 1,1 0-1,0 0 0,1 1 1,1 0-1,0 0 0,-11 27 1,17-34 2,1 1 1,-1 0-1,2 0 1,-1 0-1,1 0 1,-1 13-1,2-21-75,0 1-1,0 0 1,0-1 0,0 1-1,0-1 1,0 1 0,0-1-1,0 1 1,0-1 0,1 1-1,-1-1 1,0 1-1,0-1 1,0 1 0,1-1-1,-1 1 1,0-1 0,1 1-1,-1-1 1,0 1 0,1-1-1,-1 0 1,0 1 0,1-1-1,-1 0 1,1 1 0,-1-1-1,1 0 1,-1 1-1,1-1 1,-1 0 0,1 0-1,-1 0 1,1 0 0,-1 1-1,1-1 1,-1 0 0,1 0-1,0 0 1,0 0 0,3-1 91,0 1 1,0-1 0,0 0-1,7-3 1,1 1-42,11-3 57,0-2 0,0 0 0,40-22 0,59-44-140,-102 62-34,-20 12 44,0 0 0,0-1 0,0 1-1,0 0 1,0 0 0,1 0 0,-1 0 0,0 0-1,0 0 1,0 0 0,0 0 0,0 0 0,1 0-1,-1 0 1,0 0 0,0 0 0,0 0-1,0 0 1,0 0 0,1 0 0,-1 0 0,0 0-1,0 0 1,0 0 0,0 0 0,0 0 0,1 0-1,-1 0 1,0 0 0,0 0 0,0 0-1,0 0 1,0 0 0,1 0 0,-1 0 0,0 1-1,0-1 1,0 0 0,0 0 0,0 0 0,0 0-1,0 0 1,0 0 0,1 1 0,-1-1-1,1 11-156,-6 21-32,4-23 176,0-3 29,1 0-1,0 0 1,0-1 0,1 1 0,0 0-1,0 0 1,0-1 0,1 1 0,-1 0-1,1-1 1,1 0 0,4 10 0,-6-13 28,1 1 0,-1-1 0,1 0 0,0 0 0,-1 0 0,1 0 0,0 0 0,0 0 0,0-1 0,0 1 0,1 0 0,-1-1 0,0 0 1,1 0-1,-1 0 0,1 0 0,-1 0 0,1 0 0,-1 0 0,1-1 0,0 1 0,-1-1 0,1 0 0,0 0 0,-1 0 0,1 0 0,0 0 0,-1-1 1,4 0-1,0-1 7,0 0 0,-1 0 0,1-1 0,-1 0 0,0 0 0,1 0 0,-1-1 0,-1 1 0,1-1 0,0 0 0,-1-1 0,0 1 0,0-1 0,0 0 0,-1 0 0,0 0 0,4-8 0,1-4-44,-1 1-1,-1-1 1,0-1-1,4-27 0,-8 27-226,-1 12 90,-1 8-30,0-1 159,0 0 1,1 0-1,-1 0 1,1-1-1,-1 1 1,1 0-1,-1 0 1,1 0 0,-1 0-1,1 0 1,0-1-1,-1 1 1,1 0-1,0-1 1,1 2-1,16 10-68,-14-8 68,22 18 85,-22-18-56,0 0 0,0-1 1,0 1-1,0-1 0,1 0 1,-1 0-1,1-1 1,8 4-1,-12-5-6,6 6 151,-7-6 17,25 6-143,-19-5-39,0-1 0,0 0 0,0-1 0,0 0 0,0 0 0,0 0 1,10-2-1,0-1 86,24-8 0,-36 9-80,1 0 1,0 0-1,0-1 0,-1 1 0,1-1 0,-1 0 1,0 0-1,0-1 0,0 1 0,-1-1 0,1 0 0,-1 0 1,0 0-1,0-1 0,0 1 0,0-1 0,-1 0 1,0 1-1,0-1 0,0 0 0,-1 0 0,1 0 0,-1-1 1,0 1-1,-1 0 0,1 0 0,-1 0 0,0-1 1,-1 1-1,1 0 0,-1 0 0,-2-8 0,3 11-21,-1 0 0,1 0-1,-1 1 1,0-1-1,0 0 1,0 0 0,0 0-1,0 1 1,0-1-1,0 1 1,-1-1 0,1 1-1,-1-1 1,1 1 0,-1 0-1,1 0 1,-1-1-1,0 1 1,1 0 0,-1 1-1,0-1 1,0 0 0,0 0-1,0 1 1,0-1-1,0 1 1,0 0 0,0-1-1,-3 1 1,1 1-8,0-1 1,1 1-1,-1 0 1,0 0-1,0 0 1,1 1 0,-1-1-1,1 1 1,-1 0-1,1 0 1,0 0-1,0 0 1,0 0-1,-5 6 1,1-1 60,0 1 0,0 1 1,1 0-1,0-1 0,1 2 1,-1-1-1,2 1 0,0 0 1,0 0-1,0 0 0,1 0 1,1 1-1,0-1 0,0 1 1,1 13-1,1-20-32,0 0 0,0 0 0,1-1 0,-1 1 0,1 0 0,0-1 0,0 1 0,0-1 0,1 1-1,0-1 1,-1 0 0,1 1 0,0-1 0,0 0 0,1 0 0,-1 0 0,0-1 0,1 1 0,0-1 0,0 1 0,0-1 0,0 0 0,0 0 0,0 0 0,0 0 0,5 1 0,6 2 30,0 0 1,0-2-1,1 1 1,-1-2-1,20 2 1,-2-3-205,1-1 1,33-4 0,-38 1-1676,0 2 0,0 1 1,44 4-1,-47 4 90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46:19.9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321 503 3552,'17'-13'1921,"-15"12"-1683,0 0 0,-1 0 0,1 0 0,0 0 0,-1-1 0,1 1 0,-1 0 0,0-1 0,1 1 0,-1-1 1,0 0-1,0 1 0,0-1 0,0 0 0,0 0 0,-1 0 0,1 1 0,0-1 0,0-3 0,0 1 455,-1 2-543,1 1 1,-1-1 0,0 1 0,1-1 0,-1 1 0,0-1-1,0 1 1,0-1 0,0 1 0,0-1 0,0 1 0,0-1-1,-1 1 1,1-1 0,0 1 0,-1-1 0,1 1 0,-1-1-1,0 1 1,1 0 0,-1-1 0,0 1 0,0 0 0,0 0 0,0-1-1,0 1 1,0 0 0,-2-1 0,-1 0 8,0 0 1,-1 0-1,1 0 1,-1 1-1,0 0 1,1-1-1,-1 2 1,0-1-1,0 1 1,0-1-1,1 1 1,-1 0-1,-6 2 1,-2 0 6,0 0-1,0 1 1,-20 8 0,19-6-81,1 1 0,-1 1 0,1 0 0,1 1 0,-1 1 0,1 0 0,1 0 0,0 1 0,0 1 0,1-1 0,0 2 0,1-1 0,0 2 0,1-1 1,1 1-1,0 0 0,0 1 0,-5 15 0,11-26-59,0 0-1,0 1 1,0-1 0,1 0 0,-1 1 0,1-1-1,-1 0 1,1 1 0,0-1 0,1 0 0,-1 1 0,0-1-1,1 1 1,0-1 0,0 0 0,0 0 0,0 0-1,0 1 1,1-1 0,0 0 0,-1 0 0,5 5 0,-1-4 25,-1 1 0,1-1 1,0 0-1,0 0 1,1 0-1,-1-1 0,1 0 1,0 0-1,0 0 1,0-1-1,7 2 0,5 1 57,0-2 0,0 0 0,0-1 0,0 0 0,1-2 0,32-3-1,-14-2 125,0-1 0,48-15 0,-66 15-187,-1-1 0,0 0 0,-1-1 0,0-1 0,0-1 0,-1 0 0,0-2 0,19-16 0,-21 12-3,-13 15-50,-1 0-1,0 1 0,1-1 0,-1 0 0,0 1 0,0-1 0,0 0 1,1 1-1,-1-1 0,0 0 0,0 0 0,0 1 0,0-1 0,0 0 0,0 1 1,0-1-1,-1 0 0,1 1 0,0-1 0,0 0 0,0 0 0,-1 1 1,1-1-1,-1 0 8,1 1 0,-1 0 0,0 0 0,1 0 0,-1-1 0,1 1 0,-1 0 0,0 0 0,1 0 0,-1 0 0,1 0 0,-1 0 0,0 0 0,1 0 0,-1 1 0,1-1 0,-1 0 0,1 0 0,-1 0 0,0 1 0,1-1 0,-1 0 0,0 1 0,-12 6-55,11-4 53,-1-1 1,0 1 0,1-1 0,0 1-1,-1 0 1,1 0 0,1 0 0,-1 0-1,0 1 1,1-1 0,-1 0 0,1 1-1,0-1 1,0 1 0,0-1 0,1 1-1,-1-1 1,1 8 0,1-8 25,0 0 0,0 0 1,0-1-1,1 1 0,-1 0 0,1 0 0,0-1 0,0 1 1,0-1-1,0 0 0,0 1 0,0-1 0,0 0 1,1 0-1,-1 0 0,1-1 0,0 1 0,-1-1 1,1 1-1,0-1 0,6 2 0,-5-2 23,-1 0-1,1 0 0,0 0 1,0 0-1,-1-1 1,1 0-1,0 1 1,0-1-1,0-1 0,0 1 1,0-1-1,-1 1 1,1-1-1,0 0 1,0 0-1,-1-1 1,5-2-1,-3 1 1,0 0 0,-1-1 0,0 0 0,0 0 0,0 0 0,0 0 0,0-1 0,-1 1 0,0-1-1,0 0 1,0 0 0,-1 0 0,4-11 0,-5 13-53,0 0 0,0 0 1,-1 0-1,1 0 0,-1 0 0,0 0 0,0 0 0,0 0 0,0 0 0,-1 0 0,1 0 0,-1 0 0,1 1 0,-1-1 1,0 0-1,0 0 0,-1 0 0,1 1 0,0-1 0,-1 1 0,0-1 0,1 1 0,-1-1 0,0 1 0,0 0 0,-1 0 0,1 0 1,-4-2-1,4 2-11,-1 0 0,1 1 0,-1-1 1,1 1-1,-1 0 0,0 0 0,0 0 0,0 0 1,0 0-1,0 0 0,1 1 0,-1 0 1,0-1-1,0 1 0,-4 1 0,3-1-1,-1 2-1,0-1 1,0 0 0,1 1-1,-1 0 1,1 0 0,0 0-1,-6 4 1,0 3-224,10-8 243,0-1 0,-1 0-1,1 1 1,0-1 0,-1 0 0,1 1 0,0-1 0,0 1 0,0-1 0,-1 1 0,1-1 0,0 0 0,0 1 0,0-1 0,0 1-1,0-1 1,0 1 0,0-1 0,0 1 0,0-1 0,0 1 0,0-1 0,0 1 0,0-1 0,1 1 0,4 2 21,-1-2 17,1-1 0,-1 0-1,1-1 1,-1 1 0,1-1 0,-1 0 0,9-3-1,-6 3-51,64-23 112,-45 14-6,42-9 1,-42 13-110,91-13-50,-100 17 119,0 1 0,0 1 0,-1 0 0,33 5 0,-47-4-40,0-1 1,0 0 0,0 1 0,0 0 0,0-1 0,0 1 0,0 0 0,-1 0-1,1 0 1,0 0 0,-1 0 0,1 0 0,-1 0 0,1 1 0,-1-1-1,1 1 1,-1-1 0,0 1 0,0-1 0,0 1 0,0 0 0,0-1 0,0 1-1,0 0 1,-1 0 0,1 0 0,-1 0 0,1-1 0,-1 1 0,1 0 0,-1 0-1,0 0 1,0 0 0,0 0 0,0 0 0,-1 0 0,1 0 0,0 0-1,-1 0 1,0 0 0,1 0 0,-1-1 0,0 1 0,0 0 0,-1 2 0,-2 1 47,0 1-1,0-1 1,-1 0 0,1 0 0,-10 6 0,-10 12-67,13-15 88,4-3-26,13-6 427,6-3-299,-10 3-196,1 1 0,0-1 0,-1 0-1,1 0 1,-1 0 0,4-3 0,-5 3 19,-1 3 143,-1-2-164,0 0 1,0 0 0,-1 0 0,1 1 0,0-1 0,0 0 0,0 1 0,0-1 0,0 0 0,-2 2 0,-3 1-45,-4 2 106,-1 1 0,0-2 0,1 1 0,-2-2 1,-12 4-1,24-7-45,0 0 1,0 0-1,0 0 1,0 0-1,-1 0 0,1 0 1,0 0-1,0 0 1,0 0-1,0 0 1,-1 0-1,1 0 0,0 0 1,0 0-1,0 0 1,0 0-1,0 0 0,-1 0 1,1 0-1,0 0 1,0 0-1,0 0 1,0 0-1,0 0 0,0 0 1,-1 0-1,1 0 1,0-1-1,0 1 1,0 0-1,0 0 0,0 0 1,0 0-1,0 0 1,0 0-1,-1 0 1,1-1-1,0 1 0,0 0 1,0 0-1,0 0 1,0 0-1,0 0 1,0-1-1,0 1 0,0 0 1,0 0-1,0 0 1,0 0-1,0-1 0,0 1 1,0 0-1,0 0 1,0 0-1,0 0 1,0 0-1,0-1 0,0 1 1,1 0-1,-1 0 1,0 0-1,0 0 1,0 0-1,0 0 0,0-1 1,0 1-1,0 0 1,0 0-1,1 0 1,7-7 40,16-10-68,1 2 0,1 0 0,33-12 0,-21 9-109,-34 16 122,0 0 0,0 1 0,0-1 0,0 1 0,0 0 1,0 0-1,6 0 0,-9 1 10,0 0 0,0 0-1,0 0 1,0 0 0,0 0 0,0 0 0,0 1 0,0-1 0,0 0-1,0 1 1,0-1 0,0 1 0,0-1 0,0 1 0,0-1 0,0 1-1,-1 0 1,1-1 0,0 1 0,0 0 0,-1 0 0,1-1 0,0 1-1,-1 0 1,1 0 0,-1 0 0,1 0 0,-1 0 0,0 0 0,1 0-1,-1 0 1,1 1 0,2 25 29,-3-24-22,0 0 1,0 0 0,1 0-1,-1 1 1,1-1 0,-1 0-1,1 0 1,0 0 0,0 0-1,1 0 1,-1-1 0,0 1-1,1 0 1,0-1 0,0 1-1,3 3 1,-3-4 11,0 0 0,0-1 0,0 1 0,0-1 0,0 1 1,1-1-1,-1 0 0,1 0 0,-1 0 0,0 0 0,1 0 0,0-1 0,-1 1 1,1-1-1,-1 1 0,1-1 0,3 0 0,-1-1 6,-1 0-1,0 0 1,0 0-1,-1 0 1,1 0-1,0-1 1,0 0-1,-1 0 1,1 0 0,3-3-1,7-6 15,-1-1 0,-1 0-1,0-1 1,12-17 0,-22 28-41,22-31 14,-11 16-92,0 0 1,29-28-1,-42 45 79,0 0-1,1 0 1,-1 0-1,0-1 1,0 1-1,0 0 1,0 0-1,0 0 1,0 0-1,0 0 1,1 0-1,-1 0 1,0 0-1,0 0 1,0-1-1,0 1 1,0 0-1,1 0 1,-1 0-1,0 0 1,0 0-1,0 0 1,0 0-1,1 0 1,-1 0-1,0 0 1,0 0-1,0 0 1,0 0-1,1 0 1,-1 1-1,0-1 1,0 0-1,0 0 1,0 0-1,0 0 1,0 0-1,1 0 1,-1 0-1,0 0 1,0 0-1,0 0 1,0 1-1,0-1 1,0 0-1,0 0 1,1 0-1,-1 0 1,0 1 0,2 11-59,-3 16 58,-2-12 46,0 0-1,-1 0 0,-5 16 1,-1-4-115,8-20 98,-1 0 0,0 0 0,0-1 1,0 0-1,-1 1 0,0-1 1,0 0-1,-8 9 0,11-16-23,1 0 1,0 1-1,0-1 0,0 0 0,0 0 0,0 0 1,0 0-1,0 0 0,-1 1 0,1-1 0,0 0 0,0 0 1,0 0-1,0 0 0,-1 0 0,1 0 0,0 0 1,0 0-1,0 0 0,0 0 0,-1 1 0,1-1 1,0 0-1,0 0 0,0 0 0,-1 0 0,1 0 0,0 0 1,0 0-1,0 0 0,0-1 0,-1 1 0,1 0 1,0 0-1,0 0 0,0 0 0,-1 0 0,1 0 1,0 0-1,0 0 0,-9-15-6,7 12 4,-1-7-2,2 8-2,1 1 0,0-1 1,-1 0-1,0 0 0,1 0 0,-1 0 0,0 1 0,0-1 0,0 0 0,0 1 0,-2-2 1,1-3-238,7 7 80,12 11 88,-14-10 91,0 0 0,0 0 0,1 0 0,-1-1 1,1 1-1,0-1 0,-1 0 0,1 0 0,0 0 0,0 0 0,-1 0 1,1-1-1,7 0 0,6 0-11,29-5 0,-44 4-14,48-9 236,89-30-1,-134 39-210,34-14 30,0-1 0,62-35 0,-88 42-124,-10 7 33,-5 4 13,-20 28-122,8-9 176,9-14-15,1 0 1,-1 1 0,1-1-1,1 1 1,-5 10 0,7-16-6,1 0 0,-1 0 0,0 0 0,1 0-1,0 0 1,-1 0 0,1 0 0,0 1 0,0-1 0,0 0 0,0 0 0,0 0 0,1 0 0,-1 0 0,1 0-1,-1 0 1,1 0 0,0 0 0,0 0 0,0 0 0,0 0 0,0 0 0,0 0 0,0-1 0,3 4 0,0-2 13,0 0 0,1 0 0,-1 0 0,1 0 1,0-1-1,0 1 0,-1-1 0,1 0 1,1-1-1,-1 1 0,0-1 0,0 0 0,0-1 1,1 1-1,-1-1 0,0 0 0,1 0 1,-1 0-1,0-1 0,1 0 0,-1 0 1,8-3-1,6-4 25,0 0 1,0-1 0,-1-1-1,25-18 1,-20 13-45,17-12 26,-12 9 23,31-17 0,-54 33-35,-1-1 0,1 0-1,0 0 1,-1 0 0,1-1 0,-1 0 0,0 1 0,6-10-1,-9 13-13,-1 0 0,0 0 0,0 0 0,0 0 0,0 0-1,0 0 1,0 0 0,0 0 0,0 0 0,0 0-1,0 0 1,0-1 0,0 1 0,0 0 0,0 0-1,0 0 1,0 0 0,0 0 0,0 0 0,0 0 0,0 0-1,0 0 1,0 0 0,-1-1 0,1 1 0,0 0-1,0 0 1,0 0 0,0 0 0,0 0 0,0 0-1,0 0 1,0 0 0,0 0 0,0 0 0,0 0-1,0 0 1,0 0 0,0 0 0,-1 0 0,1 0 0,0 0-1,0 0 1,0 0 0,0 0 0,0 0 0,0 0-1,0 0 1,0 0 0,0 0 0,0 0 0,-1 0-1,-7-1-123,-10 4-32,12 0 164,0-1 0,0 1-1,-9 7 1,0-1-45,5-3 19,1 1-1,-1 0 0,2 0 0,-1 1 0,1 0 0,0 1 1,1-1-1,0 2 0,0-1 0,-5 11 0,9-15 17,1-1 0,1 0 0,-1 1 0,1-1 0,0 1 0,0-1-1,0 1 1,0 0 0,1 0 0,0-1 0,0 1 0,1 6 0,0-9 52,10-4-23,0-1 0,0 0-1,0-1 1,-1 0 0,1-1 0,-1 0 0,12-9 0,4-1 32,-7 4-33,0-1-1,0-1 1,-1-1 0,-1 0-1,-1-1 1,0-1 0,-1-1-1,16-21 1,2-13-24,-2-1 0,38-86 0,-55 107 37,0 2-63,-1 0-1,-2 0 0,-1-1 1,10-53-1,-19 82 12,-1 0 1,0 0-1,0 0 0,0 1 1,0-1-1,0 0 0,0 0 1,0 0-1,0 0 1,0 0-1,0 0 0,0 0 1,0 0-1,-1 0 0,1 0 1,0 1-1,-1-1 0,1 0 1,0 0-1,-1 0 0,1 1 1,-1-1-1,0 0 0,1 0 1,-1 1-1,0-1 0,1 0 1,-1 1-1,0-1 0,0 1 1,1-1-1,-1 1 0,0 0 1,0-1-1,0 1 0,-1-1 1,0 1-4,0 0 1,0 0-1,-1 0 0,1 0 1,0 0-1,0 0 1,0 1-1,-1-1 1,1 1-1,0 0 1,0 0-1,0-1 1,0 1-1,-2 2 1,-2 1 5,1 0 0,0 1 1,-1-1-1,2 1 0,-1 1 0,1-1 1,-8 11-1,12-15 10,-11 17-2,0 0-1,2 1 1,0 0 0,1 1 0,1-1 0,-4 22-1,6-23 14,-4 13 27,2-1 1,1 1 0,-3 47 0,8-61-51,1 0 0,1 0 0,0 0 0,1 0 0,1-1 0,1 1 0,0-1 0,8 20 0,-10-32 39,0 0 1,0 1-1,1-1 1,-1 0-1,1 0 0,0-1 1,0 1-1,0 0 1,0-1-1,1 0 0,-1 0 1,1 0-1,0 0 1,0 0-1,0-1 1,0 0-1,1 0 0,-1 0 1,1 0-1,-1-1 1,8 2-1,-3-2-7,1 0 0,-1 0 1,1-1-1,0-1 0,-1 0 0,1 0 1,-1 0-1,0-1 0,16-6 0,-17 6 6,0-1-1,0 0 1,-1-1 0,1 1-1,-1-2 1,10-5-1,-11 5-4,0 1 0,-1-1 0,1 0 0,-1 0 0,0-1 0,0 0 0,0 0 0,-1 0 0,0 0 0,4-9-1,-8 15-18,11-29 95,-11 28-104,0 0 0,0 1 0,1-1 0,-1 0 0,0 0 0,0 0 0,0 0 0,0 0 0,0 0 0,0 1 0,0-1 0,0 0 0,-1 0 0,1 0 0,0 0 0,0 1 0,-1-1 0,1 0 0,-1 0 0,1 0 0,0 1 0,-1-1 0,1 0 0,-1 1 0,0-1 0,1 0 0,-1 1 0,0-1 0,1 1 0,-1-1 0,0 1 0,-1-1 0,1 0 1,0 1 0,0 0-1,0 0 1,0 0 0,0 0 0,0 0 0,0 0 0,0 1 0,0-1-1,0 0 1,0 0 0,0 1 0,0-1 0,0 1 0,0-1 0,0 1-1,1-1 1,-2 2 0,-16 13 56,7-3-44,2-2-98,1 0 0,-13 18 0,19-26 95,1 0-1,0 0 1,0 0-1,0 0 1,0 0-1,0 0 1,0 1-1,1-1 1,-1 0-1,1 1 1,-1-1-1,1 0 1,0 1-1,0-1 1,0 0-1,0 1 1,1-1-1,-1 0 1,0 1-1,1-1 1,1 3 0,-1-3 10,0-1 0,0 0 1,0 1-1,1-1 1,-1 0-1,1 0 1,-1 0-1,0 0 1,1 0-1,0 0 0,-1 0 1,1 0-1,0-1 1,-1 1-1,1-1 1,0 1-1,0-1 1,-1 0-1,1 0 0,3 1 1,3-1-31,-1 0 0,0-1 1,12-1-1,8-4-41,-15 3 95,25-2 0,-9 3-30,0 2-1,0 1 0,-1 1 1,56 11-1,-45-4-61,0 2 0,45 19 0,-70-25-1349,-11-5 1051,-1 1-1,1-1 1,-1 1 0,1-1-1,-1 1 1,1 0-1,-1 0 1,0 0 0,2 1-1,-2-2 253,-1 0 0,0 1-1,0-1 1,0 0-1,0 0 1,0 0 0,0 1-1,0-1 1,0 0 0,0 0-1,0 0 1,0 1-1,0-1 1,0 0 0,0 0-1,0 0 1,0 1-1,0-1 1,0 0 0,0 0-1,0 1 1,0-1 0,0 0-1,0 0 1,0 0-1,0 1 1,-1-1 0,1 0-1,0 0 1,0 0 0,0 0-1,0 1 1,0-1-1,-1 0 1,1 0 0,0 0-1,0 0 1,-13 10-3331,-15 6-3369,4-3 3049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46:20.3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81 119 10048,'-56'-68'4544,"37"44"-3936,13 15 160,6 5-544,0-4-224,9 8-32,2-6-768,-3 6 416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46:21.1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294 72 2976,'19'-9'1999,"-15"8"-1221,-1 0-1,0-1 1,0 1 0,0-1 0,4-3 0,-6 4-566,0 1 0,0-1-1,0 0 1,0 0 0,0 0 0,0 0-1,0 0 1,0 0 0,-1 0-1,1 0 1,0-1 0,-1 1-1,1 0 1,-1 0 0,1-1-1,-1 1 1,1-2 0,-1 2-64,0 0 0,-1 1 0,1-1 1,0 0-1,0 0 0,-1 0 0,1 0 1,0 1-1,-1-1 0,1 0 0,0 0 0,-1 1 1,1-1-1,-1 0 0,1 1 0,-1-1 1,0 0-1,1 1 0,-1-1 0,-1 0 0,-1-1 51,0 0 0,-1 1-1,0-1 1,1 1-1,-1 0 1,0-1 0,1 2-1,-1-1 1,0 0 0,0 1-1,-4 0 1,-6 0-114,1 0 0,0 2 1,-1 0-1,1 0 0,0 1 1,0 1-1,0 0 0,-17 8 1,9-2 57,-36 24-1,49-29-95,0 2 0,1-1 0,-1 1 0,1 0-1,0 1 1,-9 13 0,14-17-15,-1 1 1,1-1-1,0 1 0,0 0 0,1 0 1,0-1-1,0 1 0,0 0 1,0 0-1,0 0 0,1 0 1,0 0-1,0 0 0,1 0 0,1 9 1,-1-11-1,-1 0 0,1-1 1,0 1-1,0 0 1,0-1-1,0 1 0,1-1 1,-1 1-1,1-1 0,-1 0 1,1 1-1,0-1 1,0 0-1,0 0 0,0 0 1,0-1-1,0 1 0,1 0 1,-1-1-1,1 1 1,-1-1-1,1 0 0,-1 0 1,1 0-1,0 0 0,-1 0 1,1-1-1,0 1 1,2-1-1,9 0 94,-1 0 1,0-1-1,0 0 1,0-1-1,0-1 1,-1 0-1,17-6 1,-6-1 37,-1 0 0,43-25 0,-53 26-150,0-1 1,0 0-1,-1 0 1,0-1-1,-1 0 1,13-19-1,-20 26-15,-2 4-1,-1 0 0,0 0 1,0 0-1,1 0 0,-1 0 0,0-1 0,0 1 0,0 0 1,0 0-1,1 0 0,-1 0 0,0-1 0,0 1 0,0 0 1,0 0-1,0 0 0,1 0 0,-1-1 0,0 1 0,0 0 1,0 0-1,0 0 0,0-1 0,0 1 0,0 0 1,0 0-1,0-1 0,0 1 0,0 0 0,0 0 0,0-1 1,0 1-1,0 0 0,0 0 0,0 0 0,0-1 0,0 1 1,0 0-1,0 0 0,-1 0 0,1-1 0,0 1 0,0 0 1,0 0-1,0-1 0,-1 1 1,1 0 0,0 0 0,0 0 0,0 0 0,-1 0 0,1 0 0,0 1 0,0-1 0,0 0 0,0 0 0,-1 0-1,1 0 1,0 0 0,0 0 0,0 0 0,0 0 0,0 0 0,-1 0 0,1 1 0,0-1 0,0 0 0,0 0 0,0 0 0,0 0 0,0 0 0,0 0 0,0 1 0,-1-1 0,1 0 0,0 0 0,0 0 0,0 0 0,0 1 0,0-1 0,0 0-1,0 0 1,0 0 0,0 0 0,0 1 0,0-1 0,0 6 54,1 0-1,0 0 0,0 0 0,0 0 1,1 0-1,0-1 0,0 1 0,0 0 1,1-1-1,0 0 0,0 1 0,0-1 1,1 0-1,-1-1 0,1 1 1,0-1-1,1 1 0,4 3 0,10 7-33,1-2 0,-1 0-1,29 13 1,-48-26-20,7 4-139,-1-1 1,1 0-1,0-1 0,-1 0 1,1 0-1,0 0 0,12 1 0,-11-3-723,0 0 0,-1 0-1,1-1 1,10-2-1,14-2-1488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46:23.3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2 370 3712,'0'0'71,"0"1"0,0-1 0,0 0 0,-1 1 1,1-1-1,0 0 0,0 1 0,0-1 0,0 0 0,0 1 0,0-1 0,0 0 1,0 1-1,0-1 0,0 1 0,0-1 0,0 0 0,0 1 0,0-1 1,0 0-1,0 1 0,0-1 0,0 1 0,0-1 0,1 0 0,-1 1 0,0-1 1,0 0-1,0 0 0,1 1 0,-1-1 0,0 0 0,0 1 0,1-1 1,-1 0-1,0 0 0,1 0 0,-1 1 0,0-1 0,1 0 0,-1 0 0,0 0 1,1 0-1,-1 1 0,0-1 0,1 0 0,-1 0 0,0 0 0,1 0 1,-1 0-1,1 0 0,0 0 0,26-4 3108,-15 2-2390,2 0-181,-1-1-1,1 0 1,0-1 0,-1-1-1,0 0 1,0 0-1,-1-2 1,1 1-1,-1-2 1,-1 1 0,1-2-1,14-13 1,-18 13-358,0 1 0,-1-2 1,0 1-1,0-1 0,-1 0 1,0 0-1,-1-1 0,8-21 0,-4 1 175,-1-1-1,3-31 0,-11 59-441,1 1 0,0-1 1,0 0-1,0 1 0,0 0 1,1-1-1,-1 1 0,1 0 0,0-1 1,0 1-1,3-3 0,-4 4 4,0 1-1,1 0 1,-1 0-1,0 0 1,1 0-1,-1 0 1,1 0-1,-1 1 1,1-1-1,0 0 0,-1 1 1,1-1-1,0 1 1,-1 0-1,1-1 1,0 1-1,-1 0 1,1 0-1,0 0 1,0 0-1,-1 0 1,1 1-1,0-1 1,3 2-1,2 1 44,0 0 1,1 1-1,-1 0 0,-1 0 0,1 1 0,-1 0 0,1 0 0,-1 0 0,-1 1 0,1 0 0,-1 0 0,0 0 1,8 15-1,-12-19 15,0 0 1,0 1-1,-1 0 1,1-1-1,0 1 1,-1-1-1,0 1 1,0 0-1,0-1 1,0 1-1,-1 5 0,-9 31 312,3-13-43,-3 7 41,6-19-239,-6 27 0,10-38-97,-1 1 0,1 0 0,0 0 0,0 0 0,0 0 0,1-1 1,-1 1-1,1 0 0,0 0 0,0-1 0,3 8 0,-3-10-4,-1 0 0,1 0 0,0 0 0,-1-1 0,1 1 1,0 0-1,0 0 0,0-1 0,0 1 0,0 0 0,0-1 1,0 1-1,0-1 0,0 1 0,0-1 0,0 1 0,0-1 1,0 0-1,0 0 0,0 1 0,1-1 0,-1 0 1,0 0-1,1 0 0,32-5 267,-26 3-239,22-5 179,-1-1 1,44-19-1,54-33-143,-104 45-69,-19 12 2,-1 0-1,1 1 0,-1-1 1,1 1-1,0 0 1,0 0-1,6-2 1,-10 7-47,0-1 0,0 1 0,0-1 0,0 1 1,-1-1-1,1 1 0,-1-1 0,0 4 1,-1 2 53,1-4-21,0 1-1,1 0 1,-1 0 0,1 0-1,0 0 1,0 0-1,1 0 1,0 0 0,0 0-1,2 6 1,-2-8 22,0-1 0,0 1 0,1-1 0,0 1 0,-1-1 0,1 1 0,0-1 0,0 0 0,0 0 0,0 0 0,1 0 0,-1 0 0,1-1 0,-1 1 0,1-1 0,-1 1 0,1-1 0,0 0 0,3 1 0,0-1 19,-1 1 1,1-1 0,0-1 0,0 1 0,0-1 0,1 0 0,-1 0 0,0-1 0,0 0 0,0 0 0,-1 0 0,1-1 0,0 0 0,0 0-1,-1 0 1,11-7 0,5-4-42,0 0-1,33-30 1,-49 39-24,67-66 79,-72 69-61,0 1 0,0 0 0,0 0-1,0-1 1,1 1 0,-1 0 0,0 0 0,0-1 0,1 1-1,-1 0 1,0 0 0,0 0 0,1-1 0,-1 1-1,0 0 1,1 0 0,-1 0 0,0 0 0,0 0 0,1 0-1,-1 0 1,0 0 0,1 0 0,-1 0 0,0 0 0,1 0-1,-1 0 1,0 0 0,1 0 0,-1 0 0,0 0-1,1 0 1,-1 11-31,-10 16 82,-1-2-6,-19 37 134,28-57-118,-1 0 0,1 0 1,1 0-1,-1 0 0,1 1 0,-2 9 1,3-15-51,0 0-1,0 0 1,0 0 0,0 0 0,0 1 0,0-1 0,0 0 0,0 0-1,0 0 1,0 0 0,0 0 0,0 0 0,0 0 0,1 0-1,-1 1 1,0-1 0,0 0 0,0 0 0,0 0 0,0 0-1,0 0 1,0 0 0,0 0 0,0 0 0,0 0 0,0 0-1,0 0 1,1 0 0,-1 0 0,0 0 0,0 0 0,0 0-1,0 1 1,0-1 0,0 0 0,0 0 0,0 0 0,0 0-1,1 0 1,-1 0 0,0 0 0,0 0 0,0 0 0,0 0-1,0-1 1,0 1 0,0 0 0,0 0 0,1 0 0,-1 0-1,0 0 1,0 0 0,9-5 42,9-11-100,-16 15 43,13-12 18,2 0 1,-1 2 0,36-19-1,59-17 53,-110 46-59,1 1 0,-1-1-1,0 1 1,1 0 0,-1-1 0,0 1 0,1 0-1,-1 0 1,1 0 0,2 0 0,-4 0-1,0 0 1,1 1 0,-1-1 0,0 0-1,1 0 1,-1 0 0,0 0 0,1 1-1,-1-1 1,0 0 0,1 0 0,-1 1-1,0-1 1,0 0 0,1 1-1,-1-1 1,0 0 0,0 0 0,0 1-1,1-1 1,-1 0 0,0 1 0,0-1-1,0 1 1,0 0 0,0 2-3,0 1 0,0 0 1,-1 0-1,1-1 0,-1 1 0,-2 6 0,2-7 2,0 0-1,0 0 0,1 0 0,-1 0 1,0 0-1,1 0 0,0 0 0,0 0 1,0 0-1,1 4 0,0-6 3,0 1 0,0 0 1,0-1-1,0 1 0,0-1 0,0 1 0,1-1 0,-1 0 0,1 1 1,-1-1-1,1 0 0,0 0 0,-1 0 0,1 0 0,0 0 1,0 0-1,-1-1 0,1 1 0,0-1 0,0 1 0,0-1 0,2 0 1,6 1 20,1 0 1,-1-1-1,11-1 1,-6 0-60,23-1 24,-1-1-1,0-1 1,53-14 0,-70 11 38,1-1-1,-1-1 1,30-18 0,-32 16-7,-11 7-6,0 1-10,-1 0 1,0-1 0,0 0 0,0 0 0,0-1 0,6-7 0,-12 12-3,0 0 0,0 0 0,0 0 0,0 0 0,0 0 0,0 0 0,0 0 0,0 0 0,0 0 0,-1 0 0,1 0 0,0 0 0,0 0 0,0 0 1,0 0-1,0 0 0,0 0 0,0 0 0,0 0 0,0 0 0,0-1 0,0 1 0,0 0 0,0 0 0,0 0 0,0 0 0,0 0 0,0 0 0,0 0 0,0 0 0,0 0 0,0 0 0,0 0 0,0 0 0,0-1 0,0 1 0,0 0 0,0 0 0,0 0 0,0 0 0,0 0 0,0 0 0,0 0 0,0 0 0,0 0 0,0 0 0,0 0 0,0 0 0,0 0 0,0 0 0,0-1 0,0 1 0,0 0 0,0 0 0,0 0 0,0 0 0,1 0 1,-1 0-1,0 0 0,0 0 0,0 0 0,0 0 0,0 0 0,0 0 0,0 0 0,0 0 0,0 0 0,-8 3-18,-12 6-51,-28 17 1,2 3 1,-58 45-1,100-71 53,1 0 1,0 1-1,0-1 0,0 1 1,0-1-1,1 1 0,-1 0 0,-2 6 1,4-9 16,1 0-1,-1 1 1,1-1 0,0 0 0,-1 0 0,1 0-1,0 0 1,0 0 0,0 1 0,0-1 0,0 0-1,0 0 1,0 0 0,0 1 0,0-1 0,1 0-1,-1 0 1,0 0 0,1 0 0,-1 0 0,1 0-1,0 0 1,-1 0 0,1 0 0,0 0 0,-1 0-1,1 0 1,0 0 0,0 0 0,0-1 0,0 1-1,0 0 1,0 0 0,0-1 0,0 1 0,0-1-1,2 1 1,1 1 8,0-1 1,1 0-1,-1 0 0,1 0 1,0-1-1,-1 1 0,1-1 1,-1 0-1,1 0 0,-1-1 0,1 0 1,0 0-1,-1 0 0,7-2 1,8-4 80,-1-1 1,18-10 0,-29 15-58,10-7-49,1-1 1,-2 0-1,18-15 0,-30 24-51,-5 6 12,-6 8-5,6-11 57,-10 22-46,1-1-1,-12 41 1,1-2 1,5-22 65,-2-1 0,-1 0 0,-43 62 0,48-81 29,-1-1 0,-1 0 0,-1-1 1,0-1-1,-1 0 0,0-2 0,-2 0 0,-26 15 0,31-22 16,1 0 1,-1 0-1,-1-2 0,1 0 0,-1 0 1,-22 2-1,33-6-37,1-1 0,-1 0 0,0 0 1,1 0-1,-1 0 0,-8-3 0,11 3-9,-1-1 1,1 0-1,-1-1 0,1 1 1,0 0-1,0-1 0,0 1 0,-1-1 1,1 0-1,1 1 0,-1-1 1,0 0-1,0 0 0,-2-4 0,-1-4 12,-1-1-1,1 1 1,1-1-1,0 0 1,0 0-1,-2-17 0,2 6-50,1 0 1,0-35-1,3 44-13,0 1 0,2 0 0,-1 0 0,2 0 0,-1 0 1,7-17-1,-7 23 5,1 1 0,-1 0 0,1 0 0,-1 0 0,2 1 0,-1-1 1,0 1-1,1-1 0,0 1 0,0 0 0,0 0 0,0 1 0,1-1 0,-1 1 1,1 0-1,6-2 0,0 0-44,0 2-1,1-1 1,0 2 0,0-1-1,0 2 1,0-1 0,0 2 0,19 0-1,-12 2-747,-1 0 0,1 2 0,0 0 0,30 10 0,-39-10-101,0 0 0,0 1-1,0 0 1,10 8-1,-18-12 513,0 1 0,1-1 0,-1 1 0,0 0-1,0 0 1,-1 0 0,1 0 0,0 0 0,-1 0 0,1 0-1,-1 0 1,1 1 0,-1-1 0,0 1 0,0-1-1,0 1 1,-1-1 0,1 1 0,0-1 0,-1 1-1,0 0 1,1 2 0,-6 24-2810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46:23.7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48 106 9376,'-47'-63'4256,"47"38"-3680,10 17 512,4 4-704,9-1-864,10 5 256,5 9-544,1 8 448,-11 8-2784,0-1 1696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46:24.0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26 155 6976,'-17'-2'1104,"9"1"935,25 5 716,-10-3-2306,0 1 0,0-2-1,0 1 1,0-1 0,0 0-1,11-2 1,2 0 319,352-46 3458,-326 41-3924,420-57 514,-405 58-948,217-20 158,-191 21-2167,103 8-1,-116 5 212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5:06.0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153 3 8800,'0'0'135,"-1"0"0,1-1-1,0 1 1,-1 0 0,1 0 0,0-1 0,-1 1 0,1 0 0,0 0 0,-1 0 0,1 0 0,-1-1-1,1 1 1,0 0 0,-1 0 0,1 0 0,-1 0 0,1 0 0,0 0 0,-1 0 0,1 0 0,-1 0 0,1 0-1,0 0 1,-1 1 0,1-1 0,-1 0 0,1 0 0,0 0 0,-1 0 0,1 1 0,0-1 0,-1 0-1,1 0 1,0 1 0,0-1 0,-1 0 0,1 0 0,0 1 0,-1-1 0,1 0 0,0 1 0,0-1-1,0 1 1,0-1 0,-1 0 0,1 1 0,0 0 0,-8 25 2206,6-15-1879,-49 150 3014,-2 11-1534,31-84-896,22-87-1010,0-1 1,0 1 0,0-1-1,0 1 1,0-1 0,0 1-1,0-1 1,0 1 0,0-1-1,0 1 1,0-1 0,0 1-1,0-1 1,1 1 0,-1-1 0,0 1-1,0-1 1,1 1 0,-1-1-1,0 0 1,1 1 0,-1-1-1,0 1 1,1-1 0,-1 0-1,1 1 1,-1-1 0,1 0-1,-1 0 1,0 1 0,1-1-1,-1 0 1,1 0 0,-1 0 0,1 1-1,-1-1 1,1 0 0,0 0-1,-1 0 1,1 0 0,0 0-1,25 0 806,-24-1-862,96-6 457,111-12-3151,-195 19 8,2-2-3516,-13 2 3572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46:28.0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15 107 3488,'13'-20'2444,"-13"20"-2211,0-1 1,0 1 0,0-1 0,0 1 0,1 0 0,-1-1-1,0 1 1,0 0 0,1-1 0,-1 1 0,0 0-1,0 0 1,1-1 0,-1 1 0,0 0 0,1 0 0,-1-1-1,1 1 1,-1 0 0,0 0 0,1 0 0,-1 0-1,0 0 1,1-1 0,-1 1 0,1 0 0,-1 0 0,1 0-1,-1 0 1,0 0 0,1 0 0,0 1 0,0 1-31,0 0 0,0 0 0,0 0 0,0 0 0,-1 0 0,1 0 0,0 0 0,-1 1 0,0-1 0,0 0 0,1 1 0,-1-1 0,-1 3 0,-4 35 516,2-26-323,-4 27 296,-22 202 882,28-212-1484,0 67 551,3-29-86,-2-68-527,0 0 0,0-1 0,0 1 0,1 0 0,-1 0 0,0-1 0,1 1 0,-1 0 0,0 0 0,1-1 0,-1 1 0,1-1 0,-1 1 0,1 0 0,-1-1 0,1 1 1,-1-1-1,1 1 0,0-1 0,-1 1 0,1-1 0,0 0 0,-1 1 0,1-1 0,0 0 0,0 0 0,-1 1 0,1-1 0,0 0 0,0 0 0,-1 0 0,1 0 0,0 0 0,0 0 0,-1 0 0,1 0 0,0 0 1,0 0-1,0-1 0,-1 1 0,2-1 0,3 0-2,-1 0 0,1-1 0,-1 0 0,0 1 0,0-2 0,7-3 0,59-49-56,28-20-58,-80 64 87,0 1-1,21-9 0,-33 17-6,0 0 0,0 0 0,0 0 0,0 1 0,0-1 0,0 2 0,1-1 0,-1 1 0,0 0 0,1 0 0,6 1 0,-11 0 19,0-1 0,0 1-1,0 0 1,0-1 0,0 1 0,0 0 0,0 0-1,-1 1 1,1-1 0,-1 0 0,1 0-1,0 1 1,-1-1 0,0 1 0,1-1 0,-1 1-1,0 0 1,0 0 0,0-1 0,1 5 0,1 2 35,0 0 1,-1 0-1,2 14 1,-3-18-44,0 7 42,1-1 1,-2 1-1,0 0 0,0 0 1,-1 0-1,0 0 0,-1 0 1,0-1-1,-5 15 0,5-19-1,0 0-1,-1 0 0,0 0 0,0-1 1,0 1-1,-1-1 0,1 0 0,-1 0 1,0 0-1,-1-1 0,1 0 0,-1 1 1,0-1-1,0-1 0,0 1 0,-1-1 1,-10 5-1,2-3 22,0-1 1,-1-1-1,1 0 1,-1 0-1,0-2 1,0 0-1,0 0 1,0-2-1,0 0 0,-28-5 1,-4-9-343,48 13 276,0 1 0,0 0 0,0 0 0,0 0 0,0 1 0,0-1 0,0 0 0,0 0 1,0 0-1,1 1 0,0-1 0,8-3-38,-1 1 1,1 0-1,0 0 1,0 1-1,0 0 1,0 1-1,20 0 1,4-1 15,26-3 9,-15 2 64,1-2 1,44-10-1,-76 11-22,-1 0 1,1 0-1,-1-1 0,0-1 1,0 0-1,-1-1 0,0 0 0,0-1 1,-1 0-1,21-19 0,-25 19 21,-1 0 0,1 1 1,-2-2-1,10-15 0,-12 19-41,-1 0-1,0-1 1,0 1 0,0 0 0,-1-1-1,0 1 1,0-1 0,0 1-1,-1-1 1,0-9 0,0 9-25,-1 1 1,0-1-1,-1 0 1,1 1-1,-1-1 0,0 1 1,0 0-1,-1 0 1,-4-7-1,6 10-1,1 1-1,-1 0 1,-1-1-1,1 1 1,0 0-1,0 0 1,0 0-1,-1 0 1,1 0 0,0 0-1,-1 0 1,1 0-1,-1 1 1,1-1-1,-1 0 1,1 1-1,-1-1 1,0 1 0,1 0-1,-1 0 1,0-1-1,1 1 1,-1 0-1,0 0 1,1 1-1,-1-1 1,0 0 0,1 0-1,-1 1 1,1-1-1,-1 1 1,1-1-1,-1 1 1,1 0-1,-1 0 1,1 0 0,-1 0-1,-1 1 1,-3 3 5,-1 1 0,2-1 0,-1 1 1,1 0-1,0 0 0,0 0 1,0 1-1,1 0 0,0 0 1,1 0-1,-1 0 0,-3 15 0,3-9 25,1-1-1,0 1 0,1 0 1,0 1-1,1-1 0,1 0 1,1 16-1,0-21-22,0 2 88,0 1 0,1 0 0,0-1 1,4 13-1,-5-20-52,0 0 0,1 0-1,-1 0 1,1 0 0,0-1 0,0 1 0,0 0-1,0-1 1,0 1 0,1-1 0,-1 0 0,1 0-1,-1 0 1,1 0 0,0 0 0,0-1-1,5 3 1,5 1 11,1-1-1,-1-1 0,1 0 0,0 0 1,0-1-1,0-1 0,0-1 1,0 0-1,0 0 0,0-2 0,-1 0 1,22-5-1,-30 6-22,0 0 1,-1 1 0,1 0-1,9 0 1,-1 0 153,-12 0-231,4-4 58,-5 5 17,17-1 35,-11 0-97,0-1 39,0 1 1,-1-1 0,1 0 0,0-1 0,-1 1 0,0-1-1,1 0 1,5-4 0,4-2 64,23-17 0,-21 12-1,-1-1 1,-1-1-1,0-1 0,-1 0 1,-1 0-1,0-1 0,13-25 1,63-142-197,-47 90 61,-24 55 25,25-54 249,-39 81-178,0 1 1,-1-1 0,-1 0 0,1 0 0,-2 0-1,1-13 1,-6-10-275,4 31 208,0 4 38,-1-1 0,1 0 1,0 1-1,0-1 1,0 0-1,0 1 0,0-1 1,0 1-1,-1-1 0,1 0 1,0 1-1,-1-1 1,1 1-1,0-1 0,-1 1 1,1-1-1,-1 1 1,1-1-1,0 1 0,-1-1 1,0 0-1,0 1 5,1 0-1,-1 0 1,1 0 0,-1 0-1,1 0 1,-1 0 0,1 1-1,-1-1 1,1 0 0,-1 0-1,1 0 1,-1 0 0,1 1-1,-1-1 1,1 0-1,0 0 1,-1 1 0,1-1-1,-1 0 1,1 1 0,-1 0-1,-1 2-16,-1 0-1,0 0 1,1 0-1,0 1 0,-3 5 1,-4 10 28,-1 3-35,1-1 1,0 2-1,-5 24 1,0 30 75,-4 101 1,15-138 37,2 1 0,1-1 0,10 64 0,-9-101-64,0 1 0,0-1 0,0 1 0,0-1 0,1 0 0,-1 0 0,1 1 0,0-1 0,3 3 0,-5-5-8,1-1 1,-1 1-1,1-1 0,-1 1 0,1-1 1,0 1-1,-1-1 0,1 1 1,0-1-1,0 1 0,-1-1 0,1 0 1,0 0-1,0 1 0,-1-1 1,1 0-1,0 0 0,0 0 0,1 0 1,-1 0 2,0 0 1,0-1 0,0 1 0,0-1 0,0 1-1,0-1 1,0 1 0,0-1 0,0 0-1,0 1 1,0-1 0,0 0 0,-1 0-1,1 1 1,0-1 0,0 0 0,-1 0-1,1-2 1,15-23 130,-2-2-1,13-33 1,11-23-1,-8 32-53,-14 24-308,17-37 0,-31 62 173,-2 4-13,0 10-76,-6 20-53,-4 8 266,3-1 0,0 2 1,3-1-1,1 0 0,3 49 1,1-80-15,0-1 0,0 1 0,0 0 0,4 9 0,-5-16-43,1 0-1,-1 1 1,1-1 0,-1 0 0,1 1 0,-1-1 0,1 0-1,0 0 1,-1 0 0,1 0 0,0 1 0,0-1-1,0 0 1,0 0 0,0 0 0,0-1 0,0 1-1,0 0 1,1 0 0,-1-1 0,0 1 0,0 0 0,1-1-1,-1 1 1,0-1 0,1 0 0,-1 1 0,0-1-1,1 0 1,-1 0 0,2 0 0,3-1 7,-1 0 0,1-1 1,-1 0-1,0 0 0,0-1 0,1 1 1,-2-1-1,1 0 0,0 0 0,6-7 1,4-4-110,21-25 0,-17 17 101,11-14 1,30-47 1,-8 11 92,-44 63-139,-5 7-40,-2 4-114,-9 33-64,5-22 163,0 0 1,-2 21 0,4-18 52,0-3 41,0 0-1,1-1 1,3 24-1,-3-34 3,1 1-1,-1 0 0,1 0 1,0-1-1,0 1 1,0 0-1,0-1 0,0 1 1,0-1-1,1 1 1,0-1-1,-1 0 0,1 0 1,0 1-1,0-1 1,0 0-1,0-1 0,0 1 1,1 0-1,-1-1 1,0 1-1,1-1 0,2 1 1,-3-1-3,0 0 0,0-1 0,-1 0 0,1 1 0,0-1-1,0 0 1,0 0 0,0 0 0,0 0 0,0 0 0,0-1 0,0 1 0,-1 0 0,1-1 0,0 1 0,0-1 0,3-2 0,-1 1 6,0 0 0,-1-1 0,1 0 0,-1 0 0,1 0 0,-1-1 0,4-4 0,4-7 0,-1-1-1,15-31 1,-21 40-35,-2 2 12,78-161-150,-59 126 64,-21 39 88,0 1 0,0 0 0,0-1 0,0 1 0,0 0 0,1 0 0,-1-1 0,0 1 0,0 0 0,0 0 0,1 0 0,-1-1 0,0 1 0,0 0 0,1 0 1,-1 0-1,0 0 0,0-1 0,1 1 0,-1 0 0,0 0 0,1 0 0,-1 0 0,0 0 0,1 0 0,-1 0 0,0 0 0,1 0 0,-1 0 0,0 0 0,0 0 0,1 0 0,-1 0 0,0 0 0,1 0 0,-1 0 0,0 0 0,1 1 1,-1-1-1,0 0 0,0 0 0,1 0 0,-1 0 0,0 1 0,0-1 0,1 0 0,-1 0 0,0 1 0,0-1 0,0 0 0,0 0 0,1 1 0,-1-1 0,0 0 0,0 0 0,0 1 0,11 18-114,-11-18 115,3 5 11,0-1 1,0 1-1,1-1 1,-1 1-1,1-1 1,1 0-1,-1-1 1,1 1-1,-1-1 1,1 0-1,0 0 1,1 0-1,-1 0 1,1-1-1,-1 0 1,1-1-1,0 1 1,0-1-1,1 0 1,-1 0-1,0-1 1,0 0-1,1 0 1,-1 0-1,1-1 1,-1 0-1,1-1 1,-1 1-1,1-1 1,-1 0-1,13-4 1,-6 0 24,0 0 1,0-1-1,-1-1 1,1 0-1,-1-1 0,-1 0 1,1 0-1,-2-2 1,1 1-1,15-19 1,-25 27-37,0 0 1,0-1 0,0 1-1,0-1 1,0 1 0,-1-1-1,1 1 1,0-1 0,-1 0-1,1 1 1,-1-1 0,1 0-1,-1 0 1,0 1 0,0-1-1,0 0 1,0 0 0,0 1-1,0-1 1,0 0 0,0 0-1,-1 1 1,1-1 0,-1 0-1,1 1 1,-1-1 0,0 0-1,-1-1 1,0 0-16,0 1 0,-1 0 0,1-1 0,0 1 0,-1 0 0,1 1 1,-1-1-1,0 0 0,0 1 0,0 0 0,0-1 0,0 1 0,0 0 0,0 0 0,-4 0 0,-1 0 5,1 0 0,0 1 0,-1-1-1,1 1 1,0 1 0,-1 0 0,1 0-1,0 0 1,-1 1 0,1 0 0,0 0 0,1 1-1,-1 0 1,0 0 0,1 1 0,-1 0 0,1 0-1,0 0 1,-8 8 0,6-4-6,0 1-1,0 0 1,1 0 0,0 0-1,0 1 1,1 0 0,1 1-1,0-1 1,0 1 0,1 0 0,-5 19-1,4-8 46,1-1 0,-1 25 0,5-36-1,0 1 0,0 0 0,1-1-1,1 1 1,-1-1 0,5 14 0,-4-20-9,-1 1 1,1-1-1,0 0 1,0 0-1,0 0 1,1-1-1,-1 1 1,1 0-1,0-1 1,0 0-1,0 0 1,1 0-1,5 4 1,-4-4 7,0 0 0,0 0 0,1-1 0,-1 1 0,1-1 0,0-1 0,0 1 0,-1-1 0,8 1 0,1-2-1,1 1 0,-1-2 0,0 0 0,1-1 0,-1 0 0,0-1 0,18-6 1,-13 3-21,-1-1 0,0 0 0,0-2 1,-1 0-1,0 0 0,-1-2 0,0 0 1,-1-1-1,24-24 0,-26 22 45,-1 0-1,0-1 1,-1 0 0,10-20-1,-15 23-30,0-1 0,0 1 0,-1-1 0,-1 0 0,0-1-1,2-18 1,-5 27-22,0 0 1,-1 0-1,0 1 0,0-1 0,-1 0 1,1 0-1,-1 1 0,-2-7 0,3 9-5,-1 1-1,1 0 0,-1-1 0,0 1 1,1 0-1,-1 0 0,0 0 0,0-1 0,0 1 1,0 0-1,0 0 0,0 0 0,0 0 1,0 1-1,0-1 0,-1 0 0,1 0 0,0 1 1,-1-1-1,1 1 0,0-1 0,-1 1 1,1 0-1,0-1 0,-1 1 0,1 0 0,-1 0 1,1 0-1,-1 0 0,1 0 0,-3 0 1,0 1-6,0 0 0,0 0 1,0 0-1,0 0 1,0 0-1,1 1 1,-1-1-1,0 1 1,1 0-1,-1 1 1,1-1-1,-6 5 1,5-2 2,-1-1 0,1 1 0,0 0 0,1 0 0,-1 1 0,1-1 0,-4 11 0,3-6 16,0 0 1,1 0-1,1 0 1,0 0-1,0 0 1,1 1 0,0-1-1,1 1 1,0-1-1,3 13 1,-1-13 6,0 0 1,1 0-1,0 0 0,1 0 1,0 0-1,1-1 1,0 0-1,10 14 0,-12-19 5,0 0 0,1 0-1,0 0 1,0 0-1,0-1 1,0 0 0,1 1-1,5 2 1,-7-5 0,0 0-1,0 1 1,0-1 0,0 0 0,0-1 0,0 1-1,0-1 1,0 1 0,1-1 0,-1 0 0,0 0-1,0 0 1,0 0 0,6-2 0,-5 1 15,1-1 0,-1 1 0,0-1 0,1 0 0,-1 0 0,0-1 0,0 1 0,7-6 0,-2-1 51,15-18 0,-17 20-77,5-8-24,1 0 0,-2 0 1,13-22-1,-13 17-1,1 0 0,2 1 0,30-34 0,-14 24-65,-36 71 277,0-15-70,-39 146-58,43-165-61,-1-1-1,0 0 0,-1 0 0,-5 10 0,12-19-11,0 2 22,-1-1 1,0-1-1,0 1 1,1 0-1,-1-1 1,0 1-1,-1-1 1,4-2-1,47-54 39,3 2-1,78-61 1,-125 110-68,0 1 0,1-1 0,0 1 0,0 1 0,0 0 0,14-5 0,-23 10 18,0-1 1,1 1-1,-1 0 1,1 0-1,-1 0 1,1 0-1,-1 0 1,1 0-1,-1 0 0,0 0 1,1 0-1,-1 0 1,1 0-1,-1 1 1,1-1-1,-1 0 1,0 0-1,1 0 1,-1 0-1,1 1 1,-1-1-1,0 0 1,1 0-1,-1 1 0,0-1 1,1 0-1,-1 1 1,0-1-1,0 0 1,1 1-1,-1-1 1,0 1-1,0-1 1,1 0-1,-1 1 1,0-1-1,0 1 1,0 0-1,2 16 67,-2-16-64,-1 19 119,-1 0-1,-8 33 1,1-9-15,4-16-48,0-1 63,-2 38 0,7-58-108,0 1-1,0-1 1,1 0-1,0 1 1,0-1-1,1 0 1,-1 0-1,2 0 1,5 14-1,-6-18 0,0 1 0,0-1 0,1 0 0,-1 0 0,1 0 0,0 0 0,0 0 0,0-1 0,0 1-1,0-1 1,0 0 0,1 0 0,-1 0 0,1 0 0,0-1 0,-1 0 0,1 1 0,0-1 0,0 0-1,0-1 1,0 1 0,0-1 0,0 0 0,5 0 0,0-1-86,0 0 0,0 0 0,0-1 1,-1 0-1,1 0 0,-1-1 0,1 0 0,-1-1 0,15-9 0,-12 6-606,-1-1 0,0-1 0,0 1 0,-1-2 0,0 1 0,0-1 0,7-13 0,-5 7-1257,-1 0 0,-1-1 0,-1-1-1,7-20 1,0-6-1719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46:28.4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7 7872,'-33'-7'3584,"38"11"-3104,6-4 1504,6 0-1184,41 0 1215,12 3-1151,35 3-160,3 2-448,39-8-224,0 4-64,14-4-736,-20 3 384,1-3-6367,-18 0 3711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46:29.5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49 3808,'0'0'116,"0"-1"0,0 0 0,0 0 0,0 0 0,0 1 0,1-1 0,-1 0 0,0 1 0,1-1 0,-1 0 0,0 0 0,1 1 0,4-5 3325,-13 8 1369,1-1-3812,0 2-620,0 0 0,0 0 1,1 0-1,-1 1 0,1 0 0,0 0 0,0 0 1,1 1-1,-6 7 0,4-3-82,0 1 1,0 0-1,1 0 0,-10 25 0,6-5-89,2 0 0,1 1 0,-5 52-1,8-50 28,2 1-1,2 49 0,1-71-149,1 0 0,0-1-1,0 0 1,1 1 0,1-1 0,0 0-1,1-1 1,0 1 0,1-1 0,8 13 0,-11-20-39,0 0 0,1-1 0,-1 1 0,1-1 0,0 0 1,0 0-1,0 0 0,1 0 0,-1-1 0,0 0 0,1 0 0,0 0 1,-1 0-1,1-1 0,0 0 0,0 0 0,0 0 0,0 0 1,0-1-1,7 0 0,2-1 20,1 0 0,0-1 0,0 0 0,-1-1 0,22-8 0,-15 3-18,-1 0-1,0-2 0,0-1 1,-1 0-1,-1-1 1,0-1-1,0-1 0,-2 0 1,20-22-1,-24 22-16,0-2 0,-1 1 0,-1-1-1,11-23 1,23-69 137,-38 94-131,0-4-26,0 0 0,-1 0 0,-1 0 0,-1-1 0,1-21 0,-3 32-39,-1 1 0,0-1 0,0 0 0,-1 1 0,0-1 1,0 1-1,-1-1 0,0 1 0,-1 0 0,1 0 0,-1 0 1,-1 0-1,1 0 0,-10-12 0,8 13-19,0 1 1,-1 0-1,0 0 1,0 1-1,-1-1 0,1 1 1,-1 1-1,0-1 1,0 1-1,0 1 0,0-1 1,-8-1-1,1 1-42,0 0-1,-1 1 0,1 1 1,0 0-1,-22 3 0,20-1 19,-35 4-1719,20 2-2452,16 1 2302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46:29.8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25 6976,'-20'4'3168,"15"5"-2752,5-4 1888,11-2-1344,3 6 1568,5 0-1441,9-9 289,5 3-800,19-6 64,-1-2-352,16-8-256,-4 5-32,-2-5-160,-11 5 96,-1-5-3967,-7 10 2175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46:32.7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229 452 3904,'2'-4'543,"0"1"1,0-1-1,-1 1 1,0-1-1,1 0 1,-1 0-1,0 0 1,-1 0 0,1 0-1,-1 1 1,0-1-1,0 0 1,0-7-1,-1 8-294,0-1-1,0 0 1,0 0 0,0 1-1,-1-1 1,1 1-1,-1-1 1,0 1 0,0-1-1,0 1 1,-1 0 0,1 0-1,-1 0 1,1 1-1,-1-1 1,0 0 0,0 1-1,0 0 1,0 0 0,-1 0-1,1 0 1,-6-2-1,6 3-166,0 0 0,-1-1-1,1 2 1,0-1-1,-1 0 1,1 1-1,-1-1 1,0 1-1,1 0 1,-1 0-1,1 0 1,-1 1-1,1-1 1,-1 1-1,1 0 1,0 0-1,-1 0 1,1 0-1,0 1 1,-4 2-1,0 0-46,0 1-1,0 0 0,1 0 1,0 1-1,0 0 0,0 0 1,1 0-1,0 1 0,0 0 1,-5 9-1,3-4-13,1 1-1,1-1 1,0 1-1,0 0 1,-4 23 0,8-31 43,1 0 1,-1 1-1,1-1 1,0 1-1,0-1 1,0 1-1,1-1 0,0 0 1,0 1-1,0-1 1,1 0-1,-1 0 1,1 0-1,1 0 1,-1 0-1,1 0 1,-1 0-1,1-1 1,1 1-1,-1-1 0,1 0 1,7 7-1,-9-10-43,-1 0 0,0-1 0,0 1 0,1 0 0,-1-1 0,0 1 0,1-1 0,-1 1 0,1-1 1,-1 0-1,0 1 0,1-1 0,-1 0 0,1 0 0,-1 0 0,1 0 0,2-1 0,-2 1 13,1-1 0,0 0 0,0 0 0,0-1 0,0 1 1,-1 0-1,1-1 0,-1 0 0,3-2 0,0 0 19,0-1-1,0 0 0,0 0 1,-1 0-1,0-1 1,0 1-1,0-1 0,3-7 1,1-6 130,9-26 1,-10 25-175,-4 9-38,0 1 0,0-1-1,-1 0 1,0 0 0,0-19-1,-11 88 292,8-43-154,0-1 1,1 0 0,1 0 0,1 0 0,0 0-1,1 0 1,0 0 0,1 0 0,10 24 0,-13-35-80,1-1 0,0 1 0,-1 0 0,1-1 0,0 1 0,1-1 0,-1 0 0,0 1 0,0-1 0,1 0 0,0 0 0,-1-1 0,1 1 0,0-1 0,0 1 0,0-1 0,0 0 1,0 0-1,0 0 0,0 0 0,0-1 0,0 1 0,0-1 0,5 0 0,6 0 71,0-1 0,0 0 0,0-1-1,16-5 1,-23 6-88,10-4 11,0 0 0,0-1 0,-1-1 0,0 0 1,0-1-1,-1-1 0,23-16 0,5-10-2,42-43 0,-26 22-40,-53 50 64,-5 5-31,0-1 1,0 1 0,0 0-1,0 0 1,0-1-1,1 1 1,-1 0-1,0 0 1,1 0-1,-1 1 1,0-1-1,1 0 1,-1 0 0,1 1-1,0-1 1,-1 1-1,1-1 1,-1 1-1,4-1 1,-5 2-4,1-1 0,-1 0 0,1 1 0,-1-1 0,1 0 0,-1 1 0,1-1 0,-1 1 0,0-1 0,1 1 0,-1-1 0,0 1 1,1-1-1,-1 1 0,0-1 0,0 1 0,0 0 0,1-1 0,-1 1 0,0-1 0,0 1 0,0 0 0,0-1 0,0 1 0,0-1 0,0 1 0,0 0 0,-3 25 264,2-16-203,-3 21 62,-1 0 1,-1 0-1,-2 0 0,-20 50 1,56-102 190,-2-1-423,22-26 0,-26 26 39,39-33 0,-60 55 59,-1-1 0,1 0 0,0 1 1,0-1-1,-1 1 0,1-1 1,0 1-1,0 0 0,0-1 0,0 1 1,0 0-1,0-1 0,0 1 1,0 0-1,0 0 0,0 0 1,0 0-1,1 0 0,-1 0 2,-1 1-1,1-1 1,0 0 0,-1 1-1,1-1 1,0 0-1,-1 1 1,1-1 0,-1 1-1,1-1 1,-1 1 0,1-1-1,-1 1 1,0 0-1,1-1 1,-1 1 0,1-1-1,-1 1 1,0 1 0,1 1 4,0 0 0,0 1 1,0-1-1,-1 0 1,1 1-1,-1-1 1,0 1-1,-1 5 1,-5 26 63,4-23-97,0 0 0,-1 17 0,3-28 31,0 1 1,0 0-1,1-1 1,-1 1-1,0-1 1,1 1-1,0-1 1,-1 1-1,1-1 0,0 1 1,-1-1-1,1 0 1,0 1-1,0-1 1,0 0-1,0 0 1,0 0-1,0 0 1,1 0-1,-1 0 1,0 0-1,1 0 0,-1 0 1,0 0-1,1-1 1,-1 1-1,1 0 1,1 0-1,3 0 18,0 1 0,-1-1 0,1-1 0,0 1 0,-1-1 0,9 0 0,1-1-56,0-2 1,0 1-1,0-2 1,-1 0 0,22-9-1,-9 3 32,109-46 256,-118 47-264,0-2 1,-1 1 0,0-2-1,0-1 1,18-17-1,-25 20 26,-3 4-15,-1 0 0,0 0 0,-1-1 0,9-11 1,-14 17-6,0 1 1,1-1 0,-1 1 0,0-1-1,0 1 1,1-1 0,-1 0 0,0 1 0,0-1-1,0 1 1,0-1 0,0 1 0,0-1 0,0 0-1,0 1 1,0-2 0,0 2 0,0 0 0,0 0 1,0-1-1,-1 1 0,1 0 0,0 0 0,0 0 1,0 0-1,0 0 0,-1 0 0,1-1 0,0 1 1,0 0-1,0 0 0,-1 0 0,1 0 0,0 0 1,0 0-1,-1 0 0,1 0 0,0 0 0,0 0 1,0 0-1,-1 0 0,1 0 0,0 0 0,0 0 1,-1 0-1,-1 1-9,0 0 0,0-1 1,0 1-1,0 0 0,0 0 1,1 0-1,-4 2 0,-30 24-34,-163 138-180,192-160 229,-30 34 19,33-36-27,0 1-1,0-1 0,1 1 1,0 0-1,0-1 0,0 1 0,0 1 1,0-1-1,-1 5 0,3-8 12,0 0-1,0 1 0,0-1 0,-1 0 1,1 0-1,0 0 0,1 0 1,-1 0-1,0 0 0,0 0 1,0 1-1,0-1 0,1 0 1,-1 0-1,1 0 0,-1 0 1,1 0-1,-1 0 0,1 0 1,-1 0-1,1 0 0,1 0 1,-1 0 7,0 0 1,1 0-1,-1 0 1,1 0-1,-1-1 0,1 1 1,-1-1-1,1 1 1,0-1-1,-1 1 1,1-1-1,-1 0 1,3 0-1,3 0 24,0 0-1,-1-1 0,1 0 1,-1 0-1,0 0 0,12-5 1,-15 5-30,7-3 19,-1 0-1,0 0 0,0-1 1,0 0-1,16-12 1,-14 6-6,0-1 0,0-1 1,-1 1-1,10-19 1,29-60-60,20-80-72,-47 109 57,-12 36 24,4-10 17,-1-2 0,14-71 0,-27 107 7,1-2-27,0 0 0,-1 0 0,1 0 0,-1-1-1,0 1 1,-1 0 0,1 0 0,-2-6 0,2 10 23,0 0 1,0 0-1,0 0 1,0-1-1,0 1 0,0 0 1,0 0-1,0 0 1,-1-1-1,1 1 1,0 0-1,0 0 0,0 0 1,0 0-1,0-1 1,-1 1-1,1 0 1,0 0-1,0 0 0,0 0 1,0 0-1,-1 0 1,1 0-1,0-1 1,0 1-1,0 0 0,-1 0 1,1 0-1,0 0 1,0 0-1,0 0 1,-1 0-1,1 0 0,0 0 1,-8 6-136,-4 14 132,11-17 15,-8 14 115,1 1 1,1 0-1,-9 37 0,-4 59 166,13-49-253,3 0 1,9 131-1,-4-179-231,7 24 0,-7-36-392,1 1-1,-1-1 1,1 0-1,1 0 0,-1 0 1,1 0-1,-1-1 1,6 7-1,-7-10 115,0 0-1,0 0 1,0 0-1,1 0 1,-1 0-1,0 0 1,0 0-1,1-1 1,1 2-1,16 2-2783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46:34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222 18 3392,'2'-12'2046,"-2"12"-1993,0 0 0,0-1 0,0 1 0,0 0 0,0 0 0,0 0-1,0 0 1,1-1 0,-1 1 0,0 0 0,0 0 0,0 0 0,0 0 0,0 0 0,1 0 0,-1-1 0,0 1 0,0 0-1,0 0 1,1 0 0,-1 0 0,0 0 0,0 0 0,0 0 0,1 0 0,-1 0 0,0 0 0,0 0 0,0 0 0,1 0-1,-1 0 1,0 0 0,0 0 0,0 0 0,1 0 0,-1 0 0,3 2 2257,-46 46 4349,21-19-5532,-36 62-1,35-50-707,3 1-1,1 0 1,-19 60 0,36-92-374,-1 0 0,1 0 1,1 0-1,0 0 1,0 20-1,2-25 1,-1 0-1,1 0 1,0 1 0,0-1-1,1 0 1,0 0 0,0 0 0,0 0-1,0-1 1,1 1 0,-1 0-1,1-1 1,4 4 0,0 0 72,0-1 1,1 1 0,0-2-1,0 1 1,1-1 0,0-1-1,0 1 1,0-1-1,0-1 1,1 0 0,15 4-1,-18-6-54,0 0-1,0-1 1,1 0-1,-1 0 0,1-1 1,-1 0-1,1 0 1,-1-1-1,0 0 1,1 0-1,-1-1 0,0 0 1,0 0-1,0 0 1,0-1-1,0 0 1,7-5-1,-5 3-21,-1-1 0,1 0 1,-1 0-1,0-1 0,0 0 0,-1 0 0,0-1 1,0 0-1,-1-1 0,0 1 0,8-16 1,-6 3-23,-1 0 0,-1 0 0,-1-1 1,4-43-1,-7 41-33,-1-1 0,-1 1 0,-1-1-1,-5-27 1,4 39 6,-1 0 0,-1 0-1,0 1 1,0 0 0,-1 0-1,-1 0 1,0 0 0,-1 1 0,-10-14-1,-16-11-284,29 32 272,1 1-1,-1 0 1,0 0 0,0 1 0,0-1 0,0 1 0,-9-4 0,1 3-45,9 1 40,-1 1 1,1 0 0,-1 0 0,0 1-1,-7-1 1,9 1 20,0 0-1,0 1 1,0-1 0,0 1-1,0-1 1,0 1 0,0 0-1,1 0 1,-1 0-1,0 0 1,0 0 0,1 0-1,-3 3 1,-6 5-31,2 0 0,-1 0 1,2 1-1,-1 0 0,1 0 0,1 1 0,0 0 1,0 0-1,1 0 0,-4 14 0,-3 14 43,-13 72-1,24-105-5,0 0 0,0 1 0,1-1 0,0 0 0,0 0 0,0 0 0,1 0 0,0 0 0,2 9 0,-2-11 61,1-1-1,-1 0 0,1 1 0,0-1 0,0 0 0,0 0 1,1-1-1,-1 1 0,1 0 0,-1-1 0,1 1 0,0-1 1,0 0-1,0 0 0,0 0 0,6 3 0,2-1 102,1 0 0,-1 0 0,0-1 0,1 0 0,0-1 0,-1 0-1,1-1 1,0-1 0,0 0 0,13-1 0,3-1-553,0 0-1,-1-2 1,0-2 0,0 0-1,0-1 1,40-18 0,-63 23-338,0 0 1,0 0 0,0 0-1,-1-1 1,5-3 0,6-9-5940,-6 9 3253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46:34.9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7 3904,'-2'-1'820,"0"0"0,0 0 1,-1 0-1,1 1 0,0-1 0,0 1 0,0-1 1,-1 1-1,1 0 0,0 0 0,0 0 1,-1 0-1,-1 1 0,-6 3 939,11-4-1494,0 1-1,0 0 1,-1-1-1,1 1 1,0-1-1,0 1 1,0-1-1,0 0 1,0 0-1,0 1 1,0-1-1,1 0 1,-1 0-1,0 0 1,0 0-1,1 0 1,33 3 290,-30-2-247,87 3 1008,37 4-275,-75-3-925,63-2-1,-95-3-143,-21 0-95,-10 0-7567,1 0 4506,2 0 1051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46:35.3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18 5472,'0'-18'5801,"0"25"-3581,-11 170 4372,-18-3-3952,27-163-2592,-3 11 5,1-1 1,-3 43-1,12-17-352,-5-44-322,9-11-3761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46:36.0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362 494 4064,'1'-1'203,"-1"1"0,1-1 1,0 0-1,0 1 0,-1-1 1,1 0-1,0 1 0,-1-1 1,1 0-1,0 0 0,-1 0 0,1 0 1,-1 0-1,0 1 0,1-1 1,-1 0-1,0 0 0,0 0 1,1 0-1,-1 0 0,0 0 0,0 0 1,0 0-1,0 0 0,0 0 1,0 0-1,0 0 0,-1 0 1,1 0-1,0 0 0,-1 0 0,1 0 1,0 0-1,-1 0 0,1 0 1,-1 1-1,1-1 0,-1 0 1,0 0-1,1 0 0,-1 1 0,0-1 1,1 0-1,-1 1 0,0-1 1,0 1-1,0-1 0,0 1 1,-1-1-1,-2 0-1,0 0-1,0 1 1,0 0 0,0 0-1,0 0 1,0 0 0,0 1-1,-6 1 1,-33 10 534,29-8-391,-14 5-85,1 1-1,0 0 1,0 3 0,1 0 0,1 1 0,-28 21-1,48-32-227,0 1 0,0 1 0,1-1-1,-1 1 1,1 0 0,0 0-1,-4 6 1,7-10-11,1 0 0,-1 1 0,0-1-1,1 0 1,-1 0 0,1 1 0,-1-1 0,1 0 0,0 1-1,-1-1 1,1 1 0,0-1 0,0 0 0,0 1 0,0-1-1,0 1 1,1-1 0,-1 0 0,0 1 0,0-1 0,1 1-1,-1-1 1,1 0 0,0 0 0,-1 1 0,1-1 0,0 0-1,0 0 1,-1 0 0,1 0 0,0 0 0,0 0 0,0 0-1,1 0 1,-1 0 0,0 0 0,2 1 0,3 1 55,-1 0 0,1 0-1,0-1 1,0 0 0,0 0 0,0 0 0,0-1 0,1 0 0,-1 0 0,0-1 0,0 0 0,1 0 0,-1 0-1,0 0 1,1-1 0,-1 0 0,0-1 0,9-3 0,-3 1-9,0-1-1,0-1 1,0 0 0,-1 0 0,0-1-1,0-1 1,-1 0 0,9-9-1,-8 6-32,-1 0 0,-1-1-1,0 0 1,-1 0 0,0-1-1,10-23 1,27-86 14,-41 109-60,17-54-196,-3 0 0,16-130 0,-32 188 86,-2 8 82,0-1-1,0 1 1,1 0 0,-1-1-1,0 1 1,0 0 0,0 0-1,0-1 1,-1 1 0,1 0-1,0-1 1,0 1-1,-1 0 1,1 0 0,-2-2-1,2 2 37,0 1 0,0 0 0,0 0-1,0 0 1,0 0 0,0 0 0,0-1 0,0 1-1,0 0 1,-1 0 0,1 0 0,0 0-1,0 0 1,0 0 0,0 0 0,0-1-1,-1 1 1,1 0 0,0 0 0,0 0 0,0 0-1,0 0 1,0 0 0,-1 0 0,1 0-1,0 0 1,0 0 0,0 0 0,-1 0-1,1 0 1,0 0 0,0 0 0,0 0 0,0 0-1,-1 0 1,1 0 0,0 0 0,0 0-1,0 0 1,0 0 0,-1 1 0,-5 7 67,-5 20 217,-4 29 237,3 0-1,-6 78 1,7-47-169,1 55-40,1-15-72,8-126-354,0 20 240,1-20-380,0-1 0,0 1 0,0-1 0,0 1 0,1-1 0,-1 0 0,0 1 0,1-1 0,-1 0 0,1 1 0,-1-1 0,1 0 0,0 0 0,1 2 0,-2-3 126,0 1 0,1-1 0,-1 0 1,0 0-1,1 0 0,-1 0 0,0 0 1,0 1-1,1-1 0,-1 0 0,0 0 1,1 0-1,-1 0 0,0 0 0,1 0 1,-1 0-1,0 0 0,1 0 0,-1 0 1,0 0-1,1 0 0,-1-1 0,0 1 1,1 0-1,-1 0 0,0 0 0,1 0 1,-1 0-1,0-1 0,0 1 0,1 0 1,-1 0-1,0 0 0,0-1 0,0 1 1,1 0-1,-1 0 0,0-1 0,3-1-724,10-7-1666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46:36.7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215 67 6304,'7'-4'2077,"-11"0"-994,-2-2 1389,4 9-1633,1 0 0,-1 1 0,1-1 0,-1 0 0,-4 5 0,-9 14 9,-87 177 2708,83-155-3173,3 1-1,-19 80 1,31-106-242,-2 35 0,6-47-49,0 1 0,0-1 0,1 1 0,0-1 0,0 0 0,1 0 0,3 11 1,-4-15-31,0 0 0,1 0 0,-1-1 0,1 1 0,0-1 0,0 1 0,0-1 0,0 0 0,0 0 0,0 0 0,0 0 0,1 0 0,-1 0 0,6 2-1,-4-2 9,1 0 0,0 0-1,-1-1 1,1 0 0,0 0-1,0 0 1,0 0 0,7-1-1,1-1 42,0 0-1,0 0 0,0-2 1,0 0-1,22-8 0,-26 8-67,1-2-1,-1 1 0,-1-1 1,1 0-1,-1-1 1,0 0-1,11-10 0,-6 2 41,0 0-1,18-28 1,-13 16-68,-2-2 0,-2 0 0,22-57 0,14-92-160,-45 153 211,4-40 1,-8 57-113,-1 0-1,0 1 1,0-1 0,-1 1 0,0-1-1,0 1 1,0-1 0,-1 1 0,0 0-1,0-1 1,-5-8 0,5 12 21,0 0-1,0 0 1,-1 0 0,1 0 0,-1 1 0,0-1-1,1 1 1,-1-1 0,0 1 0,0 0 0,-1 0-1,1 1 1,0-1 0,-1 0 0,1 1 0,-1 0 0,1 0-1,-1 0 1,0 0 0,0 1 0,-4-1 0,-3 1-2,0 0 1,0 1-1,-1 0 1,1 0-1,0 1 1,0 1-1,1 0 1,-22 9-1,16-5 30,1 1 1,0 1-1,0 0 0,1 1 1,-15 14-1,21-16 10,0 0 0,1 1-1,0 0 1,0 0 0,1 1 0,1-1 0,-1 1-1,2 1 1,-1-1 0,1 1 0,1 0 0,0 0-1,0 0 1,1 0 0,1 0 0,0 0 0,0 1-1,1-1 1,2 13 0,-1-18 64,1 1 1,0 0 0,0-1-1,0 1 1,1-1-1,-1 0 1,2 0-1,-1 0 1,1 0 0,0 0-1,0-1 1,0 0-1,1 0 1,0 0-1,0 0 1,0-1-1,0 0 1,1 0 0,0 0-1,10 5 1,-7-5-32,0 0 1,-1-1 0,1 0 0,1 0 0,-1-1-1,0 0 1,1-1 0,-1 0 0,1 0 0,-1-1-1,1 0 1,-1-1 0,1 0 0,14-4-1,-7 0-248,0-1-1,1-1 1,-2-1-1,1 0 0,-1-1 1,-1-1-1,29-23 0,-42 31-173,0 0-1,1 0 0,-1 0 1,0-1-1,0 1 1,0 0-1,-1-1 0,1 0 1,0 0-1,-1 1 1,0-1-1,2-4 0,2-7-1879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2:35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2 125 8128,'0'-1'125,"0"1"0,0-1 0,-1 1 1,1 0-1,0-1 0,0 1 0,0-1 0,0 1 1,0-1-1,-1 1 0,1-1 0,0 1 0,0 0 1,0-1-1,0 1 0,0-1 0,0 1 0,1-1 1,-1 1-1,0-1 0,0 1 0,0-1 0,0 1 1,0 0-1,1-1 0,-1 1 0,0-1 0,0 1 1,1 0-1,-1-1 0,0 1 0,1 0 0,-1-1 0,0 1 1,1 0-1,-1 0 0,0-1 0,1 1 0,-1 0 1,1-1-1,23-7 1477,-12 4-903,41-16 493,90-23 0,-74 31-1010,-43 9-1441,38-11 0,-61 14 499,-3 0 641,0 0 0,1 0 0,-1 0 0,0 0 1,0 0-1,0 0 0,0 0 0,1 0 0,-1 0 1,0 0-1,0 0 0,0-1 0,1 1 0,-1 0 1,0 0-1,0 0 0,0 0 0,0 0 0,0 0 1,1 0-1,-1 0 0,0-1-594,1 1 594,-1 0 1,0-1-1,0 1 0,0 0 0,0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5:06.3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52 9792,'3'-2'1214,"0"1"0,1 0 0,-1 0 0,0 1 0,1-1 0,-1 1 0,6-1 0,39 0 255,-15 1-613,140-12 370,-148 11-1474,41-8 0,-56 7-1690,-1 0-1,1-1 0,16-8 1,-13 7-323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47:06.5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786 83 1472,'5'-10'1452,"-5"9"-1380,0 1 0,0 0 0,1-1 0,-1 1 0,0-1 1,0 1-1,0 0 0,0-1 0,1 1 0,-1 0 0,0-1 0,0 1 1,1 0-1,-1-1 0,0 1 0,1 0 0,-1 0 0,0-1 1,1 1-1,-1 0 0,0 0 0,1-1 0,-1 1 0,1 0 0,-1 0 1,0 0-1,2 0 0,-2 0-46,0 0 1,1 0 0,-1 0-1,1 0 1,-1 0-1,0-1 1,1 1-1,-1 0 1,1 0-1,-1 0 1,0 0 0,1 0-1,-1-1 1,1 1-1,-1 0 1,0 0-1,0-1 1,1 1-1,-1 0 1,0-1 0,1 1-1,-1 0 1,0-1-1,0 1 1,1 0-1,-1-1 1,0 1-1,0 0 1,0-1 0,0 1-1,0-1 1,1 1-1,-1 0 1,0-1-1,0 1 1,0-1 0,0 0-1,-1 0 85,0 0 0,1 0 0,-1 0 0,0 1 0,0-1 0,0 0-1,1 0 1,-1 0 0,0 1 0,-2-2 0,2 1-73,1 1 1,-1 0-1,1-1 0,0 1 1,-1-1-1,1 1 0,-1 0 0,1-1 1,0 1-1,-1-1 0,1 1 1,0-1-1,0 1 0,0-1 1,-1 1-1,1-1 0,0 0 0,0 1 1,0-1-1,0 1 0,0-1 1,0 1-1,0-2 0,-3-11 990,2 8-572,1 5-437,0 0 0,0-1 1,0 1-1,0-1 0,0 1 1,0-1-1,0 1 1,0 0-1,0-1 0,0 1 1,0-1-1,0 1 0,-1-1 1,1 1-1,0 0 0,0-1 1,0 1-1,0 0 1,-1-1-1,1 1 0,0-1 1,0 1-1,-1 0 0,1 0 1,0-1-1,-1 1 0,1 0 1,0 0-1,-1-1 0,1 1 1,-1 0-1,1 0 1,0 0-1,-1-1 0,1 1 1,-1 0-1,1 0 0,0 0 1,-1 0-1,1 0 0,-1 0 1,1 0-1,-1 0 1,1 0-1,0 0 0,-1 0 1,1 0-1,-1 0 0,0 1 1,-12 3 677,12-4-663,-1 1-1,1-1 1,0 0 0,0 0-1,0 1 1,0-1-1,0 1 1,0-1 0,0 1-1,0 0 1,0-1-1,0 1 1,0 0 0,1-1-1,-1 1 1,0 0-1,0 0 1,1 0 0,-1 0-1,0 0 1,1 0-1,-1 0 1,0 1 0,-14 22 324,11-18-266,0-1 0,0 1-1,-3 8 1,-21 47 332,-16 42 149,30-63-383,-2 0 1,-22 40-1,-17 11 415,-5 8-389,-50 136 424,73-142-216,-89 163 0,114-235-310,1 1-1,1 0 1,-12 41-1,-7 75 4,21-92-212,-11 87 120,-33 175 359,47-277-394,1 0 0,1 1-1,2 36 1,0 1 99,0 93-232,2-89 190,2 82-68,2-61 330,-3-73-360,0 0-1,8 33 0,1 9 58,-9-41 2,3 21 12,11 48 0,16 60-4,-28-129 44,0-1-10,1 0-1,11 33 0,103 296 143,-111-325-115,2-1 1,0 0-1,2-1 0,0 0 1,2-1-1,0 0 0,25 27 1,-31-39-28,1-1-1,0 0 1,1-1 0,-1 0 0,16 9-1,-23-15-125,0-1 1,0 1-1,0 0 0,0-1 0,0 1 0,0 0 0,0 1 0,1 2 0,-1-3-372,-1 0 0,0 0 1,0 1-1,0-1 0,-1 1 0,1-1 1,0 0-1,-1 1 0,0-1 0,0 1 1,1-1-1,-1 1 0,-1-1 0,1 1 1,0-1-1,-1 1 0,1-1 0,-1 1 1,0-1-1,0 1 0,0-1 0,0 0 1,0 0-1,0 1 0,-3 2 0,-17 19-3258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47:09.0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591 68 1248,'5'-13'87,"2"-8"1438,-7 20-1401,1 0 0,-1 0-1,0 0 1,0 0 0,0 0 0,0 0-1,0 0 1,0 0 0,0 0 0,0 0-1,-1 0 1,1 0 0,0 0 0,0 0 0,-1 0-1,1 0 1,-2-1 0,-5-13 1940,-1 20-459,7 0-1451,1-1-1,0 1 1,0-1-1,0 1 1,1 6 0,0-1-25,-1-5-24,0 0 1,1 0 0,0 0-1,0 0 1,0 0 0,1 0 0,0 0-1,0-1 1,5 9 0,2 3 85,18 20 1,0 0 352,-19-24-404,1-2 1,13 14-1,12 14 153,-26-28-264,0-1-1,19 15 1,-17-16 60,-1 0 0,0 1 1,13 16-1,-13-11-23,0 0 0,-1 1 0,-1 0 0,0 0 0,-1 1 0,-1-1 0,4 23 0,-1 4 62,4 74 0,-3 156 325,-4-187-235,-1-53-18,-3 57 1,-6-30-179,-2 29 76,5 105 1,4-153 7,-2 0 1,-2 0 0,-1 0-1,-13 56 1,-26 161 320,30-176-78,-42 145 0,34-169-234,12-39-122,2 1 1,-7 30 0,-4 42 78,-14 92-96,1-27 90,14-82-4,-24 60 7,30-109-35,-25 44 0,22-46-2,2 1 1,-10 26 0,-54 159 73,59-169-9,-40 71-1,53-106-86,-13 20 217,0-1-1,-2-1 1,-32 34 0,36-43-111,0-1 0,-1 0 1,0-1-1,-1-1 0,0 0 0,-1-1 1,0-1-1,-1-1 0,-29 10 0,28-15 15,17-3-112,-1 0-1,1 1 0,-1-1 1,1 0-1,-1 1 0,1 0 0,-5 1 1,6-1-58,0-1-1,-1 1 1,1-1 0,0 0 0,0 0 0,-1 1-1,1-1 1,0 0 0,0 0 0,-1 0 0,1-1-1,0 1 1,0 0 0,-2-1 0,2 1-306,0 0 1,0 0-1,-1-1 0,1 1 1,0-1-1,0 1 0,0-1 1,0 1-1,0-1 0,0 0 1,0 1-1,0-1 0,-1-2 1,2 3 246,0 0 0,0 0 1,0 0-1,-1 0 0,1-1 1,0 1-1,0 0 0,0 0 1,0 0-1,0 0 0,0 0 1,0 0-1,0-1 0,0 1 1,0 0-1,0 0 0,0 0 1,0 0-1,0 0 0,1 0 1,-1-1-1,0 1 0,0 0 1,0 0-1,0 0 0,2-1-1757,14-3-1142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6T01:10:05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40 1152,'-4'0'423,"8"0"2663,0 13-2408,-2-11-608,-1 0 0,0-1 0,1 1 0,-1-1 0,1 1 0,-1-1 0,1 0 0,0 0 1,0 0-1,0 0 0,-1 0 0,1 0 0,0 0 0,0 0 0,0-1 0,3 1 1,2 1 204,1-1 0,0 0 0,9-1 1,19-8 273,76 8 470,-93 4-702,3 0-5,-18-4-278,0 1 1,0-1-1,-1 1 0,1 0 1,3 1-1,-3 0 61,1-1 1,-1 0-1,1 0 1,-1 0-1,7 0 1,-6-1-40,0-1 0,0 1 0,0-1 0,0 0 0,0 0 0,0-1 0,5-1 0,5 1-72,-13 2 38,-1 1 0,1-1 0,-1 0 0,0 0 0,1 0 0,-1-1 0,1 1 0,-1 0 0,0-1 0,1 1 0,-1 0 0,0-1 0,1 0 0,-1 1 0,2-2 0,11-1 30,-12 3-51,0 0-1,1-1 1,-1 1 0,1 0-1,-1-1 1,0 0 0,0 1 0,3-2-1,-3 1 14,0 0 0,0 1 0,0-1 0,0 1-1,0 0 1,0 0 0,0 0 0,0 0 0,2 0-1,-1 0 13,0 0 0,0 0 0,0 0 0,0 0 0,0-1 0,4 0 0,40-27 124,-30 20-25,-11 5-102,0 0 1,0 0-1,1 0 1,0 1 0,7-2-1,-13 4-18,10-2 27,-1 0 0,17 1 1,-23 1-17,0 1 1,-1-1 0,1 1-1,-1 0 1,1 0 0,-1 1-1,1-1 1,-1 1-1,4 2 1,31 22 176,-30-20-195,-1-2 32,0 0-1,15 6 1,-3-1 89,-16-8-42,-1-1 0,1 1 0,-1-1 0,1 1 0,0-1 0,-1 0 0,6 0 0,10 0 80,-14 1-140,-1 0 0,1-1 0,0 0 0,-1 0 0,6-1 1,-6 1-6,0 0 0,-1 0 0,1 0 0,0 0 0,0 0 1,-1 0-1,1 1 0,0-1 0,4 3 0,48 13 442,-40-14-425,-14-2-17,0 0-1,0 0 0,1 0 0,-1 0 0,0 0 0,0 0 0,0 1 0,0-1 1,0 0-1,0 1 0,0-1 0,0 0 0,0 1 0,0 0 0,2 0 1,-2 0 164,-1-19-9515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44:06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617 433 2656,'7'2'1595,"1"0"-154,-8-2-1386,1 0 0,-1 0 1,0 0-1,0 0 0,0 0 0,1 0 1,-1 0-1,0 0 0,0 0 0,0 0 1,0 0-1,1 0 0,-1 0 0,0 0 1,0 0-1,0-1 0,0 1 0,0 0 1,0 0-1,1 0 0,-1 0 0,0 0 1,0 0-1,0-1 0,0 1 0,0 0 1,0 0-1,0 0 0,0 0 0,0 0 1,1-1-1,-1 1 0,0 0 0,0 0 1,0 0-1,0 0 0,0-1 0,0 1 1,0 0-1,0 0 0,9-25 3001,-8 22-2982,0 1 0,-1 0 0,1-1 0,-1 1 0,0 0 1,0-1-1,0 1 0,0 0 0,0-1 0,0 1 0,-1-1 0,1 1 0,-1 0 0,1-1 0,-1 1 0,0 0 1,0 0-1,0 0 0,0 0 0,0-1 0,-1 2 0,1-1 0,-1 0 0,1 0 0,-1 0 0,0 1 1,-2-3-1,-7-5 92,2 1-68,0 1-1,-1 0 1,0 1 0,0 0-1,0 0 1,0 1 0,-1 1-1,-15-5 1,8 4-112,-1 0-1,1 2 1,-1 0-1,0 2 1,0 0 0,0 1-1,0 0 1,1 2-1,-27 5 1,28-3 5,4-2-9,0 1 1,0 1-1,0 0 1,1 0-1,0 1 1,0 1-1,-14 8 1,8 1 37,0 0 1,1 2 0,1-1-1,1 2 1,0 0 0,2 1-1,-18 30 1,27-40 49,0-1 1,1 0-1,0 1 0,0 0 0,1 0 1,0 0-1,1 0 0,0 0 1,0 11-1,1-3 42,1 0 0,0-1 0,2 1 1,4 20-1,-5-29-53,1 0 0,-1 1-1,2-2 1,-1 1 0,1 0 0,0-1 0,0 0 0,1 1-1,0-2 1,0 1 0,1-1 0,-1 1 0,1-2 0,1 1 0,-1-1-1,1 0 1,0 0 0,1 0 0,-1-1 0,0-1 0,1 1-1,0-1 1,0 0 0,0-1 0,0 0 0,1 0 0,-1-1-1,1 0 1,13 0 0,1-2 25,1-2-1,-1 0 1,0-1-1,0-1 1,0-2-1,-1 0 1,29-13-1,-5-2 116,0-2 0,54-39-1,-74 43-22,-1-2 0,28-30 0,-18 18-32,45-50-171,-67 69 17,0-1-1,-2 0 0,13-22 1,-23 36-221,-2 3-7,-5 9 13,2-2 185,0-1 1,-1 0-1,-5 8 0,5-8 11,0-1 0,1 2 0,-1-1 0,-2 8 0,1 0 39,2 0-1,0 0 0,0 1 0,1-1 1,1 1-1,1 0 0,0 0 0,1 0 0,1-1 1,2 17-1,-2-29 25,0 1 1,-1-1-1,2 0 1,-1 0-1,0 0 1,0 0-1,1-1 1,0 1 0,-1 0-1,4 3 1,-4-5-3,1 0 1,-1 1-1,0-1 0,1 0 1,-1 0-1,1 0 1,-1 0-1,1 0 1,-1-1-1,1 1 1,0 0-1,-1-1 0,1 1 1,0-1-1,0 0 1,-1 1-1,1-1 1,0 0-1,0 0 1,2 0-1,5-2 43,-1 0 0,0 0-1,0-1 1,0 1 0,0-2 0,0 1-1,-1-1 1,9-6 0,56-45 225,-40 29-132,90-70-349,-111 88 191,0 0 0,-1-2 0,0 1 0,-1-1 0,0 0-1,8-14 1,-10 14-133,-7 12-259,-12 20 2,6-14 355,1 0 1,0 1-1,0 0 0,0 0 0,1 0 1,0 1-1,1-1 0,0 1 1,1 0-1,-2 11 0,4-14 41,0 0 0,0 0 0,0 0 0,1 0 0,0 0 0,1 0 0,-1 0 0,1 0 0,4 6 0,-6-11 17,1 1 1,0-1-1,0 0 1,1 0-1,-1 0 1,0-1-1,1 1 1,-1 0-1,1 0 1,0-1-1,-1 1 1,1-1-1,0 1 1,0-1-1,0 0 1,0 0-1,0 0 1,0 0 0,0 0-1,1 0 1,-1-1-1,0 1 1,0-1-1,1 1 1,-1-1-1,0 0 1,1 0-1,-1 0 1,0 0-1,0 0 1,5-2-1,-1 0-11,1 0 0,0 0 0,-1-1 1,1 0-1,-1-1 0,0 1 0,0-1 0,7-6 0,4-4 89,19-22 0,-17 16-63,-1-1 0,20-31 0,-21 28-47,-13 20-14,0-1 1,-1 0 0,1 0 0,-1 0-1,0-1 1,3-7 0,-6 11-21,1-1 0,0 1-1,0 0 1,1-1 0,-1 1 0,0 0 0,1 0 0,2-3-1,-4 6-163,6 12-11,-4-9 202,-1 1-1,1-1 1,-1 0 0,0 1 0,0-1-1,0 1 1,0-1 0,-1 0-1,0 1 1,-1 7 0,-6 50-113,5-50 56,1-4 67,0 0-1,1 0 0,1 0 1,-1 0-1,1-1 0,0 1 1,1 0-1,0-1 0,0 1 1,0-1-1,1 1 0,0-1 1,1 0-1,0 0 0,6 9 1,-8-15 28,0 1 0,-1 0 0,1-1 0,0 1 0,0-1 0,1 0 0,-1 0 0,0 0 0,0 0 0,1 0 0,-1 0 0,0 0 1,1-1-1,-1 1 0,1-1 0,-1 0 0,1 0 0,-1 0 0,0 0 0,1 0 0,-1 0 0,1-1 0,-1 1 0,1-1 0,2-1 0,7-2 25,-1 0 0,0-1 1,18-12-1,-27 16-47,233-149 395,-167 101-512,-55 39-207,-14 11 285,1 0 1,-1-1 0,1 1 0,0 0 0,-1-1-1,1 1 1,0 0 0,0 0 0,-1-1 0,1 1-1,0 0 1,0 0 0,0-1 0,0 1 0,0 0-1,0 0 1,0-1 0,1 2 0,-1 2-34,-2 17 11,1-18 50,1 0 0,0 0 0,-1 0-1,1 0 1,0 0 0,1 1 0,-1-1 0,0 0-1,1 0 1,0 0 0,0 0 0,0 0-1,0 0 1,1 3 0,5 7-11,-2-4 30,0 0 1,0 0-1,0-1 1,10 11-1,-6-9-15,-5-5 50,0 0 1,1 0-1,0-1 0,0 0 1,9 7-1,-12-10-29,0 0 0,0 0-1,0-1 1,1 1 0,-1 0-1,0-1 1,0 0 0,1 1 0,-1-1-1,0 0 1,1 0 0,-1 0 0,0 0-1,1-1 1,-1 1 0,0-1-1,0 1 1,0-1 0,1 0 0,1-1-1,12-7 32,0 0-1,-1-1 0,0-1 0,22-21 1,1 1 159,38-36-60,-73 64-148,-1 1 0,0-1 0,1-1 0,-1 1 0,-1 0 0,1 0-1,2-7 1,-4 9-13,1 1 0,-1-1 0,0 1-1,1-1 1,-1 0 0,0 1 0,0-1 0,0 0 0,0 1-1,1-1 1,-1 0 0,0 1 0,0-1 0,0 0-1,0 1 1,-1-1 0,1 1 0,0-1 0,0 0-1,0 1 1,0-1 0,-1 0 0,1 1 0,0-1-1,-1 1 1,1-1 0,0 0 0,-1 1 0,1-1-1,-1 1 1,1 0 0,0-1 0,-1 1 0,1-1-1,-1 1 1,0-1 0,1 1 0,-1 0 0,1 0 0,-1-1-1,0 1 1,1 0 0,-1 0 0,1 0 0,-1-1-1,0 1 1,1 0 0,-1 0 0,0 0 0,-1 0-1,-1 1-30,-1 0 0,0-1 0,0 1 0,0 1 0,1-1 0,-1 0 1,0 1-1,1 0 0,0 0 0,-1 0 0,1 0 0,0 0 0,-4 4 0,-1 2-40,-1 0 0,1 1 0,-9 12 1,13-16 78,1 1 1,-1 0-1,1 0 1,0 1-1,1-1 1,-1 1-1,-1 11 1,3-15 7,0 1-1,1 0 1,-1 0-1,1 0 1,0 0-1,0-1 1,0 1-1,1 0 1,0 0 0,-1 0-1,1-1 1,1 1-1,-1-1 1,0 1-1,4 6 1,-3-9 17,-1 1 0,1-1 0,-1 0-1,1 1 1,0-1 0,0 0 0,0 0 0,-1 0 0,1 0-1,0 0 1,0-1 0,0 1 0,0-1 0,0 1 0,1-1-1,-1 0 1,0 1 0,0-1 0,0 0 0,0-1 0,0 1-1,0 0 1,3-1 0,4-1 44,0 0 0,0 0 0,-1-1 1,11-4-1,51-24 233,124-50-340,-194 81 21,3-1-32,-1 0 1,0 0-1,1 0 0,-1 1 0,1-1 0,-1 1 0,0-1 0,4 1 0,-6 0 44,1 0 0,-1 0-1,0 0 1,0 0 0,1 1 0,-1-1 0,0 0-1,0 0 1,0 0 0,1 0 0,-1 0 0,0 1-1,0-1 1,0 0 0,1 0 0,-1 1 0,0-1-1,0 0 1,0 0 0,0 0 0,0 1 0,1-1-1,-1 0 1,0 1 0,0-1 0,-1 14-144,-9 24 156,6-28 25,1 1 0,-3 14 0,6-18-39,-1 0 0,1-1 1,1 12-1,0-15 36,-1 0 1,0-1-1,1 1 1,0-1-1,-1 1 1,1-1-1,0 1 1,0-1-1,1 1 1,-1-1-1,0 0 1,3 3-1,-3-4-6,0-1-1,0 0 0,1 1 0,-1-1 0,0 0 0,0 0 1,0 0-1,1 0 0,-1 0 0,0 0 0,0 0 0,0 0 1,1 0-1,-1-1 0,0 1 0,0 0 0,0-1 1,0 1-1,1-1 0,-1 1 0,0-1 0,1-1 0,4 0 52,6-4-47,1-1-1,-1 0 0,0 0 0,-1-1 1,20-18-1,-16 13-50,1 1 1,18-11-1,-33 22 3,15-7-130,-9 6 54,-7 2 94,0 0 0,0 0 0,0 0-1,0 0 1,0 0 0,0 0 0,0 0 0,0 0 0,0 0-1,0 0 1,0 0 0,0 0 0,1 0 0,-1 0-1,0 1 1,0-1 0,0 0 0,0 0 0,0 0 0,0 0-1,0 0 1,0 0 0,0 0 0,0 0 0,0 0-1,0 0 1,0 0 0,0 1 0,0-1 0,0 0 0,0 0-1,0 0 1,0 0 0,0 0 0,0 0 0,0 0-1,0 0 1,0 0 0,0 0 0,0 0 0,0 1 0,0-1-1,-1 0 1,1 0 0,0 0 0,0 0 0,0 0-1,0 0 1,0 0 0,0 0 0,0 0 0,0 0 0,0 0-1,-1 2-29,0 1 0,0-1 0,0 0 0,0 0 0,1 1-1,-1-1 1,1 1 0,0-1 0,-1 0 0,1 1 0,0-1-1,1 1 1,0 4 0,10 34 29,-3-16 200,-8-23-188,0 0-1,1-1 1,-1 1 0,1 0-1,0 0 1,-1-1-1,1 1 1,0-1-1,0 1 1,0-1-1,0 1 1,0-1 0,0 0-1,2 2 1,-2-2 7,0-1 1,0 0 0,0 1 0,1-1 0,-1 0-1,0 0 1,0 0 0,0 0 0,0 1-1,0-2 1,0 1 0,0 0 0,0 0 0,0 0-1,0 0 1,1-1 0,-1 1 0,0-1-1,0 1 1,0-1 0,0 1 0,-1-1 0,1 1-1,0-1 1,0 0 0,1-1 0,88-73 99,-20 15 24,-27 28-103,-19 14-27,0 0-1,-2-2 1,0 0-1,23-28 1,-23 18 16,-2 0 1,31-60-1,17-75-57,-44 113-179,-20 44 95,-34 118-1027,15-65 1147,3 0-1,-9 51 1,18-78 13,2 0 1,0 1 0,0-1-1,2 0 1,0 1 0,1-1-1,1 0 1,9 28 0,-1-11 313,2 0 1,24 44-1,-36-76-424,1-1 1,0 1-1,1 0 0,-1-1 1,0 1-1,1-1 1,-1 0-1,1 0 0,3 3 1,9 6-2614,-15-11 2591,0 0 1,0 0-1,3 2-2384,-3-2 2384,0 0 1,0 0-1,0 0 1,0 0-1,1 0 1,-1 0-1,0 0 0,0 0 1,0 0-1,0 0 1,0 0-1,1-1 1,-1 1-1,1-2-2384,-1 1 2384,0 1 1,0 0-1,0 0 1,0-5-1871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44:07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10 129 7296,'-9'-12'3328,"28"9"-2912,0-6 1280,4 4-1024,29-11 704,10 4-800,23-6 0,1 9-384,-6-3-32,-10 4-96,-8-1 95,-10 5-95,-5-4-2431,-8 4 1311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44:10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179 736 2400,'3'-3'369,"0"1"0,0 0 0,1 0 1,-1 0-1,6-1 0,-6 1 79,0 1-1,-1 0 1,1-1 0,0 0-1,5-3 1,0 0 776,-7 4-1160,-1 1-1,1 0 1,-1 0-1,0 0 1,1 0-1,-1 0 1,0-1-1,1 1 1,-1 0-1,0 0 1,1-1-1,-1 1 1,0 0-1,1-1 1,-1 1-1,0 0 1,0-1 0,1 1-1,-1 0 1,0-1-1,0 1 1,0 0-1,0-1 1,1 1-1,-1-1 1,0 1-1,0-1 1,-3-1 672,-2 0-595,-1 1 1,0 0-1,0 1 1,0 0 0,0 0-1,0 0 1,0 0 0,1 1-1,-1 0 1,0 0-1,-8 3 1,-6 3 262,-36 17-1,51-21-379,-1 0 1,1 0-1,0 0 0,0 1 0,0 0 0,0 0 0,0 0 0,1 1 1,0 0-1,0 0 0,0 0 0,1 0 0,-5 8 0,5-7 33,0 2 0,1-1 0,0 0 0,0 0 0,0 1 0,1-1 1,0 1-1,1 0 0,-1-1 0,2 13 0,-1-18 9,1 1 1,-1-1 0,1 1-1,-1-1 1,1 0 0,0 1-1,0-1 1,0 0 0,0 0-1,0 1 1,1-1 0,-1 0-1,1 0 1,-1 0 0,1-1-1,2 3 1,-2-2-16,-1-1 0,1 0-1,0-1 1,-1 1 0,1 0 0,0 0-1,-1-1 1,1 1 0,0-1 0,0 1-1,0-1 1,0 0 0,0 0 0,-1 0 0,1 0-1,0 0 1,0 0 0,0 0 0,0 0-1,0-1 1,-1 1 0,1-1 0,3-1-1,5-3 83,0-1 0,-1 0 0,1-1 0,-1 0 0,14-15 0,11-8-8,6-2 60,76-67 37,-102 84-185,0 0 0,-1-1 0,0 0 0,-2-1 0,16-27 0,-16 20-43,-1 1-1,0-2 0,-2 1 0,-1-1 0,-1-1 1,-1 1-1,-1-1 0,-2 0 0,0 0 1,-4-50-1,1 67-93,-1-1-1,0 1 1,0 0 0,-6-13-1,7 20 87,1 0-1,-1 1 0,0-1 0,0 0 0,0 0 0,0 1 0,0-1 0,0 1 1,0-1-1,-1 1 0,1 0 0,0-1 0,-1 1 0,1 0 0,-1 0 1,0 0-1,1 0 0,-1 0 0,0 0 0,-2-1 0,1 2-5,1 0-1,-1 0 1,1 0-1,0 0 1,-1 0 0,1 0-1,-1 1 1,1-1-1,0 1 1,-1-1 0,1 1-1,0 0 1,-5 2-1,-1 2-43,0 1 1,0 0-1,0 0 0,1 0 0,0 1 0,-10 12 0,5-4 10,1 1 0,1 1 0,1 0-1,-14 33 1,-18 76-174,40-125 226,-4 18 2,0 1 0,1 0 0,1 0 0,0 27 0,3-37 19,0 0 0,1 0 0,0-1 0,1 1 0,0 0 0,0-1-1,1 1 1,0-1 0,1 1 0,9 15 0,-6-14 46,1 0 0,0-1 0,1 0 0,0-1 0,0 0 0,1 0 0,0-1 0,1 0 0,0 0 0,0-1 1,0-1-1,1 0 0,0-1 0,0 0 0,1-1 0,-1 0 0,1-1 0,0 0 0,17 1 0,-16-3-9,0-1-1,0 0 1,1-1-1,-1 0 1,0-1-1,0-1 1,15-4-1,-11 1 25,-1 0 0,0-1-1,-1-1 1,0-1 0,17-11 0,-23 13-16,0 0 0,-1-1 1,0 0-1,-1 0 0,11-14 1,-15 17-66,-1 0 0,0 0 0,0 0 0,0 0 0,-1-1 0,0 1 0,0-1 0,0 1 0,-1-1 0,1 0 0,-2 1 0,2-12 0,-2 16-9,0 1 1,0-1-1,0 1 0,0-1 1,0 0-1,0 1 0,0-1 1,0 1-1,0-1 0,0 0 0,0 1 1,0-1-1,-1 1 0,1-1 1,0 0-1,0 1 0,-1-1 1,1 1-1,0-1 0,-1 1 0,1-1 1,0 1-1,-1 0 0,1-1 1,-1 1-1,1-1 0,-1 1 1,1 0-1,-1-1 0,1 1 1,-1 0-1,1-1 0,-1 1 0,0 0 1,1 0-1,-1 0 0,1 0 1,-1 0-1,0-1 0,1 1 1,-1 0-1,0 0 0,1 1 1,-1-1-1,1 0 0,-1 0 0,0 0 1,1 0-1,-1 0 0,1 1 1,-1-1-1,0 1 0,-3 0-29,1 1 0,-1-1 0,1 1 0,-1 0 0,1 1 0,0-1 0,-3 4-1,0-1 22,1 0 1,0 1-1,1 0 0,-1 0 0,1 0 0,0 0 0,1 0 0,-1 1 0,1 0 0,0 0 0,1 0 0,0 0 0,0 0 0,1 0 0,0 1 0,0-1 0,0 0 0,1 10 0,1-12 74,0 1 0,0 0 0,0-1 0,0 0 0,1 1 0,0-1 0,0 0 0,1 0 0,-1 0 0,1 0 0,6 8 0,-8-12-28,-1 0-1,1-1 1,0 1-1,0 0 1,-1 0-1,1 0 1,0-1-1,0 1 1,0-1-1,0 1 1,0 0-1,0-1 1,0 1-1,0-1 1,0 0-1,0 1 1,0-1-1,0 0 1,0 0-1,0 0 1,0 0-1,0 1 1,1-1 0,-1-1-1,0 1 1,0 0-1,0 0 1,0 0-1,0-1 1,0 1-1,0 0 1,0-1-1,1 0 1,4-2 90,0 0 0,0-1 0,0 0 1,6-6-1,-1 2-24,41-24 18,1 2 0,86-35 0,-136 64-116,5-3-27,-1 1 0,0 0-1,1 0 1,-1 1-1,1 0 1,11-1-1,-19 3 29,0 0-1,1 0 1,-1 0-1,1 1 1,-1-1-1,1 0 1,-1 0-1,1 0 1,-1 1-1,0-1 1,1 0-1,-1 0 0,0 1 1,1-1-1,-1 0 1,0 1-1,1-1 1,-1 0-1,0 1 1,1-1-1,-1 1 1,0-1-1,0 0 1,0 1-1,1-1 0,-1 1 1,0-1-1,0 1 1,0-1-1,0 1 1,0-1-1,0 1 1,0-1-1,0 0 1,0 1-1,0-1 1,0 1-1,0-1 1,0 1-1,0-1 0,0 1 1,-1-1-1,1 1 1,0-1-1,-8 23 110,-6 3-57,1-1 75,1-1 0,-10 34 0,20-43 123,2-15-238,0 0 0,0 0 0,1 1-1,-1-1 1,0 0 0,0 0 0,0 0 0,0 0 0,0 0 0,0 1 0,0-1 0,1 0 0,-1 0 0,0 0 0,0 0 0,0 0 0,0 0 0,1 0 0,-1 0 0,0 0 0,0 0 0,0 1 0,0-1 0,1 0 0,-1 0 0,0 0 0,0 0 0,0 0 0,1 0 0,-1 0 0,0 0 0,0-1 0,0 1 0,0 0 0,1 0 0,-1 0 0,0 0 0,4-2 115,0 0 0,-1 0 0,1 0 0,4-5 0,5-2-20,136-72 136,-134 74-401,0 0-1,30-8 0,-44 15 128,1 0-1,-1 0 1,0 0 0,1 0 0,-1 1-1,1-1 1,-1 0 0,1 1-1,-1-1 1,0 1 0,1-1-1,-1 1 1,0 0 0,1-1 0,-1 1-1,0 0 1,0 0 0,0 0-1,0 0 1,0 0 0,2 2 0,2 3 41,0 1 1,7 12-1,-6-9 42,-6-10-49,21 28 375,-20-27-359,0 1 1,0-1 0,0 0 0,1 0-1,-1 0 1,0 0 0,0 0-1,1 0 1,-1-1 0,1 1 0,-1 0-1,0-1 1,1 1 0,-1-1-1,1 1 1,0-1 0,-1 0 0,1 1-1,-1-1 1,3 0 0,0-1 43,1-1 1,-1 1-1,0-1 0,0 0 1,0 0-1,0 0 1,0 0-1,0-1 0,6-4 1,2-4-15,15-18 0,6-6-28,89-69-220,-122 104 196,0 0 0,0 0 0,0 0 0,0-1 0,0 1 0,0 0 0,0 0 0,0 0 1,1 0-1,-1 0 0,0 0 0,0 0 0,0 0 0,0 0 0,0 0 0,0 0 0,0 0 0,0 0 1,0 0-1,0 0 0,1-1 0,-1 1 0,0 0 0,0 0 0,0 0 0,0 0 0,0 0 0,0 0 0,0 0 1,0 0-1,0 0 0,1 0 0,-1 1 0,0-1 0,0 0 0,0 0 0,0 0 0,0 0 0,0 0 1,0 0-1,0 0 0,0 0 0,0 0 0,1 0 0,-1 0 0,0 0 0,0 0 0,0 0 0,0 0 1,0 0-1,0 1 0,0-1 0,0 0 0,0 0 0,0 8-192,-4 9 123,-8 8-7,-18 28-1,-4 6 62,2 0 266,32-57-205,-1 0 1,0-1-1,0 1 0,0-1 0,0 1 1,0-1-1,0 1 0,0-1 0,-1 0 1,1 1-1,0-1 0,-1 0 0,1 0 1,-1 0-1,1 0 0,-1 0 1,0 0-1,1-1 0,-3 2 0,3-2-25,1-1-1,-1 1 0,1 0 1,-1 0-1,0 0 1,1-1-1,-1 1 0,1 0 1,-1-1-1,1 1 0,-1 0 1,1-1-1,-1 1 0,1-1 1,-1 1-1,1-1 1,0 1-1,-1-1 0,1 1 1,0-1-1,-1 1 0,1-1 1,0 0-1,0 1 1,-1-2-1,-5-19-62,3 7 42,1 10 21,2 4-25,0-1-1,0 1 0,0-1 1,0 1-1,0-1 1,0 1-1,0-1 0,0 1 1,0-1-1,-1 1 0,1 0 1,0-1-1,0 1 1,-1-1-1,1 1 0,0 0 1,0-1-1,-1 1 0,1 0 1,0-1-1,-1 1 0,1 0 1,-1-1-1,1 1 1,0 0-1,-1-1 0,10 21-63,-6-17 75,0-1-1,-1 1 1,1-1 0,1 1 0,-1-1 0,0 0 0,1 0 0,-1 0 0,1-1 0,-1 1 0,1-1-1,0 0 1,0 0 0,0 0 0,-1-1 0,1 1 0,8-1 0,5 0 32,1-1 0,29-6-1,-43 6-29,61-11 107,-2-4 0,73-26 1,-112 32-105,0-1 1,-1 0 0,24-17-1,20-21-448,-68 53 406,0 1 0,-1-1 0,1 0 0,-1 0 1,0 0-1,-3 4 0,0 1 5,1 0-1,0 0 1,0 0-1,-3 15 1,-1 1 44,7-21 4,0 1 0,0 0-1,1 0 1,-1 0 0,1 0 0,1 9-1,0 4 406,-1-17-166,27 4-166,-22-6-69,0 1-1,-1-1 1,1 0-1,-1 0 1,8-3-1,-5 1-31,-5 3 24,-1 0 1,1-1 0,0 1-1,-1-1 1,1 0-1,-1 1 1,1-1-1,-1 0 1,1 0 0,-1 0-1,1 0 1,1-2-1,-1 1-16,0-1 0,1 1 1,-1 0-1,1 0 0,0 0 0,0 1 0,4-3 0,19-13 80,58-52 165,-56 48-165,-1-1 0,0-2-1,30-36 1,-25 19 11,-3-3 1,47-89-1,28-101-230,-101 224 115,45-100 0,-40 94-54,-7 13 49,1 0-1,0 0 1,-1 0-1,0-1 1,1 1-1,-1-1 1,-1 1-1,2-4 1,-2 6 20,0 1-1,0 0 1,0 0-1,-1 0 1,1-1-1,0 1 1,0 0-1,0 0 1,0 0 0,0-1-1,0 1 1,0 0-1,0 0 1,-1 0-1,1 0 1,0-1-1,0 1 1,0 0 0,0 0-1,-1 0 1,1 0-1,0 0 1,0 0-1,0 0 1,0 0 0,-1-1-1,1 1 1,0 0-1,0 0 1,0 0-1,-1 0 1,1 0-1,0 0 1,0 0 0,0 0-1,-1 0 1,1 0-1,0 0 1,0 0-1,0 0 1,-1 1 0,1-1-1,0 0 1,0 0-1,0 0 1,-1 0-1,1 0 1,0 0-1,0 0 1,0 1 0,0-1-1,0 0 1,-1 0-1,1 0 1,0 0-1,0 0 1,0 1-1,-11 8-54,3 0-47,-4 5 81,1 1 0,0 0 1,1 1-1,-15 32 0,-37 103-45,-63 136-41,117-269 170,-34 73-44,38-79 20,0-1-1,1 1 1,0 0 0,1 0 0,0 0 0,1 13-1,0-23-5,1-1 0,0 1 0,0 0 0,0 0 0,0 0 0,1 0 0,-1-1 0,0 1 0,1 0 0,-1 0 0,1-1 0,0 1 0,-1 0 0,1 0 0,0-1 0,0 1 0,0-1-1,0 1 1,1-1 0,-1 0 0,0 1 0,0-1 0,1 0 0,-1 0 0,1 0 0,-1 0 0,1 0 0,0 0 0,-1 0 0,1 0 0,0-1 0,0 1 0,-1-1 0,1 1 0,0-1 0,0 0 0,0 0 0,3 0-1,2 0 38,1-1 0,-1 0 0,1 0 0,-1-1 0,1 0 0,-1 0-1,14-7 1,-15 6-16,171-74 18,-169 74-94,-6 2-4,1 0 0,-1 0 1,1 0-1,-1 0 0,1 1 0,5-1 1,-8 1 29,0 0 0,1 0 1,-1 0-1,0 0 0,1 0 0,-1 0 1,0 0-1,1 0 0,-1 0 1,0 0-1,0 1 0,1-1 1,-1 0-1,0 0 0,1 0 1,-1 0-1,0 1 0,0-1 1,0 0-1,1 0 0,-1 1 1,0-1-1,0 0 0,1 1 0,-1 0-9,0 0 0,0 0-1,0 0 1,1 0 0,-1 0-1,0 0 1,0 0-1,0 0 1,0 0 0,-1 0-1,1 2 1,-18 68-95,18-70 122,0 0-1,-1 1 1,1-1-1,0 0 1,0 0-1,0 0 1,0 0-1,0 0 1,0 1 0,0-1-1,0 0 1,1 0-1,-1 0 1,0 0-1,1 0 1,-1 0-1,1 2 1,0-2 7,-1-1 0,1 1 0,0-1 0,-1 0 0,1 1 0,-1-1 1,1 0-1,0 1 0,-1-1 0,1 0 0,-1 0 0,1 0 0,0 1 0,-1-1 0,1 0 0,0 0 0,-1 0 0,1 0 0,0 0 1,-1 0-1,2-1 0,2 0 27,0 0 1,0 0 0,0-1-1,0 1 1,0-1-1,-1 0 1,1-1 0,4-3-1,3-2-13,0 0 0,0 1-1,22-11 1,-21 10-162,-1 2-315,-11 7 436,1-1 0,-1 1 1,0 0-1,1-1 0,-1 1 0,0-1 0,0 1 1,0 0-1,0-1 0,0 1 0,0-1 0,0 1 0,0 0 1,0-1-1,0 1 0,0 0 0,0-1 0,0 1 1,0-1-1,0 1 0,-1-1 0,1 1 0,0 0 1,0-1-1,-1 1 0,-11 35 18,-1 0 1,-1-1-1,-2-1 0,-2 0 0,-1-2 1,-1 0-1,-2-1 0,-45 49 1,37-49 105,-1-2 1,-2-2 0,-1-1-1,0-1 1,-55 27 0,72-46 69,12-6-27,10-6-8,4-1-171,0 1-1,0 0 0,1 1 1,0 0-1,0 1 0,0 0 1,0 1-1,13-3 1,8-4-9,123-46 19,-120 40-645,0-1-1,45-30 1,-69 40-614,0-1 1,0 0 0,-1-1 0,0 0 0,9-11 0,-17 19 996,0 0 0,0-1 1,0 1-1,0 0 0,0 0 1,0-1-1,0 1 0,-1 0 1,1-1-1,0 1 1,-1 0-1,1-1 0,-1 1 1,0-1-1,1 1 0,-1-1 1,0 1-1,0-1 1,0 1-1,0-1 0,0 1 1,-1-1-1,1 1 0,0-1 1,-1-2-1,-9-14-2755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44:11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100 368 7136,'0'-14'3232,"28"7"-2816,5-2 640,4 9-672,30-9 256,9 9-352,14 0-96,-15 4-128,-9 1 32,-13-2-64,-11 3 128,-9 1-96,-5 1-1504,-4 1 768,-18 0-4096,-6 3 2656</inkml:trace>
  <inkml:trace contextRef="#ctx0" brushRef="#br0" timeOffset="1">15 36 5984,'-14'-21'2688,"14"12"-2336,3 4-256,8 10-128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44:12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298 435 3232,'24'-12'3543,"-24"11"-3422,0 1-1,1 0 1,-1 0 0,0-1-1,0 1 1,1 0-1,-1-1 1,0 1 0,0 0-1,1-1 1,-1 1 0,0 0-1,0-1 1,0 1-1,0 0 1,1-1 0,-1 1-1,0 0 1,0-1-1,0 1 1,0-1 0,0 0-33,-1 1 1,1-1-1,0 1 1,0-1-1,-1 1 1,1-1-1,0 1 1,-1-1 0,1 1-1,-1 0 1,1-1-1,-1 1 1,1 0-1,-1-1 1,1 1-1,-1 0 1,1-1 0,-1 1-1,0 0 1,-1-1 34,-1 0 0,1 0 0,-1 1 1,0-1-1,1 1 0,-1-1 0,1 1 1,-6 0-1,-1 0 106,-17 0 50,1 1 0,0 0-1,-48 11 1,63-10-260,1 0-1,-1 1 1,1 0 0,0 1-1,0 0 1,0 0 0,0 1-1,1 0 1,0 1 0,0 0-1,-8 7 1,14-11-3,1-1 0,-1 1 0,1-1 0,0 1 1,0-1-1,0 1 0,-1 0 0,2 0 0,-1 0 0,0-1 0,0 1 1,0 0-1,1 0 0,-1 0 0,1 0 0,0 0 0,-1 0 0,1 0 0,0 0 1,0 0-1,1 0 0,-1 0 0,0 0 0,0 0 0,1 0 0,0 0 1,-1 0-1,1 0 0,0 0 0,0 0 0,0 0 0,0-1 0,0 1 1,2 2-1,2 1 100,-1 0 0,1 0 0,1-1 0,-1 0 1,1 0-1,-1 0 0,1 0 0,11 4 1,-7-4-15,0-1 0,0 0 0,1 0 0,-1-1 0,1-1 0,0 0 0,-1 0 0,1-1 0,0 0 0,0-1 0,-1 0 0,1-1 0,0 0 0,-1 0 0,17-7 0,-19 6-63,0-1-1,0 1 0,0-1 1,-1-1-1,1 1 0,-1-1 1,0-1-1,0 1 0,-1-1 1,0-1-1,0 1 1,0-1-1,-1 0 0,0 0 1,0 0-1,-1-1 0,0 0 1,0 1-1,4-14 0,-7 17-44,-1 1-1,1-1 0,0 0 0,-1 1 0,0-1 0,0 0 0,0 0 0,0 1 0,-1-1 0,1 0 0,-1 1 0,0-1 0,0 0 1,0 1-1,-1-1 0,-2-4 0,1 2 12,-1 2-1,0-1 1,0 0 0,0 1 0,0-1 0,0 1 0,-1 0-1,0 1 1,-6-4 0,9 6 38,-15-13-157,16 14 112,1 0 1,0 0-1,-1-1 1,1 1-1,0 0 1,0 0-1,-1-1 0,1 1 1,0 0-1,0-1 1,0 1-1,-1 0 1,1-1-1,0 1 1,0 0-1,0-1 1,0 1-1,0 0 0,0-1 1,0 1-1,0 0 1,-1-1-1,1 1 1,0 0-1,1-1 1,-1 1-1,0 0 1,0-1-1,0 1 0,0-1 1,0 1-1,0 0 1,0-1-1,0 1 1,1 0-1,-1 0 1,0-1-1,0 1 1,0 0-1,1-1 0,-1 1 1,0 0-1,0 0 1,1-1-1,-1 1 1,1 0-1,28-16 322,-22 13-251,1-1 1,0 0-1,-1-1 0,9-7 1,1-4 7,-2-1 1,0 0 0,16-26-1,-9 12-67,68-87-64,-73 100-97,-5 12-10,-12 5 155,0 1 0,0 0 0,1 0 0,-1 0 0,0 0 0,0 0-1,1 0 1,-1 0 0,0 0 0,0 0 0,1 0 0,-1 0-1,0 0 1,0 1 0,1-1 0,-1 0 0,0 0 0,0 0 0,1 0-1,-1 0 1,0 0 0,0 1 0,0-1 0,1 0 0,-1 0 0,0 0-1,0 1 1,0-1 0,0 0 0,1 0 0,-1 0 0,0 1 0,0-1-1,0 0 1,0 1 0,2 6-69,-1 0 1,0 0-1,-1 0 0,1 0 1,-3 14-1,-2 23 52,-2 0 0,-19 67 0,-36 82 17,36-125 60,-3-1 0,-2-1-1,-41 64 1,50-98 205,-1-1 0,-1 0 0,-2-2 1,-1 0-1,-1-2 0,-1-1 0,-47 32 0,70-54-109,0 0-1,-1-1 0,0 1 1,1-1-1,-1-1 0,-1 1 1,-9 2-1,15-5-109,0 0 0,0 0 0,0 1 0,0-1 0,-1 0 0,1 0 0,0 0 0,0 0 0,0 0 0,0-1 0,0 1 0,0 0 0,-1 0 0,1-1 0,-1 0 0,1 1-17,1-1 0,-1 1 1,1 0-1,-1-1 0,1 1 0,0-1 0,-1 1 1,1-1-1,0 1 0,-1-1 0,1 1 1,0-1-1,0 0 0,-1 1 0,1-1 1,0 1-1,0-1 0,0 0 0,0 1 0,0-2 1,0-1 13,0 0 1,1 0 0,-1 0-1,1 0 1,0 1-1,0-1 1,0 0 0,0 0-1,3-4 1,8-11-3,0 1-1,1 1 1,1 0-1,28-27 1,71-47 124,-98 78-150,6-4-5,0 1-1,1 1 1,1 1 0,0 0-1,1 2 1,0 1-1,1 1 1,41-10-1,-60 18-254,0 1 0,0-1-1,0 1 1,0 0-1,0 0 1,0 0 0,0 1-1,11 3 1,-10-2-873,0 1 0,-1-1 0,0 1 0,9 6 0,13 10-1777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44:16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1 797 2560,'-1'1'149,"1"0"0,0 0-1,0 0 1,0 0 0,0-1 0,0 1 0,0 0 0,0 0-1,1 0 1,-1 0 0,0-1 0,0 1 0,1 0 0,-1 0-1,0 0 1,1-1 0,-1 1 0,1 0 0,-1-1-1,1 1 1,-1 0 0,1-1 0,0 1 0,0 0 0,0 1 204,1-1 0,-1 1 0,0-1 0,1 1 0,0-1 0,-1 0 1,1 1-1,0-1 0,-1 0 0,5 1 0,-4-2-139,0 0-1,0 0 1,0 0 0,-1 0-1,1-1 1,0 1 0,0-1-1,0 1 1,0-1 0,-1 0-1,1 0 1,0 1 0,-1-1-1,4-3 1,24-20 885,5-12-229,40-37 143,85-41-357,-110 81-265,-1-1 0,49-45 0,-92 74-309,1 0 0,-1-1 0,0 1 0,-1-1 0,1 0 0,-1 0 0,5-12 0,-8 18-90,-1 0 1,0 0-1,0 0 0,0 0 1,0 0-1,0 0 1,0-1-1,0 1 0,0 0 1,0 0-1,0 0 1,1 0-1,-1 0 0,0-1 1,0 1-1,0 0 1,0 0-1,0 0 0,0 0 1,0 0-1,0-1 1,0 1-1,0 0 0,0 0 1,0 0-1,0 0 1,0 0-1,0-1 0,-1 1 1,1 0-1,0 0 1,0 0-1,0 0 0,0 0 1,0-1-1,0 1 1,0 0-1,0 0 0,0 0 1,0 0-1,-1 0 1,1 0-1,0 0 0,0 0 1,0 0-1,0-1 1,0 1-1,-1 0 0,1 0 1,0 0-1,0 0 1,0 0-1,0 0 0,-13 4-256,-18 13 29,27-14 217,-1-1-18,-19 12-57,1 1 1,-26 22-1,44-33 91,0 0 0,0 1-1,0 0 1,1 0 0,0 0 0,0 0 0,0 1-1,1 0 1,-1 0 0,1 0 0,1 0 0,-1 0-1,1 0 1,-3 13 0,5-16 23,0 0-1,-1 0 1,1-1 0,0 1-1,1 0 1,-1 0 0,0 0-1,1-1 1,-1 1 0,1 0-1,0-1 1,0 1-1,0-1 1,0 1 0,1-1-1,-1 1 1,1-1 0,1 3-1,0-3 24,0 1-1,-1-1 0,1 0 0,0 0 0,0 0 0,1 0 0,-1-1 1,0 1-1,1-1 0,-1 0 0,0 0 0,6 1 0,3 0 77,0-1-1,0-1 1,0 0-1,0 0 1,0-1-1,1-1 1,13-3-1,3-3 29,0-2-1,0-1 0,-1-2 0,40-23 0,-14 6-38,66-41 662,-120 71-775,0 0-1,0-1 0,0 1 1,1 0-1,-1 0 0,0 0 1,0 0-1,0-1 0,0 1 1,1 0-1,-1 0 0,0 0 1,0 0-1,1 0 0,-1 0 1,0 0-1,0 0 0,0-1 1,1 1-1,-1 0 0,0 0 1,0 0-1,1 0 0,-1 0 1,0 0-1,0 0 0,1 0 0,-1 1 1,0-1-1,0 0 0,1 0 1,-1 0-1,0 0 0,0 0 1,0 0-1,1 0 0,-1 0 1,0 1-1,0-1 0,0 0 1,1 0-1,-1 0 0,0 1 1,0-1-1,0 14-28,-11 18 52,-17 27 280,28-59-284,-1 0 0,1 1 1,0-1-1,0 0 0,0 1 0,-1-1 1,1 0-1,0 1 0,0-1 0,0 0 0,0 1 1,0-1-1,0 0 0,0 1 0,0-1 1,0 1-1,0-1 0,0 0 0,0 1 1,0-1-1,0 0 0,0 1 0,0-1 0,0 0 1,1 1-1,-1-1 0,0 1 0,0-1 1,0 0-1,1 0 0,-1 1 0,0-1 0,0 0 1,1 1-1,-1-1 0,0 0 0,1 0 1,-1 0-1,0 1 0,1-1 0,-1 0 0,0 0 1,1 0-1,-1 0 0,0 0 0,1 1 1,-1-1-1,0 0 0,1 0 0,-1 0 0,1 0 1,-1 0-1,0 0 0,1 0 0,29-21 444,-1 5-394,60-23 1,-54 24-144,3 0 30,0 1 0,47-10 0,-79 23 3,0 0-1,0 0 1,0 1-1,0 0 1,10 0-1,-13 1 29,0-1 0,-1 1 0,1-1 0,0 1 0,-1 0 0,1 0 0,0 0 0,-1 0 0,1 1 0,-1-1 0,0 0 0,1 1 0,-1 0 0,2 2 0,28 32 283,-17-18 118,19 19 1,-31-35-328,0 0 0,0 0 0,1 0 0,-1 0-1,0-1 1,1 1 0,-1-1 0,1 0 0,0 0 0,-1 0 0,1-1 0,7 1-1,-5 0-10,0-1 0,0-1 0,1 1 0,-1-1 0,0 0 0,8-2 0,16-9-46,15-7 0,2 2 0,77-17 0,33 0 0,-140 31-8,-1 0 63,27-8 0,-43 11-57,-1 0-1,1 0 1,0 0 0,0-1 0,0 1 0,0 0 0,0 0 0,0 0 0,0 0 0,0 0 0,0 0 0,0 0 0,0 0 0,0 0-1,0 0 1,0 0 0,0 0 0,0 0 0,0 0 0,0 0 0,0 0 0,0 0 0,0 0 0,0 0 0,0 0 0,0 0-1,0 0 1,0 0 0,0 0 0,0 0 0,0 0 0,0 0 0,0 0 0,0 0 0,0-1 0,0 1 0,0 0 0,0 0 0,0 0-1,-10 0-64,-11 2-86,-22 9 71,0 2 1,1 2 0,-42 21-1,72-30 61,0 0 0,0 1-1,1 0 1,-20 16 0,26-19 13,0 1 1,1 0-1,0 0 1,0 0-1,0 1 0,0-1 1,1 1-1,0 0 1,0 0-1,1 0 1,-3 9-1,3-9 24,1 0 0,-1 1 0,1-1-1,1 1 1,-1-1 0,1 1 0,0-1 0,1 1 0,-1-1-1,3 8 1,-2-11 3,0 0 0,0-1 0,0 1 0,0 0-1,1-1 1,-1 1 0,1-1 0,0 1 0,0-1 0,0 0 0,0 1-1,0-1 1,0 0 0,0-1 0,1 1 0,-1 0 0,1-1-1,-1 1 1,1-1 0,0 0 0,-1 0 0,1 0 0,0 0-1,4 1 1,0-1 22,1 0-1,-1-1 0,0 0 1,0 0-1,0 0 0,0-1 0,9-2 1,50-15 85,-34 7-57,25-8 13,-2-2 1,-1-3 0,73-43-1,-83 42-95,65-49 0,-102 68-359,-14 18 194,-8 7 78,9-11 82,0-1-1,1 1 1,0 0 0,-5 9-1,6-6 14,0 0 0,1 1-1,0-1 1,1 1 0,0-1-1,1 1 1,0 0 0,1 0-1,0-1 1,1 1 0,0 0-1,4 14 1,-5-25 19,1 1 0,-1-1 1,1 1-1,-1 0 0,1-1 0,-1 1 0,1-1 1,0 1-1,0-1 0,0 1 0,0-1 1,0 0-1,0 1 0,0-1 0,0 0 0,1 0 1,-1 0-1,0 0 0,1 0 0,-1 0 1,1 0-1,-1-1 0,1 1 0,-1 0 0,1-1 1,-1 1-1,1-1 0,0 0 0,-1 1 1,1-1-1,0 0 0,-1 0 0,1 0 0,0 0 1,-1 0-1,1-1 0,0 1 0,1-1 1,6-3 26,0-1 0,-1 0 1,1 0-1,-1-1 0,14-13 1,8-5 51,10-6-105,2 1 0,2 2 1,0 3-1,74-31 0,-80 39-73,-35 15 59,0 0 9,4 2-9,-6-1-92,4 0 129,94 0 234,-98 0-314,-3 0 32,-3 1 12,1-1 0,-1 1 1,0-1-1,-8 4 0,-13 2-75,5-1 74,1 1 0,0 1 0,1 1 0,0 1 0,0 0 0,-33 23 0,39-23 4,2 0 0,-1 1-1,1 1 1,1 0 0,-1 0-1,-11 18 1,18-23 21,1 0 1,-1 0-1,1 1 1,0-1-1,0 0 1,1 1-1,0 0 0,0 0 1,1 0-1,-1 0 1,2 0-1,-1 0 1,1 0-1,0 0 0,1 12 1,0-17 12,-1 1 0,1-1 0,0 0 0,-1 0 0,1 0 0,0 0 0,0 0 0,0 1 0,1-2 0,-1 1 0,1 0 0,-1 0 0,1 0 0,-1-1 0,1 1 0,0-1 0,0 1 0,-1-1 0,1 0 0,0 1 0,1-1 0,-1 0 0,0 0 0,0-1 0,0 1 0,0 0 0,1-1 0,-1 1 0,0-1 0,1 0 0,-1 0 0,0 0 0,1 0 0,-1 0 0,4-1 0,4-2 31,0-1 1,0 0-1,0-1 0,-1 1 1,1-2-1,-1 0 0,12-9 1,1-3-23,32-35 0,48-68-23,-88 102 7,0-1 0,-2-1-1,-1 0 1,15-37 0,18-93 133,-37 118-165,28-117-122,-32 137 111,0-1 1,-1 1-1,-1-1 0,0 1 0,-2-15 0,1 11-119,-1 10-28,-1 7-6,-4 13-97,4-7 243,-47 130-251,21-55 107,-31 93 135,49-147 56,1 0 1,2 0-1,1 1 0,1-1 0,1 1 0,2 0 0,0 0 0,2 1 0,5 36 1,-2-50 32,0-1 0,1 0 0,0 0 0,2-1 0,-1 1 0,11 16 0,-14-27-21,-1-1-1,1 0 1,0 0 0,-1 1 0,1-1-1,0 0 1,0-1 0,1 1-1,-1 0 1,0-1 0,0 1 0,1-1-1,-1 0 1,1 1 0,0-1-1,-1 0 1,1-1 0,0 1 0,-1 0-1,1-1 1,0 0 0,0 1-1,-1-1 1,1 0 0,0 0 0,0-1-1,0 1 1,-1-1 0,1 1-1,0-1 1,-1 0 0,1 0 0,0 0-1,3-2 1,5-5-6,0 0 1,11-11-1,-18 15 4,29-28 225,32-40 0,-16 16-199,27-30-59,-63 69-18,-1 0 1,0 0-1,12-25 0,-23 39 32,1 0 0,-1 0-1,0 0 1,0-1 0,0 1-1,-1 0 1,2-6-1,-2 8 1,0 0-1,-1 0 0,1 0 0,0 0 0,0 0 0,0 0 1,-1 0-1,1 0 0,0 1 0,-1-1 0,1 0 1,-1 0-1,1 0 0,-1 0 0,1 1 0,-1-1 0,0 0 1,1 1-1,-1-1 0,0 0 0,0 1 0,1-1 0,-1 1 1,0-1-1,0 1 0,0-1 0,0 1 0,1 0 0,-1 0 1,0-1-1,-2 1 0,-1-1-12,0 1 0,0-1-1,0 1 1,-1 0 0,1 0 0,0 0 0,0 1 0,0-1-1,0 1 1,0 0 0,-7 3 0,-4 2-80,-24 15 0,36-20 99,-3 3 1,-1 0 1,1 0-1,-1 1 0,1 0 0,0 0 0,1 0 0,-1 1 1,1-1-1,0 1 0,1 1 0,0-1 0,0 1 1,0-1-1,0 1 0,1 0 0,0 1 0,1-1 0,0 0 1,0 1-1,0 0 0,1-1 0,0 1 0,1 0 0,0-1 1,0 1-1,0 0 0,1-1 0,0 1 0,1 0 0,4 13 1,-5-17 10,0 0-1,1 0 1,0 0 0,-1-1 0,1 1 0,0-1 0,1 0 0,-1 1 0,1-1-1,-1 0 1,1 0 0,5 4 0,-6-6 1,1 1-1,0-1 0,-1 0 1,1 0-1,0 0 0,0 0 1,0 0-1,-1 0 1,1-1-1,0 0 0,0 1 1,0-1-1,0 0 1,0-1-1,0 1 0,0 0 1,4-2-1,13-3 10,0-2 0,-1 0 0,35-19 0,-12 6-46,70-39 364,-83 44-262,85-39-280,-112 53 214,2-1-68,-1 0 0,1 1 0,0-1 0,7-1 0,-11 3 46,0 0 1,1 0 0,-1 0 0,1 0-1,-1 0 1,0 0 0,1 0-1,-1 0 1,1 0 0,-1 0-1,0 0 1,1 0 0,-1 1 0,1-1-1,-1 0 1,0 0 0,1 0-1,-1 0 1,0 1 0,1-1 0,-1 1-1,1-1 3,-1 1 1,0-1-1,1 1 0,-1 0 1,0-1-1,0 1 0,0 0 0,0-1 1,0 1-1,1 0 0,-1-1 1,0 1-1,-1 0 0,1-1 0,0 1 1,0 0-1,0 0 0,-11 38-18,0-1-1,-27 57 1,9-24 95,26-57-27,3-6 66,0-8-105,0 0 1,0 0-1,0 0 1,0 0 0,0 0-1,0 0 1,0 0 0,0 0-1,0 0 1,0 0 0,0 0-1,0 0 1,0 0-1,0 0 1,0 1 0,0-1-1,0 0 1,0 0 0,0 0-1,0 0 1,1 0-1,-1 0 1,0 0 0,0 0-1,0 0 1,0 0 0,0 0-1,0 0 1,0 0 0,0 0-1,0 0 1,0 0-1,0 0 1,0 0 0,0 0-1,1 0 1,-1 0 0,0 0-1,0 0 1,0 0 0,0 0-1,0 0 1,0 0-1,0 0 1,0 0 0,0 0-1,0 0 1,0 0 0,0 0-1,0 0 1,0 0 0,0 0-1,1-1 1,-1 1-1,0 0 1,0 0 0,0 0-1,0 0 1,0 0 0,16-17 158,0 0 0,-1-1 0,15-24 0,15-17-240,-15 23-156,55-49-1,-85 85 227,0 0 0,0 0-1,0-1 1,0 1 0,1 0 0,-1 0-1,0 0 1,0 0 0,0-1 0,0 1 0,0 0-1,1 0 1,-1 0 0,0 0 0,0 0-1,0 0 1,0 0 0,1-1 0,-1 1 0,0 0-1,0 0 1,0 0 0,1 0 0,-1 0 0,0 0-1,0 0 1,0 0 0,1 0 0,-1 0-1,0 0 1,0 0 0,0 0 0,1 0 0,-1 0-1,0 0 1,0 0 0,0 1 0,1-1-1,-2 9-97,-7 13 64,0 0 42,0 1 0,1-1 0,2 1 0,0 0 0,2 0 0,0 1 0,1-1 0,2 1 0,0-1 0,2 1 0,5 28 0,-7-50 16,1 0 1,-1 1-1,1-1 1,-1 0-1,1 0 1,0 0-1,0 0 1,0 0-1,0 0 1,0-1-1,2 3 1,-3-3-2,1-1 1,0 1-1,0-1 1,-1 1-1,1-1 0,0 0 1,0 0-1,-1 1 1,1-1-1,0 0 0,0 0 1,0 0-1,0 0 0,-1 0 1,1 0-1,0 0 1,0 0-1,0 0 0,0 0 1,-1 0-1,1-1 1,0 1-1,0 0 0,0 0 1,-1-1-1,1 1 1,1-2-1,3 0 14,-1-1 1,0-1-1,0 1 1,1 0-1,-2-1 0,1 0 1,0 0-1,-1 0 1,0-1-1,3-4 0,12-15 16,17-19-11,72-64 0,53-27 50,-143 119-81,7-4-6,-2-2 0,0-1 1,-1-1-1,-1-1 0,-2 0 1,0-2-1,25-49 0,42-112-129,-78 171 99,2-12-299,-8 27 326,-1 1-1,0 0 1,0 0-1,0 0 1,0 0-1,0 0 0,0 0 1,0 0-1,0 0 1,0 0-1,0-1 1,0 1-1,0 0 0,0 0 1,0 0-1,0 0 1,0 0-1,0 0 1,0-1-1,0 1 0,0 0 1,0 0-1,0 0 1,0 0-1,0 0 1,0 0-1,0 0 0,0-1 1,0 1-1,0 0 1,0 0-1,0 0 1,0 0-1,0 0 0,0 0 1,0 0-1,0-1 1,0 1-1,0 0 1,-1 0-1,1 0 0,0 0 1,0 0-1,0 0 1,0 0-1,0 0 1,0 0-1,0 0 0,0 0 1,-1 0-1,-9 12-243,5-3 183,0 0 1,1 1-1,-6 18 1,-2 3-4,-11 26-26,-50 82 0,62-119 74,0-1-1,1 2 1,-14 38 0,21-47 44,0 0 0,1 0-1,0 0 1,1 0 0,0 0-1,0 0 1,2 0 0,2 22-1,1-17 37,0 0-1,0-1 0,2 1 1,0-1-1,1 0 0,0-1 1,1 0-1,1 0 0,1 0 1,0-1-1,19 20 0,-26-31-30,0 0 0,1 0 0,-1-1 0,0 1-1,1-1 1,0 0 0,0 0 0,0 0 0,0 0 0,0-1 0,0 1-1,0-1 1,0 0 0,0-1 0,1 1 0,-1-1 0,0 1-1,1-1 1,7-1 0,-7 0-412,0-1-1,1 1 1,-1-1-1,-1 0 1,1 0-1,0 0 1,0-1 0,-1 1-1,1-1 1,-1 0-1,0-1 1,0 1-1,0-1 1,-1 0-1,1 0 1,3-5-1,-4 6-416,-1-1-1,1 0 0,-1 0 0,0 0 0,0-1 0,-1 1 0,1 0 0,0-6 0,3-11-2242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44:17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27 6976,'-22'-21'3168,"36"21"-2752,5 0 960,4 0-832,34-5 352,4 5-544,15 0-64,-5 5-160,-4-5 64,-11 3-128,-13-3 320,-6 0-192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5:06.7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13 145 10208,'0'0'133,"-11"1"2940,11-1-3034,0 0 1,0 0-1,0 0 0,-1 0 1,1 0-1,0 0 1,0 0-1,0 1 0,0-1 1,0 0-1,0 0 1,0 0-1,0 0 0,-1 0 1,1 0-1,0 0 0,0 1 1,0-1-1,0 0 1,0 0-1,0 0 0,0 0 1,0 0-1,0 0 0,0 1 1,0-1-1,0 0 1,0 0-1,0 0 0,0 0 1,0 0-1,0 1 1,0-1-1,0 0 0,0 0 1,0 0-1,0 0 0,0 0 1,1 0-1,-1 1 1,0-1-1,0 0 0,0 0 1,0 0-1,0 0 0,0 0 1,0 0-1,0 0 1,0 0-1,1 0 0,-1 1 1,0-1-1,0 0 1,0 0-1,0 0 0,0 0 1,0 0-1,1 0 0,-1 0 1,0 0-1,0 0 1,1 0 170,0 1 0,-1-1 0,1 0 0,0 1 1,0-1-1,0 0 0,-1 0 0,1 0 0,0 0 1,0 0-1,0 0 0,-1 0 0,1 0 0,0 0 1,1 0-1,4-1 458,27 0 930,-1-1 0,37-8 0,-22 0-1628,-1-2 0,56-22 0,-79 24-2182,36-22 0,-27 13-2259,0 3-3353,-13 9 3792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44:17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65 7136,'-10'-47'3232,"10"38"-2816,0 6 64,10 3-352,-6-6-448,11 6 128,-1 6 288,5 2-32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44:17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81 5472,'-38'-50'2496,"19"37"-2176,15 5-32,4 4-224,4-1-224,11 10 64,3-1-96,12 4 96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44:20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46 3808,'0'0'129,"-1"-1"0,1 0 0,0 1 0,0-1 0,0 0 1,-1 0-1,1 1 0,0-1 0,0 0 0,0 0 0,0 1 0,0-1 0,0 0 0,1-1 1,-1-1 1663,-4 6 1234,-42 33-1493,24-21-1169,1 2 0,-31 33 0,30-24-29,-32 50-1,44-60-256,1 0 1,1 1-1,1 0 0,-10 31 0,16-43 2,0 0 1,0 0 0,0 0-1,1 0 1,0 0-1,0 1 1,0-1-1,1 0 1,1 6-1,-2-9-32,0 0-1,1-1 0,0 1 1,0 0-1,-1 0 1,1-1-1,0 1 0,0 0 1,0-1-1,1 1 1,-1-1-1,0 0 0,0 1 1,1-1-1,-1 0 1,1 0-1,-1 0 0,1 0 1,0 0-1,-1 0 1,1 0-1,0 0 0,0-1 1,-1 1-1,1-1 1,0 1-1,3-1 1,2 1 47,0-1 1,0 0-1,-1-1 1,1 0-1,0 0 1,0-1-1,-1 1 1,1-1 0,-1-1-1,1 1 1,-1-1-1,0 0 1,0-1-1,0 1 1,10-9 0,3-5-1,1-1 1,28-36-1,56-77-59,-99 124-37,38-48-554,-52 121 111,7-57 416,1 0 0,1 0 0,0 1 0,0-1-1,1 0 1,0 0 0,4 14 0,2 2 160,14 35-1,-20-58-91,1 1-1,-1-1 1,0 1-1,1-1 1,-1 1-1,1-1 1,0 0-1,-1 0 1,1 0-1,0 0 1,3 2-1,-4-3-13,0 0-1,1-1 1,-1 1-1,0 0 0,1-1 1,-1 0-1,0 1 1,1-1-1,-1 0 0,1 1 1,-1-1-1,1 0 1,-1 0-1,1 0 0,-1 0 1,1-1-1,-1 1 1,0 0-1,1 0 0,-1-1 1,1 1-1,-1-1 1,2 0-1,1-2 26,1 0 0,-1 0 0,0 0 0,0-1 0,0 0 0,0 0 0,-1 0 0,0 0 0,0 0 0,0 0-1,0-1 1,0 0 0,2-7 0,4-9 87,10-37-1,-18 56-118,4-12-5,-2 0 0,1 0 0,-1 0-1,-1 0 1,-1 0 0,0-1 0,-1 1 0,-2-18-1,2 27 0,0 1-39,-1 0 0,1 0 1,-1 0-1,0 0 0,0 0 0,0 0 0,0 1 0,-1-1 1,-3-6-1,-8-2-136,13 11 88,1 1 19,0-1 52,-1 1 0,1 0 0,0-1 0,0 1 1,0 0-1,0 0 0,0 0 0,-1-1 0,1 1 1,0 0-1,0 0 0,0 0 0,0 1 0,0-1 0,0 0 1,0 0-1,8 2 27,64-1 183,-11 0-304,-31 1 58,207 7 34,-179-10-2,9 0 179,93-13 1,-127 10-119,-23 3 81,-9 1 17,-3 0 79,-9 1-256,0 1-1,1 0 1,0 1 0,-1 0-1,1 0 1,-14 8-1,4-2 8,0 2 1,1 0-1,1 0 0,-1 2 0,2 0 0,-15 16 0,24-23 38,1 1 0,-1 1-1,2-1 1,-1 1 0,1 0-1,1 0 1,-1 1 0,1-1 0,1 1-1,-1 0 1,2 0 0,-1 0 0,1 1-1,1-1 1,-2 17 0,3-23 25,1 0 1,-1 0 0,1 1 0,-1-1-1,1 0 1,0-1 0,0 1 0,0 0-1,1 0 1,-1 0 0,0-1-1,1 1 1,0 0 0,3 2 0,-4-3-28,0-2 1,0 1-1,0 0 1,0 0-1,0 0 1,0 0-1,0-1 1,1 1-1,-1 0 1,0-1-1,0 1 1,1-1-1,-1 0 1,1 1-1,-1-1 0,0 0 1,1 0-1,-1 0 1,0 0-1,1 0 1,-1 0-1,1 0 1,-1 0-1,0-1 1,1 1-1,-1 0 1,0-1-1,1 0 1,-1 1-1,0-1 1,0 1-1,0-1 1,1 0-1,-1 0 1,1-1-1,7-6 40,0 0 0,-1-1 0,0 0 0,11-16 0,26-45 284,-24 36-229,-4 7-68,1-1-98,26-53 0,-44 80 35,0 0 0,1 0 0,-1 1 0,1-1 1,-1 0-1,0 0 0,0 0 0,0 0 0,1 0 1,-1 0-1,0 0 0,0 0 0,0 1 0,0-1 1,0 0-1,-1-1 0,1 2 6,0-1 0,0 1 0,-1 0 0,1 0 0,0-1 0,0 1 0,-1 0 0,1 0 0,0 0 0,-1-1 0,1 1 0,0 0 0,0 0 0,-1 0 0,1 0 0,0 0 0,-1 0 0,1 0 0,0 0 0,-1 0 0,1 0 0,0 0 0,-1 0 0,1 0 0,0 0 0,0 0 0,-1 0 0,0 0 0,-1 1-40,0 0 1,0-1-1,0 1 0,0 0 0,0 1 1,0-1-1,0 0 0,0 0 0,1 1 1,-4 3-1,1 0 26,1 0-1,0 0 1,0 1 0,0-1 0,1 1-1,0 0 1,0 0 0,0 0-1,0 8 1,0-1 44,0-1 1,2 1-1,0 19 0,1-26 25,0 1 1,0-1-1,1 1 1,0-1-1,0 1 0,1-1 1,-1 0-1,1 0 1,1 0-1,-1-1 0,9 12 1,-10-15-6,1 1 1,0 0 0,-1 0 0,1-1-1,0 1 1,0-1 0,1 0-1,-1 0 1,0 0 0,1 0-1,-1-1 1,1 0 0,0 1-1,-1-1 1,1 0 0,0-1-1,0 1 1,-1-1 0,1 0-1,0 1 1,0-2 0,6 0-1,0-1-22,-1-1 0,1 0-1,-1-1 1,18-8-1,32-25 136,-58 36-147,69-49 187,101-95 0,-128 99-480,-43 46 280,0 0 0,0 0 0,0 0 1,0 0-1,-1 0 0,1 0 0,0 0 0,0 0 0,0 0 0,0 0 0,0 0 0,0 0 0,0 0 0,0 0 0,-1 0 0,1 0 0,0 0 0,0 0 0,0 0 0,0 0 0,0 0 1,0 0-1,0-1 0,0 1 0,0 0 0,0 0 0,0 0 0,0 0 0,-1 0 0,1 0 0,0 0 0,0 0 0,0 0 0,0-1 0,0 1 0,0 0 0,0 0 0,0 0 0,0 0 1,0 0-1,0 0 0,0 0 0,0-1 0,0 1 0,0 0 0,0 0 0,0 0 0,1 0 0,-4 5-39,0 0 0,1 1 0,0-1 0,0 1 0,0 0 1,1-1-1,0 1 0,0 0 0,0 7 0,1 7 50,3 29 0,0 3 113,-3-49-91,0 2 55,0 1-1,0-1 1,1 1-1,2 8 1,-3-13-61,0 0 1,0 0 0,1 0-1,-1 0 1,0-1 0,1 1-1,-1 0 1,0 0 0,1 0-1,0 0 1,-1-1 0,1 1-1,-1 0 1,1-1 0,0 1-1,-1 0 1,1-1 0,0 1 0,0-1-1,-1 1 1,1-1 0,0 0-1,0 1 1,0-1 0,0 0-1,0 1 1,0-1 0,-1 0-1,1 0 1,0 0 0,0 0-1,0 0 1,0 0 0,0 0-1,2 0 1,-1-1 20,1-1 1,-1 1-1,1 0 1,-1-1-1,0 0 0,0 1 1,0-1-1,0 0 1,0 0-1,0 0 1,0 0-1,2-5 0,3-2 80,15-16 14,18-32 0,-3 5-76,-32 46-67,0-2-89,1 1 0,0-1 0,1 1 0,-1 0-1,13-8 1,-19 15 91,0 0 0,0 0 0,0-1-1,0 1 1,0 0 0,0 0 0,0 0 0,0 0-1,0 0 1,0 0 0,1 0 0,-1-1 0,0 1-1,0 0 1,0 0 0,0 0 0,0 0 0,0 0-1,1 0 1,-1 0 0,0 0 0,0 0 0,0 0-1,0 0 1,0 0 0,1 0 0,-1 0 0,0 0-1,0 0 1,0 0 0,0 0 0,0 0-1,1 0 1,-1 0 0,0 0 0,0 0 0,0 0-1,0 0 1,0 0 0,0 0 0,1 0 0,-1 1-1,0-1 1,0 0 0,0 0 0,0 0 0,0 0-1,0 0 1,0 0 0,0 0 0,0 1 0,1-1-1,-1 0 1,0 0 0,0 0 0,0 0 0,0 0-1,0 0 1,0 1 0,0-1 0,0 0 0,7 11-5,1-1 24,1-1 1,0 0 0,1-1-1,0 0 1,0 0 0,0-1-1,1-1 1,0 0 0,1 0-1,0-1 1,-1 0 0,1-1-1,1-1 1,-1 0 0,17 2-1,-11-3 70,1-1 0,-1-1 0,0 0 0,0-2-1,0 0 1,0-1 0,35-11 0,-33 8-44,-1-2-1,0 0 1,0-1-1,0-1 1,-1-1-1,27-21 1,-43 30-52,0 1 0,-1-1 0,1 0 0,0 1 0,-1-1 0,1 0 0,-1 0 0,0 0 0,1 0 0,-1 0 0,0 0 0,0 0 0,1-4 0,-2 6 6,0 0 1,0 0 0,0-1 0,0 1-1,0 0 1,0-1 0,0 1 0,0 0-1,0 0 1,0-1 0,-1 1 0,1 0-1,0 0 1,0-1 0,0 1 0,0 0-1,0 0 1,-1-1 0,1 1 0,0 0-1,0 0 1,0 0 0,0-1 0,-1 1-1,1 0 1,0 0 0,0 0 0,-1 0-1,1-1 1,0 1 0,0 0 0,-1 0-1,1 0 1,-1 0 0,0 0-7,-1 0 1,0 0 0,1 0-1,-1 0 1,1 0-1,-1 0 1,0 1 0,1-1-1,-1 1 1,-1 0-1,0 0-9,0 0 0,1 0 0,-1 0 0,1 1 0,-1-1 0,1 1 0,0 0 0,0-1 0,-1 1 0,1 0 0,0 0 0,1 0 0,-1 1 0,0-1 0,1 0-1,-1 1 1,1-1 0,0 1 0,-1-1 0,1 1 0,1 0 0,-2 3 0,1-1 47,1 1 0,-1-1 0,1 0 0,0 1 0,0-1 0,1 0 0,0 1 0,0-1 0,0 0 0,4 10 0,1 2 8,-3-7 50,1-1-1,0 0 1,0 0-1,7 10 1,-10-17-47,1 1-1,0-1 1,0 0 0,0 0-1,0 0 1,1 0 0,-1 0-1,0 0 1,1-1-1,-1 1 1,1-1 0,0 1-1,0-1 1,-1 0 0,1 0-1,0 0 1,0-1 0,4 1-1,4-1 24,0-1 0,0 0 0,0-1 0,0 0-1,0 0 1,19-9 0,0 2-9,87-22 211,-67 18-7155,-42 12 3973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44:24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5 2400,'0'-1'105,"0"1"-1,0 0 1,0 0-1,0-1 1,-1 1-1,1 0 1,0 0 0,0 0-1,0-1 1,0 1-1,0 0 1,-1 0-1,1 0 1,0-1 0,0 1-1,0 0 1,-1 0-1,1 0 1,0 0 0,0 0-1,-1 0 1,1 0-1,0-1 1,0 1-1,-1 0 1,1 0 0,0 0-1,0 0 1,-1 0-1,1 0 1,0 0-1,0 0 1,-1 0 0,1 0-1,0 0 1,0 0-1,-1 1 1,1-1 0,0 0-1,0 0 1,0 0-1,-1 0 1,1 0-1,0 0 1,0 1 0,0-1-1,-1 0 1,1 0-1,0 0 1,0 0 0,0 1-1,0-1 1,-10 5 8197,38-1-4908,28 4-3663,139-11 623,-124 0-367,-47 2 13,98 0 107,-57 3-11,-35-2 77,41 6 1,-37-6 39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44:25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8 1984,'-1'-1'155,"-1"0"0,1 0 0,-1 0 0,1 1 0,-1-1 0,0 1 0,1-1-1,-4 0 1,-15 1 5769,18 0-4981,-17 3 5094,15-2-5758,1 0 0,-1 1 0,0-1 1,1 1-1,0-1 0,-1 1 0,1 0 0,-5 4 0,8-6-267,0 1 0,0-1 1,0 0-1,0 0 0,0 0 0,0 0 0,1 0 1,-1 1-1,0-1 0,0 0 0,0 0 0,0 0 0,0 0 1,0 1-1,0-1 0,0 0 0,0 0 0,0 0 1,1 0-1,-1 0 0,0 0 0,0 0 0,0 1 0,0-1 1,0 0-1,0 0 0,1 0 0,-1 0 0,0 0 1,0 0-1,0 0 0,0 0 0,1 0 0,-1 0 0,0 0 1,0 0-1,0 0 0,0 0 0,1 0 0,-1 0 1,0 0-1,10 2 249,20 0 64,0-2-1,0 0 0,33-6 1,0 0 47,-34 4-216,104-7 235,149 9 0,-235 1-2577,-42-1 1140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44:28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4 194 4064,'-4'1'14357,"27"-9"-13795,-15 5-396,-1 0 0,1 0 0,0 0 0,12-9 0,88-70 666,-84 63-707,-15 10-103,1 0-1,0 1 1,1 0 0,0 1 0,0 0-1,14-5 1,-24 12-16,0-1 0,0 1 1,0 0-1,-1 0 0,1 0 0,0 0 0,0 0 0,0 0 1,0 0-1,0 0 0,0 0 0,0 0 0,0 1 0,0-1 1,-1 0-1,1 1 0,0-1 0,0 1 0,0-1 0,0 0 1,-1 1-1,1 0 0,0-1 0,-1 1 0,1 0 0,0-1 1,-1 1-1,1 0 0,-1-1 0,1 1 0,-1 0 0,1 0 1,-1 0-1,0 0 0,1-1 0,-1 3 0,2 2-6,0 0-1,-1 0 0,0 1 0,0-1 1,0 6-1,1 29 210,-6 42 0,2-45-72,3 52 1,13 25 102,-13-110-188,0 1 0,1 0 0,-1-1 0,1 1 0,0-1 0,0 1 0,1-1 0,-1 0 0,5 6 0,-5-8-8,-1-1 0,0 1 0,0-1 0,1 1 0,-1-1 0,1 0 0,-1 0 0,1 0 0,0 0 0,0 0 0,-1 0 0,1 0 0,0 0 0,0-1 0,0 1 0,0-1 0,0 1 0,0-1 0,-1 0 0,1 0 0,0 0 0,0 0 0,0 0 0,0 0 0,4-1 0,4-3 129,1 0-1,-1 0 0,0-1 1,17-11-1,35-31 79,-32 24-190,-3 1-60,-1 0 1,42-48 0,-55 55-2,-1 0 0,-1-1 0,-1 0 0,0-1 0,-1 0 0,11-29 0,-14 27 11,8-38-1,-14 57-17,0-1 1,0 0-1,0 0 0,0 0 0,0 1 1,0-1-1,1 0 0,-1 0 0,0 0 1,0 1-1,1-1 0,-1 0 0,0 0 1,1 1-1,-1-1 0,1 0 0,-1 1 1,1-1-1,-1 1 0,1-1 0,0 0 1,-1 1-1,1 0 0,0-1 0,-1 1 1,1-1-1,0 1 0,-1 0 0,1-1 1,0 1-1,0 0 0,-1 0 0,1-1 1,0 1-1,0 0 0,0 0 0,0 0 1,-1 0-1,1 0 0,0 0 0,0 0 1,0 1-1,-1-1 0,3 0 0,34 14 148,62 22 412,-9-7 201,-89-29-751,36 7 281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44:36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3072,'-1'-5'3621,"10"17"3056,-9-10-6095,11 10 1572,-8-4-1574,-1 0-1,0 0 1,0 0-1,-1 1 1,0-1-1,0 13 0,-6 54-50,2-38-181,2-23-299,-13 368 1278,15 36-325,-2-221-553,3-170-886,-2-27 409,0 0 1,0 0-1,0 0 0,0 0 1,0 0-1,0 0 0,0 0 0,0 0 1,0 0-1,1 0 0,-1 0 0,0 0 1,0 0-1,0 0 0,0 0 1,0 0-1,0 0 0,0 0 0,0 0 1,0 0-1,0 0 0,0 0 1,0 0-1,0 0 0,0 0 0,0 0 1,0 0-1,0 0 0,0 0 0,1 0 1,-1 0-1,0 0 0,0 0 1,0 0-1,0 0 0,0 0 0,0 0 1,0 0-1,0 0 0,0 0 0,0 0 1,0 0-1,0 0 0,0 1 1,0-1-1,0 0 0,0 0 0,0 0 1,0 0-1,0 0 0,0 0 0,0 0 1,0 0-1,0 0 0,2-13-1887,3-8 325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44:38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34 323 1056,'-5'3'5253,"5"-7"-3525,0-9 4240,-1 13-5886,0 0 0,1-1 0,-1 1 0,1 0 0,-1-1 1,1 1-1,-1-1 0,1 1 0,-1-1 0,1 1 0,0-1 0,-1 1 0,1-1 0,0 1 1,-1-1-1,1 0 0,0 1 0,0-1 0,-1-1 0,0-1 143,1 6 36,-11-10 459,9 11-1040,1-4 371,1 0 0,0 0 0,0 0 1,0 0-1,-1 0 0,1 0 0,0 0 0,0 0 0,-1 0 1,1 0-1,0-1 0,0 1 0,0 0 0,0 0 1,-1 0-1,1 0 0,0 0 0,0 0 0,0 0 0,0-1 1,-1 1-1,1 0 0,0 0 0,0 0 0,0 0 1,0-1-1,0 1 0,0 0 0,-1 0 0,1 0 0,0-1 1,0 1-1,0 0 0,0 0 0,0 0 0,0-1 1,0 1-1,0 0 0,0 0 0,0-1 0,0 1 0,0 0 1,0 0-1,0 0 0,0-1 0,0 1 0,1 0 1,-1 0-1,0 0 0,0-1 0,0 1 0,0-5-168,0 1 159,1 0 1,-1 1 0,1-1-1,0 0 1,0 1 0,0-1 0,0 1-1,0-1 1,1 1 0,3-6-1,1 0 85,16-18 0,-17 20-50,12-10-50,0 0 0,0 1 1,2 1-1,-1 0 0,2 2 1,0 0-1,33-15 0,-37 20-19,-3 0 31,1 1 0,0 1 1,1 0-1,-1 1 0,1 1 1,16-3-1,-31 7-24,1-1-1,0 1 1,0 0-1,0 0 1,0 0-1,0 0 1,0 0 0,0 0-1,0 1 1,0-1-1,0 0 1,0 0-1,-1 1 1,1-1 0,0 0-1,0 1 1,0-1-1,0 1 1,-1-1-1,1 1 1,0 0 0,0-1-1,-1 1 1,1 0-1,-1-1 1,1 1-1,0 0 1,-1 0 0,1-1-1,-1 1 1,0 0-1,1 0 1,-1 0-1,0 0 1,1 0 0,-1 1-1,1 4 46,-1 0 1,0 0-1,0-1 1,0 1-1,-2 6 0,1 1-17,-4 43 171,1-19-129,2 1 0,1 0 1,5 44-1,-3-74-1,1 1 0,0 0 1,1 0-1,0-1 0,0 1 0,7 11 1,-8-17-17,0 0 0,0 0 0,0-1 0,0 1 0,1 0 0,-1-1 0,1 1 0,4 2 0,-5-4-37,-1 0 0,1 0 1,0 0-1,-1-1 0,1 1 1,0-1-1,-1 1 0,1-1 1,0 1-1,0-1 0,-1 0 1,1 0-1,0 0 0,0 0 1,-1 0-1,1-1 0,0 1 1,1-1-1,1 0-6,-1 0 0,1-1 0,-1 0-1,1 1 1,-1-1 0,0 0 0,0-1 0,0 1 0,0-1 0,2-2-1,26-35 130,-24 30-112,61-100 184,-42 66-283,36-48 0,-51 79 47,0 0-1,1 0 0,1 1 1,0 1-1,0 0 0,1 1 1,17-10-1,-26 18-19,-1 0 0,0 0 0,0 1 0,1-1 0,-1 1 0,10-2 0,-12 3 33,0 0 0,0 0 0,0 0-1,0 0 1,0 1 0,0-1 0,0 1-1,0-1 1,0 1 0,0-1 0,0 1-1,0 0 1,0 0 0,-1 0 0,1 0-1,0 0 1,2 3 0,3 3 13,1 1 0,-1 1 0,0-1 0,-1 1-1,0 0 1,-1 1 0,0-1 0,8 21 0,-1 7 54,9 46-1,-6-22-42,-11-48-428,-2-4-770,1 0 1,-1 0 0,1 15 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44:38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 4896,'-2'-3'387,"-3"-3"957,7 12 1069,-1 3 296,3 15-1242,-1 0 1,-1 0 0,-1 48-1,-2-33-772,1 264 1881,2-240-2315,15 97 1,-17-160-263,1 9-273,1-1 0,0 1 0,0-1 0,5 12 0,-7-19 164,0-1 0,0 0 0,1 0 0,-1 1 0,0-1 0,0 0 0,0 1 0,0-1-1,1 0 1,-1 0 0,0 1 0,0-1 0,1 0 0,-1 0 0,0 1 0,0-1 0,1 0 0,-1 0 0,0 0 0,1 0 0,-1 0 0,0 1 0,1-1-1,-1 0 1,0 0 0,1 0 0,-1 0 0,0 0 0,1 0 0,-1 0 0,0 0 0,1 0 0,-1 0 0,0 0 0,1 0 0,-1 0 0,0-1 0,1 1-1,-1 0 1,0 0 0,1 0 0,9-10-3490,-9 9 2634,10-9-1951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44:39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22 2912,'1'-1'51,"-1"1"1,0-1-1,0 1 0,0-1 1,0 1-1,0-1 0,0 1 1,0-1-1,1 1 1,-1 0-1,0-1 0,0 1 1,0-1-1,1 1 0,-1 0 1,0-1-1,1 1 0,-1 0 1,0-1-1,1 1 1,-1 0-1,1 0 0,-1-1 1,0 1-1,1 0 0,-1 0 1,1-1-1,-1 1 0,1 0 1,0 0-1,7-5 2410,2 0 6243,-10 5-8518,0 0 0,-1 0 0,1 0 1,-1 0-1,1 0 0,-1 0 0,1 0 0,-1 0 0,1 0 0,0 0 1,-1 1-1,1-1 0,-1 0 0,1 0 0,0 0 0,-1 1 1,1-1-1,0 0 0,-1 1 0,1-1 0,0 0 0,-1 1 1,1 0-1,-11 11 540,4-2-574,1 0 0,1 0 0,0 0 0,0 1 0,1 0 0,-4 16 0,3-5-82,1 0 1,-3 32-1,7-34-52,1 1 0,1 0-1,1-1 1,0 1 0,13 36 0,-16-55-128,1 1-1,-1-1 1,1 0 0,0 0 0,0 0 0,0 0 0,0 0 0,0 0 0,0 0 0,1 0 0,-1 0 0,1 0-1,-1-1 1,1 1 0,-1-1 0,1 1 0,0-1 0,0 0 0,0 1 0,0-1 0,0 0 0,0 0 0,0 0-1,0-1 1,1 1 0,-1 0 0,4 0 0,8 1-1357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5:07.1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77 185 5824,'-76'0'7125,"83"0"-3680,285-16 3264,-169 5-5684,145-16 382,83-20-854,233-27-2524,-524 66-3704,-37 6 3105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44:39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13 6656,'-28'-3'3008,"14"-1"-2624,9-1-64,10 10-256,4 2-832,1 2-448,-1-1 704,0 1-2880,1 3 1888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44:39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5728,'0'0'1840,"0"2"-1110,-1 25 2982,-5 35 1,1-34-2137,0-1 1,-19 50 0,20-66-1277,2-8-213,1 0 1,-1 0 0,1 1 0,0-1-1,0 1 1,0-1 0,0 0-1,1 1 1,-1 0 0,1-1-1,0 1 1,0 3 0,0-6-82,0-1 1,0 0-1,1 0 0,-1 0 1,0 0-1,0 1 1,0-1-1,0 0 1,0 0-1,0 0 1,0 0-1,0 1 1,1-1-1,-1 0 0,0 0 1,0 0-1,0 0 1,0 0-1,1 0 1,-1 0-1,0 1 1,0-1-1,0 0 1,0 0-1,1 0 0,-1 0 1,0 0-1,0 0 1,0 0-1,1 0 1,-1 0-1,0 0 1,0 0-1,0 0 1,1 0-1,9-5 181,12-14-4,49-64-282,-49 55 164,2 0 0,29-26 0,-53 54-38,1-1 1,0 0-1,-1 1 0,1-1 0,0 1 0,0-1 0,-1 1 1,1 0-1,0-1 0,0 1 0,0-1 0,-1 1 0,1 0 0,0 0 1,0 0-1,0 0 0,0-1 0,0 1 0,0 0 0,-1 0 0,1 1 1,0-1-1,0 0 0,0 0 0,1 1 0,-1-1 8,1 1-1,-1 0 1,1 0 0,-1 0-1,0 0 1,0 1-1,0-1 1,0 0-1,0 0 1,0 1-1,0-1 1,1 3 0,2 3 42,-2 0 1,1-1 0,-1 1-1,0 0 1,1 10 0,8 103 558,-7-62-686,-3-23-2531,11-51-10683,0 2 10070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44:40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21 5472,'10'-4'1919,"-9"4"-1501,0-1 0,1 1 0,-1-1 0,0 1 0,0-1 0,0 1 0,0-1 0,0 0 0,1 0 0,-1 1 0,0-1 0,0 0 0,-1 0 0,1 0 0,1-1 1,-2 1-255,0 1 1,-1 0 0,1 0-1,0-1 1,0 1 0,-1 0 0,1 0-1,0-1 1,0 1 0,-1 0 0,1 0-1,0 0 1,-1-1 0,1 1-1,0 0 1,-1 0 0,1 0 0,0 0-1,-1 0 1,1 0 0,-1 0-1,1 0 1,0 0 0,-1 0 0,1 0-1,-1 0 1,-12 0 1185,4 1-985,0 1 1,0 0-1,0 0 0,0 1 1,1 0-1,-1 1 0,1 0 1,0 0-1,-10 7 1,1 1 16,1 0 1,1 2-1,-17 16 1,27-24-304,0-1 1,1 1-1,0 0 1,0 0 0,0 0-1,1 1 1,-1-1 0,2 1-1,-1 0 1,1 0-1,0 0 1,0 0 0,-1 11-1,3-16-70,1 0-1,-1 0 1,1 1 0,-1-1-1,1 0 1,0 0 0,-1 0-1,1 0 1,0 0-1,0 0 1,1 0 0,-1 0-1,0 0 1,1-1-1,-1 1 1,1 0 0,-1-1-1,1 1 1,0-1 0,0 0-1,0 0 1,2 2-1,2 0 13,0 0-1,1 0 0,0 0 1,0-1-1,13 3 0,1-2-236,0 0 0,1-2 0,-1 0 0,43-6 0,-35 1-2241,41-11 0,-27 3 259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44:41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16 4640,'5'-15'8264,"-5"24"-5958,3 19 486,-2-18-2240,0-1 0,-1 17 0,-16 645 3772,13-291-3464,1-299-748,-6 415 389,7-482-577,1-11-141,-1-1 0,1 1 1,0-1-1,0 0 0,0 1 1,1-1-1,-1 1 0,2 4 1,-2-7 189,0 0 0,0-1 0,0 1 1,0 0-1,0 0 0,0 0 0,0 0 1,0 0-1,0 0 0,0 0 0,0 0 1,0 0-1,0 0 0,0 0 0,0 0 0,0 0 1,1 0-1,-1 0 0,0 0 0,0 0 1,0 0-1,0 0 0,0 0 0,0 0 1,0 0-1,0 0 0,0 0 0,0 0 1,0 0-1,0 0 0,0 0 0,0 0 1,0 0-1,0 0 0,1 0 0,-1 0 1,0 0-1,0 0 0,0 0 0,0 0 0,0 0 1,0 0-1,0 0 0,0 0 0,0 0 1,0 0-1,0 0 0,0 0 0,0 1 1,0-1-1,0 0 0,0 0 0,0 0 1,0 0-1,0 0 0,0 0 0,0 0 1,0 0-1,0 0 0,0 0 0,0 0 1,0 0-1,0 0 0,0 0 0,0 0 1,0 1-1,3-9-1153,2-15-919,17-77-6722,-8 44 4981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44:42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95 2720,'-6'-6'968,"0"2"2352,5 4-3030,1 0 0,-1 0 1,1-1-1,-1 1 0,1 0 0,-1 0 1,1-1-1,-1 1 0,1-1 1,0 1-1,-1 0 0,1-1 0,-1 1 1,1-1-1,0 1 0,0-1 0,-1 1 1,1-1-1,0 1 0,-1-1 1,1 0-129,-1 0 0,1 0 1,0 0-1,-1 0 0,1 0 1,0-1-1,0 1 0,-1 0 1,1 0-1,0 0 0,0 0 0,0 0 1,0 0-1,1 0 0,-1 0 1,0 0-1,0 0 0,1 0 1,-1 0-1,0 0 0,1 0 1,-1 0-1,1 0 0,0 0 1,-1 0-1,1 0 0,0 0 1,-1 0-1,1 1 0,0-1 1,0 0-1,1-1 0,4-1-63,-1 0-1,1 1 1,0-1 0,11-3-1,-3 2 532,0-1-497,0 0-1,0 2 0,21-4 0,-31 6-121,0 1 0,1 0 1,-1 0-1,1 0 1,-1 1-1,0 0 0,6 1 1,-8-2 0,0 1 0,0 0 0,0 0 1,0 0-1,0 0 0,0 0 1,0 0-1,-1 1 0,1-1 1,0 1-1,-1-1 0,1 1 0,-1 0 1,0-1-1,2 4 0,-1-3 19,-1 1-1,0-1 0,0 1 0,-1 0 0,1-1 1,0 1-1,-1 0 0,1 0 0,-1-1 0,0 1 1,0 0-1,0 0 0,-1 0 0,1-1 0,-1 1 1,0 3-1,-3 5 100,1-1 0,-10 18 0,10-22-111,-16 28 448,-24 34 0,27-45-94,1 0 0,1 1 0,-19 48 1,32-69-321,-1 0 1,1 0-1,1 0 0,-1 1 1,0-1-1,1 0 1,0 1-1,0-1 1,0 0-1,0 1 1,0-1-1,1 0 1,-1 1-1,1-1 0,0 0 1,0 0-1,0 1 1,1-1-1,-1 0 1,1 0-1,-1 0 1,1-1-1,0 1 0,0 0 1,0-1-1,1 1 1,-1-1-1,1 0 1,-1 1-1,1-1 1,0 0-1,0-1 1,4 3-1,2 0 20,-1 0 1,1-1-1,0 0 1,0-1-1,0 0 1,0 0-1,0-1 0,1 0 1,-1 0-1,0-1 1,11-2-1,3-2-361,0-1 0,40-14-1,3-1-5416,-38 14 3075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44:50.2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1 134 1248,'5'-9'12693,"18"14"-9835,-11 1-2715,1 0 0,0-1 0,0 0 0,0-1-1,0-1 1,1 0 0,25 2 0,101-1 689,-102-4-705,414-12 1195,2-19-538,13-12-266,-171 4-435,35-4-1089,-277 41-2886,-18 5-4157,-16 1 3740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44:52.9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11 402 3648,'-8'16'4577,"8"-15"-4440,0-1 0,-1 1-1,1 0 1,0-1 0,0 1-1,-1-1 1,1 1 0,0 0 0,0-1-1,0 1 1,0-1 0,0 1 0,0 0-1,0-1 1,0 1 0,0 0-1,0-1 1,2 3 2062,-1-13 263,-1 4-2124,18-23 776,-7 2-673,-5 14-8,14-26 0,-3 11-191,2-1 0,24-27-1,-18 29-115,0 1-1,42-32 1,-47 43 5,0 2 1,0 0 0,1 1-1,39-15 1,-59 27-115,1-1-1,-1 0 1,0 1 0,1-1-1,0 1 1,-1 0 0,1-1 0,-1 1-1,1 0 1,-1 0 0,1 0-1,-1 0 1,1 0 0,0 1-1,-1-1 1,1 0 0,-1 1-1,1-1 1,-1 1 0,3 1-1,-4-1 1,1-1 0,0 1 0,0 1 0,0-1 0,-1 0 0,1 0 0,0 0-1,-1 0 1,1 0 0,-1 1 0,1-1 0,-1 0 0,0 1 0,0-1 0,1 0 0,-1 0-1,0 1 1,0-1 0,0 0 0,-1 1 0,1-1 0,0 0 0,0 1 0,-1-1-1,0 1 1,-2 10 56,-2-1-1,0 0 1,0 0-1,-1 0 0,0-1 1,-1 1-1,-9 10 1,-15 23 126,18-24-164,10-16-7,0 0 1,1 0-1,-1 0 1,0 1 0,1-1-1,-3 9 1,6-13-10,-1 0 0,0 0 0,0 0 0,0 1 1,0-1-1,0 0 0,0 0 0,0 0 0,0 0 1,0 0-1,0 1 0,0-1 0,1 0 0,-1 0 1,0 0-1,0 0 0,0 0 0,0 0 0,0 0 1,1 1-1,-1-1 0,0 0 0,0 0 0,0 0 1,0 0-1,1 0 0,-1 0 0,0 0 0,0 0 1,0 0-1,0 0 0,1 0 0,-1 0 0,0 0 1,0 0-1,0 0 0,0 0 0,1 0 0,-1 0 1,0 0-1,0 0 0,0 0 0,0-1 0,0 1 1,1 0-1,17-5 210,24-13-274,-40 17 71,121-50-156,27-12 143,-138 57 35,25-10-126,-35 15 67,0 0 1,0 1 0,-1-1 0,1 1 0,0 0 0,0 0-1,0-1 1,-1 1 0,1 0 0,0 0 0,0 1-1,0-1 1,-1 0 0,1 1 0,0-1 0,0 1-1,2 1 1,-3-1 18,0-1 0,0 1 0,0 0 0,-1 0-1,1 0 1,0 0 0,-1 0 0,1 0 0,0 1 0,-1-1-1,0 0 1,1 0 0,-1 0 0,0 0 0,1 1 0,-1-1-1,0 0 1,0 0 0,0 3 0,-3 27 53,2-24-28,-9 36 214,8-38-228,0 1 0,0 0 0,0-1 0,1 1 0,0 0 0,1 0 0,-1 0 0,1 0 0,0 0 0,0 0 0,2 8 0,-1-13-5,-1 0 0,1 0 0,-1 0 1,1 0-1,-1 1 0,1-1 1,-1 0-1,1 0 0,0 0 0,0 0 1,0-1-1,-1 1 0,1 0 1,0 0-1,0 0 0,0-1 0,0 1 1,0 0-1,1-1 0,-1 1 1,0-1-1,0 1 0,0-1 0,0 0 1,1 1-1,-1-1 0,0 0 0,0 0 1,0 0-1,1 0 0,-1 0 1,0 0-1,0 0 0,1-1 0,-1 1 1,2-1-1,5-1 51,-1-1 1,1 0-1,-1-1 1,11-6-1,-13 7-88,215-121-137,-206 117 289,-12 6-46,-8 6 3,-2 1-113,1 0-1,0 1 1,0-1-1,1 1 0,-1 0 1,2 1-1,-1 0 1,1-1-1,0 2 1,-6 13-1,10-18 36,-1 0 1,0 0-1,1 1 0,0-1 1,0 1-1,0-1 0,1 1 0,-1 0 1,1-1-1,0 1 0,0-1 1,1 1-1,-1-1 0,1 1 0,0-1 1,0 1-1,1-1 0,-1 1 1,1-1-1,0 0 0,0 0 0,1 0 1,-1 0-1,5 4 0,-6-6 11,0-1 1,0 0-1,0 0 0,0 1 0,1-1 0,-1 0 0,0 0 0,1-1 0,-1 1 1,1 0-1,-1 0 0,1-1 0,-1 1 0,1-1 0,0 1 0,-1-1 0,1 1 1,0-1-1,-1 0 0,1 0 0,0 0 0,-1 0 0,1 0 0,0-1 0,-1 1 1,1 0-1,-1-1 0,3 0 0,4-4 38,-1 0 1,1 0-1,-2 0 1,1-1 0,-1 0-1,1-1 1,-2 0-1,1 1 1,-1-2-1,0 1 1,0-1-1,-1 1 1,5-14-1,-8 18-59,0 0 0,-1 1 0,1-1 0,-1 0 0,0 0 0,0 0-1,0 0 1,0 0 0,0 0 0,-1 1 0,1-1 0,-1 0 0,0 0 0,0 0 0,0 1-1,0-1 1,0 1 0,-1-1 0,1 1 0,-1-1 0,0 1 0,1 0 0,-1-1 0,0 1-1,-4-3 1,0 0-44,-1 0-1,1 0 1,-1 1-1,1-1 1,-1 2 0,-1-1-1,-13-5 1,16 8 28,0 0 0,0 0 0,0 0 0,0 1 0,0-1 1,-7 1-1,4 1-108,118 7 323,74-4 449,-143-3-305,26-1-42,-32-2-292,17-2 72,-47 4-150,0-1 0,1 0 0,-2-1 1,1 1-1,0-1 0,0 0 0,7-4 1,-1-6-2304,-8 8 1238,6-2-784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44:55.2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194 132 2080,'3'-2'368,"0"0"0,0 0 0,0 0-1,0 0 1,1 1 0,2-2 0,11-5 2987,-17 8-3213,1-1-1,0 1 0,-1 0 1,1-1-1,-1 1 0,1-1 1,0 1-1,-1-1 0,1 1 1,-1-1-1,0 1 0,1-1 1,-1 1-1,1-1 0,-1 0 1,0 1-1,1-1 0,-1 1 1,0-1-1,0 0 0,0 1 1,1-1-1,-1 0 0,0 0 1,0 1-1,0-1 0,0 0 1,0 1-1,0-1 0,0 0 1,-1 1-1,1-1 0,0 0 1,0 1-1,0-1 0,-1 0 1,1 1-1,0-1 0,-1 0 1,1 1-1,0-1 0,-1 1 1,0-1-1,-1-2 117,0 1 0,0 1 0,0-1 0,0 0 0,0 0 0,-1 1 0,1 0-1,-1-1 1,1 1 0,-5-2 0,3 3-125,0-1-1,0 1 1,-1 0 0,1 0-1,0 0 1,0 0-1,0 1 1,0-1 0,0 1-1,-1 0 1,2 0-1,-1 1 1,0-1 0,-7 5-1,-1 0 60,1 1 0,-1 1 0,-12 10 0,14-9-135,-1 1-1,1 0 1,1 1-1,0 0 0,0 0 1,-9 16-1,17-24-42,-1 0 0,1 1 0,0-1 0,0 1-1,0-1 1,0 1 0,1-1 0,0 1 0,-1 0 0,1-1 0,0 1 0,1 0 0,0 3-1,-1-5 19,0-1 0,0 1-1,1-1 1,-1 1-1,1-1 1,-1 1 0,1-1-1,-1 0 1,1 1-1,0-1 1,0 1 0,0-1-1,0 0 1,0 0-1,0 0 1,0 0 0,0 1-1,0-1 1,0-1 0,1 1-1,-1 0 1,0 0-1,1 0 1,-1-1 0,1 1-1,-1-1 1,1 1-1,-1-1 1,1 1 0,-1-1-1,1 0 1,1 0-1,2 0 33,-1-1-1,0 1 0,0-1 0,0 0 1,0-1-1,0 1 0,0-1 0,0 1 1,-1-1-1,1 0 0,0-1 1,-1 1-1,0-1 0,6-4 0,0-3-28,1 0 0,-2 0 0,11-16-1,-14 19 25,0 0 0,-1-1-1,0 1 1,0-1 0,0 0-1,-1 0 1,-1-1 0,0 1-1,3-16 1,-12 49 37,10 25 80,-2-47-150,-1 1 0,0 0 0,1 0-1,0-1 1,0 1 0,0 0 0,0-1 0,0 1 0,1-1 0,-1 1-1,1-1 1,0 0 0,0 0 0,1 0 0,-1 0 0,1 0 0,-1 0-1,1-1 1,0 1 0,0-1 0,0 0 0,0 1 0,0-1 0,1-1-1,-1 1 1,0 0 0,1-1 0,0 0 0,-1 0 0,1 0 0,0 0-1,4 0 1,1-2 36,-1 1-1,0-1 1,0-1-1,0 1 1,0-2 0,10-3-1,44-24 121,-46 22-107,17-11-11,-2-1 0,0-1 0,-2-2 0,33-33 0,-53 46 17,-7 8-104,-1 0 1,1 0-1,0-1 0,0 1 0,0 0 1,0 1-1,0-1 0,0 0 0,1 1 1,-1-1-1,4-1 0,8 20 167,91 105-80,-102-119-36,0 0-1,0 0 0,0 0 0,0 0 1,1-1-1,-1 1 0,1-1 1,0 0-1,0 0 0,0 0 1,0 0-1,0-1 0,0 1 1,0-1-1,0 0 0,1-1 0,-1 1 1,0-1-1,1 1 0,-1-1 1,0-1-1,1 1 0,-1-1 1,7-1-1,8-4 56,-1 0-1,1-1 1,-1-2 0,27-15-1,-22 11-31,-11 7-23,-1-1 0,0 0 0,0-1 0,0 0 0,-1 0 1,-1-1-1,1 0 0,-1-1 0,-1 0 0,12-18 0,-19 26-20,0 0-1,0 1 1,-1-1-1,1 0 0,-1 0 1,1 0-1,-1 0 1,1 1-1,-1-1 1,0 0-1,0 0 0,0 0 1,-1-3-1,1 4-14,0 0-1,0 0 0,-1 1 1,1-1-1,-1 0 0,1 0 0,0 1 1,-1-1-1,1 0 0,-1 1 0,1-1 1,-1 0-1,0 1 0,1-1 1,-1 1-1,0-1 0,1 1 0,-1-1 1,0 1-1,0 0 0,1-1 1,-1 1-1,0 0 0,0-1 0,0 1 1,1 0-1,-1 0 0,0 0 1,0 0-1,0 0 0,0 0 0,1 0 1,-1 0-1,0 0 0,0 0 1,-1 1-1,-5 0 1,1 1 0,0 0 1,-1 0-1,1 1 0,0 0 0,0 0 1,1 0-1,-1 0 0,1 1 0,-6 5 0,1-1 19,1 1 0,1 0 0,-1 0-1,-10 17 1,17-23-15,0 1 1,0-1 0,0 1-1,1-1 1,0 1-1,-1 0 1,1-1-1,0 1 1,1 0 0,-1 0-1,1 0 1,0 0-1,0-1 1,0 1-1,1 6 1,-1-7 11,1-1-1,0 0 1,-1 1-1,1-1 1,0 0 0,0 1-1,1-1 1,-1 0-1,0 0 1,1 0 0,-1 0-1,1 0 1,0 0-1,0-1 1,0 1 0,0 0-1,0-1 1,0 0-1,0 1 1,0-1-1,0 0 1,1 0 0,-1 0-1,5 1 1,10 1 24,0-1 0,0 0 0,26-2 0,-35 0-10,36-1-5,1-3 0,-2-1 0,1-2 0,0-2 0,-2-2 0,1-2 0,-1-2 1,-1-1-1,63-36 0,-98 48 2,-1 0 0,1 0 0,-1-1 0,8-8-1,12-9 181,-25 20-124,-5 2-11,-8 2 1,8 0-81,1 0 0,-1 1-1,1 0 1,0-1 0,-8 8 0,1-2 64,-1 1-41,0 0 1,1 1 0,0 0-1,0 0 1,1 1 0,1 1-1,-15 22 1,23-31 5,-1 0-1,1 1 0,-1 0 1,1-1-1,0 1 0,0 0 1,0 7-1,1-10-5,0 0 0,0-1 0,0 1 0,0 0 0,0 0 0,0 0 0,0 0 0,0-1 0,0 1 0,0 0 0,0 0 0,1 0 0,-1-1 0,0 1 0,1 0 0,-1 0 0,0-1 0,1 1 0,-1 0 0,1-1 0,-1 1 0,1-1 0,0 1 0,-1 0 0,1-1 0,0 1 0,-1-1 0,1 0 0,0 1 0,-1-1 0,1 1 0,0-1 0,0 0 0,-1 0 0,1 1 0,0-1 0,0 0 0,0 0 0,1 0 0,0 0 3,0-1 0,-1 1 0,1 0 0,0-1 1,-1 1-1,1-1 0,-1 0 0,1 1 0,-1-1 0,1 0 0,-1 0 0,1 0 1,1-2-1,18-19 96,-14 14-93,8-10-38,0-1 1,-2-1-1,0 0 0,17-40 0,-28 57 26,2-5 23,-5 9-90,-4 15 89,3-8-13,1 1 0,0 0 0,0 0-1,1 0 1,0-1 0,2 13 0,-2-18 2,1 0-1,0 0 0,0 0 1,0 0-1,0 0 1,1 0-1,-1 0 1,1-1-1,0 1 1,-1-1-1,1 1 1,0-1-1,1 0 0,-1 1 1,0-1-1,1 0 1,-1-1-1,1 1 1,-1 0-1,1-1 1,0 1-1,3 0 0,12 5 24,1-2 0,-1 0-1,1-1 1,-1-1-1,1 0 1,33-1 0,-24-3-377,0-1 0,0-1 0,-1-2 0,28-7 0,-43 8-393,-1 0 0,1 0 0,-1-1 0,0 0 0,11-8 0,-12 6-1903,-1 0 0,16-16 0,-5 5-781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44:58.2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113 984 3072,'3'2'1555,"16"9"5238,-18-11-6607,0 0 0,0 1 0,0-1 1,0 0-1,0 0 0,0 0 0,0 0 0,0 0 1,0 0-1,0 0 0,0 0 0,0 0 0,0 0 1,0 0-1,0-1 0,0 1 0,0 0 0,0-1 1,0 1-1,0-1 0,0 1 0,-1-1 0,1 0 0,0 1 1,1-2-1,15-18 522,0-1 0,-1-1 1,-1 0-1,15-30 0,-1 1-329,-5 11-163,83-132 645,46-31 164,-109 146-797,-31 42-101,-2-2 0,0 0 0,-1 0 0,12-29 0,-22 46-128,0 0 0,1-1 1,-1 1-1,0 0 0,0-1 0,1 1 1,-1-1-1,0 1 0,0-1 0,0 1 1,0 0-1,0-1 0,0 1 0,1-1 1,-1 1-1,0-1 0,0 1 0,-1-1 1,1 1-1,0 0 0,0-1 0,0 1 1,0-1-1,0 1 0,0-1 0,-1 1 1,1 0-1,0-1 0,0 1 0,0-1 1,-1 1-1,1 0 0,-1-1 0,0 1-1,0 0-1,0 0 1,0 0-1,0 0 1,0 0-1,0 0 0,0 1 1,0-1-1,0 0 1,0 1-1,0-1 1,0 1-1,-1 0 1,-32 23-44,-33 42 46,63-62 0,-15 19 15,1 0 0,1 1-1,-18 32 1,-72 144 267,74-135-191,-220 505 901,186-405-80,61-154-506,6-11-396,0 0 0,-1 0 1,1 0-1,0 0 1,0 0-1,0 0 1,0 0-1,0 0 0,-1 0 1,1 0-1,0 0 1,0-1-1,0 1 1,0 0-1,0 0 1,0 0-1,0 0 0,0 0 1,-1 0-1,1 0 1,0 0-1,0 0 1,0-1-1,0 1 0,0 0 1,0 0-1,0 0 1,0 0-1,0 0 1,0 0-1,0-1 0,0 1 1,0 0-1,0 0 1,0 0-1,0 0 1,0 0-1,0 0 1,0-1-1,0 1 0,0 0 1,0-23 223,5-2-232,0 1 0,1-1 1,2 1-1,0 1 0,2-1 1,1 1-1,0 1 0,2 0 1,0 1-1,1 0 1,2 1-1,0 1 0,1 1 1,0 0-1,2 1 0,0 0 1,23-13-1,2 4-36,0 3 0,2 1 1,51-15-1,21-11 191,45-31-327,-70 34 249,-71 34-62,28-9 0,-44 18-18,0 0 1,1 1 0,-1-1 0,0 1 0,0 1 0,1-1-1,-1 1 1,0 0 0,12 2 0,3-3 104,-20 1-94,0 0 1,-1 0 0,1 0 0,0 0 0,-1 0-1,1-1 1,0 1 0,0 0 0,-1 0 0,1-1-1,-1 1 1,1 0 0,0-1 0,-1 1 0,1-1 0,-1 1-1,1-1 1,0 1 0,0-1 0,-1 0-3,-1 0 0,1 1 0,0-1 0,0 0 0,0 1 0,-1-1 0,1 1 0,0-1 0,0 0 0,-1 1 0,1-1 0,0 1 0,-1-1 0,1 1 0,-1-1 0,1 1 0,-1-1 0,1 1 0,-1 0 0,1-1 0,-1 1 0,1 0-1,-1-1 1,0 1 0,1 0 0,-1 0 0,0-1 0,1 1 0,-1 0 0,1 0 0,-1 0 0,0 0 0,1 0 0,-1 0 0,0 0 0,1 0 0,-1 0 0,0 0 0,1 0 0,-2 1 0,-1-1-23,-1 1 1,1 0-1,-1-1 0,1 1 0,-1 1 1,-3 1-1,-5 4-11,1 2 1,1-1-1,-1 1 1,-11 14 0,-3 1 13,-56 65-56,49-53 104,22-25-57,1 0-1,-14 22 0,21-30 39,1 1 0,-1-1-1,0 0 1,1 1 0,0-1-1,-1 1 1,2 0 0,-1-1-1,0 1 1,1 0 0,-1-1-1,1 1 1,0 0 0,0 0-1,1-1 1,0 7 0,0-9-2,-1 0 0,1 0 0,-1 1 0,1-1 0,0 0 0,-1 0 0,1 0 1,0 0-1,0 0 0,0 0 0,0 0 0,0 0 0,0 0 0,0 0 0,0 0 0,0 0 0,0-1 0,1 1 1,-1-1-1,0 1 0,0-1 0,1 1 0,-1-1 0,0 0 0,1 1 0,-1-1 0,0 0 0,3 0 0,0 0 23,0 0-1,-1-1 0,1 1 1,-1-1-1,1 0 0,-1 0 1,1 0-1,-1 0 0,0-1 1,5-2-1,0-1-16,0-1 0,-1 0 0,1 0 1,-1-1-1,-1 0 0,1 0 0,-1 0 0,7-13 1,3-6-38,16-38 0,-13 23-10,-13 29 26,-1 0 0,0-1 0,-1 0 0,5-20 0,-9 32-148,0 8 55,0 12-39,-12 57-96,7-53 288,1 1 0,0 31 0,7-26-28,-3-28-26,1 0 0,-1 0-1,0 0 1,1 0 0,-1 1 0,0-1 0,1 0-1,0 0 1,-1-1 0,1 1 0,-1 0-1,1 0 1,0 0 0,0 0 0,0 0 0,-1-1-1,1 1 1,0 0 0,0-1 0,0 1 0,0-1-1,2 1 1,2 0 24,1-1-1,-1 0 1,1-1 0,-1 1-1,1-1 1,-1 0 0,0 0-1,0-1 1,1 0 0,5-2-1,-2 0-8,199-74-112,-154 56 96,66-36-1,45-37-88,-139 79 36,-20 12 53,-2 1-19,1 0 0,0 0 0,-1 1 0,1 0 1,0 0-1,0 0 0,7-2 0,-12 4 17,1 1 0,-1-1 0,0 0 0,0 0 0,1 0 0,-1 0 0,0 0 0,0 1 0,1-1 0,-1 0 0,0 0 0,0 0 0,0 1 0,1-1 0,-1 0 0,0 0 0,0 1 0,0-1 0,0 0 0,0 0 0,0 1 0,1-1 0,-1 0 0,0 0 0,0 1 0,0-1 0,0 0 0,0 1 0,0-1 0,0 0 0,0 0 0,0 1 0,0-1 0,-1 0 0,1 1 0,0-1 0,0 0 0,0 1 0,-4 11-72,-4 3 112,-1 0 1,-1 0-1,0-1 1,-1 0-1,0-1 0,-20 17 1,-38 42-183,67-71 135,0 1 0,0 0-1,0 0 1,1 0 0,-1 0-1,1 0 1,-1 1 0,1-1-1,0 0 1,0 1 0,0-1-1,0 1 1,0-1 0,1 1 0,-1 2-1,1-4 8,0 1 1,0-1-1,0 1 0,1-1 0,-1 1 1,0-1-1,1 1 0,-1-1 0,1 1 0,0-1 1,0 0-1,-1 1 0,1-1 0,0 0 1,0 0-1,0 0 0,0 0 0,0 0 0,0 0 1,1 0-1,-1 0 0,0 0 0,0 0 1,1 0-1,-1-1 0,0 1 0,3 0 0,2 1 12,-1-1-1,0 1 1,0-1-1,0-1 0,1 1 1,-1-1-1,0 0 0,0 0 1,1 0-1,7-2 0,8-3 22,25-8-1,-38 11-40,40-14 41,-2-1 0,0-3 0,56-33 0,-70 34-13,-1-1-1,-1-2 0,-1 0 0,-1-3 1,39-42-1,3-16-28,69-107 1,-127 173-18,14-21 4,-1-1-1,-2-1 0,26-64 1,-39 75-11,-1 0-1,7-40 1,-16 68 20,1-22-116,-1 22 122,0 1 0,0-1 0,0 1 0,0 0 0,0-1 0,-1 1 0,1 0 0,0-1 0,0 1 0,0 0 0,-1-1 0,1 1 0,0 0 0,0-1 0,-1 1 0,1 0 0,0 0 0,-1-1 0,1 1 0,0 0 0,-1-1 0,0 1-3,1 0 0,-1 0 0,0 0 0,1 0 0,-1 0 0,0 0 0,1 0 1,-1 0-1,0 0 0,1 1 0,-1-1 0,0 0 0,1 0 0,-1 1 1,0-1-1,0 1 0,-3 2-33,0 0-1,0 0 1,0 0 0,1 1 0,0-1-1,-1 1 1,1 0 0,-4 7 0,5-7 28,-23 31-62,2 2-1,2 0 0,-22 53 1,-49 144 239,76-184-150,-13 64 0,24-92 25,2 1-1,1 0 0,0 0 1,2 0-1,3 30 1,-2-47 5,0-1 0,0 0 0,0 1 0,1-1 0,0 0 0,0 0 0,0 0 1,0 0-1,1-1 0,4 7 0,-6-9-29,1 0 0,0-1 0,0 1 0,0 0 0,0-1 0,0 1 0,0-1 0,0 0 0,0 1 0,0-1 0,1 0 0,-1 0 0,0-1 0,1 1 0,-1 0 0,1-1 0,-1 0 0,1 1 0,-1-1 0,1 0 0,-1 0 0,1-1 0,3 0 0,1 0-6,-1-1 1,0 0-1,1-1 1,-1 0 0,0 1-1,-1-2 1,1 1-1,-1-1 1,9-6-1,3-6 7,19-21-1,40-51 128,-63 71-142,-1-1-1,-1-1 0,11-22 1,-22 40 0,1 0-4,0 0 1,0-1-1,-1 1 1,1-1-1,-1 1 1,1 0-1,-1-1 1,1 1 0,-1-1-1,0 1 1,0-1-1,0 1 1,0-1-1,0 0 1,0-1-1,0 3 1,0 0 0,0 0 0,0-1 0,0 1 0,0 0 0,0 0 0,0 0 0,0 0 0,0 0 0,0 0 0,0 0 0,0 0 0,0 0 0,0 0-1,0 0 1,0 0 0,0 0 0,0 0 0,0-1 0,0 1 0,0 0 0,-1 0 0,1 0 0,0 0 0,0 0 0,0 0 0,0 0 0,0 0 0,0 0-1,0 0 1,0 0 0,0 0 0,0 0 0,0 0 0,0 0 0,0 0 0,0 0 0,0 0 0,-1 0 0,1 0 0,0 0 0,0 0 0,0 0 0,0 0-1,0 0 1,0 0 0,0 0 0,0 0 0,0 0 0,0 0 0,0 0 0,0 0 0,0 0 0,0 0 0,0 0 0,-1 0 0,1 0 0,0 0 0,0 0-1,0 1 1,0-1 0,0 0 0,0 0 0,0 0 0,0 0 0,0 0 0,0 0 0,0 0 0,0 0 0,-6 4-20,1 0 0,0 0 0,0 1-1,0-1 1,0 1 0,1 0 0,-5 7 0,-23 43-115,15-24-2,10-17 154,0-1-1,0 1 1,2 0-1,-5 17 1,8-26-3,1 1-1,0 0 1,0 0 0,0-1-1,1 1 1,0 0 0,0 0 0,1 0-1,-1 0 1,1-1 0,0 1 0,1 0-1,3 9 1,-4-13-9,0 0 0,0 0-1,0 0 1,1-1 0,-1 1 0,0 0 0,1-1-1,-1 1 1,1-1 0,0 0 0,-1 1-1,1-1 1,0 0 0,0 0 0,0 0 0,-1 0-1,1-1 1,0 1 0,0 0 0,0-1-1,1 0 1,-1 1 0,0-1 0,2 0-1,5 0-16,0 0 0,0-1 0,0-1 0,12-2 0,-8 1 16,-1 1 37,0-1 0,0 0 0,0-1 0,0 0 0,0-1 0,-1 0 0,0-1 0,0 0 0,-1-1 0,1 0 0,12-12 0,-22 18-42,0 1 1,-1-1-1,1 0 0,0 0 1,-1 0-1,1 0 0,0 0 1,-1 0-1,1 0 0,-1 0 1,0 0-1,1 0 0,-1 0 1,0-1-1,0 1 0,0 0 0,1 0 1,-1 0-1,0 0 0,-1 0 1,1-1-1,0 1 0,0 0 1,0 0-1,-1 0 0,1 0 1,0 0-1,-1 0 0,1 0 1,-1 0-1,0 0 0,1 0 1,-1 0-1,0 0 0,1 0 1,-1 0-1,-1-1 0,-1 0-1,0-1 0,0 0 0,0 1-1,-1 0 1,1 0 0,0 0 0,-1 0 0,0 0-1,-7-2 1,-12-2-14,-1 1-1,0 1 1,-35-1 0,33 9-63,19-2 14,15-1 4,20-2 68,0-1 1,1-2 0,-1-1-1,0-1 1,47-17 0,-30 6 49,-1-3 0,67-39 0,-103 54-39,30-17 15,62-50-1,-71 49 134,-10 13 43,-18 10-206,0 1-1,0-1 1,0 0 0,0 1-1,0-1 1,0 1-1,0-1 1,0 1 0,0 0-1,-1-1 1,1 1 0,0 0-1,0 0 1,-1 0-1,1-1 1,0 1 0,-1 0-1,1 0 1,-1 0 0,1 2-1,8 21 114,-9-16-1,0 1-1,0-1 0,-3 14 0,0 13 10,-6 171 229,9-200-327,0 0-1,1 0 0,-1 0 1,1 0-1,1 0 0,-1 0 0,1 0 1,3 6-1,-4-9-13,1 0 0,0 0 0,-1 0 0,1-1 0,0 1 0,1 0 0,-1-1 0,0 0 0,1 1 0,-1-1 0,1 0 0,0 0 0,-1-1 0,1 1 0,0-1 0,6 3 0,5 0-79,0 0 1,0-2 0,1 1-1,0-2 1,23 1 0,-7-4-379,53-7 0,-59 4-873,34-10 0,-49 12 68,0-1 0,0-1 0,0 1 0,0-2 0,16-11 0,-23 15 803,-1 1 0,0-1 0,0 0 0,0 0 0,0 0 0,0 0 0,1-3 0,-2 4 92,-1-1-1,1 1 1,-1 0 0,0 0-1,1-1 1,-1 1-1,0 0 1,0-1 0,0 1-1,0 0 1,0-1 0,0 1-1,-1 0 1,1 0-1,0-1 1,-1-1 0,-7-19-3692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44:58.5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48 22 9632,'-47'-21'4384,"50"21"-3840,22 0 1280,3 0-1121,33 0 1537,11 5-1248,17-5 0,-3 0-608,27 0-96,6 3-192,-5-3-256,-16 0 64,-18 0-1440,-13 6 832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5:08.5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134 72 3328,'4'-17'1061,"0"11"-634,10-8 515,-6 5 4291,21-16 0,-29 25-5181,0 0 0,0 0 0,0 0 1,0 0-1,0 0 0,1 0 1,-1 0-1,0 0 0,0 0 0,0 0 1,0 0-1,0 0 0,1 0 0,-1 0 1,0 0-1,0 0 0,0 0 1,0 0-1,0 0 0,0 0 0,1 0 1,-1 0-1,0 0 0,0 0 1,0 0-1,0 1 0,0-1 0,0 0 1,0 0-1,0 0 0,0 0 1,1 0-1,-1 0 0,0 0 0,0 1 1,0-1-1,0 0 0,0 0 1,0 0-1,0 0 0,0 0 0,0 0 1,0 1-1,0-1 0,0 0 1,0 0-1,0 0 0,0 0 0,0 0 1,0 1-1,0-1 0,0 0 1,0 0-1,0 0 0,0 0 0,-1 0 1,1 0-1,0 0 0,0 1 1,0-1-1,0 0 0,-2 14 319,1-9 43,-10 69 665,-4 0 0,-42 128 0,7-84-933,13-36-4,30-67-133,4-10 96,1 1 0,-1-1 1,1 1-1,0 0 0,-1 8 0,3-14-113,0 1-1,0-1 1,0 0-1,0 0 1,0 0-1,1 1 1,-1-1-1,0 0 1,0 0-1,0 0 1,0 0-1,1 1 1,-1-1-1,0 0 1,0 0-1,0 0 1,1 0-1,-1 0 1,0 0-1,0 0 1,0 0-1,1 0 1,-1 1-1,0-1 1,0 0-1,1 0 1,-1 0-1,0 0 1,0 0-1,1 0 1,-1 0-1,0-1 1,0 1-1,0 0 1,1 0-1,-1 0 1,11-3-211,62-32-456,99-66 1,-163 95 683,5-3-61,21-12-1,-31 19 87,0 0 0,0 0-1,0 1 1,0-1 0,0 1 0,0 0-1,0 1 1,0-1 0,0 1-1,0 0 1,5 0 0,-8 0 9,1 0 0,-1 1 1,1-1-1,-1 0 0,0 1 1,1 0-1,-1-1 0,0 1 0,0 0 1,1-1-1,-1 1 0,0 0 0,0 0 1,0 0-1,0 0 0,0 0 0,0 0 1,0 1-1,0-1 0,-1 0 0,1 0 1,0 1-1,-1-1 0,1 0 1,-1 1-1,1-1 0,-1 1 0,0-1 1,1 0-1,-1 1 0,0-1 0,0 1 1,0 2-1,-1 5 119,1 1 0,-1 0 0,-5 18 0,5-22-222,-6 28-149,-5 21-2058,1-21-2527,8-26 3545,14 4-8349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45:14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26 957 2496,'-16'-3'784,"16"3"-741,0 0 1,-1 0 0,1 0-1,-1 1 1,1-1-1,-1 0 1,1 0-1,-1 0 1,1 1-1,0-1 1,-1 0-1,1 0 1,0 1-1,-1-1 1,1 0 0,0 1-1,-1-1 1,1 1-1,-3 0 1450,11 0 3547,-5 0-4782,1 0 1,-1 0 0,0 0 0,0-1 0,0 0 0,1 1-1,-1-1 1,0 0 0,0-1 0,1 1 0,-1 0-1,0-1 1,0 0 0,0 0 0,0 0 0,0 0 0,0 0-1,0-1 1,0 1 0,0-1 0,-1 0 0,6-4-1,2-3 170,0-1 0,0-1-1,16-22 1,-16 19-156,101-141 1019,-62 84-555,-33 48-503,-7 9-5,18-21-1,-18 24-75,1-2-13,-8 12-62,-3 5 14,-2 4-83,0 1 1,1-1 0,0 1 0,0 0 0,1 0-1,-1 13 1,5 54 0,-1-54-15,-1-3 91,1 0 1,2 1 0,0-1 0,0-1-1,2 1 1,0-1 0,16 31-1,-18-42-27,0 1-1,0-1 1,1 0-1,0-1 1,1 1-1,-1-1 1,1 0-1,0 0 1,1-1-1,-1 1 1,1-2-1,0 1 1,1-1-1,-1 0 1,1 0-1,0-1 1,-1 0-1,1 0 1,1-1-1,10 2 1,-7-3-12,1-1 0,-1 0 1,0 0-1,0-1 0,0-1 0,0 0 1,0-1-1,0 0 0,0 0 0,-1-2 1,1 1-1,-1-1 0,0-1 0,-1 0 1,17-12-1,6-9-55,-1-1 0,-2-2 0,32-38 0,-45 48-34,10-10 25,1 1 1,36-29-1,-50 47 84,15-19 1,-15 16-8,-22 22 43,-4 3-77,0 0 0,2 1 0,-12 15 1,-1 10 53,2 0-1,2 1 1,1 2 0,-21 69 0,34-91-70,0 1 0,-3 29 0,8-44 0,-1 0 1,1-1 0,0 1-1,0 0 1,0 0-1,0 0 1,1-1 0,0 1-1,0 0 1,0-1-1,0 1 1,0 0 0,1-1-1,-1 0 1,1 1-1,0-1 1,0 0 0,0 0-1,4 4 1,-6-6 11,1-1 0,0 1-1,0-1 1,0 1 0,0-1 0,0 1 0,0-1 0,0 0-1,0 1 1,0-1 0,0 0 0,0 0 0,0 0 0,0 0-1,0 0 1,0 0 0,0 0 0,0 0 0,0 0 0,1-1-1,-1 1 1,0 0 0,0 0 0,0-1 0,-1 1 0,1-1-1,0 1 1,0-1 0,0 0 0,1 0 0,2-2 44,-1 0 1,1 0 0,-1-1-1,0 1 1,5-7 0,-1-2-20,-1-1 0,0 0 0,-1 1 0,6-24 0,-2 8-41,67-228-288,-73 303-64,-1-23 361,1 0 1,1 0-1,2 0 0,0-1 0,17 42 1,-18-53 0,1 1 0,0-1 0,1 1 0,0-2 0,13 16 0,-17-22 9,1-1 1,0 0 0,0 0-1,1 0 1,-1 0 0,1-1 0,0 1-1,0-1 1,0-1 0,0 1-1,0-1 1,1 0 0,-1 0-1,1 0 1,9 1 0,44 5 418,-58-8-321,5-8-31,-5 8-82,0-1-18,-1 1-1,1 0 1,-1 0 0,1-1-1,-1 1 1,0 0 0,1-1-1,-1 1 1,1-1 0,-1 1-1,0 0 1,1-1 0,-1 1-1,0-1 1,0 1 0,1-1-1,-1 1 1,0-1 0,0 1 0,0-1-1,11 1 67,13 0-89,-22 0 35,-1 0 0,0 0 0,0 0 0,0 0 0,0 0 0,0 0 0,0-1 0,0 1 0,0 0 0,0-1 0,0 1 0,0 0 0,0-1 0,1-1 0,0 2 104,6 1-257,-7-1 65,3-7 298,1 4-288,-5-3 43,0 6 51,0 2-6,0-2-55,1 0 45,0 0 0,0 0 0,1 0 0,-1 0 0,0-1 1,0 1-1,0 0 0,0-1 0,0 1 0,0-1 0,0 1 1,0-1-1,0 0 0,0 1 0,0-1 0,0 0 1,1-1-1,13-19 38,-7 10-113,14-19 116,-2-2 0,-1 0 0,18-46 0,-25 54-54,-6 11 17,27-55 3,25-77-1,-38 73-1,13-92 0,-22 105 35,-2 5-72,-1-1 1,0-65 0,-8 115-26,0-1 0,0 1 0,-1 0 0,0 0 0,0-1 0,-1 1 0,1 0 0,-4-6 0,5 11 50,0 0 0,0-1 0,0 1 0,0 0 0,0 0 0,0 0 0,0 0 0,0 0 0,0-1 0,0 1 0,0 0 0,0 0-1,-1 0 1,1 0 0,0 0 0,0 0 0,0 0 0,0 0 0,0-1 0,0 1 0,-1 0 0,1 0 0,0 0 0,0 0 0,0 0 0,0 0 0,0 0 0,-1 0 0,1 0-1,0 0 1,0 0 0,0 0 0,0 0 0,0 0 0,-1 0 0,1 0 0,0 0 0,0 0 0,0 0 0,0 0 0,0 0 0,-1 0 0,1 0 0,0 1 0,0-1 0,0 0 0,0 0-1,0 0 1,0 0 0,-1 0 0,1 0 0,0 0 0,0 0 0,0 1 0,0-1 0,0 0 0,0 0 0,0 0 0,0 0 0,0 1 0,-6 11-29,6-11 20,-10 32-37,2 0 1,2 1-1,-5 55 1,4-23-84,-1-11-25,-11 125 391,19-168-223,-1 97 311,1-15-140,-2-65-12,2-1 0,5 44-1,0-59-8,-5-13-158,0 0 1,0 1-1,1-1 1,-1 0-1,0 0 1,0 0-1,1 1 1,-1-1-1,0 0 1,0 0-1,1 0 1,-1 0-1,0 0 0,1 1 1,-1-1-1,0 0 1,1 0-1,-1 0 1,0 0-1,0 0 1,1 0-1,0 0 1,0-1 4,1 1 0,0-1 0,0 0 0,-1 0 0,1 0 0,0 0 0,-1 0 0,3-2 0,2-2 66,2-2-45,0-1 1,-1 0-1,0 0 1,0-1-1,-1 0 1,8-15-1,15-21-148,0 14 114,-22 25 6,-1 0 0,0 0 1,-1-1-1,6-8 0,-6 10-3,-3 6-5,1 14-8,-2-5 17,0 0-37,-1-1 1,0 0 0,0 1-1,-2 10 1,0 15-13,-1 24 114,1 18 40,2-67-95,1 1 1,1-1-1,-1 1 1,2-1-1,2 11 0,-4-19-2,0 1-1,0-1 0,0 1 0,0-1 0,1 0 0,-1 0 0,0 0 0,1 1 0,0-1 0,-1 0 0,1-1 0,0 1 0,0 0 0,0-1 0,0 1 0,1-1 0,-1 1 0,0-1 0,1 0 1,-1 0-1,0 0 0,1 0 0,-1-1 0,1 1 0,0 0 0,-1-1 0,1 0 0,-1 0 0,5 0 0,0-1 14,0 0-1,0 0 1,0-1 0,0 0-1,-1 0 1,1 0 0,-1-1-1,1 0 1,-1-1 0,6-3-1,105-77 32,-92 65-94,-2-2 1,34-37-1,-51 50 51,-1-1-1,9-15 1,-5 7-55,-18 30-16,-9 18-1,9-8 97,0 0 0,-6 31-1,13-44-41,0 0-1,1 0 1,0-1 0,1 1-1,0 0 1,0 0 0,1 0-1,4 17 1,-5-25 13,1 0 1,0 0-1,-1 0 1,1 0-1,0 0 1,0 0-1,0 0 1,1 0-1,-1-1 1,0 1-1,1 0 1,-1-1-1,1 1 1,-1 0-1,1-1 1,0 0-1,0 0 1,0 1-1,0-1 0,0 0 1,3 1-1,-3-2 2,0 1-1,0-1 1,-1 0-1,1 0 0,0 0 1,0 0-1,-1-1 1,1 1-1,0 0 0,0-1 1,-1 1-1,1-1 1,0 1-1,-1-1 0,1 0 1,-1 0-1,1 0 1,-1 0-1,1 0 1,-1 0-1,0 0 0,0 0 1,1-1-1,-1 1 1,0 0-1,0-1 0,0 1 1,1-3-1,6-10 57,-1 0 1,-1 0-1,8-24 0,9-45 20,-19 63-72,0-1 0,1-27 0,-4 39-24,-1 0 1,-1 1-1,1-1 0,-1 1 0,-1-1 0,0 1 1,-5-17-1,5 22 1,1 0 0,-1 0 0,0 0 0,0 0 0,0 0 0,0 1 0,0-1 0,-1 1 0,1-1 0,-1 1 0,0 0 0,1 0-1,-1 0 1,-5-2 0,6 3 6,0 0 0,0 0-1,1 1 1,-1-1 0,0 1-1,0-1 1,0 1 0,0 0-1,0 0 1,0-1 0,0 2-1,0-1 1,-1 0 0,1 0-1,1 1 1,-1-1 0,0 1-1,0-1 1,0 1 0,0 0-1,0 0 1,0 0 0,1 0-1,-4 2 1,5-3 6,0 1 0,0-1 0,0 0 0,-1 0 0,1 0 0,0 1 0,0-1 0,0 0 0,0 0 0,0 1 0,0-1 0,0 0 0,0 0 0,0 1 0,0-1 1,0 0-1,0 0 0,0 0 0,0 1 0,0-1 0,0 0 0,1 0 0,-1 1 0,0-1 0,0 0 0,0 0 0,0 0 0,0 0 0,0 1 0,1-1 0,-1 0 0,0 0 0,0 0 0,0 0 0,0 1 0,1-1 0,8 7 37,-8-6-45,4 3 11,-1-1-1,0-1 1,1 1-1,0-1 1,0 1-1,-1-1 1,1-1-1,0 1 1,1-1-1,-1 0 1,0 0-1,0 0 1,0-1-1,1 1 1,5-2-1,-1 0-398,1 0-1,-1-1 0,1 0 0,-1-1 0,0 0 1,13-6-1,-14 5-1542,12-5-2259,-20 8 3856,-1 1 0,1 0 0,-1-1 0,1 1 0,0 0 0,-1-1 0,1 1 0,-1-1 0,1 1 0,-1-1 0,1 1 0,-1-1 0,1 1 0,-1-1 0,0 0 0,1 1 0,-1-1 0,0 0 0,0 1 0,1-1 0,-1 0 0,0-7-2192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45:14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22 9152,'-11'-5'4128,"22"5"-3584,-2-4 320,5 4-576,5-5-256,5 5-32,-1-4-320,1 4 192,-4-3-1088,-3 6 672,-6-3-2912,-3 4 1920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45:14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966 186 8128,'-40'-5'2618,"49"1"-524,9 0-828,199-1 3032,111-16-3105,-87 5-1281,-132 9-1566,-38 1-4031,-54 5 3499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47:31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0 212 3072,'7'-5'5449,"4"-6"-3461,-4 4-1836,-1 0 0,1 1 0,1 0 0,8-6 0,-13 11-99,33-17 523,61-22 0,-55 29-325,0 2 0,1 1-1,76-2 1,-61 6-131,93 8 0,-94 1 26,-13 0 370,87-2 1,-30-12-143,28-3-66,72 12-201,72-5 64,-131 0 19,-76 3-231,-58 2 39,145-1 105,-83 2-15,64 6-32,-71-2-15,74-4 0,-63-2-80,339 19 184,-368-15 51,215 2-30,-34-2 41,-175 0-161,181 2-33,275-5 62,-203 0 178,35 1-53,190 5-11,-157-5-245,-85-7 173,-65 0-63,255-6-21,-145 2 73,-89 1 162,-117 3-147,-16 0 52,117-2-255,103-2 114,-7-1 186,367 0-132,-311 9 154,-210 3-4149,-182 12-4449,11-12 8033,-1 0 0,1 0-1,0 1 1,0-1 0,-1 0 0,1-1-1,-1 1 1,1 0 0,0-1-1,-5 1 1,-9-1-787,-26-2 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47:38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1071 3552,'-6'2'1353,"12"0"1043,8 10 1295,-13-11-3535,0 0 0,0 0 1,0-1-1,0 1 1,0-1-1,0 1 1,1-1-1,-1 1 0,0-1 1,0 1-1,0-1 1,0 0-1,1 0 0,-1 0 1,0 0-1,0 0 1,0 0-1,1 0 0,-1 0 1,0 0-1,0 0 1,0-1-1,1 1 1,-1 0-1,0-1 0,0 1 1,0-1-1,0 0 1,0 1-1,2-2 0,2-2 162,0-1 0,0 0-1,0 0 1,5-7-1,-1 1-274,8-9 158,0-1 0,-2-1 1,13-23-1,31-73 405,-36 69-181,46-71 1,-36 70-320,-32 49-124,1 0-1,-1 0 0,1 0 0,-1 0 1,1 0-1,-1 0 0,1 0 0,-1 1 0,1-1 1,0 0-1,0 1 0,-1 0 0,1-1 1,0 1-1,0 0 0,1 0 0,28 1-152,-25 0 148,-1 0-1,1 0 1,-1 1 0,0-1 0,0 1 0,0 0 0,0 0-1,0 1 1,0 0 0,0 0 0,-1 0 0,1 0-1,-1 1 1,0-1 0,0 1 0,0 0 0,-1 0 0,0 1-1,1-1 1,-1 1 0,-1 0 0,1-1 0,-1 1-1,0 1 1,3 8 0,1 11 39,-1 1 0,-2 1 0,0-1 0,-2 0 0,-1 1 0,-1-1 0,-6 38 0,5-55 38,1 1 1,-2-1-1,0 1 1,0-1-1,-7 15 0,7-19-39,0 1 0,-1-1 0,0 0 0,0 0 0,0 0 0,0-1 0,-1 0 0,1 1 0,-1-1 0,-6 3 0,0 0 19,0-2 1,0 1-1,-1-1 1,0-1-1,0 0 1,0-1-1,0 0 1,-1-1-1,1 0 1,0-1 0,-1 0-1,0-1 1,1 0-1,-1-1 1,1-1-1,-1 0 1,1-1-1,-18-6 1,26 8-14,0-1 0,0 0 0,1 0 0,-1 0 0,0 0 0,1-1 0,0 1 0,-1-1 0,1 0 0,0 0 0,0 0 0,1 0 0,-1-1 0,1 1 0,-1-1 0,-1-4 0,4 7-24,0 1 0,0 0 0,0-1 0,-1 1 0,1 0 1,0-1-1,0 1 0,0 0 0,0-1 0,0 1 0,0 0 0,0-1 0,1 1 0,-1 0 0,0-1 0,0 1 1,0 0-1,0 0 0,0-1 0,0 1 0,1 0 0,-1-1 0,0 1 0,0 0 0,0 0 0,1-1 0,-1 1 1,0 0-1,0 0 0,1 0 0,-1-1 0,0 1 0,1 0 0,-1 0 0,0 0 0,0 0 0,1-1 0,-1 1 1,0 0-1,1 0 0,-1 0 0,0 0 0,1 0 0,-1 0 0,0 0 0,1 0 0,-1 0 0,0 0 0,1 0 1,-1 0-1,1 1 0,21 3-110,-18-3 116,80 24 12,7 1-20,-69-22 43,4 2 164,-1-1 0,1-1 0,36 0 0,-55-4-142,0 0 1,0 0-1,0-1 1,-1 0 0,1-1-1,0 1 1,0-1-1,-1-1 1,1 1 0,-1-1-1,0 0 1,0-1-1,0 1 1,0-1 0,-1-1-1,1 1 1,8-10-1,6-13 23,-1-1-1,27-54 1,-22 38 53,103-159-61,-124 199-90,-1 1-1,1-1 1,0 1-1,0-1 1,1 1-1,-1 0 1,1 1 0,0-1-1,-1 0 1,1 1-1,0 0 1,6-2 0,-5 2-4,1 0 0,1 1 1,-1 0-1,0 0 0,0 0 1,0 1-1,1 0 1,9 1-1,19 1 82,-20-2-87,1 1-1,22 5 0,-18 0 92,24 8 0,-43-13 167,-6-1-298,-16 1 86,-1 1-1,1 0 0,0 2 1,1 0-1,-36 13 0,38-10-55,0 1-1,0 0 1,1 1-1,1 1 1,-1 0 0,2 2-1,-18 14 1,27-19 30,-1-1 0,1 1 1,0 0-1,0 1 0,1 0 1,0 0-1,1 0 0,0 0 1,0 1-1,0-1 1,1 1-1,1 0 0,-1 0 1,1 0-1,1 0 0,0 1 1,0 9-1,1-14 21,0 0 1,1 0-1,0 0 1,0 0-1,0 0 1,0 0-1,1 0 0,0 0 1,0-1-1,0 1 1,1-1-1,-1 1 1,1-1-1,0 0 1,1 0-1,-1 0 0,0-1 1,1 1-1,0-1 1,0 0-1,0 0 1,6 4-1,6 1 24,0 0 1,1-1-1,0 0 1,34 8-1,-33-11-8,1-1 0,1-1 0,-1 0 0,0-1 0,1-2 0,-1 0 0,0-1 0,0 0 1,31-9-1,-42 8-13,0-1 0,0 0 0,0 0 1,0 0-1,0-1 0,9-8 0,-6 5 15,3-4-13,1 0 0,-2-1-1,13-14 1,35-49 64,-25 31-142,-24 30 19,1 1-1,0 1 1,1 0 0,1 1-1,0 0 1,1 1 0,0 1-1,0 0 1,34-13 0,-48 23 40,1-1 0,-1 1 0,1 0 0,-1-1 0,1 1 0,-1 1 0,1-1 0,-1 0 0,1 1 0,-1-1 0,5 2 0,15 2 62,-14-1-162,-8-4 467,-5-6-184,2 2-191,0 1 1,-1 0-1,0-1 1,0 1-1,0 1 1,0-1-1,-1 1 1,1-1-1,-1 1 1,0 0 0,0 1-1,0-1 1,0 1-1,0 0 1,-1 1-1,1-1 1,-8 0-1,9 1-23,-1 1-1,1 0 1,0 0-1,-1 0 1,1 0-1,-1 1 1,1 0-1,0 0 1,-1 0-1,1 1 1,0-1-1,0 1 1,0 0-1,0 0 1,0 0-1,0 1 1,1-1-1,-1 1 1,1 0-1,0 0 1,-1 0-1,-4 7 1,3-2 21,-1 1 1,1 0-1,0 1 1,1-1-1,0 1 1,1 0 0,0-1-1,-3 17 1,1 9-72,-1 40 1,4-46 39,1-14 51,0 1 1,1-1-1,1 0 0,0 1 1,1-1-1,1 0 0,7 25 1,-9-38 0,-1 0 0,1 0 1,0-1-1,0 1 0,-1 0 0,1-1 1,0 1-1,0 0 0,1-1 1,-1 1-1,0-1 0,0 0 1,1 1-1,-1-1 0,1 0 0,-1 0 1,1 0-1,-1 0 0,1 0 1,0 0-1,2 0 0,-2 0 9,-1-1-1,1 0 1,0 0 0,0 0-1,0-1 1,0 1 0,0 0-1,0-1 1,0 1 0,0-1-1,0 0 1,0 0 0,0 1-1,-1-1 1,1 0-1,2-2 1,4-4 17,-1 1-1,0-1 1,0 0-1,0-1 1,-1 1-1,8-14 1,3-7-43,-2 0 1,-1 0 0,-2-1-1,0-1 1,-2 0 0,8-43 0,-17 66-74,2-6-138,-2 12 59,-1 7-40,0-5 195,-1 24-32,1-1 0,2 0 0,0 1 0,2-1 0,8 33 0,-8-46 54,0 1 1,1-1-1,0 0 0,0-1 1,14 20-1,-15-26-8,-1 1 0,1-1 0,0 0-1,0 0 1,1-1 0,-1 1 0,1-1 0,0 0-1,0 0 1,0 0 0,0-1 0,0 0-1,1 0 1,8 2 0,-9-3 3,0-1 0,0 0 0,0 0-1,0 0 1,0 0 0,0-1 0,0 0 0,0 0 0,0 0-1,0-1 1,0 1 0,0-1 0,0-1 0,-1 1 0,1 0 0,-1-1-1,0 0 1,0 0 0,0-1 0,4-3 0,5-6-8,0-2 0,-1 1 0,0-1 1,12-22-1,40-78 56,0-1 89,-20 39-130,-3-1 1,39-107 0,-18-7 68,-39 113-111,-22 77 1,7-29-184,-8 29 170,1 0 0,-1 1 0,0-1 0,0 0 0,0 0 0,0 0 0,0 1 0,0-1 0,0 0 0,-1 0 0,1 0 0,0 1 0,-1-1 0,0-2 0,0 4 26,1 0 0,0 0 0,0 0 0,0 0 0,0 0 0,0-1 0,-1 1 0,1 0 0,0 0-1,0 0 1,0 0 0,-1 0 0,1 0 0,0 0 0,0 0 0,0 0 0,-1 0 0,1 0 0,0 0 0,0 0 0,0 0 0,0 0-1,-1 0 1,1 0 0,0 0 0,0 0 0,0 0 0,-1 0 0,1 0 0,0 0 0,0 1 0,0-1 0,0 0 0,-1 0-1,1 0 1,0 0 0,0 0 0,0 0 0,0 1 0,0-1 0,-1 0 0,-3 4-43,0 0 1,1 0-1,-1 0 0,1 1 0,0-1 1,0 1-1,-3 8 0,3-9 35,-16 33-51,2 0-1,-16 51 1,-17 84 135,35-115-103,3-12 32,2 1 0,2 0 0,2 1 0,2 0 0,2-1 0,3 1 0,7 58 0,-7-96 39,0 0 0,1-1 0,0 0 0,7 16 1,-8-22-30,0 0 1,0 0 0,0-1 0,0 1 0,0 0 0,1-1 0,-1 1 0,0-1 0,1 1 0,0-1 0,3 2 0,-4-2 11,0 0 1,0-1-1,1 0 1,-1 1-1,0-1 1,0 0-1,1 0 1,-1 1-1,0-1 1,1 0-1,-1 0 1,1-1 0,-1 1-1,0 0 1,0 0-1,1-1 1,-1 1-1,0-1 1,1 1-1,0-2 1,14-6 5,0-1 0,-1-1 1,-1 0-1,24-23 0,50-58 118,-46 46-119,4-2-31,27-28 30,-53 51-6,-2-1 0,0-1 0,21-42 0,-26 37-40,-1 0 0,-1-1 0,13-66 0,11-88 100,-35 183-88,5-16-76,-2 0 1,0 0 0,-1-1 0,-1 1 0,-2-26 0,-3 35-185,4 9 258,-1 1 0,1 0 0,0 0 0,0 0 0,-1 0 1,1 0-1,0 0 0,0 0 0,-1 0 0,1 0 0,0 0 0,-1 0 0,1 0 0,0 0 0,0 0 0,-1 0 0,1 0 0,0 0 0,0 0 0,-1 0 0,1 0 0,0 0 1,0 0-1,-1 0 0,1 1 0,-2 0-17,0 1 1,0 0 0,0 0 0,1-1-1,-1 1 1,0 0 0,1 0 0,-2 4-1,-5 11-20,1 0-1,0 0 1,-5 28-1,6-25 62,-31 122-50,-40 122 67,62-215-8,1 0 0,-6 52 0,-1 28 86,18-98-76,2 0 0,2 38 0,-1-63-20,1 1 0,0-1 1,0 1-1,1-1 0,0 1 0,0-1 0,0 0 0,1 0 0,0 0 0,5 9 0,-6-13 5,1 1-1,-1-1 1,0 0 0,1 0-1,0 0 1,-1 0-1,1 0 1,0-1-1,0 1 1,0-1 0,0 0-1,0 1 1,0-1-1,0-1 1,0 1-1,1 0 1,-1-1 0,0 0-1,0 0 1,1 0-1,-1 0 1,0 0-1,5-1 1,-2 0 7,0 0 1,1 0-1,-1-1 0,0 0 1,0 0-1,0-1 0,0 1 0,0-1 1,-1 0-1,0-1 0,6-3 1,0-4 5,-1 0 0,0 0 0,0-1 0,-1 0 1,12-22-1,-9 9 36,0-1 1,10-32-1,-15 36-56,19-62 75,-24 74-104,1-1 0,-2 0 0,0 1 0,0-1 0,-2-20 0,1 30 2,0 0 1,0 0-1,0 0 0,0 0 0,0 0 0,-1 0 0,1 0 0,0 0 0,0 0 0,-1 0 1,1 0-1,-1 0 0,1 0 0,-1 0 0,1 0 0,-1 0 0,0 1 0,1-1 0,-1 0 1,0 0-1,0 1 0,1-1 0,-1 1 0,0-1 0,0 0 0,0 1 0,0 0 0,0-1 1,0 1-1,0-1 0,0 1 0,0 0 0,0 0 0,0 0 0,0 0 0,0-1 0,0 1 1,0 1-1,0-1 0,0 0 0,0 0 0,0 0 0,0 0 0,0 1 0,0-1 1,0 0-1,-1 1 0,-3 1-14,1 0 0,-1 0 0,1 1 0,0-1 0,0 1 0,0 0 0,-7 6 0,4 0 38,0 1 0,1 0 1,0 0-1,1 0 1,0 1-1,-6 16 0,6-9-8,0-1 0,1 1 0,1 0 0,1 0 0,0 0 0,1 1 0,3 24 0,-1-34 27,1 1-1,0-1 0,0 0 0,1 0 1,4 10-1,-5-15-2,0-1 0,-1 1-1,1-1 1,0 0 0,0 0 0,1 0 0,-1 0-1,1 0 1,-1 0 0,1-1 0,0 1 0,0-1 0,0 0-1,0 0 1,5 3 0,-6-5-6,-1 1-1,1-1 1,0 0-1,-1 0 1,1 1-1,-1-1 1,1 0 0,0 0-1,-1 0 1,1-1-1,0 1 1,-1 0 0,1-1-1,-1 1 1,1-1-1,0 1 1,-1-1 0,1 0-1,0 0 1,4-3 19,-1 0 0,0 0 0,7-6-1,-5 3 4,15-15 4,-1-2 0,22-30 1,7-8 78,68-71 42,-102 117-156,-7 7-14,0 0 0,0 0 0,9-16 0,-20 28-366,-2 4 302,0 0 0,0 0 1,0 0-1,-3 10 1,1 6 59,1 0 0,1-1 0,1 2 0,1-1 0,2 0 0,0 0 0,1 1 1,5 29-1,-3-39 40,-1 0 0,2 0 0,-1-1 0,2 0 0,0 0 0,8 16 0,-10-25 5,0 1-1,0-1 1,0 1-1,1-1 0,0 0 1,-1 0-1,1 0 1,1-1-1,-1 0 1,0 1-1,1-2 0,0 1 1,0 0-1,-1-1 1,1 0-1,1 0 0,-1 0 1,9 1-1,-3-1-1,1-1 0,-1-1 0,0 0-1,0 0 1,1-1 0,-1-1 0,0 1-1,13-5 1,-12 1-252,-10 4 226,-1 0 1,1 0-1,0 1 0,0-1 1,-1 1-1,1-1 1,0 1-1,0 0 1,0-1-1,0 1 0,2 0 1,-1 0-18,-1 0 0,0-1 1,0 1-1,1-1 0,-1 0 0,0 0 1,0 0-1,0 0 0,0 0 0,0 0 1,3-3-1,6-3 7,-5 3 31,1 0-1,-1 0 1,0-1-1,0 0 1,-1 0-1,1-1 1,-1 0-1,0 0 0,-1 0 1,0 0-1,0-1 1,0 1-1,-1-1 1,4-11-1,4-11-30,-2 0 0,6-38 0,-14 66 3,2-16-19,2-26 0,-4 36 13,-1 0 0,0 1 1,-1-1-1,0 0 0,0 0 0,0 1 0,-3-7 0,4 12-4,0 0 0,-1 1 0,1-1 0,0 0 0,-1 1 0,1-1 0,0 1 0,-1-1 0,1 0 0,-1 1 0,1-1 0,-1 1 0,1 0 0,-1-1 0,0 1 0,1-1 0,-1 1 0,1 0 0,-1-1 0,0 1 0,1 0 0,-1 0 1,0-1-1,1 1 0,-1 0 0,0 0 0,0 0 0,1 0 0,-1 0 0,0 0 0,1 0 0,-1 0 0,0 0 0,1 0 0,-1 1 0,0-1 0,1 0 0,-1 0 0,0 1 0,1-1 0,-1 0 0,0 1 0,0 0 0,-2 1-11,-1 0-1,1 0 0,0 0 1,0 1-1,0 0 1,-5 4-1,4 0-11,0-1 0,0 1-1,0 0 1,1 0 0,0 0-1,0 0 1,-3 13 0,1-4 8,-2 7 14,1 1 1,0 0 0,-3 42 0,9-56 24,0 0 0,0 0 0,1 0-1,0 0 1,3 10 0,-2-14 9,0-1-1,0 1 1,0-1-1,0 0 1,1 1-1,0-1 1,0-1 0,0 1-1,7 7 1,-7-9-6,1 0 0,-1 0 0,1-1 0,-1 1 0,1-1 0,0 0 1,0 0-1,0 0 0,0-1 0,0 0 0,0 1 0,0-1 0,0 0 1,1-1-1,-1 1 0,0-1 0,1 0 0,-1 0 0,5-1 0,7-1 72,1-1-1,0-1 0,23-9 0,-37 12-83,44-17-67,-1-3-1,73-44 1,-86 47 112,-8 3-73,0-1 1,-1-1 0,0-1-1,38-39 1,-54 47-16,-8 10 36,0 0 0,0 0 0,0-1 0,0 1 0,0 0 1,0 0-1,0 0 0,0-1 0,0 1 0,0 0 0,0 0 0,0-1 1,0 1-1,0 0 0,0 0 0,0 0 0,0-1 0,0 1 1,0 0-1,-1 0 0,1 0 0,0 0 0,0-1 0,0 1 1,0 0-1,0 0 0,-1 0 0,1 0 0,0 0 0,0-1 0,0 1 1,-1 0-1,1 0 0,0 0 0,0 0 0,0 0 0,-1 0 1,0 0-11,-1 0 0,1 0 0,-1 1 0,1-1 0,0 1 1,-1-1-1,1 1 0,0-1 0,-1 1 0,1 0 0,0 0 0,0-1 1,0 1-1,0 0 0,-2 1 0,-4 4-18,7-6 28,-103 77-96,83-61 83,2 1 0,0 1 0,-17 22-1,29-33 24,1 1 1,0-1-1,0 1 0,1 0 0,0 1 0,-3 9 0,6-14-5,0-1-1,0 1 0,1 0 1,-1-1-1,1 1 0,-1-1 1,1 1-1,0 0 1,1-1-1,-1 1 0,1 0 1,-1-1-1,1 1 0,0-1 1,0 1-1,1-1 1,-1 1-1,3 3 0,-3-5 10,1-1-1,-1 1 1,1 0-1,0-1 1,-1 1-1,1-1 1,0 1-1,0-1 1,0 0-1,0 0 1,0 0-1,0 0 1,1 0-1,-1 0 1,0-1-1,0 1 1,1-1-1,-1 1 1,0-1-1,1 0 1,2 0-1,1 0 31,1-1 0,0 0 0,0 0 0,0 0 0,0-1 0,7-2 0,-4-1-30,0 1 0,0-2 0,-1 1 0,1-1 0,-1-1 0,0 1 0,-1-2 0,0 1 0,0-1 0,0 0 0,-1-1 0,-1 0 0,10-15 0,2-9 23,-1-1 1,19-57-1,-31 78-39,73-238 68,-65 195-103,-3-1 1,5-88-1,-10 85-271,-5 60 296,0 0 1,0-1-1,0 1 1,0-1-1,0 1 1,0-1 0,0 1-1,0-1 1,0 1-1,0-1 1,0 1-1,-1-1 1,1 1-1,0-1 1,0 1-1,0-1 1,-1 1-1,1-1 1,0 1-1,-1-1 1,-4 7-165,-6 20 72,4 9 93,1-1 0,1 1 0,2 0 0,1 1 0,2-1 0,1 0 0,7 39 0,38 143-99,-39-188-311,-4-10-1227,4 11-2292,-7-28 3491,0-1 0,1 1 0,-1-1 0,1 1 0,0-1 1,0 1-1,-1-1 0,1 0 0,0 1 0,0-1 0,0 0 1,0 0-1,3 2 0,2-4-4624,-6 1 4756,10-5-3303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47:38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41 5984,'-11'-28'1920,"10"27"-1696,1 0-1,-1 0 1,0 0 0,1 0 0,-1 0 0,0 0-1,0 0 1,1 0 0,-1 0 0,-2-2 1185,11 5-363,0-1 129,0 0 0,14-1-1,12 1-176,103 14 533,154-10-614,-53-2-506,52 2-2662,-207 0 908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48:00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1147 3648,'4'0'1453,"-8"0"-933,6 0-100,-1-1-1,1 1 1,0-1-1,-1 0 1,1 0-1,-1 0 1,1 0 0,-1 0-1,0 0 1,1 0-1,-1 0 1,0-1-1,0 1 1,0 0-1,0-1 1,0 1-1,1-3 1,87-167 3276,-26 71-2794,-38 63-663,-10 17 90,23-24 1,-25 31-174,-1-2 1,0 1 0,14-25-1,-14 21 246,-8 12-71,-18 16-536,0 3 236,0 0-1,1 1 1,1 0-1,0 1 1,1 1-1,0 0 1,1 0-1,-12 29 1,-1 11 82,-20 83 0,7-22 32,11-35 57,-9 22-100,27-81-104,6-18 47,-1 1-1,1-1 1,-1 0 0,-1 1 0,-3 5-1,-1 7 229,6-16-181,1 0-1,-1 0 1,0 0 0,0 0-1,0 0 1,0-1 0,0 1-1,0 0 1,-3 2 0,-1 0-43,1-1-62,0 0 1,-1 0-1,1-1 0,-1 0 1,-8 4-1,12-6 16,0 0 1,0 1-1,0-1 1,0 0-1,0 1 1,0-1-1,0 1 1,0 0-1,0-1 1,1 1-1,-1 0 1,0-1-1,0 1 0,1 0 1,-1 0-1,0 1 1,0-1-5,0 0 0,1 0 0,-1 0 0,0-1 0,1 1 0,-1 0 0,0 0 0,0-1 0,0 1 0,1 0 0,-1-1 0,0 1 0,0-1 0,0 1 1,0-1-1,-2 1 0,-18 8-53,20-9 70,1 0 0,0 0 0,0 0 0,0 0 0,0 0 0,0 0 0,0 0 0,0 0 0,-1-1 0,1 1 0,0 0 0,0 0 0,0 0 0,0 0 0,0 0 0,0 0 0,0-1 0,0 1-1,0 0 1,0 0 0,0 0 0,0 0 0,0 0 0,0-1 0,0 1 0,0 0 0,0 0 0,0 0 0,0 0 0,0 0 0,0 0 0,0-1 0,0 1 0,0 0 0,0 0 0,0 0 0,0 0 0,0-1 0,5-10 300,8-17-143,-11 24-154,32-72 74,26-89-1,16-38-106,-67 183 0,1-1 0,1 2-1,1 0 1,1 0 0,0 1 0,1 0 0,1 2 0,0-1 0,2 2 0,25-19 0,-21 20-45,1 1 0,42-18 0,50-10-68,-103 37 104,0 1 0,1 0 0,0 1 0,-1 0 1,23-1-1,-30 3 18,-1 1 0,1-1 0,-1 0 0,1 1 0,0 0 0,-1 0 0,0 0 0,1 0 0,-1 0 0,0 1 0,1-1 1,-1 1-1,0 0 0,0 0 0,0 0 0,-1 1 0,1-1 0,0 1 0,-1-1 0,0 1 0,1 0 0,2 6 0,-2-5 22,-2 0-1,1 1 1,0-1-1,-1 1 0,0-1 1,0 1-1,0 0 1,-1-1-1,0 1 0,0 0 1,0-1-1,0 1 1,0 0-1,-1-1 0,0 1 1,0-1-1,-1 1 1,1-1-1,-1 1 0,0-1 1,0 0-1,-4 6 1,-3 5 66,-1-1 1,-1 0-1,-1 0 0,-19 16 1,19-18-43,-2-1 0,0 0 0,0-1 0,-1-1 0,0-1 1,-1 0-1,0 0 0,-23 6 0,20-8-25,0-1 1,-1-1-1,1-1 1,-1-1-1,0 0 1,-37-3-1,32-3-15,21 3-4,0 0 0,0 1 0,0-1 0,0 1 0,0 0 0,0 0 0,0 0 0,-4 1 0,6-1 7,-6 4-415,15 6 92,-4-6 318,1-1-1,0 1 1,0-1-1,1 0 0,-1-1 1,0 1-1,1-1 1,0 0-1,0 0 0,4 2 1,10 1 2,25 3 0,-41-7-2,19 2 23,1-1-1,0-1 1,-1-1-1,1-1 0,0 0 1,-1-2-1,36-9 1,-28 3 49,-1-1 0,0-1 0,-1-1 0,0-2 0,28-18 0,7-9 170,-1-2 1,67-62 0,-125 102-244,-2 1-2,0 1-1,-1-1 1,1 1 0,-1-1-1,1 1 1,-1-1-1,2-3 1,-3 4 4,1 0 0,-1 0 1,0 0-1,0 0 0,0 0 0,0 0 1,0 0-1,0 0 0,0 0 0,0 0 1,0 0-1,-1 0 0,1 0 0,0 0 1,0 0-1,-1 0 0,1 0 0,-1 0 0,1 0 1,-2-1-1,-2-3 86,2 1-202,9-1-41,3 2 147,0 0-1,-1 1 0,1 0 1,0 1-1,20-1 0,-8 0 54,5 0-65,46 2 0,-63 0 27,-1 1 1,0 1-1,0 0 1,0 0-1,0 0 1,-1 1-1,1 1 1,-1-1-1,9 6 1,-15-7-15,0-1 0,0 1 1,0-1-1,0 1 0,-1 0 1,1 0-1,-1 0 0,1 0 1,-1 0-1,0 0 0,0 0 1,0 0-1,0 1 0,0-1 1,0 0-1,-1 1 1,1-1-1,-1 1 0,1-1 1,-1 0-1,0 4 0,0 4 27,-1 1 0,0 0 0,-4 15 0,3-15 21,-5 19-10,2 0 1,1 1 0,2 0 0,1 34 0,1-60-13,1 1 0,0-1 0,0 0 0,0 0 0,1 0 0,0 1 0,0-1 0,0-1 0,1 1 0,5 8 0,-7-11-11,0-1-1,1 1 0,-1-1 1,1 0-1,-1 1 0,1-1 1,-1 0-1,1 0 0,0 0 1,-1 0-1,1 0 0,0-1 0,0 1 1,-1 0-1,1-1 0,0 0 1,0 1-1,0-1 0,0 0 1,0 0-1,0 0 0,0 0 1,0 0-1,0 0 0,0-1 0,-1 1 1,1-1-1,0 1 0,0-1 1,0 0-1,-1 1 0,1-1 1,3-2-1,3-2-3,-1 0 1,0-1-1,0 0 1,0 0-1,6-7 1,30-41 51,-19 24-27,89-102 90,-96 112-153,26-24 83,-41 41-37,-4 3-21,-4 4-36,0 3 28,0-1 1,1 1-1,0 1 1,1-1-1,-1 1 0,1 0 1,1 0-1,-5 14 1,1 3-3,-7 44 1,13-57 26,-1 0-1,2 0 1,0 15 0,0-23-1,1 0-1,-1 0 1,1 0 0,0-1 0,0 1 0,0 0 0,0-1 0,0 1 0,1 0 0,0-1-1,0 0 1,0 1 0,0-1 0,4 5 0,-4-7 5,-1 0-1,0 0 1,1 0 0,-1 0-1,1-1 1,-1 1-1,1 0 1,-1-1 0,1 1-1,0-1 1,-1 1 0,1-1-1,0 0 1,-1 1 0,1-1-1,0 0 1,-1 0 0,1 0-1,0-1 1,0 1 0,-1 0-1,1-1 1,0 1 0,-1-1-1,1 1 1,-1-1 0,1 0-1,-1 0 1,1 1 0,-1-1-1,1 0 1,-1-1-1,2-1 1,3-2 20,0-1 0,0 0-1,-1 0 1,0 0 0,7-12 0,0-2 44,-2 0 0,13-32 0,-18 40-77,-1 0-1,-1-1 1,0 1 0,-1-1 0,1-24-1,-3 32-1,0 0 1,0 0-1,-1 0 0,1 0 0,-1 1 0,-1-1 0,1 0 0,-1 1 1,1-1-1,-1 1 0,-1-1 0,1 1 0,-6-7 0,5 7-22,0 1 0,0 0 0,0 1 0,0-1 0,-1 1 0,1-1 0,-1 1 0,0 0 0,1 0-1,-1 1 1,0-1 0,0 1 0,0 0 0,0 0 0,-8-1 0,3 1 8,7 0 5,0 1 0,0-1 0,0 1-1,-1 0 1,1 0 0,0 0 0,0 0 0,0 0 0,0 1 0,0-1 0,0 1-1,-2 0 1,4-1 12,0 0 0,0 0 1,-1 0-1,1 1 0,0-1 0,0 0 0,0 0 0,0 0 0,0 1 0,0-1 0,0 0 1,0 0-1,-1 0 0,1 1 0,0-1 0,0 0 0,0 0 0,0 1 0,0-1 0,0 0 1,0 0-1,0 0 0,0 1 0,0-1 0,0 0 0,0 0 0,1 1 0,-1-1 0,0 0 1,0 0-1,0 0 0,0 1 0,0-1 0,0 0 0,1 0 0,4 8 17,-3-5-12,1-1-1,-1 0 1,1 0 0,0 0 0,0 0-1,0 0 1,0 0 0,0-1 0,0 1-1,0-1 1,1 0 0,-1 0 0,6 1-1,6 0-12,26 1 0,-32-3 40,18 2-32,0-2 1,0-1-1,0-1 1,0-2-1,0 0 1,28-10-1,-25 5 2,0-2 0,40-20-1,-59 25 35,-1 0-1,1-1 0,-1-1 0,0 0 1,0 0-1,-1-1 0,-1 0 1,16-19-1,-10 5-12,0-1 1,-2 0-1,19-48 1,14-81-49,-40 130 37,-1-1 1,-1 0 0,0-34-1,-5 49-138,2 9 122,-1 0 1,1 0 0,0 0-1,-1 0 1,1 0 0,0 0-1,-1 0 1,1 0 0,0 1-1,-1-1 1,1 0 0,0 0-1,-1 0 1,1 1 0,0-1 0,0 0-1,0 0 1,-1 1 0,1-1-1,0 0 1,0 0 0,0 1-1,-1-1 1,1 0 0,0 1-1,0-1 1,0 0 0,0 1 0,0-1-1,0 1 1,-8 14-49,2 0 0,0 1 0,-6 24 0,-7 51-9,16-70 59,-5 19 45,-20 125 143,22-113-118,-1 62 1,8-80 78,1 0 1,8 38 0,-10-71-131,0-1 1,0 0-1,0 1 0,0-1 1,0 0-1,0 1 1,1-1-1,-1 0 0,0 1 1,0-1-1,0 0 0,0 0 1,0 1-1,1-1 1,-1 0-1,0 1 0,0-1 1,0 0-1,1 0 1,-1 1-1,0-1 0,0 0 1,1 0-1,-1 0 0,0 1 1,1-1-1,-1 0 1,0 0-1,1 0 0,-1 0 1,0 0-1,1 0 0,-1 0 1,0 0-1,1 0 1,-1 0-1,0 0 0,1 0 1,-1 0-1,0 0 0,1 0 1,-1 0-1,0 0 1,1 0-1,-1 0 0,0 0 1,0 0-1,1-1 1,-1 1-1,0 0 0,1 0 1,-1 0-1,0 0 0,0-1 1,1 1-1,-1 0 1,0 0-1,1-1 0,16-18 22,-15 17 6,10-15-14,19-34 1,-21 32-54,22-29-1,-30 45 0,-1 2 6,0-1 1,0 1 0,0 0 0,0-1 0,0 1 0,0 0 0,-1-1 0,1 1 0,0-1 0,-1 1 0,1-1 0,-1 0 0,1 1 0,-1-1 0,0-1 0,0 4 7,0 1 0,1-1 0,-1 0 0,0 1 0,1-1 1,-1 1-1,1-1 0,-1 0 0,1 1 0,-1-1 1,1 0-1,0 0 0,0 1 0,0-1 0,0 0 1,0 0-1,1 1 0,0 0 19,1 0 0,-1-1 0,0 1 0,1-1 0,-1 0 0,1 0 0,-1 0 0,1 0 0,0 0 0,4 1 0,24 1 9,0-1 1,0-2 0,44-4-1,-54 3 9,57-7-2,132-31 0,-129 15-29,-75 22 72,-1 1 21,-9 7-179,2-3 84,-1-1 1,1 1-1,-1-1 1,0 0 0,-5 3-1,-5 5 8,-5 5 6,1 1-1,-29 37 1,42-48 1,1-1 0,0 1 0,0 0 0,0 0 0,0 0 0,1 1 0,0-1 1,0 1-1,0-1 0,1 1 0,0 0 0,0-1 0,0 1 0,1 0 0,0 0 0,0 0 0,2 10 1,-1-13-20,-1 0 0,1-1 0,0 1 0,1 0 0,-1-1 0,3 5 0,-3-6 18,-1-1 1,0 1 0,1-1 0,-1 1-1,0-1 1,1 1 0,-1-1-1,1 0 1,-1 1 0,1-1 0,-1 0-1,1 1 1,-1-1 0,1 0 0,-1 0-1,1 1 1,-1-1 0,1 0-1,0 0 1,-1 0 0,1 0 0,-1 0-1,1 0 1,0 0 0,-1 0 0,1 0-1,-1 0 1,1 0 0,0 0 0,-1 0-1,1 0 1,-1-1 0,1 1-1,-1 0 1,1 0 0,-1-1 0,1 1-1,-1 0 1,1-1 0,0 0 0,6-7 62,0 0 0,0 0 0,-1-1 0,0 0 0,8-17 0,-9 17-42,57-115-130,-62 124 95,0 0-1,0 0 1,0 0-1,0 0 1,0 0-1,0 0 1,0 0 0,0 0-1,1 0 1,-1 0-1,0 0 1,0 0-1,0 0 1,0 0-1,0 0 1,0 0 0,0 0-1,0 0 1,0 0-1,0 0 1,0 0-1,0 0 1,0 0-1,0 1 1,0-1 0,0 0-1,0 0 1,1 0-1,-1 0 1,0 0-1,0 0 1,0 0-1,0-1 1,0 1 0,0 0-1,0 0 1,0 0-1,0 0 1,0 0-1,0 0 1,0 0-1,0 0 1,0 0 0,0 0-1,0 0 1,0 0-1,1 0 1,-1 0-1,0 0 1,0 0-1,0 0 1,0 0-1,0 0 1,1 11-165,0 17 75,-1-26 75,0 3 36,0 1-1,1-1 1,0 0 0,0 0 0,1 0-1,3 8 1,0 1-67,-4-11 59,0 1 0,0-1 0,0 0 0,1 0 0,-1 0 0,1 0 0,0 0 0,0 0 0,0 0 0,0 0 0,0-1 0,1 1 0,-1-1 0,1 0 0,0 0 0,-1 0 0,1 0 0,0 0 0,0 0 0,1-1 0,-1 1 1,0-1-1,0 0 0,1 0 0,-1 0 0,1-1 0,-1 1 0,0-1 0,7 0 0,5-2 14,0 0-1,-1-1 1,1-1 0,-1 0-1,18-8 1,69-37 90,-90 44-109,4-3 3,10-4 48,-1-2 1,0 0-1,33-27 1,-41 26-35,-2 0 0,0-1 0,-1-1 0,-1 0 0,-1 0 0,0-1 0,12-29 0,-4 4-26,-2-2 1,16-71 0,7-37-137,-37 145 106,-1-1-1,0 0 1,0 0-1,-1 0 1,0 1-1,-1-1 1,1 0-1,-3-13 1,2 21 30,0 1 0,0 0 1,0 0-1,0-1 0,0 1 1,0 0-1,0 0 1,0 0-1,0-1 0,0 1 1,0 0-1,0 0 1,0-1-1,0 1 0,0 0 1,-1 0-1,1-1 1,0 1-1,0 0 0,0 0 1,0 0-1,0 0 1,-1-1-1,1 1 0,0 0 1,0 0-1,0 0 0,-1 0 1,1 0-1,0-1 1,0 1-1,0 0 0,-1 0 1,1 0-1,0 0 1,0 0-1,-1 0 0,1 0 1,0 0-1,0 0 1,0 0-1,-1 0 0,1 0 1,0 0-1,0 0 1,-1 0-1,-9 11-104,6-4 110,0-1-1,0 1 0,1 1 1,0-1-1,-4 15 0,-9 45-5,11-40-21,-9 39-177,-26 142 535,34-173-291,-8 82 148,14-113-179,-1 18 35,0 0 0,3 23 0,-2-44-27,0 0 0,0 0 0,1 0 0,-1 0 0,0 0 0,0 0 0,1 0 0,-1 0 0,0 0 0,1 0 1,-1 0-1,1 0 0,-1 0 0,1 0 0,0 0 0,-1 0 0,1 0 0,0 0 0,0-1 0,-1 1 0,1 0 0,0-1 0,1 2 0,0-2-5,-1 0 0,0 0 0,1 1 0,-1-1 0,0 0 0,1 0 0,-1 0 0,0 0 0,1-1 0,-1 1 0,0 0 0,1-1 0,-1 1 0,0 0 0,3-2 0,3-2 21,0 0 0,0-1 1,0 0-1,8-8 0,26-24 1,-36 32-35,-1-1 0,1 0 0,-1 0-1,0-1 1,0 1 0,-1-1 0,0 0 0,0 1-1,2-11 1,-3 5-28,-1 8 11,-1 6 45,0-1-116,2-1-80,0 0 165,0 0 0,0 1 0,0-1 0,0 1 0,0-1 0,0 1 0,0-1 0,3 3 0,10 3-4,-3-5 17,11 3 40,33 0 1,114-19-114,-142 12 110,48-6 74,-68 8-196,27-4 46,-32 5 56,-1 0-1,1-1 1,-1 0 0,0 1 0,1-1-1,-1 0 1,0 0 0,0 0 0,4-3 0,-1-1-115,-11 11-107,-1 1 218,0 0-1,-13 8 1,9-7-25,1-1 0,0 2 1,0-1-1,1 2 0,0-1 0,0 1 0,1 0 0,0 1 0,1 0 0,0 0 0,-6 15 1,12-24 8,0 0 0,1-1 0,-1 1 0,1 0 0,-1 0 0,1 0 0,-1 0 0,1 0 0,0 0 0,0 0 0,0 0 0,0 0 0,1 0 0,-1 0 0,0 0 0,1 0 0,-1 0 0,1 0 0,0-1 0,0 1 0,-1 0 1,1 0-1,0-1 0,1 1 0,-1 0 0,0-1 0,0 1 0,2 0 0,1 0 9,-1-1-1,0 1 1,1-1 0,0 0 0,-1-1 0,1 1-1,0 0 1,-1-1 0,7 0 0,9 0-101,-13 1 79,1-1-1,-1 0 1,0 0-1,1-1 0,-1 1 1,11-4-1,4 0-102,-18 4 138,-1-1 0,1 1 0,0 0 0,-1 0 0,1 0 0,5 1 0,-3 0-24,-1-1-1,1 0 1,0 0 0,-1 0-1,6-1 1,15-5-77,-16 4 78,1 0 0,-1-1-1,0 0 1,0 0 0,15-9 0,3-2 133,-18 10-141,0-1 1,16-10-1,103-92 234,-109 93-236,-2-2 0,0 0 0,-1-1 0,-1 0 0,19-29 0,12-29 60,60-141 1,-50 98-188,-56 116 123,5-7-27,0-1 0,0 1 0,-2-1 0,1 0 0,-1-1 0,0 1 0,1-15 1,-4 24 21,0 1 0,0-1 1,0 1-1,0-1 1,0 1-1,0-1 1,0 1-1,0-1 1,-1 1-1,1-1 1,0 1-1,0-1 1,0 1-1,-1-1 1,1 1-1,0 0 1,-1-1-1,1 1 1,0-1-1,-1 1 1,1 0-1,-1-1 1,1 1-1,0 0 1,-2-1-1,1 1-4,0-1 0,0 1 0,0 0 0,0-1 0,0 1 0,-1 0 0,1 0 0,0 0 0,0 0 0,-3 1 0,-26 8-107,29-9 126,-4 3 0,0 0 0,1-1 0,-1 1 1,1 1-1,0-1 0,-7 7 1,5-4-1,-14 14 2,2 0-1,0 2 1,1 0-1,2 0 1,-16 30-1,3 3 39,-26 71-1,-33 109-16,77-206 48,2 0 0,1 0 1,1 1-1,-3 42 1,8-69-51,1 2 11,-1 0 0,1-1 0,0 1 0,1 7 0,-1-11-23,0-1 0,1 1 0,-1 0 0,0-1-1,0 1 1,0 0 0,0-1 0,1 1 0,-1-1 0,0 1-1,1-1 1,-1 1 0,0 0 0,1-1 0,-1 1-1,1-1 1,-1 0 0,0 1 0,1-1 0,-1 1 0,1-1-1,0 0 1,-1 1 0,1-1 0,-1 0 0,1 0-1,-1 1 1,1-1 0,0 0 0,-1 0 0,1 0 0,0 0-1,-1 0 1,1 0 0,0 0 0,-1 0 0,1 0-1,-1 0 1,1 0 0,0 0 0,-1 0 0,2-1 0,7-2 38,1-1 0,0 0 1,14-10-1,4-1 14,70-36 32,35-17 13,-120 63-102,5-3-15,27-16 0,-43 23-51,-3 1-19,-7 9-109,4-3 189,-1 1 1,0-1 0,0-1-1,-7 8 1,7-8 20,-1 1-1,1-1 1,1 1 0,-5 7 0,7-11-20,1 1 0,0-1 0,0 1 0,0 0 1,0-1-1,0 1 0,1 0 0,-1 0 0,1 0 0,0-1 1,0 1-1,0 0 0,0 0 0,1 5 1,0-5 14,-1-1 0,1 1 0,-1 0 0,1-1 0,0 1 0,0 0 0,0-1 0,1 1 0,-1-1 0,1 0 0,-1 1 0,1-1 0,0 0 0,3 3 0,-2-3 7,-1-1-1,1 1 0,0-1 1,-1 0-1,1 0 1,0 0-1,0 0 0,0 0 1,0 0-1,0-1 0,0 0 1,0 1-1,5-2 0,1 0-1,0-1 0,1 0 0,-1 0 0,0-1 0,0-1 0,0 1 0,-1-2 0,9-4 0,3-3-17,-1-1-1,0-1 0,-1-1 1,0 0-1,-2-1 1,0-1-1,0-1 0,22-34 1,5-16 52,40-90 0,-57 108-31,-19 35-15,117-211 11,-103 191-61,28-41 110,-37 58-267,-12 17 190,0 1 1,0 0-1,1 0 0,-1 0 1,0 0-1,0-1 0,0 1 1,0 0-1,0 0 0,0 0 1,0-1-1,0 1 0,0 0 1,0 0-1,1 0 1,-1-1-1,0 1 0,0 0 1,0 0-1,0-1 0,0 1 1,-1 0-1,1 0 0,0 0 1,0-1-1,0 1 1,0 0-1,0 0 0,0 0 1,0-1-1,0 1 0,0 0 1,0 0-1,-1 0 0,1 0 1,0-1-1,0 1 0,0 0 1,0 0-1,-1 0 1,1 0-1,0 0 0,0-1 1,0 1-1,0 0 0,-1 0 1,1 0-1,0 0 0,0 0 1,-1 0-1,1 0 0,0 0 1,0 0-1,0 0 1,-1 0-1,1 0 0,0 0 1,0 0-1,0 0 0,-1 0 1,1 0-1,0 0 0,0 0 1,0 0-1,-1 0 1,1 1-1,-4 0-22,0 0 0,1 1-1,-1 0 1,1 0 0,-1 0 0,-2 3 0,-14 7-44,14-8 74,0 0 1,1 1-1,-1-1 1,1 1-1,0 0 1,0 1 0,0-1-1,1 1 1,-5 7-1,-31 62-51,29-51 13,-23 51 31,-36 121 0,56-155 14,-54 187 222,65-218-182,3-8-41,-1-1-1,0 1 1,1-1-1,0 1 0,-1-1 1,1 1-1,0 0 1,-1-1-1,1 1 1,0-1-1,0 1 1,1 0-1,-1-1 1,0 1-1,1 2 1,-1-4-4,0 1 1,1-1 0,-1 0 0,0 1 0,0-1 0,0 0 0,0 1 0,0-1 0,0 0 0,0 1 0,0-1 0,0 0 0,0 1 0,0-1 0,0 0 0,0 1 0,0-1 0,0 0 0,0 1 0,0-1-1,0 0 1,0 1 0,-1 0 9,1-1 0,0 0-1,0 1 1,0-1-1,0 1 1,0-1 0,0 1-1,0-1 1,0 1-1,0-1 1,0 1 0,0-1-1,0 1 1,0-1-1,0 0 1,0 1 0,1-1-1,-1 1 1,0-1-1,0 1 1,0-1-1,1 0 1,-1 1 0,0-1-1,1 0 1,-1 1-1,0-1 1,1 0 0,-1 1-1,0-1 1,1 1-1,0-1-3,1 0 0,-1 1 0,0-1 0,0 0-1,0 0 1,1 0 0,-1 1 0,0-1-1,0 0 1,0-1 0,1 1 0,0 0-1,1-1 2,7 1 32,0-1 0,-1-1 0,18-5 0,-7 0 84,22-12-1,20-7-18,-43 20-159,4-1 60,25-13 0,-48 21-9,0-1 0,0 0 0,0 0 0,0 0 0,0 1 0,0-1-1,0 0 1,0 0 0,0 0 0,0 0 0,0 1 0,0-1 0,0 0 0,0 0 0,0 0 0,0 1 0,0-1 0,0 0 0,0 0 0,0 0 0,0 0 0,0 1 0,0-1 0,0 0 0,0 0 0,1 0 0,-1 0-1,0 0 1,0 1 0,0-1 0,0 0 0,0 0 0,1 0 0,-1 0 0,0 0 0,0 0 0,0 0 0,0 0 0,0 1 0,1-1 0,-1 0 0,0 0 0,0 0 0,0 0 0,1 0 0,-1 0 0,0 0 0,0 0 0,0 0-1,0 0 1,1 0 0,-1 0 0,0 0 0,0 0 0,0-1 0,1 1 0,-1 0 0,0 0 0,0 0 0,0 0 0,0 0 0,0 0 0,1 0 0,-1-1 0,-9 17-103,-6 0 191,-20 31-1,29-39-12,1 0 0,1 1 0,0 0 0,0 0-1,0 0 1,-2 13 0,6-21-67,-1-1 1,1 1-1,0-1 0,0 1 1,0 0-1,0-1 1,0 1-1,0-1 1,0 1-1,0-1 0,0 1 1,0-1-1,0 1 1,0 0-1,0-1 1,0 1-1,0-1 0,0 1 1,1-1-1,-1 1 1,0-1-1,0 1 1,1-1-1,-1 1 0,0-1 1,1 0-1,-1 1 1,0-1-1,1 1 1,-1-1-1,1 0 0,-1 1 1,1-1-1,-1 0 1,1 1-1,-1-1 1,1 0-1,-1 0 0,1 0 1,-1 0-1,1 1 1,-1-1-1,1 0 1,-1 0-1,1 0 0,0 0 1,-1 0-1,1 0 1,-1 0-1,1 0 1,-1-1-1,2 1 0,4-1 45,-1 0 0,1-1-1,11-4 1,-15 5-40,97-43 150,36-14-304,-114 52-3,-12 8 57,-8-2 89,-1 0-1,0 0 1,0 0 0,0 1 0,0-1-1,1 0 1,-1 0 0,0 0 0,0 1 0,0-1-1,0 0 1,0 0 0,0 1 0,0-1-1,0 0 1,0 0 0,0 1 0,0-1 0,0 0-1,0 0 1,0 1 0,0-1 0,0 0-1,0 0 1,0 0 0,0 1 0,0-1 0,0 0-1,0 0 1,0 1 0,0-1 0,-1 0-1,-23 35 40,-163 215-352,120-163 313,-113 141 1,117-157-5,22-27 127,34-34-78,7-9-27,-1 0-1,1 0 1,-1 0 0,0-1 0,1 1 0,-1 0-1,0 0 1,0 0 0,1-1 0,-1 1 0,0 0-1,0-1 1,0 1 0,0-1 0,0 1 0,0-1-1,0 1 1,-2 0 0,2-1-16,1-1 0,-1 1 0,0 0 0,1 0-1,-1 0 1,0-1 0,1 1 0,-1 0 0,0-1 0,1 1 0,-1-1-1,0 1 1,1 0 0,-1-1 0,1 0 0,-1 1 0,1-1 0,-1 1-1,1-1 1,0 1 0,-1-1 0,1 0 0,-1 1 0,1-1 0,0 0-1,0 0 1,0 1 0,-1-1 0,1 0 0,0-1 0,-4-22-295,5 19 267,0 0 0,-1 0-1,2 0 1,-1 1-1,1-1 1,-1 0 0,1 1-1,1-1 1,3-6-1,3-3 24,14-17 0,-17 24-2,0 1 1,0 0-1,1 1 1,-1 0-1,1 0 1,1 0 0,-1 1-1,15-7 1,6 0-27,32-8 1,-42 13-1,186-48 27,-8 1-1622,-185 50 736,0-1 1,13-7 0,-20 9-344,0 0 1,0-1 0,0 1 0,5-6 0,-8 7 1113,-1 1-1,0 0 1,0 0 0,0 0 0,0 0 0,1 0 0,-1 0 0,0 0-1,0-1 1,0 1 0,0 0 0,0 0 0,0 0 0,1 0-1,-1-1 1,0 1 0,0 0 0,0 0 0,0 0 0,0-1 0,0 1-1,0 0 1,0 0 0,0 0 0,0-1 0,0 1 0,0 0 0,0 0-1,0-1 1,0 1 0,0 0 0,0 0 0,0 0 0,0-1-1,0 1 1,0 0 0,0 0 0,-1 0 0,1 0 0,0-1 0,0 1-1,0 0 1,0 0 0,0 0 0,0 0 0,-1-1 0,1 1-1,0 0 1,0 0 0,-1 0 0,-2-2-2397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48:01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26 10304,'-9'-10'3317,"9"10"-3291,0 0-1,0 0 1,0 0 0,0 0 0,0 0-1,0 0 1,0 0 0,0-1-1,0 1 1,0 0 0,0 0 0,-1 0-1,1 0 1,0 0 0,0 0 0,0 0-1,0 0 1,0 0 0,0 0-1,0-1 1,0 1 0,0 0 0,0 0-1,0 0 1,0 0 0,0 0-1,0 0 1,0 0 0,0 0 0,0-1-1,0 1 1,0 0 0,0 0 0,0 0-1,0 0 1,0 0 0,0 0-1,0 0 1,1 0 0,-1 0 0,0 0-1,0-1 1,0 1 0,0 0 0,0 0-1,0 0 1,0 0 0,0 0-1,0 0 1,0 0 0,1-1 133,0 0-1,0 0 1,0 0 0,0 0-1,0 0 1,0 1 0,0-1-1,0 0 1,1 1 0,-1-1-1,0 0 1,0 1 0,1 0-1,-1-1 1,0 1 0,1 0-1,-1-1 1,0 1 0,0 0-1,1 0 1,-1 0 0,0 0-1,1 1 1,1-1 0,13 1 311,205 8 1018,-101-3-1829,-111-6 276,50 4-2024,-54-3 1196,0 0 0,0 0 0,0 1 0,6 2 0,-10-4 788,-1 0-1,0 0 0,0 0 1,0 0-1,0 0 0,1 0 1,-1 0-1,0 1 0,0-1 1,0 0-1,1 1-739,-1-1 739,0 0 1,0 0-1,0 0 0,0 0 1,0 1-1,0-1 0,0 0 1,0 0-1,0 0 0,0 0 1,0 1-1,0-1 1,0 0-1,0 0 0,0 0 1,0 0-1,0 1 0,0-1 1,0 0-1,0 0 0,0 0 1,0 1-1,-5 7-2891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48:01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9152,'-14'0'4128,"9"4"-3584,5 1 1120,11-2-1024,-8 3-352,2-3-193,1 1-159,2 1 1,-2-2-1409,-1 3 768,4 6-5440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48:01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26 7712,'-19'-17'3520,"33"13"-3072,-4-1-448,-1 10-96,10-5-1856,6 4 1056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5:08.9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796 6 8544,'-30'-4'2757,"29"3"-2700,1 1 0,-1 0 0,1 0 0,-1 0 0,1 0 0,-1 0 0,1 0 0,-1 0 0,1 0 0,-1 0 0,1 0 0,-1 0 0,1 0 0,-1 1 0,1-1 0,-1 0 0,1 0 0,-2 1 0,-46 25 3002,-40 20 452,-137 44-791,-27 9-1389,230-90-1281,8-4-179,-3 3-520,0-1 0,-1-1 0,-28 5 0,39-11-1460,7-3 39,13-12-1143,25-15-915,9-2 1366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48:04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298 608 3232,'2'-2'297,"1"1"0,-1-1 1,1 1-1,-1 0 0,1 0 0,0 0 1,-1 0-1,1 0 0,0 1 0,5-1 1,14-4 2272,-13 4-1120,-9 1-1374,1 0-1,-1 0 1,0 0 0,0 0-1,1 0 1,-1 0 0,0 0-1,0 0 1,1 0-1,-1 0 1,0 0 0,0 0-1,1 0 1,-1 0 0,0 0-1,0-1 1,1 1-1,-1 0 1,0 0 0,0 0-1,1 0 1,-1 0-1,0-1 1,0 1 0,0 0-1,1 0 1,-1 0 0,-1-1 220,0 0 0,1 0 0,-1 1 0,0-1 0,0 0 0,0 1 0,0-1 0,1 1 1,-1 0-1,0-1 0,0 1 0,0-1 0,-2 1 0,1-1-148,-5-1 100,-1 0-1,0 0 1,0 1 0,0 0-1,0 0 1,0 1 0,0 0-1,-11 1 1,4 1-85,0-1 0,0 2 0,0 0 0,1 1 0,-1 0 0,1 1 0,0 1 0,-21 11-1,27-12-69,-1 0-1,1 1 0,0 0 0,1 1 0,0-1 1,0 1-1,0 1 0,0-1 0,1 1 1,1 0-1,-1 1 0,1-1 0,-6 16 0,8-14-14,-1-1-1,1 1 1,1 0-1,0 0 1,0 0-1,1 0 1,0 1-1,1-1 1,0 0-1,1 0 1,0 1-1,0-1 0,1 0 1,0 0-1,1 0 1,0-1-1,1 1 1,8 16-1,-8-22-33,-1 1 0,0-1 0,1 0-1,0 1 1,0-2 0,0 1 0,1 0-1,-1-1 1,1 0 0,0 0 0,-1 0-1,2-1 1,-1 0 0,0 0 0,0 0-1,1 0 1,-1-1 0,12 2 0,-4-2 42,1 0 0,0-1 0,0 0 0,0-1 1,-1-1-1,24-5 0,-4-3-16,-2-1 0,0-1 0,0-1-1,43-27 1,-17 4 9,67-56 0,-46 20 561,-77 71-634,1 0 0,-1 0 0,0-1 0,0 1 0,1-1 1,-1 1-1,0-1 0,1-2 0,-3-2-139,-9 6 184,7 1-69,0 1 0,0-1 0,1 1 0,-1-1 0,0 1 0,1 0 0,0 0 1,-1 0-1,1 0 0,-2 3 0,-19 24-116,14-15 179,1 1-1,1 0 1,0 0 0,1 1-1,0-1 1,2 1-1,0 1 1,0-1-1,2 1 1,0-1-1,1 1 1,0 0 0,4 28-1,-2-38 9,0 0 0,0 1-1,1-1 1,4 9 0,-6-15-38,1 1-1,-1-1 1,1 0 0,-1 0-1,1 1 1,0-1 0,0 0-1,-1 0 1,1 0 0,0 0-1,0 0 1,0 0 0,0 0-1,0 0 1,0 0 0,0-1-1,1 1 1,-1 0 0,0-1-1,0 1 1,1-1 0,-1 1-1,0-1 1,1 1 0,-1-1-1,0 0 1,1 0 0,-1 0-1,3 0 1,-1-1 15,1 0 0,-1 0-1,0 0 1,0 0 0,0-1-1,0 0 1,0 1 0,0-1-1,0 0 1,2-3 0,26-26 37,-24 22-50,44-45 16,1 2 1,3 3-1,69-49 0,-38 40-187,-86 58 154,0 0 0,0 0 0,0 0 0,0 0 0,0 0 1,0 0-1,0 0 0,0 0 0,0 0 0,0 0 1,0 0-1,0 0 0,0 0 0,0 0 0,0-1 1,0 1-1,0 0 0,1 0 0,-1 0 0,0 0 1,0 0-1,0 0 0,0 0 0,0 0 0,0 0 0,0 0 1,0 0-1,0 0 0,0 0 0,0 0 0,0 0 1,0 0-1,0 0 0,1 0 0,-1 0 0,0 1 1,0-1-1,0 0 0,0 0 0,0 0 0,0 0 1,0 0-1,0 0 0,0 0 0,0 0 0,0 0 0,0 0 1,0 0-1,0 0 0,0 0 0,0 0 0,0 0 1,0 0-1,0 0 0,0 0 0,0 0 0,0 1 1,0-1-1,0 0 0,0 0 0,0 0 0,0 0 1,-1 8-11,-10 19-33,-4 13 73,14-33-15,0 0 0,1-1 1,0 1-1,1 0 0,-1 0 1,1 0-1,0 0 0,1-1 1,0 1-1,0-1 0,4 9 0,-2-6 10,1-1-1,-1 1 1,2-1-1,-1 0 0,1 0 1,0-1-1,10 9 0,-13-14-6,0 1-1,-1-1 0,1 0 0,0-1 0,0 1 0,0-1 0,1 1 1,-1-1-1,0 0 0,1 0 0,-1 0 0,0-1 0,1 1 0,-1-1 0,1 0 1,-1 0-1,1 0 0,-1 0 0,1 0 0,-1-1 0,0 0 0,1 0 1,-1 0-1,0 0 0,1 0 0,3-3 0,6-2 20,0-2-1,-1 0 1,0 0-1,21-20 1,74-73-96,-99 92 59,-1-1 0,0 0 0,-1 0 0,7-15 0,-5 9 0,-5 12-3,-2 1-10,0 1 0,1 0-1,-1-1 1,0 1 0,0-1 0,-1 1-1,2-4 1,-1-40-97,4 109-168,0 14 322,-5-54-43,-1-10-22,1 0 0,2 23 1,-1-33 26,-1 0 1,1-1 0,-1 1-1,1 0 1,0 0 0,0-1-1,0 1 1,1-1 0,-1 1-1,1-1 1,-1 1 0,1-1-1,0 0 1,0 0 0,0 0-1,0 0 1,4 3-1,-3-4 9,-1 0-1,1 0 0,0-1 0,-1 0 0,1 1 0,-1-1 0,1 0 0,0 0 0,-1-1 0,1 1 1,-1 0-1,1-1 0,2-1 0,21-5 29,-1-3-1,40-19 1,-21 8-11,150-75 2,-145 71-31,-34 16-6,0 0 0,-1-1 0,0-1-1,23-22 1,-36 33-3,-1-1 0,1 1 0,-1 0 0,1 0 0,-1-1 0,1 1 0,-1 0 0,1 0 0,0 0 0,-1 0 1,1 0-1,-1 0 0,1 0 0,-1 0 0,1 0 0,0 0 0,-1 0 0,1 0 0,-1 0 0,1 0 0,-1 0 0,1 1 0,-1-1 0,1 0 0,0 0 0,-1 1 0,0-1 0,1 0 0,-1 1 0,1-1 0,-1 0 0,1 1 0,-1-1 0,0 1 0,1-1 0,-1 1 0,0-1 0,1 1 0,-1 0 0,17 24 4,-15-20-13,14 26 6,-9-17 9,1 1 1,1-1-1,15 20 0,-22-31 11,1 0 1,0 0-1,1 0 0,-1 0 0,0 0 0,1-1 0,-1 0 0,1 1 0,0-1 0,0 0 0,0-1 0,0 1 0,0-1 0,0 0 1,0 0-1,0 0 0,1 0 0,5-1 0,11-2 10,-1-1 1,1-1 0,-1 0-1,0-2 1,19-8 0,-3 2-104,5-1 57,-9 5 93,-1-2 0,-1-2 0,0 0-1,33-20 1,-35 12-38,-27 18-25,1 1 1,-1 0-1,0 0 1,0-1-1,0 1 1,1 0-1,-1-1 1,-1 1-1,1-1 1,0 1-1,0-1 1,0 0-1,-1 1 1,1-1-1,-1 0 1,1-2-1,-1 4-8,0 0 1,-1-1-1,1 1 0,0 0 1,0-1-1,0 1 0,-1-1 0,1 1 1,0 0-1,0-1 0,-1 1 0,1 0 1,0 0-1,-1-1 0,1 1 1,0 0-1,-1 0 0,1-1 0,0 1 1,-1 0-1,1 0 0,-1 0 1,1 0-1,0 0 0,-1-1 0,1 1 1,-1 0-1,1 0 0,0 0 1,-1 0-1,-17 0-64,14 0 42,-16 1-24,1 1 1,-1 1-1,0 1 0,1 1 1,0 1-1,0 0 0,-33 18 1,46-21 61,-1 0 0,1 1 0,0 0 0,-1 0 0,2 1 0,-11 9-1,14-11-8,-1-1-1,1 1 0,1 0 1,-1 0-1,0 0 0,1 0 0,-1 0 1,1 0-1,0 0 0,0 0 0,0 1 1,1-1-1,-1 0 0,1 1 0,-1-1 1,1 1-1,1 5 0,-1-5 9,1 0 1,0 0-1,0 0 0,0 0 0,1 0 1,-1 0-1,1 0 0,0-1 0,0 1 1,0-1-1,0 1 0,1-1 0,-1 0 1,1 0-1,0 0 0,0 0 0,0 0 1,1-1-1,-1 0 0,0 1 0,1-1 1,-1 0-1,1-1 0,0 1 0,0-1 1,4 2-1,3 0 28,0-1 0,0 0 1,0-1-1,0 0 0,0 0 1,0-1-1,0-1 0,17-2 0,0-4-27,-2 0-1,1-2 1,-1-1-1,0 0 1,41-26-1,33-27-12,-57 39-251,-49 74 289,-35 188-86,40-230 69,0-1 0,1 0 1,0 1-1,0-1 0,1 1 1,0-1-1,3 10 0,-4-17-13,0 1 0,0-1 0,0 0 0,0 1-1,0-1 1,0 1 0,0-1 0,0 0 0,1 1 0,-1-1-1,0 1 1,0-1 0,0 0 0,1 1 0,-1-1-1,0 0 1,1 1 0,-1-1 0,0 0 0,1 0-1,-1 1 1,0-1 0,1 0 0,-1 0 0,0 0-1,1 1 1,-1-1 0,1 0 0,-1 0 0,0 0-1,1 0 1,-1 0 0,1 0 0,-1 0 0,0 0-1,1 0 1,-1 0 0,1 0 0,-1 0 0,1 0 0,-1 0-1,14-11 25,-11 9-24,60-62 44,-8 6-24,-21 29-20,1 1-1,69-41 0,85-29-178,-185 96 169,10-3-72,-13 5 71,-1 0-1,0 1 1,0-1-1,1 0 1,-1 0-1,0 1 1,0-1-1,1 0 1,-1 1-1,0-1 1,0 0-1,0 1 1,0-1 0,0 0-1,0 1 1,1-1-1,-1 1 1,0-1-1,0 0 1,0 1-1,0-1 1,0 0-1,0 1 1,0-1-1,-1 1 1,1-1 0,0 0-1,0 1 1,0-1-1,0 0 1,0 1-1,-1-1 1,1 0-1,0 1 1,-14 36-71,10-28 26,0 0 0,-4 16-1,4-7 80,1 0-1,1 1 1,0-1 0,2 36-1,1-46-2,0 1 1,0-1-1,0 0 0,1 0 1,0 0-1,1 0 0,0 0 1,0 0-1,1-1 0,-1 1 1,2-1-1,-1 0 0,9 9 0,-11-14-12,-1 0 0,1 0-1,0-1 1,0 1 0,0 0-1,0-1 1,0 0 0,1 0-1,-1 1 1,0-1-1,0 0 1,1-1 0,-1 1-1,1 0 1,-1-1 0,1 1-1,-1-1 1,1 0 0,2 0-1,-1 0 3,0-1 0,-1 0 0,1 0 0,0 0 0,-1-1 0,1 1 0,-1-1 0,1 0 0,-1 0-1,0 0 1,4-3 0,6-7-4,-1 1 0,-1-2 0,0 0-1,13-19 1,-23 30-19,16-21-15,5-9 17,47-51 0,5 9 64,-26 27-94,71-90-1,46-129-56,-69 73 47,-82 164 43,6-20-85,-17 45 68,0-4-38,-3 7 52,0 1 0,0 0 0,0 0 0,0 0 0,0 0 0,0-1 0,0 1 0,0 0 1,-1 0-1,1 0 0,0 0 0,0-1 0,0 1 0,0 0 0,0 0 0,0 0 0,-1 0 0,1 0 0,0 0 0,0 0 0,0-1 0,0 1 0,-1 0 0,1 0 0,0 0 0,0 0 0,0 0 1,0 0-1,-1 0 0,1 0 0,0 0 0,0 0 0,0 0 0,-1 0 0,1 0 0,0 0 0,0 0 0,-1 0 0,1 0 0,-1 1-1,1-1 1,-1 0 0,1 0-1,-1 0 1,1 1 0,-1-1-1,1 0 1,-1 0-1,1 1 1,-1-1 0,1 0-1,-1 1 1,1-1 0,0 1-1,-1-1 1,1 1-1,-1 0 1,-11 13 17,0 1 1,-11 20-1,-89 182 82,94-176 24,1 1-1,-20 86 1,32-102-102,1 0-1,1 0 0,1 1 0,2-1 0,0 1 1,6 34-1,-3-45-4,0-1 0,0 1 0,2-1 0,0 0 0,0 0 0,2 0 0,-1-1 0,2 0 1,0 0-1,18 22 0,27 18-1142,-34-37-1094,19 24 0,-34-36 1159,0 0 0,0 0 0,-1 1 1,0-1-1,0 1 0,0 0 0,-1 0 0,1 0 1,1 10-1,-4-15 804,0-1 1,0 1-1,0-1 1,0 0-1,0 1 1,0-1-1,0 1 1,0-1-1,0 1 0,0-1 1,0 1-1,0-1 1,0 1-1,-1-1 1,1 1-1,0-1 1,0 0-1,-1 1 0,1-1 1,0 1-1,-6 3-3398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48:05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11712,'4'-23'5311,"29"16"-4607,-3 2 1568,7 10-1376,39-5-64,8 7-544,21 2-192,-10 9-64,-6-6-384,-9 5 192,-8-4-3616,-16 4 2081,-18-1-5633,1 1 4128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48:07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0 153 4480,'1'0'268,"-1"-1"1,1 1 0,0-1-1,-1 1 1,1 0-1,-1-1 1,1 1 0,0 0-1,0 0 1,-1-1-1,1 1 1,0 0 0,-1 0-1,1 0 1,0 0-1,0 0 1,-1 0 0,3 0-1,21 0 2234,-18 1-2214,27 0 1278,50 10 0,-50-6-516,54 2 0,-34-7-394,98-13 0,146-13 208,-245 25-776,15-1-23,74-11 0,0 0 277,-47 6-97,112-3 234,-90 7-313,-12 1 54,14 0 131,183-12 79,-203 11-225,81 1 113,20 0 78,256-8 618,44 12-118,-261-3-528,157-7 400,-146 3-443,-135 4-99,56-2 71,-81 3-123,-1 0-114,221-12 521,-193 13-237,-38 2-245,-2 3 154,-5 0-165,-28-5-123,-13 0-739,53-6 0,-82 5 407,0 0 0,0 0 0,1-1 0,-1 1 0,0-1 0,0 1 1,1-1-1,-1 1 0,0-1 0,0 0 0,0 0 0,0 1 1,0-1-1,0 0 0,0 0 0,0 0 0,0 0 0,-1 0 0,1 0 1,0 0-1,-1-1 0,1 1 0,0 0 0,-1 0 0,0 0 1,1-1-1,0-1 0,3-7-2342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48:11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62 331 1728,'0'1'192,"0"-1"-1,-1 1 1,1-1 0,0 0 0,-1 1-1,1-1 1,-1 0 0,1 1-1,0-1 1,-1 0 0,1 0 0,-1 1-1,1-1 1,-1 0 0,1 0-1,-1 0 1,1 0 0,-1 1 0,-2 2 2661,-12 19-954,11-17-1328,0 0 1,1 1 0,0-1-1,-3 8 1,5-12-409,0 0 1,0 0-1,0 1 1,0-1-1,0 0 1,0 0-1,0 0 0,0 0 1,-6 5 3661,16-4-3191,-9-2-597,1 1 1,0-1 0,0 1-1,0-1 1,-1 0 0,1 0 0,0 0-1,0 1 1,0-1 0,0 0-1,0 0 1,0 0 0,-1 0 0,1 0-1,2-1 1,34-9 703,-18 5-609,-1 0 0,1-1 0,30-16 0,-7 1-165,-26 13 83,0 0 0,0-1 0,-1-1 0,0 0 0,19-17 0,-17 9 41,-1-1-1,0 0 1,-2-1 0,0-1-1,-1 0 1,-1-1 0,14-38-1,-20 45-56,-1 0 125,13-26 0,-18 41-158,0 0-1,0 0 0,0 0 0,0 0 1,0 0-1,0 0 0,0 0 1,0 0-1,-1 0 0,1 0 0,0 0 1,0 0-1,0 0 0,0 0 0,0 0 1,0 0-1,0 0 0,-1 0 1,1 0-1,0 0 0,0 0 0,0 0 1,0 0-1,0 0 0,0 0 0,0 0 1,0 0-1,-1 0 0,1 0 1,0 0-1,0-1 0,0 1 0,0 0 1,0 0-1,0 0 0,0 0 1,0 0-1,0 0 0,0 0 0,0 0 1,0-1-1,0 1 0,0 0 0,0 0 1,0 0-1,0 0 0,0 0 1,0 0-1,0 0 0,0-1 0,0 1 1,0 0-1,0 0 0,0 0 0,0 0 1,0 0-1,0 0 0,-4 7-2,1 0 1,0 0-1,-3 12 0,-9 21-140,-62 131 478,71-157-293,0 0 0,-5 20 0,10-28-27,0 0 0,0-1 0,0 1 0,0 0-1,1-1 1,0 1 0,0 0 0,1 0 0,1 5 0,-1-8-7,0 0 0,0 0 0,0 0 0,1-1 0,-1 1 0,1 0 0,0-1 0,0 1 0,0-1 0,0 0 0,0 0 0,0 0 0,1 0 0,-1 0 0,1 0 0,0 0 0,-1-1 0,1 1 0,0-1 0,0 0 0,0 0 0,0 0 0,5 1 0,2 0 45,0-1 0,-1 0-1,1-1 1,0 1 0,0-2-1,12-1 1,-11 0-5,0-1 0,0 0 0,0 0 1,0-1-1,0 0 0,10-7 0,-3 0-30,-1 0-1,24-20 1,-26 18 14,-2-2-1,1 0 1,-2-1 0,0 0 0,-1 0 0,18-37-1,-24 45-186,-5 18 18,0 1 256,-1 8 40,-5 28 0,-1 4 149,1-17-177,3-27-92,2 0 0,-1 0-1,1 0 1,0 8 0,1-8-14,0-5-20,0 1 1,0-1 0,0 1 0,0-1-1,0 1 1,-1-1 0,0 5 0,60-46 238,203-113-32,-259 150-217,-1 1-1,1 0 0,0-1 1,0 1-1,-1 1 1,1-1-1,0 0 0,0 1 1,0-1-1,0 1 0,0 0 1,0 0-1,0 0 1,0 1-1,5 0 0,-5 0 16,-1 0 0,0 0 0,0 1 0,1-1 0,-1 0 0,0 1 0,0 0 0,0-1-1,-1 1 1,1 0 0,0 0 0,-1 0 0,1 0 0,-1 0 0,1 1 0,-1-1 0,0 0 0,1 3 0,6 15 33,-4-7 32,2-1 1,0 1-1,0-1 0,13 17 0,-18-26-66,2 0 1,-1-1 0,0 0 0,0 1-1,1-1 1,-1 0 0,1 0 0,0 0-1,0-1 1,0 1 0,0-1-1,0 1 1,0-1 0,0 0 0,0 0-1,0 0 1,0-1 0,1 1 0,-1-1-1,0 0 1,1 0 0,-1 0-1,7-1 1,-7 1-371,1-1-1,-1 0 0,1 0 1,-1 0-1,1-1 0,-1 1 1,6-4-1,-7 3-237,1 0 0,-1 0 0,1 0 1,-1 0-1,0-1 0,0 1 0,0 0 0,0-1 1,0 0-1,-1 0 0,1 1 0,-1-1 1,0 0-1,0 0 0,0 0 0,0 0 0,0-1 1,-1 1-1,1 0 0,-1 0 0,0-4 0,0-15-2788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48:11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43 7968,'-33'-18'3616,"33"6"-3136,0 7 32,5 1-1088,9 4 320,5-3-288,6 3 352,8 0-2368,4 7 1408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48:14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182 483 1984,'18'-11'2201,"-16"11"-1873,-1-1-1,1 0 1,-1 1-1,1-1 1,-1 0 0,1 0-1,-1 0 1,0 0-1,1 0 1,-1 0 0,0 0-1,0 0 1,0-1 0,0 1-1,0 0 1,1-3-1,-1 3-122,-1 0 0,1 0 0,-1 0 0,0-1 0,0 1 1,1 0-1,-1 0 0,0 0 0,0 0 0,0 0 0,0 0 0,0-1 0,-1 1 0,1 0 0,0 0 0,0 0 0,-1 0 0,1 0 0,-1-1 0,0 1-89,0-1 0,0 2 0,0-1 0,0 0 0,0 0 0,0 0 0,0 0 0,0 1 0,-1-1 0,1 0 0,0 1 0,0-1 0,-1 1 0,1-1 0,0 1 0,-1 0 0,1 0 0,0-1 0,-2 1 1,-2 0 19,0 1 0,0-1 1,1 1-1,-1-1 0,0 1 1,0 1-1,1-1 0,-1 1 1,1 0-1,0 0 0,-1 0 1,1 0-1,0 1 0,0 0 1,0 0-1,-6 6 0,-5 6 183,1 0 0,-18 25 0,24-30-224,2 0 0,-1 0 0,1 1 0,1 0 0,0 0 0,-6 21 0,9-26-52,0 1 0,1 0 0,0-1-1,1 1 1,-1 0 0,1 0 0,1-1-1,-1 1 1,1 0 0,0 0 0,1-1-1,-1 1 1,5 8 0,-4-11 5,-1-1 0,2 1-1,-1-1 1,0 1 0,1-1-1,-1 0 1,1 0 0,0 0 0,0-1-1,0 1 1,0-1 0,1 0 0,-1 1-1,1-1 1,-1-1 0,1 1 0,0-1-1,-1 1 1,1-1 0,0 0 0,0 0-1,8 0 1,1 0 42,0-1 0,1 0 0,-1-1 0,0 0-1,22-5 1,11-5 10,-1-1 1,65-27-1,-88 29-58,0-1 1,-1 0-1,0-2 0,-1-1 1,-1 0-1,30-29 1,-45 40 12,0-1 0,-1-1 0,0 1 0,0 0 0,0-1 0,-1 0 0,1 1 1,-1-1-1,0 0 0,0 0 0,1-8 0,-3 13-53,0 1 1,-1-1-1,1 0 1,0 0-1,0 0 1,0 0-1,0 0 1,0 0-1,0 0 1,0 0-1,0 0 1,0 0-1,-1 0 1,1 0-1,0 0 1,0 0-1,0 0 1,0 0-1,0 0 1,0 0-1,0 0 0,-1 0 1,1 0-1,0 0 1,0 0-1,0 0 1,0 0-1,0 0 1,0 0-1,0 0 1,0 0-1,0 0 1,-1 0-1,1 0 1,0 0-1,0-1 1,0 1-1,0 0 1,0 0-1,0 0 1,0 0-1,0 0 1,0 0-1,0 0 0,0 0 1,0 0-1,0 0 1,0-1-1,0 1 1,-1 0-1,1 0 1,0 0-1,0 0 1,0 0-1,0 0 1,0 0-1,0-1 1,0 1-1,1 0 1,-1 0-1,-5 7 92,-6 11-122,3-4 197,-9 21 0,13-25-99,0-1 0,1 1 0,-3 18 0,5-24-68,1-1 0,0 1-1,0-1 1,0 1-1,0-1 1,0 0-1,1 1 1,0-1-1,0 0 1,0 1-1,0-1 1,0 0 0,0 0-1,4 6 1,3 5 168,-7-12-159,0-1 0,-1 1 0,1 0 0,0-1 0,0 1 0,0-1 0,0 1 0,0-1 0,0 0 0,1 1 1,-1-1-1,0 0 0,1 0 0,-1 0 0,0 0 0,1 0 0,0 0 0,-1 0 0,1-1 0,-1 1 0,1 0 0,0-1 0,0 0 0,-1 1 0,1-1 0,0 0 1,3 0-1,2 0 11,0-1 0,0-1 0,0 1 0,-1-1 0,1-1 0,0 1 0,-1-1 0,0 0 0,11-7 0,19-8 56,-30 15-82,0 0 1,0-1-1,-1 0 0,1 0 1,-1-1-1,7-6 0,-5 4 2,1 0 0,11-8 0,-8 7-21,18-15 0,-19 13 11,21-13 1,-21 16 41,1 0 1,0 1-1,0 0 1,1 1-1,0 0 1,23-6-1,-23 10-74,-1 0 1,0 1-1,1 1 0,14 1 1,-22 0 39,-1-1 0,1 0 0,-1 1 0,0 0 0,0 0 0,0 0 0,0 0 0,0 0 0,0 1 0,0-1 0,2 4 1,-3-4-57,-1-1 332,-51 1-275,41-2-3,-1 0-1,1 0 0,-1 1 1,1 0-1,-1 1 0,1 0 1,0 1-1,-1-1 0,-8 6 1,12-5 2,0 1 1,-1 0-1,2 0 1,-1 1-1,0 0 1,1 0-1,-7 7 1,11-10 2,-1 0 0,1 0 0,-1 0 0,1 0 1,0 1-1,0-1 0,0 0 0,0 0 0,0 1 1,0-1-1,1 0 0,-1 1 0,1-1 0,-1 1 1,1-1-1,0 1 0,0-1 0,0 1 0,1-1 1,-1 1-1,0-1 0,1 0 0,0 1 0,1 3 1,-1-4 15,0-1 0,0 1 0,0-1 1,0 0-1,0 0 0,0 1 0,0-1 0,1 0 1,-1 0-1,0 0 0,1 0 0,-1 0 1,1-1-1,-1 1 0,1 0 0,2 0 1,0 0-19,0 0 1,0 0 0,0 0 0,1-1 0,-1 0 0,6 0 0,2-1 54,-1-1 0,1 0 1,21-7-1,-19 4-19,0 0 1,0-1 0,0 0-1,-1-2 1,0 1-1,-1-2 1,1 1 0,-2-2-1,21-19 1,-16 7-21,-1 0-1,-2-1 1,0 0 0,20-49 0,76-268-61,-106 332 18,-1 0-1,0-1 1,0 1 0,-1 0 0,0-1 0,-1 0-1,0 1 1,-1-14 0,1 22 16,0-1 1,0 0-1,0 1 0,0-1 1,0 1-1,-1-1 0,1 1 1,0-1-1,0 1 0,0-1 1,0 1-1,-1-1 0,1 1 1,0-1-1,0 1 0,-1 0 1,1-1-1,0 1 0,-1-1 0,1 1 1,-1 0-1,1-1 0,0 1 1,-1 0-1,1-1 0,-1 1 1,1 0-1,-1 0 0,1 0 1,-1-1-1,1 1 0,-1 0 1,0 0 1,-1 1 1,1-1 0,0 1-1,0-1 1,0 1 0,0-1 0,1 1-1,-1 0 1,0-1 0,0 1-1,0 0 1,0 0 0,1-1-1,-2 2 1,-4 6-22,1 0 0,-6 11 0,2-1 25,2-1 0,0 1 1,1 1-1,1-1 0,-5 33 1,-2 92 10,10-95 81,6 72 0,-1-102-58,-1-1-1,2 0 1,0 0 0,1 0-1,1-1 1,0 1 0,14 22 0,-18-35 9,1 1 0,0-1 1,0 0-1,0-1 0,0 1 0,1-1 1,0 1-1,-1-1 0,1 0 1,0 0-1,7 3 0,-8-5-8,0 1 0,0-1 1,0 0-1,0-1 0,0 1 0,0 0 0,0-1 0,0 0 0,0 0 0,0 0 0,0 0 0,0 0 0,0-1 0,0 1 0,0-1 0,0 0 0,0 0 0,0 0 0,-1 0 0,4-1 1,4-4-2,0 0 0,0-1 0,-1 0 0,1 0 0,-2-1 1,1 0-1,-1 0 0,8-11 0,-11 12-30,0-1 0,0 1 0,-1-1 0,0 0 0,-1 0 0,1-1 0,-1 1-1,-1 0 1,0-1 0,0 0 0,0-10 0,-1 11 11,-1 0-1,0 1 1,-1-11 0,1 17-9,-1-1 0,1 1 0,0-1-1,-1 1 1,1-1 0,-1 1 0,1-1 0,-1 1 0,0-1 0,1 1 0,-1 0 0,0-1 0,0 1 0,0 0 0,0 0-1,0-1 1,0 1 0,-1 0 0,1 0 0,0 0 0,-1 1 0,-1-2 0,2 1 4,0 1 1,1 0-1,-1 0 0,1 0 1,-1 0-1,0 0 0,1 0 1,-1 0-1,0 0 0,1 0 1,-1 0-1,0 1 0,1-1 1,-1 0-1,1 0 0,-1 1 1,1-1-1,-1 0 0,0 1 1,1-1-1,-1 0 1,0 1-1,-11 13-59,9-10 33,-3 5-1,1 0 1,0 0-1,0 1 0,1 0 1,0 0-1,1 0 0,0 1 0,0-1 1,1 1-1,-1 19 0,4-14 35,0-1-1,0 1 0,7 25 1,-7-37 20,0 0 1,0-1 0,0 0-1,1 1 1,0-1 0,0 0 0,2 4-1,-3-6-19,0 0 0,0 0 1,-1 0-1,1 0 0,0 0 0,0-1 0,0 1 0,0 0 0,0 0 0,0-1 0,0 1 0,0-1 0,0 1 0,1-1 0,-1 0 0,0 1 1,0-1-1,0 0 0,1 0 0,-1 0 0,0 1 0,0-1 0,0-1 0,3 1 0,20-7 114,-1-1-1,0-2 1,29-15-1,0 0-110,-27 13-22,8-3-86,65-21-1,-94 35 117,0 1 0,0-1 1,0 0-1,0 1 0,7 0 0,-10 0-16,0 0 1,-1 0-1,1 0 0,0 0 0,0 1 0,0-1 0,-1 0 0,1 0 0,0 1 0,0-1 0,-1 0 0,1 1 0,0-1 0,-1 1 0,1-1 0,0 1 1,-1-1-1,1 1 0,-1-1 0,1 1 0,-1 0 0,1-1 0,-1 1 0,1 0 0,-1-1 0,0 1 0,1 0 0,-1 0 0,0-1 0,1 1 0,-1 0 1,0 0-1,0-1 0,0 1 0,0 2 0,0 0 1,-1 1 0,1-1 0,-1 1-1,0-1 1,0 1 0,0-1 0,-1 1 0,1-1 0,-1 0 0,-3 5 0,-24 31 131,19-28-123,10-10-9,-1-1 0,1 0 0,-1 1-1,1-1 1,-1 1 0,1-1 0,0 1 0,-1-1-1,1 1 1,-1-1 0,1 1 0,0 0 0,0-1-1,-1 1 1,1-1 0,0 1 0,0 0 0,0-1-1,-1 1 1,1 0 0,0 0 0,13-4 218,0-2-139,2-1-70,-1 0 0,0 0-1,0-1 1,16-11-1,50-42-99,-16 12 44,-64 47 37,0 1 0,0 0 0,1 0 0,-1 0 0,0 0 0,0-1 0,1 1 0,-1 0 0,0 0 0,0 0 0,1 0-1,-1 0 1,0 0 0,0 0 0,1 0 0,-1 0 0,0 0 0,1 0 0,-1 0 0,0 0 0,0 0 0,1 0 0,-1 0 0,0 0 0,0 0 0,1 0 0,-1 0 0,0 0 0,0 1 0,1-1-1,-1 0 1,0 0 0,0 0 0,1 0 0,-1 1 0,0-1 0,0 0 0,1 0 0,3 15-134,-3-10 160,-1 1 0,1 0 0,-2 11 0,0-12-5,1 0 0,0 0-1,0 0 1,1 1 0,0 5 0,2 16 21,-3-26-31,0 0 1,0 0-1,0 0 1,0 0-1,0 0 1,1 0-1,-1 1 1,0-1-1,0 0 1,1 0-1,-1 0 1,1 0-1,-1 0 1,1 0-1,0 0 1,-1-1-1,1 1 1,0 0-1,-1 0 1,1 0-1,0 0 0,0-1 1,0 1-1,0 0 1,0-1-1,1 1 1,0 0 2,-1-1 1,1 0-1,-1 1 1,1-1-1,-1 0 1,0 0-1,1 0 0,-1 0 1,1 0-1,-1-1 1,1 1-1,-1 0 1,1-1-1,-1 1 1,0-1-1,1 1 1,-1-1-1,0 0 0,1 0 1,-1 1-1,1-2 1,7-5 22,-1-1 0,0 0 0,0 0 0,-1 0 0,8-12 0,26-48-23,-33 55-32,91-175 161,52-66-187,-103 170 165,-48 84-116,1 0-1,-1 0 0,0 0 1,0 0-1,0 0 0,0 0 0,0 0 1,0 0-1,0-1 0,0 1 0,0 0 1,0 0-1,1 0 0,-1 0 1,0 0-1,0 0 0,0 0 0,0 0 1,0 0-1,0 0 0,0 0 0,0 0 1,0-1-1,0 1 0,0 0 1,0 0-1,0 0 0,0 0 0,0 0 1,0 0-1,0 0 0,0 0 0,0 0 1,0-1-1,0 1 0,0 0 1,0 0-1,0 0 0,0 0 0,0 0 1,0 0-1,0 0 0,0 0 0,0 0 1,0-1-1,0 1 0,0 0 0,0 0 1,0 0-1,0 0 0,-1 0 1,1 0-1,0 0 0,0 0 0,0 0 1,0 0-1,0 0 0,-7 3-63,-11 10-2,13-6 73,0 0-1,0 0 0,1 0 0,0 0 0,0 1 0,1 0 0,0 0 1,0 0-1,-2 12 0,-1 9 19,-1 39 1,5-50-13,0 11 19,1 1 0,1-1 0,2 0 0,1 0 0,9 41-1,-9-57-48,1-1 0,1 1 0,0-1 0,0 1 0,1-1 0,13 18 0,-18-28-254,1 1 0,0-2 0,0 1 0,0 0 0,0 0 0,0-1 0,1 1 0,-1-1 0,0 1 0,1-1 0,-1 0 0,1 0 0,0 0 0,-1-1 0,1 1 0,0-1 0,-1 1 0,1-1-1,0 0 1,-1 0 0,1 0 0,0 0 0,0 0 0,-1-1 0,1 1 0,0-1 0,3-1 0,-4 1-148,1 0-1,-1 0 1,0 0 0,0 0-1,0 0 1,0-1 0,0 1-1,0 0 1,0-1-1,0 0 1,-1 1 0,1-1-1,0 0 1,-1 0 0,0 0-1,1 0 1,-1 0 0,0 0-1,0 0 1,0-1 0,0 1-1,-1 0 1,1-1 0,-1 1-1,1 0 1,-1-1 0,0 1-1,0-1 1,0 1-1,0 0 1,0-4 0,-11-23-3145,-3 1 1286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48:14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31 8384,'-3'-1'424,"1"0"-102,1 1 0,-1-1 1,0 0-1,1 1 0,-1-1 0,1 0 1,0 0-1,-1 0 0,1 0 0,0-1 0,-1 1 1,0-2-1,2 2-169,0 1 1,0-1-1,1 0 1,-1 1-1,0-1 1,1 1-1,-1-1 1,0 1-1,1-1 1,-1 1-1,1-1 1,-1 1-1,1 0 1,-1-1-1,1 1 1,-1 0-1,1-1 1,-1 1-1,1 0 1,0 0-1,-1-1 1,1 1-1,-1 0 1,1 0-1,0 0 1,-1 0-1,2 0 1,23-5 1340,83 4 488,-47 3-1756,77 5-70,0 0-2446,-136-7 1752,18 0-2828,-16 3 1016,-19 9-5363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48:14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20 118 9152,'-19'-46'4128,"19"34"-3584,5 3-928,4 4 96,10-7-96,9 3 224,19-6-256,0 6 256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48:37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1050 1568,'0'0'12848,"19"-17"-10641,16-16-855,-16 17-1123,-1-2 0,0 0-1,14-20 1,45-85-202,-67 105-33,-1 0 0,0 0 0,11-39 0,-12 31 215,16-33 0,-10 17-155,-13 35-213,-4 8 82,2-1 14,0 2 49,0 0-1,0 0 1,1 0-1,-1 0 1,1 0 0,0 1-1,-1 1 1,0 6 33,-41 185 544,29-148-455,-2-1-1,-25 52 0,-125 281 768,133-284-671,19-52 65,-36 77-1,44-109 15,4-9-226,1-1-1,-1 1 1,0-1 0,1 1-1,-1-1 1,0 0 0,0 0-1,0 1 1,0-1 0,0 0-1,0 0 1,0 0 0,0 0-1,0 0 1,-3 1 0,4-2-43,0 0 1,0 0-1,-1 0 1,1 0-1,0 0 1,-1 0 0,1-1-1,0 1 1,-1 0-1,1 0 1,0-1-1,0 1 1,-1 0-1,1 0 1,0-1 0,0 1-1,0 0 1,0 0-1,-1-1 1,1 1-1,0 0 1,0-1-1,0 1 1,0 0 0,0-1-1,0 1 1,0 0-1,0-1 1,0 1-1,0 0 1,0-1-1,0 1 1,0 0 0,0-1-1,-1-18 90,2-11-104,2 0 1,1 0-1,1 0 1,2 1-1,0 0 1,3 0-1,0 0 1,1 2-1,2-1 0,1 1 1,34-47-1,65-77-21,-49 60 0,60-115-1,-100 163-74,-11 18 59,0 1 0,2 1-1,25-31 1,-29 41 52,0 2 0,15-13 0,-23 22-24,-1 0-1,0 0 0,1 0 0,0 0 1,0 1-1,-1-1 0,1 1 1,0 0-1,0-1 0,0 1 1,0 1-1,1-1 0,-1 0 1,0 1-1,0-1 0,0 1 1,1 0-1,4 1 0,-7-1 15,1 1 0,0 0 0,0 0 0,0 0 1,0 0-1,-1 0 0,1 1 0,-1-1 0,1 0 0,-1 1 0,1-1 0,-1 1 0,0 0 0,1-1 0,-1 1 0,0 0 0,0 0 0,0-1 0,-1 1 0,1 0 0,0 0 0,-1 0 0,1 3 0,1 5 41,-1 0 0,0-1 0,0 17-1,-1-1 24,-2 1-1,0-1 1,-2 1-1,-1-1 1,-10 34-1,10-46-43,-23 61-73,23-64 118,0 1-1,-1-1 1,0 0 0,-12 14-1,16-21-50,-1-1 0,1 0 0,0 0 0,-1 1 0,1-2 0,-1 1 0,0 0 0,0 0 0,0-1 0,0 0 0,0 1 0,0-1 0,0 0 0,0-1 0,0 1 0,0 0 0,-1-1 0,1 0 0,-4 0 0,2 0-6,1-1 1,-1 0-1,1 0 0,-1 0 0,1 0 0,-1-1 0,1 1 0,0-1 0,0-1 0,0 1 0,0 0 0,-6-6 0,2 2-92,0 0 0,-1 0 1,-14-6-1,36 20-566,-1 0 773,0 0 0,21 9 0,-21-14-24,-1 0 1,1 0 0,0-2 0,0 1-1,0-2 1,0 1 0,20-3 0,-7-1 21,-1-1 0,39-12 0,-33 6-42,-2-1 0,1-1 0,-1-1 0,46-31 0,-54 30-43,-1-1 1,0 0-1,-1-2 0,-1 0 0,-1-1 1,22-30-1,-33 42-31,-1-1 0,0 1 1,0-1-1,-1 0 0,1 0 0,-1 0 0,-1-1 1,0 1-1,0-1 0,0 1 0,0-11 1,-6-1-162,3 14 122,0 1 1,0-1-1,0 0 1,0-6-1,8 11-6,0 0 0,0 0 0,-1 0 0,1 1 0,0 0 0,13 4 0,-16-3 33,-1 1 1,1-1 0,-1 1-1,1 0 1,-1 0-1,0 0 1,0 0-1,0 1 1,-1-1-1,1 1 1,-1 0-1,0 0 1,0 0 0,0 0-1,0 0 1,-1 0-1,0 0 1,0 1-1,0-1 1,1 8-1,-1 8 62,0 1 0,-1-1 0,-3 25-1,1-30-32,1 2 16,-7 58-60,6-66 67,0 1-1,0-1 0,1 1 1,1-1-1,-1 1 0,2 0 1,1 17-1,-1-26-40,-1 0 0,0-1-1,0 1 1,1 0 0,-1 0 0,0 0 0,1 0 0,-1-1 0,1 1-1,-1 0 1,1 0 0,-1-1 0,1 1 0,0-1 0,-1 1 0,1 0 0,0-1-1,-1 1 1,1-1 0,0 1 0,0-1 0,0 0 0,-1 1 0,1-1-1,0 0 1,0 1 0,0-1 0,0 0 0,0 0 0,-1 0 0,1 0-1,0 0 1,0 0 0,0 0 0,0 0 0,0 0 0,0-1 0,0 1-1,-1 0 1,1 0 0,0-1 0,0 1 0,1-1 0,4-2 55,-1 0 0,0 0-1,0 0 1,0 0 0,7-8 0,7-7-86,-2-1 0,0 0 0,-2-1-1,0-2 1,21-38 0,-35 58 13,-1 2 0,0-1 1,1 0 0,-1 0 0,1 0 0,-1 0 0,1 0 0,-1 1 0,1-1 0,0 0 0,-1 0 0,1 1 0,0-1 0,-1 0-1,1 1 1,0-1 0,0 1 0,1-1 0,0 22-184,-7 31 204,4-43-2,-1-1 0,1 0 0,1 1 0,-1-1 0,1 0 0,1 1 1,0-1-1,0 0 0,0 0 0,6 15 0,-6-19 12,1-1 1,-1 1-1,1-1 1,0 0-1,0 0 1,0 0-1,4 4 1,-5-6-4,0 0 0,1 0 0,-1 0 0,0 0 0,1 0 0,-1 0 0,1-1 0,-1 1 0,1-1 0,-1 1 0,1-1 0,0 0 0,-1 1 0,1-1 0,0 0 0,-1 0 0,1 0 0,-1 0 0,4-1 0,-1 0-6,0 1 0,0-1 1,0-1-1,0 1 0,-1 0 1,1-1-1,0 0 0,-1 0 1,0 0-1,1 0 0,-1-1 1,0 1-1,5-6 0,-4 3-5,0 0 0,0 0 1,0-1-1,-1 0 0,1 0 0,-1 0 0,3-11 0,-2 5 3,-1 0 0,-1 0-1,0 0 1,0-1-1,-1 1 1,-1 0-1,0 0 1,-1-1 0,-2-12-1,2 20-28,0 1-1,-1-1 0,0 1 1,0-1-1,0 1 0,0 0 1,0 0-1,-1 0 1,0 0-1,0 0 0,0 0 1,0 1-1,-1-1 0,1 1 1,-1 0-1,0 0 1,-7-3-1,9 4 7,-1 1 0,0 0 0,1-1 0,-1 1 0,0 0 0,0 1 0,0-1 0,0 0 1,0 1-1,0 0 0,0 0 0,0 0 0,0 0 0,0 0 0,0 0 0,0 1 0,0-1 0,0 1 0,0 0 0,1 0 0,-1 0 0,0 1 0,0-1 0,1 0 1,-1 1-1,1 0 0,-1 0 0,1-1 0,-3 4 0,3-2 9,-1-1-1,0 1 1,1 0 0,0 0 0,0 0-1,0 0 1,0 1 0,0-1 0,0 0-1,1 1 1,0-1 0,0 1-1,0 0 1,0-1 0,0 1 0,1 0-1,-1 0 1,1-1 0,0 1 0,1 0-1,-1 0 1,0-1 0,1 1 0,0 0-1,0-1 1,0 1 0,0 0 0,1-1-1,0 0 1,-1 1 0,1-1 0,0 0-1,0 0 1,1 0 0,3 4 0,-3-5 7,0 1 0,0-1 0,1 0 0,-1 0 0,0 0 1,1-1-1,0 1 0,-1-1 0,1 0 0,0 0 1,0 0-1,0 0 0,-1-1 0,1 1 0,0-1 1,0 0-1,0-1 0,0 1 0,5-2 0,7-1 67,-1 0 0,0-2 0,21-7 1,-7-2 0,-1 0 0,0-2 0,44-32 0,-53 33-57,0-1 1,-1-1-1,28-33 1,39-63 89,-74 98-134,5-8 70,-7 11-59,1 0 1,-2-1 0,0-1-1,0 1 1,9-27-1,-11 14 18,-6 22-3,1 0 0,-1 0 0,1 0 0,0 0 0,1 0 0,-1 1 0,1-1 0,3-5 1,-5 8-6,0 0 1,1 0-1,-1 0 1,0 0 0,0 0-1,0 0 1,0 0 0,1 0-1,-1 0 1,-1 0 0,1 0-1,0 0 1,0 0-1,0 0 1,-1-1 0,1 2 0,0 0 0,0 1 0,0-1 1,0 0-1,0 0 0,0 0 0,0 1 1,0-1-1,-1 0 0,1 0 0,0 0 0,0 0 1,0 0-1,0 1 0,0-1 0,-1 0 1,1 0-1,0 0 0,0 0 0,0 0 0,0 0 1,-1 0-1,1 1 0,0-1 0,0 0 1,0 0-1,-1 0 0,1 0 0,0 0 0,0 0 1,0 0-1,-1 0 0,1 0 0,0 0 1,0 0-1,0 0 0,-1 0 0,1 0 1,0 0-1,0-1 0,0 1 0,-1 0 0,1 0 1,0 0-1,0 0 0,0 0 0,0 0 1,-1 0-1,1-1 0,0 1 0,0 0 0,0 0 1,0 0-1,0 0 0,-1-1 0,1 1 1,0 0-1,0 0 0,0 0 0,0 0 0,0-1 1,0 1-1,0 0 0,0 0 0,0 0 1,0-1-1,0 1 0,0 0 0,0-1 1,-14 42 0,5-25-64,3-5 79,0 1 0,-7 17 1,-1 18 32,2 0 1,2 1 0,2 0-1,-4 84 1,11-105-17,0-5 142,2 34 1,-1-33-57,0-20-81,-1 0 0,1 0 0,0 0 0,0-1 0,0 1 0,1 0 0,-1 0 0,1 0 0,-1 0 0,3 4 0,1-10 54,-1 0 0,1 0 1,-1 0-1,3-4 0,-1 1-86,-1 0-1,0 0 0,-1 0 0,1 0 0,-1-1 0,0 0 0,-1 1 1,2-10-1,7-13-3,-1 5 5,-6 16 0,0 0 0,-1 0 0,0 0 0,3-16 0,-3 4 0,5-25-37,-5 40-247,-2 11-96,1 9 324,0-9 68,0 0 0,0-1 1,0 0-1,1 1 0,0-1 1,4 6-1,-5-9-17,0 0-1,0 0 1,0 0-1,1 0 1,-1 0 0,1-1-1,-1 1 1,1-1-1,-1 0 1,1 1 0,0-1-1,0 0 1,0-1 0,3 2-1,2-1 31,1 0 0,-1-1 0,0 0 0,0 0 0,1-1 0,-1 0 0,15-4-1,54-20 116,-72 23-143,59-21 24,71-39 1,-129 59 3,-5 3-25,0 0 0,0 0 0,0-1 0,-1 1 0,1 0 0,0-1 0,0 1 0,-1-1 0,1 1 1,0-1-1,-1 1 0,1-1 0,0 0 0,-1 1 0,1-1 0,-1 0 0,1 1 0,-1-1 0,1 0 0,0-1 0,-2 2 1,1 0-1,0 0 1,0-1-1,-1 1 1,1 0-1,0 0 1,-1 0-1,1 0 1,0 0-1,-1 0 1,1 0-1,0 0 1,0 0-1,-1 0 1,1 0-1,0 0 1,-1 0-1,1 0 1,0 0-1,-1 0 1,1 0-1,0 0 1,-1 0-1,1 0 1,0 0-1,0 0 1,-1 1-1,1-1 1,-1 0 6,-26 17-107,1 1 0,1 2 0,-42 41 0,59-53 78,-9 11-16,-28 37 0,41-50 54,0 0 0,1 0-1,0 0 1,0 1 0,0-1-1,1 1 1,-1 0 0,2-1-1,-1 1 1,1 0 0,-1 10 0,2-16-11,0 0 1,0 0-1,0 0 1,0 0-1,0 0 1,1 0-1,-1 0 1,0 0-1,0 0 1,1 0-1,-1 0 1,1 0-1,-1 0 1,0 0-1,1-1 1,0 1-1,-1 0 1,1 0-1,-1-1 1,1 1-1,0 0 1,0-1-1,-1 1 1,1 0 0,0-1-1,0 1 1,0-1-1,0 0 1,0 1-1,0-1 1,-1 0-1,1 1 1,0-1-1,0 0 1,0 0-1,0 0 1,0 0-1,0 0 1,0 0-1,0 0 1,2 0-1,1-1 24,0 1 1,0-1-1,0 0 0,0-1 0,0 1 0,0-1 0,-1 1 0,1-1 0,4-3 0,13-13 0,-1 0 0,-1-1 0,26-33 0,-32 36 20,-10 14-40,41-55-316,-41 55 122,-6 9 127,-2 8 93,-3 20-137,3-16 30,-5 35 0,9-48 71,1 0 1,0 0-1,0 0 0,1 0 0,-1 0 0,1 0 0,0 0 0,1-1 0,-1 1 0,4 7 0,-4-11 14,1 0 0,-1 1 1,0-1-1,1-1 0,-1 1 0,1 0 0,0 0 1,0 0-1,-1-1 0,1 1 0,0-1 1,0 0-1,1 0 0,-1 1 0,0-1 0,0 0 1,1-1-1,-1 1 0,0 0 0,1-1 1,-1 1-1,0-1 0,1 0 0,-1 0 0,1 0 1,3 0-1,-1-1 9,0 1-1,0-1 1,0-1 0,0 1 0,0-1-1,0 0 1,0 0 0,0 0 0,-1 0 0,1-1-1,-1 0 1,7-5 0,1-3-12,-1-1 0,-1 0 1,0-1-1,0 0 0,-1 0 1,7-15-1,37-90-15,-8 15 66,-24 63-30,46-96-51,-54 106-11,-1 0 1,12-50 0,-24 78 4,1-1 6,0-1 0,0 1 0,0 0 0,-1 0 0,1-1 0,-1 1 0,0 0 0,0-1 0,0 1 0,0 0 0,-1 0 0,1-1 0,-1 1 0,-1-5 0,0 8-12,1 1 0,0 0-1,0 0 1,0 0-1,0 0 1,1 0 0,-1 0-1,0 0 1,0 0-1,1 0 1,-1 0 0,0 1-1,-7 15-2,-11 30-1,9-19 38,0 0-39,1 1-1,2 0 1,-7 48-1,1 92 359,12-116-84,11 90 0,-10-143-223,0 1-1,0 0 1,0 0 0,0-1-1,1 1 1,-1 0-1,0 0 1,0-1-1,1 1 1,-1 0 0,0 0-1,1-1 1,-1 1-1,1 0 1,-1-1 0,0 1-1,1-1 1,0 1-1,-1-1 1,2 2 0,-2-2-13,1 0 0,-1 0 0,1 0 0,0 0 0,-1 0 0,1 0 0,0 1 1,-1-1-1,1-1 0,-1 1 0,1 0 0,0 0 0,-1 0 0,1 0 0,0 0 1,-1-1-1,1 1 0,-1 0 0,1-1 0,2 0 11,1-1 1,-2-1-1,1 1 1,0 0-1,0 0 0,3-6 1,6-9 86,-1 1 0,15-34 0,-12 24-34,9-20-40,38-64-295,-56 103 288,-3 4-34,0 1-1,-1-1 1,1 1 0,-1-1 0,1 0 0,-1 1 0,0-1-1,2-5 1,-3 8 13,0-1 0,0 1 0,0-1 0,0 1 0,0 0 0,0-1 0,0 1 0,0 0 0,1-1-1,-1 1 1,0 0 0,0-1 0,0 1 0,1 0 0,-1 0 0,0-1 0,0 1 0,1 0 0,-1 0 0,0-1 0,0 1 0,1 0 0,-1 0-1,0 0 1,1-1 0,-1 1 0,0 0 0,1 0 0,-1 0 0,1 0 0,-1 0 0,0 0 0,1 0 0,0 0 0,13 1-73,-14-1 72,64 12-2,-35-6-34,0-1-1,47 2 0,39-7 452,-114 0-428,0 0 0,0-1 0,0 1 0,0 0 0,0-1-1,0 1 1,0 0 0,0-1 0,0 1 0,0-1 0,0 0 0,0 1 0,1-2-1,1 0 77,-9 42-139,-9 22-137,9-42 278,-6 39-1,9-38 14,1-10-95,1 1-1,0 17 0,1-27 30,0 1 0,0 0 0,1 0 0,-1 0 0,1-1 1,0 1-1,0 0 0,0-1 0,0 1 0,0-1 0,0 1 0,1-1 0,-1 1 0,1-1 0,2 3 0,-3-5-4,0 1 0,0-1 0,0 1-1,0-1 1,0 1 0,0-1-1,1 0 1,-1 1 0,0-1-1,0 0 1,0 0 0,0 0-1,1 0 1,-1 0 0,0 0 0,0 0-1,0 0 1,0-1 0,0 1-1,1 0 1,-1-1 0,0 1-1,0-1 1,0 1 0,0-1-1,0 1 1,0-1 0,0 0-1,1-1 1,5-3 21,0-1 1,10-10-1,-16 16-25,15-18 45,-1-1 1,-2 0-1,1 0 0,15-34 1,-15 28-8,1 0 0,21-27 0,-10 23-132,1 1 0,48-39 0,93-65 200,-123 88-68,-42 42-47,0-1 0,0 1 0,0-1 0,0 0 0,-1 0 0,1 0 0,-1 0 0,0-1 0,0 1 0,0-1 0,0 1 0,-1-1 0,1 1 0,-1-1 1,0 0-1,0 0 0,0 0 0,-1 0 0,0 0 0,1 0 0,-1 0 0,0 0 0,-1 0 0,1 0 0,-1 1 0,0-1 0,-1-6 0,-7-47-71,4 7 86,3 16 4,1 17 36,1 13-96,0-1 1,0 1-1,0 0 0,-3-8 0,-2 5-56,5 7 94,-1-1 0,1 1 0,-1 0 0,1 0 0,-1 0 0,1 0 0,0 0 0,-1 0 0,1 0 0,-1 0 0,1 1 0,-1-1 0,1 0 0,-1 0 0,1 0 0,-1 0 0,1 1 0,-1-1 1,1 0-1,0 0 0,-1 1 0,1-1 0,0 0 0,-1 1 0,1-1 0,0 0 0,-1 1 0,1 0 0,-12 14-81,9-11 74,-35 51-41,3 3-1,-40 86 1,58-105 89,1 2 1,2 0-1,1 0 0,3 1 1,1 1-1,2 0 0,-1 57 0,6-72 34,-1 54 23,4-72-60,-1 0 0,2 0 0,-1 0 0,1 0 0,6 18-1,-7-27-7,0 1 0,-1-1 0,1 0 0,0 1-1,0-1 1,0 0 0,0 0 0,0 1-1,0-1 1,0 0 0,0 0 0,0 0-1,1 0 1,-1 0 0,0-1 0,1 1-1,-1 0 1,0 0 0,1-1 0,-1 1 0,1-1-1,-1 0 1,1 1 0,-1-1 0,1 0-1,0 0 1,-1 0 0,1 0 0,-1 0-1,1 0 1,-1 0 0,1-1 0,-1 1-1,3-1 1,3-1 17,0-1-1,-1 1 1,1-1 0,0-1-1,-1 1 1,7-6-1,19-16-19,-2-1 0,51-58-1,-69 71-15,99-114-207,-100 118-52,-13 20 98,-3 9 152,-1 25 5,0-8 58,0 48 0,6-80-46,0 1-1,1-1 0,0 0 0,0 1 0,1-1 0,-1 0 0,1 0 0,0 0 0,5 8 0,-7-11 6,1-1 1,0 1 0,0 0 0,0-1-1,1 0 1,-1 1 0,0-1 0,1 0-1,-1 1 1,0-1 0,1 0-1,-1 0 1,1 0 0,0 0 0,-1 0-1,1-1 1,0 1 0,0 0-1,-1-1 1,1 0 0,0 1 0,0-1-1,0 0 1,-1 0 0,1 0-1,0 0 1,0 0 0,0 0 0,0 0-1,-1-1 1,1 1 0,3-2-1,1-1 18,1 0 0,0-1 0,-1 0-1,0 0 1,0-1 0,0 0-1,0 0 1,-1 0 0,0 0 0,0-1-1,4-6 1,7-12 71,20-38 0,-36 61-100,28-51-40,2 1 0,54-68 0,-39 64-16,42-67-1,-75 103 46,-1-1-1,-1-1 0,0 0 0,-2 0 0,-1 0 0,0-1 1,5-33-1,-12 52-23,1 1 0,-1 0-1,0 0 1,1-1 0,-1 1 0,-1 0 0,1-1 0,0 1 0,-1-4-1,1 6 27,0 0-1,0-1 1,0 1-1,0 0 1,0 0-1,-1-1 1,1 1-1,0 0 0,0 0 1,0 0-1,0-1 1,0 1-1,-1 0 1,1 0-1,0 0 1,0-1-1,0 1 0,0 0 1,-1 0-1,1 0 1,0 0-1,0 0 1,-1-1-1,1 1 0,0 0 1,0 0-1,-1 0 1,1 0-1,0 0 1,0 0-1,-1 0 1,1 0-1,0 0 0,0 0 1,-1 0-1,1 0 1,0 0-1,0 0 1,-1 0-1,1 0 0,0 0 1,0 0-1,-1 1 1,1-1-1,-11 8-83,10-7 73,-13 13-13,1 0-1,1 1 0,1 0 0,0 1 0,-15 30 0,1-3 92,4-6-9,1 1-1,-18 54 1,30-71-36,0 1 1,2 0-1,0 0 0,1 1 0,2 0 0,0 0 1,2 0-1,1 37 0,0-34 157,0-17-99,0-1 0,1 16-1,0-22-63,-1 0 0,0-1 0,0 1-1,1-1 1,-1 1 0,1-1 0,-1 0-1,1 1 1,0-1 0,0 1 0,-1-1-1,1 0 1,0 0 0,0 0 0,0 1 0,1-1-1,-1 0 1,0 0 0,0 0 0,3 1-1,-2-1 5,0-1 0,0 0 0,0 1 0,0-1 0,0 0 0,0 0 0,0 0 0,0 0 0,0-1 0,0 1 0,0 0 0,0-1 0,0 1 0,0-1 0,0 0 0,2-1 0,29-16 131,-32 17-143,66-47-112,38-16 224,-104 62-131,1 1-1,0 0 1,0 0 0,1 0-1,-1 0 1,0 1 0,4-2-1,-5 2 15,-1 0-1,1 0 1,-1 0-1,1 0 0,-1 0 1,1 0-1,-1 0 1,1 0-1,-1 0 0,1 1 1,-1-1-1,1 0 1,-1 0-1,0 0 0,1 1 1,-1-1-1,1 0 1,-1 1-1,0-1 0,1 0 1,-1 1-1,1-1 0,-1 0 1,0 1-1,0-1 1,1 1-1,-1-1 0,0 1 1,0-1-1,1 0 1,-1 1-1,0-1 0,0 1 1,0-1-1,0 1 1,0-1-1,0 1 0,0 0 1,1 22 1,0-1 0,-2 1 0,-1 0 0,-7 34-1,-1 16 26,7-52 18,2-15-12,0-1 0,1 1 0,0 0 0,-1-1 1,2 1-1,0 7 0,-1-13-20,0 1 0,0-1-1,1 1 1,-1 0 0,0-1-1,0 1 1,0 0 0,1-1-1,-1 1 1,0-1 0,1 1-1,-1-1 1,1 1 0,-1-1 0,0 1-1,1-1 1,-1 1 0,1-1-1,0 1 1,-1-1 0,1 0-1,-1 1 1,1-1 0,-1 0-1,1 0 1,0 1 0,-1-1 0,1 0-1,0 0 1,-1 0 0,1 0-1,0 0 1,-1 0 0,1 0-1,0 0 1,-1 0 0,1 0 0,-1 0-1,1 0 1,0 0 0,-1-1-1,1 1 1,0 0 0,4-2 19,0 0 0,0 0 1,-1-1-1,6-3 0,-9 5-25,16-11 21,-2-1 1,1 0-1,-2-2 1,19-22-1,-10 11 26,7-8-32,16-17-155,-45 50 134,-1 1 1,1-1-1,-1 1 0,1-1 1,-1 1-1,1-1 0,-1 1 1,1 0-1,0-1 0,-1 1 0,1 0 1,0-1-1,-1 1 0,1 0 1,0 0-1,-1 0 0,1 0 1,0 0-1,-1-1 0,2 2 1,-1-1-2,-1 0-1,1 0 1,-1 0 0,0 1 0,1-1 0,-1 0 0,1 1 0,-1-1 0,0 1 0,1-1 0,-1 0 0,0 1 0,1-1 0,-1 1 0,0-1 0,0 1 0,1-1 0,-1 1 0,0-1 0,0 1 0,1 3-5,0 0 0,-1-1-1,1 1 1,-1-1 0,0 1 0,0 0 0,-1 3-1,-3 12 7,0 0-1,-2-1 0,0 1 0,-1-1 0,0 0 0,-2-1 0,0 0 0,-1 0 0,-17 22 0,-13 9-28,-71 67-1,69-73 30,34-35 7,-32 34 149,-50 38 0,84-75-121,0 1 1,-1-1-1,1 0 0,-1-1 0,0 0 0,0 0 1,0 0-1,0-1 0,-9 2 0,13-4-19,1 1 1,-1-1-1,0 0 0,1 0 0,-1 0 1,1 0-1,-1-1 0,1 1 0,-1-1 1,0 1-1,1-1 0,0 0 0,-1 0 1,1 0-1,0 0 0,-1-1 0,1 1 1,0-1-1,0 1 0,0-1 0,0 0 1,0 1-1,1-1 0,-1 0 0,0 0 1,1 0-1,-1-1 0,1 1 0,0 0 0,-1-3 1,0 0-9,0 0 1,1 0 0,-1 0 0,1-1-1,0 1 1,1 0 0,-1 0 0,1-1-1,0 1 1,0 0 0,1-1 0,0 1-1,-1 0 1,2 0 0,-1-1-1,1 1 1,0 0 0,0 0 0,0 1-1,1-1 1,-1 0 0,1 1 0,0 0-1,0-1 1,1 1 0,0 0 0,-1 1-1,1-1 1,8-5 0,1 2-28,0 0 1,1 0-1,0 1 1,16-4-1,59-12 7,-69 18 40,3-1-85,40-8-531,-1-3 1,93-37-1,-142 47 341,-4 3-1002,-1-1 1,0 0 0,12-8 0,-18 11 816,0 0-1,0-1 1,-1 1-1,1-1 1,-1 1-1,0-1 0,1 1 1,-1-1-1,0 0 1,0 0-1,0 0 1,0 0-1,0 1 1,0-1-1,-1 0 1,1-1-1,-1 1 1,1 0-1,-1 0 0,0-3 1,0-11-2272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48:37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 10720,'-9'-8'4864,"9"13"-4256,4-5 1471,6 0-1279,9 0 384,4 3-704,15 1-96,4 1-224,6-1-32,4 1-64,-5-2-320,-3 1 128,-13-4-2624,-1 5 1504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5:09.3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73 21 6720,'-13'-7'6321,"22"5"-3453,12-1-1657,2-1 7,27 0 0,-43 4-980,0 0 0,1 0 0,-1 1 1,0 0-1,1 1 0,-1-1 0,13 6 0,-19-6-195,0-1 0,0 0 0,0 1 0,0-1 0,0 1 0,0-1 0,0 1 1,0-1-1,-1 1 0,1 0 0,0 0 0,0-1 0,-1 1 0,1 0 0,0 0 0,-1 0 1,1 0-1,-1 0 0,1 0 0,-1-1 0,0 1 0,1 0 0,-1 0 0,0 1 0,0-1 0,1 0 1,-1 0-1,0 0 0,0 0 0,0 0 0,0 0 0,-1 0 0,1 0 0,0 0 0,0 0 1,-1 0-1,1 0 0,-1 1 0,-1 3 86,0-1-1,-1 1 1,0-1 0,0 1-1,-6 6 1,-79 81 820,51-56-514,-41 54 0,74-85-386,0 0 0,1 0 0,0 1 0,-3 5 0,5-10-26,1 0 0,-1 0 0,1 0 0,0 0 0,-1 0 0,1 0 0,0 0-1,0 0 1,0 0 0,-1-1 0,1 1 0,0 0 0,0 0 0,0 0 0,1 0 0,-1 0 0,0 0 0,0 0-1,0 0 1,1 0 0,-1 0 0,0 0 0,1 0 0,-1 0 0,1-1 0,-1 1 0,1 0 0,0 0 0,-1-1-1,1 1 1,0 0 0,-1-1 0,1 1 0,0 0 0,0-1 0,0 1 0,5 1 56,0 0 0,1 0-1,-1-1 1,0 0 0,0 0 0,1 0 0,-1-1 0,0 0-1,0 0 1,9-2 0,11-2-512,27-8 1,-45 10 153,19-5-1724,28-13 0,-14 7 67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48:38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955 156 7648,'-14'0'3456,"14"3"-2592,11-3-768,-8 0-1088,2 0 544,-10 0-3232,5 4 2048</inkml:trace>
  <inkml:trace contextRef="#ctx0" brushRef="#br0" timeOffset="1">1 37 9568,'5'-12'4320,"37"0"-3776,-19 6-352,6 6-224,4-3-1248,4 3 704,7-4-5600,3 8 3392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48:41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321 396 2400,'0'0'109,"0"-1"1,0 0-1,1 1 1,-1-1-1,0 1 1,0-1-1,0 1 0,1-1 1,-1 0-1,0 1 1,1-1-1,-1 1 1,0 0-1,1-1 1,-1 1-1,1-1 0,-1 1 1,1-1-1,-1 1 1,1 0-1,-1 0 1,1-1-1,-1 1 0,1 0 1,-1 0-1,1-1 1,-1 1-1,1 0 1,0 0-1,-1 0 1,2 0-1,-1-1 182,0 1 0,0 0 0,0 0 1,0-1-1,0 1 0,0-1 0,0 1 0,0-1 1,0 0-1,0 1 0,0-1 0,0 0 0,0-1 0,0 1-94,0 0 0,0 0 0,0 0-1,0-1 1,-1 1 0,1 0 0,-1-1-1,1 1 1,-1 0 0,1-1 0,-1 1-1,0-1 1,0 1 0,1-1 0,-1 1-1,0-1 1,-1 1 0,1 0 0,0-1-1,0 1 1,0-1 0,-1 1 0,1-1-1,-1 1 1,1 0 0,-1-1 0,0 1-1,1 0 1,-1 0 0,0-1 0,-2-1-1,0 0-3,-1 0-1,1 0 0,-1 0 0,0 1 0,1 0 1,-1-1-1,0 1 0,-1 1 0,1-1 1,-6-1-1,-2 0 31,1 0 0,0 1 1,-1 0-1,1 1 0,-1 1 1,-12 0-1,17 1-138,0 0 1,0 0-1,0 0 0,1 1 1,-1 0-1,1 0 0,-1 0 0,1 1 1,0 0-1,0 1 0,0-1 0,-6 6 1,2 0-4,0 1 0,0 1 0,1 0 0,1 0 0,0 1 0,0 0 0,1 0-1,1 1 1,0 0 0,0 0 0,-5 24 0,6-17 31,1 0 0,0 0 0,2 0 1,0 0-1,2 1 0,0-1 0,5 34 0,-3-46-54,-1-1 0,1 0 0,0 0 1,1 0-1,0 0 0,0-1 0,0 1 1,1-1-1,5 8 0,-6-11 7,-1 0 0,1 0 0,0 0 0,0-1 1,0 1-1,0-1 0,0 1 0,0-1 0,1 0 0,-1 0 0,1-1 0,-1 1 0,1-1 1,0 0-1,-1 0 0,1 0 0,0 0 0,0 0 0,5-1 0,6-1 8,-1 0 0,1-1 0,0-1 0,-1 0 1,0-1-1,18-7 0,79-41-11,-78 33-17,-1-2 1,0 0-1,-2-2 0,-1-2 1,-1 0-1,43-51 1,-61 66-54,-2-1 0,1 0 0,-1 0-1,0-1 1,6-14 0,-12 16-33,-7 12-103,-12 16-20,6 0 199,0 1 0,1 1 0,1 0 0,1 0 0,1 1 0,1-1 0,-6 36 0,11-50 1,0 0 1,0 0 0,1 0-1,0 1 1,1-1 0,-1 0-1,1 0 1,0 0 0,1 0-1,2 8 1,-3-12-5,0 0 0,0 0-1,0 0 1,0 0 0,1 0 0,-1-1 0,1 1-1,-1 0 1,1-1 0,0 1 0,-1-1 0,1 1-1,0-1 1,0 0 0,0 0 0,0 0-1,0 0 1,0 0 0,0 0 0,0 0 0,1-1-1,-1 1 1,0-1 0,0 0 0,1 1-1,-1-1 1,0 0 0,5-1 0,-1 0-3,0 0 0,0-1 0,0 0-1,-1 0 1,1 0 0,0 0 0,-1-1 0,1 0 0,-1-1 0,0 1 0,0-1 0,0 0-1,-1 0 1,1 0 0,5-8 0,3-4-64,-1-1 0,0-1-1,10-20 1,6-14 95,-3-1-1,22-65 0,-43 103-108,-4 12 3,1 0 0,0 0 1,-1 1-1,1-1 0,1 0 0,1-4 0,-5 11 7,0 0 0,0 0-1,1 0 1,-1 0 0,1 0 0,-1 7 0,-6 35 188,2 9-4,0 56 1,7-94-83,0 0 0,1 0 0,1 0 0,5 16 0,-7-29-28,0 0 0,1 0-1,-1 0 1,1 0 0,0 0 0,0-1 0,0 1 0,1-1 0,-1 0 0,1 1-1,4 3 1,-5-5-13,0 0 1,0-1-1,1 1 0,-1-1 0,0 0 0,1 0 0,-1 0 0,1 0 0,-1 0 0,1 0 0,-1 0 0,1-1 1,0 0-1,-1 1 0,1-1 0,0 0 0,-1 0 0,6-1 0,6-2-6,0-1-1,-1 0 1,0-1 0,1-1-1,-2 0 1,1-1-1,-1 0 1,0-1-1,19-16 1,-8 4 48,0-2 0,-2 0 1,27-38-1,-37 46-60,-1-2 0,-1 1 0,13-30 0,-19 36-27,1 1 0,-2-1-1,1 0 1,-1 0 0,-1 0-1,0 0 1,0 0 0,0-1-1,-2-10 1,0 16 2,0 0 0,0 0 1,0 0-1,-1 0 0,0 1 0,0-1 0,0 0 0,0 1 0,0 0 1,-1-1-1,1 1 0,-1 0 0,0 0 0,-4-2 0,3 1-7,4 3 27,0 1 0,0 0 0,0 0 1,-1-1-1,1 1 0,0 0 0,0 0 1,0-1-1,0 1 0,-1 0 0,1-1 0,0 1 1,0 0-1,0-1 0,0 1 0,0 0 0,0-1 1,0 1-1,0 0 0,0-1 0,0 1 1,0 0-1,0 0 0,0-1 0,0 1 0,0 0 1,1-1-1,-1 1 0,0 0 0,0-1 0,0 1 1,0 0-1,0 0 0,1-1 0,-1 1 1,0 0-1,0 0 0,1-1 0,-1 1 0,0 0 1,0 0-1,1 0 0,-1-1 0,0 1 0,1 0 1,-1 0-1,0 0 0,0 0 0,1 0 1,-1 0-1,0 0 0,1 0 0,-1 0 0,18-5-58,-18 5 57,14-3-22,1 2 0,-1 0-1,1 0 1,-1 1 0,1 1 0,-1 1 0,0 0 0,25 7 0,-36-8 30,1 0-1,-1 0 1,0 1 0,-1-1 0,1 1 0,0-1-1,0 1 1,-1 0 0,1 0 0,-1 1 0,1-1-1,-1 0 1,0 1 0,0-1 0,0 1 0,-1 0-1,1 0 1,0 0 0,-1 0 0,0 0 0,0 0-1,2 4 1,-1 5 6,0 0-1,-1 1 0,0-1 0,-2 20 0,1-12 16,0 12-1,1 50 55,0-71-64,1 0-1,0 0 0,0 0 1,1 0-1,6 13 0,-6-16 15,-2-4 19,1-1-1,-1 1 0,1 0 0,0-1 0,0 0 0,0 1 1,3 2-1,-4-6-43,-1 1 1,1 0-1,0-1 1,0 1-1,0-1 1,0 1-1,0-1 1,0 1-1,0-1 1,0 0 0,0 1-1,0-1 1,0 0-1,0 0 1,0 0-1,0 0 1,0 0-1,0 0 1,0 0-1,1 0 1,-1-1-1,0 1 1,0 0-1,0 0 1,0-1-1,0 1 1,0-1 0,-1 1-1,1-1 1,2-1-1,2-1 21,1-1-1,-1 0 1,0 0-1,0-1 1,0 0-1,7-10 1,24-38-3,-34 50-24,87-138-172,-71 114 169,29-33 0,10-11 75,-9 11-297,-48 60 222,0-1-1,1 1 1,-1-1-1,1 1 0,-1 0 1,1-1-1,-1 1 0,0 0 1,1 0-1,-1-1 1,1 1-1,-1 0 0,1 0 1,-1 0-1,1-1 0,0 1 1,-1 0-1,1 0 0,-1 0 1,1 0-1,-1 0 1,1 0-1,-1 0 0,1 0 1,-1 0-1,2 1 0,16 9-122,-12-6 82,0 1 0,-1 1 0,7 7 0,-3 0 46,-1 1 0,-1 0 0,0 1 0,-1-1-1,0 1 1,3 16 0,12 29 41,-9-30 14,-5-10-6,12 22 0,-16-36-43,0 0 0,1-1-1,0 0 1,0 1 0,0-1-1,1-1 1,-1 1 0,7 4-1,-9-7 7,0-1-1,1 1 0,-1-1 1,0 0-1,1 0 0,-1 0 0,0 0 1,1-1-1,-1 1 0,1 0 1,0-1-1,-1 0 0,1 0 0,-1 1 1,1-2-1,-1 1 0,1 0 1,0 0-1,-1-1 0,1 1 0,-1-1 1,1 0-1,-1 0 0,0 0 1,1 0-1,-1 0 0,4-3 0,3-3-2,0 0 0,-1 0-1,0-1 1,0 0-1,6-9 1,3-5 9,13-23-1,3-3 3,6-5-14,34-47-93,-71 98 71,-1 1 0,-1-1 0,1 1 0,0-1 0,0 1 0,0-1 0,-1 0 0,1 1 0,-1-1 0,1 0 0,-1 0 0,0 1 0,0-1 0,0 0 0,0 0 0,0 1 0,0-1 1,0 0-1,0 0 0,-1 1 0,1-1 0,-1 0 0,0-1 0,0 2 5,1 0 1,-1 0 0,1 1-1,-1-1 1,0 0 0,1 1 0,-1-1-1,0 1 1,0-1 0,1 0-1,-1 1 1,0 0 0,0-1-1,0 1 1,0-1 0,1 1-1,-3 0 1,1-1-4,1 1 0,-1 0 0,0 0 0,0 0 0,0 0 0,1 1 0,-1-1-1,0 0 1,0 1 0,1-1 0,-4 2 0,-2 2-4,0 0 0,0 0 0,0 0-1,1 1 1,0 0 0,0 0 0,0 1 0,1 0-1,0 0 1,0 0 0,0 0 0,1 1 0,0 0-1,0-1 1,-3 10 0,2-2 43,0 0-1,1 0 1,0 1 0,1-1 0,1 1-1,0 0 1,0 18 0,2-27-16,0 0 1,1-1-1,-1 1 1,1 0-1,0-1 1,0 1-1,1-1 1,-1 1-1,1-1 1,4 6-1,-5-9 0,0 0 0,0 0 0,1-1-1,-1 1 1,1-1 0,-1 1 0,1-1-1,0 0 1,0 0 0,-1 0 0,1 0 0,0 0-1,0 0 1,0 0 0,0 0 0,0-1-1,0 1 1,0-1 0,0 0 0,1 1-1,-1-1 1,0 0 0,0 0 0,0-1 0,0 1-1,0 0 1,0-1 0,0 1 0,3-2-1,8-2 16,0-1 0,0 0 0,0-1-1,0-1 1,13-9 0,19-11 4,18-7 37,-32 16-93,0 2 0,1 1 0,45-15 0,-71 29-8,0-1 0,0 1-1,0 0 1,7 0 0,-11 1 30,-1 0 1,0 0 0,0 0-1,1 0 1,-1 0 0,0 1 0,0-1-1,0 0 1,0 1 0,1-1-1,-1 0 1,0 1 0,0 0-1,0-1 1,0 1 0,0 0-1,0-1 1,0 1 0,0 0-1,0 0 1,-1 0 0,1 0-1,0 0 1,0 0 0,-1 0-1,2 1 1,-1 3 7,1 0-1,-1 0 1,0 0-1,-1-1 0,1 1 1,-1 0-1,0 0 1,0 0-1,-2 10 1,-1 4 55,-7 22 1,6-27-51,-15 46-35,11-36 78,1-1-1,-4 30 1,10-52-41,1 1-1,0-1 0,0 0 1,0 1-1,0-1 0,0 0 1,0 1-1,0-1 0,1 0 0,-1 0 1,0 1-1,1-1 0,0 2 1,-1-3 0,1 1 0,-1-1 0,0 1 0,1-1 0,-1 0 0,1 1 0,-1-1 0,0 1 0,1-1 0,-1 0 0,1 0 0,-1 1 1,1-1-1,0 0 0,-1 0 0,1 0 0,-1 1 0,1-1 0,-1 0 0,1 0 0,1 0 0,0 0 7,0-1 0,1 1 0,-1-1 0,0 0-1,1 0 1,-1 1 0,0-2 0,0 1 0,1 0 0,-1 0 0,0-1 0,0 1 0,2-3-1,13-12-7,-1-1 0,24-32 0,25-45-15,-39 55 2,-11 16-19,-3 5-48,0 0-1,23-24 1,-29 35 42,3-1-169,-8 11 68,-2 7 9,-3 22 117,0 36 1,-2 19 79,5-70-7,0-1 1,3 24-1,-1 4 40,0-39-82,-1 1 0,1-1 0,0 1 0,0 0 0,0-1 0,4 8-1,-4-11-7,-1 0 0,1-1-1,-1 1 1,1-1-1,0 1 1,0-1-1,0 1 1,0-1-1,0 0 1,0 1-1,0-1 1,1 0-1,-1 0 1,0 0-1,1 0 1,-1 0 0,1 0-1,-1 0 1,1 0-1,-1 0 1,1-1-1,0 1 1,-1-1-1,1 1 1,1-1-1,4 0-23,-1-2 0,0 1 0,0-1 0,0 1 0,-1-2 0,1 1 0,0-1 0,-1 1 0,1-2 0,-1 1 0,0 0 0,0-1 0,7-7 0,-10 10 26,0-1 1,1 1 0,-1 0 0,0 0 0,1 0-1,-1 0 1,4 0 0,13-6 84,-2-4-118,-1-1 0,0 0 0,22-23 0,36-47-8,77-105 252,-134 165-249,0 0 0,-2-2 0,0 1-1,-2-2 1,-1 0 0,18-51 0,-1-10-252,-27 72 198,-3 14 68,1 0-1,0 0 1,0 0-1,0 0 1,0 0 0,-1 0-1,1-1 1,0 1 0,0 0-1,0 0 1,0 0-1,0 0 1,-1 0 0,1 0-1,0 0 1,0 1 0,0-1-1,0 0 1,0 0 0,-1 0-1,1 0 1,0 0-1,0 0 1,0 0 0,0 0-1,0 0 1,-1 0 0,1 0-1,0 1 1,0-1 0,0 0-1,0 0 1,0 0-1,0 0 1,0 0 0,0 0-1,0 1 1,-1-1 0,1 0-1,0 0 1,-15 23-130,0 8 151,1 0 1,2 0-1,0 1 0,-7 39 0,10-19 72,2 1 0,2 0 0,2 0-1,5 65 1,-1-102-99,1 0 1,0 1-1,1-1 0,1-1 1,0 1-1,2 0 0,10 23 1,-14-35-185,0-1 0,1 0 0,-1 0 0,1 1 0,0-2 1,0 1-1,0 0 0,4 2 0,-6-4-18,0-1 0,0 1 0,0 0 0,0-1 0,0 1 0,0-1 0,0 1 0,1-1 0,-1 1 0,0-1 0,0 0-1,1 0 1,-1 0 0,0 1 0,0-1 0,1 0 0,-1-1 0,0 1 0,0 0 0,1 0 0,-1 0 0,0-1 0,0 1 0,0-1 0,1 1 0,-1-1 0,0 1 0,0-1 0,2-1 0,-1 0-262,-1-1 0,1 1 0,0 0 0,-1-1 0,1 1 0,-1-1 0,0 0 0,0 1 0,0-1 0,0 0 0,0 0 0,0-5 0,0-15-1585,-1 1-1,-1-1 1,-1 0-1,-8-35 1,8 45 1485,-2-1 0,0 1 1,0-1-1,-1 1 1,-1 1-1,0-1 0,-10-14 1,10 19 867,0 0 1,0 0-1,-1 1 1,0 0-1,-1 0 1,0 1-1,0 0 1,-12-7-1,-6-2 3184,-39-14-1,21 9-1567,-59-33 3111,101 52-4864,0 0 0,0 0-1,1 0 1,-1 0 0,0 0 0,1 0-1,-1-1 1,1 1 0,0 0 0,-1-1 0,1 1-1,0-1 1,-2-2 0,3 4-111,0 0 0,0-1 1,0 1-1,0-1 0,0 1 0,0 0 0,1-1 1,-1 1-1,0 0 0,0-1 0,0 1 1,0 0-1,0-1 0,0 1 0,1 0 0,-1-1 1,0 1-1,0 0 0,1 0 0,-1-1 1,0 1-1,0 0 0,1 0 0,-1-1 0,0 1 1,1 0-1,18-8 780,20 1-191,-1 1 0,71-1 0,-51 5-499,130-13-102,40-1-5621,-154 15 2848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48:44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185 685 3552,'4'-2'403,"-2"1"-190,0 0 0,0 0 1,0 0-1,0 0 0,-1-1 0,1 1 0,0-1 0,0 1 0,-1-1 0,1 1 0,-1-1 0,1 0 0,1-3 0,4-5 2612,-7 10-2696,1 0-1,-1-1 1,1 1 0,-1-1-1,1 1 1,-1-1-1,0 1 1,1 0-1,-1-1 1,1 1-1,-1-1 1,0 0-1,0 1 1,1-1-1,-1 1 1,0-1-1,0 1 1,0-1-1,1 0 1,-1 1 0,0-1-1,0 0 1,0 1-1,0-1 1,0 1-1,0-1 1,-1 0-1,1 1 1,0-1-1,0 1 1,0-1-1,0 0 1,-1 1-1,1-1 1,0 1-1,-1-1 1,1 1 0,0-1-1,-1 1 1,1-1-1,0 1 1,-2-1-1,1 0-38,0 1 1,0-1-1,0 1 0,0 0 0,0 0 1,0-1-1,0 1 0,0 0 0,0 0 1,0 0-1,0 0 0,0 0 0,0 0 1,0 1-1,-1-1 0,1 0 0,0 0 1,-1 1-1,1 0 78,-7 1 31,0 1 0,0 1 1,0-1-1,0 1 0,1 1 0,0-1 1,0 1-1,0 0 0,1 1 1,-1 0-1,1 0 0,-7 9 0,3-1-54,0 0-1,0 1 0,1 1 0,1-1 0,-7 19 1,5-7 64,-10 41 1,17-56-139,1 0-1,0 0 0,1 0 1,1 1-1,0-1 0,2 16 1,-2-24-21,1 0 1,0-1-1,0 1 1,1-1-1,-1 1 1,1-1-1,0 1 0,0-1 1,0 0-1,0 0 1,0 0-1,6 5 1,-7-7-27,0 0 1,1 0-1,-1 0 1,0 0-1,1 0 0,-1-1 1,1 1-1,-1 0 1,1-1-1,-1 1 1,1-1-1,-1 1 1,1-1-1,-1 0 0,1 0 1,-1 0-1,1 0 1,0 0-1,-1 0 1,1 0-1,-1 0 0,1-1 1,-1 1-1,1-1 1,0 1-1,-1-1 1,0 1-1,1-1 1,-1 0-1,1 0 0,-1 0 1,0 0-1,0 0 1,1 0-1,0-2 1,9-7 81,-1-1 1,0-1-1,-1 0 1,8-14-1,31-60 96,-34 60-152,112-175 24,-95 159-44,-3-2 1,30-59-1,-39 59-46,-2-1 0,15-63 0,-28 93-31,-1-1 1,0 1-1,1-32 0,-4 44 36,0 0 0,0 0-1,0-1 1,0 1-1,-1 0 1,1 0 0,-1 0-1,0 0 1,0 0 0,0-1-1,0 1 1,0 1-1,-1-1 1,-2-5 0,3 8 9,1-1 0,-1 1 0,1-1 0,-1 1 0,1-1 0,0 1 0,-1-1 0,1 1 0,-1 0 1,0-1-1,1 1 0,-1 0 0,1 0 0,-1-1 0,0 1 0,1 0 0,-1 0 0,1 0 0,-1 0 0,0 0 1,1 0-1,-1 0 0,0 0 0,1 0 0,-1 0 0,-1 0 0,-13 9-15,13-8 16,-7 7 22,0-1 0,1 1 0,0 0-1,0 1 1,1 0 0,0 0 0,0 0-1,-7 16 1,-4 11 124,-13 41 1,28-69-133,-10 26 241,-13 59 1,22-76-192,2 0 1,0-1 0,1 1-1,0 0 1,2 0 0,2 16 0,-1-16 25,1 0 0,1-1 0,0 1 1,1-1-1,1 0 0,13 24 1,-16-34-44,1 0 0,0 0 0,0 0 1,1 0-1,0-1 0,0 0 0,0 0 1,0-1-1,1 1 0,0-1 0,0 0 1,0 0-1,0-1 0,1 0 0,-1 0 1,1-1-1,0 1 0,8 1 1,-4-3-19,-1 0 0,1-1 0,-1 0 0,1 0 0,-1-1 0,1 0 0,-1-1 0,1 0 0,-1-1 0,0 0 1,0-1-1,0 0 0,-1 0 0,13-8 0,-1-1 7,-2-1-1,1 0 1,-2-2 0,0 0-1,22-25 1,-31 30-47,1-1 0,13-23-1,-20 29-14,0 1 0,-1 0 0,1-1-1,-1 0 1,0 0 0,0 0-1,-1 0 1,0 0 0,1-7 0,-2 12 10,0 0 0,0 0 0,0 0 0,0 0 0,0 0 0,0 1 1,-1-1-1,1 0 0,0 0 0,0 0 0,-1 0 0,1 0 1,0 1-1,-1-1 0,1 0 0,-1 0 0,1 1 0,-1-1 0,1 0 1,-1 0-1,0 1 0,1-1 0,-1 1 0,-1-2 0,1 2 5,-1-1 0,1 1 0,-1 0 0,1-1-1,0 1 1,-1 0 0,1 0 0,-1 0 0,1 0-1,-1 0 1,1 0 0,-1 1 0,-1 0 0,-3 0-2,0 1 1,0 1 0,1-1-1,0 1 1,-9 5 0,8-3 27,0 0 1,0 0 0,1 0 0,0 1 0,0 0 0,1 0 0,0 0-1,0 0 1,0 1 0,1 0 0,-1 0 0,2-1 0,-1 2 0,-1 8-1,1-6 19,2 1-1,-1-1 0,2 1 0,-1-1 0,1 1 0,1-1 0,0 1 0,1-1 0,3 16 1,-2-18 41,0 0 1,0 0 0,1-1-1,0 0 1,7 10 0,-10-16-65,0 1 0,0-1 1,0 0-1,0 1 1,0-1-1,0 0 1,0 0-1,1 0 1,-1 0-1,0 0 1,1 0-1,-1-1 1,1 1-1,-1 0 1,1-1-1,-1 1 1,1-1-1,-1 1 1,1-1-1,0 0 1,-1 1-1,1-1 1,-1 0-1,1 0 1,0-1-1,-1 1 1,1 0-1,0 0 1,-1-1-1,1 1 1,-1-1-1,1 1 0,-1-1 1,1 0-1,-1 1 1,1-1-1,0-1 1,6-4 41,0 0 1,0 0-1,-1-1 0,12-14 1,-19 21-52,25-26 19,2 1 0,0 1 0,1 1 0,2 1 0,0 2 0,1 1 0,44-19 0,-64 33-85,0 1 0,0 0 0,1 1 0,17-4-1,-29 7 68,1 0 0,-1 0-1,1 0 1,-1 0-1,0 0 1,1 0-1,-1 0 1,1 0 0,-1 0-1,1 0 1,-1 0-1,0 0 1,1 0-1,-1 0 1,1 0 0,-1 0-1,0 1 1,1-1-1,-1 0 1,1 0-1,-1 0 1,0 1 0,1-1-1,-1 0 1,0 0-1,1 1 1,-1-1-1,0 0 1,0 1 0,1-1-1,-1 1 1,0-1-1,0 0 1,1 1-1,-1-1 1,0 0 0,0 1-1,0-1 1,0 1-1,0-1 1,0 1-1,0-1 1,0 0 0,0 1-1,0-1 1,0 1-1,0-1 1,0 1-1,0-1 1,0 0 0,0 1-1,0-1 1,0 1-1,-1-1 1,1 0-1,0 1 1,-1 0 0,-14 29 182,14-29-188,-27 46 26,-35 81-1,44-82 406,19-37-289,5-8 10,-3-1-131,0-1 0,0 0-1,0-1 1,-1 1 0,1 0-1,0 0 1,-1-1 0,1 1-1,0-2 1,24-25-65,47-40 0,-72 67 49,41-34-17,1 2-1,82-46 1,-119 76-28,0 0-1,1 0 0,0 1 1,13-4-1,-19 6 45,0 0 1,1-1-1,-1 1 0,0 0 1,0 0-1,1 0 0,-1 0 0,0 0 1,0 1-1,1-1 0,-1 0 0,0 1 1,0-1-1,1 0 0,-1 1 1,0 0-1,0-1 0,0 1 0,0 0 1,0-1-1,0 1 0,0 0 0,0 0 1,0 0-1,0 0 0,0 0 1,0 0-1,-1 0 0,1 0 0,-1 0 1,1 0-1,0 0 0,-1 1 0,1 1 1,2 10-35,-1 1 1,0 0-1,-1 0 1,-1 0 0,-2 24-1,2 26 464,0-57-329,1 0 0,0 0 0,3 10 0,-4-16-81,0 0-1,1 0 1,-1 0 0,0 0 0,1 0 0,-1 0-1,0 0 1,1 0 0,-1 0 0,1-1 0,-1 1-1,1 0 1,0 0 0,-1 0 0,1-1 0,0 1 0,0 0-1,-1-1 1,1 1 0,0 0 0,0-1 0,0 1-1,0-1 1,0 0 0,0 1 0,0-1 0,0 0 0,0 1-1,0-1 1,0 0 0,0 0 0,0 0 0,2 0-1,-2-1-7,1 1 0,0-1 0,-1 0 0,1 0 0,-1 0 0,0 0 0,1 0 0,-1 0 0,0 0 0,1 0 0,-1 0 0,0-1 0,0 1 0,0 0 0,0-1 0,0 1 0,-1-1 0,2-2 0,3-5 16,14-19-58,2 1 0,0 1 0,2 1 0,0 1-1,2 1 1,1 1 0,0 1 0,44-26-1,-59 41 22,128-69-94,-138 75 93,0-1-1,0 1 1,0-1-1,0 1 1,0 0-1,0 0 1,0-1-1,0 1 1,0 0-1,0 0 0,0 0 1,0 0-1,0 0 1,0 0-1,2 1 1,-2-1 7,-1 0 1,1 1 0,-1-1 0,1 0 0,-1 0-1,0 1 1,1-1 0,-1 1 0,1-1 0,-1 0-1,0 1 1,1-1 0,-1 1 0,0-1 0,0 1-1,1-1 1,-1 1 0,0-1 0,0 1 0,0-1-1,1 2 1,-1 1 3,0-1-1,0 1 0,0 0 1,-1 0-1,1 0 1,0 0-1,-1-1 0,0 1 1,-1 2-1,-3 7 21,-1 0 0,0 0 0,-1-1 0,-8 11 0,-6 10 55,7-9-29,0 0-7,0 0 1,-1-1-1,-30 32 0,41-49-22,-1-1-1,1 0 0,-1 0 0,1-1 0,-1 1 0,-9 4 0,12-8-10,0 1 0,1 0 0,-1-1 0,0 0 0,0 1 1,1-1-1,-1 0 0,0 0 0,0 0 0,0 0 0,1 0 0,-1 0 0,0-1 0,0 1 0,1 0 1,-1-1-1,0 0 0,1 1 0,-1-1 0,0 0 0,1 0 0,-1 0 0,1 0 0,-1 0 0,-1-2 0,-3-3-12,1 0-1,0 0 0,0 0 0,1-1 0,0 1 1,0-1-1,0 0 0,1-1 0,-3-9 0,-1 1-133,5 4 102,2 12 35,0 0 1,0 0 0,0-1-1,0 1 1,0 0 0,0 0 0,0 0-1,0-1 1,0 1 0,0 0-1,0 0 1,0 0 0,1 0 0,-1 0-1,0-1 1,0 1 0,0 0-1,0 0 1,0 0 0,1 0-1,-1 0 1,0 0 0,0-1 0,0 1-1,0 0 1,1 0 0,-1 0-1,0 0 1,0 0 0,1 0 0,0 0-9,0 0 0,0 0 1,1 1-1,-1-1 0,0 0 1,0 1-1,0-1 1,1 1-1,-1-1 0,0 1 1,0 0-1,2 1 0,27 20-23,73 47 159,-89-61-82,0-1-1,1 0 0,0-1 0,0-1 0,29 6 0,-35-10-1,1 0 0,0-1-1,-1 0 1,1-1-1,-1 0 1,1 0-1,-1-1 1,0 0-1,1-1 1,10-4 0,-1-1 15,-1-1 1,1-1 0,27-19-1,-12 3-91,45-44-1,-21 6-162,-48 51 101,-6 10-39,-5 14 147,-15 51-36,11-45 113,1 0-1,0 0 1,-1 21 0,3-15-41,1-8-10,0 0 0,1 16 0,0-28-19,0 1 0,1-1 0,-1 0-1,1 0 1,0 0 0,0 0 0,0 0 0,0 0 0,0 0 0,1-1-1,-1 1 1,1 0 0,-1-1 0,1 1 0,4 3 0,-5-5-14,0 0-1,0 0 1,0-1 0,0 1 0,1-1 0,-1 1-1,0-1 1,0 1 0,0-1 0,1 0 0,-1 1-1,0-1 1,0 0 0,1 0 0,-1 0 0,0 0 0,2 0-1,1-1 5,-1 0-1,0 0 1,1 0-1,-1 0 1,0 0-1,5-3 1,3-3 41,0-1 0,15-12 0,-22 16-21,198-157 94,-170 137-134,-1 0 0,-2-2 1,45-50-1,-51 45-6,-1-1 0,-1-2 0,-2 0 0,19-46 0,18-63-32,-45 111-114,-2-2-1,7-45 1,-16 78 144,0 0 0,0 0 0,0 0 1,0 0-1,0 0 0,0 0 0,0 0 0,0 0 0,0 0 0,-1-1 1,1 1-1,-1-2 0,1 3 14,0 0 1,0 0 0,0 0-1,0 0 1,-1 0-1,1 0 1,0 0 0,0 0-1,0 0 1,0 0 0,0 0-1,0 0 1,0 0-1,-1 0 1,1 0 0,0-1-1,0 1 1,0 0-1,0 0 1,0 0 0,0 0-1,0 0 1,-1 0-1,1 1 1,0-1 0,0 0-1,0 0 1,0 0-1,0 0 1,0 0 0,0 0-1,-1 0 1,1 0-1,0 0 1,0 0 0,0 0-1,0 0 1,0 0 0,0 0-1,0 1 1,-7 9-126,-54 155-78,27-66 187,16-51 55,-30 84 246,40-104-196,1 0 0,-6 51-1,10-52 37,1 0 0,2-1 0,5 46 0,-5-69-106,0 0 0,1-1-1,0 1 1,-1 0-1,1-1 1,0 1-1,0-1 1,1 1 0,-1-1-1,0 1 1,1-1-1,0 0 1,-1 0-1,4 3 1,-3-3-2,0-1 0,-1 0 0,1 0 1,0 0-1,0 0 0,0 0 0,0-1 0,0 1 0,0-1 1,0 1-1,0-1 0,0 1 0,0-1 0,0 0 0,3 0 0,0-1 8,0 0-1,0 0 0,0-1 0,0 1 0,0-1 1,0 0-1,0 0 0,-1-1 0,1 1 0,-1-1 0,1 0 1,-1 0-1,6-7 0,13-16 26,0-1 0,31-52 0,-35 50-217,-10 18 58,-6 11-18,-3 7 84,-3 11-29,-10 83 37,13-89 115,0 0 0,0-1 1,1 1-1,1-1 1,0 1-1,0-1 0,5 11 1,-7-21-67,1 0 1,-1 0-1,0 0 1,1 0-1,-1 0 1,1 0-1,0 0 1,-1 0-1,1-1 1,0 1-1,-1 0 1,1 0 0,0-1-1,0 1 1,0 0-1,0-1 1,-1 1-1,1-1 1,0 1-1,2 0 1,-2-1 3,1 0 1,0 1 0,0-1-1,0 0 1,-1 0-1,1 0 1,0-1 0,0 1-1,-1 0 1,1-1-1,2 0 1,6-3 36,0-1-1,0 0 1,13-10-1,-6 5-24,57-28-141,119-44 0,-184 79 98,13-6-37,-15 5 17,0 1 1,0 0-1,0 1 0,1 0 0,-1 0 0,1 0 0,10 0 0,-18 2 35,1 0 0,0 0-1,-1 0 1,1 0 0,-1 0-1,1 1 1,0-1 0,-1 0-1,1 0 1,-1 0 0,1 1 0,0-1-1,-1 0 1,1 1 0,-1-1-1,1 0 1,-1 1 0,1-1-1,-1 0 1,0 1 0,1-1-1,-1 1 1,1-1 0,-1 1-1,0-1 1,0 1 0,1 0-1,-1-1 1,0 1 0,0-1-1,1 1 1,-1-1 0,0 2-1,0 0 5,0 0-1,0 1 0,0-1 0,0 0 0,0 0 0,-1 0 0,1 0 0,-1 1 0,0-1 0,-1 3 0,-8 16-35,-2-1-1,0 0 0,-1-1 1,-17 20-1,-70 70 17,-52 38 19,111-110 0,12-9 118,-1-2 1,-1-1-1,-1-2 1,-56 31-1,87-54-107,1 1-1,-1-1 0,0 0 1,1 1-1,-1-1 1,0 0-1,1 0 1,-1 0-1,0 0 1,0 0-1,1 0 1,-1 0-1,0 0 1,0 0-1,1 0 1,-2 0-1,0-4 92,7-3-30,7-3-106,0 1 1,1 0-1,0 1 1,0 0-1,1 2 0,0-1 1,18-5-1,109-25-995,-76 22 71,-32 7-198,76-21-4557,-105 28 4914,0 0 0,0 0 1,1-1-1,-1 0 0,0 0 0,0 0 0,0 0 1,5-6-1,-8 8 660,-1 0 1,1-1-1,-1 1 0,0 0 1,1-1-1,-1 1 0,0-1 1,1 1-1,-1 0 0,0-1 1,1 1-1,-1-1 0,0 1 1,0-1-1,0 1 0,1-1 1,-1 1-1,0-1 0,0 1 1,0-1-1,0 1 0,0-1 1,0 0-1,0 1 0,0-1 1,0 0-1,-2-3-784,1 0 1,-1 0-1,0 0 0,0 0 1,-4-5-1,-17-21-2714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48:45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11968,'23'-8'5407,"44"4"-4703,-29-1 1312,1 10-1248,17-5 192,5 0-576,24 0-320,1 0-64,3 0-512,-3 4 288,-20-4-2592,-15 5 1568,-13-2-3359,-10 6 2623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48:45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84 9568,'-24'-42'4320,"18"30"-3776,3 3 2303,3 0-2175,3 9-416,8-8-896,3 8 352,-5-4-2303,5 8 1439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48:49.2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87 13 3488,'-25'-11'1115,"25"11"-1065,-1 0 1,0-1 0,0 1 0,0 0 0,1 0 0,-1 0 0,0 0 0,0 0-1,0-1 1,1 1 0,-1 1 0,0-1 0,0 0 0,0 0 0,1 0 0,-1 0 0,0 0-1,-1 1 1,-6 1 1526,-1-2 489,8-1-1452,-1 1-1,0 0 1,0 0-1,0 0 1,1 0 0,-1 0-1,0 0 1,0 1-1,0-1 1,1 0-1,-1 1 1,0 0-1,1-1 1,-4 2-1,65 7 2358,24-9-2016,208-4 207,23 9-340,-285-5-758,496 3 565,32 18 816,-148 4-721,-6 18-786,-363-37-479,45 7-2259,-29-3-2953,-18-2 2346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49:18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 2144,'4'1'14504,"6"-1"-7506,6 1-5273,24 0-5372,-29-1 5576,200-13-1454,-1-17-114,-200 29-349,225-27 297,-142 28-10,-43 1-342,-49-2-157,0 1 1,0-1-1,0 1 1,0-1-1,0 0 1,0 1-1,0-1 0,0 0 1,0 0-1,0 1 1,0-1-1,-1 0 1,1 0-1,0 0 0,0 0 1,0-2-1,-1 3-26,1 0-1,-1-1 1,0 1 0,1-1-1,-1 1 1,0 0-1,0-1 1,1 1-1,-1-1 1,0 1-1,0-1 1,0 1-1,0-1 1,0 1-1,1 0 1,-1-1 0,0 1-1,0-1 1,0 1-1,0-1 1,0 1-1,0-1 1,-1 1-1,1-1 1,0 1-1,0-1 1,0 1 0,0-1-1,0 1 1,-1-1-1,1 1 1,0 0-1,-1-1 1,1 1-1,0-1 1,0 1-1,-1 0 1,1-1-1,-1 1 1,1 0 0,0 0-1,-1-1 1,-5 0-2110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49:18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3904,'8'-1'18132,"7"6"-18397,0-1 717,10-1-33,-1-2 1,1-1-1,40-4 0,-11 0-21,74 0 166,99-6-205,67 2-33,-249 8-300,-43 0-144,-12-4-7946,4 2 5852,0 1 0,0 0 0,-1 0 0,-10-1-1,-3 5-789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49:19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54 4160,'-28'0'10485,"30"-4"-7456,2 2-2463,1 1 0,0 0 1,0 0-1,0 0 0,0 1 0,6-1 0,10 0 170,263-19 1732,3 21-1773,-104 1-333,-112-2-275,142-5-286,-208 5-236,0 0 1,-1-1-1,1 0 0,-1 0 1,1 0-1,-1-1 0,1 1 1,-1-1-1,8-4 0,-2 1-1197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49:20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582 608 4800,'8'-7'2906,"-3"1"2052,-5 5-4730,0 0-1,0 0 0,0 1 1,0-1-1,-1 0 0,1 0 1,0 0-1,0 0 0,-1 1 1,1-1-1,-1 0 0,1 0 1,-1 1-1,0-2 0,-1 0 7,1 1-1,-1-1 1,1 1 0,-1-1-1,0 1 1,0 0-1,1 0 1,-1-1 0,0 1-1,0 1 1,-3-2 0,-30-7 1127,12 5-853,0 1-1,0 2 0,0 0 0,-38 4 0,-95 22 701,137-22-1157,1 1 0,0 2 0,0-1 0,1 2 0,0 1 0,0 0 0,-17 11 0,28-15-45,1 0 0,0 0 0,0 1 0,0-1 1,1 1-1,-1 0 0,1 0 0,0 1 0,1-1 0,-4 8 0,5-8 1,0-1 0,1 1 0,-1 0 0,1 1 0,0-1 0,0 0 0,1 0 1,0 0-1,0 1 0,0-1 0,0 0 0,1 0 0,0 0 0,2 8 1,-2-8 14,1 0 0,0 0 0,0 0 1,0-1-1,1 1 0,-1 0 1,1-1-1,0 0 0,0 0 1,1 0-1,-1 0 0,1 0 1,0-1-1,0 1 0,0-1 0,0 0 1,1 0-1,-1-1 0,1 0 1,0 1-1,0-1 0,0-1 1,0 1-1,0-1 0,0 0 0,9 1 1,2-1 59,0 0 0,-1-2 0,1 0 0,0 0 0,-1-2 0,1 0 0,24-8 0,-25 7-66,0-1 0,0-1 0,-1 0 0,0-1 0,-1 0 0,1-2 0,23-18 0,-24 14-71,0 0 1,-2-1-1,1 0 0,-2-1 0,0 0 1,-1-1-1,0 0 0,8-22 1,0-7-33,19-87 0,-19 49-41,8-103 0,-23 165 92,-2-41 1,-1 53-23,-1-1-1,1 1 1,-1 0-1,-1 0 1,0 0-1,-6-15 1,8 23 28,0 0 1,1-1 0,-1 1 0,0 0 0,1 0-1,-1 0 1,0 0 0,0 0 0,0 0 0,0 0-1,0 0 1,0 1 0,-1-1 0,1 0 0,0 0-1,0 1 1,0-1 0,-1 1 0,1-1 0,0 1-1,-2-1 1,1 1 1,0 0 0,0 0 0,0 1 0,0-1 0,0 0 0,0 1 0,0-1-1,0 1 1,0 0 0,0-1 0,1 1 0,-1 0 0,0 0 0,1 0 0,-1 0 0,-2 2 0,-2 3 58,0 0 0,1 0 1,-1 1-1,1-1 0,0 1 1,1 0-1,-7 14 0,2 0 169,-13 42 0,12-18-68,1 1 1,2-1-1,3 2 1,1-1-1,4 47 1,2-56 39,1 0 1,2 0 0,1-1-1,3 0 1,12 34-1,-16-55 1,0 0 0,1-1 0,13 20 0,-20-32-210,1-1 0,0 0 0,0 0 1,0 1-1,0-1 0,0 0 0,0 0 0,1 0 0,-1 0 0,0 0 0,1 0 0,-1-1 0,0 1 0,2 0 1,-2-1-125,-1 0 0,1 0 0,-1 0 0,1 0 0,0 0 0,-1 0 0,1 0 0,-1 0 0,1 0 0,-1 0 0,1-1 0,-1 1 1,1 0-1,-1 0 0,1-1 0,-1 1 0,1 0 0,-1 0 0,1-1 0,-1 1 0,0-1 0,1 1 0,-1 0 0,0-1 0,1 1 1,-1-1-1,0 1 0,1-1 0,-1 1 0,0-1 0,0 1 0,0-1 0,0 1 0,1-1 0,-1 0 0,0 0 0,3-3-1806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5:13.7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752 8 2400,'-13'0'9765,"-50"3"-7066,-19-8-977,8 0-991,68 5-719,-1 1-1,0 0 1,0 0 0,0 0 0,0 1 0,1 0 0,-1 0-1,1 1 1,0 0 0,0 0 0,0 1 0,0-1 0,0 1 0,0 1-1,1-1 1,0 1 0,0-1 0,0 2 0,-3 5 0,-7 9 133,1 2 0,1-1 0,-18 41 1,26-50-26,-17 37 11,2 0 0,3 2-1,1 0 1,3 1 0,-9 72-1,-16 397 1540,17-97-1006,-20-1 74,33-363-597,-51 306 710,25-190 253,31-156-946,1 1 0,1 35 0,1-46-98,0 0-45,1 0-1,0 0 1,1-1 0,0 1 0,1-1 0,0 1 0,0-1 0,1 0 0,10 17 0,-3-8 123,1-1 1,0 0 0,25 24 0,-26-30-11,1 0-1,0-1 1,0 0 0,1-1 0,0 0 0,29 13 0,-32-18-142,0 0-1,0-1 0,1 0 0,-1-1 1,1 0-1,0 0 0,0-1 0,0-1 1,0 0-1,-1 0 0,1-1 0,12-3 1,77-23-1560,15-8 422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49:21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508 61 6048,'-3'-25'3498,"3"24"-3033,0 0-1,0 0 0,0 0 0,0-1 0,0 1 0,0 0 1,0 0-1,1 0 0,-1 0 0,0 0 0,1 0 0,0-2 1,0 1 401,0 0 0,0 0 1,-1 0-1,1 1 0,-1-1 1,1 0-1,-1-4 0,-1 11 823,-5 29-866,6-9-542,-2 0-1,0 0 1,-1-1-1,-9 33 1,-1-6 42,-3 0 1,-30 63 0,33-89-223,-1 0 0,-17 23 0,27-42-68,0 0-1,-1-1 0,-8 8 0,11-11-13,0 0 0,0-1 0,0 0 1,-1 1-1,1-1 0,0 0 0,-1 0 0,1 0 0,0-1 1,-1 1-1,1-1 0,-1 1 0,1-1 0,-5 0 0,3 0 17,-1-1-1,1 0 1,-1 0-1,1 0 1,-1 0-1,1-1 1,-1 0-1,1 0 1,0 0-1,0-1 1,0 1-1,0-1 0,1 0 1,-6-5-1,-7-8-108,-24-31-1,29 32 57,-10-10-31,-6-8 0,-26-42 1,45 61 45,0 0-1,1 0 1,1 0 0,0-1-1,1 0 1,-6-28-1,10 37-1,1 0 0,-1 1 0,1-1-1,0 0 1,0 0 0,1 0-1,0 1 1,0-1 0,3-10-1,-2 12-1,-1 0-1,1 1 0,0-1 0,0 1 0,1-1 0,-1 1 0,1 0 0,-1 0 0,1 0 1,0 0-1,0 0 0,0 1 0,1-1 0,-1 1 0,1 0 0,3-2 0,5-1 38,-1 1 0,1 0 0,0 1 0,1 0 0,-1 0 0,20 0-1,78 3 525,-80 1-414,-10-1-77,176 12 742,395 58-353,-585-69-557,55 3-379,-22-7-5415,-29 2 3807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49:52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5 421 2656,'-4'-5'5205,"4"5"-4858,0 0 0,0-1 0,0 1 0,0-1 0,0 1 0,0 0 0,0-1 0,0 1 0,0-1 0,0 1 0,0-18 5334,0 12-4907,0 4-652,1 0 0,-1 0 0,0 0 0,1 0 1,-1 0-1,1 0 0,0 0 0,0 0 0,0 0 1,0 0-1,0 1 0,2-4 0,21-20 542,-3 2-383,-4 2-116,1 0 0,1 1 0,0 0-1,25-17 1,92-60 751,-134 96-901,-2 1-13,36-21 126,-34 20-91,1 0 0,-1 0 1,1 0-1,-1 1 0,1-1 0,0 1 0,-1-1 0,1 1 1,-1 0-1,1 0 0,0 0 0,-1 0 0,5 1 0,-6 0-20,0-1-1,0 0 1,0 1 0,-1-1-1,1 1 1,0-1-1,0 1 1,0 0-1,0-1 1,-1 1 0,1 0-1,0 0 1,-1-1-1,1 1 1,-1 0 0,1 0-1,-1 0 1,1 0-1,-1 0 1,1 0-1,-1 0 1,1 1 0,2 27 258,-2-16-164,4 130 472,-5-98-393,1 0 0,3 0 1,10 50-1,-11-83-178,0 5 196,2-1-1,6 19 1,-9-31-160,0 0 0,0-1 0,0 1 0,0 0 0,1-1 0,-1 1 0,1-1 0,0 1 0,0-1 0,0 0 0,0-1 0,1 1 0,5 3 0,-2-2 69,-6-3-101,0-1 0,0 1 0,0 0 0,0-1 0,0 1 0,0 0 0,1-1 0,-1 0 0,0 1 0,0-1 0,1 0 0,-1 0 0,0 1 0,0-1 0,1 0 0,-1 0 0,0 0 0,1-1 0,-1 1 0,0 0 0,0 0 0,1-1 0,-1 1 0,0-1 0,0 1 0,0-1 0,0 1 0,1-1 0,0-1 0,10-4 79,0 0-1,-1 0 1,0-1-1,0-1 1,-1 0-1,11-11 0,-12 9-79,0-2 0,0 1 0,-1-1-1,-1 0 1,0-1 0,-1 0-1,0 0 1,8-27 0,-3-7 147,8-65 0,-12 65-273,14-53 0,-18 89 76,1-1-1,0 1 1,1 0-1,10-18 1,-12 25 63,0-1 0,0 1 1,0 0-1,1 1 0,0-1 0,0 1 1,0-1-1,0 1 0,0 0 1,1 1-1,-1-1 0,1 1 1,6-3-1,-2 2 71,0 1 1,0 0-1,0 0 0,0 1 1,0 1-1,0-1 0,1 1 1,10 2-1,9 2 119,34 9-1,-62-13-208,19 6-69,0 0 0,0 2-1,-1 0 1,0 1-1,25 17 1,-40-24 669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49:52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1888,'5'-25'1258,"-4"21"-723,0 0-1,0 1 0,0-1 0,-1 0 1,1-4-1,8-37 4314,-9 44-4614,0-1 1,1 0-1,-1 1 1,0-1-1,1 0 1,0 1-1,-1-1 1,1 1-1,0-1 1,1-1-1,-1 1 83,0 1 1,0 0-1,-1-1 0,1 1 0,0-1 1,-1 1-1,1 0 0,-1-1 0,0 0 1,1-2 2671,-1 6-2435,18 260 3341,-3-77-3155,23 290 1393,-28-351-1733,5 30 251,-13-134-578,0 29-1,-2-29-11,4 26-1,-2-29-174,-2 0 0,0 25 0,-1-10-2253,-8-45-4048,5 5 4970,1-1 1,0 0-1,-2-15 0,0 3-35,-20-77-6056,7 47 4731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49:52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263 138 1568,'-11'4'14389,"10"-5"-14081,-1 0 0,1 0 0,-1-1 0,1 1 1,0 0-1,0 0 0,0-1 0,-2-1 0,-40-101 3569,42 103-3863,0-1-1,0 1 0,0 0 1,0 0-1,-1-1 0,1 1 1,0 0-1,-1 0 1,1 1-1,-1-1 0,1 0 1,-1 0-1,0 1 0,1-1 1,-4 0-1,-7-4-13,10 4 11,1 1 1,-1-1 0,1 1-1,-1-1 1,1 1-1,-1 0 1,1 0 0,-1-1-1,0 1 1,1 0 0,-1 0-1,1 1 1,-1-1 0,1 0-1,-1 1 1,0-1-1,1 0 1,0 1 0,-1 0-1,1-1 1,-1 1 0,1 0-1,-2 1 1,-4 3 24,0 0 0,0 1 1,-6 6-1,2-2 121,3-2-27,1-1-1,-1 1 1,1 1 0,0-1 0,1 1-1,-10 19 1,13-21-77,0-1-1,1 0 0,0 1 1,0 0-1,0-1 1,1 1-1,0 0 0,0 0 1,1 0-1,0 0 0,0 0 1,2 8-1,13 56 358,4 0-1,2-2 0,33 71 1,-30-87-199,8 22 127,-25-38 138,-5-20-243,-2-9-204,1-1 0,-2 0-1,1 1 1,-3 10 0,1-7-29,1-7-12,0 0-1,0 1 1,-1-1-1,1-1 1,-1 1-1,-2 4 1,-6 14-98,8-16 19,0-1 0,0 1-1,-1 0 1,0-1 0,0 0 0,0 1 0,0-1 0,-1-1 0,0 1 0,0 0 0,-6 5 0,9-10-20,1 0 0,0 0 0,0 0 0,0 0 1,-1 0-1,1 0 0,0 1 0,0-1 1,-1 0-1,1 0 0,0 0 0,0 0 1,-1 0-1,1 0 0,0 0 0,0 0 0,-1 0 1,1 0-1,0 0 0,0 0 0,-1-1 1,1 1-1,0 0 0,0 0 0,0 0 0,-1 0 1,1 0-1,0 0 0,0 0 0,0-1 1,-1 1-1,1 0 0,0 0 0,0 0 1,0-1-1,0 1 0,0 0 0,-1 0 0,1 0 1,0-1-1,0 1 0,0 0 0,0 0 1,0-1-1,-4-14-3898,3 8 2422,0 3 682,0 1 0,0-1 1,1 0-1,-1 1 0,1-1 1,0 0-1,0-3 0,3-14-4017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49:52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86 3648,'-25'-5'1173,"16"0"195,11 0 2952,7 0 231,-4 3-4475,19-4 2158,1 1 0,34-1 1,6-2-480,227-21 1537,-194 26-5585,0 2-4786,-89 0 3277,0-3-3542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49:52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35 3136,'-10'-13'3429,"14"-9"11071,-4 23-14412,1 6 1980,-1 18-2020,0-18 725,6 74 601,-2-36-860,9 509 1060,-13-514-1276,0 81 130,-3 206-307,2-192-255,1-90-745,0-45 547,-1 0 1,0 0 0,1-1-1,-1 1 1,0 0 0,1 0-1,-1 0 1,0-1 0,1 1-1,-1 0 1,1-1-1,-1 1 1,1 0 0,-2-2-1,-21-39-6291,-12-12-1393,9 22 3616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49:52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34 324 3488,'-1'0'240,"1"0"0,-1 0 0,1 0 0,-1 0 0,1 0 0,-1 0 0,1 0 0,0 0 0,-1 0 0,1-1 0,-1 1 1,1 0-1,0 0 0,-1-1 0,1 1 0,0 0 0,-1 0 0,1-1 0,0 1 0,-1 0 0,1-1 0,0 1 0,-1 0 0,1-1 0,0 1 0,-1-1 0,0-15 5139,2 13-4979,-1 0 0,1 0 0,0 0 0,0 0 0,0 0 0,0 0 0,0 0 1,1 0-1,1-2 0,27-39 1738,-23 31-1779,2 0 0,11-13 1,3 0 194,31-26 0,-43 43-503,1 0 0,0 1 0,1 0-1,-1 0 1,20-7 0,-9 6 107,-13 4-76,2 0-1,-1 1 1,0 0-1,1 1 1,0 0-1,0 1 1,18-1 0,-28 3-82,1 0 0,0 0 0,0 0 0,0 0 0,0 1 0,-1 0 1,1-1-1,4 3 0,-6-2 14,1 0-1,-1 0 1,1 0 0,-1 0 0,0 0 0,1 0-1,-1 1 1,0-1 0,0 0 0,0 1-1,0-1 1,0 1 0,0 0 0,1 2 0,0 2-25,-1-1 1,1 1-1,-1-1 1,0 1-1,-1-1 1,1 1-1,-1 0 1,0-1-1,-2 11 1,0-4 36,0 1 0,-1-1 0,-7 18 1,1-9 20,0 0 1,-2 0-1,0-1 1,-1 0-1,-1-1 1,-1-1-1,-1 0 1,0-1-1,-1 0 1,-34 26-1,-67 35 182,-5 4 262,98-66-48,23-16-96,3 0-86,24-9 170,0 2 1,0 1 0,0 1-1,29-1 1,26-6 71,-30 4-698,1 3-1,60 1 0,-147 33-20592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49:52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388 667 1824,'2'5'17116,"-10"-5"-16627,-37 2 1191,-80 13 0,91-8-1344,-66 24 0,93-28-265,0-1 0,0 1 0,1 1 1,0-1-1,-1 1 0,1 0 0,1 1 1,-10 7-1,14-10-48,0-1 1,0 0-1,0 1 0,0-1 1,0 1-1,0 0 0,0-1 1,1 1-1,-1 0 0,0 0 1,1-1-1,0 1 1,-1 0-1,1 0 0,0 3 1,0-3-11,1 1 0,-1-1 0,1 0 1,0 1-1,0-1 0,-1 0 0,2 0 0,-1 0 1,0 0-1,0 0 0,1 0 0,-1 0 1,1 0-1,-1 0 0,4 1 0,11 12 58,2-1 0,0 0-1,1-2 1,0 0 0,0-1-1,2-1 1,41 14 0,-56-21-64,1-1 0,0-1 1,0 0-1,-1 0 1,1 0-1,0-1 1,0 1-1,0-2 0,0 1 1,0-1-1,0 0 1,0-1-1,-1 1 1,1-1-1,-1-1 0,1 1 1,-1-1-1,0 0 1,0 0-1,0-1 1,0 0-1,0 0 0,-1-1 1,0 1-1,0-1 1,0 0-1,4-6 1,-1 0-33,0-1 1,-1 0 0,-1-1 0,0 1-1,0-1 1,-1 0 0,-1-1 0,0 1-1,3-23 1,-1-15-33,1-63 1,-7 107 54,-13-292-94,-3 188 115,4 40-59,11 60 80,-1 1-1,0-1 1,0 1-1,-1-1 1,0 1 0,-8-14-1,11 24-29,0 0-1,0 0 0,0 0 0,0 0 1,0 0-1,0 0 0,-1 0 0,1 0 1,0 0-1,0 0 0,0 0 1,0 0-1,0 0 0,0 0 0,-1 0 1,1 0-1,0 0 0,0 0 0,0 0 1,0 0-1,0 0 0,0 0 1,-1 1-1,1-1 0,0 0 0,0 0 1,0 0-1,0 0 0,0 0 0,0 0 1,0 0-1,0 1 0,0-1 1,0 0-1,0 0 0,0 0 0,0 0 1,0 0-1,0 1 0,0-1 1,0 0-1,0 0 0,0 0 0,0 0 1,0 1-1,-2 12 167,1 1 1,1 0-1,2 18 1,-1-12-46,20 221 644,-6-91-355,12 7 33,-7-51-282,5 28-22,-19-117-1776,-4-14 858,-1-1 1,0 1-1,0-1 1,-1 1-1,1-1 1,0 1-1,0 5 0,-2-7 443,1 0 0,1 0 0,-1 0 0,0 0-1,0 0 1,0 0 0,1 0 0,-1 0 0,0 0-1,1 0 1,-1 0 0,1 0 0,-1 0-1,1-1 1,-1 1 0,1 0 0,0 0 0,-1 0-1,2 0 1,0 1-352,0-1 1,1 0-1,-1 1 0,0-1 0,1 0 1,-1 0-1,4 0 0,19 7-4159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49:52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16 818 3392,'-15'-9'14997,"19"12"-14730,0 0 0,0 0 0,0 0 0,1-1 0,-1 0 0,1 0 0,0 0 0,7 1 0,8 4 82,23 11 224,47 18 94,-73-31-494,0 0-1,1-1 1,23 3-1,-36-7-100,0 0 0,-1 0 0,1 0 0,-1-1 0,1 1-1,-1-1 1,1 0 0,-1-1 0,0 1 0,1-1 0,-1 0 0,0 0 0,0 0-1,0 0 1,-1-1 0,1 1 0,0-1 0,-1 0 0,0 0 0,1 0-1,2-6 1,2-1 77,-1 0-1,-1-1 0,0 1 0,-1-2 0,0 1 1,6-21-1,-8 22-35,-1 0 0,1-17 0,0-2 129,-1 11-113,-2 0 1,0 0-1,-1 0 0,-7-34 0,1 0 41,0-22 72,-11-117 759,16 159-880,-4-74 382,6 100-453,0 0-1,1 1 1,-1-1 0,1 0-1,0 0 1,0 0 0,5-10 0,-5 13-26,1 0 0,0 1 0,-1-1 0,1 0 0,0 1 0,1 0 1,-1-1-1,0 1 0,1 0 0,-1 0 0,1 0 0,0 1 0,-1-1 1,1 0-1,5-1 0,9-3 32,0 1 0,0 0 0,1 1 0,-1 1 0,1 1 0,0 1 1,18 0-1,-2 2 11,0 2 0,57 12 0,-77-12-97,1 1 0,-1 0-1,0 1 1,-1 1 0,24 12-1,-30-13 24,0-1-1,-1 1 1,1 1-1,-1 0 1,0-1-1,0 2 1,-1-1-1,0 1 1,0 0-1,-1 0 1,6 11-1,2 7 18,-1 0-1,-1 2 1,-1-1-1,-1 1 1,-2 0-1,-1 1 1,-1 0-1,1 43 1,-5-35-26,-9 59 0,6-71 16,1-12 11,1-1-1,-2 1 1,0-1 0,0 0-1,-1 0 1,-5 12-1,-2-3-32,-14 18 0,13-21 55,-16 33 0,14-22 52,8-16-28,0 1 1,0 0-1,-4 17 0,10-29-33,0 0 0,0 0 0,0 0-1,0 0 1,0 0 0,0 0-1,0 1 1,1-1 0,-1 0 0,0 0-1,1 0 1,-1 0 0,0 0 0,1 0-1,0 0 1,-1 0 0,1 0-1,-1 0 1,1 0 0,0-1 0,0 1-1,-1 0 1,1 0 0,0-1 0,0 1-1,0 0 1,0-1 0,0 1-1,0-1 1,0 1 0,2 0 0,1 1 54,1-1 1,0 1 0,0-1 0,-1 0 0,10 1-1,130 0 869,-75-3-3419,-67 1 2103,8-1-1349,-4-1-3379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1:05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3488,'5'1'20018,"3"0"-18103,15 0-4512,-17 0 4487,27-3-1561,41-6 0,-22 1-102,213-32 234,-93 12-58,-150 25-359,43 2 1,-31 1-6,-32-1-151,-9 30-18197,10-13 15387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5:10.2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 77 7232,'0'0'128,"0"0"0,-1 0 0,1-1 0,0 1 0,-1 0 0,1 0 0,0 0 0,-1 0 0,1 0 0,-1 0 0,1 0 0,0 1 0,-1-1 0,1 0 0,0 0 0,-1 0 0,1 0 0,0 0 0,-1 0 0,1 1 0,0-1 0,0 0 0,-1 0 0,1 0 0,0 1 0,-1-1 0,1 0 1,0 1-1,0-1 0,0 0 0,-1 0 0,1 1 0,0-1 0,0 0 0,0 1 0,0-1 0,0 0 0,-1 1 0,1-1 0,0 0 0,0 1 0,0-1 0,0 1 0,0-1 0,0 0 0,0 1 0,0-1 0,0 0 0,1 1 0,-1-1 0,0 0 0,0 1 0,0-1 0,0 0 0,0 1 0,1-1 0,0 16 1092,-7 82 2075,1-29-2078,-3 5 171,5-47-781,-2 32 0,7-48-337,0 8-95,-2-18-142,0-1-1,0 0 1,0 1 0,1-1-1,-1 0 1,0 1-1,0-1 1,0 0-1,0 1 1,0-1-1,-1 0 1,1 1 0,0-1-1,0 0 1,0 1-1,0-1 1,0 0-1,0 1 1,0-1-1,-1 0 1,1 0 0,0 1-1,0-1 1,0 0-1,-1 0 1,1 1-1,0-1 1,0 0-1,-1 0 1,1 1 0,0-1-1,-1 0 1,1 0-1,-2-3 496,1-10-390,1 0 0,1-18 0,0 3-232,-2-40 343,4 0 0,18-112 0,-21 177-196,1 0 0,0 0 0,0-1-1,0 1 1,0 0 0,0 0 0,0 0 0,1 0 0,0 0 0,-1 0 0,1 1 0,0-1-1,1 1 1,-1-1 0,0 1 0,1 0 0,-1 0 0,1 0 0,-1 0 0,1 0 0,0 0-1,0 1 1,6-3 0,6 2-36,0 0 0,1 2 0,-1 0-1,1 0 1,29 6 0,-29-5-86,36 4-772,16 2-5454,-50-2 1224,-3 2 1647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1:06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1 140 5312,'5'-7'8303,"7"0"-5432,13-4-600,31 0 614,98-9 0,-6 2-1861,160-28-1162,-258 36-2241,-14 2-2394,-12 6 2096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1:07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77 4896,'-15'0'1584,"14"0"-1405,0 1 1,0 0-1,0-1 0,0 1 1,1 0-1,-1-1 0,0 1 1,0 0-1,0 0 0,1 0 1,-1 0-1,0 0 0,1 0 1,-1 0-1,1 0 0,-1 0 1,0 2-1,1-3-47,-1 2 186,1-1-1,-1 0 1,0 1 0,0-1 0,0 0 0,-1 1 0,1-1 0,0 0-1,-3 5 4561,5-6-4784,-1 0 0,1 0 1,0 0-1,0 0 0,0 0 0,-1 0 0,1 0 0,0 0 0,0 0 1,-1 0-1,1-1 0,0 1 0,0 0 0,-1-1 0,1 1 0,0 0 0,-1-1 1,1 1-1,0-1 0,-1 1 0,1-1 0,0 0 0,2-1 264,20-10 220,1 0 1,1 2-1,49-13 0,-32 10-411,-42 13-167,19-6 88,1 0-1,-1 1 0,1 1 1,30-2-1,-48 6-62,0 0 0,1 0-1,-1 0 1,0 1 0,1-1 0,-1 1 0,0 0 0,0-1-1,1 1 1,-1 0 0,0 0 0,0 0 0,0 0 0,0 1-1,0-1 1,0 1 0,-1-1 0,1 1 0,0 0-1,-1-1 1,1 1 0,-1 0 0,0 0 0,1 0 0,-1 0-1,0 0 1,0 0 0,-1 1 0,1-1 0,0 0 0,-1 0-1,1 1 1,0 2 0,0 9 68,0 1-1,0-1 1,-2 1 0,-2 20 0,1-10-20,-1 10 31,3-1 0,0 1 0,8 49 0,-7-76-66,4 17 12,11 39 1,-14-58 52,1 1-1,-1 0 1,2-1 0,-1 1 0,1-1 0,0 0-1,0 0 1,0-1 0,1 1 0,7 5 0,-11-10-66,0 1 0,0-1 1,0 0-1,1 0 0,-1 0 0,1 0 1,-1 0-1,1-1 0,-1 1 1,1 0-1,-1-1 0,1 1 1,0-1-1,-1 0 0,1 1 1,0-1-1,-1 0 0,1 0 1,0 0-1,-1 0 0,1 0 1,0 0-1,-1-1 0,1 1 1,-1-1-1,1 1 0,0-1 1,-1 1-1,1-1 0,-1 0 1,1 0-1,-1 0 0,0 0 0,1 0 1,-1 0-1,0 0 0,0 0 1,1 0-1,0-2 0,3-3 39,-1-1-1,0 1 1,0-1-1,0 0 1,-1 0-1,5-14 1,9-44 65,10-71 0,-25 128-141,8-60-37,-6 38 40,1 1-1,1 0 1,16-48 0,-21 75 4,0 0 0,0 1 0,0-1 0,0 1 0,0-1 0,0 1 0,0-1 0,1 1 0,-1 0 0,0 0 0,1-1 0,-1 1 0,1 0 0,-1 0 1,1 0-1,-1 1 0,1-1 0,0 0 0,-1 1 0,1-1 0,0 1 0,0-1 0,0 1 0,-1 0 0,1 0 0,0 0 0,0 0 0,0 0 0,0 0 0,1 1 0,8 0 12,-1 2-1,0-1 0,0 1 0,11 5 0,-12-4 51,8 2 96,1-1 0,31 7 0,-40-11-424,1 0-1,14-1 1,-17-1-628,-1 1 1,0-1 0,1-1 0,9-3 0,17-4-7369,-18 6 1358,-1 2 2119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1:07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93 3808,'-7'-25'1227,"6"16"-742,4-11 640,-1-18 7814,-1 118-3453,2 3-3519,1 116-781,20 283 405,-10-260-664,0 89-527,-13-212-347,-1-59-1973,-1-33 490,1-7 1379,-1 0-1,1 0 0,0 0 0,0 0 1,0 0-1,0 0 0,0 0 1,0 0-1,0 0 0,0 0 1,0 1-1,0-1 0,0 0 1,0 0-1,0 0 0,-1 0 1,1 0-1,0 0 0,0 0 1,0 0-1,0 0 0,0 0 1,0 0-1,0 0 0,0 0 1,0 0-1,0 0 0,-1 0 1,1 0-1,0 0 0,0 0 1,0 0-1,0-1 0,0 1 0,0 0 1,0 0-1,0 0 0,0 0 1,0 0-1,0 0-51,0 0 51,-1 0 0,1 0 1,0 0-1,0 0 0,0 0 1,0 0-1,0-1 0,0 1 1,0 0-1,0 0 0,0 0 1,0 0-1,0 0 0,0 0 1,0 0-1,0 0 0,0 0 1,0 0-1,0-1 0,0 1 0,0 0 1,0 0-1,0 0 0,0 0 1,0 0-1,-1-8-2199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1:08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85 248 5728,'-25'-9'13033,"27"12"-11779,2 1-677,3 5 33,0-1-1,1-1 1,-1 1 0,1-1-1,10 7 1,-14-12-495,-1 0 0,1 0-1,-1 0 1,1-1 0,0 1 0,0-1 0,-1 0-1,1 0 1,0 0 0,0 0 0,0-1 0,0 0-1,8 0 1,-8 0-59,-1-1 1,1 0-1,-1 0 0,1-1 0,-1 1 0,0-1 1,1 1-1,-1-1 0,0 0 0,0 0 0,0-1 1,-1 1-1,1 0 0,0-1 0,2-4 1,0 1 8,-1-1 0,0 1 0,-1-1 0,1 0 0,-1 0 1,-1 0-1,1 0 0,-1-1 0,-1 1 0,1-1 0,-1 1 1,0-10-1,0 2-54,-2 0 1,1 0 0,-2 0-1,0 0 1,-5-20 0,6 30-35,-1 0-1,0 0 1,0 0 0,-1 1 0,1-1-1,-1 0 1,0 1 0,0 0 0,0 0 0,-6-6-1,8 9 26,-1-1 1,0 1-1,0-1 0,0 1 0,0 0 0,0 0 0,0 0 0,0 0 0,0 0 0,0 0 0,0 1 0,-1-1 0,1 1 0,0-1 0,0 1 1,-1 0-1,1 0 0,0 0 0,-1 0 0,1 0 0,0 1 0,-1-1 0,1 1 0,0-1 0,0 1 0,0 0 0,-4 2 0,-3 2 30,1 0 0,0 1-1,0 0 1,0 0-1,1 1 1,0 0-1,0 1 1,1-1-1,0 1 1,0 0-1,-5 10 1,-2 5 62,2 2 0,-18 48 1,25-60-32,0-1-1,1 1 1,0 0 0,1 0 0,1 0 0,0 0-1,0 1 1,1-1 0,1 0 0,0 0-1,1 0 1,1 0 0,0 0 0,0 0 0,2-1-1,-1 1 1,1-1 0,1 0 0,0-1 0,1 1-1,12 15 1,-6-13 3,-1-1-1,2 0 1,0-1-1,0 0 1,1-1-1,25 13 1,-37-22-134,0 0 0,0-1 1,1 1-1,-1-1 0,0 0 1,1 0-1,-1 0 0,1-1 0,-1 1 1,1-1-1,-1 0 0,7 0 1,-6-1-608,0 1 0,0-1 1,1-1-1,-1 1 1,7-4-1,8-3-1144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1:09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9 3648,'-1'-8'10472,"-7"11"-8651,4-2-1384,0 0 0,0 1 0,0 0 0,1-1 0,-1 2 0,0-1 0,1 0 0,0 1 0,0-1 0,0 1 0,-5 6 0,-2 3 467,-15 25 1,19-27-513,4-8-333,1 1 0,-1-1 1,1 0-1,0 1 0,-1 0 0,2-1 1,-1 1-1,0 0 0,0 0 0,1-1 1,-1 1-1,1 0 0,0 0 0,0 0 1,0 0-1,0-1 0,1 1 0,-1 0 0,1 0 1,0 3-1,2-2-29,-1 1 0,0-1 0,1 0 0,0 0 0,0 0 1,0-1-1,0 1 0,1-1 0,-1 0 0,1 1 0,6 3 0,54 34-338,-51-34-1909,22 8 1,-20-11 589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1:09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43 7552,'-14'-25'3424,"5"16"-2976,4 6 1088,5-2-1696,5 10 32,-2-5-672,8 7 448,-2-2-2400,5 7 1536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1:10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 7968,'-2'-1'323,"2"1"-194,0 0 0,-1 0-1,1 0 1,0 0-1,-1 0 1,1 0-1,0 0 1,-1-1-1,1 1 1,0 0-1,-1 0 1,1 0 0,0-1-1,0 1 1,-1 0-1,1 0 1,0-1-1,0 1 1,-1 0-1,1 0 1,0-1-1,0 1 1,0 0 0,0-1-1,0 1 1,-1 0-1,1-1 1,0 1-1,0 0 1,0-1-1,0 1 1,1 49 7851,0 6-5779,1 60-1534,-2-71-335,4 214 1042,-3-128-1027,-1-75 1552,1-61-1905,0 0 0,0 0 1,1 1-1,-1-1 1,2 1-1,4-11 1,-4 10-10,21-55-168,-16 39 130,1 0 1,20-36-1,-21 46-6,0-3 18,1 1 1,1 0-1,0 1 0,15-15 1,-22 25 33,0 0 1,0 1-1,1-1 1,-1 1-1,1 0 1,-1 0-1,1 0 1,0 0-1,6-1 1,-7 2 0,0 1 1,0 0-1,0-1 0,-1 1 1,1 0-1,0 1 1,0-1-1,0 0 1,0 1-1,-1-1 1,1 1-1,0 0 1,-1 0-1,1 0 0,4 3 1,-5-3 15,0 0 0,0 1 0,0-1 0,-1 1 0,1-1 0,0 1 0,0 0 0,-1-1 0,1 1 0,-1 0 0,0 0 0,0 0 0,1 0 0,-1 1 0,-1-1 0,1 0 0,0 0 0,0 1 0,-1-1 0,1 0 1,-1 1-1,0-1 0,0 0 0,0 1 0,0-1 0,0 0 0,0 1 0,-1-1 0,0 4 0,-1-1 4,1 1-1,-1-1 1,0 0 0,-1 0 0,1 0-1,-1-1 1,0 1 0,0 0 0,-1-1 0,1 0-1,-1 0 1,-4 4 0,-2 0-18,5-3-5,0 0-1,-1 0 1,0-1 0,0 1-1,0-1 1,-1-1 0,1 1-1,-1-1 1,0-1 0,-11 4-1,6-1 84,12-5-71,0 0 0,0 0-1,0 0 1,0 1-1,-1-1 1,1 0-1,0 0 1,0 0 0,0 1-1,0-1 1,0 0-1,0 0 1,0 0-1,0 1 1,0-1 0,0 0-1,0 0 1,0 0-1,0 1 1,0-1 0,0 0-1,0 0 1,0 0-1,0 1 1,0-1-1,0 0 1,0 0 0,0 0-1,1 1 1,-1-1-1,0 0 1,0 0-1,2 2 45,0 1 0,1-2 0,-1 1-1,1 0 1,-1 0 0,1-1 0,2 2-1,17 6 154,-1-1 0,1-1 0,39 8-1,-49-12-171,3-1-11,-12-2-78,-1 0 0,1 1 0,0-1 1,0 1-1,-1-1 0,1 1 1,3 2-1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1:10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50 5888,'-1'-1'565,"0"0"0,0-1 0,0 1 0,0 0 0,0-1 0,0 1-1,0-1 1,0 1 0,1-1 0,-1 1 0,0-4 0,-1 0 1216,2 5-1672,0 0 0,0 0 0,0-1 0,0 1 0,0 0 0,-1 0 0,1 0 0,0 0 0,0-1 0,0 1 0,0 0 0,0 0 0,0 0 0,-1 0 0,1-1 0,0 1 1,0 0-1,0 0 0,-1 0 0,1 0 0,0 0 0,0 0 0,0 0 0,0 0 0,-1 0 0,1 0 0,0 0 0,0 0 0,-1 0 0,1 0 0,0 0 0,0 0 0,0 0 1,-1 0-1,1 0 0,0 0 0,0 0 0,0 0 0,-1 0 0,1 0 0,0 0 0,0 0 0,0 0 0,-1 0 0,0 2 1431,2-2-398,-5 0 1231,42-2 1149,73-8-3215,-86 6-368,0 1 17,-1 0 0,1 2-1,-1 0 1,37 5-1,-60-4 39,1 0-1,-1 1 0,1-1 0,-1 0 1,1 1-1,-1 0 0,1-1 0,-1 1 0,0 0 1,1 0-1,-1 0 0,0 0 0,3 2 0,-4-3 11,0 1 0,1 0-1,-1-1 1,0 1 0,0 0-1,0-1 1,1 1 0,-1 0-1,0-1 1,0 1 0,0 0-1,0-1 1,0 1 0,0 0 0,0-1-1,0 1 1,0 0 0,-1-1-1,1 1 1,0 0 0,0-1-1,-1 1 1,1 0 0,0-1-1,-1 1 1,1-1 0,0 1-1,-1 0 1,1-1 0,-1 1-1,1-1 1,-1 1 0,1-1-1,-1 0 1,0 1 0,-17 14 14,-27 17 1,-3 2-19,-24 18-91,-17 17 337,89-68-241,-1-1 0,1 0 0,0 0 1,0 0-1,0 0 0,-1 1 0,1-1 0,0 0 0,0 0 1,0 1-1,-1-1 0,1 0 0,0 0 0,0 1 1,0-1-1,0 0 0,0 0 0,-1 1 0,1-1 1,0 0-1,0 1 0,0-1 0,0 0 0,0 1 0,0-1 1,0 0-1,0 0 0,0 1 0,0-1 0,0 0 1,1 1-1,-1-1 0,0 0 0,0 1 0,0-1 0,0 0 1,0 0-1,1 1 0,-1-1 0,0 0 0,0 0 1,0 1-1,1-1 0,-1 0 0,0 0 0,0 0 1,0 0-1,1 1 0,0 0 15,1 0 0,-1 0 0,0-1 0,1 1-1,-1 0 1,0-1 0,1 1 0,-1-1 0,2 1 0,29 2 185,0-2 0,42-3-1,-5 0-317,-54 2-231,24-4 0,-14-2-2181,-4-4-4715,-17 10 5064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1:11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9568,'0'0'4320,"14"0"-3776,-9 0 2047,6 0-1535,3 0 1056,0 0-1216,5 0 0,-2 0-544,8 0-224,-2 0-64,1 0-224,4 0 96,0-4-2144,2 4 1184,-2-3-4639,0 3 3167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1:11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14 6720,'6'-14'6090,"0"35"1005,-3 12-5563,-3-18-762,1 131 1377,-3-84-1712,-7 114 479,2-54-372,-19 556 1233,21-503-1871,2-115-2613,1-51 1165,2-6-430,2-13-6635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5:11.0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7 6400,'0'-7'7077,"4"34"-905,1 2-4264,-13 120 1658,1 41-3223,8-144-349,-6 48 1,0-35-3083,3-47 320,4-3 896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1:12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28 4992,'-6'-16'9337,"55"6"-2653,-35 9-6015,1 0 0,-1 1 0,20 3 0,-27-2-577,0 0-1,0 1 1,0-1 0,0 1 0,0 1 0,-1-1 0,1 1 0,-1 0-1,7 5 1,-12-7-87,0 0 0,0 0 0,0 0 0,0 0 0,0 0 0,-1 1 0,1-1-1,0 0 1,-1 0 0,1 1 0,-1-1 0,1 0 0,-1 1 0,1-1 0,-1 0 0,0 1 0,0-1 0,0 1-1,0-1 1,0 0 0,0 1 0,0-1 0,0 1 0,-1-1 0,1 0 0,-1 2 0,-1 5 12,-1 0 1,-1 0-1,-4 10 1,3-9 51,-8 15 208,-29 40-1,27-43-5,1 0 0,-15 31 0,28-50-239,0 0 0,0 0 0,1 0 0,-1 0 1,0 0-1,1 0 0,0 0 0,-1 1 1,1-1-1,0 0 0,0 0 0,0 0 0,1 1 1,-1-1-1,0 0 0,1 0 0,1 4 1,-1-3 20,1 0 0,0-1 0,-1 1 0,1 0 0,1-1 0,-1 1 0,0-1 1,0 0-1,1 1 0,4 2 0,3 1 38,0-1 0,0 0 1,0 0-1,1-1 0,21 5 0,-7-4-133,1-1 0,-1-1 0,29 0 0,2-3-3249,-45 0 2121,5 1-2025,1 1-399,-7-4-4848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1:13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3232,'1'4'11296,"6"5"-6535,4 4-1208,-10-12-3432,-1 0 1,1 0-1,0 0 1,0 0-1,0 0 0,0 0 1,0 0-1,0 0 1,0-1-1,0 1 1,0 0-1,1-1 0,-1 1 1,2 0-1,6 3 207,4 2-117,0 0-1,1-1 1,-1 0-1,1-2 1,0 1 0,22 1-1,86 2 524,176-22-627,-287 14-135,-6 0 23,0 1 0,0-1 0,0 1-1,-1 0 1,8 1 0,-5 0-358,3 0 468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1:14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18 8384,'-28'-2'2704,"23"1"-1638,26 4 6385,63-5-3356,37 0-2228,32 3-1103,-87-1-813,14-5-1300,-27-3-8534,-35 7 6609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1:15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77 3136,'-18'-9'17021,"18"9"-16956,0-1 0,0 1 0,1 0 0,-1-1 0,0 1 0,0-1 0,1 1 0,-1 0 0,0-1 1,1 1-1,-1 0 0,0-1 0,1 1 0,-1 0 0,0 0 0,1 0 0,-1-1 0,1 1 0,-1 0 0,1 0 0,-1 0 0,0 0 0,1-1 0,-1 1 0,1 0 0,-1 0 0,1 0 0,15-4 308,0 1-1,-1 0 1,1 1 0,28 1-1,-38 1-356,-1 0-1,0 1 0,1 0 1,-1 0-1,0 0 0,0 0 1,0 1-1,0 0 0,0 0 1,0 1-1,-1-1 0,1 1 1,-1 0-1,1 0 0,-1 0 1,0 1-1,0 0 0,4 5 1,-1 0 10,-1 1 0,0 0 0,0 1 1,-1-1-1,0 1 0,-1 0 0,-1 1 1,1-1-1,1 15 0,0 12 162,-1 59-1,-4-69-84,1-1 0,1 1 0,2-1 0,10 44 0,-10-60-18,0-1 0,0 1 1,1-1-1,1 0 1,-1 0-1,13 16 0,-15-23-12,-1-1 0,0 1-1,1 0 1,0-1-1,-1 0 1,1 1 0,0-1-1,0 0 1,0 0-1,1-1 1,-1 1 0,0-1-1,1 1 1,-1-1-1,1 0 1,-1-1-1,1 1 1,-1 0 0,1-1-1,0 0 1,-1 0-1,1 0 1,0 0 0,-1-1-1,5 0 1,-3-1-1,0 0 1,-1-1 0,1 1-1,0-1 1,-1 0 0,1 0-1,-1 0 1,0-1-1,0 1 1,0-1 0,-1 0-1,1 0 1,-1 0 0,0-1-1,0 1 1,0-1-1,-1 0 1,3-6 0,3-11-13,0 1 0,8-41 1,-16 60-54,23-108 66,-12 48 41,3 1 0,33-90 1,-44 144-74,1-1 0,-1 1 1,1-1-1,1 1 0,6-8 1,-8 12-12,-1 0-1,1 0 1,0 1 0,0-1 0,0 1 0,0 0 0,0 0 0,1 0 0,-1 1 0,0-1 0,1 1 0,0 0-1,6-2 1,8 1 17,-1 1 0,1 1 0,-1 1 0,1 0-1,-1 1 1,20 6 0,-1-2-12,-17-3-222,58 9-567,-25-1-5179,-33-6 3335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49:27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535 693 3968,'0'0'1285,"10"1"662,-4 2-1483,11-2 11669,-17-1-12075,-1 0 0,1-1-1,0 1 1,0-1 0,-1 1 0,1 0 0,0-1 0,-1 1 0,1 0 0,-1 0 0,1-1 0,0 1 0,-1 0-1,1 0 1,-1-1 0,1 1 0,-1 0 0,1 0 0,-1 0 0,1 0 0,0 0 0,-1 0 0,-14-3 393,12 2-282,-27-5 116,0 1 0,0 1 1,0 2-1,-1 1 0,1 1 1,-1 1-1,-46 9 0,64-7-297,-1 0 1,1 1-1,0 0 0,0 0 0,0 2 0,1 0 0,0 0 0,0 1 1,-16 13-1,19-13-20,0 0 0,1 1 0,0 0 0,1 0 0,0 1 0,0 0 0,1 1 1,0-1-1,0 1 0,1 0 0,-7 21 0,7-13 13,1 0-1,0 1 1,1-1-1,1 1 1,1 0 0,1-1-1,1 1 1,0 0-1,1 0 1,6 20 0,-6-32 33,0 0 0,1 0 1,-1-1-1,2 0 1,-1 1-1,1-1 0,0 0 1,0-1-1,0 1 0,1-1 1,0 0-1,0 0 1,0 0-1,1-1 0,-1 0 1,1 0-1,0 0 0,1-1 1,9 5-1,-5-4 23,0 0 0,1 0 0,0-1 0,0-1 0,0 0 0,0 0-1,0-1 1,0-1 0,0 0 0,21-3 0,-21 2 29,1-1 1,-1-1-1,0 0 0,0-1 0,0 0 1,22-12-1,-23 8-18,-1 0 0,0 0 0,0-1 0,-1 0 0,0-1 0,9-13 0,-2 0 38,25-47-1,-20 27-64,-1-1 0,-2-1 1,12-51-1,-16 34-78,-3 0 0,3-65 0,-5-132-7,-9 257 66,-1-43-35,-2 0 1,-2-1 0,-14-59-1,18 101 1,0 1 0,0-1 0,0 1 0,0 0 0,-1 0 0,1-1 0,-1 1 0,0 0 0,-3-4 0,5 7 11,-1-1 0,1 1 0,-1-1 0,1 1 0,-1 0 0,1-1 0,-1 1 0,1 0 0,-1-1 1,1 1-1,-1 0 0,1 0 0,-1-1 0,0 1 0,1 0 0,-1 0 0,1 0 0,-1 0 0,0 0 0,1 0 0,-1 0 0,1 0 0,-1 0 0,0 0 0,1 0 0,-1 0 0,1 1 0,-2-1 0,1 1-13,0 0 1,-1 0-1,1-1 1,0 1-1,0 0 0,0 0 1,0 0-1,0 1 0,0-1 1,0 0-1,0 0 1,-1 3-1,-2 5-2,1 1 0,0-1 0,1 1 0,0 0 0,0 0-1,0 13 1,2-20 38,-6 79 337,4 0 0,3 1-1,20 143 1,36 210 706,-53-396-957,-3-25-147,1 0-1,1 0 1,7 27 0,-10-42 36,0 0 1,0 0 0,0 0-1,0 0 1,1 0-1,-1 0 1,0 0-1,0 0 1,0 0 0,0 0-1,0 0 1,0-1-1,0 1 1,0 0-1,0 0 1,0 0 0,0 0-1,0 0 1,1 0-1,-1 0 1,0 0 0,0 0-1,0 0 1,0 0-1,0 0 1,0 0-1,0 0 1,0 0 0,0 0-1,0 0 1,1 0-1,-1 0 1,0 0-1,0 0 1,0 0 0,0 0-1,0 0 1,0 0-1,0 0 1,0 0-1,0 0 1,0 0 0,1 0-1,-1 1 1,0-1-1,0 0 1,0 0-1,0 0 1,0 0 0,0 0-1,0 0 1,0-18-2647,-10-50-7101,7 50 7157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49:28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8 4800,'5'-3'14266,"-4"7"-12597,1 4-1353,0 0-1,-1 0 0,0 0 0,0 0 0,-1 11 0,-4 45 285,1-28-339,2-6-134,-10 103 594,4-64-420,-4 30 34,8-84-219,0 0 0,-1 1 0,-1-1 0,-7 17 0,11-31-100,0 0 1,1 1-1,-1-1 0,0 0 0,0 0 0,0 1 0,0-1 1,0 0-1,0 0 0,0 0 0,0 0 0,0 0 0,0-1 1,-1 1-1,1 0 0,0 0 0,-1-1 0,1 1 1,0-1-1,-2 1 0,0-1 43,0 1 1,1-1-1,-1 0 1,0 0-1,1-1 0,-1 1 1,1 0-1,-1-1 1,0 0-1,-3-1 1,-3-2 93,0 0 1,0-1-1,0 0 1,1-1-1,-11-9 1,5 3-169,1-1 0,0 0 0,1 0 0,-19-30 0,10 7 7,-26-68 0,37 79-12,1-1 0,-6-28 0,13 44 2,0-1-1,1 1 1,-1-1 0,2 0 0,0 1 0,0-1 0,1 1-1,3-18 1,-2 22 4,0 1-1,1 0 1,-1-1 0,1 1-1,0 0 1,0 0 0,1 1-1,0-1 1,0 1 0,0 0-1,0 0 1,0 0 0,1 0-1,0 1 1,0-1-1,0 1 1,0 1 0,0-1-1,8-2 1,6-2 64,0 2 0,0 0 0,1 1 0,30-3 0,-12 5 219,1 1 0,-1 2 1,68 9-1,-63-3-195,127 16 76,-161-22-326,4 0-3487,27 0 1,-35-1 2767,0-1 1,0 0 0,-1 0 0,1 0 0,0 0 0,-1-1 0,1 0 0,-1 0 0,6-3 0,4-4-3495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49:29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3808,'0'0'19679,"10"-1"-18948,-6-1-597,-1 1 1,1 0-1,0 0 1,0 0-1,0 0 0,0 1 1,0-1-1,0 1 1,5 1-1,14-3 122,-5-1-46,0-1 0,21-8 0,-20 6-86,0 1 0,25-4 1,-8 5 27,74 2 0,191 19 370,-257-12-494,36 1 45,-74-6 2337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49:30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45 4224,'-14'-9'13375,"17"3"-9964,-2 5-2990,-1 4 99,0-2 142,5-7 244,66-7 561,-48 9-1149,-1 0 0,0 1 0,1 1 0,25 2 0,93 10 455,-84-5-656,11 1 29,9 1-126,104-3 0,-172-4-154,26-4-1799,-33 3 1150,0 1 0,0-1 0,0 0 0,0 1 0,-1-1 0,1 0 0,0 0 0,2-2 0,4-2-2395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1:18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1 172 1568,'0'0'29,"0"-1"-1,0 1 1,0 0-1,0-1 1,1 1-1,-1 0 1,0-1-1,0 1 1,0 0 0,1 0-1,-1-1 1,0 1-1,0 0 1,1 0-1,-1 0 1,0-1 0,1 1-1,-1 0 1,0 0-1,1 0 1,-1 0-1,0-1 1,1 1 0,-1 0-1,0 0 1,1 0-1,-1 0 1,0 0-1,1 0 1,-1 0 0,0 0-1,1 0 1,16 3 13086,-6 2-12523,-7-3-420,0 0 0,1-1 0,-1 1-1,0-1 1,1 0 0,-1 0 0,1 0 0,4 0 0,49-4 716,71-13 1,-50 5-704,163-10 60,3 0 198,157-8 97,-247 20-269,-53 3-134,434-12 243,-458 20-228,225 4 379,102-15-40,-389 8-461,593-24 244,-327 17-271,130 4 116,-12 13-33,43 15 47,-168-13 42,-148-9-19,182 2 356,-9-14-41,-171 3-361,378-19 334,-293 10-6125,-208 15 3285,-37-1-10893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1:19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2 232 3552,'-2'-4'7458,"7"-1"-4137,11-5-2556,-6 4 682,13-8-15,1 1-1,41-17 0,-3 2-818,-17 6 115,70-22 0,-113 43-699,0 1-1,0-1 1,1 0-1,-1 1 1,0-1-1,1 1 1,-1 0-1,0 0 1,1 0 0,-1 0-1,0 0 1,1 0-1,-1 1 1,0-1-1,1 1 1,-1 0-1,4 1 1,-4 0 17,-1-1-1,1 1 1,0-1-1,0 1 1,-1 0-1,1 0 1,-1 0-1,1 0 1,-1 0-1,0 0 1,0 1-1,0-1 1,0 0 0,0 0-1,0 5 1,26 126 510,-11-43-542,-9-40 57,-6-35-22,1 0 1,6 21-1,-2-8 43,4 9 26,-10-34-90,1-1 1,0 0-1,0 1 0,0-1 1,1 0-1,-1 1 1,0-1-1,1 0 1,0 0-1,2 2 1,-3-3-9,-1-1 0,1 0 0,0 0 0,0 0 1,-1 1-1,1-1 0,0 0 0,0 0 0,-1 0 1,1 0-1,0 0 0,-1-1 0,1 1 0,0 0 1,0 0-1,-1 0 0,1-1 0,0 1 0,-1 0 1,1-1-1,0 1 0,-1 0 0,1-1 0,-1 1 1,1-1-1,-1 1 0,1-1 0,-1 1 0,1-1 1,-1 0-1,1 1 0,0-2 0,16-22 151,0-1 0,14-30 0,21-32 95,-16 35-122,23-32 96,-20 28-100,-29 40-71,0 1-1,0 0 0,1 1 1,1 1-1,0 0 0,21-17 0,-30 28-37,1 0-1,0 0 0,-1 0 1,1 0-1,0 1 0,0-1 1,0 1-1,0 0 0,1 0 1,-1 1-1,0-1 0,0 1 1,0 0-1,1 0 0,-1 1 1,0-1-1,5 2 0,7 2 66,0 1 1,0 0-1,17 10 0,-16-8-57,26 8-1,13 2-166,-32-17-2019,-13-2-2695,-36-24-15581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5:11.4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 9792,'10'-1'9792,"56"0"-5723,156 20-752,-94-6-3413,-82-9-3083,-28-4 1371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1:24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64 3712,'-16'-2'18179,"23"4"-14668,20 3-3347,1-2 0,0-2 0,35-1 1,-25-1-97,831-2 508,-868 2-679,-1 1 1,1 0-1,0-1 0,-1 1 0,1-1 1,-1 1-1,1-1 0,-1 1 0,1-1 0,-1 1 1,1-1-1,-1 0 0,1 1 0,-1-1 0,0 0 1,1 1-1,-1-1 0,0 0 0,0 0 1,1 1-1,-1-1 0,0 0 0,0 0 0,0-1 1,0 2-81,0-2-281,1 0 0,-1 1 0,0-1 0,0 0 0,0 0 0,0 1 0,0-1 0,0 0 0,0 0 0,-1 0 0,1 1 0,-1-1 0,1 0 0,-1 1 0,0-1 0,1 1 1,-1-1-1,0 0 0,0 1 0,0 0 0,0-1 0,-1 1 0,1 0 0,0-1 0,0 1 0,-1 0 0,-2-2 0,-10-2-5440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1:25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46 5632,'-7'-1'1055,"-12"-1"1593,26 1 2870,9 0-4091,0 0 0,18-5 0,19-2 745,-13 5-977,336-19 3071,-10 25-5210,-266 6-4467,-75-6 2380,13 2 82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1:26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5728,'5'-25'11215,"-2"27"-10981,-1-1-1,0 1 1,0-1-1,0 1 1,0 0-1,-1 0 0,1 0 1,0 0-1,-1 1 1,0-1-1,1 0 1,-1 1-1,0-1 0,0 0 1,0 1-1,0 0 1,-1-1-1,1 1 0,0 3 1,1 10 108,-1-1 0,-1 21 0,0-21-53,0 918 2831,-5-852-3429,3-69-41,2-12 313,0 0 0,0 0 1,0 0-1,0 0 1,0 0-1,0 1 1,0-1-1,-1 0 0,1 0 1,0 0-1,0 0 1,0 0-1,0 0 1,0 0-1,0 0 0,0 0 1,0 0-1,0 0 1,0 0-1,-1 0 0,1 0 1,0 0-1,0 1 1,0-1-1,0 0 1,0 0-1,0 0 0,0 0 1,0 0-1,0 0 1,-1 0-1,1 0 1,0 0-1,0 0 0,0-1 1,0 1-1,0 0 1,0 0-1,0 0 1,0 0-1,-1 0 0,1 0 1,0 0-1,0 0 1,0 0-1,-1-1-265,0-1 0,0 1 0,0 0-1,1 0 1,-1-1 0,0 1 0,1-1 0,-1 1 0,1 0 0,-1-1 0,1-1-1,-8-46-6091,7 24 3781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1:26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232 228 576,'1'-1'61,"-1"0"-1,0 0 1,1 1-1,-1-1 1,0 0-1,1 0 1,-1 1-1,1-1 1,-1 0-1,1 1 1,-1-1-1,1 1 1,0-1-1,-1 1 1,1-1-1,0 1 1,-1-1-1,1 1 1,1-1-1,21-11 2840,-5 4-962,-14 5-1263,-1 1 0,1-1 0,0 0 1,-1 0-1,0 0 0,1-1 0,-1 1 0,0-1 1,-1 1-1,3-5 0,-3 5-405,-1 0-1,0 0 1,0 1-1,0-1 1,-1 0 0,1 0-1,-1 0 1,1 0-1,-1 0 1,0 0 0,0 0-1,-1 0 1,1 0-1,0 0 1,-1 0 0,-1-4-1,0 1-48,-1 1 0,1-1 1,-1 1-1,0 0 0,-1 0 0,1 0 0,-1 1 0,0-1 1,0 1-1,-1 0 0,1 0 0,-1 0 0,0 0 0,0 1 1,0 0-1,-10-4 0,6 2-117,-1 2 1,0-1 0,1 2-1,-1-1 1,0 1-1,0 1 1,0 0-1,0 0 1,-15 1-1,19 1-52,-1 0 1,1 1-1,0-1 0,0 1 0,0 1 0,1-1 0,-1 1 0,0 0 1,1 0-1,0 0 0,0 1 0,0 0 0,0 0 0,0 0 0,1 1 1,0-1-1,0 1 0,0 0 0,1 0 0,-1 1 0,1-1 1,0 1-1,1 0 0,0-1 0,0 1 0,-2 7 0,-2 24 59,1 1 0,1 0-1,4 70 1,23 115 888,-13-139-403,1 175 321,-11-245-928,-1 23 160,1 8-3455,-4-68-929,2 1 1,0-40-1,5 24 1041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1:27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26 6880,'-6'-5'4912,"12"2"-1446,24 4 433,-1 1-1963,4-5-503,67-3 595,29 5-1538,4-1-3945,-115 2-1646,25-4-1,-28-1-1100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1:27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 6464,'0'0'85,"0"0"-1,0 0 1,0-1 0,0 1 0,0 0-1,0 0 1,0 0 0,0 0 0,0 0-1,1 0 1,-1-1 0,0 1-1,0 0 1,0 0 0,0 0 0,0 0-1,0 0 1,0 0 0,0 0 0,0-1 169,0 1-169,1 0-1,-1 0 1,0 0 0,0 0 0,0 0-1,0 0 1,0 0 0,0 0 0,0 0-1,1 0 1,-1-1 0,0 1 0,0 0-1,0 0 1,0 0 0,0 0 0,1 0-1,-1 0 1,0 0 0,0 0 0,0 0-1,0 1 1,7 3 4150,-4 3-3694,0 0 0,-1 0 1,0 0-1,0 1 0,0-1 0,-1 0 1,1 12-1,0 0 291,2 27 531,-3 77 0,-2-56-878,-17 574 2358,2-291-4123,13-321-3435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1:28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25 102 4640,'-4'-2'508,"-16"-11"10962,25 3-7129,3 5-3781,0 0 1,1 1-1,-1-1 0,1 1 0,17-4 0,-8 1-134,5-2-120,-6 2-155,1 1 1,-1 1-1,26-5 1,-41 9-156,0 1 1,1 0-1,-1 0 1,0 0-1,1 0 1,-1 0 0,1 0-1,-1 1 1,0-1-1,1 1 1,-1 0-1,0-1 1,0 1-1,1 0 1,2 2-1,-4-1-4,1-1 0,-1 0 0,1 1 0,-1-1 0,0 1 0,1 0 0,-1-1 0,0 1 0,0 0 0,0 0 0,-1 0 0,1 0 0,0-1 0,0 5 0,0 2 30,0-1 1,-1 1-1,0-1 1,-1 1-1,1-1 1,-1 1-1,-1-1 1,-2 10 0,1-10 3,1 1 0,-2-1 0,1 1 0,-1-1 0,0-1 0,0 1 0,-1 0 0,0-1 0,0 0 0,-1 0 0,-6 5 0,0-1 55,-1 0 1,0-1-1,0-1 1,-24 12 0,29-17-4,0 1 0,0 0 0,1 0 0,0 1 0,0 0 0,0 0 0,-7 7 0,14-12-62,0 1 1,-1-1 0,1 1 0,-1 0 0,1-1 0,0 1 0,-1-1 0,1 1-1,0 0 1,-1-1 0,1 1 0,0 0 0,0-1 0,0 1 0,0 0 0,0-1 0,0 1-1,0 0 1,0 0 0,0-1 0,0 1 0,0 0 0,0-1 0,0 1 0,0 0 0,1-1-1,-1 1 1,0 0 0,1-1 0,-1 1 0,0-1 0,1 1 0,-1 0 0,1-1-1,-1 1 1,1-1 0,-1 1 0,1-1 0,-1 0 0,1 1 0,-1-1 0,1 1 0,0-1-1,0 1 1,5 1 113,-1 1-1,0-1 0,1 0 0,7 2 1,-7-3-49,4 2 37,-1-2 0,1 1-1,0-1 1,0-1-1,0 1 1,1-2-1,9-1 1,7-2-74,35-9 1,-35 4-683,7-2-2184,-10 8-3681,-23 3 6228,0 1 0,-1-1 0,1 0 0,0 0 0,-1 1 0,1-1 0,0 0 1,-1 1-1,1-1 0,0 1 0,-1-1 0,1 1 0,-1-1 0,1 1 0,-1-1 0,1 1 0,-1-1 0,0 1 0,1 0 0,-1-1 0,0 1 0,1 0 0,-1-1 0,0 1 0,0 0 0,0-1 0,0 1 0,1 0 0,-1 0 0,0-1 0,0 2 0,1 4-1000,9 18-4138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1:29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150 660 2912,'1'-1'162,"1"0"-1,0 0 1,0 0-1,0 0 1,0 0 0,0 0-1,4-1 1,4-1 225,-9 3-267,0-1 1,0 1-1,0 0 1,-1 0-1,1 0 0,0-1 1,0 1-1,0 0 1,0 0-1,0 0 0,0 1 1,0-1-1,1 0 1,-1 1 3,0-1 1,0 0-1,0 0 1,0 0-1,0 0 1,-1 0-1,1 0 1,0 0-1,0 0 1,0 0 0,0 0-1,0 0 1,1-1-1,7-2 562,8-4 5114,-17 6-5696,0 1 0,1 0-1,-1 0 1,0-1 0,0 1-1,0 0 1,0-1 0,1 1-1,-1 0 1,0-1 0,0 1-1,0 0 1,0-1 0,0 1-1,0 0 1,0-1 0,0 1-1,0-1 1,0 1 0,0 0-1,0-1 1,0 1 0,0 0 0,0-1-1,0 1 1,0 0 0,-1-1-1,1 1 1,0 0 0,0-1-1,0 1 1,-1 0 0,1-1-1,0 1 1,0 0 0,0 0-1,-1-1 1,1 1 0,0 0-1,-1 0 1,1 0 0,0-1-1,-1 1 1,0 0 0,-2-2 217,-1 0 1,0 1-1,0 0 1,0 0-1,0 0 0,0 0 1,0 0-1,-1 1 1,1 0-1,-6 0 1,5 0-159,1 0-39,0 0-1,-1 0 1,1 0 0,-1 1 0,1-1 0,0 1 0,-1 0-1,1 0 1,0 1 0,-5 2 0,2-1 15,-7 4 57,0 1 0,1 1 0,0 0 0,-17 15 1,27-21-180,0-1 1,0 1-1,1 0 1,0 0-1,-1 0 1,1 1 0,0-1-1,1 0 1,-1 1-1,0-1 1,1 1-1,0 0 1,0 0 0,0-1-1,1 1 1,-1 0-1,1 0 1,0 0-1,0 0 1,0-1-1,0 1 1,1 0 0,1 7-1,1-1 38,1 0 0,0 0 1,0-1-1,1 0 0,1 1 0,-1-1 0,1-1 0,1 1 0,0-1 0,0-1 0,11 10 1,-16-15-46,1 0 1,0-1 0,0 1 0,0-1 0,0 0 0,0 0 0,0 0 0,0 0 0,1 0 0,-1-1 0,0 1-1,0-1 1,0 0 0,1 0 0,-1 0 0,0-1 0,0 1 0,1-1 0,-1 0 0,4-1 0,6-3 44,0 0 1,-1-1-1,17-9 1,-23 11-22,25-13 20,0-2 1,-1-2-1,27-24 0,-47 37-30,0-2-1,-1 1 0,0-1 0,-1-1 0,0 1 1,-1-1-1,0-1 0,0 0 0,-2 1 0,1-2 1,6-24-1,-5-1-32,-2-2 1,-2 1-1,-1 0 1,-7-70-1,1 75-26,0 0 1,-12-39-1,11 54 13,-1 0 0,-2 0 1,0 1-1,0-1 0,-13-17 1,17 29 21,-1 0 0,-1 1 0,1-1 0,-1 1 0,-12-9 1,15 12-9,-1 0 1,0 1 0,1 0 0,-1 0 0,0 0 0,0 0 0,0 0 0,-1 1 0,1 0 0,0 0 0,0 0 0,-10 0 0,12 1 12,0 0 0,0 0-1,0 0 1,0 1 0,0-1 0,-1 1 0,1 0 0,0-1-1,0 1 1,0 0 0,0 0 0,1 0 0,-1 0 0,0 1-1,-2 1 1,1 0 0,0 0 0,1 1 0,-1-1-1,1 0 1,0 1 0,0-1 0,-3 8-1,0 3-7,1 0-1,0 1 1,-2 22-1,-1 27 122,2-1 0,4 89 0,4-106 1,2-1 0,2 0 0,2-1 0,18 54 0,18 22 97,-36-101-237,0 0 0,1 0 1,2-1-1,12 17 0,-23-34-92,0 0-1,-1 0 1,1 0-1,0 0 0,0 0 1,0 0-1,0-1 0,0 1 1,0 0-1,0 0 0,0-1 1,1 1-1,-1-1 0,0 1 1,0-1-1,0 1 1,1-1-1,-1 0 0,0 1 1,0-1-1,1 0 0,-1 0 1,0 0-1,1 0 0,1 0 1,-1-1-245,0 0 0,0 0 0,0 0 1,0 0-1,0-1 0,0 1 0,0 0 1,0-1-1,0 1 0,0-1 0,-1 0 0,4-3 1,0-3-1201,1-1 0,-1 0 0,0 0-1,-1 0 1,6-16 0,-1-15-4612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1:31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49 876 4992,'-12'-9'694,"9"8"503,0 0 0,0 0 0,0 0 0,0 1 0,0-1 1,0 1-1,-1 0 0,-8 2 6854,15 2-7702,4 1-151,1 0 0,-1 0-1,1 0 1,0-1 0,0 0-1,1-1 1,-1 0 0,15 3-1,-9-1 104,4-1-139,0 0-1,0 0 1,0-2 0,28 1-1,74-9 482,-80 3-387,-17 2-159,0-2 0,0 0 0,0-2 1,0 0-1,0-2 0,-1-1 0,0 0 0,41-23 0,-56 26-39,0-1-1,0 0 0,0 0 1,-1 0-1,1-1 0,-2 0 0,1 0 1,-1-1-1,0 1 0,0-1 0,-1 0 1,0-1-1,-1 1 0,0-1 0,0 1 1,0-1-1,-1 0 0,1-14 0,-1-36 46,-2 0-1,-3 0 1,-3 1-1,-22-101 0,17 118-36,-3 2 0,0-1-1,-28-50 1,39 85-67,-1-3-28,-8-19-37,12 26 65,-1 0 0,1 0-1,0 0 1,-1 0 0,1 0-1,0 0 1,0 0 0,0 0 0,0 0-1,0 0 1,0 0 0,0 0 0,0 0-1,1 0 1,-1-1 0,0 1-1,0 0 1,1 0 0,-1 0 0,1 1-1,0-3 1,1 1 3,-1 0 0,1 0 0,0 0 0,0 0 0,0 1 0,0-1 0,0 0-1,0 1 1,0-1 0,1 1 0,-1 0 0,1 0 0,-1 0 0,1 0 0,-1 0 0,1 1 0,-1-1 0,1 1 0,0-1-1,-1 1 1,1 0 0,0 0 0,-1 0 0,4 1 0,117 19-119,-38-5 165,-34-8-83,0 3 0,73 23-1,-109-28 28,0 1-1,0 1 0,-1 0 1,0 1-1,0 0 0,-1 1 0,0 1 1,-1 0-1,0 1 0,0 0 1,-1 1-1,13 18 0,-14-15 39,0 2 0,-1 0-1,-1 0 1,-1 0 0,0 1-1,-2 0 1,0 0 0,-1 1 0,4 33-1,-7-38-7,-1 0 0,0 0 0,0 0 0,-1 0-1,-1 0 1,-1 0 0,0-1 0,-1 1 0,0-1-1,-1 0 1,0 0 0,-1 0 0,-14 22 0,-57 55 159,45-54-53,26-29-116,-1 1 0,2-1 0,-1 1 0,1 1 0,0-1 0,-5 12 1,9-17 5,0-1 0,0 1 0,1-1 0,-1 1 0,1-1 0,-1 1 0,1-1 1,0 1-1,0 0 0,0-1 0,0 1 0,1 0 0,-1-1 0,1 1 0,-1-1 1,1 1-1,0-1 0,0 1 0,0-1 0,0 0 0,1 1 0,-1-1 0,0 0 1,1 0-1,0 0 0,-1 0 0,5 3 0,2 2 71,2 1 0,-1-2 0,1 1-1,0-2 1,0 1 0,1-1 0,0-1 0,-1 0-1,1 0 1,23 4 0,-15-6-228,1 0 0,-1-2 1,0 0-1,0-1 0,0 0 0,20-6 0,58-9-3377,-31 5-2638,-34 6 636,4-1 30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2:15.0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261 8 2976,'-3'-7'9765,"3"7"-9668,1 0-1,-1 0 1,1 0 0,-1 0 0,1 0-1,-1 1 1,0-1 0,1 0 0,-1 0-1,1 1 1,-1-1 0,0 0 0,1 1-1,-1-1 1,0 0 0,1 1 0,-1-1-1,0 0 1,1 1 0,-1-1-1,0 1 1,0-1 0,1 1 0,-1-1-1,0 0 1,0 1 0,0-1 0,0 1-1,0-1 1,0 1 0,0-1 0,0 1-1,0-1 1,0 1 0,0-1 0,0 1-1,0-1 1,0 1 0,0-1 0,-1 1-1,-5 29-175,2-16 421,-12 67 159,-38 160 327,37-179-306,-47 111 0,39-116-69,-24 83-1,41-108-192,0 0-1,3 0 1,0 1-1,1 45 1,4-76-227,0 0 0,0 0 0,1-1-1,-1 1 1,1 0 0,0-1 0,-1 1 0,1 0-1,0-1 1,0 1 0,0 0 0,0-1 0,0 0 0,0 1-1,0-1 1,1 0 0,-1 1 0,0-1 0,3 1 0,1 2-23,1 0 1,0-1-1,12 5 1,35 12 96,87 19 0,-92-26-60,228 40 157,-82-19-157,-110-17-19,153 34 264,-164-39-437,-46-8-30,-27-4 150,1 0 0,-1 0 0,0 0 0,0 0 0,0 0 0,1 1 0,-1-1 0,0 0 0,0 0 0,1 0 0,-1 0 0,0 0 0,0 0 0,0 0 0,1 0 0,-1 0 0,0 0 0,0 0 0,1 0 0,-1 0 0,0 0 0,0-1 0,0 1 0,1 0 0,-1 0 0,0 0 0,0 0 0,0 0 0,1 0 0,-1-1 0,0 1 0,0 0 0,0 0 0,1 0 0,-6-7-1669,-2-2-153,-23-41-5353,4 12 4123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2:35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67 7232,'-23'-20'3264,"28"20"-2848,0 0 768,-2 0-736,7-3 832,3 3-768,9-3 544,9-2-608,11-3-32,-2 8-256,10-7 31,0 2-95,-6-3 288,-4 4-192,-3 1-2431,-6 3 1215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5:12.0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298 475 7968,'0'0'75,"0"0"0,0 0 0,0-1 0,0 1 0,0 0 0,0 0 0,0 0 0,0 0 0,0 0 0,0 0 0,0 0 0,0-1 0,-1 1 0,1 0 0,0 0 0,0 0 0,0 0 0,0 0 0,0 0 0,0 0 0,0 0 0,-1 0 0,1 0 0,0 0 0,0-1 0,0 1 0,0 0 0,0 0 0,0 0 0,-1 0 0,1 0 0,0 0 0,0 0 0,0 0 0,0 0 0,0 0 0,0 0 0,-1 0 0,1 0 0,0 1 0,0-1 0,0 0 0,0 0 0,0 0 0,0 0 0,0 0 0,-1 0 0,1 0 0,0 0 0,0 0 0,0 0 1,0 0-1,0 0 0,0 1 0,0-1 0,0 0 0,0 0 0,-1 0 0,1 0 0,-2 1 1861,-4 4 2245,1-3-3623,1 0 0,0-1 0,-1 1 0,1-1 0,-9 1 0,-10 4 441,4 1-453,5-3-246,1 1 1,-1 1-1,1 0 0,-15 11 1,18-10-189,0 1 1,0 0-1,1 1 1,0 0 0,1 1-1,0 0 1,0 0-1,1 0 1,0 1 0,1 0-1,1 0 1,0 1-1,0 0 1,-4 17 0,7-21-30,0 1 0,0 0 0,1 0 0,0 0 0,1 0-1,0 0 1,0 0 0,1-1 0,0 1 0,1 0 0,0 0 0,0 0 0,1-1 0,0 1 0,0-1 0,1 0 0,0 0 0,1 0 0,-1-1 0,2 1 0,7 8 0,-7-10-21,0 0 0,1 0 0,0-1 0,0 0 0,0-1 0,0 1 0,1-2 0,0 1 0,-1-1 0,1 0 0,1 0 0,-1-1 0,0 0 0,0-1 0,17 2 0,-20-3-47,0 0-1,1-1 0,-1 1 0,0-1 1,1 0-1,-1 0 0,0-1 0,0 1 0,0-1 1,0 0-1,0-1 0,-1 1 0,1-1 0,-1 0 1,1 0-1,-1 0 0,0-1 0,0 1 0,-1-1 1,1 0-1,-1 0 0,1 0 0,-1-1 0,-1 1 1,1-1-1,3-8 0,-1-3-147,-1-1-1,0 0 1,-1-1 0,-1 1-1,0-35 1,-3 21 92,-2-1 0,-1 1 0,-15-60 0,-39-85 61,47 145-17,1-1-1,1 0 1,2 0 0,1-1-1,-3-64 1,10 89 28,-1 0 1,1 0-1,0 0 1,1 0-1,-1 1 0,2-1 1,-1 1-1,1-1 0,0 1 1,5-8-1,-7 12-29,1 1 0,0-1 0,0 0 0,0 1 0,0 0 0,0-1 0,0 1 0,1 0 0,-1 0 0,1 0 0,0 0 0,-1 1 0,1-1 0,0 1 0,0-1 0,0 1 0,0 0 0,0 0-1,0 1 1,1-1 0,-1 1 0,0-1 0,0 1 0,0 0 0,1 0 0,-1 0 0,6 2 0,4 1-7,0 1 0,0 1 0,-1 0 0,1 1 0,18 11 1,-4-2 44,204 106-286,-171-94-4020,-39-16 1919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2:16.0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317 42 3488,'-10'-8'4774,"12"18"2724,-4 0-6059,-4 9-1082,-2-1 0,0 0-1,0-1 1,-2 0-1,0 0 1,-25 29-1,-91 114 723,97-123-942,11-12-22,12-16-39,0-1-1,-12 13 1,11-12-17,-2 1 689,7-12-330,2-7-118,2-4-208,0 1 0,1 0-1,1 0 1,0 1 0,6-13 0,31-54 56,-14 34-109,11-17 23,-1-2 187,-26 47-199,-1 0 0,-1-1-1,14-35 1,-22 48-66,0 0 1,1 0 0,-1 0-1,1 1 1,0-1-1,0 0 1,0 1-1,0 0 1,5-7-1,-1 20-112,-1 3 95,5 26-1,3 8 21,63 135 216,-38-84-190,-29-72 102,-8-22-92,0 0-1,0 1 1,0-1-1,0 0 1,-1 0 0,0 8-1,0-8 65,0-4-79,0 0 1,0 0-1,0 1 0,0-1 0,0 0 0,-1 0 0,1 0 0,0 0 1,0 0-1,0 0 0,0 0 0,0 0 0,0 0 0,0 0 1,0 0-1,0 0 0,0 1 0,0-1 0,-1 0 0,1 0 0,0 0 1,0 0-1,0 0 0,0 0 0,0 0 0,0 0 0,0 0 0,0 0 1,-1 0-1,1 0 0,0 0 0,0 0 0,0 0 0,0 0 1,0 0-1,0 0 0,0 0 0,0 0 0,-1-1 0,1 1 0,0 0 1,0 0-1,0 0 0,0 0 0,0 0 0,0 0 0,0 0 0,0 0 1,0 0-1,0 0 0,-6-4 88,-14-15 122,14 13-211,0 0 0,-1 0 0,0 1 1,0-1-1,0 2 0,-1-1 0,1 1 1,-12-5-1,4 5-44,0 0-1,0 1 1,0 0 0,-1 1-1,1 1 1,0 1 0,-1 0-1,1 1 1,0 0 0,-1 2-1,-23 6 1,34-8-228,-1 0-1,1 1 1,0 0 0,0 1 0,0-1-1,0 1 1,-6 4 0,9-5 24,0-1-1,1 1 1,-1-1 0,0 1-1,1 0 1,0-1 0,-1 1 0,1 0-1,0 0 1,0 0 0,0 0-1,0 0 1,0 1 0,1-1 0,-1 0-1,1 0 1,-1 0 0,1 1-1,0-1 1,0 4 0,1-1-292,-1-1 1,1 1-1,0-1 1,1 0-1,-1 1 0,4 5 1,13 24-6801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2:25.5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522 636 1984,'18'0'11408,"-42"1"-9169,-37 6 0,-65 20-1298,115-24-798,-29 7 234,-71 28 0,94-30-291,1 0 0,0 0-1,0 2 1,1 0 0,0 0 0,-21 21 0,32-27-76,0 0 1,1 0-1,0 1 1,0-1 0,1 1-1,-1 0 1,1-1-1,0 1 1,0 0-1,0 0 1,1 1-1,-1 4 1,1-6 0,0 0 1,1 0-1,0 0 1,0 0-1,0 0 0,1 0 1,-1 0-1,1 0 0,0 0 1,0 0-1,0 0 0,0-1 1,1 1-1,-1 0 1,1-1-1,3 5 0,-2-5 30,-1 1 0,1-1 0,1 1 0,-1-1 0,0 0-1,1 0 1,0 0 0,0-1 0,0 1 0,0-1 0,0 0-1,0 0 1,0-1 0,1 1 0,-1-1 0,0 0 0,6 1-1,-3-1-1,1-1-1,-1 0 1,0-1-1,0 0 0,0 0 1,0 0-1,0-1 1,0 0-1,0 0 0,9-5 1,15-6 97,-2-3 0,1 0 1,48-36-1,-65 40-110,1 1 1,-2-2-1,1 0 1,-2 0 0,0-1-1,0 0 1,-2-1-1,16-32 1,-12 16-33,-1-1 0,12-61 0,3-68 48,-26 158-40,41-266-194,-41 243 235,-3-42-1,1 30-287,-20 121 327,3 0 0,-12 154 0,24-155 15,-6 122 78,13-184-93,1 1 0,1-1 0,6 23 1,-4-17-130,2-4 181,0 0-1,20 39 1,-27-60-140,2 3 45,1 1 1,-1-1-1,1 1 1,0-1-1,0 0 1,4 4-1,-7-7-23,1 0 0,0-1 0,0 1 0,-1 0 0,1-1 0,0 1 0,0-1 0,0 1 0,0-1 0,0 1 0,0-1 0,0 1 1,0-1-1,0 0 0,0 0 0,0 0 0,0 1 0,0-1 0,1 0 0,-1 0 0,0-1 0,0 1 0,0 0 0,0 0 0,0 0 0,0-1 0,0 1 0,0 0 0,0-1 0,0 1 0,0-1 0,0 1 0,1-2 0,11-9 45,0 0-1,-1-1 1,-1 0-1,0-1 0,14-20 1,-16 20-44,-1 0 1,0-1-1,10-21 0,-14 27-32,-3 7-20,-1 0 1,1 1-1,-1-1 0,1 0 0,-1 0 1,0 0-1,1 0 0,-1 0 1,0 0-1,0 0 0,1 0 0,-1 0 1,0-1-1,0 2 38,0 0-1,0 0 1,0 0 0,0 0 0,0 0-1,0 0 1,0 0 0,0 1-1,0-1 1,0 0 0,0 0 0,-1 0-1,1 0 1,0 0 0,0 0 0,0 0-1,0 0 1,0 0 0,0 0 0,0 0-1,0 0 1,0 0 0,0 0-1,0 0 1,0 0 0,0 0 0,0 0-1,0 0 1,0 0 0,0 0 0,-1 0-1,1 0 1,0 0 0,0 0-1,0 0 1,0 0 0,0 0 0,0 0-1,0 0 1,0 0 0,0 0 0,0 0-1,0 0 1,0 0 0,0 0-1,0 0 1,-1 0 0,1 0 0,0 0-1,0 0 1,0 0 0,0 0 0,-2 9 60,1 6-57,2 1 1,0-1-1,1 0 1,5 20-1,-4-18 1,-2-12-25,1 0 1,-1 1 0,1-1-1,3 8 1,6 11-27,-9-17 69,1 0-1,0 0 1,0-1 0,1 1 0,0-1 0,0 0 0,10 11 0,-12-15-17,0-1 0,1 0 1,-1 0-1,1 0 1,-1 0-1,1 0 1,-1 0-1,1 0 0,0-1 1,-1 0-1,1 1 1,0-1-1,-1 0 0,1 0 1,0 0-1,0-1 1,-1 1-1,1-1 1,2 0-1,5-2 26,-1 0 0,0 0 0,17-9 0,13-9 80,-1-1 1,36-28 0,-61 39-123,0 0 0,0-1 0,-1 0 0,-1-1 0,0 0 0,-1-1 0,0 0 0,11-22 0,-9 9 12,-1 0 0,11-45 0,7-60 74,-9 37 8,47-229-140,-65 312 27,-1 0-1,0-19 0,-1 30 26,0-9-281,-5 26 27,-5 11 210,2 2-1,-10 53 1,7-25 25,-52 208-91,38-189 142,-52 110 0,6-18-20,42-88-85,-40 103 16,-61 113 406,121-276-304,0 1-43,-14 43 0,23-64 2,-1 1 0,1-1 0,0 1 0,0 0 0,0-1 0,-1 1 0,1-1 1,0 1-1,0 0 0,0-1 0,0 1 0,0 0 0,0-1 0,1 1 0,-1 0 1,0-1-1,0 1 0,0-1 0,0 1 0,1 0 0,-1-1 0,0 1 0,1-1 1,-1 1-1,0-1 0,1 1 0,-1-1 0,1 1 0,-1-1 0,1 0 0,-1 1 1,1-1-1,-1 1 0,1-1 0,-1 0 0,1 1 0,-1-1 0,1 0 0,0 0 1,-1 0-1,1 1 0,-1-1 0,1 0 0,0 0 0,-1 0 0,1 0 0,0 0 0,0 0 1,5-1 15,1 1 1,-1-1 0,0-1 0,7-1 0,-5 1-15,16-6 45,0 0-1,24-13 1,-6 3-56,-22 10 14,-1-1-1,0-1 1,0-1 0,-1 0 0,-1-2-1,0 0 1,-1-1 0,0 0 0,-1-1-1,0-1 1,-2-1 0,0 0 0,0 0-1,16-35 1,39-87 56,54-103 98,-103 210-147,84-163-12,21-113-34,-27 63 27,-49 130-262,-44 102 55,-4 12-57,-4 7 126,0 4 84,-1-1 0,-1 0-1,0-1 1,-8 11 0,-13 17 25,5 5 60,1 1 1,-24 71 0,1-1-11,28-77-14,-85 197-198,15 5 336,51-107-129,-13 42-66,37-140 95,-1-1 1,-1-1-1,-23 37 1,30-55 0,-2-1 0,1 0 1,-2-1-1,1 1 0,-1-1 1,-1-1-1,0 0 0,0-1 1,-1 1-1,0-2 0,-23 13 1,32-19-45,0-1 1,-1 1 0,1 0 0,0-1 0,-1 1-1,1-1 1,0 0 0,-1 0 0,1 0 0,0 0-1,-1 0 1,1 0 0,0-1 0,0 1 0,-1-1-1,-1 0 1,3 0 5,1 1 0,-1 0 0,1-1-1,0 1 1,-1 0 0,1-1 0,0 1-1,0-1 1,-1 1 0,1 0 0,0-1-1,0 1 1,0-1 0,-1 1 0,1-1-1,0 1 1,0-1 0,0 1 0,0-1-1,0 1 1,0-1 0,0 1 0,0-1-1,0 1 1,0-1 0,0 1 0,0-1 0,0 1-1,1 0 1,-1-1 0,0 1 0,0-1-1,0 1 1,1-1 0,11-18 124,63-64-303,-1-4-25,-25 32 114,-31 33 73,2 1 1,0 0-1,1 2 0,41-29 0,-47 39 27,1 1 0,0 0 0,0 2 0,23-7 1,69-12-2,-67 17-59,49-16 0,-62 14 40,0 2 37,0-2 0,-1-2 0,0 0 1,24-16-1,-20 7 44,-10 8 21,20-17 0,-34 24-98,-1 0-1,1 0 1,-1-1-1,-1 0 1,1 0-1,6-13 1,-9 16 18,-1-1-1,1 0 1,-1 0 0,0 0-1,-1 0 1,0 0 0,1-1-1,0-9 1,-2 13-19,0-1-1,-1 1 0,1 0 1,0-1-1,-1 1 1,1 0-1,-1-1 0,0 1 1,0 0-1,0 0 1,0 0-1,0 0 0,0 0 1,0 0-1,-1 0 1,1 0-1,-1 0 1,1 1-1,-1-1 0,0 1 1,0-1-1,-3-2 1,3 4-7,0-1 0,0 0 0,1 1 0,-1-1 0,0 1 1,0 0-1,0 0 0,0 0 0,0 0 0,0 0 0,0 0 1,0 0-1,0 0 0,1 1 0,-1-1 0,0 1 0,0-1 0,0 1 1,0 0-1,1 0 0,-1 0 0,0 0 0,-1 1 0,-6 4-19,1 1-1,-14 12 1,17-14 28,0 0 1,0 1-1,1-1 1,0 1 0,1 0-1,-1 0 1,1 0-1,0 1 1,0-1 0,1 1-1,0 0 1,0 0-1,1 0 1,0 0-1,0 0 1,1 0 0,-1 0-1,2 7 1,1 13-1,2 0 1,1 0-1,10 35 1,-7-35 23,-5-15-1,0 1 0,1 0 0,1-1 0,0 0 0,1 0 0,9 15 0,-13-24-8,0-1 0,0 1 0,1 0 0,-1-1 0,0 1 0,1-1 0,0 0 0,-1 0 0,1 0 0,0 0 0,0 0 1,0-1-1,0 1 0,0-1 0,1 0 0,-1 0 0,0 0 0,1 0 0,-1-1 0,0 1 0,1-1 0,-1 0 0,1 0 0,-1 0 0,1 0 0,-1-1 0,0 0 0,1 1 0,5-3 1,22-9-6,0-1 1,41-23 0,54-44 23,-60 34 35,85-76 0,-148 119-81,-1 1 0,1-1 0,-1 0 0,1 0 0,-1 0 0,0 0 1,0 0-1,-1-1 0,1 1 0,-1 0 0,1-1 0,-1 1 0,0-1 0,0 0 1,-1 1-1,1-1 0,-1 0 0,0 1 0,0-7 0,0 9 249,4 6-450,-1 1 203,1-1 0,-1 1-1,-1 0 1,1 0 0,3 11 0,-4 2-44,-1-1 1,-1 1 0,-4 30-1,-13 56 130,5-38-38,-1 22-20,12-86-15,1 1 0,0-1 0,1 1 0,-1-1 0,1 0 0,-1 1 0,1-1 0,0 0 0,0 0 0,1 1 0,-1-1 0,3 4 0,-3-5-9,0-2 12,-1 1-1,1 0 0,-1-1 1,1 1-1,-1-1 0,1 1 1,0-1-1,-1 1 1,1-1-1,0 0 0,-1 1 1,1-1-1,0 0 0,0 1 1,-1-1-1,1 0 1,0 0-1,0 0 0,0 0 1,-1 1-1,1-1 0,0 0 1,0-1-1,0 1 0,-1 0 1,1 0-1,0 0 1,0 0-1,0-1 0,21-8 67,-14 4-61,0-1 1,-1 0-1,0 0 0,0-1 1,0 0-1,8-11 0,29-52-95,-10 15 107,121-151 139,-151 200-154,1 0 1,-1 0-1,-1 0 0,1 0 1,3-10-1,-7 15-6,1-1 0,-1 1 0,0-1 0,1 1 0,-1-1-1,0 1 1,0-1 0,0 1 0,0-1 0,0 1 0,0-1-1,-1 1 1,1-1 0,-1-1 0,1 2-4,-1 0 1,0 0-1,1 0 0,-1 0 1,0 1-1,0-1 0,1 0 1,-1 0-1,0 1 0,0-1 1,0 0-1,0 1 0,0-1 1,0 1-1,0-1 0,0 1 1,0 0-1,0-1 1,0 1-1,-1 0 0,1 0 1,-1 0-1,-3-1-9,1 1 0,-1 0 0,1 0 0,-1 1-1,1-1 1,-1 1 0,1 0 0,-1 0 0,1 1 0,0-1 0,-1 1 0,1 0 0,0 0 0,0 0-1,0 1 1,1 0 0,-1-1 0,-6 7 0,5-4 3,0 1 0,0 0 0,0 0 1,1 1-1,-1-1 0,2 1 0,-1 0 0,1 0 0,0 0 0,-3 11 1,2-3 30,1 0 0,1 0 0,0 1-1,1-1 1,1 0 0,0 1 0,1-1 0,1 1 0,1-1 0,0 0 0,0 0 0,2 0 0,0-1 0,7 16 0,-11-28-23,0 0-1,0 0 1,0 0-1,0 0 1,1-1-1,-1 1 1,0 0 0,1-1-1,0 1 1,-1-1-1,1 1 1,0-1-1,-1 0 1,1 1-1,0-1 1,0 0-1,0 0 1,0-1 0,0 1-1,0 0 1,1-1-1,2 1 1,1-1 26,-1 0 1,1 0 0,-1-1-1,0 0 1,1 0 0,-1 0-1,0-1 1,6-2 0,3-2 25,0 0 0,0-1 0,-1-1-1,0 0 1,12-10 0,56-53 159,-14 11-323,-55 50 52,52-47 199,-54 48-174,-1 1-1,2-1 1,20-12 0,-31 21 35,0 0 1,0 0 0,0 0 0,0 0-1,0 0 1,0 0 0,1 0 0,-1 0 0,0 0-1,0 0 1,0 0 0,0 0 0,0 0 0,1 0-1,-1 0 1,0 0 0,0 0 0,0 1-1,0-1 1,0 0 0,0 0 0,0 0 0,1 0-1,-1 0 1,0 0 0,0 0 0,0 1 0,0-1-1,0 0 1,0 0 0,0 0 0,0 0-1,0 0 1,0 0 0,0 1 0,0-1 0,0 0-1,0 0 1,0 0 0,0 0 0,0 0 0,0 1-1,0-1 1,0 0 0,0 0 0,0 0-1,0 0 1,0 16-75,-3 15-19,-29 183 821,31-186-625,2-28-95,-1 1 0,0-1-1,0 0 1,1 0 0,-1 0 0,0 0 0,1 1 0,-1-1 0,0 0-1,1 0 1,-1 0 0,0 0 0,0 0 0,1 0 0,-1 0-1,0 0 1,1 0 0,-1 0 0,0 0 0,1 0 0,-1 0 0,0 0-1,1 0 1,-1 0 0,0 0 0,1 0 0,-1-1 0,0 1 0,1 0-1,-1 0 1,3-2 10,-1 1-1,1-1 1,-1 1-1,1-1 1,-1 0-1,0 0 1,0 0 0,1 0-1,-2-1 1,4-3-1,17-30 30,-11 18-79,10-14 34,2 0 0,28-29 0,-49 59-5,0-1 1,1 1 0,-1 0-1,1 0 1,-1 0 0,1 0 0,0 0-1,-1 0 1,1 1 0,0-1 0,0 1-1,0 0 1,0 0 0,6-1 0,-6 4-114,0 2 105,-1 1-1,0-1 1,0 0-1,-1 1 1,0 0-1,1-1 1,0 9 0,1 38 131,-3-36-38,3 28 0,2 0-246,-3-26 210,4 24-1,-4-36-34,-1 0 0,0-1 0,1 1 0,0 0 0,0-1 0,1 0 0,-1 0 0,1 1 0,5 5 0,-7-9-6,0 0 1,0-1-1,0 1 1,0 0 0,0 0-1,1-1 1,-1 1-1,0-1 1,1 1 0,-1-1-1,0 0 1,1 1-1,-1-1 1,0 0-1,1 0 1,-1 0 0,0 0-1,1 0 1,-1 0-1,1 0 1,-1 0 0,0-1-1,1 1 1,-1-1-1,0 1 1,1-1 0,-1 1-1,2-2 1,5-2 32,-1-1 0,1 0 1,8-8-1,-13 11-40,48-43-14,54-61 0,-15 14 214,-67 69-184,-1-1 0,0-1-1,-2-1 1,-1-1 0,-1-1 0,-2 0 0,0-1 0,20-57 0,52-241-50,-58 195-164,-5-13 164,-25 143 30,1-17-97,-1 18 95,0 0 0,0 1-1,0-1 1,0 0 0,0 1 0,0-1 0,0 0 0,0 1-1,0-1 1,0 0 0,0 1 0,-1-1 0,1 1 0,0-1-1,-1 0 1,1 1 0,0-1 0,-1 1 0,1-1 0,-1 1-1,1-1 1,-1 1 0,0-1 0,1 1 5,-1 0 1,0 0 0,1 0-1,-1 0 1,1 0-1,-1 0 1,0 0 0,1 0-1,-1 0 1,0 0-1,1 1 1,-1-1 0,1 0-1,-1 0 1,1 1-1,-1-1 1,1 0 0,-1 1-1,1-1 1,-1 1-1,1-1 1,-1 1 0,1-1-1,0 1 1,-1-1-1,1 1 1,-1 0 0,-7 16-236,6-12 202,-11 35-114,-11 61 1,-56 483 423,75-439-176,5-118-293,5 0 406,-1-12-98,-4-15-107,-1 1 0,1-1 0,1 1 0,-1 0 0,0-1 0,0 1 0,0-1 0,0 1 0,0-1 0,0 1 0,1 0 0,-1-1 0,0 1 0,0-1 1,1 1-1,-1-1 0,0 1 0,1-1 0,-1 0 0,1 1 0,-1-1 0,0 1 0,1-1 0,-1 0 0,1 1 0,-1-1 0,1 0 0,-1 0 0,1 1 0,-1-1 1,1 0-1,0 0 0,-1 0 0,1 0 0,-1 1 0,1-1 0,-1 0 0,1 0 0,0-1 0,1 1 23,0-1 0,0 1 0,0-1 0,0 0 0,0 0 0,-1 0 0,4-2 0,-3 2-16,9-8-11,0-1 1,0 0-1,-1 0 1,-1-1 0,16-22-1,-13 16 29,10-16 130,-18 26-137,1-1-1,0 1 1,1 0-1,-1 0 0,10-9 1,-10 11-77,-4 4-108,-1 3 16,0 7 144,-1 1 14,0 0 0,-1 0 1,-4 13-1,-3 20 24,7-14 24,1 0-1,2-1 1,0 1 0,2 0-1,8 36 1,-10-63-48,-1 0 1,1 0-1,-1 0 1,1 0-1,0 0 1,-1-1-1,1 1 1,0 0-1,0 0 1,0-1-1,1 1 0,-1 0 1,0-1-1,0 1 1,1-1-1,-1 0 1,1 1-1,0-1 1,-1 0-1,3 1 1,-2-1-14,1-1 1,-1 1-1,0-1 1,0 0-1,1 0 0,-1 0 1,0 0-1,0 0 1,1 0-1,-1 0 1,0-1-1,0 0 1,0 1-1,1-1 1,-1 0-1,0 0 1,2-1-1,24-14 29,40-30 0,-18 12-22,-20 14-29,9-6-71,67-33 1,-67 40 153,-24 11-18,1 0 1,-1 1-1,1 1 1,19-5-1,-22 8-64,-7 2-37,1-1 1,-1 1-1,10 0 1,40-4-58,-54 5 95,-1 0 65,5 0-6,-4 0-26,-16 0-59,0 2 63,0-1 1,0 2 0,0 0 0,1 1 0,0 0-1,0 1 1,0 0 0,0 1 0,1 1 0,-1 0-1,-15 12 1,14-8-43,0 1 0,0 1 0,1 0 0,1 0 0,0 2 0,0-1 0,2 1 0,-17 31 1,24-38 15,-1 0 1,2-1 0,-1 1 0,1 0 0,0 0 0,1 0 0,0 0 0,0 0 0,1 15 0,0-20 21,0 0 1,1 0-1,-1 0 1,1 0-1,-1-1 1,1 1-1,0 0 1,0 0-1,0-1 1,1 1-1,-1-1 1,1 1-1,-1-1 1,1 1-1,0-1 1,0 0-1,0 0 1,0 0-1,0 0 1,0 0-1,1 0 1,-1-1-1,1 1 1,-1-1-1,1 0 1,-1 0-1,1 0 1,0 0-1,0 0 1,3 1 0,-1-2-14,0 0 0,-1 1 0,1-1 0,0-1 0,-1 1 0,1-1 0,0 0 1,-1 0-1,1 0 0,-1 0 0,1-1 0,-1 0 0,0 0 0,7-5 0,-4 3 25,0-1-1,-1 0 0,0 0 0,0-1 0,0 1 0,-1-2 1,9-11-1,5-12 114,28-66-1,6-41-294,-52 135 133,0-1 0,0 0 0,-1 0 0,1 0 0,-1 0 0,1 0 0,-1-5 0,-10 30-209,5 0 212,0 1 1,2 0-1,1 0 0,1 38 0,2-44 43,1-1-1,0 1 1,1 0-1,1-1 1,1 0 0,0 0-1,8 17 1,-11-29-8,-1-1-1,1 0 1,0 0 0,0 1 0,0-1-1,0 0 1,0-1 0,1 1-1,0 0 1,-1-1 0,1 1 0,0-1-1,0 0 1,0 0 0,0 0 0,0 0-1,1-1 1,-1 1 0,1-1-1,-1 0 1,1 0 0,-1 0 0,1 0-1,0-1 1,-1 1 0,1-1 0,0 0-1,-1 0 1,5-1 0,5-2-14,0 0 0,-1-1 1,0 0-1,1-1 0,-1-1 0,-1 0 0,1 0 1,11-10-1,9-7 111,40-39 0,114-125 39,-162 159-141,0-2 1,-3 0-1,0-2 1,-2 0-1,16-38 0,-16 24 39,22-95 0,-5-51-175,-36 186 126,3-25-179,-3 30 169,0 0 0,0 0 0,0 0 0,0 0 0,0 0 0,0 1-1,0-1 1,0 0 0,-1 0 0,1 0 0,0 0 0,-1 1 0,1-1 0,-1 0 0,1 0-1,0 1 1,-1-1 0,0 0 0,1 1 0,-1-1 0,1 0 0,-1 1 0,0-1-1,1 1 1,-1-1 0,0 1 0,0 0 0,-1-1 0,1 0 9,1 1 0,-1 0 1,1 0-1,-1 0 0,1 0 0,-1 0 1,1 0-1,-1 1 0,0-1 0,1 0 1,-1 0-1,1 0 0,-1 0 1,1 1-1,-1-1 0,1 0 0,-1 0 1,1 1-1,-1-1 0,1 0 0,0 1 1,-1-1-1,1 1 0,-1-1 0,1 0 1,0 1-1,-1 0 0,-8 17-27,7-12 18,-26 68-3,3 1 0,-20 108 0,41-166 38,1 0 1,1 0 0,1 0 0,0 0 0,1 0 0,3 20 0,6 10-703,2-1 1,34 89 0,-40-123-1515,-1 1-1,0 0 0,2 16 1,-5-8-3827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2:25.8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 42 9632,'-30'-33'3584,"36"28"-832,-1 5-2241,4-4 225,5 4-448,5 0-544,0 4 160,0 1-352,1 4 256,-6 0-3007,-6 3 1759,-8 0-5056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2:26.2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25 126 11296,'-25'-33'4192,"30"36"-3264,9-3-257,6-3 129,13-3-576,23-1 1472,30-7-960,8-1 96,0 3-480,-3-2-320,4 1-32,-1 5-704,0 4 384,-3 4-4319,-15 12 2559,-24-12-5888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2:26.5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43 135 11392,'-42'-89'4224,"42"86"-3297,14-15-255,-5 9-1695,5 2 415,10-1-1440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2:31.6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1285 6560,'-1'0'120,"1"0"-1,-1 1 1,0-1 0,1 1 0,-1-1-1,1 1 1,-1 0 0,1-1 0,-1 1 0,1-1-1,-1 1 1,1 0 0,-1 0 0,1-1-1,0 1 1,-1 0 0,1 0 0,0-1 0,0 1-1,0 0 1,0 0 0,0 0 0,0-1-1,0 1 1,0 1 0,0-1 60,1 0 0,-1-1-1,1 1 1,-1 0 0,1 0 0,-1 0-1,1-1 1,0 1 0,0 0 0,-1-1 0,1 1-1,0 0 1,0-1 0,0 1 0,0-1 0,-1 0-1,3 1 1,1 1 283,0-1-1,0 0 1,0 0-1,0 0 1,0 0-1,1-1 1,-1 1-1,0-1 1,6-1-1,-6 0-208,1 1-1,-1-2 0,1 1 0,-1 0 0,0-1 0,0 0 0,1 0 0,-1 0 0,5-4 1,-3 1-6,-1 0 0,0 0 1,0 0-1,0-1 0,6-10 1,187-254 1692,-83 117-868,-98 126-998,-1-1-1,-1 0 0,22-60 1,19-72 463,-46 128-740,-10 32 197,-1 0 1,1-1 0,0 1 0,0 0-1,0 0 1,0 0 0,1 0 0,-1 0-1,0 0 1,0 0 0,0-1-1,0 1 1,0 0 0,0 0 0,0 0-1,0 0 1,0 0 0,0 0 0,0 0-1,0 0 1,0-1 0,0 1 0,0 0-1,0 0 1,1 0 0,-1 0 0,0 0-1,0 0 1,0 0 0,0 0 0,0 0-1,0 0 1,0 0 0,1 0 0,-1 0-1,0 0 1,0 0 0,0 0 0,0 0-1,0 0 1,0 0 0,0 0-1,1 0 1,-1 0 0,0 0 0,0 0-1,0 0 1,0 0 0,0 0 0,0 0-1,0 0 1,1 0 0,-1 0 0,0 0-1,0 0 1,0 0 0,0 0 0,0 1-1,0-1 1,0 0 0,0 0 0,0 0-1,0 0 1,1 0 0,-1 0 0,0 0-1,0 0 1,0 1 0,0-1 0,4 10-109,2 17 66,-2 1 0,2 37 1,-3-32 85,1 5-7,-1 0 0,-3 1 0,-1-1 0,-10 67 0,4-70 76,-2 0 1,-16 41-1,20-63-70,-1 0 0,0 0 0,-1 0 0,0-1 0,-1 0 0,-1-1-1,0 0 1,-16 16 0,21-24-24,-1 0 0,0 0-1,0 0 1,0 0-1,0-1 1,0 0 0,-1 0-1,1 0 1,-1-1 0,1 0-1,-1 0 1,0 0 0,1-1-1,-1 1 1,0-1 0,0-1-1,1 1 1,-1-1 0,-10-3-1,7 2-19,-1-1-1,1 0 1,0-1 0,0 1-1,1-2 1,-1 1-1,1-2 1,0 1 0,0-1-1,-13-12 1,18 15 10,0-1 0,0 0-1,0 1 1,1-1 0,0 0 0,-1 0 0,1-1 0,1 1 0,-1 0-1,1-1 1,-1 1 0,1-1 0,0-8 0,1 11-17,0 0 0,0 0 0,0 1 0,0-1 0,0 0 0,1 1 0,-1-1 0,1 1 0,-1-1 0,1 0 0,0 1 0,0-1 0,-1 1 0,1-1 0,0 1 0,2-2 0,-1 1 2,0 1-1,0 0 1,-1 0-1,1-1 0,0 1 1,0 1-1,0-1 1,1 0-1,-1 0 0,0 1 1,0-1-1,0 1 1,0 0-1,1 0 0,3 0 1,17 2-28,-1 0 0,1 2 1,38 12-1,-15-4 50,-24-7-29,14 4 140,1-2-1,56 4 1,-80-10-75,-1-1 0,0-1 0,0 0 0,0-1 0,0 0 0,0-1 1,0 0-1,-1-1 0,1 0 0,-1-1 0,21-12 0,-4-1 113,-1-2 0,40-38 0,113-134 101,-178 190-271,0 0 1,0 0-1,1 0 0,-1 0 0,1 1 1,0 0-1,-1-1 0,1 1 0,0 0 1,0 0-1,0 0 0,-1 1 0,1-1 1,0 1-1,0-1 0,0 1 0,0 0 1,3 0-1,4 1-29,-1 0 1,0 0-1,1 1 0,11 3 1,16 6 65,-11-3 24,1 0 1,38 20-1,-62-27-61,0 1-1,0-1 1,0 1 0,0-1 0,0 0 0,0 0 0,0 0-1,1 0 1,-1-1 0,4 1 0,-6-1 261,-16-4 154,-3 0-433,-1 0-1,1 2 1,-1 0 0,1 1-1,-1 0 1,1 2 0,-1 0-1,1 1 1,-1 1 0,1 1-1,0 1 1,-25 9 0,12-3-111,22-8 139,0 0 1,1 0-1,-1 1 1,1 0-1,-1 0 1,1 1-1,0 0 1,1 0-1,-1 1 1,-9 10 0,11-9-2,0 1 1,1 0 0,0 1 0,1-1-1,-1 1 1,2 0 0,-1 0 0,1 0 0,1 1-1,0-1 1,0 1 0,1-1 0,0 1-1,0-1 1,2 18 0,0-18 10,0 0 1,0 0-1,1-1 0,0 1 0,1-1 1,-1 0-1,2 1 0,-1-1 0,1 0 1,0-1-1,1 1 0,0-1 1,0 0-1,1 0 0,0-1 0,0 1 1,12 9-1,-8-10 27,0-1 0,0 1 0,0-1-1,1-1 1,0 0 0,0-1 0,0 0 0,0 0 0,0-1 0,1-1 0,14 1 0,-6-2-42,1-1 1,-1 0-1,1-2 1,-1 0-1,29-8 1,-30 5 17,0-1 1,0 0 0,-1-2-1,1 0 1,-2-1 0,0 0-1,0-2 1,18-15-1,9-13 206,-13 11-166,65-48 1,154-70-172,-241 143 100,-1 0-1,1 1 0,0 0 1,18-4-1,-23 6 0,-1 1 0,1-1 0,0 1 0,0 1 0,0-1 0,0 0 0,-1 1 0,1 0 0,0 0 0,-1 0 0,1 0 0,0 0 0,-1 1 0,6 3 0,2 2 13,-2 1-1,1 0 1,8 10 0,11 8-150,-16-10 476,-12-15-43,-12-5-133,-2-7-148,0 2 0,-1-1 1,0 2-1,0 0 0,-1 0 0,0 2 1,0 0-1,-1 0 0,0 1 0,0 1 1,-31-3-1,35 6-23,0 0 0,-1 1 0,1 0-1,0 1 1,0 0 0,0 1 0,1 0 0,-1 1 0,0 0 0,1 1-1,0 1 1,0 0 0,0 0 0,0 1 0,1 0 0,0 1 0,-10 8 0,12-7 28,1-1 1,1 1 0,-1 1 0,1-1 0,1 1-1,0 0 1,0 0 0,1 1 0,0-1 0,-5 18-1,3-2 16,1 0-1,1 0 0,-1 30 1,5-42-14,0-1-1,0 1 1,2-1-1,-1 1 1,1-1 0,1 0-1,1 0 1,-1 0 0,10 19 0,-12-28 11,0-1 0,1 0 0,-1 1 0,1-1 0,-1 0 0,1 0 0,-1 0 0,1 0 0,0 0 0,0 0 0,0-1 0,0 1 0,1-1 1,-1 1-1,0-1 0,1 0 0,-1 0 0,0 0 0,1 0 0,0 0 0,-1 0 0,1-1 0,-1 1 0,1-1 0,0 0 0,-1 0 0,1 0 1,0 0-1,-1 0 0,1-1 0,0 1 0,3-2 0,2-1 14,0 0 1,0 0-1,0-1 0,0 0 1,-1-1-1,0 0 1,0 0-1,12-11 0,12-17 5,-3-1 1,-1-1-1,30-51 0,-2 4-11,-43 64-46,28-35-192,-41 56 154,0 1-1,0 0 1,0 0 0,0 0-1,1 0 1,-1 1 0,1-1-1,0 0 1,1 6 0,5 52 131,-2-32-31,1 1 1,2-1 0,1-1 0,2 1 0,1-2 0,15 31-1,-24-55-32,0 0-1,1 0 1,-1 0-1,1-1 0,-1 1 1,1-1-1,1 0 0,-1 0 1,0 0-1,1 0 0,-1-1 1,1 1-1,0-1 0,5 2 1,-7-3 0,1 0 0,-1-1 0,1 1 0,-1-1 0,1 1-1,-1-1 1,1 0 0,-1 0 0,1 0 0,-1-1 0,1 1 0,-1-1 0,1 1 0,-1-1 0,0 0 0,1 0 0,-1 0 0,0 0 0,1 0 0,-1 0-1,0-1 1,0 1 0,0-1 0,0 1 0,2-3 0,8-10 34,0 0 1,-1 0-1,13-22 0,8-11 18,142-152 11,-123 145-85,-21 19 12,-1-1-1,-3-1 1,-1-1-1,32-65 1,60-175 56,-114 270-61,10-29-51,8-41-1,-16 58-84,-4 18 118,-1 0-1,1-1 1,-1 1 0,1 0 0,-1 0-1,0-1 1,0 1 0,0 0 0,0 0-1,-1-1 1,1 1 0,-1 0 0,-1-4-1,2 5 20,0 1-1,0-1 1,-1 1-1,1 0 1,0-1-1,-1 1 1,1 0-1,0-1 1,-1 1-1,1 0 0,-1-1 1,1 1-1,0 0 1,-1 0-1,1 0 1,-1-1-1,1 1 1,-1 0-1,1 0 1,-1 0-1,1 0 1,-1 0-1,1 0 1,-1 0-1,-1 0 1,1 0 1,-1 1-1,1-1 0,-1 1 0,1-1 0,-1 1 1,1 0-1,0-1 0,-1 1 0,1 0 1,-2 1-1,-3 4-15,0-1 1,0 1-1,0 0 1,1 0-1,0 1 0,0-1 1,-7 15-1,-22 54-80,26-54 94,-27 64-4,-71 198 36,100-255-25,1 0-1,1 0 1,1 0-1,2 0 1,0 0 0,2 1-1,2-1 1,0 0-1,2 0 1,8 30 0,-11-51-2,1 0 0,-1 0 0,1 0 0,0-1 0,1 1 0,-1-1 1,1 0-1,1 0 0,-1 0 0,1-1 0,0 1 0,5 4 0,-7-8 23,0 0-1,0 0 0,1 0 0,-1 0 0,0 0 0,0-1 0,1 1 1,-1-1-1,1 0 0,0 0 0,-1-1 0,1 1 0,-1-1 0,1 1 0,0-1 1,0 0-1,-1-1 0,1 1 0,0-1 0,-1 1 0,1-1 0,-1 0 0,1 0 1,-1-1-1,4-1 0,3-2-19,-1-1 1,0 0-1,0 0 0,0-1 1,-1 0-1,0 0 1,-1-1-1,13-16 0,3-9 84,20-39 0,-20 32 61,-3 5-153,28-73 0,4-41-83,-15 41 106,82-160-18,-64 152-3,-41 87-76,-1-1-1,16-62 1,-29 91 75,0 0 0,1 0 0,-1-1 0,0 1 1,0 0-1,0 0 0,0-1 0,0 1 1,0 0-1,0 0 0,0-1 0,0 1 1,-1 0-1,1 0 0,-1-3 0,0 4-3,1 0-1,0-1 1,-1 1-1,1 0 1,0 0-1,-1 0 1,1-1-1,-1 1 1,1 0 0,0 0-1,-1 0 1,1 0-1,-1 0 1,1-1-1,-1 1 1,1 0-1,-1 0 1,1 0-1,-1 0 1,1 0-1,0 1 1,-1-1-1,1 0 1,-1 0-1,1 0 1,-1 0-1,0 1 1,-3 1-44,0 0 1,0 1 0,0-1-1,0 1 1,0 0-1,-5 5 1,-6 9 33,0 1 0,2 0 1,0 0-1,0 2 0,2-1 1,1 2-1,-16 40 0,4 10 33,-15 77 0,24-92-57,1-4 46,-31 147 162,34-150-129,3 1 1,1 52-1,5-79 22,4 91 91,-3-103-121,1 1 0,1 0 0,0-1 0,0 1 0,1-1 0,1 0 0,8 16 0,-12-25-19,0-1 0,0 1 0,0 0 0,1 0 0,-1-1 0,1 1 0,-1-1 1,1 1-1,0-1 0,-1 0 0,1 0 0,0 0 0,0 0 0,0 0 0,0 0 1,2 0-1,0 0-3,-1 0 1,1-1-1,-1 0 1,1 1 0,-1-1-1,1-1 1,-1 1-1,1 0 1,3-2 0,4-1 30,0-1 0,0 0 0,-1 0 1,1-2-1,10-5 0,1-4-28,0-1 0,-2 0 1,24-23-1,52-64 55,-85 91-20,-1 1-32,0-1-1,0-1 0,-2 0 0,13-22 0,-19 31-19,0 0-1,0 0 0,-1 0 0,1-1 0,-1 1 0,0 0 1,0-1-1,-1 1 0,1-1 0,-1 1 0,0-1 1,0 0-1,0 1 0,-1-1 0,0 1 0,1 0 0,-2-1 1,1 1-1,0 0 0,-4-6 0,4 8 3,0 0-1,-1 0 1,0 0-1,1 0 1,-1 1-1,0-1 1,0 1-1,0-1 1,0 1-1,0 0 1,0-1-1,0 1 1,-1 0-1,1 1 1,0-1-1,0 0 1,-1 1 0,1-1-1,-1 1 1,1 0-1,0-1 1,-1 1-1,1 0 1,-1 1-1,1-1 1,-3 1-1,-6 1-22,1 0 0,-1 1 0,1 0 0,-16 7 0,17-5-8,-1-1 0,1 1-1,0 1 1,0 0 0,0 0 0,-14 14-1,18-15 33,0 1 0,1-1-1,0 1 1,0 0 0,1 0-1,-1 0 1,1 0 0,1 1-1,-1-1 1,1 1 0,-2 11 0,2-5 27,0 1 1,1-1 0,1 0 0,0 0-1,1 1 1,0-1 0,1 0 0,1 0-1,0 0 1,1-1 0,8 20 0,-10-25-3,2 0 0,-1-1 0,1 1 0,0-1 0,0 0 0,1 0 0,0 0 0,0-1 0,0 0 0,1 0 0,0 0 0,-1 0 0,2-1 0,-1 0 0,0-1 0,1 1 0,0-1 0,0 0 0,0-1 0,0 0 0,15 3 0,-12-4-3,1-1 1,-1 1 0,1-2-1,0 0 1,-1 0 0,1-1-1,-1 0 1,1 0 0,-1-1-1,0-1 1,0 0 0,-1 0-1,1-1 1,-1 0 0,0-1-1,0 0 1,15-13-1,3-8 43,0-1 0,-2 0-1,34-53 1,-33 46-5,-16 21-62,-1 1-1,-1-2 0,8-15 1,-14 25 1,1-1 1,-1 0-1,0 0 1,-1 0-1,1 0 1,-1 0 0,-1-1-1,1 1 1,-1 0-1,0 0 1,-1-8-1,1 13 7,-1 0 1,0 0-1,1 0 0,-1 0 1,0 0-1,0 0 0,0 0 1,1 0-1,-1 1 0,0-1 1,0 0-1,0 0 0,0 1 0,-1-1 1,-1 0-1,0-1-39,9 3-37,-1 0 57,1 1-1,-1 0 1,9 4 0,8 3 32,14 1 59,-20-6-84,-1 1 0,22 9 0,-26-8-16,-5-4-6,-1 0 0,1 1 0,-1 0-1,0 0 1,9 8 0,-9-7 52,0 0-1,-1 0 1,1 1 0,-1 0 0,0 0-1,-1 0 1,1 0 0,-1 1 0,0 0-1,0-1 1,0 1 0,-1 0 0,2 8-1,1 8-21,1 0-1,12 27 1,-15-42 18,0 1-1,1-1 1,0 0 0,0-1-1,1 1 1,0-1 0,0 0-1,0 0 1,1 0 0,7 5-1,-11-9 2,1 0 1,-1-1-1,1 1 0,0-1 0,0 0 0,0 0 1,-1 0-1,1 0 0,0-1 0,0 1 0,1-1 1,-1 0-1,4 0 0,-1 0 8,-1-1 0,0 0-1,0 0 1,0 0 0,0-1 0,0 0 0,6-3-1,2-2 19,-1 0-1,0-2 1,-1 1-1,20-19 1,62-69-3,-78 81-37,0 0 0,21-17 0,-21 19 0,-15 13 0,0 0-1,0-1 1,0 1 0,1 0-1,-1 0 1,0 0 0,0 0 0,0 0-1,0 0 1,0 0 0,0 0-1,0 0 1,0 0 0,0 0-1,0 0 1,0 0 0,0 0-1,1 0 1,-1 0 0,0 0-1,0 0 1,0 0 0,0 0-1,0 0 1,0 0 0,0 0-1,0 0 1,0 0 0,0 0-1,1 0 1,-1 0 0,0 0-1,0 0 1,0 0 0,0 0-1,0 0 1,0 0 0,0 1-1,0-1 1,0 0 0,0 0-1,0 0 1,0 0 0,0 0-1,0 0 1,0 0 0,1 0-1,0 7-34,0 9-25,-2-14 59,-6 99 95,0-1 41,7-46 20,0-54-150,0 1 1,0 0-1,0-1 0,0 1 0,0-1 1,0 1-1,0-1 0,0 1 0,0-1 1,1 1-1,-1-1 0,0 1 0,0-1 1,0 1-1,0-1 0,1 1 1,-1-1-1,0 1 0,1-1 0,-1 1 1,0-1-1,1 0 0,-1 1 0,1 0 1,0-1-5,-1 0 0,1 0 0,-1 0 0,1 0 1,0 0-1,-1 0 0,1 0 0,-1-1 0,1 1 0,-1 0 1,1 0-1,-1 0 0,1 0 0,-1-1 0,1 1 1,-1 0-1,1-1 0,0 0 0,3-2 33,0 0-1,0-1 1,6-8-1,8-11 50,-3 4-72,-1 0 0,2 2 0,0 0 1,24-19-1,-14 17-28,1 2 0,1 1 1,1 1-1,0 2 0,1 0 1,0 2-1,34-7 0,-57 16-5,1 1 1,-1 0-1,1 0 0,12 1 0,-18 0 20,-1 0-1,1 0 1,-1 0 0,0 0 0,1 0 0,-1 0 0,1 0 0,-1 1 0,0-1 0,1 1 0,-1-1 0,0 1 0,0 0 0,1-1 0,-1 1 0,0 0-1,0 0 1,0 0 0,0 0 0,0 0 0,0 0 0,0 0 0,0 0 0,0 0 0,-1 0 0,1 0 0,0 1 0,-1-1 0,1 0 0,-1 1 0,1 1-1,0 6-2,-1-1-1,0 1 0,-1-1 0,0 1 0,0-1 1,-1 1-1,-3 7 0,-22 57 382,27-72-370,-5 7 11,1-1 3,8-10 66,53-76 79,-44 63-199,0 1-1,1 1 0,1 0 1,0 0-1,23-14 0,-33 25-9,0 0-1,0 0 1,0 1-1,1-1 1,-1 1-1,10-2 0,-14 4 42,0 0 0,1 0 0,-1 0 0,0 0 0,0 0 0,1 0 0,-1 0-1,0 0 1,1 1 0,-1-1 0,0 0 0,0 1 0,1-1 0,-1 1 0,0 0-1,0-1 1,0 1 0,0 0 0,0 0 0,0-1 0,0 1 0,0 0 0,0 0-1,0 0 1,0 0 0,-1 0 0,1 1 0,0-1 0,-1 0 0,1 0 0,-1 0-1,1 1 1,-1-1 0,1 3 0,1 3 6,-1 0 0,0 0 0,1 8 0,1 11 44,-1-13-52,1 23 1,-3-26 6,1-1-1,0 0 1,0 1 0,5 16 0,0-11 43,-3-5-3,0 0 0,1 0 0,7 11 0,-10-18-41,1-1 0,0 1 1,0-1-1,0 1 0,0-1 1,1 0-1,-1 0 1,1 0-1,-1 0 0,1 0 1,0 0-1,-1-1 0,1 1 1,0-1-1,3 1 0,2 0 24,-1-1-1,1 0 0,-1 0 1,1-1-1,-1 0 0,1-1 1,0 1-1,-1-1 0,12-3 1,10-4-35,29-12 0,-17 4 39,0-2 0,0-2-1,-2-1 1,-1-3 0,0 0-1,-2-3 1,35-32 0,-71 59-29,4-4 7,1-1 0,-1 1 1,0-1-1,0 0 0,0 0 1,0 0-1,4-11 0,-7 16-13,-1 0 0,0-1 0,0 1 0,0 0-1,1-1 1,-1 1 0,0 0 0,0-1-1,0 1 1,0 0 0,0-1 0,0 1-1,0 0 1,0-1 0,0 1 0,0 0 0,0-1-1,0 1 1,0 0 0,0-1 0,0 1-1,0-1 1,0 1 0,0 0 0,-1-1-1,1 1 1,0 0 0,0 0 0,0-1 0,-1 1-1,1 0 1,0-1 0,0 1 0,-1 0-1,1 0 1,0-1 0,-1 1 0,0 0-6,-1-1 0,1 1 1,-1 0-1,1 0 1,0 0-1,-1-1 0,1 2 1,-1-1-1,1 0 1,-3 0-1,-37 13-69,39-13 78,-17 8-21,0 1-1,0 0 0,1 2 0,0 0 0,0 1 1,1 1-1,-17 16 0,15-10 33,1 0 0,0 2 1,2 0-1,0 1 0,-15 28 0,27-42-12,0 0 0,0 0 0,1 0-1,0 1 1,-3 13 0,5-20 9,1 0 1,-1 0-1,1 0 1,0 0-1,0 0 1,0 0-1,0 0 1,0 0-1,1 0 0,-1 0 1,0 0-1,1 0 1,-1 0-1,1 0 1,0 0-1,0 0 1,0 0-1,0-1 1,0 1-1,0 0 1,0-1-1,1 1 0,-1-1 1,0 1-1,1-1 1,0 1-1,-1-1 1,1 0-1,0 0 1,1 1-1,0-1 5,0 0-1,0 0 0,0 0 1,1-1-1,-1 1 0,0-1 1,0 0-1,0 1 1,1-2-1,-1 1 0,0 0 1,6-2-1,1-1 27,0 0 0,16-7-1,-14 4-14,-1 0 0,0-1-1,0-1 1,-1 1-1,0-1 1,0-1 0,9-11-1,54-74-12,-28 34-106,-26 38 141,-15 22-218,-4 6 84,-2 14 25,1-11 30,-4 42 0,-3 0 0,-2 0 0,-30 90 0,-87 172-7,25-90 185,77-176 3,-3-2-1,-53 68 1,71-100-137,-2-1-1,1 0 1,-1 0 0,-1-1-1,0-1 1,-23 14-1,33-22-6,0-1 0,-1 1 0,1-1 0,0 0 0,0 0-1,0 0 1,-1 0 0,1-1 0,0 1 0,-1-1 0,1 0-1,-1 0 1,1 0 0,0-1 0,-1 1 0,-4-2 0,5 1 3,-1-1 1,1 1 0,-1-1 0,1 0-1,-1 0 1,1 0 0,0-1 0,0 1-1,0-1 1,0 0 0,1 0 0,-1 0-1,1 0 1,-4-5 0,-3-8 3,2 0 1,-1 0 0,2 0-1,0-1 1,-4-21-1,-13-92 58,22 127-66,-4-39-112,1-1 0,3-65 0,2 103-59,-1 0 0,1-1 0,0 1 0,0 0 0,0 0 0,0 0 0,1 0 0,0 0 0,0 0 0,1 0 0,-1 1 0,1-1 0,0 1 0,0 0 0,1-1 1,3-3-1,-3 5-730,-1 1 0,0-1 0,0 1 0,1-1 0,-1 1 0,1 0 0,0 0 0,0 1 0,0-1 0,0 1 0,0 0 0,0 0 0,5-1 1,5 5-5756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2:32.0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39 54 9984,'-39'-36'3680,"39"30"-2848,5 3-256,-10-1-1632,5-1-1600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2:32.3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51 11552,'9'-26'4288,"15"17"-3361,23-3-223,6 8 1792,41 4-1504,9 4 640,16 4-928,28 1-288,37 3-256,-13 1-192,-24-5 0,-6 1-2720,12 0 1504,-8 3-8383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2:35.3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240 130 3072,'1'0'79,"0"0"1,-1 0-1,1 0 1,-1 0-1,1 0 1,0 0-1,-1 0 1,1 0 0,-1 0-1,1 0 1,0 0-1,-1-1 1,1 1-1,-1 0 1,1 0-1,-1-1 1,1 1-1,-1 0 1,1-1-1,-1 1 1,2-1-1,18-3 2812,-17 3-2174,1 1 1,-1-1-1,0 0 1,1 0-1,-1 0 1,0-1-1,1 1 1,-1-1-1,0 0 1,0 1-1,0-1 1,-1-1-1,1 1 1,4-5-1,-7 7-654,0-1 1,0 1-1,0-1 0,0 1 0,0-1 1,0 1-1,0 0 0,0-1 1,0 1-1,0-1 0,0 1 0,0-1 1,0 1-1,0-1 0,-1 1 1,1-1-1,0 1 0,0 0 0,-1-1 1,1 1-1,0-1 0,0 1 0,-1 0 1,1-1-1,-1 1 0,1 0 1,0 0-1,-1-1 0,1 1 0,0 0 1,-1 0-1,1-1 0,-1 1 0,1 0 1,-1 0-1,0 0 0,-18-7 540,12 6-535,1 0 0,-1 1 0,1 0 0,-1 0-1,0 0 1,1 1 0,-10 2 0,-46 15 193,44-12-180,9-3-29,0 0 1,1 0-1,0 1 0,0 0 0,0 1 0,0 0 0,1 0 0,-1 0 0,1 1 1,1 0-1,-1 1 0,1 0 0,0 0 0,1 0 0,-1 0 0,1 1 0,1 0 0,0 0 1,0 0-1,0 1 0,-4 16 0,5-14-43,1 1-1,0-1 1,1 0 0,0 1 0,0-1-1,1 0 1,1 1 0,3 18-1,-2-22 26,0 1-1,0-1 1,1 1-1,1-1 1,-1 0-1,2 0 1,-1-1-1,1 1 1,0-1-1,0 0 0,12 12 1,-4-7 40,0-1 1,1-1-1,0 0 0,0-1 1,1 0-1,1-1 0,-1-1 1,1 0-1,0-1 0,1-1 1,0-1-1,-1 0 0,1-1 1,0-1-1,26 0 0,-32-3-33,1 0-1,-1-1 0,1-1 1,-1 0-1,0-1 0,-1 0 1,1 0-1,-1-1 1,1-1-1,11-7 0,2-5 70,0 0 0,37-38 0,-31 25-27,-1-2 0,-2 0 0,-1-2 0,21-37 1,-43 64-83,0 1 0,0-1 1,-1 1-1,0-1 1,-1 0-1,0-1 1,0 1-1,-1 0 1,0 0-1,0-1 1,-1-14-1,0 19-7,-1-1-1,0 1 0,0-1 1,0 1-1,-1-1 1,1 1-1,-1 0 1,0-1-1,-1 1 1,1 0-1,0 0 0,-1 1 1,0-1-1,0 1 1,0-1-1,-1 1 1,1 0-1,-1 0 0,1 0 1,-1 1-1,0-1 1,-5-2-1,2 2-51,-12-6 81,17 7-8,10 3-43,83 14-269,-63-12 293,-1 1 0,0 2 1,0 1-1,0 0 0,28 14 0,-49-18 11,0 0 0,0 1 0,-1 0 1,1 0-1,-1 0 0,0 1 0,0 0 0,0 0 0,-1 0 0,0 0 0,0 1 0,5 9 0,-5-6-12,0 0-1,0 0 1,-1 0-1,0 1 1,-1-1-1,0 1 1,-1 0-1,1 12 1,-2 52 136,0-38-7,6 62 0,-4-85-73,-2-6-2,1-1 0,0 1 0,1 0 0,0 0 1,5 12-1,-6-17-40,0-1 1,0 0-1,0 1 0,0-1 1,0 0-1,0 0 0,0 1 1,0-1-1,0 0 0,1 0 1,-1 0-1,0-1 0,1 1 1,-1 0-1,1 0 0,-1-1 1,1 1-1,-1-1 0,1 1 1,-1-1-1,1 0 0,0 0 1,-1 0-1,1 1 0,0-1 1,-1-1-1,1 1 0,-1 0 1,1 0-1,0-1 1,1 0-1,9-3 38,-1 0 0,1-1-1,-1-1 1,0 0 0,16-12 0,-2 3-51,164-106-108,-185 118 131,-2 2 2,-1 0 0,1-1 0,0 1 0,0 0 0,0 0 0,-1 1 0,1-1 1,0 0-1,0 1 0,4-1 0,-12 14-10,-10 14-19,-29 55-102,39-68 121,-1 0 0,2 0-1,-7 31 1,11-42 2,1 1-1,-1 0 1,1-1 0,0 1 0,0-1 0,0 1-1,1 0 1,-1-1 0,1 1 0,0-1 0,0 1-1,0-1 1,1 0 0,-1 1 0,1-1 0,0 0-1,0 0 1,0 0 0,0 0 0,0 0 0,1-1-1,-1 1 1,6 3 0,-5-3 14,1-1 0,0 1 0,-1-1 0,1 0 0,0 0 0,0-1 0,0 1 0,1-1 1,-1 0-1,0 0 0,0 0 0,1-1 0,-1 1 0,1-1 0,-1 0 0,0 0 0,1-1 0,7-1 0,-6 0-17,-1 1 0,1-1 0,0-1 0,-1 1 0,1-1 1,-1 0-1,0-1 0,0 1 0,0-1 0,0 0 0,-1 0 0,0 0 0,0-1 0,0 1 0,0-1 0,-1 0 0,1 0 0,-1 0 0,0-1 0,-1 1 0,0-1 1,1 0-1,-2 0 0,3-7 0,-3 2-21,1 1-1,-1-1 1,-1 0 0,0 1 0,0-1 0,-1 0 0,0 0 0,-1 1-1,0-1 1,-1 1 0,0 0 0,-9-20 0,8 23-13,0 1 0,-1 0 0,1-1 0,-1 2-1,0-1 1,-1 0 0,1 1 0,-1 0 0,0 0 0,-1 1 0,1 0 0,-1 0 0,1 0 0,-1 1 0,-1 0 0,-7-2-1,12 4 13,-1-1 0,0 1 0,0 1 0,0-1 0,0 0 0,0 1 0,0 0 0,0 0 0,0 0 0,0 1 0,0-1 0,0 1 0,0 0 0,0 0 0,0 0 0,0 1 0,0-1 0,1 1 0,-1 0 0,1 0 0,-1 0 0,1 1 0,0-1 0,0 1-1,0 0 1,0-1 0,0 1 0,1 1 0,-1-1 0,1 0 0,-4 7 0,4-6 20,0 0-1,0 0 1,1 0-1,-1 0 1,1 0-1,0 0 1,0 0-1,1 1 1,-1-1 0,1 0-1,0 1 1,0-1-1,0 0 1,0 1-1,1-1 1,0 0-1,0 0 1,0 1-1,0-1 1,1 0 0,0 0-1,-1 0 1,2 0-1,-1-1 1,0 1-1,1-1 1,-1 1-1,5 3 1,1 0 24,1 0 1,-1-1-1,1 0 1,0 0-1,1-1 0,0 0 1,-1-1-1,2 0 1,-1-1-1,0 0 1,20 3-1,-15-3 6,1-2 0,-1 0 0,0-1 0,0-1 0,1 0 0,-1-1 0,28-7 0,-32 5-7,0-1-1,0 0 0,0 0 1,0-1-1,-1 0 0,0-1 1,0 0-1,0 0 1,-1-1-1,0-1 0,8-10 1,9-13 55,42-69-1,-36 50-93,-5 12 44,2 1-1,60-61 1,-64 72-170,-16 17 97,1 1 0,-1 0-1,2 0 1,10-7 0,-20 16 33,-1-1 0,1 1 0,0-1 0,-1 1 0,1 0-1,0 0 1,-1-1 0,1 1 0,0 0 0,-1 0 0,1 0 0,0 0 0,-1 0 0,1 0 0,0 0 0,-1 0 0,1 0 0,0 0 0,0 0 0,-1 0 0,1 1 0,0-1-1,0 1 1,1-1-3,-1 1 0,0 0-1,0 0 1,0 0-1,0 1 1,1-1-1,-1 0 1,-1 0-1,1 0 1,1 3 0,0 0-10,0 0-1,0 0 1,0 1 0,-1-1 0,1 1 0,0 7 0,-1 8-17,-1 0 0,0-1 1,-5 29-1,-15 56 122,11-63 7,3-9-42,-2 0-1,-2-1 0,-1 0 1,-1-1-1,-31 56 1,40-82-35,1 0 1,-1 0-1,0 0 1,0-1-1,-1 1 0,1-1 1,-1 0-1,1 0 1,-1 0-1,0 0 1,0 0-1,-8 3 1,10-6-8,0 1 1,-1-1 0,1 1 0,0-1-1,0 0 1,0 1 0,-1-1 0,1 0-1,0-1 1,0 1 0,-1 0-1,1-1 1,0 1 0,0-1 0,0 1-1,0-1 1,-1 0 0,1 0 0,0 0-1,1 0 1,-1-1 0,0 1 0,0 0-1,0-1 1,1 1 0,-1-1 0,1 0-1,-1 0 1,0-1 0,-5-7-1,0 0 1,1 0 0,0-1 0,1 0-1,-6-17 1,-13-60-76,15 52-6,8 33 64,-2-6-50,1 0 0,0-1 0,0-12 1,1 21 48,1-1 0,0 0 0,0 1 1,0-1-1,0 0 0,1 1 0,-1-1 1,0 0-1,1 1 0,-1-1 1,1 1-1,-1-1 0,1 1 0,0-1 1,0 1-1,0-1 0,0 1 1,0 0-1,0-1 0,0 1 0,0 0 1,0 0-1,0 0 0,1 0 1,-1 0-1,2-1 0,-1 2 14,0-1 0,1 1 0,-1 0 0,0 0 1,0 1-1,0-1 0,1 0 0,-1 1 0,0-1 0,0 1 0,0 0 0,0-1 0,0 1 0,0 0 1,0 0-1,3 3 0,-2-3 0,15 9-27,3 3 26,1-2 0,1 0 0,-1-2 1,39 11-1,-40-16 25,1-1 0,-1-1 0,1-1 1,-1-1-1,1-1 0,0-1 0,-1-1 1,0-1-1,0 0 0,0-2 0,0-1 1,-1 0-1,28-14 0,-32 10 22,0 0-1,0-1 1,-1 0-1,-1-2 1,25-28-1,-36 39-52,12-15-25,-1-1-1,15-27 1,-7 11 69,-14 22-23,8-21 1,-10 21-118,11-19-1,-14 28 96,4-3-105,-7 7 102,1 1 1,-1-1 0,1 1-1,-1-1 1,0 1-1,1-1 1,-1 1 0,1 0-1,-1-1 1,0 1-1,0 0 1,1-1 0,-1 1-1,0 0 1,0-1 0,0 2-1,3 10-30,-1 0-1,-1 0 0,1 20 1,0-2-20,-2-1 40,-1 0-1,-6 43 1,1-18 110,5-41-77,-10 77 151,9-78-126,0 0 0,-2 0 0,1 0 0,-2-1 1,-6 14-1,10-23-42,0 1 1,0-1-1,0 0 1,-1 0-1,1-1 1,0 1-1,-1 0 0,0 0 1,1-1-1,-1 1 1,0-1-1,0 1 1,0-1-1,0 0 1,0 0-1,0 0 1,0 0-1,-3 1 0,3-2 5,0 0-1,0 0 0,-1 0 0,1 0 0,0 0 1,0 0-1,0-1 0,-1 1 0,1-1 0,0 1 0,0-1 1,0 0-1,0 0 0,0 0 0,-3-2 0,-3-3-3,1 0 1,0 0-1,0-1 0,0 0 0,0 0 0,1-1 0,-5-8 0,-70-108-120,62 93 64,19 31 53,0 0 1,0 0-1,0 0 1,0 0 0,0 0-1,0 0 1,0 0-1,0 0 1,0 0-1,0 0 1,0 0-1,0 0 1,0 0-1,0-1 1,0 1 0,0 0-1,0 0 1,0 0-1,0 0 1,0 0-1,0 0 1,0 0-1,0 0 1,0 0-1,0 0 1,0 0 0,0 0-1,0 0 1,0 0-1,0-1 1,0 1-1,0 0 1,0 0-1,0 0 1,0 0 0,0 0-1,0 0 1,0 0-1,0 0 1,0 0-1,0 0 1,0 0-1,0 0 1,0 0-1,0 0 1,0 0 0,0 0-1,0 0 1,0 0-1,1 0 1,-1 0-1,0 0 1,0 0-1,0-1 1,0 1-1,0 0 1,0 0 0,0 0-1,0 0 1,0 0-1,0 0 1,0 0-1,0 1 1,0-1-1,1 0 1,-1 0 0,0 0-1,3 2-7,1 0 0,-1 0 0,0 0 0,0 1 0,0 0 0,0 0 0,0-1 0,0 2 0,-1-1 0,0 0 0,4 7 0,2 0 11,48 78 33,20 25 59,-68-104-11,0-1-1,1 1 0,-1-1 0,2-1 0,17 12 0,-21-16-101,1 1 0,-1 0-1,1-1 1,0-1 0,0 1 0,0-1-1,1 0 1,-1-1 0,0 1-1,9-1 1,-15-1-103,0 0 0,0 0 0,0 0 1,0 0-1,0 0 0,0 0 0,0 0 0,0 0 0,0 0 0,0-1 0,0 1 1,0 0-1,0-1 0,0 1 0,0-1 0,0 1 0,0-1 0,0 1 0,0-1 0,-1 0 1,1 1-1,0-1 0,0 0 0,-1 0 0,1 0 0,0 0 0,0-1 0,0-1-792,-1 0-1,1 0 0,-1 0 1,0 0-1,0-1 0,0 1 1,-1-6-1,0-8-2690,5-26-1271,5-2-1350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2:38.8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1524 7136,'0'0'129,"-1"0"0,1 1 0,-1-1 0,1 0 1,0 1-1,-1-1 0,1 0 0,0 1 0,-1-1 0,1 0 1,0 1-1,-1-1 0,1 1 0,0-1 0,0 1 0,-1-1 1,1 1-1,0-1 0,0 1 0,0-1 0,0 1 0,0-1 1,0 1-1,0-1 0,0 1 0,0-1 0,0 1 0,0-1 1,0 1-1,0-1 0,0 2 0,0-1 26,0 0 1,1 1-1,-1-1 1,0 0-1,0 1 1,1-1-1,-1 0 0,1 0 1,-1 1-1,1-1 1,-1 0-1,1 0 1,1 2-1,0-2 381,0 1-1,-1-1 1,1 0 0,0 1-1,0-1 1,0 0 0,0-1-1,5 3 1,-6-3-344,0 0 1,1 0 0,-1 0-1,1 0 1,-1-1-1,0 1 1,1 0 0,-1 0-1,0-1 1,1 1-1,-1-1 1,0 1 0,0-1-1,0 0 1,1 1-1,-1-1 1,1-1 0,3-3 98,-1 1-1,0-1 1,0 1 0,0-1 0,0 0 0,-1-1 0,0 1 0,0-1-1,3-8 1,3-4-5,27-61 509,-19 39-294,43-69 1,-14 43-129,3 3 0,3 1 0,102-93 1,-145 147-337,-5 4-65,-1 1 0,1-1 0,0 1 0,0 0-1,0 0 1,7-2 0,-11 5 21,1 0 1,-1 0 0,1 0-1,-1 0 1,1 1-1,-1-1 1,1 0 0,-1 0-1,1 1 1,-1-1-1,0 0 1,1 1 0,-1-1-1,1 0 1,-1 1-1,0-1 1,1 1 0,-1-1-1,0 1 1,0-1-1,1 1 1,-1-1 0,0 1-1,1 0-10,3 8-8,0 1 0,-1 0 1,0 0-1,-1 0 0,1 1 0,-2-1 0,0 0 0,0 1 0,-1 12 0,2 14 199,-1-14-110,-2-1 0,0 1 0,-5 29 0,-20 67 80,21-100-132,0 0 0,-2 0-1,0-1 1,-1 0-1,-1 0 1,-22 31 0,25-42 9,0 1 1,0-2 0,-1 1 0,0-1 0,0 0-1,0 0 1,-12 6 0,13-9-5,0 0 1,0-1-1,-1 1 1,1-1-1,-1 0 1,1-1-1,-1 1 1,0-1-1,0-1 1,-13 0-1,13 0-23,0-1 0,-1-1-1,1 1 1,0-1-1,0-1 1,0 1 0,1-1-1,-1 0 1,1-1-1,-1 1 1,1-1 0,0-1-1,0 1 1,1-1-1,0 0 1,-8-8 0,-5-9-21,2-1 1,-28-48 0,21 32 149,20 34-104,-5-8-105,1 1 0,-7-18-1,39 61-355,-12-14 476,2-1-1,0 0 1,1-1 0,0 0-1,1-2 1,1 0 0,0-1 0,0 0-1,31 12 1,-14-9 9,0-1-1,1-2 0,1-2 1,61 10-1,-76-18-6,-1 0-1,0-2 1,1 0 0,-1-2-1,0 0 1,0-2 0,0 0-1,21-7 1,-2-2-8,-1-3 0,-1 0-1,41-26 1,-49 24-25,-2-2 1,0-1-1,-2-1 0,0-2 1,-1 0-1,-2-1 0,36-51 1,-54 70 5,-1-1-1,0 0 1,0 0 0,0 0-1,-1 0 1,-1-1 0,1 1 0,-1-1-1,0 0 1,1-13 0,-3 17-21,0 0 0,0 1 0,0-1 0,-1 1 0,1-1 1,-1 1-1,0-1 0,0 1 0,0-1 0,-1 1 0,1 0 1,-1-1-1,0 1 0,1 0 0,-2 0 0,1 1 0,0-1 0,0 0 1,-1 1-1,0-1 0,1 1 0,-1 0 0,0-1 0,0 2 0,0-1 1,-4-2-1,0 1-12,0 1 1,-1-1-1,1 1 1,0 1-1,-1-1 1,1 1-1,0 0 1,-1 1-1,0 0 1,-10 1-1,3 1-5,0 0 0,0 2-1,1-1 1,-19 8-1,24-7 31,0-1 0,1 1 0,-1 0 0,1 1-1,0 0 1,0 0 0,1 0 0,0 1 0,0 1-1,0-1 1,1 1 0,0 0 0,0 0 0,0 1-1,1 0 1,0 0 0,1 0 0,0 0 0,-4 12-1,2 2 30,0-1-1,1 1 0,2 0 0,0 0 0,1 0 0,1 0 0,2 0 0,0 1 1,1-1-1,1 0 0,1 0 0,8 23 0,-11-39-6,2 0 1,-1 0-1,1-1 0,-1 1 0,2-1 0,-1 1 0,0-1 1,1 0-1,0 0 0,0-1 0,1 1 0,-1-1 1,1 0-1,0 0 0,0 0 0,1-1 0,-1 0 0,1 0 1,-1 0-1,1-1 0,0 1 0,12 2 0,0-2-1,0 0-1,1-1 0,-1-1 1,1 0-1,-1-2 0,1 0 0,-1-1 1,0-1-1,1-1 0,-1 0 0,31-13 1,-29 9-7,-1-1 0,1-1 0,-2-1 0,0 0 0,0-2 0,-1 0 0,0-1 0,-2-1 0,28-31 0,-15 11 14,46-44 1,-60 67-47,0 0 0,0 1 0,1 1 0,0 0 1,1 1-1,23-10 0,-28 15-6,1 0 0,0 1 0,0 0 0,-1 1 0,1 1 0,1 0 0,-1 0 0,21 3 0,-9 1 15,-1 1 0,0 1-1,32 11 1,-53-16 51,-9 0-41,0-1 0,1 0 0,-1 0 0,1-1 0,-1 0-1,-8-4 1,-8-2 17,-6-1-39,-1 2 1,0 1-1,0 1 1,0 2-1,-52 1 0,72 2 1,0 1 0,1 1 0,-1-1-1,0 2 1,1-1 0,-17 8 0,20-7 10,0 0 1,0 1-1,0-1 0,0 2 1,1-1-1,0 0 1,0 1-1,0 0 0,0 0 1,-7 11-1,2 2 7,0 0 1,1 0-1,1 0 0,0 1 0,2 1 0,0-1 1,1 1-1,1 0 0,1 0 0,1 0 1,0 21-1,2-30 34,1 0 1,1 0 0,0 0-1,0 0 1,1 0-1,0 0 1,1-1-1,1 0 1,9 19 0,-10-23-12,0 0 0,1 0 0,-1-1 1,1 0-1,0 0 0,0 0 1,1 0-1,0-1 0,-1 0 1,1 0-1,1 0 0,-1-1 1,0 0-1,1 0 0,0-1 0,12 3 1,16 1-11,0-1 1,42-1-1,74-7 168,-122 1-152,0-1-1,-1-1 1,31-8-1,-46 8-9,1-1 1,-1 0-1,0-1 0,0 0 0,0-1 1,-1 0-1,0-1 0,15-14 0,2-6-20,-2-1-1,38-53 0,4-5-102,13-1-100,-39 44 90,57-77 1,-73 79 79,39-78 0,10-52 24,-65 146 5,21-53-20,-4-1 1,21-96-1,-35 108-94,-3 0-1,-3 0 1,-2-74 0,-6 135 87,0 3 13,1 1 1,-1-1-1,-1 0 1,1 1-1,0-1 0,-1 1 1,0-1-1,0 1 0,-2-5 1,3 7 17,0 1 1,0 0 0,0-1 0,-1 1-1,1-1 1,0 1 0,0 0-1,-1-1 1,1 1 0,0 0-1,0-1 1,-1 1 0,1 0-1,0-1 1,-1 1 0,1 0-1,-1 0 1,1 0 0,0-1 0,-1 1-1,1 0 1,-1 0 0,1 0-1,0 0 1,-1 0 0,1 0-1,-1 0 1,0 0 0,0 0 1,0 0 0,0 1 1,-1 0-1,1-1 1,0 1-1,0-1 0,0 1 1,0 0-1,0 0 0,0 0 1,-1 1-1,-56 66-179,8-8 45,4-12 83,18-20 62,1 1 1,1 2-1,-21 35 1,21-22 46,-27 65 0,-12 55 111,37-88-70,5 2 0,2 0 0,5 2 0,2 0 0,4 0 0,4 1 0,4 96 0,3-163-79,0-1-1,0 0 0,2 0 0,5 20 1,-7-30-5,0 0 1,0 0-1,1 0 1,-1 0-1,1 0 1,0-1 0,0 1-1,0-1 1,0 1-1,4 3 1,-4-5 0,0 0 1,-1 0-1,1 0 0,0 0 1,0 0-1,0-1 1,0 1-1,0 0 0,0-1 1,0 0-1,0 1 1,0-1-1,0 0 0,0 0 1,0 0-1,0 0 1,0 0-1,3-2 0,5 0 12,-1-1-1,0 0 1,0-1-1,0 0 1,-1-1-1,1 0 0,-1 0 1,8-7-1,61-57 50,-42 35-80,45-42-169,59-52-6,-52 52-221,-85 74 384,0 0 1,0 0 0,0 0-1,1 1 1,-1-1-1,1 1 1,-1 0 0,6-2-1,-8 3 11,1 0 0,-1 0 0,0 0-1,0 0 1,1 0 0,-1 0 0,0 0 0,0 0-1,1 0 1,-1 0 0,0 1 0,0-1 0,1 0-1,-1 0 1,0 0 0,0 0 0,0 1 0,1-1-1,-1 0 1,0 0 0,0 1 0,0-1 0,0 0 0,1 0-1,-1 1 1,0-1 0,0 0 0,0 0 0,0 1-1,0-1 1,0 0 0,0 0 0,0 1 0,0-1-1,0 0 1,0 1 0,0-1 0,0 0 0,0 1-1,0-1 6,-1 8-27,0 0 0,0 0 1,-3 9-1,-2 13 33,3-3 71,0 0 0,2 0 1,1 0-1,1 1 0,6 32 1,-5-53-50,0 1 1,0-1-1,0 1 1,1-1-1,0 0 1,0 0-1,5 7 0,-6-12-20,-1 0 0,0 0 0,1-1-1,0 1 1,-1 0 0,1 0 0,0-1 0,0 1-1,-1-1 1,1 0 0,0 1 0,1-1-1,-1 0 1,0 0 0,0 0 0,0-1-1,1 1 1,-1 0 0,0-1 0,1 0-1,-1 1 1,0-1 0,1 0 0,-1 0 0,1 0-1,3-1 1,5-3 10,1 0-1,-1-1 0,0 0 1,0 0-1,-1-1 1,20-15-1,-12 9-54,183-130-149,-105 71-1,-89 65 122,-8 2-9,0 4 68,0 0 0,0 0 0,0 0 0,0 0 0,0 0 0,0 0 0,1 0 0,-1 0 0,0 0 1,0 0-1,0 1 0,0-1 0,0 0 0,1 0 0,-1 1 0,-1 0 0,-6 4-15,0 0 1,0 1-1,1 0 0,0 0 1,-11 12-1,-28 40-10,30-32 13,0 1 0,2 0 0,1 1-1,1 1 1,1 0 0,-7 35-1,15-54 46,1 0 0,0 0-1,0 13 1,2-20-16,0 0-1,0-1 1,0 1 0,1-1-1,-1 1 1,1 0 0,-1-1-1,1 1 1,0-1 0,0 1-1,0-1 1,0 0 0,1 1-1,-1-1 1,0 0 0,1 0-1,0 0 1,1 2 0,1-1-6,0 0-1,1 0 1,-1 0 0,0-1 0,1 0 0,-1 0 0,1 0-1,0 0 1,-1-1 0,1 0 0,0 0 0,0 0-1,0 0 1,0-1 0,0 0 0,0 0 0,0 0 0,7-2-1,-6 1 5,1-1-1,-1 1 0,1-1 1,-1-1-1,0 1 0,0-1 1,0 0-1,0 0 0,-1-1 0,1 0 1,-1 0-1,0 0 0,7-7 1,-3 0-32,-1 0 1,0-1 0,-1 0-1,0 0 1,-1-1-1,0 0 1,-1 0-1,4-15 1,-4 6-9,0 0 0,-1 0 0,-2-1 0,1-29-1,-3 44 6,-1 0 0,1 0 1,-2 0-1,1 0 0,-1 0 0,0 0 0,-1 0 0,1 0 0,-2 1 0,1-1 0,-1 1 0,0 0 0,-1 0 0,1 0 0,-1 1 0,-6-6 0,1 3-4,0 0 1,0 1-1,-1 0 1,0 1 0,0 0-1,-1 1 1,0 0-1,0 1 1,-14-5-1,19 8 19,0-1-1,0 1 0,0 1 1,0-1-1,0 1 0,-1 0 0,1 1 1,0 0-1,-15 1 0,22 0 72,2 0-12,10 2 23,18 0 70,19-3-17,204-9 35,-219 5-67,1 2 1,61 4-1,-89-1-90,0 0 1,0 0-1,0 1 0,-1 0 0,11 4 1,-14-5 15,0 0 0,0 1 0,0 0 0,-1-1 0,1 1 0,0 0 0,-1 1 0,1-1 0,-1 0 0,0 1 1,0-1-1,0 1 0,3 5 0,-1 1 56,0 0-1,-1 0 1,0 0 0,-1 0 0,0 1 0,-1-1 0,1 1-1,-2 18 1,-1 4 25,-9 43-1,2-17 81,6-48-149,0-1-3,3-8 10,2-4 29,49-73 88,-32 51-135,1 0 1,1 1-1,27-21 0,-38 35-43,1 1 1,1 0 0,-1 1 0,1 0-1,1 1 1,0 1 0,0 0-1,24-7 1,-36 13 13,-1 0-1,1 0 1,-1 0-1,1 0 1,0 0 0,-1 0-1,1 1 1,-1-1-1,1 0 1,-1 1 0,1 0-1,-1-1 1,1 1-1,-1 0 1,0 0 0,1-1-1,-1 1 1,0 0-1,0 0 1,0 1 0,0-1-1,1 0 1,0 3-1,4 3 49,-1 1-1,8 16 1,-9-17 56,41 94 342,-33-69-258,2 0 1,19 32-1,-23-49-101,0 0 0,1 0-1,1-1 1,0-1 0,1 0 0,18 15-1,-23-22-93,0-1 0,0 0 0,1 0 0,0 0 0,0-1 0,0-1 0,0 1 0,0-1 0,1-1 0,-1 0 0,1 0 0,0-1 0,10 0 0,-12-1-453,1 0 1,-1-1 0,14-2-1,-20 2 204,0 1 0,1-1-1,-1 0 1,0 0-1,0 1 1,0-1 0,0-1-1,-1 1 1,1 0 0,0 0-1,0-1 1,-1 1-1,1-1 1,-1 1 0,1-1-1,-1 0 1,1 1 0,1-5-1,-3 5 28,0 0-1,1 0 0,-1 0 0,0 0 1,0 0-1,1 0 0,-1 0 0,0 0 1,0 0-1,0 0 0,0 0 1,0 0-1,-1 0 0,1-1 0,0 1 1,0 0-1,-1 0 0,1 0 0,-1 0 1,1 0-1,-1 0 0,1 1 1,-1-1-1,0-1 0,-3-2-1037,1 0 0,-1 0 0,-8-6 0,4 3-1643,-21-17-1346,-19-4 154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5:14.7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195 21 7392,'-18'-20'2373,"46"41"368,14 7-660,1-1 1,82 38-1,5 2-613,-55-21-265,101 83-1,-168-123-1145,0 0 0,-1 1 0,0 1 0,0-1 0,-1 1 0,0 0 0,0 0 0,-1 1 0,0-1 0,0 1 0,-1 0 0,-1 1 0,1-1 0,-1 1 0,-1 0 0,0-1 0,0 1 0,0 20 0,-12 433 569,1-176-548,9-283-81,10 540 678,1-422-431,17 154 200,-11-182-294,3 17 89,-15-55 56,-1 0 0,-4 1-1,-9 94 1,6-126-210,2-12 10,-1 0 0,0 0 0,0 0 0,-8 21 0,6-23-85,-1-1-1,1 1 1,-2-1 0,0 0-1,0 0 1,0-1 0,-2 0-1,1 0 1,-1 0 0,-12 10-1,9-12-60,-1 0 0,1 0 0,-1-1-1,0 0 1,-1-1 0,0-1 0,1 0-1,-17 3 1,-15 0-321,-49 2 0,85-8 319,-64 3-2004,-92-5-1,133-2 848,0 0 0,1-2 0,-1-1 0,1-2-1,-44-17 1,-46-38-6933,119 62 8084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2:39.2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1415 576 13632,'-48'-33'6175,"62"29"-5375,0-1-576,6-4-288,-1 6 256,4-1-128,1-4-1472,-1 2 736,-7 3-3935,-8-1 2559</inkml:trace>
  <inkml:trace contextRef="#ctx0" brushRef="#br0" timeOffset="1">14 130 14880,'-14'-57'5503,"28"51"-4287,58-2-320,-21 4 480,26-5-928,59-3 1536,35 3-1152,8 1-416,58 4-320,-15 1-384,-28-3 160,6 3-4736,-17 6 2656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6:15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2400,'3'-5'9239,"13"8"2295,-9-1-11422,4 0-26,0 0 1,0-1-1,0 0 1,0-1-1,14-1 1,2 0 76,31 1-60,0 3 0,0 2-1,71 17 1,83 14 436,-178-36-454,-34-12-2816,0 10 2232,0 1 0,-1-1 0,1 1-1,0-1 1,-1 1 0,0-1 0,1 1-1,-1-1 1,0 1 0,0-1 0,0 1-1,0 0 1,0-1 0,0 1 0,0 0-1,0 0 1,0 0 0,0 0 0,-1 0-1,1 0 1,-1 0 0,1 0 0,-1 1-1,1-1 1,-1 0 0,1 1 0,-1-1-1,1 1 1,-1 0 0,1 0 0,-1-1-1,0 1 1,1 0 0,-1 0 0,-2 1 0,-5 2-2136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6:15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4480,'5'-1'10182,"10"-1"-7167,12-3-1306,-14 3-1177,0 0 1,-1 0-1,16 1 0,2 0-250,244-12 672,-109 18-676,-93 2-540,-47-4-16,-21-2-173,-1 0 0,1 0 0,0-1-1,-1 0 1,1 1 0,0-2 0,6 1-1,-4-1-1413,-5 1 1439,0 0 0,0 0 0,-1 0 0,1-1 0,0 1 0,0 0 0,-1 0 0,1 0 0,0-1 0,0 1 0,-1 0 0,1-1 0,0 1 0,0-1 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6:16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51 5824,'-1'0'89,"1"0"-1,0-1 1,0 1 0,0 0 0,0 0 0,-1-1 0,1 1 0,0 0-1,0-1 1,0 1 0,0 0 0,0-1 0,0 1 0,0 0-1,0-1 1,0 1 0,0 0 0,0-1 0,0 1 0,0 0-1,0 0 1,1-1 0,-1 1 0,0 0 0,0-1 0,0 1-1,0 0 1,0-1 0,1 1 0,-1 0 0,0 0 0,0 0-1,1-1 1,-1 1 0,15-7 3447,21 3 549,160 7 1883,-54-9-5415,-67 1-653,58-4-878,-19 2-1598,-2 2-3507,-94 5 4265,21 2-1,6 8-3562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6:17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484 102 2144,'-4'-3'305,"-6"-3"2163,10-15 5415,0-3 1407,0 41-8933,-5 79 555,4-76-800,-4 22 0,1-11 6,3-17-17,-1 0 1,-1 0 0,0 0-1,-1-1 1,0 1 0,-7 13-1,9-23-40,0 1 0,-1-1 0,1 0-1,-1 0 1,0 0 0,0-1 0,0 1-1,-1-1 1,1 1 0,-1-1-1,0 0 1,0 0 0,0-1 0,0 1-1,0-1 1,0 0 0,-1 0 0,1 0-1,-1-1 1,0 0 0,-5 2 0,0-3 76,1 1 0,-1-1 1,1 0-1,-1-1 0,1 0 1,-10-3-1,-56-18 70,65 19-186,0 0-22,-1-1 0,1 0 0,1 0 0,-1-1 0,0-1 0,1 0 0,0 0 0,1 0 0,-1-1 0,1-1 0,1 1 0,-1-1 0,1 0 0,1-1 0,-10-14 0,11 12-47,0 0 0,0 0-1,1 0 1,0-1 0,1 1 0,0-1 0,1 0 0,-1-21 0,3 27 37,0 1 0,1-1 0,-1 1 0,1-1 0,1 1 1,-1 0-1,1-1 0,0 1 0,0 0 0,0 0 0,1 0 0,-1 0 1,1 0-1,0 1 0,1-1 0,-1 1 0,1 0 0,0 0 0,0 0 1,0 1-1,7-5 0,-1 2 34,1 0 0,0 1 0,0 0 0,0 0 0,1 1 1,23-4-1,-5 3 104,47-2 0,-18 6 166,-1 3 1,75 11-1,-111-9-251,1 2 0,-1 1-1,31 14 1,21 6 137,-69-26-554,-1 1 0,1-1-1,0-1 1,0 1 0,0-1-1,0 1 1,0-1-1,0-1 1,5 0 0,-7 0-580,0 1 1,-1-1 0,1 0 0,0 0 0,-1-1-1,1 1 1,0 0 0,-1-1 0,0 0-1,5-3 1,10-11-6352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6:18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5 2720,'19'-4'19354,"-25"12"-20639,-2 3 1710,0-1 0,-2 0 0,-18 16 0,15-14-56,-22 25-1,18-14-206,2 0 0,0 1 0,2 1 0,-18 43 1,-28 112 457,49-147-494,2-8 81,2 1 0,-5 33 0,10-48-153,0 0 1,1 0-1,0-1 0,1 1 0,0 0 1,1 0-1,0 0 0,5 11 1,9 20 147,3-2 1,47 75-1,-12-22-351,-8-16 411,-22-37-1980,-23-40 1625,-1 0 1,0 0-1,0 0 0,0 0 0,1 0 0,-1 0 1,0 0-1,0 0 0,0 0 0,0 0 0,1 0 1,-1 0-1,0-1 0,0 1 0,0 0 0,0 0 1,0 0-1,1 0 0,-1 0 0,0 0 0,0 0 1,0 0-1,0-1 0,0 1 0,0 0 0,1 0 1,-1 0-1,0 0 0,0 0 0,0-1 1,0 1-1,0 0 0,0 0 0,0 0 0,0-1 1,0 1-1,0 0 0,0 0 0,0-1 0,13-40-6088,-7 10 3499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6:19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76 4160,'-7'-7'2037,"2"10"2009,1 8-270,3-1-4030,-18 107 4627,-1 5-2944,16-90-984,-1 11 490,1 81 0,4-103-710,2 0 0,0 0-1,1 0 1,2 0 0,0-1 0,15 39-1,-19-57-183,0 0 0,0 0 0,0 0 0,0 0 0,0 0 0,1 0 0,-1 0 0,1 0 0,0-1 0,-1 1 0,1 0-1,0-1 1,0 1 0,0-1 0,0 0 0,0 0 0,0 0 0,0 0 0,1 0 0,-1 0 0,0 0 0,0-1 0,1 1 0,-1-1 0,0 0 0,1 0-1,-1 0 1,4 0 0,3-1 104,0-1 0,1-1 0,-1 1 0,0-2 0,15-6 0,-4 1-164,5-1 122,0-1-1,37-24 1,-51 28-43,0-1-1,0 0 1,-1-1-1,-1 0 0,0-1 1,0 0-1,11-16 1,-15 17-35,-1 0 0,0 0 1,0 0-1,-1 0 0,0 0 1,-1-1-1,0 1 1,0-1-1,-1 0 0,0 0 1,-1 1-1,-1-16 0,-2-4 52,-1 0 0,-15-52 0,13 62-54,-1 0 0,0 1 0,-2 0 0,0 1 1,-1 0-1,0 0 0,-2 1 0,0 0 1,-1 1-1,0 1 0,-1 0 0,0 1 1,-32-23-1,31 26-47,4 1-16,-22-12 1,30 20-163,0-1 0,1 1 1,-1 0-1,-1-1 0,1 1 0,0 1 0,0-1 1,0 0-1,0 1 0,-1 0 0,1 0 1,0 0-1,-4 0 0,6 0-32,0 0-1,0 1 1,-1-1 0,1 1-1,0-1 1,0 1-1,0-1 1,0 1 0,0 0-1,0-1 1,0 1 0,0 0-1,0 0 1,0 0 0,0 0-1,0 0 1,1 0 0,-1 0-1,0 1 1,-1 0-374,1 1-1,0 0 1,0-1 0,1 1-1,-1 0 1,0 0 0,1 0 0,0 3-1,0 4-1257,0 1 0,1 0 0,3 13 0,4 14-1958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6:19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7712,'-5'1'6046,"25"7"-2861,-4-5-2234,1 0-1,0-1 0,1-1 0,25-1 0,7 0-586,32 2-404,60 3-5674,-134-4 4549,-6 0 762,0-1-1,0 1 1,0-1 0,0 0-1,0 1 1,0-1 0,0 0-1,0 0 1,0-1-1,0 1 1,0 0 0,0-1-1,0 1 1,0-1 0,0 1-1,0-1 1,0 0 0,0 0-1,2-2 1,-3 2-59,0-1-1,0 1 1,0-1 0,0 1 0,0-1 0,-1 1-1,1-1 1,0-2 0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6:21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5824,'0'0'132,"0"0"1,0 0-1,0-1 0,0 1 1,0 0-1,0 0 1,1 0-1,-1-1 0,0 1 1,0 0-1,0 0 1,1 0-1,-1 0 0,0 0 1,0-1-1,0 1 1,1 0-1,-1 0 0,0 0 1,0 0-1,0 0 1,1 0-1,-1 0 0,0 0 1,0 0-1,1 0 1,-1 0-1,0 0 0,0 0 1,1 0-1,-1 0 1,0 0-1,11 6 5543,2 6-1274,-6-5-5273,1 3 1157,-1 0 0,0 1 1,0 0-1,-1 0 0,0 1 0,-1-1 1,4 13-1,21 87 302,-18-55-362,25 139 779,-34-169-806,-1 0 1,-2 0 0,0 0 0,-2 0-1,-8 41 1,-26 63 149,28-109-1338,0 0 1,-2-1-1,-22 36 1,14-33-6318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6:22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323 610 2912,'8'-8'14481,"-10"4"-11754,1 0-3456,1 3 828,-1 0 0,1 1 0,-1-1 0,0 0 0,1 1 0,-1-1-1,0 1 1,1-1 0,-1 1 0,0 0 0,1-1 0,-1 1 0,0 0 0,0-1-1,1 1 1,-1 0 0,0 0 0,0-1 0,0 1 0,0 0 0,-1 0-1,0 0 122,-4-1 19,-1-1 0,1 2 0,-1-1 0,1 1 0,-1 0 0,1 0 0,-10 2 0,-45 12 409,55-12-557,-21 5 43,-37 15 1,56-19-121,0 1 1,0 0-1,0 1 1,1 0-1,0 0 1,0 0-1,0 1 1,-11 12 0,17-17-16,0 1 1,0-1 0,0 0 0,0 1 0,0-1-1,0 1 1,0 0 0,1-1 0,-1 1-1,0 0 1,1-1 0,0 1 0,-1 0 0,1 0-1,0 0 1,0-1 0,0 1 0,0 0 0,0 0-1,0-1 1,1 1 0,-1 0 0,1 0 0,-1-1-1,1 1 1,-1 0 0,1-1 0,0 1-1,0 0 1,0-1 0,2 3 0,0 0 1,1 0 1,0 0-1,0 0 0,1-1 1,-1 1-1,1-1 0,0 0 1,9 5-1,5 0 79,0 0 1,0-1-1,1-2 1,34 7 0,-46-10-62,2-1 1,-1-1-1,0 1 1,0-2 0,0 1-1,0-1 1,0 0 0,0-1-1,0 0 1,-1-1-1,1 0 1,0 0 0,8-5-1,-12 5-35,-1-1 1,1 1-1,-1-1 0,0 0 0,0 0 1,-1 0-1,1-1 0,-1 1 0,0-1 0,0 0 1,-1 0-1,1 0 0,-1 0 0,0 0 0,0 0 1,-1-1-1,1 1 0,0-12 0,0-4-53,-1-1 0,-1 1 0,-4-37 0,-3-28 12,-29-196 45,29 247-31,1 2 56,-1 0-1,-15-42 1,19 63-47,3 11 34,0 0 1,0 0 0,0 1-1,0-1 1,0 0 0,-1 0 0,1 0-1,0 1 1,0-1 0,0 0-1,-1 0 1,1 0 0,-1 1-1,1-1 1,0 0 0,-1 1-1,1-1 1,-1 0 0,1 1-1,-1-1 1,0 1 0,1-1 0,-1 1-1,0-1 1,0 0 0,-1 10 175,-3 16-12,1 1 0,-2 49 0,8 53 108,-1-113-231,1 24 71,3-1-1,1 0 1,15 52 0,-2-31 88,35 77 1,-16-60-244,-37-74-236,1 1 0,-1 0 0,0-1 0,0 1 0,0 0 0,0 0-1,0 0 1,0 5 0,-1-7-121,0 0 0,0 0-1,0 0 1,0-1 0,0 1-1,0 0 1,-1 0 0,1 0-1,0 0 1,0-1 0,-1 1-1,1 0 1,-1 0 0,1-1-1,-1 1 1,1 0 0,-1 0-1,1-1 1,-1 1 0,1-1-1,-1 1 1,0-1 0,1 1-1,-1-1 1,0 1 0,1-1-1,-1 1 1,0-1 0,0 0-1,-1 1 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5:30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22 3552,'1'-14'1074,"3"6"5596,-7 23-6316,2-12-10,-17 133 616,-7-33-314,13-55-358,-33 103 615,-10 49-500,29-70 770,25-122-1066,2-11-1244,2-3-120,5-6-279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6:24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9 721 3648,'-8'-5'4458,"10"5"-4105,0-1 0,1 1-1,-1 0 1,1 0-1,-1 0 1,1 1 0,-1-1-1,1 0 1,-1 1 0,1 0-1,-1-1 1,4 3-1,6 0 1011,-1-1-327,0-1 0,1-1-1,16-1 1,-1 0-363,16 2 161,-24 0-463,1 0-1,27-4 1,-17 0-5,-22 2-263,1 1 0,-1-1-1,1-1 1,-1 0 0,0 0 0,1 0-1,-1-1 1,12-6 0,-19 8-52,1 0-1,-1-1 1,0 1 0,1 0-1,-1-1 1,0 1 0,0-1 0,0 1-1,0-1 1,0 0 0,-1 1-1,1-1 1,0 0 0,-1 0-1,1 0 1,-1 1 0,0-1-1,1 0 1,-1 0 0,0 0 0,0 0-1,0 0 1,-1 1 0,1-1-1,0 0 1,-1-2 0,-1-3 92,0-1 1,0 1-1,-1-1 0,0 1 1,-4-7-1,-11-19 356,-73-144 1154,74 139-1280,2 0-1,-19-74 0,33 104-381,-1 0 0,1-1 0,1 1 0,-1-1 0,1 1 0,2-13 0,-1 17 0,0 0 0,-1 0 0,2 0 0,-1 0 0,0 0 0,1 0 0,0 0 0,0 1 1,0-1-1,0 1 0,0-1 0,1 1 0,0 0 0,5-5 0,0 1 23,1 1-1,0 0 1,1 1 0,-1 0-1,1 1 1,0 0-1,21-6 1,4 3 12,38-4-1,-54 9-3,5-1 8,0 1 0,0 2 1,0 0-1,0 1 0,0 2 1,0 0-1,-1 2 1,1 0-1,43 17 0,-62-20 3,0 1 0,0-1-1,0 1 1,0 0 0,0 0-1,-1 0 1,1 1 0,-1-1-1,0 1 1,0 0 0,0 0-1,-1 1 1,0-1 0,1 1-1,-1 0 1,-1 0 0,1 0-1,-1 0 1,0 0 0,0 0-1,0 1 1,-1-1 0,1 9-1,-1 3 35,0 1-1,-1-1 0,-1 1 0,-1-1 0,0 0 0,-10 33 0,-42 99 158,26-81-260,21-51 44,1 0 0,1 1 0,1-1 0,0 1 0,-1 19 0,4-30 3,1-1-1,0 1 1,1-1 0,0 1-1,0-1 1,0 1 0,1-1-1,-1 0 1,2 0 0,-1 1-1,1-1 1,0-1 0,0 1-1,0 0 1,1-1 0,0 1-1,6 5 1,0-2 43,0 0 1,0 0-1,1-1 1,1-1-1,-1 0 0,1-1 1,0 0-1,1 0 0,-1-2 1,14 4-1,-1-1-214,0-2 0,0-1 0,1 0 0,35-2-1,-41-2-926,0-1-1,0-1 0,19-5 0,-22 3-4061,28-11-1,-18 2-103,-11-4-336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6:35.0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48 6 5216,'0'-6'8677,"0"18"-5005,-1-5-4992,-10 169 2657,8-100-936,-16 180 1322,11-194-1270,8-61-492,0-1 0,0 0 0,0 0 0,0 0 0,0 0 0,0 0 0,0 0 0,0 1 0,0-1 0,0 0 0,0 0 0,0 0 0,0 0 0,-1 0 0,1 0 0,0 0 0,0 0 0,0 1 0,0-1 0,0 0-1,0 0 1,0 0 0,0 0 0,-1 0 0,1 0 0,0 0 0,0 0 0,0 0 0,0 0 0,0 0 0,0 0 0,-1 0 0,1 0 0,0 0 0,0 0 0,0 0 0,0 0 0,0 0 0,0 0 0,-1 0 0,1 0 0,0 0 0,0 0-1,0 0 1,0 0 0,0 0 0,0 0 0,0-1 0,-1 1 0,1 0 0,0 0 0,0 0 0,0-26-6617,0 9 2774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6:35.3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10 117 4064,'-9'-18'1307,"9"18"-1202,0-1 1,0 0-1,0 0 1,0 0-1,0 0 1,0 1 0,0-1-1,0 0 1,0 0-1,0 0 1,0 1 0,0-1-1,1 0 1,-1 0-1,0 1 1,1-1 0,-1 0-1,0 0 1,1 1-1,-1-1 1,1 0 0,-1 1-1,1-1 1,-1 1-1,2-2 1,14-9 3404,6 2-2403,0 1 0,0 1 0,37-6 0,69-4-560,-126 16-525,280-12-507,-300 27-6731,-20 13 2033,6-5 3012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6:35.7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1 174 5216,'2'-2'763,"1"1"1,0-1-1,-1 1 0,1 0 1,0 0-1,0 0 1,5-1-1,17-5 1199,21-11-357,152-53 416,-93 32-1801,-44 16-1186,-39 19-2282,-21 4 3051,-1 0 1,0 0-1,0 1 1,0-1-1,0 1 1,0-1-1,0 0 0,0 1 1,1-1-1,-1 0 1,0 1-1,0-1 1,0 0-1,0 1 0,-1-1 1,1 0-1,0 1 1,0-1-1,0 1 1,0-1-1,0 0 1,0 1-1,0-1 0,-1 0 1,1 1-1,0-1 1,-1 0-1,-11 15-2283,-6-1-341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6:37.9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9 113 4640,'0'0'70,"0"0"0,-1 0-1,1 0 1,0 0 0,0 0 0,-1 0 0,1 0 0,0 0 0,0 0 0,-1 0 0,1 0-1,0 0 1,0 0 0,-1 0 0,1 0 0,0 0 0,0 0 0,-1 0 0,1 0-1,0 0 1,0 0 0,-1 0 0,1 1 0,0-1 0,0 0 0,0 0 0,-1 0 0,1 0-1,0 1 1,0-1 0,0 0 0,-1 0 0,1 0 0,0 1 0,0-1 0,0 0-1,0 0 1,0 1 0,0-1 0,0 0 0,0 0 0,0 1 0,-1-1 0,1 0-1,0 0 1,0 1 0,0-1 0,0 0 0,0 0 0,1 1 0,-1-1 0,0 0 0,0 0-1,0 1 1,0-1 0,1 1 126,-1 0 1,1 0-1,0 0 0,0 0 0,0 0 0,-1 0 1,1 0-1,0 0 0,0 0 0,0-1 0,0 1 0,2 0 1,5 3 247,1 0 1,0-1-1,0 0 0,0-1 1,17 2-1,-18-4-303,0 0-1,0-1 0,0 0 0,0-1 1,0 0-1,0 0 0,0-1 0,0 1 1,-1-2-1,12-5 0,-16 7-104,0 0 0,0-1-1,0 1 1,0-1 0,0 1 0,-1-1 0,1 0-1,-1 0 1,1 0 0,-1 0 0,0 0-1,0 0 1,-1-1 0,1 1 0,-1-1 0,1 1-1,-1-1 1,0 0 0,-1 1 0,1-1-1,-1 0 1,1 0 0,-1 1 0,-1-8 0,1 9-39,0 1 0,0-1 1,-1 0-1,1 0 0,0 0 1,-1 1-1,0-1 0,1 0 0,-1 1 1,0-1-1,0 0 0,0 1 1,0-1-1,0 1 0,0 0 1,-1-1-1,1 1 0,0 0 1,-1 0-1,1-1 0,-1 1 1,1 0-1,-1 1 0,1-1 1,-1 0-1,0 0 0,1 1 1,-1-1-1,0 1 0,0-1 1,0 1-1,1 0 0,-1 0 1,0-1-1,0 1 0,0 1 1,1-1-1,-1 0 0,0 0 1,0 1-1,0-1 0,1 1 1,-1-1-1,0 1 0,1 0 1,-1 0-1,-1 1 1,-5 4 99,0 0 1,0 1 0,1 0-1,0 0 1,-6 9 0,10-12-45,1 0 0,-1 0 1,0 0-1,1 0 1,0 1-1,0-1 0,0 1 1,1-1-1,0 1 0,-1 0 1,2-1-1,-2 7 0,2-5 39,0 1 0,1 0 0,0 0-1,0-1 1,0 1 0,1 0-1,-1-1 1,7 13 0,-6-15-45,1 1 0,0-1-1,0 0 1,1 0 0,-1 0 0,1 0 0,0-1 0,0 1 0,0-1 0,0 0-1,0 0 1,6 2 0,-5-2-5,1 0 0,-1 0 0,1-1 0,0 0 0,0 0 0,0 0-1,0-1 1,0 1 0,1-2 0,-1 1 0,0-1 0,0 0 0,1 0 0,-1 0 0,0-1 0,0 0-1,0-1 1,0 1 0,0-1 0,7-3 0,5-3 133,-4 2-57,0 0 1,0-1-1,-1-1 1,0 0-1,14-12 0,-14 9-56,-2 0-1,14-16 0,-21 22-38,0 0 1,0-1-1,-1 1 1,0-1-1,0 0 1,0 0-1,-1-1 1,3-7-1,-5 3 1,0 10-28,0 0 0,0 1 1,0-1-1,0 0 0,0 0 1,0 1-1,0-1 0,0 0 1,1 0-1,-1 1 0,0-1 1,0 0-1,1 1 0,-1-1 0,0 0 1,1 1-1,0-2 0,10 19-134,-6-6 155,9 15 334,-7-17-266,0 0 1,1-1 0,0 0 0,1 0-1,0-1 1,0 0 0,0 0 0,1-1-1,18 8 1,-21-11-41,0-1 0,0 0 0,-1 0 0,1-1 1,0 0-1,0 0 0,0 0 0,0-1 0,0 0 0,0-1 0,0 1 0,0-2 0,0 1 1,0-1-1,0 1 0,0-2 0,7-3 0,79-41 264,-57 26-388,-13 5 100,-21 15 6,0 0 0,1-1 0,-1 1 1,1 0-1,0 0 0,-1 0 0,1 1 1,0-1-1,5 0 0,-8 1-21,1 0 1,0 0-1,0 1 0,-1-1 1,1 0-1,0 0 0,0 0 0,-1 1 1,1-1-1,0 1 0,-1-1 0,1 0 1,0 1-1,-1-1 0,1 1 1,0-1-1,-1 1 0,1 0 0,-1-1 1,1 1-1,-1 0 0,0-1 1,1 1-1,-1 0 0,0-1 0,1 1 1,-1 0-1,0 0 0,0-1 0,0 1 1,1 0-1,-1 0 0,0 0 1,0-1-1,0 1 0,0 0 0,0 0 1,-1 1-1,2 9 151,-2 18 194,1-27-340,0-1 1,0 0-1,0 0 0,0 1 0,-1-1 0,1 0 0,0 0 1,-1 1-1,1-1 0,-1 0 0,0 0 0,1 0 0,-1 0 1,0 0-1,0 0 0,1 0 0,-2 1 0,1-2-13,1 0 0,0 0 0,0 1-1,0-1 1,0 0 0,-1 0 0,1 0-1,0 0 1,0 1 0,0-1 0,0 0 0,0 0-1,0 0 1,0 1 0,0-1 0,0 0-1,0 0 1,0 0 0,-1 1 0,1-1 0,0 0-1,0 0 1,0 0 0,0 1 0,1-1-1,-1 0 1,0 0 0,0 1 0,0-1 8,0 0-1,0 0 1,0 0 0,0 0 0,0 0 0,0 0 0,0 1-1,0-1 1,0 0 0,0 0 0,0 0 0,0 0-1,0 0 1,0 0 0,0 1 0,0-1 0,0 0 0,0 0-1,0 0 1,0 0 0,0 0 0,0 0 0,0 0 0,0 0-1,0 1 1,-1-1 0,1 0 0,0 0 0,0 0 0,0 0-1,0 0 1,0 0 0,0 0 0,0 0 0,0 0 0,0 0-1,-1 0 1,1 0 0,0 0 0,0 1 0,0-1-1,0 0 1,0 0 0,0 0 0,0 0 0,-1 0 0,1 0-1,0 0 1,0 0 0,0 0 0,0 0 0,0 0 0,0 0-1,-1-1 1,16-16 149,36-37-48,0 16-91,-50 37 32,5 11-208,-3-4 168,-1-1 0,0 0 0,0 0 0,-1 1 0,0-1 1,0 1-1,0-1 0,-1 1 0,1-1 0,-1 1 1,-1 0-1,1-1 0,-1 1 0,-2 8 0,2 0 17,1-3 233,20-14-61,17-11-190,-1-1 0,56-32 1,-77 38 44,20-16 1,4-4-212,-29 21 106,-9 8 101,-1 5-67,-1 0-1,0-1 1,0 1-1,-1 0 1,1 0 0,-5 7-1,-1 6-31,6-16 51,-2 5 9,1 1-1,0-1 0,0 1 1,0 0-1,1 0 1,0 11-1,1-17 3,0-1 0,0 1 0,0-1 0,0 0 0,0 1 0,0-1 0,0 1 0,1-1 0,-1 0 0,1 1 0,-1-1 0,1 0 0,-1 1 0,1-1 0,0 0 0,0 0 0,-1 1 0,1-1 0,0 0 0,0 0 0,0 0 0,0 0 0,3 1 0,-2-1 5,2 0 0,-1 0-1,0 0 1,0 0 0,0-1-1,0 1 1,0-1 0,1 0 0,3 0-1,7-1 4,-1-1-1,1 0 1,-1-1-1,0-1 1,0 0-1,19-8 1,-5 2 353,-22 8-352,0 0 1,0-1 0,-1 1-1,1-1 1,0 0 0,-1 0-1,6-5 1,-8 7-30,0-1 1,0 0-1,-1 0 1,1 0-1,0 0 1,-1 0-1,1-1 1,-1 1-1,2-4 1,-2 4-24,0 1 33,1 0 0,-1 0 0,1 0 0,-1 0 0,0-1 0,0 1 0,0 0 0,0-1 0,0 1 0,0-1 0,0 1 0,0-1 0,0 0 0,-1 1 0,1-1 0,-1 0 1,1-2-1,4-9 76,-2 8-12,-4 6-194,-6 8-170,6-6 324,0 0 0,0 0-1,0 0 1,0 0 0,0 0 0,1 0 0,-1 0 0,1 1 0,0-1 0,0 3-1,-1 11-25,0-13 11,1-1 0,-1 1 0,1-1 1,0 1-1,0-1 0,0 1 0,0-1 0,1 1 1,0-1-1,-1 1 0,1-1 0,0 1 0,1-1 0,-1 0 1,0 0-1,1 0 0,0 0 0,0 0 0,0 0 1,0 0-1,4 3 0,1 2 54,-5-7-67,-1 1 0,0-1-1,1 1 1,0-1 0,-1 0-1,1 1 1,0-1 0,-1 0 0,1 0-1,0 0 1,0-1 0,0 1 0,0 0-1,0-1 1,0 1 0,0-1-1,4 1 1,-4-1-220,0 0 0,0 0 0,0 0 0,0-1 0,0 1 0,1-1 0,-1 1 0,0-1 0,0 0 0,0 1 0,0-1 0,2-2-1,-3 3-95,0-1-1,-1 0 0,1 0 1,0 1-1,-1-1 1,1 0-1,0 0 0,-1 0 1,1 0-1,-1 0 0,0 0 1,1 0-1,-1 0 0,0 0 1,1 0-1,-1 0 0,0 0 1,0 0-1,0-1 0,0 1 1,0 0-1,0 0 0,0 0 1,0 0-1,-1 0 1,1-1-1,-6-37-7723,-1 3 4145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6:38.3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39 8640,'-14'-21'3200,"20"21"-2496,-3-9 256,2 5-864,4 4-512,7-5 192,-2 5-1888,5 5 1184,-2-1-4608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6:41.6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123 480 2080,'25'-9'4501,"-16"6"-3570,-7 2-578,0 1 0,-1-1 0,1 1 0,0-1-1,-1 0 1,1 1 0,5-5 4913,-24 18-2797,3-1-2054,1 1 1,1 0-1,-19 26 0,9-11 46,11-15-254,2 0 0,-16 28 0,22-35-155,-1 1 0,2 0 0,-1 0-1,1 0 1,0 0 0,0 0 0,1 0 0,-1 13 0,2-18-29,0 0 0,1 0 0,-1 1-1,1-1 1,-1 0 0,1 0 0,0 0-1,0 0 1,0 0 0,0 0 0,0 0 0,1 0-1,-1 0 1,1 0 0,-1-1 0,1 1-1,-1-1 1,1 1 0,0-1 0,0 1-1,0-1 1,0 0 0,0 0 0,0 0-1,0 0 1,0 0 0,4 0 0,1 1 74,0 0 0,0 0 0,1-1 0,-1 0 0,0 0 0,1-1 0,8-1 0,-7 0-69,1-1 1,-1 0 0,0-1-1,0 0 1,0 0 0,-1-1-1,1 0 1,-1 0 0,14-11-1,-7 4 23,-1 0-1,0-1 1,-1-1-1,12-16 0,-13 13-5,-6 8-810,-4 25 312,-2-5 427,-1-9 64,1 1 0,0 0 0,0-1 1,0 1-1,0 0 0,1-1 1,0 1-1,0-1 0,0 1 0,2 5 1,8 15 39,-8-17 44,0-1 0,1 1 0,-1-1 0,6 7 0,-8-12-102,-1 0 1,1-1 0,0 1-1,0 0 1,-1 0-1,1-1 1,0 1 0,0 0-1,0-1 1,0 1 0,0-1-1,0 1 1,0-1-1,0 0 1,0 1 0,0-1-1,0 0 1,0 0 0,0 1-1,0-1 1,0 0-1,0 0 1,1 0 0,-1-1-1,0 1 1,0 0 0,0 0-1,0 0 1,0-1-1,0 1 1,0-1 0,0 1-1,1-1 1,1-1 51,0 0 0,-1 0 0,1 0 0,-1 0 0,0 0 0,1-1 0,-1 1 0,0-1 0,0 1 0,1-4 0,2-4-2,0 0 0,-1-1 1,0 1-1,-1-1 0,0 0 0,0 0 1,0-15-1,0-80-230,-3 69 243,0 37 205,0 0-285,0 0-1,0 0 1,0-1-1,0 1 1,0 0-1,-1 0 1,1 0-1,0 0 1,0 0-1,0-1 1,0 1 0,0 0-1,0 0 1,0 0-1,0 0 1,0 0-1,0-1 1,0 1-1,0 0 1,0 0-1,1 0 1,-1 0-1,0 0 1,0-1-1,0 1 1,0 0-1,0 0 1,0 0-1,0 0 1,0 0-1,0 0 1,0-1 0,1 1-1,-1 0 1,0 0-1,0 0 1,0 0-1,0 0 1,0 0-1,0 0 1,1 0-1,5-7 78,-5 6-58,1-1-37,1 1 1,-1-1-1,1 0 0,0 1 0,0-1 0,0 1 0,-1 0 1,1 0-1,0 0 0,6-1 0,12-4 93,-14 4-97,0 0-1,1 0 1,-1 1 0,0 0 0,1 1-1,-1-1 1,1 1 0,7 1 0,7 0 91,-17-1-78,1 1 1,0-1 0,0 1 0,0 0-1,-1 1 1,1 0 0,0-1 0,-1 2-1,0-1 1,7 4 0,-10-5 7,0 1-1,0-1 1,0 1 0,0-1 0,0 1-1,0 0 1,-1-1 0,1 1 0,0 0-1,-1 0 1,1 0 0,-1 1 0,0-1-1,0 0 1,0 0 0,0 1 0,0-1-1,-1 0 1,1 1 0,0-1-1,-1 1 1,0-1 0,0 1 0,0-1-1,0 1 1,0 3 0,-13 44 225,9-39-198,0 1 0,2-1 1,-1 1-1,0 22 0,3-31-26,0-1 0,0 1 1,1-1-1,-1 1 0,1 0 0,-1-1 0,1 1 0,0-1 0,0 0 0,0 1 0,2 1 1,-2-2 49,27 10-176,-23-12 170,-1 1 1,1-1-1,0 0 0,-1 0 0,1 0 0,0-1 0,-1 1 0,1-1 1,-1 0-1,1 0 0,-1-1 0,6-2 0,-2 0-7,-1 0 0,1-1 0,-1 1 0,1-2 0,8-7 1,6-6-156,-15 15 132,-1-1 1,0 0 0,0-1-1,8-10 1,5-9-25,23-34-141,-41 55 229,-2 12-119,-7 85 246,8-91-202,0 1 1,-1 0-1,1-1 0,0 1 1,-1-1-1,0 1 1,1-1-1,-3 4 0,1-1 9,1 0-1,-1 0 0,1 0 1,0 0-1,0 0 0,1 0 1,-1 0-1,2 8 1,0-9 118,0-2-117,0 7 160,-1-7-133,16 3 85,2-5-38,-13 0-92,0 0 0,0 0 0,0-1 0,0 0 0,-1 0 1,1 0-1,0-1 0,0 1 0,-1-1 0,6-3 0,2-2 24,-7 4-4,0 0-1,0 0 0,0 0 0,-1 0 0,0-1 0,0 0 1,7-7-1,0-4-89,-2 4 86,-1-1 0,0 0 0,8-19 0,27-68-55,79-161-169,-109 238 240,0-2 0,-2 1 0,-1-1 0,9-36 0,-18 56-63,0 0 1,-1-1 0,0 0 0,0 1 0,0-1 0,0 1 0,-1-1 0,1 1 0,-1-1 0,-1 1 0,-2-9 0,3 12 2,1 0-1,-1-1 1,0 1 0,1 0-1,-1-1 1,0 1 0,0 0-1,0 0 1,0 0 0,0 0-1,0 0 1,0 0 0,-1 0-1,1 0 1,0 0-1,0 1 1,-1-1 0,1 0-1,0 1 1,-1-1 0,1 1-1,-1-1 1,1 1 0,-1 0-1,1 0 1,-1 0 0,1-1-1,-1 1 1,1 1 0,-1-1-1,1 0 1,-1 0 0,1 1-1,-1-1 1,1 0 0,0 1-1,-1 0 1,-1 0 0,-2 2 0,0 0 0,0 0 0,0 0 0,0 1 0,0-1 0,1 1 0,-8 9 1,-25 36 209,20-24-207,8-12 35,1 1 0,0 1-1,1-1 1,1 1 0,0 0 0,1 1-1,-5 25 1,-10 118 15,15-113 15,4-32-14,-3 18 76,2 1 1,4 61-1,-1-75 89,-1-9-143,1-1 0,0 1 0,1 0 1,3 13-1,-4-21-42,-1-1 1,1 1-1,0 0 1,-1-1-1,1 1 1,0 0-1,0-1 0,0 1 1,1-1-1,-1 1 1,0-1-1,0 0 1,1 1-1,-1-1 1,1 0-1,-1 0 1,1 0-1,0 0 1,-1 0-1,1 0 1,0-1-1,-1 1 1,1-1-1,0 1 1,0-1-1,0 0 1,0 1-1,3-1 1,5-1 69,1 0 0,0-1 1,-1 0-1,13-4 1,-9 2-37,-7 2-25,-1 0-1,0 0 1,0-1-1,0 0 1,0 0-1,0 0 1,-1-1-1,1 1 1,-1-1 0,0-1-1,0 1 1,-1-1-1,1 0 1,-1 0-1,0 0 1,0-1-1,-1 1 1,0-1-1,5-12 1,-6 12-19,0 0 0,-1 0 0,0 0 0,-1 0 0,1-1 0,-1-7 0,0 12-4,-1-1 0,1 0-1,0 0 1,-1 0 0,0 1 0,1-1 0,-1 0 0,0 1 0,-1-1 0,1 1 0,0-1 0,-1 1 0,1-1 0,-1 1 0,0 0 0,-2-3 0,3 4 5,0 1 1,0-1 0,0 0 0,0 1 0,0-1 0,0 1 0,0 0 0,0-1 0,0 1 0,0 0 0,0-1 0,0 1-1,0 0 1,0 0 0,-1 0 0,1 0 0,0 0 0,0 0 0,0 0 0,0 0 0,0 1 0,0-1 0,0 0-1,0 1 1,0-1 0,0 1 0,0-1 0,0 1 0,0-1 0,0 1 0,0 0 0,1-1 0,-2 2 0,-1 1-4,1-1 1,-1 1-1,1 0 1,0-1-1,0 1 1,0 0 0,1 0-1,-1 0 1,-1 4-1,-1 6-1,0 0 0,1 0 0,-1 18 0,3-28 29,1 1 0,-1-1 0,1 1 0,0 0 0,1-1 0,-1 1 0,1 0 0,-1-1 0,1 1 0,0-1 0,1 1 0,-1-1 0,0 0 0,1 1 0,0-1 0,3 5 0,8 10 173,-12-16-175,0 0 0,0 0 0,1 0-1,-1 0 1,0 0 0,1-1 0,0 1 0,-1 0 0,1-1-1,0 0 1,0 1 0,0-1 0,3 2 0,7 3 46,-10-5-68,1 1 0,-1-1 0,1 0 0,-1 0 0,1 0 0,0 0 0,-1-1 0,1 1 0,0-1 0,0 1 0,3-1 0,11 0-34,58-2 405,-65 1-362,0-1 1,0 0 0,0 0-1,0-1 1,14-6-1,-9 2 54,0-1 0,0-1-1,-1 0 1,1-1 0,-2 0-1,21-21 1,-25 19-103,-8 10 17,0 1 0,0-1-1,0 1 1,0-1 0,0 1 0,0-1-1,0 1 1,0 0 0,1 0 0,-1-1-1,1 1 1,-1 0 0,1 0 0,-1 0-1,3 0 1,-5 13 38,-1-4-8,-1 0 0,0 0 0,0-1 0,-1 1 0,1-1 0,-2 0 0,-4 8 0,-39 42 21,11-22 216,36-34-91,7-6-64,110-25-170,-87 22 116,-15 4-336,1-1-1,26-11 1,-38 14 33,0 1 1,1-1-1,-1 1 0,1 0 1,4-1-1,9-2-2610,-16 3 2653,-1 1 0,1 0 1,-1 0-1,1 0 0,-1-1 0,1 1 1,-1 0-1,1 0 0,-1-1 0,1 1 0,-1-1 1,1 1-1,-1 0 0,0-1 0,1 1 0,-1-1 1,0 1-1,1-1 0,-1 1 0,0-1 1,1 0-1,-1 1 36,-1-1 0,1 1 0,0-1 0,0 1 0,0 0 0,-1-1 0,1 1 0,0 0-1,0-1 1,-1 1 0,1 0 0,0-1 0,0 1 0,-1 0 0,1 0 0,0-1 0,-1 1 0,1 0 0,-1 0 0,1 0 0,0-1 0,-1 1 0,1 0 0,-1 0 0,1 0 0,0 0 0,-1 0 0,1 0 0,-1 0 0,1 0 0,-1 0 0,-23-3-3077,-11-7-1380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6:42.0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64 8640,'-19'-25'3904,"19"20"-3392,10 2 1696,-1-6-1312,5 5 703,5-4-927,4 2-128,6 3-320,5 3-192,-1 0-64,4 3-384,-4 3 192,0 2-1919,-8 5 1183,-11 4-3680,-14 4 2592,-6 4-3008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6:42.3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57 60 9312,'-51'-33'3424,"46"33"-2656,19-9-192,0 4-2176,5 1 768,4 1-1056,7-2 1088,-2 10-4160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6:44.2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0 495 3648,'13'11'5707,"3"3"-3750,-13-12-1737,0 0 0,0 0 0,1 0 1,-1-1-1,0 1 0,0-1 1,1 0-1,-1 0 0,1 0 0,-1 0 1,1-1-1,-1 1 0,1-1 1,0 0-1,-1 0 0,1 0 0,-1-1 1,1 1-1,-1-1 0,1 0 0,-1 0 1,1 0-1,-1 0 0,1-1 1,-1 1-1,0-1 0,0 0 0,0 0 1,0 0-1,0 0 0,-1-1 0,5-4 1,12-18 186,-4 6-58,-1 0 0,0-1 0,-2-1 0,0 0 0,11-30 0,-18 32 110,-5 16-329,-3 12-52,-4 10 97,5-12-181,-1 0 1,1 0 0,-1 12 0,2-12 39,0 1-1,1-1 1,0 1 0,1 0-1,2 14 1,-2-19-15,1 1 1,-1 0-1,0 0 1,1-1-1,0 1 1,0-1-1,0 1 1,0-1-1,1 0 1,-1 0-1,1 0 1,0 0-1,3 2 1,-4-3 2,0-1 0,0 0 0,1 0 0,-1 0 0,0 0 1,1-1-1,-1 1 0,1-1 0,-1 1 0,1-1 0,-1 0 0,1 0 0,-1 0 0,1 0 1,4-2-1,40-9 340,-43 10-353,28-10 34,35-18 0,-27 11-6,-13 6 3,0-1 1,0-2-1,41-31 0,-53 34-28,-1 0 0,0-1 0,0 0 0,-2-1-1,0-1 1,0 0 0,10-19 0,-15 18-19,0-1 1,0 1 0,-2-1-1,4-18 1,3-11 70,-11 44-77,7-31 77,-7 32-77,-1-1 0,0 1 0,0 0 0,1 0-1,-1-1 1,0 1 0,0 0 0,0 0 0,0-1 0,0 1 0,0 0 0,-1 0 0,1-1 0,0 1 0,-1 0-1,1 0 1,-1 0 0,1-1 0,-1 1 0,-1-1 0,-2 14-403,-26 88 619,16-52 169,8-29-150,-7 35 0,7-14-177,1-10 12,-1 52 1,9 13-944,-3-94 6,8-10-7060,-8 8 7610,1 0-1,-1 0 1,0 0-1,0 0 1,1 0 0,-1-1-1,0 1 1,0 0-1,0 0 1,0 0-1,-1 0 1,1 0-1,0 0 1,0 0-1,-1 0 1,1-1 0,0 1-1,-1 0 1,1 0-1,-2-1 1,-3-10-3750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5:31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15 166 6656,'-11'-12'2144,"11"12"-2093,0 0 1,-1 0-1,1 0 1,0-1-1,0 1 1,-1 0 0,1 0-1,0-1 1,0 1-1,0 0 1,0-1-1,-1 1 1,1 0-1,0 0 1,0-1 0,0 1-1,0 0 1,0-1-1,0 1 1,0 0-1,0-1 1,0 1-1,0 0 1,0-1-1,0 1 1,0 0 0,0-1-1,0 1 1,0 0-1,0-1 1,0 1-1,1 0 1,-1-1-1,0 1 1,0 0-1,0-1 1,0 1 0,1 0-1,-1 0 1,0-1-1,0 1 1,1 0-1,-1-1 1,15-6 767,-13 6-594,86-32 1455,-32 17-982,94-16 0,-140 31-681,406-49 260,-348 50 49,-68 0-345,0 0 1,0 0 0,0 0 0,0 0 0,0 0 0,0 0 0,-1 1 0,1-1-1,0 0 1,0 0 0,0 0 0,0 0 0,0 0 0,0 0 0,0 0 0,0 0 0,0 0-1,-1 1 1,1-1 0,0 0 0,0 0 0,0 0 0,0 0 0,0 0 0,0 0-1,0 1 1,0-1 0,0 0 0,0 0 0,0 0 0,0 0 0,0 0 0,0 0-1,0 1 1,0-1 0,0 0 0,0 0 0,0 0 0,0 0 0,0 0 0,1 0 0,-1 1-1,0-1 1,0 0 0,0 0 0,0 0 0,0 0 0,0 0 0,0 0 0,0 0-1,0 0 1,0 0 0,1 1 0,-1-1 0,0 0 0,0 0 0,0 0 0,0 0 0,0 0-1,0 0 1,1 0 0,-1 0 0,0 0 0,0 0 0,-12 10-2425,10-9 2016,-15 11-3275,-1 2 1180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6:44.6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 42 5824,'-14'-5'1556,"11"6"-759,7 2 108,-2-2-665,0-1-1,0 1 0,0-1 1,0 0-1,0 0 0,-1 0 0,1 0 1,0 0-1,0 0 0,0 0 1,0-1-1,0 1 0,2-2 1,10 0 916,276-20 2476,-153 10-5552,-84 9-4805,-42 2 2117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6:44.9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56 109 7968,'-36'-28'2944,"25"19"-2272,2-5-192,15 7-1248,-6-7 320,8 2-384,6-1 480,11 1-3264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6:47.3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97 17 1984,'30'-16'15701,"-30"16"-15546,2 14 1298,-2 15-1472,-6 0 502,0 0-1,-22 56 0,16-52-265,9-24-146,-2 0 0,1 0 0,-9 12 0,7-12 88,-10 22 1,7-12-69,4-10-76,1 0 0,-4 14 0,7-21-8,0 1 1,1-1-1,-1 1 1,1-1-1,0 1 1,0-1-1,0 0 1,0 1-1,0-1 1,1 1-1,-1-1 1,1 1-1,-1-1 1,1 0-1,1 3 1,-1-4 19,0 1 1,1-1-1,-1 0 1,0 0-1,1 0 0,-1 0 1,1 0-1,0 0 1,-1 0-1,1 0 1,-1-1-1,1 1 1,0-1-1,0 1 1,-1-1-1,1 0 1,0 1-1,0-1 0,0 0 1,-1 0-1,1 0 1,2-1-1,7 1 77,1-2 1,12-2-1,54-18 230,-30 6-556,-44 15 103,-1 0-1,0 0 1,0-1 0,1 1 0,3-4 0,-4 0-3862,-2 4 3035,-1 0 709,0 1 1,0 0-1,0-1 1,1 1-1,-1 0 1,0-1-1,0 1 0,0 0 1,0-1-1,0 1 1,0 0-1,0-1 1,0 1-1,0 0 0,0-1 1,0 1-1,0 0 1,0-1-1,-1 0 1,-2-3-2132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6:48.6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15 132 8896,'-6'-4'836,"-3"-2"1368,11 4-1187,6 1-210,36-4 3592,52-1-1893,1 0-2036,-66 4-1256,37-5-1,-64 5 349,1 1-1,-1-1 1,0 0-1,0 0 1,0 0-1,0-1 1,0 0-1,6-5 1,25-19-162,-20 17 916,20-20 0,-35 30 68,3 14 1183,-2-9-1400,-1 1 0,-1-1 0,1 0 0,-1 1 0,0-1-1,0 0 1,0 1 0,-1-1 0,-2 7 0,-5 6 151,-11 20 1,17-34-235,-35 58 629,20-35-185,1 1 1,-17 39-1,34-66-426,11-10 268,-8 6-356,9-8-95,1 2 0,0 0 1,1 0-1,0 1 0,0 1 1,0 0-1,27-8 0,-24 9 32,-10 4 0,-1-1 0,1 1 0,1 1-1,-1-1 1,0 1 0,8 0 0,-14 1 57,1 0 1,0 1-1,0-1 0,0 0 0,0 1 1,-1-1-1,1 1 0,0 0 0,0-1 0,-1 1 1,1 0-1,0 0 0,-1 0 0,1 1 1,-1-1-1,0 0 0,1 0 0,-1 1 0,0-1 1,0 1-1,1-1 0,-1 1 0,-1-1 1,1 1-1,0 0 0,0 0 0,0-1 0,0 4 1,1 0 63,-1-1 0,1 1 0,1-1 0,-1 1 0,1-1 0,0 0 1,0 0-1,0 0 0,0-1 0,1 1 0,-1-1 0,1 1 0,0-1 0,8 4 1,-6-3-7,0-1 0,1-1 0,-1 1 0,1-1 1,0 0-1,0-1 0,0 1 0,0-1 0,13 0 1,-9-2-27,-1 1 0,0-2 0,0 1 0,0-1 0,-1-1 1,1 0-1,0 0 0,11-6 0,-7 2 20,-1-1 0,0 0 0,0-1 0,18-17 0,-8 9-103,-23 16 86,0 17-539,-3-8 583,2-1 0,-1 1 0,1 0-1,1 0 1,-1 0 0,2 15 0,-1-20-74,1 1 0,-1-1 1,1 1-1,-1-1 0,1 0 0,0 0 0,1 1 1,-1-1-1,1 0 0,-1 0 0,1 0 0,0 0 0,0-1 1,0 1-1,0 0 0,1-1 0,-1 1 0,5 2 1,-6-4 7,0-1 0,0 0 0,0 1 0,0-1 1,1 0-1,-1 1 0,0-1 0,0 0 0,0 0 0,1 0 1,-1 0-1,0 0 0,0 0 0,1-1 0,-1 1 1,0 0-1,0-1 0,0 1 0,0 0 0,0-1 0,1 1 1,-1-1-1,0 0 0,0 1 0,0-1 0,0 0 1,-1 0-1,1 0 0,1-1 0,5-4 103,-1-1 0,10-15 0,-8 12-11,115-129-87,-114 130-72,0 1 0,14-9 0,-22 17-114,8 4-86,-7-2 249,0-1 0,0 1 0,-1 0-1,1 0 1,0 0 0,-1 0 0,0 1 0,1-1-1,-1 0 1,0 0 0,0 1 0,0-1 0,-1 1-1,1-1 1,0 1 0,0 4 0,-1-2 15,1 0 0,-1 0 0,0 1 0,0-1 0,-1 0 0,0 0 0,-2 9 0,0-4 63,-1-1-1,0 1 1,-1-1-1,0 0 0,-12 16 1,13-20-51,-1 0 0,1 0-1,-1 0 1,0-1 0,0 1 0,-1-1 0,1-1-1,-1 1 1,0-1 0,-7 3 0,11-5-26,0-1 0,0 1-1,-1-1 1,1 0 0,0 0 0,-1 0 0,1 0 0,0 0 0,0 0 0,-1-1-1,1 1 1,0-1 0,0 0 0,0 1 0,-1-1 0,1 0 0,0 0-1,0-1 1,0 1 0,0 0 0,1-1 0,-1 1 0,0-1 0,1 1 0,-1-1-1,1 0 1,-1 0 0,1 0 0,0 1 0,0-1 0,0-1 0,0 1-1,0 0 1,0 0 0,0 0 0,1 0 0,-1-1 0,1 1 0,-1-4 0,2 4-10,-1 0 1,0 0 0,1 0 0,-1 0 0,1 0-1,0 0 1,-1 0 0,1 0 0,0 0 0,0 0-1,0 0 1,1 1 0,-1-1 0,0 0 0,1 1-1,-1-1 1,1 1 0,-1 0 0,1-1 0,0 1 0,-1 0-1,1 0 1,0 0 0,0 0 0,0 0 0,0 1-1,4-2 1,6-2-43,1 1 0,-1 1 0,19-2 0,-15 3-84,66-7-1863,-68 8 241,0 1-1,13 1 1,-25-1 1148,0-1 1,0 1 0,0 0 0,0 0-1,0-1 1,0 1 0,0 1-1,0-1 1,2 2 0,-4-3 539,0 0 1,0 0 0,0 0 0,1 0-1,-1 0-195,0 0 196,0 0 0,0 0 0,0 1-1,0-1 1,0 0 0,0 0 0,0 0-1,0 0 1,0 0 0,0 0 0,0 0-1,0 0 1,0 1 0,0-1 0,0 0-1,0 0 1,0 0 0,0 0 0,0 0-1,0 0 1,0 0 0,0 0 0,0 1-1,0-1 1,0 0 0,0 0 0,0 0 0,0 0-1,0 0 1,0 0 0,0 0 0,-1 1-196,1-1 195,0 0 1,-7 14-5172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6:49.0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67 8736,'-9'-21'3232,"12"18"-2528,3-6-192,2 6-352,8-6-192,-2 0-256,14 0 160,11 6-1792,11 3 1056,8 3-3360,3 3 2368,-8 1-576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6:50.5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95 18 4480,'-3'-8'1320,"3"8"-1070,0-1-1,0 1 1,0-1-1,0 1 1,0 0 0,0-1-1,0 1 1,0 0-1,0-1 1,0 1 0,0 0-1,0-1 1,-1 1-1,1 0 1,-2-3 1747,2 3-1748,0 0 1,-1 0 0,1-1-1,0 1 1,-1 0-1,1 0 1,0 0 0,-1 0-1,1 0 1,0-1-1,-1 1 1,1 0 0,-1 0-1,1 0 1,0 0-1,-1 0 1,1 0 0,0 0-1,-1 0 1,1 0-1,0 1 1,-1-1 0,1 0-1,-1 0 1,-2 1-62,1 1 1,0-1 0,-1 1-1,1 0 1,0-1-1,0 1 1,0 0 0,0 0-1,0 0 1,0 1-1,0-1 1,-1 3-1,-18 35 1262,15-27-1069,1-3-109,1 1 0,-6 19 0,9-26-229,0 0 0,0 0 0,0-1 0,1 1 0,0 0 1,0 0-1,0 0 0,0 0 0,0 0 0,1 0 0,1 6 1,-1-9-35,-1 0 0,1-1 0,-1 1 0,1 0 0,-1 0 0,1 0 0,-1-1 0,1 1 0,-1 0 0,1-1 0,0 1 0,-1-1 0,1 1 0,0-1 0,0 1 0,0-1 0,-1 1 0,1-1 0,0 0 0,0 1 1,0-1-1,0 0 0,0 0 0,-1 0 0,1 0 0,0 1 0,0-1 0,0 0 0,0-1 0,0 1 0,0 0 0,0 0 0,0 0 0,-1 0 0,3-1 0,3-2 35,-1 1 0,1-1 0,0 0 1,6-4-1,-3 1-84,116-61-29,-125 67 67,1 0-1,-1 0 1,0 0 0,1 0 0,-1 0-1,0 0 1,1 0 0,-1 0 0,0 0-1,1 0 1,-1 0 0,0 0 0,1 0-1,-1 0 1,0 0 0,1 0 0,-1 0-1,0 0 1,1 1 0,-1-1 0,0 0-1,0 0 1,1 0 0,-1 1 0,0-1-1,0 0 1,1 0 0,-1 1 0,0-1-1,0 0 1,0 0 0,1 1 0,-1 0-1,8 13 143,-5-7-32,2 0-20,0 0 1,1 0-1,0 0 0,0-1 1,13 12-1,-16-16-45,0 0-1,1 0 0,-1 0 0,1 0 0,0 0 0,-1-1 0,1 0 1,0 1-1,0-1 0,0-1 0,0 1 0,0-1 0,0 1 1,0-1-1,7-1 0,1-1 44,0 0-1,-1 0 1,1-2 0,-1 1 0,1-2-1,-1 1 1,0-1 0,-1-1 0,1 0-1,-1-1 1,-1 0 0,13-10 0,-20 14-76,1 0 0,-1 1 0,1-2 1,-1 1-1,0 0 0,0 0 0,0-1 1,-1 1-1,1-1 0,-1 1 1,0-1-1,1-5 0,0-2-105,-1-1 0,0-19 0,-1 27 44,0 3 49,0 1 0,1-1 0,-1 0 0,0 0 0,1 1 1,-1-1-1,0 0 0,1 0 0,-1 1 0,1-1 0,-1 0 0,1 1 0,-1-1 0,1 1 1,0-1-1,-1 1 0,1-1 0,0 1 0,-1-1 0,1 1 0,0 0 0,0-1 0,-1 1 1,1 0-1,0 0 0,0-1 0,0 1 0,-1 0 0,1 0 0,1 0 0,30-2-194,-29 2 195,42 2-77,68 13 0,-69-8 399,69 2-1,-128 4-149,-35 4 149,36-10-297,-55 28 228,60-30-225,0 1 0,0 1 1,1-1-1,0 1 0,-8 9 1,16-16-22,-1 0 1,1 1-1,-1-1 0,1 0 1,0 1-1,-1-1 0,1 0 1,0 1-1,0-1 1,-1 0-1,1 1 0,0-1 1,0 1-1,0-1 0,-1 1 1,1-1-1,0 0 1,0 1-1,0-1 0,0 1 1,0-1-1,0 1 0,0-1 1,0 1-1,0-1 1,0 1-1,0-1 0,0 0 1,0 1-1,1-1 0,-1 1 1,0-1-1,0 1 1,0-1-1,1 0 0,-1 1 1,0-1-1,0 1 0,1-1 1,-1 0-1,0 1 1,1-1-1,-1 0 0,0 0 1,1 1-1,-1-1 0,1 0 1,-1 0-1,0 1 1,1-1-1,-1 0 0,1 0 1,-1 0-1,1 0 0,-1 0 1,0 0-1,2 0 1,0 1-4,0 0 1,1-1 0,-1 0-1,1 1 1,-1-1 0,1 0-1,-1 0 1,4-1 0,-1-2 19,0 0-1,-1 0 1,0 0 0,1 0-1,-1-1 1,-1 0 0,1 1-1,0-1 1,-1-1 0,0 1-1,4-8 1,6-5-181,-8 11 128,-3 4 28,0 0-1,0 0 0,0-1 1,-1 1-1,1-1 0,-1 1 1,1-1-1,1-4 0,-3 9 6,0 0-1,0 1 1,0-1 0,0 0-1,1 1 1,-1-1 0,1 0-1,0 1 1,-1-1 0,1 0-1,2 3 1,-1 0 4,1 1-1,0-1 1,0 0 0,4 5-1,-4-6 16,0-1 1,1 1-1,-1-1 0,1 0 1,0 0-1,-1 0 0,2 0 1,-1-1-1,0 0 0,0 0 1,1 0-1,-1 0 0,1 0 1,0-1-1,-1 0 0,1 0 1,0-1-1,0 1 0,-1-1 1,8 0-1,2-3 33,0 0 0,1 0 0,25-12 0,-24 9-89,16-7 150,32-19 0,-29 14-195,16-13 203,-45 27-118,-5 3 16,-13 17 139,-12 6 101,-30 36 1,54-57-258,-1-1 0,1 1 0,-1-1 0,1 0 0,-1 1 0,1-1 0,0 1 1,-1 0-1,1-1 0,0 1 0,-1-1 0,1 1 0,0-1 0,0 1 0,0 0 0,-1-1 0,1 1 1,0 0-1,0-1 0,0 1 0,0-1 0,0 1 0,0 0 0,0 0 0,1 0 6,-1-1 0,1 0-1,0 1 1,-1-1 0,1 0 0,-1 0-1,1 0 1,0 1 0,-1-1-1,1 0 1,-1 0 0,1 0 0,0 0-1,-1 0 1,1 0 0,0 0-1,-1 0 1,1 0 0,0-1-1,40-11 156,-37 11-226,21-8 67,-2-1 1,1 0 0,40-27-1,-52 30 4,-1 1 0,1 0 0,24-7 0,-9 3-226,-26 11 211,-1-1-1,1 1 0,-1-1 1,1 1-1,-1 0 0,1-1 1,-1 1-1,0 0 0,1-1 1,-1 1-1,0 0 0,0 0 1,1-1-1,-1 1 0,0 1 1,1 5 20,0 0 0,-1 0 0,1 1 0,-1-1 0,-1 0 0,0 1 0,0-1 0,0 0 1,-3 10-1,-4 6 109,-16 32 0,24-55-123,-13 24 61,-1 0 0,0-1 0,-2 0 1,-1-1-1,-22 21 0,31-34-62,-1-1 0,-1 1 0,1-2 0,-2 1-1,1-1 1,-1-1 0,0 0 0,0 0 0,-20 6 0,26-11 10,0 1-1,0-1 1,-1 0 0,1-1-1,0 1 1,-1-1-1,1 0 1,-1-1 0,1 1-1,-9-3 1,10 2 2,0-1-1,0 1 1,0-1-1,0 0 1,0 0-1,1-1 1,-1 1-1,1-1 0,-1 1 1,1-1-1,0 0 1,0-1-1,1 1 1,-6-7-1,6 7-12,1 1-1,-1-1 1,0 0-1,1 0 1,0 0-1,0 0 1,-1 0-1,2 0 1,-1 0-1,0 0 1,1 0-1,-1 0 1,1 0-1,0-1 1,0 1 0,0 0-1,0 0 1,1 0-1,-1 0 1,1-1-1,0 1 1,0 0-1,0 0 1,0 0-1,1 1 1,-1-1-1,1 0 1,0 0-1,0 1 1,2-3-1,2-2 7,1 1 0,0 0 1,0 1-1,0-1 0,1 1 0,-1 1 0,1-1 0,0 2 1,13-5-1,24-7 19,1 2 0,0 2 0,77-8 0,143 8-4232,-252 11 3849,-1-1-881,0 1 0,0 0-1,0 1 1,-1 1 0,1 0 0,18 6 0,-24-5 409,-1 0 0,0 1 0,0 0 1,10 8-1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6:58.1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165 114 1984,'2'-3'346,"-1"0"0,0 0 0,1 0 0,-1 0 0,1 0 1,0 0-1,0 1 0,0-1 0,0 0 0,0 1 0,6-4 0,8-12 1314,-9 8-1109,3-4 1379,20-21 933,-29 37-2770,0 0 1,1 0-1,-1 0 1,0 0-1,0 0 1,0 0-1,0 0 1,0 0-1,-1 1 1,1-1-1,-1 0 1,1 0-1,-1 1 0,0-1 1,0 0-1,0 3 1,-1 6 101,0 0-1,-3 11 1,3-17-96,-3 16 84,2-7-51,-1 0 0,0 0 0,-1 0 1,-1 0-1,-8 17 0,-34 52 217,-27 57 454,68-127-757,-55 134 873,49-116-780,5-15 122,-7 25 0,11-27 184,2-11-63,3-5-68,9-14-137,-2 5-133,1 0 1,1 1 0,0 0-1,0 0 1,1 1 0,0 1-1,0 0 1,1 1 0,0 0-1,1 1 1,0 0 0,22-6-1,-20 8-23,0 1 0,1 0 0,0 1 0,-1 1 0,1 0 0,0 2 0,0 0 0,-1 0 0,1 2-1,32 8 1,-33-6 36,0 0 162,0 0 0,0 1 1,29 16-1,-14-8 191,-30-13-90,-6 0-3525,-12 12-3301,6-6 3626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7:00.9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60 290 4064,'-8'-29'14573,"8"29"-14463,-8 5 1302,-5 11-884,1 8-175,10-21-344,0 1 0,0 0 0,0 0 0,0 0 1,1 0-1,0 0 0,-1 1 0,2-1 0,-1 0 1,0 8-1,0 11 125,0-16-107,1-1 1,-1 0 0,1 0-1,1 1 1,-1-1 0,1 0-1,0 0 1,1 0 0,2 7-1,-1-5 66,7 15-46,-9-22-19,-1 0 0,1 0 0,-1 0 0,1 0 0,0 0 0,0 0 0,-1 0 0,1 0 0,0 0-1,0 0 1,0 0 0,0-1 0,0 1 0,0 0 0,2 0 0,-3-1-11,1 0 0,0 0 0,0 0 1,0 0-1,0 0 0,0 0 0,0-1 0,0 1 0,0 0 1,-1 0-1,1-1 0,0 1 0,0 0 0,0-1 0,0 1 1,-1-1-1,1 0 0,0 1 0,-1-1 0,1 1 0,0-1 1,-1 0-1,1 1 0,-1-1 0,1 0 0,-1 0 0,1 0 1,-1 1-1,1-1 0,-1 0 0,1-1 0,8-30 218,-9 30-208,4-16 30,2-10-14,-1 0 0,3-53 0,-3 57-581,-5 23 362,4 4 187,0 0 1,0 0-1,0 1 0,0-1 1,-1 1-1,1 0 1,-1 0-1,0 0 0,0 1 1,-1-1-1,1 1 1,1 6-1,0-4 29,-1 0-1,2 0 1,-1 0 0,7 7-1,-8-10 29,1 0 0,-1-1 0,1 1 0,0-1 0,0 0 0,1 0 0,5 3 0,-7-5-50,0 0-1,0-1 1,-1 1 0,1 0 0,0-1 0,0 0-1,0 0 1,0 0 0,0 0 0,0 0 0,0 0-1,-1-1 1,1 0 0,4-1 0,7-3 34,-1-1 1,0 0-1,0-1 0,-1 0 1,16-13-1,-10 8 21,27-15-1,-39 24-81,0 0 0,1 0 1,-1 1-1,1 0 0,0 0 0,-1 1 0,1 0 0,11 0 0,-16 1 18,-1 0 0,1 0 1,-1 0-1,1 0 1,-1 0-1,1 0 1,-1 1-1,1-1 0,-1 0 1,1 1-1,-1-1 1,0 1-1,1 0 0,-1 0 1,0-1-1,0 1 1,1 0-1,-1 0 1,0 0-1,0 0 0,0 0 1,0 0-1,0 1 1,0-1-1,-1 0 0,1 0 1,0 1-1,-1-1 1,1 0-1,0 1 0,-1-1 1,0 1-1,1-1 1,-1 1-1,0-1 1,0 3-1,0 6 28,0-1-1,-1 0 1,0 1 0,-4 16-1,0-4 46,5-4-77,0-16-2,0 1 1,0-1-1,0 1 0,-1-1 0,1 1 0,0-1 1,-1 1-1,0-1 0,-1 4 0,1-4 248,11-9-155,52-54-11,-50 50-135,-2 2 34,-1 1 1,1-1-1,1 2 0,-1 0 1,1 0-1,14-6 0,-24 13 14,0-1 0,0 1 0,0 0 0,0 0 0,0 0-1,0-1 1,0 1 0,0 0 0,0 0 0,0 0 0,0 0 0,0 1-1,0-1 1,0 0 0,0 0 0,0 0 0,-1 1 0,1-1 0,0 1-1,0-1 1,0 0 0,0 1 0,0 0 0,-1-1 0,1 1 0,0-1-1,-1 1 1,1 0 0,0 0 0,-1-1 0,1 1 0,-1 0 0,1 0 0,-1 0-1,1 0 1,-1-1 0,0 1 0,1 0 0,-1 0 0,0 1 0,2 6-14,0 0 0,-1 0 0,0-1 0,0 10 0,0-3 125,1 16-22,-2-23-64,0 0-1,0 0 1,1 0-1,0-1 0,0 1 1,1 0-1,5 13 0,-7-20-21,0 0-1,0 1 1,0-1-1,1 0 1,-1 1 0,0-1-1,0 0 1,1 1-1,-1-1 1,0 0-1,1 0 1,-1 0-1,0 1 1,1-1 0,-1 0-1,1 0 1,-1 0-1,0 0 1,1 1-1,-1-1 1,0 0 0,1 0-1,-1 0 1,1 0-1,-1 0 1,0 0-1,1 0 1,14-6 35,13-18 35,-22 18-66,33-29 25,81-54-1,-112 83 47,1 1 1,13-15-1,-22 20-75,0 0 0,1 0 0,-1 0 0,0 0 0,0 0 0,0 0 0,1-1-1,-1 1 1,0 0 0,0 0 0,0 0 0,1 0 0,-1-1 0,0 1 0,0 0 0,0 0 0,0-1 0,0 1-1,0 0 1,0 0 0,0 0 0,1-1 0,-1 1 0,0 0 0,0 0 0,0-1 0,0 1 0,0 0-1,0 0 1,0-1 0,-1 1 0,-6 0-42,-14 7-80,15-4 94,0 1 1,0 0-1,0-1 0,1 2 1,0-1-1,0 1 0,0-1 1,0 1-1,1 1 0,-7 8 1,-3 8 79,-16 34 0,23-42-16,3-8-55,1 0 1,-1 0 0,1 1 0,1-1 0,0 1-1,0 0 1,-3 12 0,5-19 23,0 1-1,1-1 1,-1 0-1,0 0 1,0 0 0,0 0-1,0 0 1,0 0 0,0 0-1,0 1 1,0-1 0,1 0-1,-1 0 1,0 0 0,0 0-1,0 0 1,0 0-1,0 0 1,1 0 0,-1 0-1,0 0 1,0 0 0,0 0-1,0 0 1,0 0 0,1 0-1,-1 0 1,0 0 0,0 0-1,0 0 1,0 0 0,0 0-1,1 0 1,-1 0-1,0 0 1,0 0 0,0 0-1,0 0 1,0 0 0,0-1-1,1 1 1,-1 0 0,0 0-1,0 0 1,0 0 0,0 0-1,0 0 1,0-1-1,14-8 28,12-16-22,44-68 275,62-91-567,-126 174 273,0 1 0,-1-2-1,-1 1 1,1-1 0,4-21-1,-7 25 28,-1 0-1,0-1 0,0 1 1,0-1-1,-1 0 0,-1 1 1,1-1-1,-1 1 0,-4-15 1,3 11-78,2 9 23,0-1 0,0 1-1,0 0 1,-1-1 0,1 1 0,-1 0-1,0 0 1,0 0 0,-2-4-1,3 6 30,-1 0 0,1 0 0,-1 0 0,1 0 0,-1 0 0,1 0 0,-1 0 0,1 0 0,-1 1 0,1-1 0,-1 0-1,1 0 1,-1 0 0,1 1 0,-1-1 0,1 0 0,0 1 0,-1-1 0,1 0 0,-1 1 0,1-1 0,0 1 0,-1-1 0,1 0 0,0 1 0,0-1 0,-1 1-1,1 0 1,-10 17-56,8-15 54,-6 13 8,0 0 0,0 1 0,2 0-1,0 0 1,1 1 0,0-1 0,2 1 0,0 0 0,1 0 0,1 1 0,0-1-1,2 0 1,0 0 0,1 0 0,1 0 0,0 0 0,2 0 0,9 26 0,-11-37 18,0 0 1,1 0 0,-1-1 0,1 1 0,1-1 0,-1 0 0,11 11-1,-12-15-5,0 1-1,0-1 0,1 1 0,-1-1 0,1 0 0,0 0 0,0 0 0,0-1 0,0 1 0,0-1 0,0 0 0,0 0 0,0-1 0,0 1 1,7-1-1,0 0-2,-1-1 0,1-1 1,-1 0-1,0 0 0,1-1 1,-1 0-1,-1-1 0,18-8 1,-16 6-32,0-1 0,0 0 0,0-1 0,-1 0 0,0 0 0,16-19 0,-10 10 36,-12 13 8,0 0-1,0 0 1,0-1-1,-1 1 1,1-1 0,-1 0-1,0 0 1,3-10-1,-5 15-21,-1-1 0,0 1 0,0-1 0,0 1 0,0-1-1,0 1 1,0-1 0,0 1 0,1-1 0,-2 1 0,1-1 0,0 1 0,0-1-1,0 1 1,0-1 0,0 1 0,0 0 0,0-1 0,-1 1 0,1-1 0,0 1-1,0-1 1,-1 1 0,1-1 0,0 1 0,-1 0 0,1-1 0,0 1 0,-1 0-1,1-1 1,0 1 0,-1 0 0,1 0 0,-1-1 0,1 1 0,-1 0 0,1 0-1,-1 0 1,1-1 0,0 1 0,-1 0 0,0 0 0,-1 0-10,1 0 0,-1 0 0,1 0 0,-1 0 0,0 0 0,1 0 1,-1 0-1,1 1 0,-1-1 0,1 1 0,-1-1 0,1 1 0,-3 1 0,-2 1 4,0 1 0,0 0 0,1 1 1,-1-1-1,1 1 0,0 0 0,0 0 0,1 1 0,-1 0 0,1 0 0,1 0 0,-1 0 0,1 0 0,0 1 0,0-1 0,1 1 1,-3 9-1,1 2-53,-4 20 99,8-36-34,0 1 1,0 0-1,0-1 0,0 1 1,0-1-1,1 1 0,-1-1 1,1 1-1,0-1 1,0 1-1,0-1 0,1 4 1,-1-5-6,-1-1 0,1 1 1,-1 0-1,1-1 0,-1 1 1,1-1-1,-1 1 0,1-1 1,0 1-1,-1-1 1,1 1-1,0-1 0,-1 1 1,1-1-1,0 0 0,-1 1 1,1-1-1,0 0 0,0 0 1,0 0-1,-1 1 1,1-1-1,1 0 0,0-1 3,0 1 0,0 0 0,0-1 1,0 1-1,0-1 0,-1 0 0,1 1 0,0-1 0,2-2 0,2 0 4,-1-1 0,-1 0 1,1 0-1,0-1 0,4-5 0,-1-3-4,0 0-1,-1 0 0,0-1 1,-1 0-1,6-20 1,-9 26 2,1-2 58,-3 8-78,0 0-1,0 0 0,0 0 1,0-1-1,-1 1 0,1 0 0,-1-1 1,0 1-1,1 0 0,-1-1 1,-1-2-1,6 39-35,0-10-28,7 37 142,-11-58-56,-1 0 0,1 1 1,0-1-1,-1 0 0,1 0 1,1 0-1,-1 0 0,0 0 1,1 0-1,-1 0 0,1 0 0,0-1 1,0 1-1,0 0 0,1-1 1,-1 0-1,5 4 0,-6-5-3,0-1 0,0 0 0,0 1 0,0-1 0,0 0-1,0 0 1,0 0 0,0 0 0,0 0 0,0 0 0,0 0 0,0-1 0,0 1-1,0 0 1,0 0 0,0-1 0,0 1 0,0-1 0,0 1 0,0-1 0,-1 1-1,1-1 1,0 1 0,0-1 0,0 0 0,-1 1 0,2-3 0,20-26 202,-15 19-172,2-5-34,12-22 0,-14 22 30,16-22 0,-8 10 18,-5 8-114,-14 27 43,1 0 0,1 1-1,-1 0 1,2-1 0,-1 1 0,1 0 0,0 14 0,-2 10 28,0-13-8,2-14 21,0 0-1,0 1 1,1-1-1,0 1 1,0-1 0,1 8-1,-1-8 58,2 8 145,-2-14-218,1 0-1,-1 1 1,0-1 0,0 0 0,0 0 0,0 0 0,0 0 0,0 1 0,0-1 0,0 0-1,1 0 1,-1 0 0,0 0 0,0 0 0,0 1 0,0-1 0,0 0 0,1 0 0,-1 0-1,0 0 1,0 0 0,0 0 0,1 0 0,-1 0 0,0 0 0,0 0 0,0 0 0,0 0-1,1 0 1,-1 0 0,0 0 0,0 0 0,0 0 0,1 0 0,-1 0 0,0 0 0,0 0-1,0 0 1,1 0 0,-1 0 0,0 0 0,0 0 0,0 0 0,0 0 0,1 0 0,-1-1-1,0 1 1,0 0 0,0 0 0,0 0 0,0 0 0,1-1 0,-1 1 0,0 0 0,0 0-1,0 0 1,0-1 0,8-8 64,-1 0-1,0-1 1,0 0 0,9-20-1,-8 14-22,14-20 1,-15 26-4,5-8-40,-12 17-14,1 0 0,-1 1 0,1-1 0,0 0 0,-1 1 0,1-1 0,0 0 0,-1 1 0,1-1 0,0 1 0,0 0 0,-1-1 0,1 1 0,0 0 0,0-1 0,0 1 0,1 0 0,-1 0 7,0 0 0,0 0 0,0 0 0,0 1 0,-1-1 0,1 0 0,0 1 0,0-1 0,0 1 0,0-1 0,-1 1 0,1-1 0,0 1 0,0-1 0,-1 1 0,1 0 0,1 1 0,9 15 97,-9-13-74,21 40-105,10 15 48,-33-58 60,1-1 1,-1 1-1,1 0 1,-1-1-1,1 1 1,-1-1-1,1 1 1,0-1-1,-1 1 1,1-1 0,0 1-1,0-1 1,-1 1-1,1-1 1,0 0-1,0 0 1,-1 1-1,1-1 1,0 0-1,0 0 1,0 0-1,0 0 1,-1 0 0,3 0-1,-1 0-5,0-1 0,0 1 0,0-1 0,1 0 0,-1 0-1,0 0 1,0 0 0,0 0 0,2-2 0,4-3-8,0-1 0,15-16 1,-22 22 1,10-14-47,-9 12 31,0 0 0,-1 0 0,1 1 0,1-1 0,-1 1 1,0-1-1,1 1 0,-1 0 0,5-3 0,16-11-899,-25 18-159,0 0 1,-1 1 0,1-1 0,0 0 0,0 1 0,-2 5 0,-10 12-2628,-5-2-2527,4 3 1990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7:04.9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93 411 2912,'14'-8'11349,"-15"9"-10517,-6 9 26,0-1 0,-1 1 0,-10 9 0,10-12-615,1 1 0,0-1 0,1 1 0,0 1 0,-10 16 0,13-18-167,0 0 0,1 1-1,0-1 1,0 0-1,1 1 1,0-1 0,0 1-1,0 0 1,1-1-1,1 1 1,-1-1 0,1 1-1,0-1 1,1 1-1,0-1 1,4 12 0,-5-18-61,-1 1 0,1-1 0,-1 0 1,1 1-1,0-1 0,0 0 1,0 0-1,0 0 0,0 0 0,0 0 1,0 0-1,0 0 0,1 0 0,-1 0 1,0 0-1,0 0 0,1-1 0,-1 1 1,0-1-1,1 1 0,1 0 1,0-1 16,-1 0 1,1 0 0,-1 0-1,0-1 1,1 1 0,-1 0-1,1-1 1,-1 0 0,0 1-1,1-1 1,3-2 0,5-3 75,-1-1 0,1 0 0,-1-1 1,9-9-1,-16 14-97,101-80 197,-103 82-239,0 0 1,0 0 0,0 0-1,1 0 1,-1 0 0,0 0 0,0 0-1,1 1 1,-1-1 0,1 0-1,-1 1 1,1-1 0,-1 1-1,1 0 1,-1 0 0,1-1 0,-1 1-1,1 0 1,-1 0 0,1 0-1,-1 1 1,1-1 0,-1 0-1,1 0 1,-1 1 0,1-1 0,-1 1-1,1-1 1,-1 1 0,0 0-1,1 0 1,-1 0 0,0-1 0,1 1-1,-1 0 1,0 0 0,1 2-1,5 4 33,-2 0 0,1 1 0,-1-1-1,9 16 1,-14-22 5,13 23 211,2 0 1,32 40 0,-39-53-55,17 17 84,-24-27-215,1 1 0,-1-1 0,0 0 0,1 0 0,-1 0 1,1-1-1,-1 1 0,1 0 0,-1 0 0,1-1 0,-1 1 0,1-1 0,0 0 0,-1 1 0,1-1 0,0 0 1,2 0-1,-2 0-12,-1-1-1,0 1 1,1-1 0,-1 1 0,0-1 0,0 1 0,1-1 0,-1 0 0,0 0 0,0 1 0,0-1 0,0 0-1,0 0 1,0 0 0,0 0 0,-1-1 0,2-1 0,12-26 160,-6 11 14,-4 9-153,-1 0 1,1 0 0,-2 0-1,1 0 1,-1-1 0,-1 1-1,1-1 1,-1-16 0,-1 21-40,0 0-1,1 0 1,-1 0 0,1 0 0,1 0 0,-1 0 0,1 1 0,3-9 0,-3 10-3,-2 2-4,0-1 0,1 1-1,-1 0 1,0-1 0,0 1 0,0-1-1,0 1 1,0-1 0,0 1 0,-1 0-1,1-1 1,0 1 0,-1-1 0,1 1-1,-1 0 1,1 0 0,-2-2 0,1 1 0,0 0 1,1 0 0,-1 0 0,0-1 0,1 1 0,-1 0 0,1-3 0,0-1 80,1-7-181,-1 13 100,0-1 1,0 1 0,0-1-1,1 1 1,-1 0 0,0-1-1,0 1 1,1-1 0,-1 1 0,0 0-1,1-1 1,-1 1 0,0 0-1,1 0 1,-1-1 0,1 1-1,-1 0 1,0 0 0,1 0-1,-1-1 1,1 1 0,-1 0 0,1 0-1,8-1-18,1 0-1,-1 0 0,1 1 1,-1 0-1,0 1 0,1 0 1,12 3-1,-8-1 116,27 0 1,33-3 82,-73 0 32,27 0 901,-19-4-1046,-1 3-131,-8 1 65,1 0 0,-1 1-1,0-1 1,0 0 0,1 1 0,-1-1-1,0 1 1,0-1 0,0 1 0,0-1 0,0 1-1,1-1 1,-1 1 0,0-1 0,0 0-1,0 1 1,0-1 0,0 1 0,-1 0 0,-4 46-83,3-25 27,2-17 77,-1-1 1,1 0-1,0 0 1,0 0-1,0 1 1,0-1-1,1 0 0,1 7 1,2 0-11,-3-7 12,0 0 0,0 0 0,0 0 1,1-1-1,0 1 0,-1-1 0,1 1 1,0-1-1,1 1 0,-1-1 0,4 3 1,2 3 80,-7-8-95,0 0 0,-1 0-1,1 0 1,0 0 0,0 0 0,0-1-1,0 1 1,-1 0 0,1-1 0,0 1-1,2 0 1,19 3 124,-8-1-62,-12-3-159,7 5 48,-9-6-18,3 2 60,8 6 95,11 10-67,-20-16-86,18 4 219,-15-6-138,0 0 0,0 0 0,-1-1 0,1 1 0,0-1 1,-1 0-1,1-1 0,-1 1 0,5-4 0,6-3 24,-6 3-28,0-1-1,0 0 1,-1 0 0,1-1 0,-1 0 0,11-15 0,-8 10-49,20-20 1,-17 21 58,-1 0 1,21-27-1,-33 38-45,-1 0 1,1 0-1,-1 0 0,0 0 0,0 1 0,1-1 0,-1 0 0,0 0 1,0 0-1,0 0 0,0 0 0,0 0 0,0 0 0,0 0 1,0 1-1,-1-1 0,1 0 0,-1-1 0,0 2-47,1 11-18,0 1 1,-4 19-1,4-29 91,0 1-1,0-1 1,0 1 0,0-1 0,0 1 0,1-1-1,0 3 1,1 16 12,-3-17-21,1 0 0,-1 0 0,1 0 0,0 0 0,1 0 0,-1 0 0,1 0 0,0 0 0,0 0 0,0 0 0,0-1 0,1 1 0,0 0 0,-1-1 0,4 4 0,-4-6 7,0 0 1,0-1-1,0 1 1,0-1-1,0 1 1,0-1 0,1 1-1,-1-1 1,0 0-1,0 1 1,1-1-1,-1 0 1,0 0 0,0 0-1,1 0 1,-1 0-1,0-1 1,2 1 0,1-2 16,-1 0 0,1 0 1,-1 0-1,0-1 1,1 1-1,-1-1 1,0 0-1,-1 1 1,6-8-1,-2 4 4,4-7-19,1 0 0,14-28 0,5-5 76,-16 25-149,-1 0 1,0-1 0,-2-1-1,11-31 1,-7 12-40,13-71 0,-23 93 56,-2-1-1,-1 0 1,0 0 0,-2-1 0,0 1-1,-5-31 1,4 48-16,0 1 0,0 0-1,0-1 1,0 1 0,-1 0-1,0 0 1,-1-3 0,2 6 58,1 0 0,0 0 0,0-1 1,0 1-1,-1 0 0,1 0 0,0 0 0,0 0 1,0 0-1,-1 0 0,1 0 0,0 0 1,0 0-1,0 0 0,-1 0 0,1 0 1,0 0-1,0 1 0,0-1 0,-1 0 1,1 0-1,0 0 0,0 0 0,0 0 1,-1 0-1,1 0 0,0 1 0,0-1 0,0 0 1,0 0-1,0 0 0,-1 0 0,1 1 1,0-1-1,-4 5-26,-1 2 25,0 1 0,1-1 0,0 1-1,1 0 1,0 0 0,0 0 0,-3 14-1,-5 64-86,6-42 55,-4 29 62,-1 80 0,11-107 5,12 79 1,-9-91 59,-3-23-98,0-1 0,1 1 0,0 0 0,1-1 0,0 1 0,5 10 0,-2-9-47,-4-7 144,0-1 1,0 0-1,1 0 1,-1 0-1,1 0 1,4 5-1,-6-9-71,0 1-1,0 0 1,0-1-1,0 1 0,0-1 1,0 1-1,0-1 0,0 0 1,0 1-1,0-1 1,0 0-1,0 0 0,0 0 1,0 0-1,0 0 0,0 0 1,0 0-1,0 0 1,0 0-1,0 0 0,0 0 1,0-1-1,0 1 0,0 0 1,0-1-1,0 1 1,0-1-1,0 1 0,0-1 1,-1 1-1,1-1 0,0 0 1,1-1-1,8-6 8,-1 0 0,0-1 0,-1 0 0,12-17 0,24-42 43,-43 66-67,10-17 1,7-10-18,13-32 1,-17 40 14,-4 7 20,-1 2-77,-8 11 62,-1 0 1,0 0-1,1 0 0,-1 0 0,0 0 0,0 0 1,0 0-1,0 0 0,1 0 0,-1 0 0,0 0 1,-1 0-1,1 0 0,0 0 0,0 0 0,0 1 1,-1-1-1,1 0 0,0 0 0,-1 0 0,1 0 1,-1 0-1,1 0 0,-1 0 0,1 1 0,-1-1 1,1 0-1,-1 0 0,0 1 0,0-1 0,0 0 1,0 0 11,-1-1-23,-1 1 0,1-1 1,-1 1-1,1-1 0,-1 1 1,1 0-1,-1 0 0,0 0 1,1 0-1,-1 1 0,0-1 1,0 1-1,0-1 0,1 1 1,-7 1-1,-4-1-196,1 2-1,-15 3 1,18-4 168,1 1 1,0 0 0,0 1 0,0 0 0,-12 7 0,17-9 51,0 1 0,1 0 0,-1 0 1,0 0-1,1 1 0,-1-1 0,1 0 0,0 1 0,0 0 0,0-1 1,0 1-1,0 0 0,1 0 0,-1 0 0,1 0 0,0 0 0,-1 5 1,1-2-8,-1 1 0,2 0 1,-1 0-1,1 0 1,0 0-1,0 0 1,1 0-1,0 0 1,1 0-1,-1 0 1,1 0-1,0 0 1,6 11-1,-3-10 15,-1 0 1,1-1-1,1 0 0,-1 1 1,1-2-1,1 1 0,-1-1 1,1 0-1,0 0 0,11 6 1,-11-7 6,0-1 0,0 0 0,1 0 0,-1-1 1,1 1-1,0-2 0,0 1 0,0-1 1,0-1-1,0 1 0,1-1 0,-1-1 1,0 0-1,1 0 0,-1 0 0,0-1 1,1 0-1,-1-1 0,0 0 0,9-3 1,-5-1 16,0 1 1,0-2-1,-1 1 1,0-2-1,0 1 1,-1-2 0,0 1-1,0-1 1,9-12-1,-3 1-52,-1 0 0,-1-1 0,21-40 0,-30 52-1,-4 7-10,0 0 1,0-1-1,0 1 0,0 0 0,0 0 1,0-1-1,0 1 0,-1 0 1,1-1-1,-1 1 0,0-4 1,-1 15-75,0 0 0,-1 0 1,-3 12-1,-4 20 113,5 11 21,3-27 23,-9 48 0,-3-10 258,12-59-323,1-2 15,-1 0 1,1 0-1,-1 0 1,0 0-1,1 0 0,-1 0 1,0 0-1,-2 2 1,3-3-21,-1-1 0,1 0 0,-1 1 0,0-1 0,1 0 0,-1 0 0,1 1 0,-1-1 0,0 0 0,1 0 0,-1 0 0,0 0 0,1 0 0,-1 0 0,1 0 0,-1 0 0,0 0 0,1 0 1,-1 0-1,0 0 0,1-1 0,-1 1 0,1 0 0,-1 0 0,0-1 0,1 1 0,-1 0 0,1-1 0,-1 1 0,1-1 0,-1 0 0,-8-4 79,8 5-56,-1-1 0,1 0 0,-1 0 0,1 0-1,-1 0 1,1 0 0,-1-1 0,1 1 0,0 0-1,0-1 1,0 1 0,0 0 0,0-1 0,-1-2-1,-1 0-87,2 2 68,0 1-1,1-1 0,-1 0 0,0 0 0,0 1 0,1-1 0,-1 0 0,1 0 0,-1-3 0,2 4 12,-1 0-1,0-1 0,1 1 1,-1 0-1,1 0 0,-1-1 1,1 1-1,-1 0 0,1 0 1,0 0-1,0 0 0,-1 0 1,1 0-1,0 0 0,0 0 1,0 1-1,0-1 0,2-1 1,19-12 67,0 2 0,0 0 0,1 2 0,38-12-1,-40 15-412,1 1 0,43-7 0,-63 13 161,0-1 1,-1 1-1,1 0 0,-1 0 1,1 0-1,0 0 1,-1 0-1,1 0 0,-1 1 1,1-1-1,0 1 1,-1-1-1,1 1 0,-1-1 1,0 1-1,1 0 1,-1-1-1,3 3 0,-3-2-102,0 0 0,-1 1-1,1-1 1,0 0 0,-1 1-1,1-1 1,0 0 0,-1 1 0,0-1-1,1 1 1,-1-1 0,0 1-1,0-1 1,1 1 0,-1-1-1,-1 1 1,1-1 0,0 1-1,0-1 1,-1 3 0,-1 4-803,0 1 1,0-1 0,-1 0 0,-1 0-1,1-1 1,-6 10 0,-17 18-1963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7:05.2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 95 8800,'-16'-29'2842,"16"29"-2768,0-1-1,-1 1 0,1-1 0,0 0 0,0 1 1,0-1-1,-1 1 0,1-1 0,0 0 0,0 1 1,0-1-1,0 0 0,0 1 0,0-1 1,0 0-1,1 1 0,-1-1 0,0 1 0,0-1 1,0 0-1,1 1 0,-1-1 0,0 1 1,0-1-1,1 1 0,-1-1 0,1 1 0,0-2 1,1-2 560,-1 3-474,-1-1 0,1 1 1,-1 0-1,1-1 1,-1 1-1,1 0 1,0-1-1,0 1 1,0 0-1,0 0 0,-1 0 1,2 0-1,-1 0 1,0 0-1,0 0 1,0 0-1,0 0 1,1 1-1,-1-1 1,0 0-1,0 1 0,4-2 1,1 1 51,1-1 0,0 1 1,-1 0-1,9 1 0,57-6-162,57-1-223,-105 7-776,1 1 0,0 1 0,27 6 0,-46-7 232,-1 1 1,0 0-1,1-1 1,-1 2-1,0-1 1,-1 1 0,1 0-1,7 5 1,3 4-2084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5:31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6048,'19'-2'5456,"37"-5"-3483,-3-6-1215,14-4-326,1 4-1,103-9 1,-145 21-313,-11-1-310,0 2 0,21 1 0,-4 7-2779,-27-6 1705,0 0 0,-1 1 0,1 0 0,7 5 0,6 7-1764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7:05.6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 30 9312,'-32'-21'4192,"41"16"-3616,-4 1-480,4 8-160,5-4-736,10 8 416,4 1-2976,5 9 1856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7:06.4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23 710 3232,'-22'17'6981,"22"-16"-6805,-1-1 1,1 1-1,0-1 0,0 1 0,0-1 1,0 1-1,0 0 0,0-1 1,0 1-1,0-1 0,0 1 0,1-1 1,-1 1-1,0-1 0,0 1 1,0-1-1,1 1 0,-1-1 0,0 1 1,1-1-1,-1 1 0,0-1 0,1 1 1,-1-1-1,0 0 0,1 1 1,-1-1-1,1 1 0,1-1 114,-1 0 0,1 0 0,-1 0 0,1-1 0,-1 1 0,0 0 0,1-1 1,-1 1-1,3-2 0,3-1-15,3-1 9,0-1-1,0 0 1,0-1 0,-1 0 0,0-1 0,0 0-1,11-10 1,51-63 334,-56 61-434,58-78 602,-66 85-730,-1 4-22,-4 5-68,0-1 0,1 1 0,-1 0 0,1 0 0,0 0 0,-1 0 0,1 1 0,4-3 0,-8 7 19,0-1-1,0 2 1,0-1-1,0 0 0,1 0 1,-1 0-1,1 0 1,-1 0-1,1 1 0,0-1 1,-1 4-1,1 1 38,-3 12 89,1-1 0,0 33 0,2-46-63,0 0-1,1 0 1,0 0-1,-1 0 1,1 0-1,1 0 1,-1 0-1,1 0 1,0 0-1,0-1 1,0 1-1,1-1 1,0 0-1,0 1 1,4 4-1,-6-8-25,0 0 0,0-1 0,0 1 0,0 0 0,0-1 0,0 1 0,1-1 0,-1 1 0,0-1 0,0 0 1,0 1-1,0-1 0,1 0 0,-1 0 0,0 0 0,0 0 0,0 0 0,1 0 0,-1 0 0,0 0 0,0 0 0,0-1 0,0 1 0,1-1 0,-1 1 0,0 0 0,0-1 0,1 0 0,4-3 32,-1 1 1,0-1-1,1-1 1,4-4-1,-4 4-21,63-61 296,37-30-71,-80 76-195,-1-1 0,0-2 1,-2 0-1,-1-2 0,-1 0 0,35-55 1,-35 41-54,-1-1 1,-2-1 0,14-50-1,-27 76-6,-3 9-8,-2 7-12,-5 27-72,-7 64 182,9-62-12,2 1 1,2-1 0,5 47-1,5-23-515,9 69 657,-16-61-2468,-5-43-692,-3 25 0,4-39 2290,-1-1 0,0 1 0,-1-1-1,1 1 1,-1-1 0,0 0 0,0 0 0,0 1-1,0-1 1,-1-1 0,-3 5 0,-13 14-2538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7:06.7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72 11040,'-3'-9'4096,"12"0"-3168,10 1-289,0 4 993,9-5-1024,14 1 128,19-1-448,2 2-416,4 2 64,-3 1-480,-1 4 288,-12 0-3391,-7 4 2015,-11 1-4128,-5 7 3264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7:07.1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61 130 10624,'-42'-42'3936,"32"33"-3040,1 2-256,9-1-992,9-6 64,1-2-608,-1 4 544,0-2-2400,6 10 1536,13 1-4544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7:09.2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0 788 4736,'2'5'6562,"-1"-5"-6379,10 5 2097,14 1-953,-15-4-989,1-2 0,0 1 0,0-1 0,0-1 0,0 0 0,-1-1 1,1 0-1,0 0 0,-1-1 0,13-6 0,-10 3-226,0 0-1,-1-1 1,1-1 0,-2 0 0,1-1-1,-1 0 1,15-16 0,3-10-46,-1-1-1,28-48 1,52-97 30,2-3 848,-102 173-864,5-7 65,-9 12-169,-5 3-134,-6 8 40,3 2 131,-1 0 0,2 0 0,-1 0 0,-3 11-1,-9 29 78,2 1-1,2 0 0,2 0 0,2 1 0,3 1 0,0 65 0,5-105-29,0 0 0,1 0-1,0 0 1,1 0-1,0 0 1,0 0-1,7 16 1,-8-23-26,0-1 0,1 1 0,-1 0 0,1-1 0,0 0 0,0 1 0,0-1 0,0 0 0,0 0 0,0 0 0,1 0 0,-1 0 0,0 0 0,1-1 0,0 0 0,-1 1 0,1-1 0,0 0 0,0 0 0,0 0 0,-1 0 0,1-1 0,0 1 0,0-1 0,0 0 0,0 0 0,0 0 0,0 0 0,0 0 0,4-2 0,5 0 53,-1 0 1,1-2-1,-1 1 1,0-1-1,0-1 1,-1 0-1,1 0 0,17-13 1,-14 7-32,0-1 1,-1 0-1,-1-1 0,0 0 1,12-17-1,5-14-28,-3-1 0,40-92 0,-63 130-26,91-209 120,-83 189-161,-1-1 0,11-50 0,-21 59-212,0 19 249,0 0-1,0 0 0,0 0 0,0 0 0,0 0 1,0 0-1,0-1 0,0 1 0,0 0 1,0 0-1,0 0 0,0 0 0,0 0 0,0 0 1,0 0-1,0 0 0,0 0 0,0 0 1,0 0-1,-1-1 0,1 1 0,0 0 0,0 0 1,0 0-1,0 0 0,0 0 0,0 0 1,0 0-1,0 0 0,0 0 0,0 0 0,0 0 1,0 0-1,-1 0 0,1 0 0,0 0 1,0 0-1,0 0 0,0 0 0,0 0 0,0 0 1,0 0-1,0 0 0,0 0 0,-1 0 1,1 0-1,0 0 0,0 0 0,0 0 0,0 0 1,0 0-1,-5 10 30,-2 10-37,-26 92 84,-9 117 257,-1-22-166,36-176-58,4-16-71,-1-1 0,-1 1 0,-6 15 0,7-14-76,3-15 48,1 1 1,0 0-1,0-1 0,-1 1 1,1-1-1,0 1 1,-1-1-1,0 0 0,1 1 1,-1-1-1,0 0 1,-1 3-1,4-7 318,2-4-277,0 0 0,0 0 0,2-8 1,-2 6-4,-1 0 0,1 1 0,10-15 0,8-16-76,-15 22 17,17-34-125,-22 47 127,1 0 0,0 0 0,0 0 0,0 0 0,0 1 0,0-1 0,1 1 0,7-6 0,-11 9 9,1-1 0,-1 1 0,0 0 0,1 0 0,-1 0 1,0 0-1,1-1 0,-1 1 0,1 0 0,-1 0 0,0 0 1,1 0-1,-1 0 0,1 0 0,-1 0 0,1 0 1,-1 0-1,0 0 0,1 1 0,-1-1 0,1 0 0,-1 0 1,0 0-1,1 0 0,-1 0 0,0 1 0,1-1 0,-1 0 1,0 0-1,1 1 0,-1-1 0,0 0 0,1 1 0,-1-1 1,0 0-1,0 1 0,0-1 0,1 0 0,-1 1 1,0-1-1,0 0 0,0 1 0,0-1 0,0 1 0,1 0 1,3 20-96,-4-20 96,6 52 30,7 47 81,7-14 87,-20-85-170,0 0 0,0 0-1,0 0 1,1 0 0,-1 0-1,0 0 1,1 0 0,-1 0 0,1-1-1,-1 1 1,1 0 0,-1 0-1,1 0 1,-1-1 0,1 1-1,0 0 1,0-1 0,-1 1 0,1 0-1,0-1 1,0 1 0,0-1-1,1 1 1,-1-1-3,0 0 1,0 0-1,0 0 1,1 0-1,-1 0 0,0 0 1,0 0-1,0-1 0,0 1 1,0 0-1,0-1 1,1 1-1,-1-1 0,0 1 1,0-1-1,1-1 1,5-4 45,0 0 1,0 0-1,10-14 1,-13 15-81,44-61 74,-37 48-82,2 1 0,22-25 1,-35 41-1,1 0 0,0 0-1,0 0 1,0 0 0,0 0 0,0 0 0,0 1 0,0-1-1,0 0 1,1 1 0,-1-1 0,2 1 0,-3 0 10,1 0-1,0 0 1,-1 0 0,1 0 0,0 0-1,-1 1 1,1-1 0,-1 0 0,1 0-1,0 1 1,-1-1 0,1 1 0,-1-1-1,1 0 1,-1 1 0,1-1 0,-1 1-1,1-1 1,-1 1 0,1 0 0,-1-1-1,0 1 1,1-1 0,-1 1 0,0 0-1,1 0 1,14 38-147,-12-30 178,1 0-1,-1 0 1,1 0-1,6 8 1,-4-9 34,0 1 1,0-2 0,0 1 0,1-1 0,0 0 0,1 0 0,0-1 0,9 7 0,-13-11-7,1 0 1,-1 0-1,0 0 1,1 0-1,-1-1 1,1 1-1,-1-1 1,1 0 0,0-1-1,-1 1 1,1-1-1,0 0 1,-1 0-1,1-1 1,0 1-1,-1-1 1,1 0-1,0 0 1,7-3-1,-4 0-36,-1 1-1,0-1 0,0 0 0,0-1 0,0 0 0,-1 0 0,0 0 0,0-1 0,0 1 0,-1-2 0,0 1 0,5-8 0,3-7-10,-1-1-1,14-38 1,-15 34-111,19-36-1,-26 59-80,-1 9 89,0 12 70,-3-14 41,3 17-136,6 69 25,-9-77 117,0 0 0,0 0 0,-1-1 0,-6 26 0,6-34-5,0 0 1,-1 0-1,1 0 0,-1 1 1,0-1-1,-1-1 0,1 1 1,0 0-1,-7 6 0,8-9 8,0 0-1,-1 0 1,1 0-1,-1 0 1,1 0-1,-1 0 1,1 0-1,-1 0 1,0 0-1,0-1 1,1 1-1,-1-1 1,0 1-1,0-1 1,0 0-1,0 1 1,1-1-1,-1 0 1,0 0-1,0-1 1,0 1-1,0 0 1,1-1-1,-1 1 1,-3-2-1,4 2-27,0-1 0,0 0 0,0 0 0,0 1 0,0-1 0,1 0 0,-1 0 0,0 0 0,0 0 0,1 0 0,-1 0 0,0-1 0,1 2 7,-1-1 1,1 1 0,0 0-1,0-1 1,0 1 0,-1 0-1,1-1 1,0 1 0,0 0-1,0-1 1,0 1 0,0 0-1,0-1 1,0 1 0,0-1-1,0 1 1,0 0 0,0-1-1,0 1 1,0 0 0,0-1-1,0 1 1,0-1 0,0 1-1,0 0 1,1-1 0,-1 1-1,0 0 1,0-1 0,0 1-1,1 0 1,-1 0 0,0-1-1,0 1 1,1 0 0,-1 0-1,0-1 1,0 1-1,1 0 1,-1 0 0,1-1-1,38-20 59,-25 16-138,0 0 0,0 1 0,0 1 0,19-3 0,-25 5 142,-2 0-623,1 0 1,-1 1-1,11 0 1,-16 0 177,1 0 1,-1 0 0,0 0-1,0 1 1,0-1 0,0 0-1,0 1 1,1-1 0,-1 0-1,0 1 1,0-1 0,0 1-1,0 0 1,0-1 0,0 1-1,-1 0 1,1 0 0,0-1-1,0 1 1,0 0 0,-1 0-1,1 0 1,0 0 0,-1 0 0,1 0-1,-1 0 1,1 2 0,1 9-4265,1 5 1564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7:09.6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56 126 8896,'-38'-30'4032,"24"18"-3520,11 0-608,6 3-64,-3-8 64,11 8 64,-3-7-1536,6 7 864,0 1-2752,0 4 1952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7:09.9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 30 8064,'-33'-9'3648,"55"27"-3168,8-10 1760,3-1-1312,18-7 831,7 6-1023,36-19-128,0 5-384,34-10-192,-9 9-64,3 2-3551,-17 2 1919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7:11.8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65 63 5472,'-3'-23'2037,"2"20"-1491,0 0 0,1-1 0,-1 1 0,1-1 0,0 1 0,0-1 0,0-4 0,1 1 1878,-4 7 159,-7 12-737,1 12-1406,0 0 0,2 0 0,1 1 0,0-1 0,2 1 0,1 0 0,1 42 0,2-59-406,0-1-1,1 0 1,0 1 0,0-1-1,1 0 1,2 8 0,-3-13-9,0 1 1,0-1-1,0 0 1,0 0-1,0 0 0,0 0 1,1 0-1,-1 0 1,1 0-1,0 0 1,-1 0-1,1-1 1,0 1-1,0-1 1,0 1-1,0-1 1,0 0-1,0 0 0,1 0 1,-1 0-1,0 0 1,3 1-1,-2-2-4,-1 0 0,1 0 0,0 0 1,-1-1-1,1 1 0,-1 0 0,1-1 0,-1 0 0,1 1 0,-1-1 0,0 0 0,1 0 0,-1-1 0,0 1 0,0 0 0,0-1 0,3-1 0,3-5 40,1 0-1,10-12 1,-15 16-40,47-53-128,-51 57 99,0 0 0,0 0 0,1 0 0,-1 0 0,0-1 0,0 1 0,0 0 0,0 0 0,1 0 0,-1 0 0,0 0 0,0 0 0,0 0 0,1 0 0,-1 0 1,0 0-1,0 0 0,1 0 0,-1 0 0,0 0 0,0 0 0,0 0 0,1 0 0,-1 0 0,0 0 0,0 0 0,0 0 0,1 0 0,-1 0 0,0 0 0,0 0 0,0 0 0,0 1 0,1-1 0,-1 0 0,0 0 0,0 0 0,0 0 0,0 0 0,1 1 0,-1-1 0,0 0 0,0 0 1,6 11-176,-5-8 183,4 7 39,1-1 0,0 0 0,0 0-1,1 0 1,0 0 0,0-1 0,1-1 0,17 15 0,-19-19 19,-1 0 0,0 0 0,1 0 0,0-1 0,-1 1-1,1-1 1,0-1 0,0 1 0,1-1 0,-1 0 0,0 0-1,0-1 1,0 0 0,1 0 0,-1 0 0,0-1 0,10-2 0,-7 0-16,0 0 0,-1 0 0,1 0 1,-1-1-1,0-1 0,0 0 1,0 0-1,0 0 0,-1-1 0,0 0 1,0 0-1,-1-1 0,1 0 1,7-11-1,-8 9-33,0 0-1,-1-1 1,0 0-1,0 0 1,-1 0 0,-1 0-1,1-1 1,-2 1 0,1-1-1,-2 0 1,1 0 0,-1-11-1,-1 11-58,-1 0 0,0 0 0,-1 1 0,-4-13 0,6 21 37,0 1 0,-1 0 1,1-1-1,0 1 1,0 0-1,0 0 1,0-1-1,0 1 1,0 0-1,0-1 1,1-1-1,-1 2 6,0 1 0,1-1-1,-1 1 1,0 0 0,0-1 0,1 1 0,-1-1-1,0 1 1,1 0 0,-1-1 0,0 1-1,1 0 1,-1 0 0,1-1 0,-1 1 0,0 0-1,1 0 1,-1 0 0,1-1 0,-1 1-1,1 0 1,0 0 0,2 0-15,1 0 0,0 0-1,-1 1 1,1-1 0,-1 1 0,1 0 0,2 1-1,3 0 48,60 18-253,40 9 334,-88-26-9,0-1 0,-1-1 1,30-2-1,-10 1 458,-41 1-530,-1 0 0,1 0 0,0 0 0,0 0 0,0 0 1,0 0-1,0 0 0,0 1 0,0-1 0,0 3 0,-1-1-8,-53 67-37,39-51 116,0 0 1,1 2 0,2 0 0,-18 34 0,26-38-220,5-15 128,0 0 1,0 0-1,-1 0 0,1-1 1,-1 1-1,1 0 0,-1 0 1,-2 2-1,3-3 251,23-5 214,-17-1-449,-1 1 0,0-1 1,0 0-1,0 0 0,-1-1 1,0 1-1,0-1 0,0 0 1,-1 0-1,5-10 0,4-15 25,-1 0 1,8-39-1,-16 61-195,-1 10-67,-1 15 53,-1-8 181,1 1 0,0 0 0,0-1 0,1 1 1,0-1-1,1 0 0,0 0 0,6 15 0,-7-20 7,0 0 0,-1 0 0,1 0 0,0 0 0,1 0 0,-1 0 0,0 0 0,1-1 0,0 1 0,-1-1 0,1 0 0,0 0 0,0 0 0,0 0 0,1 0 0,-1-1 0,0 1 0,1-1 0,-1 0 0,1 0 0,-1 0 0,1 0 0,4-1 0,5 0 38,0-1 0,0-1 0,-1 0 1,1-1-1,-1-1 0,0 0 0,0 0 1,0-1-1,12-7 0,-6 2-46,0-1-1,-2-1 0,1 0 1,28-29-1,18-31-89,-17 20 77,-18 14 22,-30 41-31,1-1-1,0 1 0,0-1 1,1 1-1,-1-1 0,0 5 1,-2 4-20,-40 104 80,12-34 402,29-77-412,1 0-1,0 0 1,1 0-1,-1 0 1,0 5-1,1-8 31,6-1-38,-1 0 1,1 0-1,-1-1 1,0 0-1,1 0 1,-1 0-1,0-1 1,9-4-1,-5 1-30,0 0-1,0-1 0,13-12 0,-2-1 42,31-37 0,-18 19-117,-21 28 68,-12 9-5,0 0 0,1 0 0,-1 0 0,1 0 1,-1 0-1,0 0 0,1 0 0,-1 0 1,0 0-1,1 0 0,-1 0 0,1 0 0,-1 0 1,0 0-1,1 0 0,-1 0 0,0 1 0,1-1 1,-1 0-1,0 0 0,1 1 0,0 0-5,0 0-1,0 1 0,0-1 0,0 1 0,0-1 0,0 1 0,0 0 1,-1-1-1,1 1 0,-1 0 0,1-1 0,-1 3 0,1 2 8,0 0-1,-1 0 0,0 0 1,0 0-1,-2 9 0,0 12 55,1-13-35,-1 0 0,0-1 1,-1 0-1,0 1 0,-1-1 0,-7 15 0,8-20 4,-1-1 0,0 0 0,0 1 0,-1-1 0,0-1-1,0 1 1,-1-1 0,1 0 0,-1 0 0,-1 0 0,1-1-1,-12 7 1,4-4-26,1-1 0,-1-1 0,0 0 0,-1-1 0,-29 6 0,31-9 62,0-1-1,-1 0 1,1-1 0,0-1-1,0 0 1,-1-1 0,-20-5-1,31 6-31,0 0-1,0 0 1,1 0-1,-1 0 0,0 0 1,1 0-1,-1-1 1,-2-1-1,5 3-23,0-1 0,-1 1 0,1 0 1,0 0-1,-1-1 0,1 1 0,0 0 0,-1-1 0,1 1 0,0 0 0,0-1 1,0 1-1,-1-1 0,1 1 0,0 0 0,0-1 0,0 1 0,0-1 0,0 1 1,0-1-1,-1 1 0,1 0 0,0-1 0,0 1 0,0-1 0,1 1 1,-1-1-1,0 1 0,0 0 0,0-1 0,0 1 0,0-1 0,0 1 0,1-1 1,-1 1-1,0 0 0,0-1 0,1 1 0,-1 0 0,0-1 0,0 1 1,1 0-1,-1-1 0,0 1 0,1 0 0,-1 0 0,1-1 0,-1 1 0,0 0 1,1 0-1,-1 0 0,1 0 0,0-1 0,18-8 53,1 0 0,0 1 0,39-10 0,1 0 23,152-49 213,-184 59-352,-22 5-40,1 1 0,0 0 0,0 1 0,-1-1 0,1 1 0,1 0 0,11 1 0,-18 0-96,0 0 0,-1 0 1,1 1-1,0-1 0,0 0 1,0 0-1,-1 1 1,1-1-1,0 0 0,-1 1 1,1-1-1,0 1 0,-1-1 1,1 1-1,0-1 0,-1 1 1,1 0-1,-1-1 0,1 1 1,-1-1-1,1 2 0,0 0-302,0 0 0,0 0 0,-1 0 0,1 0 0,-1 0 0,0 0 0,1 0 0,-1 4 0,-1 4-2294,0 1 0,-4 18-1,3-18 780,-6 30-2319,3-30 2546,-10 20-1,15-31 1767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7:29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446 201 2144,'2'-6'1088,"1"-1"0,-1 1-1,3-12 1,-5 15-699,1 1-1,-1 0 0,0 0 0,0-1 1,0 1-1,0 0 0,-1 0 1,1 0-1,-1-1 0,1 1 0,-1 0 1,0 0-1,0 0 0,-1-3 1,-5-2 845,2 3-234,5 6 183,0 2-1131,0 0 1,0 1-1,0-1 1,2 8 0,20 66 456,19 122 0,-38-161-249,-3 53-1,-1-35-229,1-47-41,-3 60 353,3-62-253,-1-1 0,-1 1 0,0-1 0,0 1 1,0-1-1,-7 14 0,8-20-51,0 1-1,0 0 0,0-1 1,0 0-1,0 1 0,0-1 1,-1 1-1,1-1 1,0 0-1,-1 0 0,1 0 1,-1 0-1,1 0 1,-1 0-1,0 0 0,1 0 1,-1-1-1,0 1 1,0-1-1,1 1 0,-1-1 1,0 0-1,0 0 1,0 1-1,0-1 0,1-1 1,-1 1-1,-3-1 1,-3 0 74,1-1 1,-1-1-1,1 0 1,0 0-1,-10-6 1,-8-6 77,1-1 0,-34-28 0,-36-43 104,72 66-315,2-1-1,0-2 1,2 0 0,0 0-1,2-2 1,1 0 0,-19-43-1,30 55 22,0 0-1,0 0 0,1 0 1,1-1-1,-1-19 0,3 23-31,0-1-1,0 1 0,1 0 0,1-1 0,0 1 0,1 0 1,3-12-1,-4 18 15,1 0 1,0 0-1,0 0 1,0 1-1,0-1 1,0 1 0,1 0-1,0 0 1,0 0-1,0 1 1,0-1-1,1 1 1,0 0-1,-1 0 1,1 0 0,0 1-1,9-3 1,6-2 16,0 2 1,1 0 0,27-2 0,-38 6-16,41-5 110,80 3 0,54 13 196,-134-7-133,-33-1-51,1-2 1,0 0 0,0-1-1,0-1 1,-1 0 0,1-2-1,-1 0 1,0-1 0,24-10-1,-23 6-2005,27-7-1,-40 14 861,1 0 1,0 1 0,1 0-1,-1 0 1,0 1 0,0 0-1,12 1 1,12 6-1895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7:30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47 2656,'7'-11'1370,"-6"11"-935,0-1 1,-1 0-1,1 0 0,0 0 1,-1 0-1,1 1 0,-1-1 1,1 0-1,-1 0 0,0 0 0,1 0 1,-1-1-1,0 1-396,0 1 0,0 0 1,0 0-1,0 0 0,-1 0 0,1 0 0,0 0 1,0 0-1,0 0 0,0 0 0,0 0 0,-1 0 0,1 0 1,0 0-1,0 0 0,0 0 0,0 0 0,0 0 1,-1 0-1,1 0 0,0 0 0,0 0 0,0 0 0,0 0 1,0 0-1,-1 0 0,1 0 0,0 0 0,0 0 1,0 1-1,0-1 0,0 0 0,0 0 0,0 0 0,-1 0 1,1 0-1,0 0 0,0 0 0,0 1 0,0-1 1,0 0-1,0 0 0,-7 6 260,-3 7 25,1 1 0,0-1 1,1 1-1,-11 26 0,5-5 185,2 1-1,-11 53 0,16-59-337,-22 115 590,26-119-582,1-1 0,2 1 0,3 43 0,-1-57-108,0 1 0,1-1 0,0 0 0,1 0 0,0 0-1,1-1 1,12 21 0,-14-27 14,0 0 1,0 0-1,1-1 0,0 1 0,0-1 1,0 0-1,0 0 0,1 0 0,-1-1 1,1 1-1,0-1 0,0 0 0,1-1 1,-1 1-1,0-1 0,1 0 1,-1 0-1,11 1 0,-6-2 95,0-1 0,0-1 1,0 1-1,0-1 0,0-1 0,16-4 0,-7 0-47,0-1-1,25-12 1,-21 5 41,-1 0 1,37-31-1,-45 33-52,-4 5-95,-2 0 0,1-1 1,-1 0-1,0 0 0,-1-1 0,0 0 0,0 0 1,-1 0-1,9-19 0,-6 3-37,-2 0 1,0-1-1,-2 0 1,3-35-1,-5 29 26,-1 0 0,-1 0 0,-7-59 0,5 78-27,-2 0 0,0 0 0,0 0 0,-1 1 0,-1 0 0,0 0 0,-12-20 0,13 25-9,0 1-1,-1-1 1,0 1-1,0 0 1,0 1-1,-1-1 1,0 1 0,0 0-1,0 1 1,-1-1-1,1 1 1,-1 1-1,0-1 1,-15-4-1,11 5-13,-1 1 0,0 0 0,0 1-1,0 0 1,0 1 0,0 0 0,0 1 0,0 0-1,1 1 1,-1 0 0,0 1 0,1 0-1,-16 7 1,14-4 9,-1 1 1,1 0-1,0 0 0,1 1 0,0 1 0,0 0 1,1 1-1,0 0 0,1 1 0,-14 17 0,14-12 37,2 1-1,-1-1 0,2 2 1,0-1-1,-4 22 0,10-36-36,-2 8 13,0 0-1,1 0 1,0 0-1,1 0 1,0 0-1,1 0 1,0 0 0,3 20-1,-2-27 35,0 0 0,1 0 0,-1 0 0,1-1 0,0 1 0,0 0 0,0-1 0,0 1 0,1-1 0,0 1 0,-1-1 0,1 0-1,0 0 1,0-1 0,1 1 0,-1-1 0,1 1 0,-1-1 0,6 2 0,2 1 81,0 0 0,1-1 0,-1 0-1,1-1 1,17 3 0,-4-4 66,0 0 1,33-3-1,21 2 288,-43 1-286,70-6 0,-59-5-2715,-38 8-1332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5:31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4160,'-1'0'108,"0"-1"-1,-1 1 1,1 0 0,0 0-1,0 0 1,0 0 0,0 0 0,0 0-1,-1 0 1,1 1 0,0-1 0,0 0-1,0 1 1,0-1 0,0 1-1,0-1 1,0 1 0,0-1 0,0 1-1,0 0 1,0-1 0,0 1-1,0 0 1,1 0 0,-1 0 0,0-1-1,0 1 1,1 0 0,-1 2-1,-4 4 425,0 0-1,-6 16 0,7-15-188,1-2-172,0 1 1,0-1-1,1 1 0,-1-1 1,-1 12-1,4-15-105,0 0 0,-1 0 0,2 0 0,-1-1-1,0 1 1,1 0 0,-1 0 0,1-1 0,0 1-1,-1 0 1,1-1 0,1 1 0,-1 0 0,0-1 0,1 0-1,-1 1 1,3 1 0,-3-2 29,0 0 0,1-1 0,-1 1 1,0-1-1,1 0 0,-1 1 0,1-1 0,0 0 0,-1 0 0,1 0 0,0 0 1,-1 0-1,1 0 0,0-1 0,0 1 0,0-1 0,0 1 0,0-1 1,0 0-1,0 0 0,0 1 0,0-1 0,0-1 0,4 1 0,-4-1 5,0 0 0,0 0 0,0 1 0,-1-1 0,1-1 0,0 1 0,0 0 0,-1 0 0,1-1 0,-1 1 0,1-1 0,-1 1 0,1-1 0,-1 1 0,0-1 0,0 0 0,0 0 0,0 0 0,0 0 0,0 0 0,-1 1 0,1-1 0,0-5 0,0 1-63,0-1 0,-1 0 0,0 0-1,0 0 1,-1 0 0,1 0 0,-2 0-1,-2-10 1,3 14-13,1 0-1,-1 0 0,1 0 1,0-1-1,0 1 1,0 0-1,0 0 1,1 0-1,0-5 0,-1 7-16,1 0 0,-1 0-1,0 0 1,1 0 0,-1 0 0,0 0-1,1 0 1,0 1 0,-1-1-1,1 0 1,-1 0 0,1 1-1,0-1 1,-1 0 0,1 1-1,0-1 1,0 0 0,0 1-1,-1-1 1,1 1 0,0 0-1,0-1 1,0 1 0,0 0-1,0-1 1,0 1 0,0 0-1,0 0 1,0 0 0,0 0-1,0 0 1,0 0 0,-1 0-1,1 0 1,2 1 0,9 2 85,0 1 1,0 0 0,0 1-1,-1 0 1,13 8-1,24 11-71,-28-17 82,1 0-1,-1-1 1,1-1 0,30 3 0,-24-6-1371,37-2 1,-19-2-2781,0 2 1216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7:30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36 3808,'0'-2'268,"-1"-18"717,1 19-922,0 1 0,0-1 0,0 1 0,0-1 0,0 1 0,0-1-1,0 1 1,0-1 0,0 1 0,0-1 0,0 1 0,-1-1 0,1 1 0,0-1 0,0 1-1,-1-1 1,1 1 0,0 0 0,-1-1 0,1 1 0,0-1 0,-1 1 0,1 0 0,-1-1 0,1 1-1,0 0 1,-1 0 0,0-1 0,-14 13 1233,-6 8-729,1 1 0,0 1 0,2 1 0,0 1 1,-25 47-1,10-8 137,2 1 0,-29 93 0,51-131-582,1 0 1,2 1 0,0 0-1,2 0 1,1 0 0,1 1-1,2-1 1,3 33 0,2-20 52,3-1 0,1 0 1,2 0-1,2-1 1,1-1-1,2 0 0,2-1 1,40 63-1,-44-79-329,0-1 0,19 18 0,-24-29-179,-1 0 0,1 0 0,1-1-1,-1 0 1,1-1 0,13 7 0,-13-10-699,0 1 0,0-1 0,20 3 0,31 2-1896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7:31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 5216,'0'0'54,"0"0"1,0 0 0,0 0-1,0 0 1,-1 0-1,1-1 1,0 1 0,0 0-1,0 0 1,0 0 0,0 0-1,0 0 1,0 0-1,-1-1 1,1 1 0,0 0-1,0 0 1,0 0-1,0 0 1,0-1 0,0 1-1,0 0 1,0 0-1,0 0 1,0 0 0,0 0-1,0-1 1,0 1-1,0 0 1,0 0 0,0 0-1,0 0 1,0-1-1,0 1 1,0 0 0,0 0-1,0 0 1,1 0-1,-1-1 1,0 1 0,7 4 994,17 15-194,-20-14-369,70 48 1309,3 3-294,-54-35-1155,-1 0 0,0 2 0,-2 0 0,-1 2-1,-1 0 1,27 50 0,-4 12 351,-4 2 0,33 117 0,-67-198-661,6 20 139,-1 0 0,-2 0 0,0 1 1,2 42-1,-10 2 230,-2 0 0,-20 100 1,21-160-893,1-1 0,-2-1 1,-6 17-1,2-14-1869,8-14 2186,0 0 1,-1 1-1,1-1 0,-1 0 1,1 0-1,0 0 0,-1 0 1,1 0-1,-1 0 1,1 0-1,0 0 0,-1-1 1,1 1-1,-1 0 0,1 0 1,0 0-1,-1 0 1,1 0-1,0-1 0,-1 1 1,1 0-1,0 0 0,-1 0 1,1-1-1,0 1 1,-1 0-1,1-1 0,0 1 1,-1-1-1,-4-8-3499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7:31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10 121 3648,'-4'-1'635,"-1"-11"9130,23 8-8368,66-19 565,11-2-1231,-4 9 157,163-7 0,-222 22-814,69 0 28,-84 2-43,0-1 1,18-3-1,9 0-88,-43 3-90,-1 0-1,0 0 0,1-1 0,-1 1 1,0 0-1,1 0 0,-1 0 1,0 0-1,0 0 0,1-1 0,-1 1 1,0 0-1,1 0 0,-1-1 1,0 1-1,0 0 0,0 0 0,1-1 1,-1 1-1,0 0 0,0-1 0,0 1 1,0 0-1,1 0 0,-1-1 1,0 1-1,0 0 0,0-1 0,0 1 1,0 0-1,0-1 0,0 1 1,0-1-1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7:32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67 5472,'-5'-3'2527,"14"4"-672,13 0 755,194-29 4656,103-7-6639,-279 34-587,-15-1-1863,50 4 0,-37 5-400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7:42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12 3072,'-6'-1'1047,"12"-10"7872,-6 25-6389,-1 34-998,3 75 471,11 106-148,-8-127-1203,6 208 596,-4-65-645,-5-96-461,-3-87-514,0-51 148,1-11 178,0 0-1,0 0 0,0 0 1,0 0-1,0 0 0,0 0 1,0 0-1,0 0 1,0 0-1,0 0 0,-1 0 1,1 0-1,0 0 0,0 0 1,0 0-1,0 0 0,0 0 1,0 0-1,0 0 1,0 0-1,0 0 0,0 0 1,-1 0-1,1 0 0,0 0 1,0 0-1,0 0 0,0 0 1,0 0-1,0 0 1,0 0-1,0 0 0,0 0 1,0 0-1,-1 0 0,1 0 1,0 0-1,0 0 0,0 0 1,0 0-1,0 0 0,0 0 1,0 1-1,0-1 1,0 0-1,0 0 0,0 0 1,0 0-1,0 0 0,0 0 1,-1-8-1384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7:43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350 147 4800,'9'-14'2144,"-7"13"-1842,-1-1 0,0 1 0,1-1 0,-1 0 0,0 0 0,0 0 1,0 1-1,0-1 0,0 0 0,-1 0 0,1 0 0,-1 0 0,1-1 1,-1 1-1,0 0 0,1 0 0,-1 0 0,0 0 0,-1-4 0,0 3 36,0-1 0,0 0 0,0 0 0,-1 1 1,1-1-1,-1 1 0,0-1 0,0 1 0,0 0 0,-1 0 0,1 0 0,-1 0 0,-5-4 0,3 3-40,0 0-1,-1 0 1,1 1 0,-1 0-1,0 0 1,0 1 0,-11-4 0,3 3-118,0 0 1,0 1-1,-1 1 1,1 0-1,-1 1 1,-26 3 0,30-1-125,1 0 1,-1 0 0,1 1 0,0 1-1,0 0 1,-16 8 0,21-9-8,1 0-1,-1 0 1,1 0 0,0 0 0,0 0 0,0 1-1,0 0 1,1 0 0,-1 0 0,1 0 0,0 1-1,0-1 1,1 1 0,-1-1 0,1 1 0,-2 7-1,1 4 13,0 0-1,1 0 1,1 0-1,0 0 1,1 0-1,4 26 1,24 97 367,-14-79-106,-6-27 72,0 0 1,15 34 0,-6-22-107,8 19-27,-22-59-301,-1 0 0,0 1 1,0-1-1,-1 1 0,1 0 1,-1-1-1,0 1 0,0 11 1,-2-16-487,0 0 1,0 0 0,0 0-1,0 0 1,0 0 0,0 0-1,0-1 1,0 1 0,0 0-1,0 0 1,-2 0 0,-3 3-1193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7:43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24 144 8736,'-23'-14'3936,"26"19"-3424,3-10 2112,8 5-1537,5-7 1281,9 2-1408,10-7 416,4 3-800,21-7-32,-2 2-352,9-2-96,2 4-64,-11-2-320,-3 7 160,-16-7-2272,-4 11 1312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7:44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12 6240,'0'-2'331,"0"1"-248,0 1 0,0 0 1,0-1-1,0 1 0,0 0 0,0-1 0,0 1 1,0 0-1,0-1 0,0 1 0,0 0 0,0-1 1,0 1-1,-1 0 0,1-1 0,0 1 1,0 0-1,0-1 0,-1 1 0,1 0 0,0 0 1,0-1-1,0 1 0,-1 0 0,1 0 0,0-1 1,-1 1-1,1 0 0,0 0 0,0 0 1,-1 0-1,1-1 0,0 1 0,-1 0 0,1 0 1,0 0-1,-1 0 0,4 9 3193,2-1-1501,3 22 32,-1 0 0,7 60 0,-11-66-1309,6 82 942,-6 116 0,-4-139-906,1 113 2,0 77-214,0-91-4631,0-175 2682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7:44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56 5632,'-29'-10'6442,"31"3"-1951,2 6-4171,20-9 1478,46-12-1,-63 20-1735,0 1 0,0 0 0,0 0 0,1 1 0,-1-1 0,0 2-1,0-1 1,0 1 0,0 0 0,0 0 0,0 1 0,8 2 0,-12-2-38,-1-1 0,1 1 0,0 0 0,-1 0 0,1 0 0,-1 0 0,1 0 0,-1 1 0,0-1 0,0 1 0,0 0 0,0-1 0,-1 1 0,1 0 0,-1 0 0,0 0 0,1 0 0,-1 0-1,-1 0 1,2 5 0,-1-1 28,0-1-1,-1 1 1,1 0-1,-1-1 1,-1 1-1,1-1 1,-1 1-1,0-1 1,-3 8-1,-1-2 73,0 0 0,-1-1-1,0 0 1,0 0-1,-2 0 1,-13 16 0,-3 3 472,16-18-293,-15 22 519,23-34-800,-1 1 0,1-1 0,0 0 0,0 1-1,0-1 1,0 1 0,0-1 0,0 1 0,0-1 0,0 1 0,0-1 0,0 1 0,0-1 0,0 1 0,0-1 0,0 0-1,1 1 1,-1-1 0,0 1 0,0-1 0,0 1 0,1-1 0,-1 0 0,0 1 0,1-1 0,-1 0 0,0 1 0,1-1-1,-1 0 1,0 1 0,1-1 0,-1 0 0,0 0 0,1 1 0,-1-1 0,1 0 0,-1 0 0,1 0 0,-1 0 0,0 0-1,1 1 1,-1-1 0,1 0 0,0 0 0,27 3 718,-24-3-626,18 0-391,-1 0-1,0-2 1,0-1 0,0 0-1,25-9 1,-44 12 117,22-5-1067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7:47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20 3072,'-8'15'24785,"10"-14"-26462,0 0-99,1 0 1813,-1-1 0,0 0 0,1 1 0,-1-1 0,0 0 0,0 0 0,1 0-1,1-1 1,5 0 37,26 0 115,37-8 0,-19 3-55,8-1-64,87-6 29,-119 13-58,0 0-1,-1 2 0,35 6 1,-31-2 19,163 26 717,-156-31-857,-38-1-36,-1 0 1,1 0-1,-1 0 1,1 0-1,-1 0 1,1 0-1,-1 0 1,1 0-1,-1 0 1,1 0-1,-1 0 1,0 0-1,1 0 1,-1 0-1,1 0 1,-1-1-1,1 1 1,-1 0-1,1 0 1,-1 0-1,0-1 1,1 1-1,-1 0 1,0-1-1,1 1 1,0-1-1,-4-3-2505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5:34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1184 1888,'-7'17'613,"7"-9"-367,0-5-294,9 26 1334,-9-27-1207,1-1 0,-1 0 0,1 1 0,0-1 0,0 0 0,-1 1 0,1-1-1,0 0 1,0 0 0,0 0 0,0 0 0,1 0 0,-1 0 0,0 0 0,0 0 0,0-1 0,1 1 0,-1 0 0,1-1 0,0 1-1,4 0 237,-1 0 0,1 0 0,-1-1 0,1 0-1,-1 0 1,0 0 0,1-1 0,-1 0-1,1 0 1,-1 0 0,7-3 0,-2-1 68,1 0 1,-1 0 0,-1-1 0,13-9-1,-4 1-92,-2 0 0,0-1 0,-1-1 0,15-20-1,46-72 462,-68 96-686,104-163 201,-87 128-174,-2-1 1,19-57-1,-40 100-106,0 1 8,1-5-150,1 0 0,6-12-1,-9 20 111,0-1-1,0 1 0,0 0 0,0-1 0,0 1 1,0 0-1,0-1 0,0 1 0,0 0 1,1 0-1,-1 0 0,0 0 0,1 0 0,-1 1 1,1-1-1,-1 0 0,1 1 0,-1-1 1,1 1-1,-1-1 0,3 1 0,-2 0 25,-1 0-1,1 1 0,-1-1 1,1 0-1,-1 1 0,1 0 1,-1-1-1,1 1 0,-1 0 1,0 0-1,1 0 0,-1 0 1,0 0-1,0 0 0,0 0 1,0 0-1,0 1 1,1 0-1,16 27-52,-11-14 99,0 1-1,-1 0 1,-1 1 0,-1-1-1,5 30 1,-5-6 74,0 52 1,-4-5 436,-19 142 0,18-221-289,-1 0 1,1-1 0,-5 10 0,6-15-142,-1 0-1,0 0 1,-1 0 0,1 0-1,0 0 1,0-1-1,-1 1 1,1 0 0,-1-1-1,0 1 1,1 0 0,-1-1-1,0 0 1,-3 2 0,4-2-53,-1-1 1,1 1-1,0-1 1,-1 1-1,1-1 1,-1 0-1,1 0 1,0 0-1,-1 0 1,1 0-1,-1 0 1,1 0-1,0 0 1,-1-1 0,1 1-1,0 0 1,-1-1-1,1 1 1,0-1-1,-1 1 1,1-1-1,0 0 1,0 0-1,0 1 1,-2-3-1,-1 0 38,0-1 0,0 0-1,1 0 1,-1 0 0,-4-7-1,-1-5-66,0 0-1,1-1 1,-11-32-1,-9-53-869,26 96 722,-2-16-558,3 21 637,1 1 0,0-1 0,0 1 0,0-1 0,0 1 0,0-1 0,0 0 0,0 1 0,0-1 0,0 1 0,1-1 0,-1 1 0,0-1-1,0 0 1,0 1 0,1-1 0,-1 1 0,0-1 0,1 1 0,-1 0 0,0-1 0,1 1 0,-1-1 0,0 1 0,1-1 0,-1 1 0,1 0 0,-1-1 0,1 1 0,0-1 0,5 0-95,1 0 0,-1 0 1,10 1-1,-10 0 195,1 0 0,-1-1 0,0 1 0,1-1 0,7-3 0,25-12 524,1-2 1,50-33-1,14-5-382,110-62 11,-204 112-243,0 0-1,0 1 0,0 0 1,13-4-1,-20 8 9,-1 0 1,1 0-1,-1 1 1,1-1-1,-1 1 1,1 0-1,-1-1 0,1 1 1,-1 0-1,1 1 1,0-1-1,-1 0 1,1 1-1,-1-1 0,1 1 1,-1 0-1,0 0 1,1 0-1,-1 0 1,0 0-1,0 1 1,1-1-1,-1 1 0,2 2 1,0 0 36,-1 0 0,0 0 0,-1 0 0,1 1 0,-1-1 0,0 1-1,0-1 1,0 1 0,-1 0 0,0 0 0,0 0 0,1 6 0,0 9 11,-3 37 1,1-27 19,0 27 391,1-51 488,2-9-347,0-11-110,2 1-1,10-25 0,43-62-452,-48 85-103,1-1 0,1 2-1,27-27 1,-36 38 13,0 1-1,0 0 0,0 0 0,0 0 0,0 0 0,1 0 0,-1 1 0,0-1 0,1 1 1,-1 0-1,7-1 0,-9 2 62,1-1 1,-1 1-1,0 0 1,1 1 0,-1-1-1,0 0 1,1 0-1,-1 1 1,0-1-1,0 0 1,1 1 0,-1-1-1,0 1 1,0 0-1,0-1 1,0 1-1,0 0 1,0 0-1,0-1 1,0 1 0,0 0-1,0 0 1,0 0-1,0 0 1,-1 1-1,1-1 1,0 0 0,-1 0-1,1 0 1,-1 0-1,1 1 1,-1-1-1,0 0 1,1 2-1,-1 3 1,0 1 0,0-1 0,0 0 0,-1 0-1,1 0 1,-2 0 0,1 0 0,-3 6 0,1 1 64,-3 15 27,2-9 205,-7 22 0,10-33 126,5-8 300,9-9 190,-11 7-981,5-4 147,81-65 188,-72 60-352,1 0 1,0 1-1,29-13 0,-43 22 76,-1 0 0,1 0 0,0 0 0,0 1 0,0-1 0,0 1 0,0 0 0,0 0 0,0 0-1,0 0 1,0 0 0,0 0 0,-1 1 0,1 0 0,0 0 0,0-1 0,0 2 0,0-1 0,-1 0-1,1 0 1,-1 1 0,1 0 0,-1-1 0,1 1 0,-1 0 0,0 0 0,0 0 0,0 0 0,0 1-1,0-1 1,-1 1 0,1-1 0,-1 1 0,1-1 0,-1 1 0,0 0 0,0 0 0,0-1 0,-1 1 0,1 3-1,2 12-33,1 25 0,-4-27 91,7 31-1,-6-42 2,1 1 1,-1 0-1,1-1 0,1 0 0,-1 1 0,1-1 1,0 0-1,0 0 0,5 5 0,-7-8-4,1-1 0,-1 1-1,1-1 1,0 0 0,-1 1 0,1-1 0,0 0-1,0 0 1,0 0 0,0 0 0,0 0-1,0-1 1,0 1 0,0-1 0,0 1 0,0-1-1,0 0 1,0 1 0,0-1 0,0 0-1,1-1 1,-1 1 0,0 0 0,0-1 0,0 1-1,0-1 1,0 1 0,0-1 0,0 0-1,0 0 1,3-2 0,6-4 47,0 0-1,0 0 1,-1-2 0,11-10-1,-10 9-81,66-66 298,-42 40-589,-61 90-964,15-32 1252,0 0 0,2 0 1,1 1-1,1 0 0,0 1 0,2-1 0,1 1 0,-2 42 0,9-45 111,-3-20-82,0-1 0,0 0-1,0 1 1,1-1 0,-1 1-1,0-1 1,0 0 0,1 1-1,-1-1 1,0 0 0,1 1-1,-1-1 1,0 0 0,1 1-1,-1-1 1,0 0 0,1 0-1,-1 1 1,0-1 0,1 0-1,-1 0 1,1 0 0,0 1-1,0-2 27,1 1-1,-1-1 1,1 1-1,-1-1 1,1 0-1,-1 0 1,0 0-1,1 0 1,-1 0 0,0 0-1,0 0 1,0 0-1,0 0 1,1 0-1,-2-1 1,1 1-1,0 0 1,0-1-1,0 1 1,0-3-1,35-73 539,-9 18-452,-20 45-122,116-208 23,-114 207-214,-6 10-157,-9 11-536,1 1 787,1 0 0,0 1 0,0-1 0,1 1 0,-1 0 0,2 0 0,-1 0 0,-1 12 0,-9 80 131,9-7-12,5-79 5,0 1-1,0-1 1,2 0 0,4 20 0,-6-32-20,0 0 0,-1 1-1,1-1 1,0 0 0,0 0 0,1 0 0,-1 1 0,0-1 0,1 0 0,-1-1 0,1 1 0,-1 0 0,1 0-1,0-1 1,0 1 0,0-1 0,0 1 0,0-1 0,0 0 0,0 0 0,1 0 0,-1 0 0,5 1 0,-4-1 29,1-1 0,-1 0 1,0-1-1,1 1 0,-1 0 1,1-1-1,-1 0 1,0 0-1,0 0 0,1 0 1,-1 0-1,0-1 1,0 1-1,0-1 0,0 0 1,-1 0-1,5-4 0,22-21 290,44-54 0,-42 45-247,-5 3-55,-1-2-1,-2 0 1,-1-1-1,-2-1 1,-1-1-1,17-51 1,55-182-116,-56 160 127,31-122-1103,-66 229 608,-2 4 125,-5 10-65,-1 9 108,-11 38 0,-23 155 111,28-131 209,-3 30-78,4 1 1,1 133-1,12-231 100,0 2 35,-1-1-1,2 0 1,0 1-1,1-1 1,1 0-1,0 0 1,8 24-1,0-23 88,-11-15-162,1-1-1,-1 0 1,0 1-1,1-1 1,-1 0-1,1 1 1,0-1-1,-1 0 1,1 1-1,-1-1 1,1 0-1,-1 0 1,1 0-1,-1 0 1,1 0-1,0 0 1,-1 0-1,1 0 1,-1 0-1,2 0 1,1-1 38,-1 0 1,1-1-1,0 1 1,-1-1 0,1 0-1,-1 0 1,0 0-1,0 0 1,0 0 0,0 0-1,0-1 1,3-3-1,77-116 539,-63 90-516,24-36-11,62-140 0,-68 125-221,62-142-58,-19-5-585,-77 220 701,-3 9 50,1-1 1,0 1-1,-1-1 1,1 1-1,-1-1 1,0 0-1,1 1 1,-1-1-1,0 1 1,0-1 0,0 0-1,0 1 1,0-1-1,0 0 1,-1 1-1,0-3 1,-3 7-393,2 0 330,-3 2-10,0 1 0,0 0 0,0 0 0,1 0 0,-5 10 0,-4 16 26,0 0-1,-15 64 0,-5 73 275,27-133-117,1 0-1,2 1 0,3 69 0,2-89-101,0 0 0,1 0 0,1-1 0,1 1 0,0-1 0,1 0 1,0 0-1,1 0 0,1-1 0,16 22 0,7 1-422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7:48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64 6144,'-2'0'661,"0"-1"1,0 0-1,0 1 1,0-1-1,0 1 1,0 0-1,0 0 1,0-1-1,-14 5 12879,15-3-13158,-3-2 89,3 1-390,3-4 222,-2 3-296,1 0-1,-1 0 1,1 0 0,-1 1-1,1-1 1,0 0 0,-1 0-1,1 0 1,0 0 0,0 1 0,0-1-1,0 0 1,-1 1 0,1-1-1,0 1 1,0-1 0,0 1-1,0 0 1,0-1 0,0 1-1,0 0 1,1-1 0,-1 1 0,2 0-1,38-6 49,-39 5-53,315-13 563,-13 18-133,-59-14-1242,-236 9-498,-1-1 0,0 0 1,16-6-1,-12 4-2843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7:51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21 2240,'0'0'24,"0"0"0,0 0 0,0 0 0,0 0 0,-1 0 1,1 0-1,0 0 0,0 0 0,0 0 0,0 0 0,0 0 0,0 0 0,0 0 0,-1 0 0,1 0 0,0 0 1,0-1-1,0 1 0,0 0 0,0 0 0,0 0 0,0 0 0,0 0 0,0 0 0,0 0 0,-1 0 1,1 0-1,0-1 0,0 1 0,0 0 0,0 0 0,0 0 0,0 0 0,0 0 0,0 0 0,0 0 1,0-1-1,0 1 0,0 0 0,0 0 0,0 0 0,0 0 0,0 0 0,0 0 0,0 0 0,0-1 1,0 1-1,0 0 0,0 0 0,1 0 0,2-7 5312,10-2 4680,-8 32-9062,0-3-575,11 210 1265,-14-165-1245,32 717 2347,-23-465-1868,2 47 68,-9-227-738,5 59-352,-8-163-1514,-1-30-102,-5-16-2806,5 8 3482,-1 1-1,1-1 0,0 0 0,0 1 0,1-8 0,-1 9 512,5-23-2424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7:55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924 1 2816,'-4'1'9489,"-15"7"-7069,-89 15 662,-174 3-810,19-4-1322,259-22-916,-20 4 466,-39 1 0,38-5 700,26-1-1031,-4 1-77,-1 1-50,7-1-25,-2 0 703,0 2-701,0 0-1,0 0 0,1 0 0,-1 0 1,0 0-1,1 0 0,-1 0 1,1-1-1,0 1 0,3 2 0,5 7 43,-3-4-23,-1 0 1,1 0-1,1-1 1,0 0-1,-1 0 1,2-1 0,9 6-1,68 25 93,-29-12-85,-23-8-34,-1 1-1,-1 2 1,0 1 0,-2 2 0,0 1-1,-2 1 1,0 2 0,-2 0 0,36 47-1,-11-6-66,67 93 153,-109-149-47,0 0 0,0-1 0,1 0 1,19 15-1,-19-17 120,-8-7 127,-23-7-292,9 4-180,1-1 66,-1 0 0,0 1 0,0 1 0,0 0 0,-18 1 0,-29 7-4,-86 22 0,112-21 32,-168 42 166,139-32 66,-101 44 0,140-52-87,-29 18 0,44-24-54,2 1-1,-1 0 0,0 0 1,1 1-1,0 0 0,0 0 1,-7 11-1,8-11 59,0 1 1,0-1-1,0-1 0,-8 8 1,12-13-59,0 1 141,4 6 21,-3-6 51,0 0-75,2 2-112,-1 0 1,1 0-1,0 0 0,0 0 1,0-1-1,1 1 0,-1-1 1,1 1-1,-1-1 0,1 0 1,0 0-1,-1 0 0,1 0 1,0-1-1,0 1 0,1-1 1,4 2-1,3 0-8,1 0 1,-1-1-1,23 2 0,48-2 193,145-16-1,-132 5-125,110-21-317,-134 17 250,-30 7-27,-27 5 26,1-1 0,-1-1 0,0 0 0,0-1 0,21-8 0,-33 11-36,-1 0-1,0 1 0,0 0 1,0-1-1,1 1 0,-1 0 1,0 0-1,0-1 0,1 1 1,-1 0-1,0 0 0,1 1 1,-1-1-1,0 0 0,2 0 1,-2 1-51,-2 12-154,-15 138 160,10-114 59,4-31-9,1 0-1,-1 0 1,2 0-1,-1 0 1,1 0-1,-1 0 1,3 10-1,0-27-8996,2-22 1713,4 7 3639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7:58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9 739 4576,'-1'0'60,"1"0"0,0 0 0,-1 0 1,1 0-1,0 0 0,0 0 0,-1 0 0,1 0 0,0 0 1,-1 0-1,1 0 0,0 0 0,-1 0 0,1 0 1,0 0-1,0 0 0,-1 0 0,1 0 0,0 0 0,-1 1 1,1-1-1,0 0 0,0 0 0,-1 0 0,1 1 1,0-1-1,0 0 0,0 0 0,-1 1 0,8 4 2261,14 4 1195,-16-8-3151,0-1 0,0 0-1,0 0 1,0 0-1,0 0 1,0-1 0,0 0-1,0 0 1,0 0 0,7-3-1,1-1 214,0-1-1,17-10 1,-14 5-294,0 0 0,-1 0-1,-1-2 1,20-20 0,47-64 206,-30 36-367,-31 38-80,1-2 103,36-52 1,-37 43 98,26-59 1,-41 81-169,0 0 1,-1-1 0,-1 0 0,-1 0-1,1 0 1,-2 0 0,0-1-1,-1 1 1,0 0 0,0-1 0,-2 1-1,0 0 1,-7-25 0,9 37-76,0-1-1,-1 1 1,1-1 0,-1 1 0,1 0 0,-1-1 0,1 1 0,-1 0-1,0-1 1,0 1 0,0 0 0,1 0 0,-1 0 0,0 0 0,-1 0 0,1 0-1,0 0 1,0 0 0,-2-1 0,2 2-4,1 0 0,-1 0 0,0 0-1,0 0 1,1 0 0,-1 0 0,0 0 0,1 0 0,-1 0 0,0 1-1,0-1 1,1 0 0,-1 0 0,0 1 0,1-1 0,-1 0-1,1 1 1,-1-1 0,0 0 0,1 1 0,-1-1 0,1 1 0,-1-1-1,1 1 1,-1 0 0,1-1 0,0 1 0,-1-1 0,0 2 0,0 0-14,-7 8 86,1 1 1,0 0-1,0 1 1,2 0-1,-1 0 0,-6 23 1,6-13 132,0 1 1,2-1-1,-1 27 1,4-26-187,0 0 0,2 1 0,1-1 0,1 0 1,1 0-1,1-1 0,0 1 0,15 35 0,-19-56-313,0 1-1,1-1 0,-1 0 1,0 1-1,1-1 1,-1 0-1,1 0 0,0 0 1,0 0-1,2 3 1,-2-5-71,-1 1 0,1 0 1,-1-1-1,0 1 0,1-1 1,-1 1-1,1-1 0,-1 0 1,1 0-1,-1 1 1,1-1-1,-1 0 0,1 0 1,-1-1-1,1 1 0,-1 0 1,1 0-1,1-1 0,16-3-2011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7:58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27 7968,'-5'9'7904,"34"-10"-4473,33-6 0,-34 3-2929,33 0 0,-44 4-391,3 0-49,0 0 0,-1-1 0,1-1 0,19-5 0,-7 2-269,-28 5-386,0 0 0,1-1 0,-1 1 0,0-1 0,4-2 0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7:58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50 6816,'-14'-14'2197,"26"17"2578,20-4-2486,-14 0-980,52-1 769,-1-3 0,76-16 1,-130 19-2386,24-1 1,-16 3-3844,-13-3-2143,-2 3 3584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7:59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9 7712,'-3'0'858,"0"1"0,1-1 0,-1 0 0,0 1 0,1 0 0,-1 0 0,1 0 1,-1 0-1,-3 2 0,1 0-41,0 0-1,0 1 1,-8 7 0,6-4-527,0 0 0,1 1 0,0-1 0,1 1 1,-7 12-1,10-16-211,0-1 0,0 1 0,1 0 0,-1 0 0,1 0 0,0 0 0,0 0 0,0 0 0,0 0 0,1 1 0,0-1 1,-1 0-1,2 0 0,-1 0 0,0 1 0,1-1 0,0 0 0,0 0 0,0 0 0,0 0 0,1 0 0,2 4 0,1 1 63,0 0 0,0-1-1,1 0 1,0 0 0,1 0-1,0 0 1,0-1 0,1-1-1,0 1 1,0-1 0,0 0-1,1-1 1,0 0 0,0 0-1,11 4 1,-14-7-54,-1-1-1,1 1 1,-1-1 0,1 0 0,0 0 0,0 0-1,-1-1 1,1 0 0,0 0 0,0-1 0,-1 1-1,1-1 1,0 0 0,-1-1 0,1 0 0,-1 0-1,0 0 1,8-4 0,-3 0 8,0 0 0,0 0 0,-1-1 1,0-1-1,0 1 0,-1-1 0,0-1 0,10-14 0,-15 18-89,1 0-1,-2-1 0,1 0 1,0 1-1,-1-1 0,0 0 1,-1 0-1,1 0 0,-1-1 1,0 1-1,-1 0 1,1 0-1,-1-1 0,-1 1 1,-1-11-1,2 13-106,-1 0-1,0-1 1,0 1-1,-1 0 1,1 0-1,-1 0 1,0 0-1,0 0 1,0 0-1,-1 0 1,1 1-1,-1-1 1,0 1 0,0 0-1,0 0 1,0 0-1,-1 0 1,1 0-1,-1 1 1,0 0-1,0 0 1,1 0-1,-10-3 1,-2 1-742,-1 2 1,0 0-1,0 0 1,0 2-1,-20 1 1,5-1-2777,29 0 3031,0 0 0,0 0-1,0 0 1,0 0-1,-1-1 1,1 1-1,0-1 1,0 0-1,0 1 1,0-1-1,0 0 1,0 0-1,-3-3 1,3 3-266,-13-9-3141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8:05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1 225 2720,'1'-3'7100,"2"-4"-3320,2-6-2748,14-21 0,6 0-95,-15 18-499,2 2 0,12-15-1,-18 23-307,1 0 0,0 0 0,0 0 0,0 1-1,1 0 1,0 1 0,0-1 0,13-4 0,-17 8-50,0 0 0,0 0 0,0 0 1,0 1-1,0-1 0,0 1 0,0 0 1,0 0-1,0 0 0,0 1 0,1-1 0,-1 1 1,0 0-1,0 0 0,-1 1 0,1-1 1,0 1-1,0 0 0,-1 0 0,6 3 0,59 46 278,-43-31-283,-17-14-13,0 1-1,1-1 0,14 8 0,11 5 91,-23-12-28,1 0 1,0-1 0,23 8-1,-26-11-76,0-1 0,1 0 0,-1 0 0,1-1 0,-1 0 0,1 0 0,-1-1 0,1 0 0,9-2 0,-12 0 9,1 0 0,-1 0 0,0-1 1,0 1-1,0-2 0,-1 1 0,1-1 0,9-7 0,-11 8-57,-1-1 0,0 0 1,1 0-1,-2 0 0,1-1 1,0 1-1,-1-1 0,0 0 1,0 0-1,0 0 0,2-8 1,-3 9-36,-1 0 1,0 0-1,0 0 1,0-1 0,-1 1-1,1 0 1,-1-1 0,0 1-1,0 0 1,-1-1-1,1 1 1,-1 0 0,0-1-1,0 1 1,-3-6-1,3 7 21,-1 1 0,1 0 0,-1 0-1,1-1 1,-1 1 0,0 0 0,0 0-1,0 1 1,0-1 0,0 0 0,-1 1-1,1-1 1,0 1 0,-1 0 0,1 0-1,-1 0 1,1 0 0,-1 0 0,0 0-1,1 1 1,-1-1 0,0 1 0,1 0-1,-6 0 1,1 1 20,0 0 1,0 0-1,0 1 0,0 0 1,0 1-1,0 0 0,1 0 1,0 0-1,-1 0 0,-8 8 0,-18 9 96,-51 31 411,39-23-88,-28 23 135,54-36-299,-1-1 1,0 0-1,-44 20 1,59-32-230,0 0 0,-1-1 1,1 0-1,0 0 1,0 0-1,-1 0 0,1-1 1,-1 0-1,1 0 1,0-1-1,-1 1 0,1-1 1,-8-3-1,3 1-353,0-1-1,1 0 1,0-1-1,0 0 0,0 0 1,-10-9-1,-4 0-1863,6 4-3496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8:08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514 72 2400,'0'0'13578,"-1"-5"-10901,-1 1-2485,0 1 0,0-1 0,0 1 0,-1 0 0,0-1-1,1 1 1,-1 0 0,0 1 0,-1-1 0,1 0-1,0 1 1,-1 0 0,1 0 0,-1 0 0,0 0-1,0 0 1,-5-1 0,-4-1 44,-1 0-1,0 1 1,-24-2-1,26 4-162,0 1 1,0 0-1,0 1 1,0 0-1,0 1 0,0 0 1,0 1-1,0 1 1,1-1-1,0 2 0,0 0 1,0 0-1,0 1 1,1 0-1,0 1 1,-18 15-1,17-11-52,1 0-1,0 0 1,1 1 0,0 0-1,1 1 1,-12 23 0,9-16-17,-2 5 76,0 0 0,1 1 0,-14 51 0,23-67-48,0 1 0,1-1 0,1 1 0,0 0 0,0-1 0,1 1 0,1 0 0,-1 0 0,2-1 0,0 1 0,0-1 0,0 1 0,7 14 0,-6-18 80,1 0 0,0 0-1,1-1 1,-1 1-1,1-1 1,0 0 0,1-1-1,-1 1 1,1-1 0,0 0-1,1 0 1,-1-1 0,13 7-1,-8-7-5,-1 1-1,1-1 1,0-1-1,0 0 0,1 0 1,-1-1-1,1-1 1,18 1-1,5-3-89,47-7 0,-64 5-1375,26-8 0,-6-3-6547,-25 12 5491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8:08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1 593 4384,'3'1'6595,"7"2"-4288,16 0-857,-17-3-1035,1-1 0,-1-1 0,1 1 0,-1-1 0,0-1 1,1 0-1,10-5 0,58-34 807,-56 27-1049,-1 0 1,-1-2-1,0 0 0,-1-1 0,-1-1 0,-1-1 0,18-26 0,0-6 284,51-105 0,-84 153-444,9-17 145,-1 0 0,-1-1 0,7-28 0,-15 47-139,-1 0-1,1 0 1,-1 0-1,0 0 1,0 0-1,0 0 1,-1-4 0,1 6-18,0 0 0,0 0 0,-1 1 0,1-1 0,0 0 0,0 1 0,-1-1 0,1 0 0,0 1 0,-1-1 0,1 0 0,-1 1 0,1-1 0,-1 1 0,1-1 0,-1 1 0,1-1 0,-1 1 0,0 0 0,1-1 0,-1 1 0,0-1 0,1 1 0,-1 0 0,0 0 1,1-1-1,-1 1 0,0 0 0,1 0 0,-1 0 0,0 0 0,0 0 0,1 0 0,-1 0 0,0 0 0,-1 0 0,-2 1 38,-1 0 0,0 0 0,1 0-1,-1 1 1,1 0 0,0 0 0,-1 0 0,1 0 0,0 1 0,0-1 0,-5 5-1,3-2 48,1 1-1,-1 0 0,1 1 0,0-1 0,0 1 0,-4 8 0,1-1 39,1 1 0,1 1 0,1-1 0,0 1 1,1 0-1,-3 19 0,5-21-117,1-1 1,1 1-1,0-1 1,0 1 0,2 0-1,-1-1 1,2 0 0,0 1-1,0-1 1,2 0-1,-1 0 1,2-1 0,-1 0-1,2 1 1,0-2-1,0 1 1,1-1 0,0 0-1,1-1 1,10 10 0,-16-18-194,-1-1 1,0 1 0,1 0-1,-1-1 1,1 1 0,-1-1-1,1 0 1,0 0 0,-1 0-1,1 0 1,0-1 0,0 1-1,0-1 1,0 0 0,5 0-1,15 0-1254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5:36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56 4320,'-1'-3'2269,"0"0"-1287,4 9-559,0 7-47,0 1-1,-1-1 1,-1 1-1,0-1 0,0 1 1,-3 19-1,2 1 75,5 168 1368,-2-144 1446,13-250-94,-9 130-3199,-3 32 28,2 1 0,0 0-1,18-47 1,-22 73-4,-1 0 0,1 1 0,-1-1-1,1 0 1,0 1 0,0-1 0,0 1 0,0-1 0,0 1 0,0 0-1,1 0 1,-1 0 0,1 0 0,0 1 0,0-1 0,-1 1-1,1-1 1,0 1 0,0 0 0,0 0 0,0 1 0,0-1 0,0 0-1,1 1 1,-1 0 0,4 0 0,8 0-39,-1 2 1,0-1-1,1 2 0,18 5 0,-19-4 98,56 11 381,26 7-2539,-93-21 1954,13 3-2057,-15-4 1667,1 0 0,-1-1 0,0 1 0,0 0 0,1 0 0,-1-1 0,0 1 0,0 0 0,0-1 0,0 1 0,2-2 0,7-3-3908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8:11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1824,'14'-13'5466,"-13"12"-4930,0 0-1,-1 0 1,1-1-1,0 1 0,0 0 1,-1-1-1,1 1 1,0 0-1,-1-1 0,1 1 1,-1-1-1,0 1 1,0-1-1,1 1 0,-1-1 1,0 1-1,0-3 0,0 75 2612,0 108 615,14 238-2441,-9-158-2237,-5-223-2979,0-74-1054,0 16 2960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8:11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13 193 5632,'-3'-9'976,"1"7"-692,1-1-1,0 0 1,0 0 0,0 1 0,0-1 0,0 0 0,1 0 0,-1 0-1,1 0 1,0 0 0,0 0 0,0 0 0,0 0 0,0 0-1,1 0 1,0 0 0,0-3 0,5-7 1258,-3 7-1206,-1 1 0,1 0 0,0 0 0,0 0 0,0 0-1,1 0 1,3-4 0,-5 7-246,4-4 139,-1 1 1,1-1 0,-1 1 0,2 0 0,-1 0 0,0 1-1,1 0 1,0 0 0,0 0 0,0 1 0,0 0 0,11-3-1,1 3 49,1 0-1,-1 2 1,0 0-1,35 3 1,-24 1 159,0 1 0,41 12 0,-58-12-226,-1 0 1,1 1-1,-1 0 1,0 0-1,-1 2 1,1-1-1,10 10 1,-19-14-121,1 1 0,-1-1 0,0 1 0,-1 0 0,1 0 0,-1 0 0,1 0 0,-1 1 0,0-1 0,0 1 0,0-1 0,0 1 0,-1 0 0,0 0 0,0-1 0,0 1 0,0 0 0,0 0 0,-1 0 0,0 0 0,0 0 0,0 0 0,0 0 0,0 0 0,-1 0 0,-1 5 0,-1 2 22,-1-1-1,-1 1 1,0-1 0,0 0-1,-1-1 1,-9 13-1,-46 50 224,42-52-249,2-1-231,-1-1 0,-1-1 0,-1-1 0,0 0 0,-40 21 0,52-32-340,-1 0 1,-1-1-1,-14 4 0,22-7 127,-1 0-1,1-1 0,-1 1 1,1-1-1,-1 0 0,1 0 1,-1 0-1,0 0 0,1 0 1,-1-1-1,1 1 0,-1-1 1,1 1-1,-1-1 0,1 0 0,-1 0 1,1 0-1,-4-2 0,-2-4-3775,2 6 1339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8:12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3 479 4480,'-3'-3'7678,"3"3"-7618,0 0 1,0 0 0,1 1 0,-1-1-1,0 0 1,0 0 0,0 0 0,0 0-1,0 0 1,0 1 0,0-1 0,0 0 0,0 0-1,1 0 1,-1 0 0,0 0 0,0 0-1,0 1 1,0-1 0,0 0 0,1 0-1,-1 0 1,0 0 0,0 0 0,0 0-1,0 0 1,0 0 0,1 0 0,-1 0 0,0 0-1,0 0 1,0 0 0,1 0 0,15 0 1184,1-2 1,0 0-1,-1 0 1,27-8-1,-25 4-1088,0-1 0,-1 0 1,0-1-1,0-1 0,0-1 0,29-23 0,-26 17-34,0-1 0,-2-1-1,0-1 1,-1-1 0,16-24-1,-16 18-44,23-52 0,-37 71-87,0-1 0,0 0 0,-1 0 0,0 0 0,0 0 0,-1-1 0,0 1 0,-1 0 0,0-1 0,0 1 0,-2-14 0,1 21 9,1-1-1,0 1 0,0-1 1,-1 1-1,1-1 1,-1 1-1,1-1 0,-1 1 1,0-1-1,0 1 0,1 0 1,-1-1-1,0 1 1,0 0-1,0 0 0,-1 0 1,1 0-1,0 0 0,0 0 1,0 0-1,-1 0 1,1 0-1,-1 0 0,1 1 1,0-1-1,-1 1 0,1-1 1,-1 1-1,0-1 1,1 1-1,-1 0 0,1 0 1,-1 0-1,1 0 1,-1 0-1,0 0 0,1 0 1,-1 0-1,1 1 0,-4 0 1,-1 1 42,0 0 0,1 1 0,-1-1 0,0 1 0,1 1-1,-1-1 1,1 1 0,-9 8 0,5-3 53,1 1 0,0 0-1,0 1 1,1 0-1,1 0 1,0 1 0,0 0-1,1 0 1,0 0 0,1 0-1,-3 19 1,5-18-25,0-1 0,0 1 1,1-1-1,1 1 0,0 0 0,1-1 1,0 1-1,1 0 0,1-1 0,0 1 1,8 21-1,-7-26-137,0-1 0,0 0-1,1 0 1,0 0 0,0-1 0,1 1 0,-1-1 0,1-1-1,1 1 1,-1-1 0,15 9 0,-12-9-778,1 0 1,-1-1 0,16 6-1,-15-7-875,1-1-1,-1 0 0,16 1 1,7 0-1128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8:13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1 4160,'-4'8'12067,"-5"4"-7897,-18 14-4858,18-17 2114,-39 34-254,26-24-947,0 1 0,2 1 0,0 1 1,2 1-1,-17 25 0,8 1 25,2 1-1,3 1 1,2 1-1,-25 99 1,41-130-181,1 0 1,1 0-1,1 0 0,1 0 1,1 0-1,0 1 0,2-1 1,0-1-1,2 1 1,6 21-1,9 17 311,3-2 1,31 58-1,32 54 313,-86-168-737,14 23 295,-14-23-318,1 0-1,-1 0 0,1 0 1,0 0-1,0 0 1,0-1-1,0 1 0,-1 0 1,1 0-1,0 0 1,0-1-1,1 1 0,-1-1 1,0 1-1,0-1 1,0 1-1,0-1 0,2 1 1,-3-1-127,1-1-1,-1 1 1,1 0 0,-1-1 0,1 1 0,-1 0-1,1-1 1,-1 1 0,1-1 0,-1 1-1,1-1 1,-1 1 0,0-1 0,1 1-1,-1-1 1,0 1 0,0-1 0,1 1 0,-1-2-1,6-16-3330,-4 13 2359,15-48-8519,-7 22 5488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8:14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369 111 3968,'1'-2'188,"-1"2"-104,0-1 0,0 1 0,0-1 0,0 1 0,0-1 0,1 1 0,-1-1 0,0 1 0,0-1 0,1 1 0,-1-1 0,0 1 0,1 0 0,-1-1 0,0 1 0,1-1 0,-1 1 0,1 0 0,-1 0 0,1-1 0,-1 1 0,1 0 0,-1 0 0,2-1 1264,-2 0-1027,0 1 0,0-1-1,0 0 1,0 0 0,0 1 0,0-1 0,-1 0 0,1 1 0,0-1 0,0 0-1,-1 1 1,1-1 0,0 0 0,-1 1 0,1-1 0,-1 0 0,0 0 0,-2-2 18,-1 0 1,1 0-1,-1 1 1,0-1 0,0 1-1,0 0 1,0 0-1,0 1 1,0-1 0,0 1-1,-1 0 1,1 0 0,-1 0-1,1 0 1,0 1-1,-1 0 1,-6 0 0,-4 1 94,-1 0 0,1 1 1,-23 7-1,21-5-204,0 1 1,1 1-1,-1 0 0,1 2 1,1-1-1,0 2 0,-26 18 1,36-23-193,1 0 0,-1 0 0,1 1 1,0-1-1,0 1 0,1 0 0,-1 0 1,1 0-1,0 0 0,0 1 0,1-1 1,-1 1-1,1 0 0,0-1 0,1 1 1,0 0-1,0 0 0,0 0 0,0 0 1,1 1-1,0-1 0,1 0 1,-1 0-1,1 0 0,2 7 0,-2-8-11,1 0-1,0 0 1,0 0-1,0 0 1,0-1-1,1 1 1,0-1-1,0 1 1,0-1-1,1 0 1,-1 0-1,1-1 1,0 1-1,0-1 1,0 0-1,0 0 0,1 0 1,-1 0-1,1-1 1,-1 0-1,1 0 1,0 0-1,0-1 1,0 1-1,0-1 1,0 0-1,1-1 1,5 1-1,12 0-67,-1-2-1,1 0 1,-1-1-1,38-9 0,87-32 104,-129 37-22,0 0 17,0-1 1,0-1-1,-1 0 1,30-20 0,-24 15 32,-22 64-607,-1-48 542,1-1 1,-1 0 0,1 1-1,0-1 1,0 0-1,0 1 1,0-1-1,0 0 1,0 0-1,1 0 1,-1 0-1,1 0 1,0 0-1,-1 0 1,1-1-1,0 1 1,3 2 0,-3-3 5,-1 0 1,1 1-1,0-1 1,0 0-1,-1 0 0,1 0 1,0-1-1,0 1 1,0 0-1,0-1 1,0 1-1,0-1 1,0 0-1,0 1 1,0-1-1,0 0 1,0 0-1,0 0 1,0-1-1,0 1 1,0 0-1,2-2 1,2 0 16,0-2 1,-1 1-1,0 0 0,0-1 1,8-7-1,-11 9-59,-1 1 1,1-1-1,-1 0 0,0 1 0,0-1 0,1 0 1,-1 0-1,0 0 0,-1 0 0,1 0 1,0 0-1,-1 0 0,1 0 0,-1 0 1,1 0-1,-1-1 0,0 1 0,0 0 0,0 0 1,0-2-1,-1 0-13,1 3 3,0-1 0,0 0 0,0 0-1,-1 0 1,1 0 0,-1 1 0,1-1-1,-1 0 1,0 1 0,0-1 0,0 0 0,0 1-1,0-1 1,0 1 0,0-1 0,0 1-1,0 0 1,-1-1 0,1 1 0,-3-2 0,-3-1 24,0 0-51,0 0-1,-13-5 1,19 9 30,0-1 1,1 1-1,-1 0 1,0-1-1,0 1 1,0 0 0,0 0-1,0 0 1,0-1-1,0 1 1,0 0-1,0 0 1,0 0-1,0 1 1,0-1 0,0 0-1,0 0 1,0 0-1,0 1 1,0-1-1,0 0 1,0 1-1,1-1 1,-1 1 0,0-1-1,0 1 1,0 0-1,1-1 1,-1 1-1,-1 1 1,2-1 18,-1 0-1,1 0 1,0-1 0,0 1-1,-1 0 1,1 0-1,0 0 1,0 1 0,0-1-1,0 0 1,0 0 0,0 0-1,0 0 1,1 0 0,-1 0-1,0 0 1,0-1 0,1 1-1,-1 0 1,1 0 0,-1 0-1,1 0 1,-1 0 0,1 0-1,-1 0 1,1-1 0,0 1-1,-1 0 1,1-1 0,0 1-1,1 1 1,1 0 67,0 0 0,-1 0 1,1-1-1,0 1 0,0-1 1,0 1-1,0-1 0,0 0 1,6 1-1,0 0 97,0-2 1,0 1-1,-1-1 0,1-1 1,0 1-1,0-1 0,0-1 1,0 0-1,16-5 0,11-6 76,0-2 1,41-22-1,-55 24-211,0-1 0,-1-1 0,0 0 1,25-26-1,-39 33-11,0-1 0,-1 0 0,7-10 1,-7 9-105,0 1 1,8-9 0,-6 7-61,-4 7 36,-1 14 11,-1 3 103,0 0-1,-1 0 1,-1 0 0,0 0 0,-3 21-1,-2-3 145,-12 36-1,15-58-90,-2 1 1,1-1-1,-1 0 0,0 0 0,-1 0 1,0 0-1,-9 10 0,12-16-62,0 0-1,0-1 0,-1 0 1,1 1-1,0-1 1,-1 0-1,0 0 0,1-1 1,-1 1-1,0 0 0,0-1 1,0 0-1,0 1 1,0-1-1,0 0 0,-1-1 1,1 1-1,0-1 0,0 1 1,-1-1-1,1 0 1,0 0-1,0 0 0,-1-1 1,1 1-1,-5-2 0,1-1-43,1 0 0,0 0-1,1 0 1,-1 0-1,0-1 1,1 0-1,0 0 1,0-1-1,0 1 1,1-1 0,-5-6-1,7 9 12,0-1 1,-1 1-1,1 0 0,-1 0 0,-5-3 1,6 3 21,0 1 1,-1-1-1,1 0 1,0 0-1,0 0 1,0 0 0,-3-4-1,14 8 171,0 1 0,0 0 0,13 7 0,32 14 471,64 18 0,-79-29-542,53 16-773,-70-25-1841,-22-4 2022,1 0 0,0 0 1,-1 0-1,1 0 1,0 0-1,0 0 1,-1 0-1,1 0 0,0 0 1,-1-1-1,1 1 1,0 0-1,-1 0 1,1-1-1,0 0 0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8:16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200 120 2144,'0'-2'332,"0"0"-1,1 0 1,-1 0 0,0 0-1,1 0 1,0 0 0,-1 0 0,1 0-1,2-3 1,-2 3 129,0 0-1,0 0 1,0-1-1,0 1 1,-1 0 0,1-1-1,-1 1 1,1 0-1,-1-1 1,0-2 0,0 2-393,-2-16 4505,2 19-4428,-1-1-1,1 0 1,-1 1-1,1-1 1,0 1-1,-1-1 1,1 1-1,-1-1 1,1 1-1,-1-1 1,0 1-1,1-1 1,-1 1-1,1 0 1,-1-1-1,0 1 1,1 0-1,-1-1 1,0 1-1,1 0 1,-1 0-1,0 0 1,0 0-1,1 0 1,-1 0-1,0 0 1,0 0-1,-2 0-2,0 0 0,0 1 0,0-1 0,0 1 0,0 0-1,0 0 1,0 0 0,0 0 0,1 1 0,-1-1-1,0 1 1,1 0 0,-1-1 0,1 1 0,0 0 0,0 0-1,-1 1 1,2-1 0,-4 4 0,-3 6 132,0 1 0,-11 26-1,14-29-91,-19 45 369,3 1 0,-24 104 1,42-146-491,0 0 0,2 1 0,-1 0 0,2-1 0,0 1 0,1 0 0,0-1 0,1 1 0,1-1 0,5 18 1,-3-21 70,0 0 1,1 0 0,0-1 0,0 0-1,1 0 1,1-1 0,-1 0-1,13 11 1,-17-17-71,1 0 0,-1 0 0,0 0 0,1-1 0,0 0 0,-1 0 0,1 0 0,0 0-1,0 0 1,0-1 0,0 0 0,0 0 0,7 1 0,-4-1-9,0-1 1,-1 0-1,1 0 0,0-1 1,-1 0-1,1 0 0,-1-1 1,7-2-1,1-1-12,0-1 0,-1 0 0,1-2 0,-2 1 0,1-2 0,-1 1 0,12-12 0,-14 10-61,0 0 1,-1-1-1,1 0 1,-2-1-1,0 0 1,0 0-1,6-15 1,-6 9 6,-1-1 1,-1-1-1,0 1 1,4-31-1,-5 14-60,-3-1 0,-1 0 0,-1 0 1,-2 0-1,-8-40 0,8 65-8,-1 1 0,0-1 0,-1 1 0,0-1 0,0 1-1,-1 1 1,-1-1 0,0 1 0,-9-12 0,14 19 36,-1 1 0,0 0-1,0 0 1,0 0-1,0 0 1,0 0 0,0 0-1,-1 0 1,1 1 0,-1 0-1,1-1 1,-1 1 0,1 0-1,-1 0 1,0 0 0,0 0-1,1 1 1,-1-1 0,0 1-1,0 0 1,0-1 0,0 1-1,0 1 1,1-1 0,-1 0-1,0 1 1,0-1 0,0 1-1,-4 2 1,1-1-315,1 1-1,0-1 1,-1 1 0,1 1-1,0-1 1,1 1 0,-1-1-1,0 1 1,1 1-1,0-1 1,0 1 0,1-1-1,-5 7 1,4-2-1076,0 1 0,0-1 0,0 0-1,1 1 1,1 0 0,-3 17 0,4 9-1401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8:16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15 4480,'-13'-3'16181,"18"5"-15733,-1 1 0,1-1 0,-1 0 0,1-1-1,0 1 1,0-1 0,0 0 0,0 0 0,10 0 0,7-1-176,22-2 0,-17 0 246,-9 1-413,6 0-13,43-7-1,-40 3-352,31-3 0,-29 7-2897,-2 4-4271,-18 0 4432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8:17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9 3488,'-6'-9'16788,"10"10"-16505,1-1 1,-1 1-1,0 0 1,1 0 0,-1 0-1,5 2 1,30 15 790,-26-14-880,-1 1 0,0 1 0,-1 0 0,1 1 0,-1 0 0,19 16 0,-19-11-5,1 1 1,-1 1 0,-1 0 0,-1 0-1,0 1 1,11 25 0,30 98 892,-50-137-1076,12 42 361,-1 0 1,-3 0-1,-2 0 1,-1 1 0,-2 56-1,-5-41-78,-3-1-1,-2 0 1,-22 84-1,19-107-192,-1 0-1,-1-1 1,-31 58-1,30-69-287,-1-1-1,-2 0 1,0 0-1,-1-2 1,-35 33-1,29-32-667,-34 28-3114,50-44 1668,-1 0 0,0 0 0,-10 4 0,1 0-2419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8:18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55 2080,'0'-3'629,"0"-1"-1,1 1 1,0-1-1,0 1 1,0-1 0,2-4-1,-2 5 674,0 0 0,0 0 0,0 0 0,0 0 0,0-1 0,0-3 0,3 31 3767,-1-8-4790,3 25 0,-5 104 872,-1-85-766,-38 673 1870,16-439-1406,-33 319 734,35-423-1115,-28 220 8,22-277-729,26-131 240,-1 11-722,3-3-1975,-5-8 800,0-9-4196,4-10 602,4-4 1771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8:21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11 178 3808,'-11'-4'12677,"11"-7"-9131,1 8-3395,-1-1-1,1 1 1,0 0-1,-1 0 1,1 0-1,1 0 1,-1 0-1,0 0 1,1 0-1,-1 1 1,1-1-1,0 0 1,0 1-1,0 0 1,0-1-1,1 1 1,-1 0-1,1 0 1,-1 0-1,4-2 1,8-4 135,0-1 0,26-10 1,-26 13 83,13-4-239,-1 1 0,32-7 0,11-2 20,-59 15-123,0 1 0,0 0 0,0 1 1,1 0-1,-1 0 0,13 2 1,1-1-89,-22 1 61,0-1 1,0 0-1,0 1 0,0-1 0,0 1 0,0 0 1,0-1-1,0 1 0,-1 0 0,1 0 0,0 0 1,-1 1-1,1-1 0,0 0 0,-1 1 1,0-1-1,1 1 0,-1-1 0,0 1 0,0-1 1,0 1-1,0 0 0,0 0 0,0-1 0,0 1 1,0 0-1,-1 0 0,1 0 0,-1 0 0,1 3 1,-2 4 77,0-1 0,-1 0 0,0 1 0,-1-1 0,1 0 0,-1 0 1,-1 0-1,-6 10 0,-2 8 89,-18 43 96,6-12-76,-2 0-1,-56 87 0,60-115-45,-25 25-1,26-31 19,16-17-153,4-6 9,0 1 0,0 0 0,1-1 0,-1 1 0,1 0 1,-1 0-1,0-1 0,1 1 0,-1 0 0,1 0 1,0 0-1,-1 0 0,1 0 0,0 0 0,-1-1 1,1 1-1,0 0 0,0 0 0,0 0 0,0 2 0,4-3 347,6 3-218,0-1-1,0 0 0,1-1 1,-1 0-1,11 0 1,20 1 87,252 15-744,-279-16-1552,-3 2 565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5:47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62 403 4320,'-40'8'2346,"32"-5"-759,-3-1 3120,11-2-4609,-1 0 1,1 0 0,0 0 0,0-1-1,0 1 1,0 0 0,0 0 0,0 0 0,-1 0-1,1 0 1,0-1 0,0 1 0,0 0-1,0 0 1,0 0 0,0-1 0,0 1 0,0 0-1,0 0 1,0 0 0,0-1 0,0 1-1,0 0 1,0 0 0,0 0 0,0-1 0,0 1-1,0 0 1,0 0 0,0 0 0,0-1-1,0 1 1,0 0 0,0 0 0,0 0 0,0 0-1,1-1 1,-1 1 0,0 0 0,0 0-1,9-17 1987,10-14-1206,-4 14-677,0 0 0,2 1 0,0 1 0,0 1 0,35-22 0,-14 9-76,-7 4-46,31-21 11,-54 38-102,1 2 1,0-1-1,-1 1 0,1 1 1,17-5-1,-23 8 14,0-1 1,1 0-1,-1 1 0,0 0 1,1 0-1,-1 0 0,1 0 1,-1 0-1,0 1 0,1 0 1,-1-1-1,0 1 0,1 0 1,-1 1-1,0-1 0,6 4 1,-5-2 22,0 0 0,-1 1 0,1-1 1,-1 1-1,1 0 0,-1 0 0,0 0 1,-1 0-1,1 0 0,2 7 1,2 6 66,-1 1 1,-1-1-1,-1 1 1,-1 0-1,2 23 1,-1-2-42,4 41 188,34 150 1,-40-223-147,0 0 0,1 0 1,0 0-1,0-1 0,0 1 0,1-1 0,7 10 1,-10-15-73,0 0 0,0 0 0,0 0 0,0 1 0,0-1 0,1 0 0,-1 0 0,0 0 0,1-1 0,-1 1 0,0 0 1,1 0-1,-1-1 0,1 1 0,0-1 0,-1 1 0,1-1 0,-1 0 0,1 0 0,0 0 0,-1 0 0,1 0 0,0 0 0,-1 0 0,1 0 1,-1-1-1,1 1 0,-1 0 0,1-1 0,0 1 0,-1-1 0,1 0 0,-1 0 0,0 0 0,1 1 0,-1-1 0,0 0 0,0 0 0,1-1 0,0 0 1,7-9 67,0 0 0,-1 0 0,0-1 0,-1 0 0,0 0 0,7-18 0,-12 26-75,23-54 185,34-123 0,-50 150-178,45-148-215,-46 158 188,0 1 0,16-29 0,-20 42-35,1 0 0,0 0 0,0 0 0,0 1 0,1-1 0,0 1-1,0 1 1,0-1 0,14-8 0,-17 12 37,0 1-1,0 0 1,1 0-1,-1 0 0,0 0 1,1 0-1,-1 1 1,0 0-1,1-1 1,-1 1-1,1 0 1,-1 1-1,0-1 0,1 1 1,-1-1-1,1 1 1,-1 0-1,0 0 1,0 1-1,0-1 1,6 4-1,4 3 73,0 1-1,-1 0 1,18 17 0,-26-23-63,51 51 110,-47-45-123,0 0 0,0 1-1,-1 0 1,7 13 0,-13-22-188,0 1 1,0-1-1,-1 0 0,1 1 0,-1-1 1,1 1-1,-1-1 0,0 1 1,1-1-1,-1 1 0,0-1 1,0 1-1,0 2 0,-5 8-7315,1 2-1880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9:02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10 2144,'9'-9'1293,"-4"9"2091,-5 0-3232,0 0 1,1 0-1,-1 0 0,0 0 0,1 0 0,-1 0 1,0 1-1,1-1 0,-1 0 0,0 0 0,1 0 1,-1 0-1,0 1 0,0-1 0,1 0 0,-1 0 0,0 0 1,0 1-1,1-1 0,-1 0 0,0 0 0,0 1 1,1-1-1,-1 0 0,0 1 0,0-1 0,0 0 1,0 1-1,0-1 0,0 0 0,1 1 0,-1-1 1,0 0-1,0 1 0,0-1 0,0 0 0,0 1 1,0-1-1,-1 1 0,-2 20-532,1-12 971,-7 27-32,-14 37-1,4-13-134,-19 52 837,-89 185 0,109-257-1112,1 1 0,-13 51-1,-12 87 285,30-124 27,11-48-2505,2-21-1712,-1-4 599,0-3 1052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9:03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61 259 3136,'-4'-3'271,"0"0"1,0 1 0,-1 0-1,1-1 1,-1 2-1,-5-3 1,-10-4 3405,20 8-3606,0 0 0,-1 0 0,1-1 0,0 1 0,-1 0 0,1 0 0,0-1 0,-1 1 0,1 0-1,0-1 1,0 1 0,-1 0 0,1-1 0,0 1 0,0-1 0,0 1 0,0 0 0,0-1 0,-1 1-1,1-1 1,0 1 0,0 0 0,0-1 0,0 1 0,0-1 0,0 1 0,0-1 0,0 1 0,1 0-1,-1-1 1,0 1 0,0-1 0,0 1 0,0 0 0,0-1 0,1 1 0,-1 0 0,0-1 0,0 1-1,1 0 1,-1-1 0,0 1 0,1-1 0,14-14 905,2 1-571,2 2 1,0-1-1,0 2 0,1 1 0,1 0 1,-1 1-1,23-5 0,22-4 11,69-10 1,17 1-15,175-8 1,-318 35-385,59 0 151,-61 0-140,0 1 1,0 0 0,0 0-1,0 1 1,0-1 0,0 1-1,-1 1 1,10 4-1,-15-7-65,1 0-1,-1 0 0,0 1 0,0-1 0,1 0 0,-1 0 0,0 0 0,0 1 0,1-1 0,-1 0 1,0 0-1,0 0 0,0 1 0,1-1 0,-1 0 0,0 1 0,0-1 0,0 0 0,0 1 0,0-1 0,0 0 1,1 0-1,-1 1 0,0-1 0,0 0 0,0 1 0,0-1 0,0 0 0,0 1 0,0-1 0,0 0 1,-1 1-1,1-1 0,0 0 0,0 1 0,0-1 0,-9 10-3208,5-5 1413,-3 5-2899,1 6 1537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9:05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96 924 3904,'1'-4'4958,"-10"6"-2471,5 1-2323,1 0 0,-1 1 0,1-1 1,0 1-1,1 0 0,-1 0 0,0 0 0,1 0 0,-3 8 1,-1 1 209,-4 4-91,2 0-1,0 0 1,-8 33 0,14-41-219,0 0 0,0 0 0,1 0 0,1 0 0,-1 0 0,2 0 0,-1 0 0,1 0 0,4 17 0,-4-23 2,0 0 0,0 1 0,0-1 0,1 0 1,-1 0-1,1-1 0,0 1 0,-1 0 0,1 0 1,1-1-1,-1 1 0,0-1 0,0 0 0,1 0 0,0 0 1,-1 0-1,1 0 0,0 0 0,5 1 0,-5-1-16,1-1 0,0 0 0,0 0 0,-1-1-1,1 1 1,0-1 0,0 0 0,0 0 0,0 0 0,0-1-1,-1 1 1,1-1 0,0 0 0,0 0 0,-1 0-1,5-3 1,1 0 19,0-1 0,-1 0 0,0 0 0,0-1 0,0-1 0,-1 1-1,0-1 1,0 0 0,-1 0 0,0-1 0,0 0 0,0 0 0,-1-1 0,5-11 0,-6 10-51,0 1 1,0-1 0,-1 0 0,0 0-1,-1 0 1,0-1 0,-1 1 0,0 0-1,-1-1 1,0 1 0,0 0 0,-1-1-1,-3-13 1,2 19-25,1 1-1,-1-1 1,0 0-1,0 1 1,-1-1-1,1 1 1,-1 0-1,0 0 1,0 0-1,0 0 1,-1 1 0,1-1-1,-1 1 1,0 0-1,0 0 1,-5-3-1,2 2-10,0 1 0,0-1 0,0 2 0,0-1-1,0 1 1,0 0 0,-1 1 0,1-1 0,-1 2 0,-9-1-1,-16 4 2,35-3-69,6 1 82,0-2 0,0 1 0,0-1-1,12-3 1,214-73 680,-215 70-649,1 0 0,-2-1 0,1-1 0,-1-1 0,0 0 0,-1-1 0,20-17 0,-22 13 8,-1 0 0,-1-1-1,16-22 1,28-57 29,-2-15 71,54-154 0,-70 139-182,-39 124 44,1 0-23,-1-1-1,1 1 1,-1-1-1,0 0 0,1 1 1,-1-1-1,0 1 1,0-1-1,0 1 0,0-1 1,0 1-1,0-1 1,-1 0-1,0-2 0,1 4 13,-1 0 0,1 0-1,-1 0 1,1 0 0,0 0-1,-1 0 1,1 0 0,-1 0-1,1 0 1,0 0 0,-1 0-1,1 1 1,-1-1 0,1 0-1,0 0 1,-1 0 0,1 1-1,0-1 1,-1 0 0,1 0-1,0 1 1,-1-1 0,1 0-1,0 0 1,-1 1 0,1-1-3,-11 12-62,1-1 0,0 1 0,1 1 0,0 0 0,1 0 0,0 1 0,-10 28 0,-30 108-15,43-134 84,-34 153 155,17-69-190,14-68 74,1 1 0,2 0-1,2 1 1,0 58 0,5-45-24,-2-27 33,1 0 0,6 31 0,-1-12 138,-4-25-106,0 0 0,5 15 0,-5-25-4,-1 1 0,1-1 0,0 0-1,0 0 1,0 0 0,1 0 0,0 0 0,-1 0-1,1-1 1,6 6 0,-8-9-49,0 1 0,-1 0 0,1-1 0,0 1 0,0-1 0,0 1 0,0-1 0,0 1 0,0-1 0,0 0 0,0 0 0,0 1 0,0-1 0,0 0 0,0 0 0,0 0 0,0 0 0,0 0-1,0 0 1,0-1 0,0 1 0,0 0 0,0 0 0,0-1 0,0 1 0,0-1 0,0 1 0,0-1 0,0 1 0,0-1 0,0 1 0,0-1 0,-1 0 0,1 0 0,0 1 0,0-1 0,-1 0 0,2-1 0,3-4 46,-1-1 1,0 1 0,7-15-1,-11 21-63,21-39 122,11-23-43,-27 50-71,1 0-1,0 1 1,0-1 0,2 1 0,-1 1 0,1 0 0,12-12 0,-16 18-35,0-1 0,1 2 1,0-1-1,-1 0 0,1 1 1,1 0-1,-1 0 1,0 1-1,1-1 0,-1 1 1,1 0-1,0 1 0,-1-1 1,1 1-1,0 0 1,0 1-1,0-1 0,8 1 1,11 4-18,43 12 0,-48-10-26,16 1 48,-34-7 65,0 1 1,0-1 0,0 0 0,0 0-1,0 0 1,0 0 0,0 0-1,1 0 1,-1 0 0,0-1 0,0 1-1,2-1 1,-4 0-30,1-1 0,-1 1 0,1 0 1,-1 0-1,0 0 0,0-1 0,1 1 0,-1 0 0,0-1 0,0 1 1,-1 0-1,1 0 0,0-1 0,0 1 0,0 0 0,-1 0 0,1 0 0,-1-1 1,1 1-1,-1 0 0,1 0 0,-1 0 0,0 0 0,0 0 0,1 0 1,-1 0-1,0 0 0,-2-1 0,0-1-31,1 0 0,-1 0 0,0 1-1,0-1 1,0 1 0,-1 0 0,1 0 0,-1 0 0,1 1 0,-6-3-1,3 3-39,0 0-1,0 1 1,0 0-1,0 0 1,0 0-1,1 0 1,-1 1-1,0 0 0,0 0 1,-9 4-1,5-2 17,0 1 0,1 0-1,0 1 1,0 0 0,-15 11-1,18-10 35,-1 0-1,0 1 1,1 0-1,0 0 0,1 1 1,0-1-1,0 1 1,0 0-1,1 1 0,-5 13 1,7-16 8,0 1 0,0-1-1,0 1 1,1 0 0,0-1 0,0 1 0,1 0 0,0-1 0,0 1-1,1 0 1,0 0 0,0-1 0,0 1 0,1-1 0,2 8 0,-3-13 14,-1 1 0,1-1 1,0 0-1,-1 0 0,1 0 1,0 1-1,-1-1 0,1 0 0,0 0 1,0 0-1,0 0 0,0-1 1,0 1-1,0 0 0,1 0 1,-1 0-1,0-1 0,0 1 0,0-1 1,1 1-1,-1-1 0,0 1 1,1-1-1,-1 0 0,0 0 1,1 0-1,-1 0 0,0 0 0,1 0 1,-1 0-1,0 0 0,1 0 1,-1 0-1,0-1 0,1 1 1,1-1-1,4-3 85,0 1 0,0-1 0,-1 0 0,1 0-1,6-6 1,-7 6-56,34-29 142,-1-1-1,-2-2 1,49-60 0,-56 46-550,-29 49 348,-1 1 6,0-1 0,1 1-1,-1 0 1,1-1 0,-1 1 0,0-1 0,0 1 0,1-1 0,-1 1-1,0 0 1,0-1 0,1 1 0,-1-1 0,0 1 0,0-1 0,0 0-1,0 1 1,0-1 0,0 1 0,0-1 0,0 1 0,0-1-1,0 1 1,0-1 0,0 1 0,0-1 0,0 1 0,-1-1 0,1 1-1,0-1 1,-1 1-2,1 0-1,-1 0 0,1 0 0,-1 0 1,1 0-1,-1 0 0,1 0 1,-1 0-1,1 1 0,-1-1 0,1 0 1,0 0-1,-1 1 0,1-1 0,-1 0 1,1 0-1,0 1 0,-1-1 1,1 0-1,0 1 0,-1 0 0,1-1 9,-5 4-37,0 1 0,0 0 0,0 0 0,1 1 0,0 0 0,0-1 0,1 1 0,-1 0 0,1 1 0,0-1 0,1 1 0,0-1 0,0 1 0,0 0 0,0 8 0,1-5 66,1-1-1,0 1 1,1-1 0,0 0-1,1 1 1,0-1-1,0 0 1,5 11 0,-5-14-21,0-1 1,1 1 0,0-1-1,0 0 1,0 0-1,1 0 1,0-1 0,0 1-1,0-1 1,0 0 0,1 0-1,0 0 1,9 6-1,-11-9 21,0 0 0,-1 0 0,1 0 0,0 0-1,0-1 1,0 1 0,0-1 0,0 0 0,0 1-1,0-1 1,0-1 0,-1 1 0,1 0 0,0-1 0,0 1-1,0-1 1,0 0 0,0 0 0,-1 0 0,1 0-1,0-1 1,2-1 0,5-3 59,-1-1 0,1 0 0,16-17 0,-5 4-11,-2-2-1,0 0 1,-1-2 0,-1 0 0,-1-1 0,20-42 0,44-123 23,-51 116-135,94-225 0,-90 212 38,-31 83-42,-1 0 0,0 1 0,0-1 0,0 0-1,-1 0 1,1 1 0,-1-1 0,0 0 0,0 0 0,-1-6-1,1 9 29,-1 1-1,1-1 0,0 1 1,0-1-1,0 1 0,0-1 1,0 1-1,-1-1 1,1 1-1,0-1 0,0 1 1,-1 0-1,1-1 0,0 1 1,-1-1-1,1 1 0,0 0 1,-1-1-1,1 1 0,-1 0 1,1-1-1,0 1 1,-1 0-1,1 0 0,-1-1 1,1 1-1,-1 0 0,1 0 1,-1 0-1,1 0 0,-1 0 1,1 0-1,-1 0 1,1 0-1,-1 0 0,1 0 1,-1 0-1,1 0 0,-1 0 1,0 0-1,-2 1-17,1 0-1,-1 0 1,0 0 0,1 0 0,-1 1-1,1-1 1,-4 3 0,-2 3-11,1-1 1,-1 1 0,2 1-1,-1-1 1,1 1-1,0 0 1,1 1 0,-9 16-1,1 4-43,-15 50-1,15-33 71,1 0 0,3 0 0,2 1 0,2 0 0,1 0 0,5 57 0,0-88 66,2 1 0,0 0 0,0-1 1,2 0-1,0 0 0,1 0 0,12 22 0,-12-26-15,1 0-1,1-1 1,0 0-1,0-1 1,1 0-1,0 0 1,1 0 0,0-2-1,20 14 1,-25-19-261,-1 0 1,1 0 0,0-1-1,1 0 1,-1 0 0,6 1-1,-7-2-561,1 0-1,-1-1 1,1 1 0,8-2-1,9 1-1382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9:05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56 210 3808,'-52'-3'1728,"48"6"-1504,8-6 1312,6 3-896,23-9 1056,9 0-960,44-7 544,8 2-736,34-10-64,-6 3-320,31-9-96,-12 6-32,-8-2 224,-19 13-128,-20 1-3008,-14 3 1568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9:10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1172 3136,'-1'5'710,"-2"13"1,5-8 2769,-2-9-3362,0-1 1,0 0-1,1 1 1,-1-1-1,1 0 0,-1 1 1,0-1-1,1 0 0,-1 0 1,1 1-1,-1-1 0,1 0 1,-1 0-1,1 0 0,-1 1 1,1-1-1,-1 0 0,1 0 1,-1 0-1,1 0 0,-1 0 1,1 0-1,-1 0 1,1 0-1,-1 0 0,1 0 1,-1-1-1,1 1 0,-1 0 1,18-6 1440,-15 4-1240,5-2 53,1-1 0,0 0 0,-1 0 1,0-1-1,8-8 0,35-36 510,-44 43-818,201-238 1493,-193 227-1397,9-11 26,-9 11 3,15-23 1,-8 9 183,-10 17-372,-1-2 1,-1 1 0,8-19-1,-18 34-10,0 1-1,0 0 1,1-1-1,-1 1 0,0 0 1,0-1-1,0 1 1,0 0-1,0 0 1,0-1-1,1 1 1,-1 0-1,0 0 1,0-1-1,0 1 1,1 0-1,-1 0 1,0 0-1,0-1 1,1 1-1,-1 0 1,0 0-1,0 0 1,1 0-1,-1 0 1,0 0-1,1-1 1,-1 1-1,0 0 1,1 0-1,-1 0 1,0 0-1,0 0 0,1 0 1,-1 0-1,0 0 1,1 0-1,-1 1 1,0-1-1,1 0 1,-1 0-1,0 0 1,0 0-1,1 0 1,-1 0-1,0 1 1,0-1-1,1 0 1,-1 0-1,0 0 1,0 1-1,1-1 1,-1 0-1,1 2-2,0-1 1,0 0-1,0 0 1,0 1-1,0-1 0,0 1 1,0-1-1,1 3 0,5 20-53,-3-14 22,0 1 1,-2-1 0,4 22 0,-1 64 114,-10 149 0,4-229 214,-6 29 1,6-42-243,0 0 0,0 0 0,0 1-1,0-1 1,0 0 0,-1 0 0,1 0 0,-1 0 0,0 0-1,0 0 1,0-1 0,0 1 0,0-1 0,-1 1 0,-2 1-1,4-3-25,0-1 0,-1 0-1,1 0 1,0 0 0,-1 1-1,1-1 1,0 0-1,-1-1 1,1 1 0,0 0-1,-1 0 1,1-1 0,0 1-1,0 0 1,-1-1-1,1 1 1,0-1 0,0 0-1,0 1 1,0-1 0,0 0-1,-1 0 1,0-1-1,-26-24 183,27 25-193,-114-119-205,114 119 179,0 1-1,1-1 0,-1 1 0,0-1 1,0 1-1,0-1 0,1 1 1,-1-1-1,0 1 0,0-1 0,0 1 1,0 0-1,0 0 0,-1-1 0,2 1 14,-1 0-1,1 1 0,0-1 0,-1 0 1,1 0-1,0 0 0,-1 0 0,1 1 1,0-1-1,-1 0 0,1 0 0,0 1 1,0-1-1,-1 0 0,1 0 0,0 1 1,0-1-1,0 0 0,-1 1 0,1-1 1,0 0-1,0 1 0,0-1 0,0 1 0,0-1 1,0 0-1,0 1 0,0-1 0,0 0 1,0 1-1,0-1 0,0 0 0,0 1 1,0-1-1,0 1 0,0-1 0,0 0 1,0 1-1,0-1 0,0 0 0,1 1 1,-1 0-1,1 3-27,1 0 0,-1 0 1,1 0-1,0 0 0,0 0 0,1 0 1,-1 0-1,1-1 0,-1 1 0,6 3 1,4 6 54,20 13 1,-19-16 34,-5-3-15,0-1 1,0 0 0,1-1-1,17 8 1,-22-11-14,0-1 1,1 1-1,-1-1 1,0 0 0,1 0-1,-1-1 1,1 1-1,0-1 1,-1 0-1,1 0 1,-1-1 0,1 1-1,6-3 1,-4 1 45,0-1 1,0 0-1,0 0 1,0-1-1,-1 0 1,0 0-1,1-1 0,-2 0 1,9-8-1,4-6 88,21-29 0,-33 40-142,51-68 140,-15 18-93,3 2 1,58-57-1,-101 111-98,0 0 0,1 0 0,0 0 0,-1 0 0,1 0 0,0 1-1,0-1 1,0 1 0,0 0 0,0 0 0,1 0 0,-1 0 0,0 1-1,4-1 1,-2 1 12,0 0-1,0 0 0,0 1 0,0 0 1,0 0-1,0 0 0,-1 0 1,8 4-1,3 2 7,-1 1 0,-1 0 0,1 1 0,21 20 0,-8-1 200,-25-27 506,-9-15-42,5 11-651,0 0 1,0 0-1,-1 0 0,0 0 1,1 0-1,-1 1 1,0 0-1,0-1 0,-1 1 1,-3-2-1,-37-17 118,34 17-145,0 0 1,0 1-1,-19-2 0,19 3-26,3 1 22,-1 0 0,1 1 0,-1 0 0,0 0 0,1 0 0,-1 1 0,0 1 0,1-1 0,0 1 0,-1 0 0,1 1 0,0 0 0,0 0 0,0 1-1,0-1 1,1 1 0,0 1 0,-1-1 0,2 1 0,-1 0 0,0 1 0,1-1 0,0 1 0,0 0 0,1 0 0,0 1 0,0-1 0,0 1 0,1 0 0,0 0 0,0 0-1,1 1 1,-2 9 0,1 2 19,1 0-1,0 0 1,2 0 0,0 0-1,2 0 1,0 0-1,0 0 1,8 24-1,-7-33 39,1-1 0,0 0-1,0 1 1,1-2-1,0 1 1,1-1 0,-1 1-1,2-1 1,-1-1 0,10 10-1,-7-9 24,1 0 1,0-1-1,0 0 0,0 0 1,1-1-1,0 0 0,0-1 0,12 4 1,-15-7-10,1 0 1,-1-1 0,1 0 0,0-1 0,-1 1-1,1-2 1,0 1 0,-1-1 0,14-3 0,-13 2 15,5-1-27,-1 0 0,1-1 0,-1-1 1,0 0-1,0-1 0,-1 0 0,0-1 1,15-11-1,-9 5-35,-1-1 0,-1-1 1,0 0-1,23-29 0,83-106 294,-101 126-323,40-37-1,-52 53 4,0 1-1,1 0 1,-1 1 0,1 0-1,1 0 1,-1 1-1,1 1 1,12-4 0,-18 6 4,-1 2 0,1-1 1,-1 0-1,1 1 0,-1 0 1,1 0-1,0 0 1,-1 0-1,1 1 0,-1 0 1,0 0-1,1 0 0,-1 1 1,0-1-1,1 1 0,-1 0 1,0 0-1,0 0 1,0 1-1,-1-1 0,7 6 1,-9-6 38,1-1 0,-1 1 0,0-1 0,0 1 0,0 0 0,1-1 0,-2 1 0,1 0 0,0 0 0,0 0 1,0-1-1,0 5 0,-1-6 3,-1 1 0,1-1 0,0 0 0,-1 1 0,1-1 0,0 0 0,-1 1 0,1-1 0,0 0 0,-1 0 0,1 1 0,-1-1 0,1 0 0,-1 0 0,1 0 0,-1 1 0,1-1 0,0 0 0,-1 0 0,1 0 0,-1 0 0,1 0 0,-1 0 0,1 0 0,-1 0 0,1 0 0,-1 0 0,1 0 0,-1-1 0,0 1 0,-21-3 193,17 2-182,-74-7 55,71 6-102,1 2 0,-1-1 0,1 1 0,-1 0 0,1 0 0,-1 1 1,1 0-1,-1 1 0,1-1 0,0 2 0,-1-1 0,1 1 0,0 0 0,1 0 0,-1 1 0,1-1 0,-1 2 0,1-1 0,0 1 0,1 0 0,-1 0 0,1 0 0,0 1 0,-6 9 0,-1 6 17,1 0 1,2 1-1,0 0 0,1 0 0,1 1 1,1 0-1,2 1 0,-4 38 0,8-54 13,0-1 0,0 1 0,1 0 0,0-1-1,1 1 1,-1-1 0,2 0 0,-1 1-1,1-1 1,0 0 0,0 0 0,6 8 0,-8-14 3,-1 0 1,1 0-1,0-1 1,0 1-1,-1 0 1,1 0-1,0 0 1,0-1-1,0 1 0,0-1 1,0 1-1,0-1 1,0 1-1,0-1 1,0 1-1,0-1 1,1 0-1,-1 0 1,0 1-1,0-1 1,0 0-1,0 0 1,0 0-1,1 0 1,-1 0-1,0-1 1,0 1-1,0 0 1,0 0-1,0-1 1,0 1-1,2-2 1,2 0 47,0-1 0,0 0 1,-1 0-1,1 0 1,-1-1-1,4-4 0,5-6 1,0 0 0,-2-1-1,0-1 1,17-31-1,29-74 138,-54 113-196,64-151 42,-62 148-95,-3 8 4,0 0 1,-1-1-1,1 1 1,-1-1-1,0 1 1,0-1-1,1-7 1,-2 11 42,0 0 0,0 0 0,0 0 0,0 0 0,0 0 0,0 0 0,0 0 0,0-1 1,-1 1-1,1 0 0,0 0 0,0 0 0,0 0 0,0 0 0,0 0 0,0 0 0,0 0 0,0 0 0,0 0 0,0 0 0,-1 0 0,1 0 0,0 0 0,0 0 1,0 0-1,0 0 0,0 0 0,0 0 0,0 0 0,0 0 0,0 0 0,0 0 0,-1 0 0,1 0 0,0 0 0,0 0 0,0 0 0,0 0 0,0 0 0,0 0 1,0 1-1,0-1 0,0 0 0,0 0 0,0 0 0,0 0 0,0 0 0,0 0 0,-1 0 0,1 0 0,0 0 0,0 0 0,0 0 0,0 0 0,0 1 0,0-1 1,0 0-1,-5 7-136,0 5 93,0 0 0,1 1 0,0-1 0,1 1 0,1 0 0,-1 19 0,1-21 32,0 12 9,0 0 1,1 0-1,4 36 0,-2-49 20,0 0 0,1 0 0,1-1 0,0 1 1,0-1-1,1 1 0,0-1 0,0 0 0,1-1 0,11 16 1,-14-22-3,0 1 0,0-1 1,0 0-1,0 0 0,1 0 1,-1-1-1,1 1 1,-1 0-1,1-1 0,0 0 1,-1 0-1,1 0 0,0 0 1,0 0-1,0 0 0,0-1 1,0 1-1,0-1 0,0 0 1,0 0-1,0 0 1,0 0-1,0 0 0,0-1 1,0 0-1,3-1 0,3 0 18,-2-1 0,1-1 0,0 0-1,-1 0 1,0 0 0,0-1-1,0 0 1,6-6 0,-1 1 14,-2-2 1,1 1 0,-2-2-1,15-22 1,24-55 107,-42 78-136,108-266 76,-21-14-171,-35 92 42,-49 171 38,-8 26-3,4-12-15,-1-1-1,0 1 0,-1-1 1,2-30-1,-5 45-12,0 0 0,0 0 0,0 0-1,0 0 1,0 0 0,0 0 0,0 0 0,0 0 0,-1 0-1,1 0 1,-1 0 0,1 0 0,0 0 0,-2-1-1,2 1 20,0 1 0,0 0 0,-1 0 0,1 0 0,0 0 0,-1-1-1,1 1 1,0 0 0,0 0 0,-1 0 0,1 0 0,0 0 0,-1 0-1,1 0 1,0 0 0,-1 0 0,1 0 0,0 0 0,-1 0 0,1 0 0,0 0-1,-1 0 1,1 0 0,0 0 0,-1 1 0,1-1 0,0 0 0,0 0 0,-1 0-1,1 1 1,-3 1-26,0 0 1,0 1-1,1 0 0,-1-1 0,1 1 1,0 0-1,0 0 0,-3 6 0,-11 28-118,1 1-1,-17 68 1,22-70 129,8-30 26,-96 388-248,89-331 275,2 1 1,3 0 0,9 125-1,-4-185-26,2 28 160,12 59 0,-13-86-66,0 0 0,-1 0 0,2 0 0,4 9 0,-7-14-88,1 0 0,-1 1 0,0-1 0,1 0 0,-1 0 0,0 0 0,0 0 0,1 1 0,-1-1 0,0 0 0,1 0 0,-1 0 0,0 0 0,1 0 0,-1 0-1,0 0 1,1 0 0,-1 0 0,0 0 0,1 0 0,-1 0 0,0 0 0,1 0 0,-1 0 0,0 0 0,1-1 0,14-5 115,13-13 18,-13 3-92,0-1 0,0-1 0,-2 0 0,0-1 1,11-23-1,90-135 278,-78 130-267,68-97 55,-74 91-175,-3 0 1,29-81 0,29-122 31,-47 152-76,-35 97 61,0 0 1,-1 0-1,0 0 1,0 0-1,0-1 1,-1 1 0,0-1-1,0 1 1,-1-1-1,0 1 1,-2-14-1,2 21 36,0-1-1,0 1 0,0 0 0,0 0 1,0-1-1,0 1 0,0 0 0,-1-1 1,1 1-1,0 0 0,0 0 0,0-1 1,0 1-1,-1 0 0,1 0 0,0-1 1,0 1-1,-1 0 0,1 0 0,0 0 1,-1-1-1,1 1 0,0 0 0,0 0 1,-1 0-1,1 0 0,0 0 0,-1 0 1,1 0-1,-12 3-134,9-1 117,0 0-1,0 0 0,0 1 0,0-1 0,-3 4 1,-3 6-48,0 0 1,1 1-1,0 0 1,-7 17-1,-19 57-97,21-51 125,-62 213-174,46-141 276,21-81-9,2 0-1,1 0 0,1 0 1,2 1-1,1 53 0,2-54-68,-1-19 20,0 0 0,0 0 0,1 0 0,0 0 0,0 0 0,1 0-1,4 9 1,5 10 76,29 50-1,-36-70-59,1 0 0,0 0 0,1 0 0,-1-1-1,1 0 1,0 0 0,1 0 0,0-1 0,0 0-1,0 0 1,13 6 0,-16-10 15,0 0 0,0 0 0,0 0-1,0 0 1,0-1 0,0 0 0,1 0 0,-1 0 0,0 0-1,0-1 1,0 0 0,0 1 0,0-1 0,0-1 0,0 1-1,0-1 1,-1 1 0,7-5 0,-2 2-4,-1-1 1,0 0 0,0-1-1,0 0 1,-1 0-1,1 0 1,9-14-1,3-10 189,-2 0-1,20-49 0,-16 34-294,-13 27 106,8-24 1,-15 38-29,0-1-1,1 0 1,-1 0-1,-1 0 1,1 0 0,-1 0-1,0 0 1,0 0 0,-2-10-1,2 14-10,0 1-1,0-1 1,0 0-1,-1 0 1,1 0-1,0 1 1,-1-1 0,1 0-1,0 0 1,-1 1-1,1-1 1,-1 0-1,1 1 1,-1-1-1,0 0 1,1 1-1,-1-1 1,0 1-1,1-1 1,-1 1-1,0-1 1,0 1 0,1 0-1,-1-1 1,-1 1-1,0 0-5,0 0 1,1 0-1,-1 0 0,0 0 1,0 0-1,1 0 0,-1 1 1,0-1-1,1 0 0,-1 1 0,-3 1 1,-1 2-42,-1-1 0,1 1 0,0 1 0,-10 8 0,9-7 41,1 1-1,0 0 1,1 0-1,-1 0 1,1 1-1,1 0 0,-1 0 1,1 0-1,1 1 1,-5 13-1,4-5 14,1 1 0,0-1 0,1 1 0,1 26 0,1-27-3,1 1 0,1-1 0,0 0 0,2 1 0,4 16 1,-4-24 47,-1 0 0,1 0 1,1 0-1,0-1 1,1 0-1,-1 0 1,2 0-1,-1-1 1,13 12-1,-16-17-28,0 0 1,1 0-1,-1 0 0,1-1 0,0 1 0,0-1 0,0 0 0,0-1 0,0 1 1,0 0-1,0-1 0,1 0 0,-1 0 0,7 0 0,-4-1 17,0 0 0,0-1-1,-1 0 1,1 0 0,-1 0-1,1-1 1,-1 0 0,11-5 0,5-4 40,-1-1 0,0-2-1,-1 0 1,20-19 0,-36 30-65,119-117 120,-89 85-93,-4 3-8,-1-2-1,30-43 1,-47 59-161,-7 13-5,-5 5 141,0 0-1,0 0 1,0 0 0,0 0-1,0-1 1,0 1 0,0 0-1,0 0 1,1 0 0,-1 0-1,0 0 1,0 0 0,0 0-1,0 0 1,0 0 0,0 0-1,0 0 1,0 0-1,0 0 1,0 0 0,0 0-1,0 0 1,0 0 0,0 0-1,0 0 1,0 0 0,0 0-1,0 0 1,0 0 0,1 0-1,-1 0 1,0 0 0,0 0-1,0 0 1,0 0 0,0 0-1,0 0 1,0 0-1,0 0 1,0 0 0,0 0-1,0 0 1,0 0 0,0 0-1,0 0 1,0 0 0,0 1-1,0-1 1,0 0 0,0 0-1,0 0 1,0 0 0,0 0-1,0 0 1,0 0 0,0 0-1,0 0 1,0 0 0,0 0-1,0 0 1,0 0-1,0 0 1,0 0 0,0 0-1,0 0 1,0 0 0,0 0-1,0 1 1,0 32-102,-1-3 52,2-1 0,7 57 0,3-29-21,-7-32 118,1-1 0,0 1 0,2-1-1,11 24 1,-15-41-59,-1-2 67,0 0 0,0 0-1,1-1 1,0 1 0,3 4-1,-5-8-37,0-1 1,-1 1-1,1 0 0,-1-1 1,1 1-1,0-1 0,0 1 0,-1-1 1,1 1-1,0-1 0,0 0 0,-1 1 1,1-1-1,0 0 0,0 1 0,0-1 1,0 0-1,0 0 0,-1 0 0,1 0 1,0 0-1,0 0 0,0 0 0,0 0 1,0 0-1,-1-1 0,1 1 0,0 0 1,0-1-1,0 1 0,0 0 0,-1-1 1,1 1-1,0-1 0,-1 1 0,1-1 1,1 0-1,4-5 15,0 1-1,0-2 1,0 1 0,0-1 0,-1 1-1,6-12 1,23-48 45,-10 19-54,22-26 200,-14 24-409,-31 43 127,0 5-62,0 4-100,3 15 170,-1 0 0,-1 0 0,0 30 0,1 1 88,2 35 213,-5-84-232,0 1-1,0 0 1,0-1 0,0 1-1,1 0 1,-1-1-1,0 1 1,0 0-1,1-1 1,-1 1-1,0-1 1,1 1 0,-1-1-1,1 1 1,-1-1-1,1 1 1,-1-1-1,1 1 1,-1-1-1,1 1 1,-1-1 0,1 0-1,0 1 1,-1-1-1,1 0 1,0 1-1,-1-1 1,1 0-1,0 0 1,-1 0 0,1 0-1,0 0 1,-1 0-1,1 0 1,0 0-1,-1 0 1,1 0 0,1 0-1,0-1 15,1 1 1,0-1-1,-1 0 1,1 0-1,0 0 0,-1 0 1,1 0-1,2-3 0,15-11 77,-1 0 0,20-24 0,-3 5-21,-17 16-48,68-57-117,-72 64 23,0 0 0,1 1 0,0 1 1,18-8-1,-32 16 46,0 0 1,0 1 0,-1-1-1,1 0 1,0 1 0,0-1-1,0 1 1,0 0 0,0 0-1,0 0 1,0 0 0,0 0-1,0 0 1,0 0 0,0 1-1,2 0 1,-3 0 4,1-1-1,-1 1 1,0 0 0,0 0 0,0 0-1,0 0 1,1 0 0,-1 1-1,0-1 1,-1 0 0,1 0-1,0 1 1,0-1 0,-1 0-1,1 1 1,0-1 0,-1 1 0,0-1-1,1 1 1,-1 1 0,2 7-31,-1-1 0,0 1 0,0-1 0,-1 1 0,-2 15 0,-12 49-132,0 4 336,11-45 101,3-33-260,0 0 1,0 1-1,0-1 0,0 0 0,0 0 0,0 1 0,0-1 0,0 0 1,0 0-1,0 1 0,0-1 0,0 0 0,0 0 0,0 1 0,0-1 1,0 0-1,0 0 0,0 0 0,0 1 0,0-1 0,0 0 0,0 0 1,0 1-1,0-1 0,0 0 0,1 0 0,-1 0 0,0 1 0,0-1 1,0 0-1,0 0 0,1 0 0,-1 0 0,0 1 0,0-1 0,0 0 1,1 0-1,-1 0 0,0 0 0,0 0 0,1 0 0,-1 0 0,0 0 1,0 0-1,1 0 0,-1 0 0,0 0 0,0 0 0,1 0 1,-1 0-1,0 0 0,1 0 0,9-8 120,-7 6-82,9-11 5,0 0 0,-1-1 0,0 0 0,-1-1 0,15-31 0,-17 30-95,1 0-1,1 0 1,0 1 0,0 1 0,24-25-1,-32 38 26,-1 0 0,0 0 0,0 0 0,1 0 0,-1 0 0,1 0 0,-1 0 0,1 1 0,-1-1 0,1 0 0,-1 1 0,4-1 0,-4 1 14,0 0 0,0 0 0,-1 0 0,1 1 0,0-1 0,0 0 0,-1 0 1,1 1-1,0-1 0,-1 1 0,1-1 0,0 1 0,-1-1 0,1 1 0,0-1 1,-1 1-1,1-1 0,-1 1 0,1 0 0,-1-1 0,0 1 0,1 0 0,-1 0 1,0-1-1,1 1 0,-1 0 0,0 0 0,0-1 0,1 2 0,0 5-13,0 0-1,0 0 0,-1 0 1,0 0-1,-1 11 0,0 4 17,1 12-69,-1-10 97,1-1 1,5 38-1,-4-58-17,-1 0 0,1 0 0,0-1 0,0 1 0,0 0 0,0-1 0,1 1 0,-1 0 0,1-1 0,-1 0 0,1 1 0,0-1 0,0 0 1,0 0-1,4 3 0,-2-2 2,0-1 0,-1 0 0,1 0 0,0-1 1,0 1-1,0-1 0,0 0 0,0 0 0,0 0 1,4 0-1,6-1 14,-1 0 0,0-1 0,0 0 0,1-1 0,23-7 0,-11 2 16,0-1-1,-1-1 1,0-1-1,-1-2 1,0 0-1,0-1 1,-2-2-1,40-32 1,-31 16 25,51-64 0,-70 80-57,-1 1 0,-1-2 0,0 0-1,-1 0 1,-1 0 0,12-35 0,-20 51-16,0-1 0,1 1 1,-1 0-1,0-1 0,0 1 0,0-1 0,0 1 1,1-1-1,-1 1 0,0-1 0,0 1 0,0 0 1,0-1-1,0 1 0,0-1 0,0 1 1,0-1-1,0 1 0,0-1 0,0 1 0,-1-1 1,1 1-1,0-1 0,0 1 0,0 0 0,-1-1 1,1 1-1,0-1 0,0 1 0,-1 0 1,1-1-1,0 1 0,-1 0 0,1-1 0,0 1 1,-1 0-1,1 0 0,-1-1 0,1 1 0,0 0 1,-2-1-1,1 1-14,0 1 0,-1-1-1,1 0 1,0 0 0,-1 1 0,1-1 0,0 1 0,-1-1 0,1 1-1,0-1 1,0 1 0,-1 0 0,1 0 0,0 0 0,0-1-1,-1 3 1,-13 13-82,1 0 0,-22 34-1,29-39 118,-11 15 9,2 1 0,-16 32 0,27-47-8,0 1-1,1-1 1,0 1 0,1 0 0,0 0 0,1 0 0,-1 22 0,3-32 10,0-1 0,0 1 1,0-1-1,1 1 0,-1 0 1,1-1-1,-1 1 1,1-1-1,0 1 0,0-1 1,0 0-1,0 1 0,1-1 1,2 4-1,-4-6-6,1 0 0,-1 1 0,1-1 0,-1 1 0,1-1 0,0 0 0,-1 1 0,1-1 0,-1 0 0,1 1-1,0-1 1,-1 0 0,1 0 0,0 0 0,0 0 0,-1 0 0,1 0 0,0 0 0,-1 0 0,1 0 0,0 0 0,0 0 0,1-1 8,0 1 0,0-1 1,-1 0-1,1 0 1,0 0-1,-1 0 1,1 0-1,-1-1 1,1 1-1,-1 0 0,3-4 1,5-8 27,0-1 0,-1 0 0,0-1 1,-1 0-1,10-30 0,-5 12-20,6-19-16,-10 28-143,20-44 0,-21 58-134,-4 10-37,0 9 124,-2 12 105,-1 0 0,-1 0 0,-1 0 0,-6 28 0,5-29-3,-149 669 167,91-504 0,53-166-48,-2 0 0,0 0 0,0-1 0,-22 26 0,23-33-6,0-1 1,0-1-1,0 0 1,-1 0-1,-1 0 0,0-2 1,0 1-1,-19 9 0,21-13 7,0-1 0,1 1-1,-2-1 1,1-1-1,0 0 1,0 0 0,-1-1-1,1 0 1,-1-1-1,1 0 1,-1 0 0,-12-3-1,17 2-33,0 0 0,0-1-1,0 0 1,0 0 0,0 0-1,1 0 1,-1-1 0,1 0-1,-1 0 1,1 0 0,-6-6-1,4 3-15,0-1-1,0 0 0,1-1 0,-1 1 1,2-1-1,-5-9 0,-1-7 8,1-1-1,1 1 1,-8-48 0,12 53-18,1 0 0,1 0 0,1 0 0,1 0 0,2-24 0,-1 35-49,0 1 0,1 0 0,0-1 0,0 1 0,0 0 0,1 0 0,0 0 0,1 0 0,0 0 0,0 1 0,0 0 0,0 0 0,1 0 0,0 0 0,1 1 0,8-8 0,0 3-827,0 1 0,0 1 0,1 0 0,31-12 0,-26 13-2252,35-6 0,-13 8 255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9:11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84 7296,'-37'-38'3328,"37"34"-2912,4-1-352,6 2-128,9-6-384,9 0 224,6-3-928,4 8 640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9:11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44 156 7456,'-44'-21'3392,"88"12"-2944,-11 6 896,4 3-832,49-14 1184,5 7-928,54-14-128,7 7-385,51-7-95,-9 8-96,0-2 32,-23 6-64,-7 0-1567,-25 9 831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9:14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383 172 3328,'-4'-7'1578,"4"6"-1421,0 1 1,-1-1-1,1 1 1,0-1-1,0 1 1,0-1-1,-1 1 0,1-1 1,0 1-1,-1-1 1,1 1-1,0 0 1,-1-1-1,1 1 1,0-1-1,-1 1 1,1 0-1,-1-1 1,1 1-1,-1 0 1,1 0-1,-2-1 1,-6-1 92,-1 0 0,1 0 0,-1 0 1,1 1-1,-1 1 0,0 0 0,1 0 1,-1 0-1,-9 3 0,-13 2 600,-39 13 0,61-15-778,-1 0-1,1 0 0,0 1 0,0 0 1,0 1-1,0 0 0,1 0 0,0 1 1,0 0-1,0 1 0,1-1 0,0 2 1,0-1-1,1 1 0,0-1 0,0 2 1,1-1-1,0 1 0,0 0 0,1 0 1,1 0-1,-1 0 0,1 1 0,-2 13 1,3-12 1,0 0 0,2 0 1,-1 0-1,1 0 0,1 1 1,2 18-1,-2-25-27,1-1 0,-1 1 1,1 0-1,-1-1 0,1 1 0,1-1 1,-1 0-1,0 0 0,1 1 0,0-2 1,0 1-1,0 0 0,1 0 0,-1-1 1,1 0-1,0 0 0,0 0 0,4 2 1,4 1 73,0-1 0,0-1 0,0 0 0,0 0 0,1-2 0,-1 1 0,1-1 0,-1-1 0,26-1 1,-14-1-8,-1-1 1,1-1 0,-1-2 0,33-9 0,-37 7-70,-1 0 1,0-2-1,0 0 0,-1 0 0,0-2 0,27-22 0,-16 8 118,-2 0 0,38-48 0,-55 62-66,0-1 0,-1 0 0,0 0 0,-1 0 0,-1-1 0,0 0 0,8-27 0,-14 36-57,0-1 1,0 0 0,0 0-1,-2-8 1,1-1-36,3 9-198,5 6 255,-1-1-85,-1 0 0,-1 1 0,1 0 1,0 0-1,0 1 0,0-1 0,0 1 0,8 4 0,-10-4 6,-1-1-1,1 0 0,-1 1 1,0 0-1,1 0 1,-1 0-1,0 0 0,0 0 1,0 0-1,-1 0 1,1 0-1,0 1 1,-1-1-1,0 1 0,1-1 1,-1 1-1,1 4 1,3 24 28,-3 0 0,0 0-1,-3 37 1,0-14-12,1-46 9,0 0 0,0-1 0,1 1 0,0-1 0,1 1 0,0-1 0,0 0 0,0 1 0,6 11 0,-6-17 20,0 1 1,0-1-1,-1 1 0,1-1 0,1 0 0,-1 0 1,0 1-1,1-2 0,-1 1 0,1 0 1,-1 0-1,1-1 0,0 1 0,-1-1 1,1 0-1,0 0 0,0 0 0,0 0 1,0-1-1,0 1 0,0-1 0,0 0 0,0 0 1,1 0-1,-1 0 0,4-1 0,13-2 40,-1-1-1,0-1 1,0 0 0,0-2-1,0 0 1,-1-1-1,-1-1 1,1-1-1,23-17 1,9-11 35,75-74 0,-116 103-83,-1 1 1,0-1-1,0-1 1,-1 0-1,11-17 1,-15 18-263,-8 11-90,-12 17 23,15-18 343,-4 8-46,-1-1 0,1 1 1,1 0-1,0 0 0,0 1 1,1-1-1,-6 21 0,3-4 35,-7 52-1,13-67 22,0-1 0,1 1 0,0-1 0,1 1 0,2 13 0,-2-20-17,-1-1 1,1 1-1,0-1 1,0 1 0,1-1-1,-1 1 1,1-1-1,0 0 1,0 0-1,0 0 1,0 0 0,0 0-1,1 0 1,-1-1-1,1 1 1,0-1 0,0 0-1,4 3 1,-6-4-1,0-1 0,0 1 0,0-1 1,0 0-1,0 0 0,1 1 0,-1-1 0,0 0 1,0 0-1,0 0 0,1 0 0,-1 0 1,0 0-1,0-1 0,0 1 0,0 0 0,0-1 1,1 1-1,-1 0 0,0-1 0,0 0 0,0 1 1,0-1-1,0 1 0,0-1 0,1-1 1,1-1 4,-1 1 1,1-1-1,-1 0 1,0 0-1,0 0 1,0 0-1,3-6 1,1-6 7,-1 1-1,-1-1 1,0-1 0,-1 1 0,0 0 0,-1-1 0,-1-25 0,-2 22-74,0 1 0,-1-1 0,-1 0 0,0 1 0,-13-36 0,15 52 12,0 0 0,0 0 0,0 0-1,0 0 1,-1 0 0,1 0 0,0 1 0,-1-1 0,1 0-1,-1 1 1,0-1 0,1 1 0,-1 0 0,0-1 0,0 1 0,0 0-1,0 0 1,0 0 0,0 0 0,-3 0 0,3 1 14,1-1 1,0 1-1,-1 0 0,1 0 1,0 0-1,0 0 1,-1 0-1,1 1 0,0-1 1,-1 0-1,1 0 1,0 1-1,0-1 0,-1 1 1,1-1-1,0 1 1,0 0-1,0-1 0,0 1 1,0 0-1,0 0 1,0 0-1,0 0 0,0 0 1,0 0-1,0 0 1,0 0-1,1 0 0,-1 0 1,0 0-1,1 1 1,-1-1-1,0 2 0,0 2 5,0-1-1,1 1 1,-1 0-1,1-1 0,-1 1 1,2 0-1,-1-1 1,0 1-1,1 0 0,0-1 1,0 1-1,0-1 1,1 1-1,-1-1 0,5 8 1,0 0 8,1 0 0,1 0 0,0-1 0,11 12 0,-17-20 17,1 0 0,-1 0 0,1-1 0,0 1 0,0-1 0,0 0 0,0 0 0,0 0 0,1 0 0,-1-1 0,1 1 1,-1-1-1,1 0 0,-1 0 0,8 1 0,-6-2 12,0 0 1,0 0-1,0-1 1,0 1 0,-1-1-1,1 0 1,0-1-1,-1 1 1,1-1 0,0 0-1,-1 0 1,7-5-1,140-97 685,-63 42-401,-74 52-285,99-70 37,-90 61 36,0-1 0,30-34 0,-38 33-52,-14 18-79,1 1 0,-1-1 0,1 0 0,0 1 0,-1-1 0,1 1 0,0 0 0,1 0 0,-1 0 0,0 0 0,1 0 0,-1 0 0,1 0 0,-1 1 0,6-3 0,-7 4 13,-1 0 0,1 0-1,-1 0 1,0 0 0,1 0-1,-1 1 1,1-1 0,-1 0-1,1 0 1,-1 0 0,0 1-1,1-1 1,-1 0-1,0 1 1,1-1 0,-1 0-1,0 1 1,1-1 0,-1 0-1,0 1 1,1-1 0,-1 0-1,0 1 1,0-1 0,0 1-1,0-1 1,1 1 0,-1-1-1,0 0 1,0 1 0,0-1-1,0 1 1,0-1 0,0 1-1,0-1 1,0 1 0,0 0-1,0 26-183,-1-18 91,-8 273-118,6-237 350,-3-1 0,-16 67 0,20-103-64,-1-1 0,0 1 0,0-1 0,-7 13 0,9-19-44,1 1 0,-1-1 0,0 0 0,0 0 0,0 0 0,0 1-1,0-1 1,0 0 0,0 0 0,0 0 0,0 0 0,0-1 0,-1 1-1,1 0 1,0 0 0,-1-1 0,1 1 0,0-1 0,-1 1 0,1-1-1,-1 0 1,1 0 0,-1 1 0,1-1 0,-1 0 0,1 0 0,-1 0-1,1 0 1,-1-1 0,1 1 0,0 0 0,-1-1 0,-2 0 0,-1-2 15,-1-1 1,1 1 0,0-1 0,0 0 0,0 0 0,1-1 0,-1 1-1,1-1 1,-6-9 0,-28-52 38,25 39-51,-11-32 0,5 9-479,33 64 176,-1 1 202,1-1 0,0 0 0,29 19 0,-33-25 64,1-1 39,-1 0-1,1-1 1,0 0 0,0-1 0,1 0 0,20 6 0,-26-10 3,0 0 1,0 0-1,-1 0 1,1-1-1,0 0 1,0 0-1,0 0 1,0-1-1,0 0 1,0 0-1,0 0 1,-1-1-1,1 0 1,-1 0-1,1 0 1,-1-1-1,0 1 1,1-1-1,-1-1 1,5-4-1,8-7 22,0-2-1,-1 0 0,25-34 1,-4 4 54,149-147 79,-176 183-294,0 0-1,1 1 1,24-18 0,-28 25-3,-9 15-179,-18 95 167,-9 50 80,20-113 22,-15 60 43,20-93 64,-1 0 0,0 0 1,-1 0-1,0 0 0,-1-1 1,-11 17-1,14-24-50,0 0-1,0 1 1,0-1 0,-1 0-1,1-1 1,-1 1 0,1-1-1,-1 1 1,0-1 0,0 0-1,0 0 1,-7 1 0,7-2-10,1 0 1,0-1-1,0 1 0,-1-1 1,1 0-1,0 0 1,0 0-1,-1 0 0,1-1 1,0 0-1,0 1 1,-1-1-1,1 0 0,0 0 1,0-1-1,0 1 1,-3-3-1,-3-2-26,0 0-1,1-1 1,0 0 0,0-1-1,1 0 1,-13-18 0,20 27-55,7 9 9,1 0 1,0 0-1,0-1 1,1 0-1,11 8 1,-9-11 44,1-1 0,0 0-1,0-1 1,0 0 0,0-1 0,0 0-1,1-1 1,0 0 0,-1-1 0,1 0 0,15-2-1,16-3 75,81-19 0,-97 17-33,4-1 115,12-3-2673,-35 9 1061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9:17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1437 4320,'0'-2'2969,"5"1"-1064,13-3-64,3 0-396,-3-2-580,1-1 0,-2-1 0,31-19 1,-42 24-733,11-8 268,-1 0-1,0-1 1,26-26 0,-35 31-276,24-23 306,-2-1-1,-1-2 1,29-44 0,56-113 428,-59 95-246,12-31-416,-66 125-213,0 1-1,0 0 1,0 0-1,0-1 1,0 1 0,0 0-1,1 0 1,-1 0 0,0-1-1,0 1 1,0 0-1,0 0 1,0 0 0,0 0-1,1-1 1,-1 1-1,0 0 1,0 0 0,0 0-1,1 0 1,-1 0-1,0 0 1,0 0 0,0-1-1,1 1 1,-1 0-1,0 0 1,0 0 0,0 0-1,1 0 1,-1 0 0,0 0-1,0 0 1,1 0-1,-1 0 1,0 0 0,0 0-1,0 0 1,1 0-1,-1 0 1,0 1 0,0-1-1,1 0 1,-1 0-1,7 12-265,-5-5 258,0-1 0,0 0 1,1 10-1,-4 143-304,-1-109 352,-24 183 520,25-229-467,0 0 0,0 0 0,0 0 0,-1 0 0,-2 6-1,3-8-50,0-1 0,1 0 0,-1 0 0,0 1 0,0-1 0,0 0 0,0 0 0,0 0 0,0 0 0,-1 0 0,1 0 0,0 0 0,0-1 0,-1 1 0,1 0-1,0-1 1,-2 1 0,2-1-14,0 1 0,0-2-1,-1 1 1,1 0 0,0 0 0,0 0-1,0 0 1,0-1 0,0 1-1,0 0 1,0-1 0,0 1-1,0-1 1,0 1 0,0-1 0,0 1-1,0-1 1,0 0 0,1 0-1,-1 1 1,0-1 0,0 0 0,1 0-1,-2-1 1,0-1 31,-3-3-8,0 1-1,1-1 1,0 0-1,0 0 1,-5-11-1,-5-10 21,-26-51-91,25 48-78,12 21-173,9 11 105,12 15 43,-15-14 134,3 3-57,9 10 31,0 0 1,2-2-1,0 0 1,0 0-1,28 14 1,-37-25 71,0 0 0,0-1 1,0 0-1,1 0 0,-1-1 0,1 0 1,-1 0-1,1-1 0,-1 0 1,1-1-1,-1 0 0,0 0 1,1-1-1,13-4 0,10-5 66,0-1 0,38-22-1,-52 26-96,20-12 99,-1-1 0,0-2 0,-2-2 0,-1-1 0,0-2 0,44-48 0,-70 69-91,-1-1 1,-1 0 0,0 1-1,0-2 1,0 1 0,-1-1-1,-1 0 1,1 0 0,3-12-1,-8 20-19,13-45-79,-12 42 49,0-1 1,0 0-1,-1 1 0,0-1 1,0 1-1,0-1 0,0 0 1,-2-6-1,2 10 14,0 0-1,-1 1 1,1-1 0,0 0-1,-1 0 1,1 1 0,-1-1 0,1 0-1,-1 1 1,1-1 0,-1 1-1,1-1 1,-1 0 0,0 1-1,1-1 1,-1 1 0,0 0 0,1-1-1,-1 1 1,0 0 0,0-1-1,1 1 1,-1 0 0,0 0-1,0-1 1,1 1 0,-1 0-1,0 0 1,0 0 0,0 0 0,-1 0-1,-3 1-40,0 0-1,0 0 1,0 0-1,-6 3 1,6-2 35,-7 2-41,0 1 1,0 0 0,1 1-1,-1 0 1,-16 13 0,23-15 62,0 0 0,0 1 1,0-1-1,0 1 0,1 0 1,0 1-1,0-1 0,0 1 1,1 0-1,0 0 0,0 0 1,0 0-1,-1 8 0,1-2 15,1 0 0,0 0 0,0 0 0,2 1 0,0-1 0,0 0 0,1 0 0,0 1 0,1-1 0,1 0 0,0 0 0,0-1 0,1 1 0,1-1 0,11 22 0,-10-22 38,1 1-1,1-1 0,0-1 0,0 1 0,1-1 1,0-1-1,1 0 0,0 0 0,19 12 0,-25-19-22,-1-1 0,1 1 0,0-1-1,0 0 1,0 0 0,-1 0 0,1-1-1,0 1 1,0-1 0,0 0 0,0 0 0,0 0-1,0-1 1,0 1 0,0-1 0,0 0-1,-1 0 1,1-1 0,0 1 0,0-1-1,-1 0 1,5-3 0,7-4 30,-1-1-1,0 0 1,20-22-1,84-74-28,-88 81-9,2 2-1,34-19 0,-35 24-47,0 1 1,1 2-1,1 1 0,57-15 1,-62 21-42,-17 5 33,1 0 1,0 0-1,0 1 1,13 0 0,-18 2-10,-8 1 49,-17 0 71,-28 2-87,-68 13 0,89-12-10,2-1-4,1 2-1,-1 1 1,1 1 0,0 0-1,-26 14 1,39-16 18,-1 0 1,1 1 0,0 0 0,0 1 0,1 0-1,0 0 1,0 1 0,1 0 0,-1 0-1,2 0 1,-1 1 0,1 0 0,-5 12-1,5-9 9,2 0 1,-1-1-1,2 1 0,0 1 0,0-1 0,-2 25 0,5-31 11,0-1 0,0 1 0,0-1 0,1 1 0,0-1 0,0 1 0,0-1 0,1 1 0,0-1 0,0 0 0,0 0 0,1 0 0,-1 0 0,1 0 0,0-1 0,1 1 0,-1-1 0,7 7 0,-4-7 14,0 0 0,0 0 0,0 0 0,1-1 1,-1 0-1,1 0 0,0-1 0,-1 0 0,1 0 1,0 0-1,1-1 0,-1 0 0,0 0 0,12-1 0,2-1 71,0-1 1,0 0-1,33-10 0,-29 5-72,-1-1 1,0-1 0,0-1-1,-1-1 1,0-1 0,-1-1-1,0-1 1,-1-1 0,-1-1-1,23-23 1,103-109 293,-94 98-270,-14 14 32,53-67-1,86-173-28,-125 190 22,101-174-208,-146 248 105,-1 0 0,5-14 0,2-5-379,-44 90-755,7-16 1110,-31 83 1,35-77 10,-14 35 8,-34 76 28,-24 54 4,77-172 4,1 0 0,3 1 0,-8 57 0,16-70 24,-10 95 49,13-111-31,0 0 0,1 0-1,0 0 1,1 0 0,1-1-1,7 25 1,-9-35-21,0-1 0,0 0 1,0 0-1,0 0 0,0 0 0,0 0 0,0-1 1,1 1-1,-1 0 0,1 0 0,0-1 0,-1 1 1,1-1-1,0 1 0,0-1 0,0 0 0,0 0 1,0 0-1,0 0 0,0 0 0,0 0 0,1-1 1,-1 1-1,5 0 0,-3-1 18,1 0 0,-1 0 0,1-1 0,-1 0 0,1 1 0,-1-1 0,0-1 0,1 1 0,-1-1 0,0 1 0,7-5 0,0-1 19,0 0 0,0-1-1,-1 0 1,12-12 0,33-42 140,-40 42-178,63-78-20,38-47-107,-69 93-323,-41 47 29,-5 9 187,-6 9 95,-3 8 64,1 0 1,0 0-1,-3 28 1,5-28 22,-9 66 24,13-75 38,0 0 0,1-1 0,0 1 0,1 0-1,3 14 1,-4-25-23,0 0 0,0 0 0,0 0 0,0 0 0,1 0 0,-1 1 0,0-1 0,1 0 0,-1 0 0,1 0 0,-1 0 0,1 0 0,0 0 0,-1-1 0,1 1 0,0 0 0,0 0 0,-1 0 0,1-1 0,0 1 0,0 0-1,0-1 1,0 1 0,0 0 0,0-1 0,0 0 0,0 1 0,0-1 0,0 1 0,0-1 0,0 0 0,1 0 0,-1 0 0,0 0 0,0 0 0,0 0 0,0 0 0,0 0 0,0 0 0,1 0 0,-1-1 0,0 1 0,0 0 0,0-1 0,0 1 0,0-1 0,1 0-1,5-3 17,0 0 0,0-1 0,0 0 0,10-10 0,81-71 256,78-74 12,-174 158-296,3-4-49,1 1 1,8-12-1,-14 17 42,1-1-1,-1 1 1,0-1 0,1 1-1,-1 0 1,0-1 0,0 1 0,0-1-1,1 1 1,-1-1 0,0 1 0,0-1-1,0 1 1,0-1 0,0 1 0,0-1-1,0 1 1,0-1 0,0 1 0,0-1-1,0 1 1,0-2 0,-1 2-7,0 0 1,1-1-1,-1 1 1,0 0-1,1-1 1,-1 1-1,0 0 1,0 0-1,1 0 0,-1-1 1,0 1-1,0 0 1,1 0-1,-1 0 1,0 0-1,0 1 1,1-1-1,-1 0 1,0 0-1,0 0 1,0 1-1,-5 0-2,1 1 0,0 0-1,-1 0 1,1 0 0,0 1 0,0 0-1,0 0 1,0 0 0,1 1 0,0-1 0,-1 1-1,1 0 1,0 0 0,-5 8 0,4-5-5,0 1 1,0-1 0,1 1-1,0 0 1,1 0-1,-1 0 1,2 1 0,-5 15-1,7-17 36,-1-1-1,1 0 1,0 0-1,1 1 1,-1-1-1,1 0 1,1 0-1,-1 0 1,1 0-1,0 0 1,0 0-1,1 0 1,-1 0-1,1-1 1,7 10-1,-6-10 3,-1-1 0,1 1-1,0-1 1,0 0 0,0-1 0,0 1-1,1-1 1,-1 0 0,1 0 0,0 0-1,0 0 1,0-1 0,0 0 0,1 0-1,-1 0 1,0-1 0,1 0 0,7 1-1,-5-2 29,0 0-1,0-1 1,1 0 0,-1 0-1,0-1 1,-1 0-1,1-1 1,0 1 0,0-1-1,-1-1 1,0 1 0,0-1-1,0-1 1,0 1-1,-1-1 1,11-10 0,-5 4-21,-1-2 1,0 0 0,-1 0 0,-1-1 0,0 0-1,0-1 1,6-17 0,-12 25-15,0-1 1,-1 1-1,0 0 1,-1-1-1,1 1 1,-1-1-1,-1 1 1,0-11-1,0 14-18,0 0 1,0 0-1,-1 0 1,0 0-1,0 1 0,0-1 1,0 0-1,0 1 0,-1-1 1,1 1-1,-1-1 1,0 1-1,0 0 0,-1 0 1,1 0-1,-1 0 0,1 0 1,-6-4-1,-1 1-12,0 1-1,0 0 1,0 1-1,-1 0 1,1 0-1,-1 1 1,0 1-1,-10-2 1,-14-1-58,-36 0-1,63 5 71,-97 0 101,243-8-159,-28 1 152,-56 4-79,-19 0-56,43 3 1,-66 0 28,-6 0-22,0 0-1,0 1 0,-1 0 1,14 3-1,-19-4 40,0 1-1,1-1 1,-1 1-1,0 0 1,1-1 0,-1 1-1,0 0 1,0 0 0,0 0-1,0 0 1,1 0 0,-1 0-1,-1 0 1,1 0 0,0 0-1,0 0 1,0 0 0,-1 1-1,1-1 1,0 0-1,-1 1 1,1-1 0,-1 0-1,0 1 1,1-1 0,-1 1-1,0-1 1,0 1 0,0 1-1,-1 11 37,0 0-1,-1 0 1,-6 20-1,5-25 0,0 1 0,1-1 0,0 1 0,1-1 0,0 1 0,1 0 0,0 0 0,0-1 0,2 12 0,-2-20-19,1-1 0,-1 0 0,0 0 0,0 0 0,0 1 0,0-1 0,1 0 0,-1 0 0,0 0 0,0 0 0,0 0 0,1 1 0,-1-1 0,0 0 0,0 0 1,0 0-1,1 0 0,-1 0 0,0 0 0,0 0 0,1 0 0,-1 0 0,0 0 0,0 0 0,1 0 0,-1 0 0,0 0 0,0 0 0,1 0 0,-1 0 0,0 0 0,0 0 0,0 0 1,1-1-1,-1 1 0,0 0 0,0 0 0,0 0 0,1 0 0,-1-1 0,18-10 216,17-18-91,-11 9-149,2 1 1,0 1 0,1 1 0,1 2 0,0 1-1,53-19 1,-72 30-24,-1 0-1,1 1 0,-1 0 1,1 0-1,16-1 1,-22 3 20,0 0 1,0 1-1,1-1 1,-1 0-1,0 1 1,0 0 0,0 0-1,0 0 1,1 0-1,-2 0 1,1 1 0,0-1-1,0 1 1,0 0-1,-1 0 1,1 0 0,-1 0-1,1 0 1,2 4-1,7 10 63,17 32 0,-23-36 47,1 0 0,1-1 0,-1 1 0,2-1 0,0-1 0,17 17 0,-23-25-54,0 0-1,-1-1 1,1 1-1,0-1 0,1 0 1,-1 1-1,0-2 1,0 1-1,0 0 0,0-1 1,1 1-1,-1-1 1,0 0-1,1 0 1,3 0-1,-5-1-159,0 1 1,0-1-1,0 1 1,0-1-1,0 0 1,0 1-1,0-1 1,0 0-1,0 0 1,3-3-1,-4 3-217,1 0 0,-1 0 0,0-1 0,0 1 1,0 0-1,0-1 0,0 1 0,0-1 0,-1 1 0,1-1 0,0 0 0,-1 1 0,1-1 1,-1 0-1,1-1 0,-3-16-4186,1 5 1489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9:17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51 6560,'-14'-16'2976,"36"8"-2592,-2 2 160,2 6-384,22-3-64,-7-1-64,1-4 96,1 8-64,-17-6-3680,-2 12 1952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5:48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50 471 7040,'-26'0'2282,"18"2"-1386,6 0-756,-10 8 812,10-4 2383,13-3-1698,-2 0-1237,2-3-114,0 0 1,0 0-1,0-1 0,0-1 1,0 0-1,20-7 0,-2-1 211,32-16-1,-39 15-319,-1-1-1,0 0 1,-1-2-1,0 0 1,-1-2-1,-1 0 1,26-29-1,-34 33-93,0 0-1,-1-1 1,-1 0-1,0 0 1,-1-1 0,0 0-1,-1 0 1,0-1-1,-2 1 1,1-1-1,-2 0 1,3-27 0,-5 35-77,-1 1 0,0-1 0,-1 0 1,1 0-1,-1 1 0,-1-1 0,1 1 0,-1-1 1,0 1-1,-1-1 0,-4-8 0,7 14-11,-1 0-1,1 1 1,-1-1-1,1 0 1,0 1-1,-1-1 0,1 0 1,-1 1-1,0-1 1,1 0-1,-1 1 1,0-1-1,1 1 1,-1-1-1,0 1 0,1 0 1,-1-1-1,0 1 1,0 0-1,1-1 1,-1 1-1,0 0 1,0 0-1,0 0 0,0 0 1,1 0-1,-1-1 1,0 2-1,0-1 1,0 0-1,0 0 1,1 0-1,-1 0 0,0 0 1,0 1-1,0-1 1,1 0-1,-1 1 1,0-1-1,1 1 1,-2 0-1,-3 3-6,0 0 1,1 0-1,0 0 0,-7 10 1,6-9 30,-10 13 217,1 1 1,1 1-1,-18 35 0,27-47-171,1 0-1,-1 0 1,2 1 0,-1-1 0,1 1-1,0 0 1,1 0 0,0 0 0,1 0 0,-1 0-1,2 0 1,2 17 0,-1-15-47,1 0 0,0 0 1,1-1-1,0 1 0,1-1 0,0 0 0,1 0 1,0-1-1,0 0 0,1 0 0,0 0 0,1-1 0,0 0 1,0 0-1,1-1 0,15 11 0,-19-16-180,-1 0 1,0 0-1,1 0 0,-1-1 0,1 0 0,-1 1 0,1-2 0,0 1 0,0 0 1,-1-1-1,1 0 0,8-1 0,2-1-1398,-1-1 0,26-9 0,-23 6-237,-1 0 0,0-1 0,24-15-1,5-4-1124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9:17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 7968,'5'-26'3616,"42"19"-3136,1-2 1280,8 4-1056,43-8 64,6 5-448,31-5-160,-8 5-96,19 1 32,-14 1-64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9:33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530 133 896,'-4'0'17045,"-4"5"-16768,4-2-154,-28 14 95,32-17-198,0 0 0,0 0 0,0 0 0,0 1 0,0-1-1,0 0 1,0 0 0,1 0 0,-1 0 0,0 0-1,0 0 1,0 0 0,0 1 0,0-1 0,0 0-1,0 0 1,0 0 0,1 0 0,-1 0 0,0 0 0,0 0-1,0 0 1,0 0 0,0 0 0,0 0 0,1 0-1,-1 0 1,0 0 0,0 0 0,0 0 0,0 0-1,0 0 1,0 0 0,1 0 0,-1 0 0,0 0 0,0 0-1,0 0 1,0 0 0,0 0 0,0 0 0,1 0-1,-1 0 1,0 0 0,0 0 0,0-1 0,0 1-1,0 0 1,5 0-180,-4 0 528,3-8-208,2 17 4619,-2-1-4417,-4-2-272,1 2 37,-1-1 0,-1 1 0,1 0-1,-1-1 1,0 1 0,-1-1 0,0 0 0,-3 10 0,1-9-75,0 0 1,-1 0-1,0 0 0,-1-1 0,0 1 1,0-1-1,0 0 0,-1-1 0,0 0 0,0 0 1,0 0-1,-1-1 0,0 0 0,0-1 1,0 1-1,-13 3 0,10-4-18,-1-1 1,0-1-1,0 1 0,0-2 0,0 0 1,0 0-1,-1-1 0,1-1 0,0 0 1,0-1-1,0 0 0,-13-4 0,14 2-30,0 0-1,0-1 0,0 0 0,1-1 0,0 0 1,0 0-1,-12-11 0,7 4 45,1 0 1,0-1-1,-20-28 0,30 37-17,1 0 0,-1 0 0,1-1 1,0 0-1,1 1 0,-1-1 0,1 0 0,0 0 0,1 0 0,-1 0 0,0-11 0,2 15 19,1-1-1,-1 1 1,1-1-1,0 1 1,-1-1-1,1 1 1,0-1-1,1 1 1,-1 0-1,0-1 1,1 1-1,-1 0 0,1 0 1,0 0-1,-1 0 1,1 0-1,4-2 1,4-4 144,0 1 0,18-10-1,-3 5 8,0 0 0,0 2 0,1 1-1,0 1 1,0 1 0,50-5 0,-30 7-14,0 3 0,0 2 1,57 7-1,-19 6 133,-52-7-525,1-1 1,38 0 0,-41-7-3182,1-3-6695,-17 4 6034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9:34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12 4320,'5'-12'7568,"-11"17"-3319,-4 10-2954,7-10-562,-15 27 1343,-17 40-1,9-16-514,3-12-623,-73 149 2497,85-168-3247,1 1 1,2 0-1,0 1 1,2 0-1,1 0 1,1 0-1,1 0 1,1 1-1,3 34 1,3-17-22,2 0 0,1 0 0,3-1 0,27 77 0,-30-102-187,1-1 0,1 0 1,12 20-1,5-4-2589,-26-33 2316,1 0 0,-1-1 1,1 1-1,0 0 0,-1-1 1,1 1-1,-1-1 0,1 1 0,0-1 1,0 1-1,-1-1 0,1 1 0,0-1 1,0 0-1,-1 1 0,1-1 1,0 0-1,0 0 0,0 1 0,0-1 1,0 0-1,-1 0 0,1 0 1,0 0-1,0 0 0,0 0 0,0 0 1,0-1-1,0 1 0,-1 0 1,1 0-1,0-1 0,0 1 0,0 0 1,-1-1-1,1 1 0,0-1 1,-1 1-1,1-1 0,0 0 0,-1 1 1,1-1-1,0 0 0,9-8-2821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9:35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6 7296,'0'0'147,"-6"-5"2537,4 10 416,1 6-1362,-6 17 1542,-14 36 0,-7 25-75,22-59-2602,1 0 1,1 0-1,2 1 0,1 30 1,2-43-471,0 0 1,2 0-1,0 0 1,1 0-1,0 0 1,2-1-1,0 0 1,9 17-1,-11-26-93,0-1 0,1 0-1,0 1 1,0-1 0,0-1-1,1 1 1,0-1 0,0 0-1,14 9 1,-16-13-37,0 1 0,0-1 0,0 0 0,1-1 0,-1 1 0,0-1 0,1 0 0,0 0 0,-1 0 0,1 0 0,-1-1 0,1 0-1,0 0 1,-1 0 0,1 0 0,0-1 0,-1 0 0,1 0 0,-1 0 0,7-3 0,2-2-44,-1 0 0,0-1 0,0-1 0,-1 0 0,0-1 0,0 0 0,16-18 0,-2 0-184,36-54-1,-49 63 102,0 0 0,-2 0-1,0-1 1,-1 0-1,-2-1 1,1 0-1,-2 0 1,-1-1-1,0 1 1,-2-1 0,2-34-1,-5 49 104,0-1 0,-1 1 0,0 0 0,0 0-1,0-1 1,-1 1 0,0 0 0,0 0 0,0 1 0,-4-7-1,4 8 21,-1 1-1,1 0 1,-1-1-1,1 1 1,-1 0-1,0 1 0,0-1 1,0 0-1,0 1 1,-1 0-1,1 0 0,-1 0 1,0 0-1,1 0 1,-1 1-1,0-1 0,-4 0 1,-3 0 17,-1 1-1,0 0 1,1 1 0,-1 0-1,0 1 1,1 0 0,-20 5-1,-2 2 531,-44 17-1,59-18-286,-1 1 1,1 1-1,1 1 1,0 0 0,-27 22-1,41-30-202,0 1 1,0 0-1,1-1 0,-1 1 0,1 0 0,-1 0 1,1 1-1,-2 3 0,3-6-27,1 1 0,-1-1-1,1 0 1,-1 1 0,1-1 0,0 0 0,0 1-1,0-1 1,-1 0 0,1 1 0,0-1 0,1 0-1,-1 1 1,0-1 0,0 0 0,1 1 0,-1-1-1,0 0 1,1 1 0,0-1 0,-1 0 0,1 0-1,0 0 1,-1 0 0,1 1 0,0-1 0,1 1-1,2 1 9,1 1-1,-1-1 1,1 0-1,0 0 1,0-1 0,0 1-1,0-1 1,0 0-1,0 0 1,1-1-1,-1 0 1,7 1-1,13 1 70,32 1-1,-51-4-81,37 0-388,51-5 1,-5-8-3382,-60 7-102,-4 5 1206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9:35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8064,'5'1'8966,"7"18"-6551,-4-5-1301,25 37 1374,97 145 2629,-107-163-4461,-1 2-1,25 54 0,-37-65-439,-1 0 0,-1 1 0,-1 0 0,8 51 0,-13-50-71,0 0 0,-2 1 0,0-1 1,-2 1-1,-1-1 0,-2 0 1,-12 45-1,11-54-394,0 0 0,-1-1 0,-1 0 0,0 0 0,-1-1 0,-1 0 0,0 0 0,-1-1 0,-1-1 0,0 0 0,-1 0 0,-22 16 0,15-15-2876,0-2 0,-1-1-1,-27 11 1,22-10-613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9:36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473 769 3552,'0'-3'352,"0"-3"973,0 1 0,0 0 0,-1 0 0,1-1 0,-1 1 0,-2-8 0,2 11-1085,0 0-1,0 1 1,0-1-1,-1 0 1,1 0-1,0 1 0,-1-1 1,1 1-1,-1-1 1,1 1-1,-1 0 1,0-1-1,1 1 0,-1 0 1,0 0-1,0 0 1,0 0-1,0 1 1,0-1-1,-4 0 0,-7-2 85,0 1 0,-1 0-1,1 2 1,0-1-1,-1 2 1,1-1-1,-1 2 1,1 0 0,0 0-1,0 2 1,-24 8-1,19-5-15,1 1 1,0 1-1,0 0 0,1 1 0,1 1 0,0 0 0,0 1 0,-14 15 0,19-16-187,1 0 1,1 1-1,0 0 0,0 0 0,1 1 1,1 0-1,0 0 0,0 0 0,2 1 0,-5 17 1,7-21-55,0 1 1,1-1-1,0 1 1,0-1-1,1 1 1,0 0-1,1-1 1,0 1 0,1-1-1,0 0 1,1 1-1,0-1 1,1 0-1,7 15 1,-9-21-63,1 0 1,0 1 0,0-1-1,0 0 1,1-1-1,-1 1 1,1 0-1,0-1 1,0 0 0,0 0-1,0 0 1,1 0-1,-1-1 1,1 0-1,-1 0 1,1 0 0,0 0-1,0-1 1,0 0-1,0 0 1,5 0 0,-3-1-15,0 0 0,-1-1 0,1 0 0,0-1 0,-1 0 1,1 0-1,-1 0 0,0 0 0,0-1 0,0 0 1,0-1-1,0 1 0,-1-1 0,1 0 0,6-7 0,-1 0-50,-1-1 0,0 0 0,0 0 0,-1-1 0,9-18 0,4-11-47,-1-2 1,-2 0 0,14-52-1,-11 23-43,19-110 0,-10-101 293,-29 212 344,-12-127 0,6 179-277,-1 14 3,5 6-199,-1 0-1,1 0 0,-1 0 0,1 1 1,0-1-1,-1 0 0,1 0 0,0 0 1,-1 1-1,1-1 0,0 0 0,-1 0 1,1 1-1,0-1 0,0 0 0,-1 1 1,1-1-1,0 1 0,0-1 0,-1 0 1,1 1-1,0-1 0,0 1 0,-4 7 125,1-1-1,1 1 1,-1 0-1,1 0 1,-1 10-1,-4 47 302,5-39-239,-1 53 384,3 0 0,13 97 0,65 272 306,-49-338-505,-1 1-4580,-25-101 221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9:37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1038 3968,'-5'-3'12927,"25"-6"-8843,-2 0-3533,-8 5-394,0 0-1,0 0 1,-1-1-1,0 0 1,0-1-1,0 0 1,-1 0-1,1-1 1,-2 0 0,1-1-1,-1 1 1,0-1-1,-1-1 1,1 1-1,-2-1 1,1-1-1,-1 1 1,-1 0-1,6-19 1,-3 8 38,-2-1 1,0 0-1,-2-1 1,0 1 0,-1-1-1,-2 1 1,0-1-1,-6-39 1,0 28 109,-1 1 1,-1 1-1,-2-1 1,-2 1-1,0 1 1,-34-56-1,33 64 11,2 0 1,-13-31-1,21 43-206,-1 0 1,2 0-1,0 0 0,0 0 0,0 0 1,2 0-1,-1-1 0,2-13 0,0 19-61,0 0-1,0 0 1,0 0-1,1-1 0,0 1 1,0 1-1,1-1 1,-1 0-1,1 0 0,0 1 1,0 0-1,1-1 1,-1 1-1,1 1 0,0-1 1,0 0-1,0 1 1,1 0-1,-1 0 0,7-4 1,8-2 60,0 1 0,0 0 1,0 2-1,23-6 0,-21 8-58,0 0 0,0 2 0,0 0 0,1 2 0,-1 0 0,0 1-1,1 1 1,-1 2 0,0 0 0,26 8 0,0 4-68,0 2-1,-1 1 1,56 35 0,-79-41 12,-1 1 1,0 1 0,-1 1-1,22 20 1,-36-29 10,-1 0 1,0 0-1,0 0 1,0 1-1,-1 0 0,0 0 1,0 0-1,-1 1 0,0-1 1,-1 1-1,0 0 0,0 0 1,-1 0-1,0 1 0,0 9 1,-1-2-17,-2 0 0,0 0 0,-6 26 0,-16 48-45,0 1 118,23-91-62,-21 120-12,18-100-5,2 0 0,0-1-1,2 1 1,2 21 0,-2-36 6,0 0-1,0 0 1,1-1 0,0 1 0,0 0-1,1-1 1,-1 1 0,1-1 0,0 0-1,1 0 1,-1 0 0,1 0-1,5 5 1,-3-5 48,1 0 0,-1 0 1,0-1-1,1 0 0,0 0 0,0 0 0,0-1 0,1 0 0,8 2 1,2-1-310,0-1 1,1 0-1,-1-2 0,0 0 1,1-1-1,-1-1 1,0 0-1,20-5 1,-19 2-2613,23-7 1,-18 4 316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9:54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588 0 1728,'0'0'8981,"-10"6"-6362,-5 1-1360,-9 7-438,14-7-655,0 1 0,1 0 0,0 1 0,1 0 1,-1 0-1,2 1 0,0 0 0,0 0 0,0 1 1,1 0-1,-4 11 0,-26 68 602,-27 108 0,54-165-525,-27 108 375,31-116-415,2-1 1,0 1-1,2 47 1,3 21 135,1 15-44,30 215 484,-23-243-570,4 41 14,-9 207 209,-5-232 225,-23 167-1,22-249-566,-1-2-10,-5 50 216,-27 110 0,24-136-287,-2 8 218,-24 55 0,31-86-204,-1-1 1,-1 0-1,0 0 0,-1-1 0,0 0 0,0 0 0,-1-1 0,-19 17 1,22-23-320,-1 1-1,1-1 1,-1-1 0,0 1 0,0-1 0,0 0 0,0-1 0,-12 3 0,9-3-2229,-1 0 0,-19 0 0,14-2-392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0:30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1 300 3392,'0'0'38,"0"0"0,0 0 0,0 0 0,0-1 0,0 1-1,0 0 1,0 0 0,0 0 0,0 0 0,0-1 0,0 1 0,0 0 0,0 0 0,0 0 0,0 0 0,0-1 0,0 1 0,0 0-1,0 0 1,1 0 0,-1 0 0,0 0 0,0 0 0,0-1 0,0 1 0,0 0 0,1 0 0,-1 0 0,0 0 0,0 0 0,0 0 0,0 0-1,1 0 1,-1 0 0,0 0 0,0 0 0,0 0 0,0 0 0,1 0 0,9 2 1589,5 0 855,-12-1-1927,0-1 0,0 0 0,0 0 0,1 0 0,-1-1 0,0 1 0,0-1 0,0 1 0,0-1 0,0 0 0,0 0 0,-1-1 0,1 1 0,0-1 0,3-2 0,10-4 155,0 1 1,19-7-1,-29 12-644,12-5 173,5 0 108,-1-2 0,0-1 0,-1 0 0,27-18 0,31-36 44,-53 42-228,0 1 0,57-34 0,-76 51-143,1 1 1,-1-1-1,1 1 1,0 1-1,13-4 1,-18 6-18,0-1 1,0 1 0,0 0-1,0 0 1,0 0 0,0 0 0,0 1-1,-1-1 1,1 1 0,0 0-1,0-1 1,0 1 0,-1 1 0,1-1-1,0 0 1,-1 1 0,1-1 0,-1 1-1,3 2 1,-1-1 15,-1 1 0,1 0 0,-1 0 0,1 1 0,-1-1 0,0 1 0,-1-1 0,1 1 0,-1 0 0,0 0 0,2 7 0,-3-4 21,1 0 0,-1 0 1,0 0-1,-1 0 0,0 0 1,-2 15-1,-3 1 122,0-1-1,-2 0 0,-1-1 1,-12 27-1,-46 84 337,2-6-142,45-85-203,-3 0-1,-40 60 1,47-80-57,-2-1 0,-1-1 0,0-1 0,-2 0 0,-38 29 0,10-9 288,48-39-368,0 0-1,0 1 1,1-1-1,-1 0 0,0 0 1,1 1-1,-1-1 1,0 0-1,1 0 1,-1 0-1,0 0 1,1 1-1,-1-1 1,0 0-1,1 0 0,-1 0 1,1 0-1,-1 0 1,0 0-1,1 0 1,-1 0-1,1 0 1,-1 0-1,0 0 1,1 0-1,0 0 0,17 0 118,35 2 61,0 3 0,-1 1 0,0 3 0,52 16 0,-8 6-295,-68-24-866,-8-6-3319,-19-1 3282,1-1 0,-1 1 0,1-1 0,-1 1 0,0-1 0,1 0 0,-1 1 0,1-1 0,-1 0 0,0 0 0,0 0 0,2-2 0,2-1-1507,13-7-987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0:30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2912,'12'-6'1551,"-1"1"-1,2 0 1,-1 1-1,0 1 1,1 0 0,0 0-1,15 0 1,-27 3-1335,0 0-1,-1 0 1,1 0-1,0 0 1,0 0 0,0 0-1,0 0 1,0 0 0,-1 1-1,1-1 1,0 0 0,0 0-1,0 1 1,-1-1 0,1 1-1,0-1 1,0 1 0,-1-1-1,1 1 1,0 0 0,-1-1-1,1 1 1,-1 0-1,1-1 1,0 2 0,0 0 29,0 1 1,-1-1 0,1 1 0,-1-1-1,1 1 1,-1 0 0,0-1 0,0 4-1,-7 96 1395,5-86-1525,-5 37 143,-2 27-9,7-8-236,2-26-124,-2 0 0,-11 64 0,13-110 110,-2 8-714,0 0 0,1-1-1,0 1 1,0 0-1,1 0 1,1 11 0,0 5-3866,8-19-1651,1-13 1952,-1-3 1576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2:36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0 421 4384,'0'-1'191,"0"1"-1,0-1 1,0 0 0,0 0 0,1 0-1,-1 1 1,0-1 0,0 0-1,1 1 1,-1-1 0,0 0 0,1 1-1,-1-1 1,1 0 0,-1 1 0,1-1-1,-1 0 1,1 1 0,-1-1 0,1 1-1,-1-1 1,1 1 0,0 0-1,-1-1 1,2 0 0,2-1 284,0-1-214,1 0-1,-1 1 0,1 0 0,-1 0 1,1 0-1,0 1 0,0-1 0,10 0 1,4-2 138,213-58 2774,-155 40-2602,45-14 170,120-32-85,116-13-95,-309 70-504,322-58 373,-255 55-378,148-1 0,-258 15 4,45 2-639,-48-2 161,1 1-1,-1-1 1,1 1-1,-1 0 1,1 0 0,-1 0-1,1 0 1,-1 1-1,0 0 1,6 3 0,-9-4 91,1-1-1,0 1 1,-1 0 0,1 0 0,-1-1 0,1 1 0,-1 0 0,1 0 0,-1 0 0,0 0 0,1 0 0,-1 1 0,4 17-2613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5:49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16 8128,'-4'-14'2618,"4"14"-2580,0 0 0,0 0 0,0-1 0,0 1 0,-1 0 0,1 0 0,0 0 0,0 0 0,0 0 0,0 0 0,0 0 1,-1 0-1,1-1 0,0 1 0,0 0 0,0 0 0,0 0 0,-1 0 0,1 0 0,0 0 0,0 0 0,0 0 0,0 0 0,-1 0 0,1 0 0,0 0 0,0 0 0,0 0 0,0 0 0,-1 0 0,1 0 0,0 0 0,0 1 0,0-1 0,0 0 0,-1 0 0,1 0 0,0 0 0,0 0 0,0 0 0,0 0 0,0 0 0,0 1 0,-1-1 0,1 0 0,-5 6 1051,4 18 1667,-5 38 0,-14 23-622,7-44-1945,-2-1 0,-22 43 0,20-57-3630,12-18-2793,10-17 1429,7 1 1584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0:31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31 6304,'-5'-31'10149,"12"39"-8150,-5-6-1668,0 3-107,0-1 0,0 0 0,0 0-1,-1 1 1,0-1 0,0 1 0,0 0-1,0-1 1,-1 1 0,0 0 0,0-1-1,0 1 1,0 0 0,-2 7 0,0 7 142,-4 111 1122,-6 84-933,7-141-420,4-41-390,-8 48 1,8-68-1340,-2-1-2822,0-23-2688,2 3 4075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0:31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25 122 4800,'-20'-7'1557,"16"5"1318,10-1 629,93-28 2229,3-1-3376,-68 20-1576,0 1 1,1 2-1,42-6 0,-73 15-718,0 0-1,1 0 0,-1 0 1,0 1-1,0-1 1,0 1-1,0 0 0,0 0 1,0 1-1,0-1 1,0 1-1,6 3 0,2 3 146,-1 0 0,16 15 0,-16-13 267,22 16-1,-19-18-238,0-1 0,1 0 0,0-1 0,0 0 1,1-1-1,-1-1 0,1-1 0,0 0 0,0-1 0,29 0 0,-12-3-150,1-1 1,0-2-1,0-1 1,35-11-1,-57 13-197,13-4-304,28-10 0,-18-1-2388,-31 15 1761,0-1-1,0 1 0,0 0 1,0-1-1,4-5 1,-8 9 668,1-1 0,0 0 0,-1 1 0,1-1 1,-1 0-1,1 1 0,-1-1 0,0 0 0,1 0 0,-1 0 1,0 1-1,1-1 0,-1 0 0,0 0 0,0 0 0,0 0 1,0 1-1,0-1 0,0 0 0,0 0 0,0 0 0,0 0 1,0 0-1,0 0 0,-1 1 0,1-1 0,0 0 0,-1-1 1,1 2 94,-4-11-4510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0:32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567 16 3968,'-1'-2'437,"1"2"-390,0 0 0,0 0 1,1 0-1,-1 0 1,0 0-1,0 0 0,0 0 1,0 0-1,0 0 1,1 0-1,-1 0 0,0 0 1,0-1-1,0 1 1,0 0-1,0 0 0,0 0 1,1 0-1,-1 0 1,0 0-1,0 0 0,0 0 1,0 0-1,0 0 1,0-1-1,0 1 0,0 0 1,0 0-1,1 0 1,-1 0-1,-4-8 6946,1 4-5412,-30 8 1736,1-3-1916,-63 10 0,-33 17-348,104-23-866,4 0-87,1 0 0,-28 13 0,39-15-84,0 1-1,0 1 0,1-1 0,-1 2 1,1-1-1,0 1 0,0 0 0,-6 8 1,11-13-4,1 1 0,-1 0 0,1 0 0,0 0 0,0 0 0,0 0 0,0 0 0,0 1 0,0-1 0,1 0 0,-1 0 0,1 1 0,-1-1 0,1 0 0,0 0 0,0 1 0,0-1 0,0 0 0,1 1 0,-1-1 0,0 0 0,1 1 0,0-1 0,-1 0 1,1 0-1,0 0 0,0 0 0,0 0 0,1 0 0,-1 0 0,0 0 0,1 0 0,1 1 0,5 6 25,0-1-1,0 0 1,1-1 0,0 0-1,11 7 1,111 65 268,25 17 350,-146-89-501,-1-1-1,0 1 1,-1 1 0,1 0 0,12 16 0,-20-23-130,-1-1 0,1 1 0,-1 0 1,0 0-1,1-1 0,-1 1 1,0 0-1,1 0 0,-1 0 1,0-1-1,0 1 0,0 0 1,0 0-1,0 0 0,0 0 0,0-1 1,0 1-1,0 0 0,0 0 1,0 0-1,-1 0 0,1-1 1,0 1-1,0 0 0,-1 0 0,1 0 1,-1-1-1,1 1 0,-1 0 1,1-1-1,-1 1 0,1 0 1,-1-1-1,0 1 0,1-1 0,-1 1 1,0-1-1,1 1 0,-1-1 1,0 1-1,0-1 0,1 0 1,-3 1-1,-4 2 114,0 0 1,-1-1 0,-13 3-1,12-3-28,-21 4 87,0-1 0,-48 2 0,-64-6-124,60-3-214,32 2-1657,16 0-6612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0:33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6976,'20'-27'2256,"-19"26"-2193,-1 0 0,1 1 0,-1-1 1,1 0-1,-1 1 0,1-1 0,0 0 1,-1 1-1,1-1 0,0 1 0,-1 0 1,1-1-1,1 0 0,7-4-46,-4 1 761,1 1 1,-1 0-1,1 0 1,10-3-1,-14 6-583,0-1-1,0 1 0,-1 0 1,1-1-1,0 1 0,-1 0 1,1 0-1,0 0 0,0 0 1,-1 1-1,1-1 0,0 0 1,-1 1-1,1-1 0,0 1 1,-1 0-1,1-1 0,-1 1 1,1 0-1,-1 0 0,1 0 1,-1 0-1,1 0 0,0 2 1,1 0-73,-1 0 0,0 1 0,0-1-1,0 1 1,0-1 0,0 1 0,-1 0 0,0-1 0,0 1 0,0 0 0,0 0 0,0 0 0,-1 5 0,1 8 580,-4 32 0,2-33-619,-29 175-4792,30-191 4704,-7 24-3602,7-23 3161,-1 0 1,1 0-1,-1 0 0,1 0 1,-1 0-1,0 0 1,1 0-1,-1-1 0,0 1 1,0 0-1,-1 0 0,-3 4-2076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0:33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55 7456,'-5'-17'3392,"13"4"-2944,-2 5 384,2 4-544,-2-5 192,2 9-320,3-3-576,3 3 224,-5 3-1280,1 6 832,-5 3-3104,4 9 2080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0:33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 5888,'-4'-4'2199,"6"6"-1132,9 13 493,-8-6-933,-1-1 0,0 1 0,0-1-1,0 1 1,-1 0 0,0 10 0,-5 55 1236,1-35-781,-13 166 2636,15-198-3576,1 1 0,0-1 0,0 1 1,0-1-1,3 11 0,-3-17-140,0-1 0,0 1-1,0-1 1,0 1 0,0-1 0,1 0-1,-1 1 1,0-1 0,0 1 0,1-1-1,-1 1 1,0-1 0,1 0 0,-1 1-1,0-1 1,1 0 0,-1 1 0,1-1-1,-1 0 1,1 1 0,-1-1 0,0 0 0,1 0-1,-1 0 1,1 0 0,-1 1 0,1-1-1,0 0 1,1 0-23,-1 0 0,0 0 0,1 0-1,-1 0 1,0 0 0,0-1 0,1 1 0,-1 0 0,0-1-1,1 1 1,-1-1 0,2 0 0,5-4-159,-1 0 1,1-1-1,-1 0 1,13-13-1,25-35 40,-34 41 122,28-40-26,17-18 963,-54 68-775,1 0 0,0 0 0,1 0 0,-1 0 0,6-3 0,-9 6-118,1-1 0,-1 1 0,1 0 0,-1 0 0,1-1 1,0 1-1,-1 0 0,1 0 0,0 0 0,-1 0 1,1 0-1,-1 0 0,1 0 0,0 0 0,-1 0 0,1 0 1,0 0-1,-1 0 0,1 0 0,0 0 0,-1 1 1,1-1-1,-1 0 0,1 0 0,-1 1 0,1-1 0,0 0 1,-1 1-1,1-1 0,-1 1 0,1-1 0,-1 0 1,0 1-1,1-1 0,-1 1 0,0 0 0,1-1 0,-1 1 1,0-1-1,1 1 0,-1-1 0,0 1 0,0 1 1,7 17 268,-1 1 1,-1 0 0,4 28-1,3 16-139,-10-55-352,0 0-1,-1 16 1,0 4-3529,-1-22 1906,-3 3-1339,3-9 2691,-1-1 0,1 1 0,-1 0-1,1-1 1,0 1 0,0 0 0,0 0 0,-1-1 0,1 1 0,0 0-1,0 0 1,0-1 0,0 1 0,0 0 0,0 0 0,0 0 0,1-1-1,-1 1 1,0 1 0,5 2-2338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0:34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1 169 7648,'0'-27'2453,"0"26"-2386,-1 0 0,1 0 0,0 0 1,0 0-1,0 0 0,1 0 0,-1 0 0,0 0 0,0 0 0,0 0 0,1 0 1,-1 1-1,0-1 0,1 0 0,-1 0 0,1 0 0,-1 0 0,1 1 1,0-2-1,2-1 190,-2 1-11,1 0 0,0 0 0,0 1 0,-1-1 0,1 0 0,0 1 0,1-1 0,-1 1 0,0 0 0,0-1 0,3 0 0,-3 1 17,0 0 0,0 1 1,-1-1-1,1 0 0,0 1 0,0 0 1,0-1-1,0 1 0,0 0 1,0 0-1,0 0 0,0 0 1,0 0-1,3 1 0,-4-1-179,-1 1 1,1 0-1,0 0 0,0-1 0,0 1 0,-1 0 1,1 0-1,-1 0 0,1 0 0,0 0 0,-1 0 1,0 0-1,1 0 0,-1 0 0,0 0 1,1 0-1,-1 0 0,0 0 0,0 0 0,0 1 1,0-1-1,0 1 0,-3 28 843,-12 36 457,-2 13-448,10-26-737,2 1 0,4 96 0,4-103-48,2 0 0,20 85 1,-23-125-134,1-1 0,-1 0 0,1 1 0,0-1 0,0-1 0,1 1 1,0 0-1,0-1 0,0 0 0,1 0 0,5 5 0,-7-7-3,0-1 0,0 0 0,0 0 0,0 0 0,1 0 0,-1-1 0,1 1 0,-1-1 1,1 0-1,0 0 0,0 0 0,-1 0 0,1-1 0,0 1 0,0-1 0,0 0 0,0 0 0,-1-1 0,1 1 0,5-2 0,-3 0-45,0 0 0,0 0 0,0-1 0,0 0 0,-1 0 0,0 0 0,1 0 1,-1-1-1,0 0 0,8-9 0,-4 3-27,0-1 0,-1-1 0,0 1 0,7-16 1,4-13-42,-3-2 0,12-45 1,-15 45 86,42-163-128,-55 205 139,10-42 38,6-72 0,-14 98-17,-2 1-1,0 0 1,-1 0 0,0 0-1,-1 0 1,-1 0-1,0 0 1,-8-21-1,10 34-19,0 0 0,0 0 0,0 0-1,0 1 1,0-1 0,0 0 0,0 1 0,-1-1-1,1 0 1,0 1 0,-1 0 0,-2-3 0,2 4-3,1-1 0,0 0 0,0 1 0,-1-1 1,1 1-1,0 0 0,-1 0 0,1-1 0,0 1 1,-1 0-1,1 0 0,0 0 0,-1 0 0,1 0 1,-2 1-1,-3 1-8,0 0 0,-1 1 0,1 0 0,0 0 0,1 1 0,-9 5 0,7-4 8,-234 163 599,232-161-426,-1 1-1,1 0 1,1 0 0,0 1-1,0 0 1,0 1 0,-8 14-1,15-23-131,1 1 1,-1-1-1,0 0 0,1 0 0,0 1 1,-1-1-1,1 1 0,0-1 0,-1 0 1,1 1-1,0-1 0,0 1 0,0-1 1,0 1-1,0-1 0,1 0 0,-1 1 1,0-1-1,2 3 0,-1-2 15,0 1 0,1-1-1,-1 0 1,1 0 0,-1 0 0,1 0-1,0 0 1,0-1 0,0 1-1,3 2 1,2 0 56,1 1 1,0-1-1,0-1 0,0 0 0,14 4 0,-3-3-266,0-1 0,36 2 0,9-4-4582,-56-1 3678,10 0-999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0:35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312 730 3392,'0'-5'6480,"-8"1"-2346,-8 1-2354,-42 7 1431,46-3-2897,0 0-1,1 1 1,0 0 0,-1 1 0,1 0-1,0 1 1,0 0 0,1 1 0,-1 0-1,1 1 1,-18 13 0,21-14-247,0 1 0,1 0 1,0-1-1,1 2 0,-1-1 0,1 1 0,0 0 1,1 0-1,-1 0 0,1 0 0,1 1 0,0 0 1,0 0-1,0 0 0,1 0 0,0 0 0,1 0 1,0 1-1,-1 13 0,2-9 80,1-1 0,0 0 0,0 0 0,1 0-1,6 18 1,-7-27-126,0 0 0,0 0 0,0 0 0,1 0 0,-1 0-1,1 0 1,0 0 0,0-1 0,0 1 0,0 0 0,0-1 0,0 0 0,1 1-1,-1-1 1,1 0 0,0-1 0,0 1 0,0 0 0,-1-1 0,1 1 0,1-1-1,-1 0 1,0 0 0,0 0 0,4 0 0,-3-1-4,-1 0 0,1 0 0,-1-1 0,1 1 0,-1-1 0,1 0 0,-1 0 0,1 0 0,-1-1 0,0 1 0,0-1 0,0 0 0,0 0 0,0 0 0,4-3 0,5-6 39,-1 0-1,11-13 1,-16 18-100,109-133-183,-93 111 192,5-6 57,44-73-1,-56 78 3,-2-1 1,-1-1-1,-1 1 1,10-50 0,8-119 87,-25 166-91,6-218 224,-11 241-303,1 9 58,0 1 0,0 0 0,0-1 0,0 1 0,0 0 0,0-1 0,-1 1 0,1 0 0,0 0 0,0-1 0,0 1 0,0 0 0,-1-1 0,1 1 0,0 0 0,0 0 0,0-1 0,-1 1 0,1 0 0,0 0 0,0 0 0,-1-1 0,0 1 7,1 0 0,-1 0 0,0 1 0,1-1 0,-1 0 0,0 0 1,1 0-1,-1 0 0,1 1 0,-1-1 0,1 0 0,-1 1 1,0-1-1,1 0 0,-1 1 0,1-1 0,-1 1 0,1-1 0,0 1 1,-1-1-1,1 1 0,-1-1 0,1 1 0,0-1 0,0 1 1,-1-1-1,1 1 0,0 0 0,-8 22-12,7-20-11,-72 266 896,35-45-443,33-168-383,2 1-1,4 59 0,0-96-354,10 103 762,-7-104-2433,0 0 1,8 23 0,-7-30 104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0:36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132 198 5568,'0'-25'1786,"0"24"-1722,0 0-1,0 0 0,0-1 0,0 1 1,0 0-1,0 0 0,1 0 0,-1 0 1,0 0-1,1 0 0,-1-1 0,1 1 1,-1 0-1,1 0 0,-1 0 0,2-1 0,0-2 260,10-7 6192,-12 17-4972,-15 64 1652,-39 111-1,4-24-2356,41-119-632,1-1 0,-4 52 0,9-30-35,6 101 0,-2-152-109,0 1 1,1-1 0,0 0-1,0-1 1,1 1 0,0 0-1,0-1 1,0 1 0,1-1-1,0 0 1,6 7 0,-8-11-38,0-1 1,0 0 0,0 0 0,0 0 0,0 0 0,0-1-1,1 1 1,-1 0 0,0-1 0,1 0 0,0 0 0,-1 1-1,1-1 1,-1-1 0,1 1 0,0 0 0,0-1-1,0 1 1,-1-1 0,5 0 0,0 0 20,0-1-1,0 0 1,0 0-1,-1 0 1,1-1-1,0 0 1,8-4-1,-3 0-10,0-1 0,-1 0 0,0-1 0,0 0 0,-1-1 0,17-17 1,-3 1 36,-1-1 1,27-40-1,29-59-23,-66 105-56,-1-1 0,-1-1 1,-1 0-1,-1 0 0,-1-1 0,7-34 0,-2-11-19,5-89-1,-16 36 63,-3 104-6,-1-1 0,0 1 0,-1-1 0,-10-27 1,12 40-32,-1 0 0,-1 0 1,1 0-1,-1 0 1,0 1-1,0-1 1,0 1-1,-1 0 1,1 0-1,-1 0 1,0 0-1,0 0 1,-1 1-1,1 0 1,-1 0-1,0 0 1,1 1-1,-1-1 1,0 1-1,0 0 1,-1 0-1,1 1 1,0 0-1,-1 0 1,1 0-1,-1 0 1,1 1-1,-1 0 1,1 0-1,-8 2 1,3-1-120,-1 1 1,1 1-1,0-1 1,0 2-1,1-1 1,-1 1-1,1 1 1,0 0-1,0 0 1,0 1 0,1 0-1,-1 0 1,2 1-1,-1 0 1,-13 16-1,13-12-573,0 0 1,1 0-1,1 0 0,-1 1 0,-4 13 0,6-11-831,1 0 0,0 1-1,0 0 1,-1 20-1,4 12-1397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0:36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56 9792,'-14'-5'7679,"24"5"-6591,4-3 1344,9-3-1408,20-1-192,10 2-512,12-7-928,1 8 320,11-4-3712,-12 2 2208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5:49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7 9376,'-5'-7'4666,"3"22"-3336,-1 4-15,-13 24 1374,-24 46-1,13-29-1990,7-17-812,-28 76 235,42-100-1461,-4 23 0,8-26-878,0 0-1,0 18 1,6-2-1072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0:52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2 2656,'-6'-2'12615,"19"6"-5161,-6-3-9924,88-1 3485,141 2-506,-176 2-431,113 21 0,114 60 152,-252-73-252,-12-6 22,-16-5 7,0 1-1,-1 0 1,1 1-1,6 3 0,-12-6 12,-1 0-1,1 1 0,-1-1 1,1 0-1,-1 0 0,1 0 1,-1 0-1,1 0 0,-1 1 1,1-1-1,-1 0 0,1 0 1,-1 0-1,1-1 0,-1 1 1,1 0-1,-1 0 1,1 0-1,-1 0 0,1 0 1,-1 0-1,1-1 0,-1 1 1,1 0-1,-1 0 0,1-1 1,-1 1-1,1-1 0,-1 1-11,0 0-1,0 0 0,0-1 0,1 1 1,-1 0-1,0 0 0,0-1 1,0 1-1,0 0 0,0 0 1,0-1-1,0 1 0,1 0 0,-1-1 1,0 1-1,0 0 0,0 0 1,0-1-1,0 1 0,0 0 1,0-1-1,-1 1 0,1 0 0,0 0 1,0-1-1,0 1 0,0 0 1,0 0-1,0-1 0,0 1 1,-1 0-1,1 0 0,0-1 0,0 1 1,0 0-1,0 0 0,-1 0 1,1-1-1,0 1 0,0 0 1,-1 0-1,1 0 0,0 0 0,0 0 1,-1-1-1,1 1 0,0 0 1,-1 0-1,-6-3-45,-1 1-1,-14-3 1,-1-1-63,-1 0 31,-1 0 0,-39-2 1,-55 2-72,107 5 117,-198 0 170,-105-5-59,296 5 7,0-2 0,0 0 0,0-1-1,-30-10 1,46 13-73,0 0 0,0 0 0,0 1-1,0-1 1,0 1 0,0 0 0,-5 0 0,3 0 70,-18-5 706,23 40-763,1-18-16,0-1 1,1 1 0,0 0 0,2-1 0,9 30-1,-1-17-19,1-1 0,20 34-1,-15-29-65,40 61 37,-29-55 108,2 0 1,2-2-1,2-1 1,1-2-1,48 36 1,-40-38-54,-14-9 96,53 31 0,-50-33 36,-32-21-97,-1 1-79,1-1 16,-1 0-1,0 1 1,0-1 0,0 1-1,0-1 1,0 0 0,0 1-1,0-1 1,0 1 0,0-1-1,0 0 1,-1 1 0,1-1-1,0 0 1,0 1 0,0-1-1,0 1 1,-1-1 0,1 0-1,0 1 1,-2 1 13,0 0 0,0-1 0,0 1 1,0 0-1,0-1 0,0 0 0,0 1 0,-1-1 0,1 0 0,-5 1 1,-29 10 204,33-11-196,-166 36-229,-5 1 259,142-27-37,1 1 1,1 2 0,1 1-1,-44 29 1,63-37-23,0 1 0,1 0 0,-10 11 0,-8 7-57,3-6 106,2 1 0,1 2 1,1 0-1,1 1 0,-31 50 1,49-72-38,0-1 0,1 0 0,-1 1 0,1-1 0,-1 1 0,1-1 0,0 1 0,-1-1 0,1 0 0,0 1 0,0-1 0,0 1 0,0-1 0,1 1 0,-1-1 0,0 1 0,0-1 0,1 1 0,-1-1 0,1 1 0,0-1 0,1 3 0,0 1 165,-1-4-153,0 0 1,-1-1 0,1 1-1,0 0 1,0-1-1,0 1 1,0-1 0,0 1-1,1-1 1,-1 0-1,0 1 1,0-1-1,1 0 1,4 2-34,182 53 288,-172-51-284,11 2 34,0-2 0,38 2 0,55-4 101,-77-3-100,-11 2-5,118-5 42,-128 2-26,0-1 0,0-1 0,-1-1 0,36-13 0,-44 12 97,22-14-1,-2 1-45,-23 11-75,-10 7-3,0 1 1,0 0-1,0 0 0,0-1 0,1 1 1,-1 0-1,0 0 0,0 0 0,0-1 1,1 1-1,-1 0 0,0 0 1,0 0-1,1 0 0,-1 0 0,0-1 1,1 1-1,-1 0 0,0 0 0,0 0 1,1 0-1,-1 0 0,0 0 0,1 0 1,-1 0-1,0 0 0,1 0 0,-1 0 1,0 0-1,0 0 0,1 0 0,-1 1 1,0-1-1,1 0 0,-1 0 0,0 0 1,0 0-1,1 0 0,-1 1 0,0-1 1,0 0-1,0 0 0,1 0 0,-1 1 1,0-1-1,0 0 0,0 0 0,1 1 1,-1-1-1,0 0 0,0 1 1,7 27 162,-1-12-53,-2 0 0,0 1 1,-1-1-1,1 24 0,2 7 31,-1-1-250,-3-35 41,1 6-417,17-16-10359,-19-2 10279,1 1 0,0 0 0,-1-1 1,1 1-1,-1-1 0,1 1 1,-1-1-1,0 0 0,3-1 1,-1-1 179,0 0 0,0 0 0,0 0 0,-1 0 0,3-4-1,4-5-842,30-39-2790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0:57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9 3072,'-8'-9'12080,"8"11"-10859,2 3-774,1-1-1,-1 1 1,1-1 0,0 1 0,0-1-1,0 0 1,1 0 0,-1 0-1,8 5 1,2 1 277,25 14-1,10 7-275,8 9-198,-36-27-189,0 1 0,-1 1 0,-1 1 0,29 32 0,-29-26-39,-2 0 1,-1 2-1,-1 0 1,13 27-1,-12-17 31,46 120 145,-15-33 58,-45-119-123,-1 0-58,0 4-33,0-5 305,-14 20-411,-33 24 238,19-18 54,-58 44-1,-87 54 394,140-98-532,1 1 0,2 1 0,-28 34-1,51-53-354,-25 29 394,10-16-3974,32-29-3321,7-8 3983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0:57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4384,'-1'2'12773,"6"1"-11275,5 2-813,0 1 0,0-2-1,1 1 1,0-2 0,0 1 0,0-1-1,18 2 1,84 2 464,-87-6-714,181-3 790,-62-2-978,-141 4-246,366 13-210,-354-12-79,-1 1 0,1 1 0,-1 0 0,1 2 0,20 7 0,-36-11 43,1-1 0,0 1 1,0-1-1,-1 1 1,1-1-1,0 1 0,-1 0 1,1-1-1,0 1 1,-1 0-1,1 0 0,-1-1 1,1 1-1,-1 0 1,0 0-1,1 0 0,-1 0 1,0 0-1,1 0 1,-1-1-1,0 1 0,0 0 1,0 0-1,0 0 1,0 0-1,0 0 0,0 0 1,0 0-1,0 0 1,-1 0-1,1 0 0,0-1 1,-1 1-1,1 0 1,0 0-1,-1 0 0,0 1 1,-1 2-585,-1 0 0,1 0 0,-1 0 0,0 0-1,0 0 1,-5 4 0,-31 24-4845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0:58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1824,'-3'0'133,"0"0"1,1 0-1,-1 0 0,0 1 1,1-1-1,-1 1 0,0-1 1,-3 3-1,-32 15 17421,38-18-17458,8 3 1366,9 0-1353,48-1 889,0-4 1,74-11 0,-39 3-545,-3 5-319,1 4 0,186 23 1,-236-14-440,-1 1 0,87 29 0,-133-38 58,0 1 0,1-1 0,-1 1 0,0-1 0,0 1 0,0 0 0,1-1 0,-1 1 0,0 0 0,0 0 0,0 0 0,0 0 0,-1 0 0,1 0 1,0 0-1,0 0 0,0 0 0,-1 1 0,2 1 0,-2-2 44,0 0-1,0 0 1,0-1 0,-1 1-1,1 0 1,0 0 0,0 0-1,0 0 1,-1 0 0,1-1-1,0 1 1,-1 0 0,1 0 0,-1-1-1,1 1 1,-1 0 0,1 0-1,-1-1 1,1 1 0,-1-1-1,0 1 1,1 0 0,-1-1 0,0 1-1,0-1 1,1 0 0,-1 1-1,0-1 1,0 0 0,0 1-1,0-1 1,1 0 0,-2 0 0,-28 6-6950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0:59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5 630 3072,'-4'0'1976,"8"1"1512,11 1-78,123-6 3084,-104 2-5761,1-3 0,37-9 1,-54 9-703,-1 0 1,0-1-1,0-1 1,-1-1-1,26-16 1,-31 17 14,-1 0 0,-1-1 0,1-1 0,-1 0 0,-1 0 0,1-1 1,-2 0-1,1 0 0,6-13 0,11-25 73,-2-1-1,-2 0 1,27-101 0,-44 133-137,-1-1 1,2-18 0,-5 31 30,1-1-1,-1 0 1,-1 1 0,1-1 0,-1 0 0,0 1 0,0-1 0,-1 0 0,0 1 0,-3-8 0,4 12 0,1 0 0,0 0 0,-1 0-1,1 0 1,-1 1 0,1-1 0,-1 0 0,0 0-1,1 1 1,-1-1 0,0 0 0,0 1-1,1-1 1,-1 1 0,0-1 0,0 1 0,0-1-1,0 1 1,1 0 0,-1-1 0,0 1 0,0 0-1,0 0 1,0-1 0,0 1 0,0 0-1,0 0 1,0 0 0,0 0 0,0 0 0,0 1-1,0-1 1,0 0 0,0 0 0,0 1-1,1-1 1,-1 0 0,0 1 0,0-1 0,0 1-1,-1 0 1,-1 1 13,0 1 0,0-1-1,0 1 1,0 0 0,0 0 0,0 0 0,1 0-1,-1 1 1,-1 3 0,-3 8 63,1-1 1,1 1 0,0 1-1,1-1 1,-3 30-1,2-18 105,-3 19 31,-2 52 1,9-83-199,1 1 1,0-1 0,2 1-1,0-1 1,0 0-1,2 0 1,7 22 0,-10-33-240,1 0 0,0 0 0,0 0 1,1 0-1,-1 0 0,1-1 1,-1 1-1,1-1 0,0 1 0,1-1 1,-1 0-1,1 0 0,-1-1 1,1 1-1,0-1 0,6 3 0,0-1-791,-1-1-1,1 0 1,0-1-1,0 0 1,0-1-1,15 0 1,38 0-5898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1:00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6 6304,'-2'-1'307,"1"0"1,-1 0-1,0 1 1,0-1-1,0 0 1,0 1 0,0 0-1,0 0 1,1-1-1,-1 1 1,0 0-1,0 1 1,-3-1-1,-4 1 6401,20 8-4719,-3-5-1643,1 0 0,0 0-1,1 0 1,-1-2 0,0 1-1,19 2 1,-12-2-89,19 4 1,69 16 62,-84-17-481,0 1 1,37 17-1,-38-12-1028,-17-10 437,0 0 0,1 0 0,-1 0 0,1-1 0,-1 1 0,1-1 0,0 0 0,-1 0 0,1 0 0,0 0 0,5 1 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1:00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35 6464,'-3'-1'427,"-10"-1"633,12 2-1017,1 0 1,0-1-1,0 1 0,-1 0 1,1 0-1,0 0 0,-1 0 1,1 0-1,0 0 0,0 0 1,-1 0-1,1 0 0,0 0 1,0 0-1,-1 0 0,1 0 1,0 0-1,0 0 0,-1 1 1,1-1-1,0 0 0,0 0 1,-1 0-1,1 0 0,0 0 1,0 1-1,0-1 0,-1 0 1,1 0-1,0 0 0,0 1 1,-1-1-1,1 1 533,41 1 4452,14-1-2584,31-5-745,119-4-2385,-193 8 404,-2 1-1278,0-1 1,0 0 0,0-1-1,0 0 1,0-1 0,0 0-1,10-4 1,7-9-1758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1:01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201 146 7232,'-12'-3'658,"9"2"-486,-1 0-1,1 1 1,0-1-1,-1 1 1,1-1-1,0 1 1,-1 0 0,1 0-1,-1 1 1,1-1-1,0 1 1,-1 0 0,1 0-1,-6 2 1,-1 2 364,0 1 1,1 0-1,0 1 1,0-1-1,0 2 1,1-1-1,0 1 1,1 1-1,-1-1 1,2 1-1,-1 1 1,1-1-1,1 1 1,-9 20-1,13-28-452,0 1-1,-1 0 1,1 0-1,1 1 1,-1-1 0,0 0-1,1 0 1,0 0-1,0 0 1,0 0-1,0 1 1,0-1-1,1 0 1,-1 0-1,1 0 1,0 0-1,0 0 1,0 0-1,0 0 1,0 0-1,1 0 1,-1-1-1,1 1 1,0 0-1,0-1 1,0 1-1,0-1 1,0 0-1,1 0 1,-1 0-1,1 0 1,-1 0-1,1 0 1,3 1-1,5 3 53,1-1 0,0 0 0,0-1 0,0-1 0,0 0 0,1 0 0,16 1 0,-8-2 69,1-1 0,0-1 0,-1-1-1,42-6 1,-49 4-83,1-1 0,-1 0 0,0-1 0,-1-1 0,1 0 0,-1 0 1,0-2-1,14-10 0,-22 15-106,-1-1 1,0 0 0,1 0 0,-2-1 0,1 1-1,0-1 1,-1 0 0,0 0 0,0 0 0,0 0-1,-1-1 1,3-7 0,-3 5-7,0-1-1,0 1 1,-1-1-1,0 0 1,-1 1-1,1-1 1,-3-17-1,0 16-38,1 1 1,-1-1-1,-1 1 0,0 0 0,0 0 1,0 0-1,-2 0 0,1 0 0,-1 1 1,0 0-1,0 0 0,-1 0 0,0 1 1,-1-1-1,-14-11 0,12 13-75,-1 0-1,0 1 1,-1 0 0,1 0-1,-1 1 1,0 1-1,0 0 1,0 0 0,-1 1-1,1 0 1,0 1-1,-1 1 1,1 0 0,-16 1-1,19 0-174,-1 0 0,1 0-1,0 1 1,-1 0 0,1 1-1,0 0 1,1 0 0,-1 1 0,0-1-1,1 2 1,0-1 0,0 1-1,0 0 1,1 1 0,-1-1 0,1 1-1,0 1 1,1-1 0,-10 15-1,14-19-42,-1 2 0,0-1 0,1 0 0,0 0-1,0 0 1,0 1 0,0-1 0,0 0-1,1 1 1,-1-1 0,1 1 0,0-1 0,0 1-1,0-1 1,0 1 0,1-1 0,0 0-1,-1 1 1,1-1 0,0 0 0,1 1-1,-1-1 1,1 0 0,-1 0 0,1 0 0,0 0-1,0 0 1,0-1 0,0 1 0,5 4-1,0-2-702,0 0 0,0-1 0,8 4-1,-15-7 957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1:01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3 580 4800,'0'0'73,"0"0"1,0 0-1,0 0 0,0 0 1,0 0-1,0 0 0,-1 0 1,1 0-1,0 0 0,0 0 0,0 0 1,0 0-1,0 0 0,0 0 1,0 0-1,-1-1 734,1 1-734,0 0 0,0 0 1,-1 0-1,1 0 0,0 0 1,0 0-1,0-1 0,0 1 1,0 0-1,0 0 0,0 0 1,0 0-1,0 0 0,0 0 1,0 0-1,0 0 0,0-1 1,0 1-1,0 0 0,0 0 1,0 0-1,0 0 0,0 0 1,0 0-1,1-1 734,-1 1-734,3 1 280,-1 0 0,1 0 0,0-1 0,-1 1 0,1 0 0,0-1 0,0 0 0,0 1 0,-1-1 1,1 0-1,4-1 0,37-6 1444,-25 3-1100,4 0-259,1-1 1,-1-1 0,-1-1 0,1-1 0,-1-1-1,26-15 1,-33 14-366,0 0 0,0 0 0,0-2 0,-2 1 0,1-2 0,-2 0 0,0-1-1,20-28 1,-7 1 107,-3-1 0,-1-1 0,30-89 0,-50 127-164,3-7 138,0 0 0,2-19 0,-6 28-101,1 1 0,-1 0 0,0-1 0,0 1 0,0 0 0,0-1 0,0 1 0,-1 0 0,1-1-1,-1 1 1,0 0 0,1 0 0,-1 0 0,0-1 0,0 1 0,0 0 0,-1 0 0,1 0 0,0 0 0,-4-2 0,4 3-47,0 0 0,0 1 1,0-1-1,0 1 0,-1 0 1,1-1-1,0 1 0,-1 0 0,1 0 1,0 0-1,0 0 0,-1 0 1,1 0-1,0 0 0,-1 0 1,1 1-1,0-1 0,0 0 1,-1 1-1,1-1 0,0 1 1,0-1-1,0 1 0,0 0 1,0-1-1,0 1 0,0 0 0,-1 1 1,-5 3 37,0 1-1,-10 11 1,5-4 69,1 1-1,1 1 1,0 0 0,-14 31-1,-21 69 296,40-102-280,1 1-1,0 0 1,2 1 0,-3 22-1,5-30-105,0 1-1,0 0 1,1 0-1,0 0 1,0-1-1,1 1 1,0-1-1,0 1 1,1-1-1,4 8 1,-2-6-79,0 1 1,1-1 0,0 0 0,1-1 0,14 16 0,-18-21-343,0-1 1,1 1 0,-1-1 0,0 1-1,1-1 1,-1 0 0,1 0 0,0 0-1,0-1 1,0 1 0,0-1 0,0 0-1,0 0 1,0 0 0,0-1 0,0 0-1,0 1 1,6-2 0,10-2-2386,-1 2-2021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1:02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1 8320,'-18'3'3072,"8"-3"-2400,-9 4-160,5 1 2240,-9 4-1601,-7 3 513,-1 0-992,1 0-192,2 6-288,5-6-480,4 0 160,5-3-1312,4 0 800,1 0-3103,4 3 2079,5 0-4672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5:54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5 1568,'7'-4'10365,"4"37"-8325,-10-27-1705,0 0 1,0 1-1,-1-1 1,0 1-1,0-1 1,0 1-1,-1-1 0,-2 11 1,0-7 16,0 0 0,-1 0 0,0 0 0,-7 13-1,8-17-289,-1-1 0,0 0 0,0 0-1,0-1 1,-1 1 0,1-1 0,-1 0-1,-7 4 1,6-3-798,-1-1 0,0-1-1,-11 5 1,2-6-3242,6-2 1194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1:02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42 9728,'-8'-4'4209,"22"2"-1011,1 0-2595,241-27 2042,-212 25-2693,28 3-2005,-70 2 1681,0-1 0,0 0 0,0 1 0,0-1 1,-1 1-1,1 0 0,0 0 0,0 0 0,0 0 0,1 1 0,-3-2 255,1 0 0,-1 0 0,0 1 0,1-1-1,-1 0 1,0 0 0,1 1 0,-1-1 0,0 0 0,1 0 0,-1 1-1,0-1 1,0 0 0,0 0 0,1 1 0,-1-1 0,0 0 0,0 1-1,0-1 1,0 0 0,1 1 0,-1-1 0,0 1 0,0-1 0,0 0 0,0 1-1,0-1 1,0 0 0,0 1 0,0-1 0,0 1 0,0-1 0,0 0-1,0 1 1,-1-1 0,1 0 0,0 1 0,0-1 0,0 0 0,0 1-1,-1-1 1,1 0 0,0 1 0,0-1 0,0 0 0,-1 0 0,1 1-1,0-1 1,-1 0 0,1 0 0,0 1 0,-1-1 0,1 0 0,0 0 0,-1 0-1,1 0 1,-1 1 0,-16 3-3984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1:02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46 8224,'-33'-9'3040,"33"14"-2368,0-1 1472,9-4-96,0 0-1153,10 0 545,11-4-832,6-1-32,12 1-384,-1-1-256,0 2 32,-3-1-1536,-2-1 832,-4 1-3551,-1-1 2399,-4-2-4544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1:03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137 108 8064,'-8'-3'766,"7"3"-648,-1-1 1,1 0 0,-1 1 0,1 0-1,-1-1 1,1 1 0,-1 0 0,1 0-1,-1-1 1,1 1 0,-1 0 0,1 1-1,-1-1 1,1 0 0,-1 0 0,1 1-1,0-1 1,-1 1 0,1-1 0,-1 1-1,1-1 1,0 1 0,-3 1 0,-3 4 481,1 1 1,0 0-1,0-1 1,0 2 0,1-1-1,-6 11 1,-6 7 965,14-20-1312,-1 0-1,1 0 1,0 1 0,1-1 0,-1 1-1,1 0 1,0 0 0,0 0-1,1 0 1,-2 12 0,3-16-173,0 1 0,0 0 0,1-1 0,-1 1 0,0-1 0,1 1 0,0-1 0,0 1 0,0-1 0,0 1 0,0-1 0,0 0 0,0 1 0,1-1 0,-1 0 0,1 0 0,0 0 0,-1 0 0,1 0 0,0-1 0,0 1 0,0-1 0,1 1 0,-1-1 0,0 1 0,0-1 0,1 0 0,-1 0 0,3 0 0,2 1 40,-1 0 0,1-1 0,0 1 0,0-2-1,0 1 1,0-1 0,-1 0 0,14-2 0,5-2 186,26-8 0,-33 7-212,0 0 1,0-2 0,-1 0 0,0-1 0,-1 0 0,24-16 0,-35 19-44,1 0 1,0 1-1,-1-2 1,0 1-1,0-1 1,0 0 0,-1 0-1,5-9 1,-6 10 0,-1 0 0,-1 0 0,1 0 0,0 0 0,-1 0 0,0 0 1,-1 0-1,1 0 0,-1 0 0,0-1 0,0 1 0,0 0 0,-2-7 1,0 7-67,1-1 1,-1 1 0,0-1 0,0 1 0,-1 0 0,0-1 0,0 1 0,0 1 0,0-1 0,-1 0 0,0 1 0,0 0 0,0 0 0,0 0-1,-1 0 1,1 1 0,-1-1 0,0 1 0,0 1 0,0-1 0,-11-3 0,4 2-131,1 0 0,-1 1 0,0 1 0,0 0 0,0 0 0,0 1 0,0 1 0,-1 0 0,-18 3 0,19-1-436,1 1 1,-1 0-1,1 0 1,0 1-1,0 1 1,-13 6-1,17-7-515,1 1 0,-1-1 1,1 1-1,0 0 0,0 0 0,-5 7 0,0 1-2346,8-12 292,2-1 2991,1 0-1,0 0 1,0 0 0,0 0-1,-2-1-1101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1:04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7 194 4992,'-6'-1'2025,"6"-2"421,9-5 1187,-8 7-3449,16-13 1282,0 0 1,20-23-1,-26 25-1286,0 1 0,1 1 0,0 0 0,1 1 0,0 0 0,1 1 0,-1 0 0,1 1 0,1 1 0,0 0-1,-1 1 1,2 1 0,-1 0 0,20-2 0,-29 6-76,0 0 0,0 0-1,0 1 1,0 0 0,-1 0 0,1 0-1,0 1 1,0 0 0,0 0 0,9 5-1,4 4 262,29 21 0,-38-25-252,13 9-8,8 7 254,0-2 0,2-1 0,40 18 0,-69-37-302,-1 0-1,1 0 1,0 0 0,0 0-1,-1 0 1,1-1 0,0 1-1,0-1 1,0 0-1,0-1 1,0 1 0,-1 0-1,1-1 1,0 0-1,0 0 1,3-2 0,-5 2-48,1 0 1,-1 0 0,0 0 0,0-1 0,0 1-1,0 0 1,0-1 0,-1 0 0,1 0-1,0 1 1,-1-1 0,1 0 0,-1 0 0,0 0-1,0-1 1,1 1 0,-1 0 0,-1 0 0,1-1-1,0 1 1,-1 0 0,1-1 0,-1 1 0,1-1-1,-1 1 1,0-3 0,-1 1-62,1 0 0,-1 0-1,0 0 1,0 0 0,0 0 0,0 0 0,-1 1 0,0-1-1,1 0 1,-1 1 0,-1 0 0,1-1 0,0 1 0,-1 0-1,0 0 1,0 0 0,-4-3 0,2 2 35,0 0 1,-1 0-1,1 0 1,-1 1-1,0 0 1,0 0-1,0 0 1,0 1-1,-12-3 1,10 4 91,0 0 0,0 1 1,0 0-1,0 0 0,0 1 0,0 0 0,-15 4 1,-55 22 551,64-21-549,-3 1-70,-243 104 1706,254-108-1775,1-1 0,-1 0-1,0 0 1,1-1 0,-1 0-1,0 0 1,0 0 0,0 0-1,0-1 1,0 0 0,0-1 0,-8 0-1,8 0-1025,0-1-1,0 0 0,0 1 1,0-2-1,1 1 0,-1-1 0,-5-3 1,4 1-1750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1:05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76 273 3136,'-9'0'10133,"13"-10"-6229,-2 6-3450,1 1 1,-1-1 0,1 1-1,5-6 1,7-9 349,-3 1-521,0-1 0,2 2 0,0 0 0,1 0 0,0 1 0,23-16 0,-31 26-262,1 0 1,0 0 0,1 0-1,-1 1 1,1 0-1,0 1 1,0 0-1,0 0 1,0 1-1,0 0 1,1 0-1,-1 1 1,1 1-1,-1 0 1,1 0-1,12 2 1,-15-1 28,0 1 0,0 0 1,0 1-1,0-1 1,0 1-1,-1 1 0,1-1 1,-1 1-1,0 0 1,0 0-1,0 1 0,-1 0 1,0 0-1,6 7 0,5 8 60,-2 0-1,23 42 1,-24-37 124,24 31 0,-36-54-206,6 7 97,0 0 0,1 0-1,0-1 1,15 12 0,-21-18-102,0-1 1,0 1-1,0-1 1,0 0-1,0 0 0,1 1 1,-1-2-1,0 1 0,1 0 1,-1 0-1,1-1 0,-1 0 1,1 1-1,-1-1 1,1 0-1,-1 0 0,1 0 1,-1-1-1,1 1 0,-1-1 1,1 1-1,-1-1 0,1 0 1,-1 0-1,0 0 1,1 0-1,1-2 0,3-2 17,0 0 0,0-1 0,-1 0 0,0 0 0,0 0 0,-1-1 0,0 0 0,0 0-1,-1-1 1,1 1 0,4-15 0,1-3 32,-1-1-1,6-36 1,-13 51-115,0 0 0,-1 0 1,-1 0-1,0 0 0,0 0 1,-4-20-1,4 28 18,-1 1 0,1 0 0,-1-1 1,1 1-1,-1 0 0,0-1 0,0 1 0,0 0 0,0 0 0,0 0 1,0 0-1,-1 0 0,1 0 0,-1 0 0,1 0 0,-1 1 1,0-1-1,1 0 0,-1 1 0,0-1 0,0 1 0,0 0 1,0 0-1,-1 0 0,1 0 0,0 0 0,0 0 0,-1 1 0,1-1 1,0 1-1,-1-1 0,1 1 0,-1 0 0,1 0 0,0 0 1,-1 0-1,-2 1 0,-10 2 39,0 0 0,-1 1 0,1 1 0,1 0 0,-1 1 0,-19 11 1,12-6 46,-2 1 124,2 0 1,-1 1 0,2 2-1,-37 30 1,30-15 83,0 2 0,2 1 0,-34 55 0,-9 14 393,64-96-630,0 1-1,0-1 0,0-1 0,-1 1 1,1-1-1,-11 7 0,15-11-31,-1 0 0,0 0 0,0 0 0,1 0 0,-1-1 0,0 1 0,0-1 0,0 1 0,0-1 0,0 0 0,0 1 0,0-1 0,0 0 0,0 0 0,0-1 0,0 1 0,0 0 0,0-1 0,0 1 0,0-1 0,0 1 0,0-1 0,0 0 0,1 0 0,-1 0 0,0 0 0,1 0 0,-1 0 0,0-1 0,1 1 0,0 0 0,-2-3 0,-18-20-1392,2-2 0,-24-39 0,-8-23-4074,31 52 3125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1:09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548 239 3552,'3'-3'3433,"-2"3"-3188,-1 0 1,0 0-1,1-1 0,-1 1 0,0 0 0,0 0 1,1 0-1,-1 0 0,0 0 0,1 0 1,-1 0-1,0 0 0,1 0 0,9-4 4371,-10-1-1960,-1 0-2146,1 0-1,-1 0 0,0 0 1,0 0-1,0 0 1,-1 0-1,-3-7 0,-21-34 478,8 13-310,13 24-529,0 0 0,0 0 0,-1 1 1,0-1-1,-1 1 0,-14-13 0,17 18-116,1 0-1,-1 0 0,0 1 0,0 0 1,0-1-1,0 1 0,0 1 1,0-1-1,-1 1 0,1-1 0,0 1 1,-1 1-1,1-1 0,-1 1 0,1-1 1,-1 1-1,0 0 0,-7 2 1,-5 2-18,0 0 0,0 2 0,0 0 0,0 0 0,1 2 0,-22 13 0,14-6-7,2 1 1,0 1-1,-29 29 1,34-29 45,1 1 0,-19 27 0,29-36-17,1-1-1,0 1 1,0 0-1,1 0 1,0 1 0,1-1-1,0 1 1,-2 12 0,4-16-17,1-1 1,0 1-1,0-1 1,1 1-1,0-1 1,0 1 0,0-1-1,0 0 1,1 1-1,0-1 1,3 6 0,1 0 53,0 0 0,1 0 0,13 15 1,-11-15 39,1-2 0,0 1 0,0-2 0,1 1 0,21 12 1,-5-6 157,41 16 0,-46-22-153,0-2 0,0 0-1,0-2 1,1 0 0,-1-2 0,1 0 0,0-2 0,32-1 0,-34-2-1147,0-1-1,38-10 1,-47 7-1977,-2 1-4905,-2 4 4349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1:09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2 370 7040,'-1'0'2979,"3"1"-553,8 1-642,5-6-780,1 0-1,-1-1 1,-1 0 0,19-10 0,-4 2-487,63-29 377,-77 34-765,-1-1 1,0 0-1,-1-1 1,14-14-1,-22 19-93,15-13 156,30-38 0,-46 51-148,0-1 0,0 0 0,0 1 0,-1-1 0,0-1 0,0 1 0,-1 0 0,1-1 0,-2 1 0,1-1 0,-1 0 0,2-11 0,-3 16-17,0-1-1,0 1 1,-1-1-1,1 1 1,0-1-1,-1 1 1,0-1-1,1 1 1,-1 0-1,0-1 1,0 1-1,0 0 1,0 0-1,-3-4 1,2 5 7,1 0 1,-1-1 0,1 1-1,-1 0 1,1 0-1,-1 0 1,0 0 0,0 0-1,1 0 1,-1 1-1,0-1 1,0 0-1,0 1 1,-4-1 0,0 1 33,-1 0 0,1 0 1,-1 1-1,1 0 0,-1 0 1,1 1-1,0 0 0,-1 0 1,-9 5-1,2 0 88,0 0 1,0 2-1,1 0 1,0 0-1,0 1 1,-21 22-1,28-25-86,1 0-1,-1 0 0,2 0 1,-1 1-1,1-1 1,-4 11-1,6-13-11,0 0 0,0 0 0,1 0 0,0 1 0,0-1 0,1 0 0,0 1 0,-1-1 0,2 1 0,0 9 0,0-11-33,1 0 1,-1 0-1,1 0 1,0 0-1,0-1 1,0 1-1,0-1 0,0 1 1,1-1-1,-1 0 1,1 0-1,0 0 1,0 0-1,0-1 1,1 1-1,-1-1 1,8 4-1,4 2-17,1-1-1,29 9 1,-44-16-9,16 6-655,1-2 0,0 0 0,25 2 1,-23-5-1900,0 0 0,37-5 0,-52 3 1793,0 1-1,0-1 1,0-1 0,0 1 0,0 0-1,0-1 1,-1 0 0,1 0 0,-1-1 0,1 1-1,-1-1 1,7-5 0,-7 4-13,-1-1 1,1 1 0,-1-1-1,5-8 1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1:22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429 181 3552,'3'-5'1296,"-3"5"-1270,0 0 0,0 0 0,0 0 0,0-1 1,0 1-1,0 0 0,0 0 0,1 0 0,-1-1 0,0 1 0,0 0 1,0 0-1,0 0 0,0 0 0,0 0 0,1-1 0,-1 1 1,0 0-1,0 0 0,0 0 0,1 0 0,-1 0 0,0 0 0,0 0 1,0 0-1,0 0 0,1 0 0,0 0 1476,8-13 4685,-9 11-5628,1-1 1,-1 1-1,1-1 0,-1 1 1,0-1-1,0 1 1,0-1-1,-1-4 0,0-5 481,0 3-568,0 0-1,-1 0 0,0-1 0,-1 2 0,-7-18 0,9 23-410,0 0 1,0 0-1,-1 0 0,0 0 1,1 0-1,-1 1 0,0-1 1,0 0-1,-1 1 0,1 0 1,0-1-1,-1 1 0,0 0 1,1 0-1,-1 0 0,0 1 1,-4-3-1,4 3-31,-1 1 0,0-1 1,1 0-1,-1 1 1,0 0-1,0 0 0,1 0 1,-1 0-1,0 1 0,1-1 1,-1 1-1,0 0 0,1 0 1,-1 0-1,-3 2 0,-23 12 65,1 1 0,0 1 0,2 1 0,-46 38 0,51-36 105,0 1 0,2 0 0,-23 31 0,39-48-170,1 0 0,1 1 0,-1-1 1,0 1-1,1 0 0,0 0 0,0 0 0,1 0 0,-1 0 0,1 0 1,0 0-1,0 0 0,1 1 0,0-1 0,0 6 0,1-4 37,0-1 0,1 1 0,-1 0 0,1-1 0,1 0 0,-1 1 0,1-1 0,0 0-1,1-1 1,-1 1 0,8 8 0,-2-3 15,1 0-1,1-1 1,0-1-1,0 0 1,22 14-1,69 31 57,-77-41-29,-14-8-79,56 26-480,-58-28-494,-1 0 0,1-1 0,0 0 0,0 0-1,0-1 1,11 1 0,59-2-10656,-45 3 6822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1:23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3 305 5408,'-2'0'1909,"7"2"2355,6 1-1301,-5-2-2451,0 0 0,0 0 0,1 0 0,-1-1 0,0 0 0,0 0 0,0 0 0,11-3 0,50-14 1191,-49 11-1460,33-11 101,58-29 0,-96 40-318,0 0 0,-1-2 0,0 1 0,0-1 0,0-1 0,10-10 1,-18 15-33,-1 0 0,0 0 0,1 0 0,-1 0 0,-1-1 0,1 1 0,-1-1 0,4-8 0,-5 9 7,0 1 0,-1-1 0,1 1 0,-1 0 0,0-1 0,0 1 0,0-1 0,0 1 0,0-1 0,-1 1 0,0 0 0,1-1 0,-1 1 0,-3-5 0,2 4-9,0 0 0,0 1 1,0-1-1,-1 1 0,0-1 0,0 1 1,0 0-1,0 0 0,0 0 0,-1 1 1,1-1-1,-1 1 0,0 0 0,0 0 0,1 0 1,-1 0-1,-1 1 0,1 0 0,-6-2 1,2 2 37,1-1 1,0 1-1,-1 1 1,1-1 0,-1 1-1,1 1 1,-1-1 0,1 1-1,-1 1 1,-9 2-1,8-1 87,1 1-1,-1 0 0,0 0 0,1 0 0,0 1 1,0 1-1,1-1 0,-1 1 0,1 1 0,1-1 1,-1 1-1,-5 8 0,7-8 4,1 0 0,0 0 0,0 0 0,0 1 0,1-1 0,1 1 1,-1 0-1,1 0 0,0 0 0,1 0 0,0 0 0,0 1 0,1-1 0,0 9 0,1-4 73,1 0-1,0 0 0,1 0 0,0 0 1,6 12-1,-6-17-185,1 0 0,-1 0 0,2-1 0,-1 1 0,1-1-1,0 0 1,1 0 0,10 10 0,-13-14-303,1-1 0,-1 0 0,1 1 0,0-1 0,0-1-1,0 1 1,0-1 0,0 1 0,0-1 0,0 0 0,0-1 0,1 1 0,-1-1 0,0 1-1,0-1 1,1-1 0,-1 1 0,0-1 0,5 0 0,10-4-1943,-1 0 0,0-1 0,17-8 0,-14 5 622,23-7-4047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1:23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10 6464,'-9'-9'2400,"14"9"-1856,-15 5 2848,1 4-2112,-5 7 1599,-10 10-1663,-4 4 320,0 3-896,-6 0-160,1-3-288,5-6-352,4-3 96,5-3-1760,5-6 1024,5-3-4543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5:56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52 115 5216,'-9'-2'-244,"-4"0"8385,22 6-6625,3-1-1115,0 0 0,0 0 0,0-1-1,1 0 1,-1-1 0,22-2 0,-15 0-177,1-1 0,-1-1-1,30-9 1,-41 10-83,0-1 1,-1 0-1,0-1 0,1 0 1,7-5-1,-13 8-92,0-1 1,0 1-1,0-1 0,0 1 1,0-1-1,-1 0 0,1 0 1,0 1-1,-1-1 0,0 0 1,1-1-1,-1 1 0,0 0 1,0 0-1,0 0 0,0-1 1,-1 1-1,1 0 0,0-4 1,-1 4-39,0 1 0,0-1 1,0 1-1,-1 0 0,1-1 1,0 1-1,-1 0 0,1-1 0,-1 1 1,1 0-1,-1 0 0,0-1 1,1 1-1,-1 0 0,0 0 1,0 0-1,0 0 0,-1-1 0,-1 0-13,1 0 0,0 1-1,-1-1 1,1 1-1,-1 0 1,1 0 0,-1 0-1,-4-1 1,0 0-17,0 1 1,1 1 0,-1-1-1,0 1 1,1 0-1,-14 2 1,5 1 50,0 1 0,1 0 0,-1 1 1,1 1-1,-20 10 0,25-10 27,-1 0 0,1 0 0,1 0 1,-1 2-1,1-1 0,0 1 0,0 0 0,-6 10 0,6-7 51,1 0 0,1 0 0,0 1-1,-5 15 1,9-24-66,1 0-1,0 1 0,0-1 1,0 1-1,0-1 1,1 1-1,-1-1 1,1 1-1,0-1 1,0 1-1,0-1 0,1 1 1,-1-1-1,1 1 1,0-1-1,0 1 1,0-1-1,0 1 0,1-1 1,1 3-1,0-3-2,-1-1-1,0 0 0,0 1 0,1-1 1,-1-1-1,1 1 0,0 0 0,0 0 1,-1-1-1,1 0 0,0 0 0,0 1 0,0-2 1,0 1-1,1 0 0,-1-1 0,4 1 1,5 0 57,1-1 0,23-2 0,-33 1-93,283-39 465,-230 26-477,-2-2 0,0-3 1,75-36-1,-51 20 265,32-17 193,-99 43-309,-11 9-145,0-1 1,0 1-1,0 0 1,0 0-1,0 0 0,0 0 1,0-1-1,0 1 1,0 0-1,0 0 0,0 0 1,0 0-1,0 0 1,0-1-1,0 1 0,0 0 1,-1 0-1,1 0 1,0 0-1,0 0 0,0-1 1,0 1-1,0 0 1,0 0-1,0 0 1,0 0-1,-1 0 0,1 0 1,0 0-1,0 0 1,0-1-1,0 1 0,0 0 1,0 0-1,-1 0 1,1 0-1,0 0 0,0 0 1,0 0-1,0 0 1,-1 0-1,-1 0-52,0-1 0,0 1 0,-1 0 0,1 0 0,0 0 0,0 1 0,0-1 0,0 0 0,-3 2 0,-8 3-101,1 1 1,-1 0-1,-21 16 0,8-5 70,17-12 51,1 1 1,0 0 0,0 0 0,1 1 0,0 0-1,0 1 1,0-1 0,1 1 0,0 1-1,1-1 1,-7 14 0,12-21 52,-1 0 1,1 0-1,-1 0 0,1 0 0,-1-1 1,1 1-1,0 0 0,0 0 0,0 0 1,-1 0-1,1 1 0,0-1 1,0 0-1,0 0 0,0 0 0,1 0 1,-1 0-1,0 0 0,0 0 0,0 0 1,1 0-1,-1 0 0,1-1 1,-1 1-1,1 0 0,-1 0 0,1 0 1,-1 0-1,1 0 0,0-1 0,0 1 1,-1 0-1,2 0 0,0 0 26,-1 0 0,1 0 1,0-1-1,0 1 0,0-1 0,-1 1 0,1-1 0,0 0 0,0 0 0,0 0 0,0 0 0,0 0 0,-1 0 0,1 0 0,0-1 0,3 0 1,2-2 28,0 0 0,0 0 0,0-1 0,-1 0 0,8-6 0,14-8 22,-21 14-85,13-6-334,-19 9 295,0 1 0,-1 0 0,1 0 0,0-1 0,-1 1 1,1 0-1,0 0 0,-1 0 0,1 0 0,0 0 0,0 0 0,-1 0 0,1 0 1,0 0-1,0 0 0,-1 0 0,1 1 0,0-1 0,-1 0 0,1 0 0,1 1 1,-2 1-2,1-1 1,-1 0 0,0 0-1,0 1 1,0-1 0,1 0-1,-1 0 1,0 1 0,0-1-1,-1 0 1,1 0 0,0 1 0,0-1-1,-1 0 1,1 0 0,0 1-1,-1-1 1,0 1 0,-1 3-12,-47 157 63,-6 31 84,36-135 22,-35 70 0,47-116-10,-1 0-1,0-1 1,0 1-1,-1-2 1,-14 14-1,4-4 517,18-19-605,0 0 1,1 0-1,-1-1 0,0 1 1,0 0-1,0-1 0,0 1 1,0-1-1,0 1 1,0-1-1,0 0 0,0 1 1,-1-1-1,1 0-29,1 0 0,0 0 0,-1 0 0,1 0 1,-1 0-1,1 0 0,0 0 0,-1 0 0,1 0 0,0 0 0,-1-1 0,1 1 1,0 0-1,-1 0 0,1 0 0,0-1 0,-1 1 0,1 0 0,0 0 0,0-1 0,-1 1 1,1 0-1,0-1 0,0 1 0,0 0 0,-1-1 0,1 1 0,0 0 0,0-1 1,0 1-1,0 0 0,0-1 0,0 1 0,0-1 0,0 1 0,0 0 0,0-1 0,0 1 1,0 0-1,0-1 0,0 0 0,0-3-4,1 1 0,0-1-1,-1 0 1,1 1 0,1-1 0,-1 0 0,3-5 0,3-7-11,17-48-205,64-147-4,-76 187 248,2 1 0,0 0 0,1 1-1,2 1 1,0 0 0,31-28 0,-10 17-74,80-50 1,51-15-12,-136 78 54,-20 10 34,1 2 0,21-10 0,-34 16-35,0 1-1,0-1 1,0 1 0,0-1-1,1 1 1,-1 0-1,0 0 1,0-1-1,0 1 1,1 0 0,-1 0-1,0 0 1,0 0-1,1 0 1,-1 1-1,0-1 1,0 0 0,0 0-1,1 1 1,-1-1-1,0 1 1,0-1-1,0 1 1,2 1 0,-3-1 1,1 0 1,0 0 0,0 1 0,-1-1-1,1 1 1,0-1 0,-1 0-1,0 1 1,1-1 0,-1 1 0,0-1-1,0 1 1,0-1 0,0 1 0,0-1-1,0 1 1,0-1 0,0 1 0,-1 2-1,-2 10 75,1 0 0,-2 0 0,-5 13 0,6-18 36,0-1 0,0 1 0,-1 9 0,13-22-54,-1 0 1,1-1-1,-1 0 0,0-1 0,0 1 1,-1-2-1,9-7 0,19-17-78,-28 26 39,1 0 1,-1 1-1,1-1 1,0 2 0,12-6-1,-16 8-10,-1 1 0,1-1 0,0 0 0,-1 1 0,1 0 0,0 0 0,0 0 0,0 0 0,-1 1 0,1-1 0,0 1 0,-1 0 0,1 0 0,0 0 0,4 3 0,12 7 114,26 18-1,-35-21-533,1 0 0,0 0-1,0-2 1,1 1 0,0-1-1,0-1 1,21 5 0,1-4-3811,4 2 1255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1:24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16 4064,'0'-1'36,"0"1"0,-1 0-1,1 0 1,0 0 0,0 0 0,0-1 0,-1 1 0,1 0 0,0 0 0,0 0-1,0-1 1,0 1 0,0 0 0,0 0 0,-1-1 0,1 1 0,0 0-1,0 0 1,0-1 0,0 1 0,0 0 0,0 0 0,0-1 0,0 1 0,0 0-1,0 0 1,0-1 0,0 1 0,0 0 0,0 0 0,1-1 0,-1 1-1,0 0 1,0 0 0,0 0 0,0-1 0,0 1 0,0 0 0,1 0 0,-1 0-1,0-1 1,0 1 0,0 0 0,1 0 0,-1 0 0,0 0 0,0-1-1,0 1 1,1 0 0,-1 0 0,0 0 0,0 0 0,1 0 0,-1 0 0,0 0-1,7-3 2122,-7 2-2008,1 1 0,-1 0 0,1 0 0,-1 0-1,1-1 1,-1 1 0,1 0 0,-1 0 0,1 0 0,0 0 0,-1 0 0,1 0-1,-1 0 1,1 0 0,-1 1 0,1-1 0,-1 0 0,1 0 0,-1 0 0,1 0-1,-1 1 1,1-1 0,-1 0 0,1 1 0,-1-1 0,1 0 0,-1 1 0,1-1-1,12 12 2132,27 35 2489,-32-36-4421,-1-1-1,0 1 0,-1 1 1,0-1-1,5 16 0,14 29 61,-18-42-437,-1 0 0,0 0-1,-1 0 1,3 16 0,-7 2-3486,-1-22 70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1:24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583 5 4992,'-1'0'113,"1"0"1,0 0 0,0-1-1,0 1 1,0 0-1,0 0 1,0-1 0,0 1-1,-1 0 1,1 0-1,0 0 1,0-1 0,0 1-1,-1 0 1,1 0-1,0 0 1,0 0 0,0-1-1,-1 1 1,1 0-1,0 0 1,0 0-1,-1 0 1,1 0 0,0 0-1,0 0 1,-1 0-1,1 0 1,0 0 0,0 0-1,-1 0 1,1 0-1,0 0 1,0 0 0,-1 0-1,1 0 1,0 0-1,0 0 1,-1 0 0,1 0-1,0 1 1,0-1-1,-1 0 1,1 0 0,0 0-1,0 0 1,0 0-1,-1 1 1,1-1 0,0 0-1,0 0 1,0 0-1,0 1 1,0-1-1,-1 0 1,1 1 0,-9 6 1565,-91 45 3867,1 0-3087,-79 57-869,135-83-1665,-51 43 0,75-56-408,2-2-1329,16-10 1287,0 0 1,-1 0-1,1 0 1,0 0-1,0 0 0,1 0 1,-1 0-1,0 0 1,-1 3-1,24-6-11170,-11-3 9460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1:25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13 5824,'-9'-10'1623,"7"7"-734,6 7-63,-3-4-641,0 0-1,-1 1 0,1-1 0,0 0 0,-1 0 0,1 1 1,0-1-1,-1 0 0,1 0 0,0 0 0,-1 0 0,1 0 1,0 0-1,-1 0 0,2-1 0,2 1 357,121 19 5264,-9-1-4090,63 9-1155,-46-7-1115,-71-10-1297,-22-3-2418,-19-3 1833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1:25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8384,'-6'3'3104,"3"10"-2400,-8 13-224,11-2 1536,-3 3-1216,-2 0 2047,-6 8-1599,8 2-96,-3 5-704,1 5-256,-4-1-96,4 1-160,2-5 32,-3-5-1600,6 1 896,0-5-4703,0-6 3007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1:30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649 7 3808,'-2'-2'751,"18"-3"12567,-17 6-12502,-27 32 1036,17-20-1445,-16 21 0,-90 130 788,-58 94-491,163-237-614,1 1 0,1 0 0,1 1 0,1 0 0,1 0 0,1 1 0,1 0 1,-3 29-1,5-4 55,2-1 1,1 1-1,11 70 1,2-43 115,33 111 0,13 74 170,-47-196-318,-1 0 303,7 128 0,-18-153-170,-1 0 0,-2-1 1,-2 1-1,-15 58 0,5-44-167,-2-2-1,-2 0 1,-3-1-1,-1-1 1,-3-1-1,-58 83 1,78-124-97,-74 89-279,52-65-397,1-2-2493,10-14-6691,36-31 2246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1:49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3328,'28'-16'15519,"-8"16"-14260,112-9-230,160 0-314,-216 7-532,0-5 0,84-16 0,-158 23-182,-1 0-12,-1 1 1,1-1 0,0 0 0,-1 0 0,1 0-1,-1 0 1,1 0 0,-1 0 0,1 0-1,-1 0 1,1 0 0,-1 0 0,1 0 0,-1 0-1,1-1 1,-1 1 0,1 0 0,-1 0 0,1 0-1,-1-1 1,1 1 0,-1-1 0,6-5-2779,-6 6 2718,0 0 0,0 0 0,0 0-1,0 0 1,-1 0 0,1 0 0,0-1 0,0 1-1,0 0 1,0 0 0,0 0 0,0 0 0,0 0-1,0 0 1,0 0 0,0 0 0,0 0 0,0-1-72,0 1 72,-1 0 0,1 0-1,0 0 1,0 0 0,0 0 0,0 0 0,0 0-1,0 0 1,0 0 0,0 0 0,-1 0 0,1 0-1,0 0 1,0 0 0,0 0 0,0 0 0,0 0-1,0 0 1,0 0 0,-1 0 0,1 0 0,0 0-1,0 0 1,0 0 0,0 0 0,0 0 0,0 0-1,0 0 1,0 0 0,-1 0 0,1 0 0,0 0-1,0 1 1,0-1-71,0 0 71,0 0-1,0 0 1,0 0 0,0 0 0,0 0 0,0 0-1,0 0 1,0 1 0,-1-1 0,-5 5-2837,-9 6-1075,-10-4-315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1:49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87 4064,'0'0'22,"0"-1"45,0 1-1,0 0 0,0-1 1,0 1-1,0-1 0,0 1 0,-1 0 1,1-1-1,0 1 0,0-1 1,-1 1-1,1 0 0,0-1 1,0 1-1,-1 0 0,1 0 1,0-1-1,-1 1 0,1 0 1,0 0-1,-1-1 0,1 1 1,-1 0-1,1 0 0,-6-1 4872,48-1 2876,59-13-5233,122-15-1362,-152 23-1100,162-11-380,-215 16 68,-5 0-811,-1 1-1,16 0 0,-24 2 94,0-1-1,0 1 0,0-1 0,0 1 0,0 0 1,6 3-1,9 7-2085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1:51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21 214 4064,'-3'28'13733,"3"-37"-13558,1 0 0,0 0 0,1-1 1,0 1-1,0 1 0,1-1 0,0 0 0,0 1 1,1-1-1,0 1 0,1 0 0,0 0 0,0 1 1,9-10-1,-6 8 12,0 0 0,1 1 1,1 0-1,-1 1 0,1 0 0,0 0 1,1 1-1,0 0 0,0 1 0,18-6 1,-12 6-185,1 0 1,-1 1-1,1 1 1,0 1-1,20-1 1,-31 3-5,-1 0 1,0 1-1,1-1 1,-1 1-1,0 0 0,1 1 1,-1 0-1,0 0 1,0 0-1,0 1 0,0-1 1,-1 2-1,1-1 1,-1 0-1,0 1 1,0 0-1,8 8 0,-10-7 3,0-1 0,0 1 0,0-1 0,-1 1 0,0 0 0,0 0 0,0 0-1,0 0 1,-1 0 0,0 0 0,0 1 0,-1-1 0,1 0 0,-1 0 0,-1 10-1,-1 6 68,-1 1 0,-10 31-1,10-39-48,-5 16 56,-2 0 0,0 0 0,-2-1 0,-1 0 0,-2-1 0,0-1 0,-29 37 0,11-20 63,-1-2 0,-3-1-1,-48 42 1,62-63 5,0 1 0,-30 35 0,52-55-125,0 0 0,0 0 1,0 0-1,0 0 0,0 0 0,0 0 0,0 0 1,0-1-1,-1 1 0,1 0 0,0 0 0,-1-1 1,1 1-1,0-1 0,-1 0 0,1 1 0,0-1 1,-1 0-1,-2 1 0,21-3 61,-1 0 0,25-5-1,-6 0 29,43-3 256,0 5 1,87 4-1,-87 1-199,-3 4-154,-74-4-102,-1 1-22,0 0 0,0 0-1,0 0 1,0 0 0,-1 1 0,1-1-1,-1 0 1,1 0 0,0 0-1,-1 0 1,0 0 0,1 0 0,-1 0-1,0-1 1,1 1 0,-1 0 0,0 0-1,0 0 1,-1 1 0,-24 12-4401,22-12 2933,-1 0 1,1 0-1,0 0 1,-7 6-1,1 0-4648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1:51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43 6816,'0'-1'100,"0"1"1,-1-1-1,1 0 0,0 1 1,0-1-1,0 1 1,0-1-1,0 0 0,0 1 1,0-1-1,0 1 1,0-1-1,0 0 1,0 1-1,0-1 0,0 1 1,0-1-1,1 0 1,-1 1-1,0-1 0,0 1 1,1-1-1,-1 1 1,0-1-1,1 1 0,-1-1 1,1 0-1,16-11 1737,-8 7 624,-8 4-2247,0 0 1,0 0-1,1 1 1,-1-1-1,0 0 1,1 0-1,-1 1 1,1-1 0,-1 1-1,1 0 1,-1-1-1,1 1 1,-1 0-1,1 0 1,-1 0-1,1 0 1,-1 0-1,1 0 1,-1 0-1,1 0 1,-1 1-1,1-1 1,-1 1-1,1-1 1,-1 1-1,1-1 1,-1 1-1,0 0 1,1 0-1,-1 0 1,0-1-1,0 1 1,0 1-1,0-1 1,2 2-1,3 7 124,-1 0 0,0 1 0,-1-1 0,0 1 0,3 13 0,9 58 616,-15-78-917,2 26 203,-1 1 1,-2 37-1,0-29-166,-11 28-21,11-66-421,25-36-21386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1:51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27 8896,'-1'-1'120,"1"0"-1,0 1 1,-1-1 0,1 0 0,0 1 0,-1-1-1,1 0 1,0 1 0,0-1 0,0 0 0,0 1-1,0-1 1,0 0 0,0 0 0,0 1 0,0-1-1,0 0 1,0 0 0,0 1 0,1-1 0,-1 0-1,0 1 1,0-1 0,1 0 0,-1 1 0,0-1-1,1 1 1,-1-1 0,1 0 0,-1 1 0,1-1-1,-1 1 1,1-1 0,-1 1 0,1-1 0,0 1-1,-1 0 1,1-1 0,-1 1 0,4-2 2085,-2 5-696,4 15-600,0 0 0,-1 1 0,-1-1 0,4 38 0,-7-44-702,6 117 1698,-3-31-887,-3-79-913,10 79 318,-9-83-3423,-8-30-5354,1 3 6487,-4-6-4533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5:59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55 6464,'-3'-9'1286,"1"0"1,0-1 0,1-17 2677,3 33-3614,0 0 1,-1-1-1,1 1 1,-2 0-1,1 0 1,0 0-1,-1 0 1,-1 10-1,1 6 207,1 45 841,-15 109-1,14-173-1376,-39 427 1590,21-300-1191,4-44 3,13-80-367,-1 18 872,3-21-269,5-13-41,4-14-703,1-1-1,1 2 1,26-39 0,-35 59 51,0-1 1,0 0 0,1 1 0,-1 0 0,1 0 0,-1 0 0,1 0 0,0 0 0,0 1 0,1 0 0,5-3 0,-7 4-2,0 0 0,1 1 0,-1-1 0,1 0 0,-1 1 0,1 0 0,-1 0 0,1 0 0,0 0 0,-1 1 0,1-1 0,-1 1 0,1 0 0,-1 0 0,0 0 0,5 2 0,-2 1 28,1-1 1,-1 1-1,0 0 1,0 0-1,-1 1 1,1 0 0,-1 0-1,0 0 1,0 1-1,0-1 1,-1 1-1,4 8 1,-6-11 17,0 1 0,0 0 0,0 0 0,-1 0 0,0 0 0,0 0 0,0 0 0,0 0 1,0 0-1,-1 0 0,0 1 0,0-1 0,0 0 0,-1 0 0,1 0 0,-1 0 0,0 0 0,0 0 0,0 0 0,-1 0 0,1 0 0,-4 5 0,0 0 84,-1-1-1,-1 1 1,1-1-1,-1 0 1,-1 0-1,1-1 1,-1 0-1,0-1 1,-17 11 0,18-13-33,-1-1 0,1 1 1,0-1-1,-1-1 0,0 1 1,0-1-1,1-1 1,-1 1-1,0-1 0,0-1 1,0 1-1,0-2 0,-12 0 1,18 0-114,-1 1 1,1-1 0,0 1-1,0-1 1,-1 0-1,1 0 1,0 0-1,0 0 1,0-1 0,-2-1-1,3 1-434,6 3 288,11 4 175,70 1 97,153-7 0,-214-2 25,1 0 1,44-12 0,-55 10 9,1-1 1,-1 0-1,-1 0 1,1-2-1,19-12 1,-29 15-89,1 1 0,-1-1 0,0-1 0,0 1 0,-1-1 0,1 1 0,-1-1 0,-1 0 1,1-1-1,-1 1 0,0-1 0,0 1 0,-1-1 0,3-14 0,-3 10-99,0 1-1,-1-1 1,0 0 0,-1 0-1,0 0 1,-1 0-1,0 0 1,-1 1 0,-3-14-1,5 23 55,-1 0-1,1 0 0,0 1 1,0-1-1,-1 0 0,1 0 1,0 1-1,-1-1 0,1 0 1,0 1-1,-1-1 0,1 1 1,-1-1-1,1 0 0,-1 1 1,1-1-1,-1 1 0,0-1 1,1 1-1,-1 0 1,0-1-1,1 1 0,-1-1 1,-1 1-1,1 0 0,0 0 1,0 0-1,0 0 0,0 0 0,0 0 1,0 1-1,0-1 0,0 0 1,0 1-1,0-1 0,0 0 1,0 1-1,1-1 0,-1 1 1,-2 1-1,-1 1-31,0 1 0,1 0 0,-1-1 0,1 2 0,-1-1 0,-2 5 1,2-1 32,0-1 1,0 1 0,1 0 0,0 1 0,0-1 0,1 0-1,0 1 1,-1 14 0,3-18 40,-1-1 0,1 0 0,1 1 0,-1-1-1,1 0 1,0 0 0,0 1 0,0-1 0,0 0 0,1 0 0,-1 0-1,1 0 1,0-1 0,0 1 0,1 0 0,-1-1 0,1 1 0,0-1-1,5 5 1,-6-6 10,1 0-1,-1-1 0,1 1 1,0 0-1,-1-1 0,1 0 1,0 1-1,0-1 1,0 0-1,0-1 0,0 1 1,0-1-1,0 1 0,0-1 1,0 0-1,0 0 1,1 0-1,-1 0 0,0-1 1,0 1-1,0-1 0,0 0 1,0 0-1,4-2 1,62-28 27,-9 3-38,223-103-162,-251 114 200,34-14 0,-64 30-70,0 0-1,1 0 1,-1 1 0,1-1-1,-1 1 1,1 0 0,-1 0-1,1-1 1,-1 1 0,1 1-1,-1-1 1,1 0-1,-1 1 1,1-1 0,-1 1-1,1 0 1,-1 0 0,0 0-1,0 0 1,1 0-1,-1 0 1,2 2 0,1 1-19,0 1 0,-1-1 1,1 1-1,-1 0 0,0 0 1,-1 0-1,4 6 0,-6-10 76,-2 5 64,-2-5-65,1-1 1,-1 1 0,1-1 0,-1 0 0,1 0 0,-1 0-1,1-1 1,0 1 0,-5-1 0,-10-2-18,0 2-127,0 1 0,-1 0-1,1 2 1,0 0 0,0 0 0,-21 7 0,26-5 59,0 0-1,0 1 1,0 0 0,1 0 0,0 2 0,0-1 0,1 1 0,-1 1-1,-12 12 1,21-19 38,1 1 1,0-1-1,0 1 0,0 0 0,0-1 0,0 1 1,0 0-1,0-1 0,0 1 0,0 0 0,1 0 1,-1 0-1,1 0 0,-1 2 0,1-3 12,0 0 1,0 0-1,0 1 0,1-1 0,-1 0 0,0 0 1,0 1-1,1-1 0,-1 0 0,1 0 1,-1 0-1,1 0 0,-1 0 0,1 0 1,0 0-1,-1 0 0,1 0 0,0 0 0,0 0 1,0 0-1,0 0 0,0 0 0,2 1 1,4 2 29,1 0 0,0-1 1,-1 0-1,1 0 0,1-1 1,14 3-1,53 3 141,-71-7-143,13-1-4,-1 0-1,1-1 1,-1-1 0,0 0-1,0-2 1,32-10-1,96-48-286,-130 55 234,98-53 70,-106 57-140,0-1 0,0 0 0,6-5 0,-18 17-232,0 0 0,0 1 0,-5 13 0,9-19 340,1 0 0,-1 0-1,0-1 1,1 1 0,0 0 0,-1 0-1,1 0 1,0 0 0,1 0 0,-1 0-1,0 0 1,1 0 0,0 0-1,0 0 1,0 0 0,0 0 0,0-1-1,0 1 1,1 0 0,-1-1 0,1 1-1,0-1 1,0 0 0,0 0-1,0 1 1,0-1 0,0 0 0,0 0-1,1-1 1,-1 1 0,1-1 0,-1 1-1,1-1 1,0 0 0,0 0-1,-1 0 1,1 0 0,5 1 0,3 0 18,-1-1 0,1 0 0,0-1 1,0 0-1,0 0 0,-1-1 0,1-1 1,0 0-1,-1 0 0,1-1 0,-1-1 1,0 1-1,0-2 0,0 1 0,0-1 1,-1-1-1,0 0 0,15-12 0,-22 16-22,0 0 0,0 0 0,-1 0 0,1 0 0,-1 0 0,1 0 0,-1 0-1,0 0 1,0-1 0,0 1 0,0 0 0,0-1 0,0 1 0,-1-1 0,1 1 0,-1-1-1,0 0 1,1 1 0,-1-1 0,0 1 0,-1-6 0,0 5-6,0 0 0,-1 0 0,1 0 0,0 0 0,-1 0 0,0 1 0,0-1-1,0 0 1,0 1 0,0 0 0,0-1 0,-1 1 0,1 0 0,-1 0 0,1 0 0,-7-3 0,3 2-35,-1 0-1,0 0 1,-1 0-1,1 1 1,0 0-1,-1 1 1,1-1 0,-1 1-1,1 1 1,-11 0-1,4 1-102,0 0-1,0 1 0,1 0 1,-24 9-1,50-10 153,14-3 200,90-26-193,-87 21 188,53-8-348,-73 14 128,-1 1 0,1 0 0,0 0 1,0 1-1,-1 0 0,17 4 0,-14-1 84,0 0 0,-1 0 0,21 12 0,-29-15-60,0 1 0,0 0 0,0 0 0,0 0 1,0 1-1,-1-1 0,1 1 0,-1-1 0,0 1 1,1 0-1,-1 0 0,0 0 0,-1 0 0,1 0 1,-1 0-1,1 0 0,1 7 0,-2-1 54,-1-6-31,0 0 0,0 0 0,1 0-1,-1 0 1,1 0 0,0 0 0,0 0 0,0 0 0,0 0 0,3 5 0,-3-8 182,0-3 336,41-41-548,26-25-305,-58 60 255,1 0 0,0 0 1,1 2-1,21-13 0,-30 19 21,-1 0 1,1 0-1,-1 0 0,1 0 0,-1 0 0,1 1 0,-1-1 0,1 1 0,0 0 1,-1 0-1,1 0 0,0 0 0,-1 0 0,1 0 0,0 1 0,-1-1 0,1 1 1,-1 0-1,3 1 0,-2-1 21,-1 1 0,1-1-1,-1 1 1,0 0 0,0 0 0,0 0 0,0 0 0,0 1-1,0-1 1,-1 0 0,1 1 0,-1-1 0,1 1 0,-1 0 0,0-1-1,1 6 1,0 2 51,0 0-1,-1 1 1,0-1-1,0 0 1,-2 1-1,1-1 1,-1 1-1,-5 19 1,6-29-67,0 1 0,0 0 0,-1 0 0,1 0 0,0 0 1,1-1-1,-1 1 0,1 3 0,-1-5 21,0 0 0,0 1-1,0-1 1,0 1 0,1-1 0,-1 1 0,0-1 0,0 1 0,1-1-1,-1 0 1,0 1 0,0-1 0,1 0 0,-1 1 0,0-1 0,1 0-1,-1 1 1,1-1 0,-1 0 0,1 0 0,-1 1 0,0-1-1,1 0 1,-1 0 0,1 0 0,-1 0 0,1 1 0,-1-1 0,1 0-1,-1 0 1,1 0 0,-1 0 0,1 0 0,-1 0 0,1 0 0,-1-1-1,1 1 1,7-2-134,-1-1 0,0 0 0,0-1 0,0 0-1,0 0 1,-1 0 0,11-10 0,-12 10 59,1-1-1,0 1 1,0 0 0,0 0 0,1 0-1,-1 1 1,1 0 0,-1 0 0,11-2-1,-14 5 84,0-1-1,0 1 0,0 0 0,0 1 0,0-1 1,0 0-1,0 1 0,0-1 0,0 1 1,-1 0-1,1 0 0,0 0 0,0 0 1,3 3-1,2 2 93,0 0-1,0 0 1,7 8 0,-9-8-19,1 0 1,-1 0-1,1-1 0,9 6 1,-13-10-63,0 0 0,0 0 0,1 0 0,-1-1-1,0 1 1,0-1 0,1 1 0,-1-1 0,0 0 0,1-1 0,-1 1 0,0 0 0,0-1 0,1 0 0,3-1 0,0 0 60,1-1 0,-1 0 0,0-1 0,0 0 1,9-5-1,-7 1-63,0 1 1,0-1-1,-1-1 1,0 1-1,0-2 1,-1 1-1,0-1 1,-1 0-1,0 0 1,6-17-1,-6 13-8,0-2 0,-2 1 0,0 0 0,0-1 0,-2 0 0,0 0 0,0-19 0,-6 19-281,4 16 252,0-1 1,0 1 0,-1 0-1,1 0 1,0-1-1,0 1 1,0 0-1,-1 0 1,1 0 0,0-1-1,0 1 1,0 0-1,-1 0 1,1 0 0,0 0-1,0-1 1,-1 1-1,1 0 1,0 0 0,-1 0-1,1 0 1,0 0-1,0 0 1,-1 0 0,1 0-1,0 0 1,-1 0-1,1 0 1,0 0 0,0 0-1,-1 0 1,1 0-1,0 0 1,-1 0 0,1 0-1,0 0 1,0 0-1,-1 1 1,1-1 0,0 0-1,0 0 1,-1 0-1,1 0 1,0 1-1,0-1 1,0 0 0,-1 0-1,1 1 1,0-1-1,0 0 1,0 0 0,0 1-1,-1-1 1,-6 11-51,1 1 0,0-1-1,0 1 1,1 0 0,1 1 0,-5 18 0,9-30 54,-4 14 37,1 1-1,1 0 1,1 0-1,0 0 0,3 28 1,-2-39-1,1-1-1,-1 0 1,1 1 0,0-1 0,0 0 0,1 0-1,-1 0 1,1 0 0,0 0 0,0 0 0,1 0-1,-1-1 1,5 6 0,-2-4 27,0-1 0,0 1 0,0-1 0,0-1-1,1 1 1,-1-1 0,1 0 0,9 4 0,-2-3 39,1 0 1,-1 0-1,1-2 0,0 0 0,0 0 1,0-1-1,27-2 0,-28 0-62,-1-1-1,1 0 1,-1-1 0,0 0-1,0-1 1,0 0-1,0-1 1,-1-1 0,1 1-1,-2-2 1,1 0 0,-1 0-1,13-12 1,-4-2-48,-1 0 0,0-2 0,-2 0 0,22-41 0,-1-10-49,-21 39-108,40-61 0,-36 61-35,-16 31 258,-3 4-48,-1 0 1,0 0-1,0 0 0,1 0 0,-1 0 0,0 0 1,0 1-1,0-1 0,1 0 0,-1 0 0,0 0 1,0 1-1,0-1 0,0 0 0,0 0 0,1 0 1,-1 1-1,0-1 0,0 0 0,0 0 0,0 1 1,0-1-1,0 0 0,0 0 0,0 1 0,0-1 1,0 0-1,0 0 0,0 1 0,0-1 0,0 0 1,0 1-1,1 52 55,-2 0 0,-11 79 0,7-90 37,-2 0 1,-2 0-1,-18 52 1,26-92-92,0 0-1,0 0 0,0 0 1,0-1-1,0 1 1,0 0-1,0-1 0,0 1 1,0-1-1,-1 1 1,1-1-1,-3 2 0,4-2-7,-1-1 0,0 0 1,0 1-1,0-1 0,0 0 0,0 1 0,0-1 0,0 0 0,1 0 0,-1 0 0,0 0 0,0 0 0,0 0 0,0 0 0,0 0 0,0 0 0,0 0 0,0-1 0,0 1 0,0 0 0,0-1 0,1 1 0,-1 0 1,0-1-1,0 1 0,0-1 0,1 0 0,-1 1 0,-1-2 0,-2-3-31,-1 1 1,1-1-1,0-1 1,1 1-1,-7-12 1,10 17 49,-1-1 1,1 1 0,0-1 0,-1 1 0,1-1 0,0 1 0,0-1 0,-1 0 0,1 1 0,0-1 0,0 1 0,0-1 0,0 1 0,0-1 0,0 0 0,0 1 0,0-1 0,0 1 0,0-1 0,0 0 0,0 1-2,1-1 0,-1 1 0,0 0 0,1 0 0,-1 0 0,0 0-1,1 0 1,-1 0 0,0-1 0,1 1 0,-1 0 0,0 0 0,1 0 0,-1 0 0,1 0 0,-1 0 0,0 0 0,1 0 0,-1 1 0,0-1 0,1 0 0,-1 0 0,1 0 0,29 14 415,-20-9-399,21 6 112,1-2 1,0-1-1,0-2 0,1-1 1,46 0-1,-30-3-1582,0-2 0,1-3 1,-1-2-1,0-1 0,87-25 0,-126 28 163,0-1 0,0 0-1,-1 0 1,1-1 0,-1 0 0,0 0 0,-1-1 0,12-10-1,19-23-4043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1:52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10 443 5888,'-6'-8'1165,"2"0"178,11-3 1242,3-4 146,14-24 0,-2 1-727,-20 36-1920,73-103 3252,-65 93-3043,1 0 1,1 1-1,-1 0 0,2 1 0,-1 0 0,17-8 0,-11 7-73,1 2 0,0 1 0,0 0 0,1 1 0,0 1 0,0 1 0,0 1 0,1 1 0,22-1 0,-26 4-44,1 0-1,-1 2 1,1 0 0,-1 0 0,0 2 0,1 0-1,-2 1 1,1 1 0,-1 0 0,1 1 0,14 10-1,-8-3 91,-10-6-57,1 0-1,0 0 0,1-1 1,22 7-1,-32-12-202,0-1 1,0 0-1,0-1 0,0 1 1,-1-1-1,1 0 1,0 0-1,0-1 0,0 0 1,0 1-1,0-1 0,-1-1 1,1 1-1,0-1 0,-1 0 1,1 0-1,-1 0 0,0-1 1,5-3-1,3-3-520,0-2-1,-1 1 1,11-14-1,-11 12-3007,1 0 0,23-19 0,-4 8-1384,1-8-1915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1:35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80 3904,'-3'-5'574,"1"-2"0,0 1 0,0 0 1,0 0-1,0-10 0,1 10 1993,0 0-1,1 0 1,1-10-1,-12 57 373,-13 97-1183,7-30-1091,-2 7 445,-5 122-1,14 204-48,10-429-1128,0-1 0,0 1-1,1 0 1,1 0 0,0-1-1,0 1 1,6 16 0,-7-27-59,-1 0 1,0-1-1,1 1 1,-1 0-1,1 0 1,-1 0-1,1 0 1,-1-1-1,1 1 1,-1 0-1,1 0 1,0-1-1,-1 1 1,1 0-1,0-1 1,0 1 0,-1-1-1,1 1 1,0-1-1,0 1 1,0-1-1,0 0 1,0 1-1,0-1 1,0 0-1,0 0 1,0 0-1,-1 0 1,1 0-1,0 0 1,0 0-1,0 0 1,0 0 0,0 0-1,2-1 1,-1 0-371,1 0 0,-1-1 1,1 1-1,-1-1 1,0 0-1,0 0 1,0 1-1,0-2 1,0 1-1,0 0 0,3-5 1,1-4-842,0-1 0,-1 1 0,0-1 0,-1 0 1,5-25-1,7-36-2791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1:35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86 8480,'-28'-19'2730,"28"19"-2631,-1-1-1,1 1 0,-1-1 0,1 1 1,-1-1-1,1 1 0,-1-1 1,1 1-1,0-1 0,-1 1 0,1-1 1,-1 0-1,1 1 0,0-1 0,0 0 1,0 1-1,-1-1 0,1 0 1,0 1-1,0-1 0,0 0 0,0 1 1,0-1-1,0 0 0,0 0 0,0 1 1,0-1-1,1 0 0,-1 1 1,0-1-1,0 0 0,1 1 0,-1-1 1,0 0-1,1 1 0,-1-1 0,0 1 1,1-1-1,-1 1 0,1-1 1,1-1 254,1 0 0,-1 0-1,0 0 1,1 1 0,-1-1 0,1 1 0,3-2 0,8-2-3,-1 1 0,1 0 0,0 1 0,14-1 0,60-1 385,-70 4-489,13 0-36,0 2-1,0 1 1,0 1-1,-1 1 1,1 2 0,35 12-1,-50-12-118,0 0 0,0 1 0,0 1 0,-1 1 0,18 13 0,-23-15 13,0 1 0,-1 1 0,-1-1 0,0 2 0,0-1 0,0 1 0,-1 0 0,7 14 0,-10-14 11,0-1-1,0 1 1,-1 0 0,-1 0-1,0 0 1,0 0-1,-1 1 1,0-1 0,-1 0-1,0 1 1,0-1-1,-1 0 1,-1 0 0,0 1-1,0-1 1,-1 0-1,-4 10 1,1-6 3,0 1 0,-1-2 0,-1 1 0,0-1 0,0 0 0,-2-1-1,1 0 1,-2 0 0,1-1 0,-24 19 0,27-25-182,-1 0 0,1-1 0,-1 0 0,0 0 0,0 0 0,0-1 0,-1-1 0,1 1 0,-1-1 0,-11 1 0,10-2-1633,0-1 0,-1 0 0,1 0 0,-18-4 0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1:36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20 534 5152,'-1'0'129,"0"0"1,0 0-1,0 0 0,0 0 1,0 0-1,1 1 1,-1-1-1,0 0 0,0 0 1,0 1-1,0-1 0,1 0 1,-1 1-1,-7 5 5990,13-4-5519,0-1 0,-1 0 0,1 0 0,0-1 0,0 0 0,-1 1 0,1-1 0,0-1 0,6 0 0,-2 0 29,0 0-321,0-1 0,0 0 1,0 0-1,0-1 0,0 0 0,-1 0 0,12-7 0,-4 1-97,-1-1 1,27-21-1,-17 8-23,-2 0 0,37-46 0,33-62-143,-58 81 130,-27 38-136,1-1 1,-2 0-1,0 0 0,0 0 1,-1-1-1,-1 0 0,7-29 1,-11 42-42,-1 0 0,0 0 1,0-1-1,0 1 1,0 0-1,0 0 1,0-1-1,0 1 0,0 0 1,0 0-1,0-1 1,-1 1-1,1 0 1,0 0-1,-1 0 0,1 0 1,-1-1-1,1 1 1,-1 0-1,0 0 0,0 0 1,1 0-1,-1 0 1,0 0-1,0 0 1,0 1-1,0-1 0,0 0 1,0 0-1,0 1 1,0-1-1,0 1 1,-2-1-1,1 0 12,-1 0 1,0 1-1,0-1 0,0 1 0,0 0 1,0 0-1,0 0 0,0 0 0,0 1 1,0-1-1,0 1 0,-4 1 1,-4 1 116,1 1 0,0 0 0,0 1 0,1 0 0,-18 12 1,23-13-58,0-1 0,0 1 1,0 0-1,1 0 1,-1 0-1,1 1 1,0-1-1,0 1 1,1-1-1,-1 1 1,1 0-1,0 0 0,-3 11 1,3-1 64,0 0 0,0 0 0,1 0 0,1 1 0,3 27-1,1-17-2,1 0 0,13 39 0,-14-53-249,1 0 0,0 0 0,1-1 0,0 0 0,0 0 0,13 14 0,-16-20-341,1-1 0,0 0-1,0-1 1,1 1-1,-1-1 1,1 0-1,7 4 1,-9-5-154,1-1 0,-1 0 0,1 0 0,0 0 0,-1 0 0,1 0 0,0-1 0,-1 0 0,1 1 0,0-1 0,0-1 0,4 0 0,2-1-784,-1 0 1,14-6-1,27-14-4406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1:37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13 9792,'0'-13'3648,"11"13"-2848,-16 0-224,10 9 2367,-5 9-1727,-11 6 1504,-3 9-1600,-5 6 64,-4-1-736,-5-5-192,-5-3-160,0 0-352,0-6 128,3-6-2336,7-2 1344,4-4-4671,5-4 3231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2:29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18 2400,'-8'-17'12874,"7"18"-12748,0 1-1,0-1 1,0 1 0,0-1-1,0 1 1,1 0-1,-1-1 1,0 1-1,0 2 1,1-1 10,-2 3 156,0 0 0,1 0 0,0 8 0,0-9-78,1 0 0,-1 0 1,0 0-1,0 0 0,-1-1 0,-1 6 0,0-3 38,3-6-190,0-1 0,0 1 0,0-1 0,0 1 0,-1-1-1,1 1 1,0-1 0,0 0 0,0 1 0,-1-1 0,1 1 0,0-1 0,0 1 0,-1-1 0,1 0 0,0 1 0,-1-1 0,1 0 0,-1 1 0,1-1 0,0 0 0,-1 0 0,1 1 0,-1-1 0,1 0 0,-1 0 0,1 0 0,-1 1-1,1-1 1,0 0 0,-2 0 0,2-1-2,0 0 0,-1 0 0,1 0 0,0 0 0,0 0 0,0 0 0,0 0 0,0 0 0,0 0 0,1 1 0,-1-3 0,2-3-61,-1-1-1,0 1 1,-1-1 0,0 1-1,0-1 1,0 0-1,-1 1 1,1-1-1,-2 1 1,-3-13-1,3 13-122,2 6 115,0 0 0,0 0 0,0 0 0,0 0 0,0 0 0,0 0 0,0 0 0,0 0 0,0 0 0,0 0 0,0 0 0,0 0 0,0 0 0,0 0 0,1 0 0,-1-1 0,0 1 0,0 0 0,0 0 0,0 0 0,0 0 0,0 0 0,0 0 0,0 0 0,0 0 0,0 0 0,0 0 0,0 0 0,0 0 0,0 0 0,0 0 0,0 0 0,1 9-179,-1-4 168,3 314-92,2-109 368,11 75 150,-4-107-87,-6-82 455,-6-94-678,-8-6-2024,8 4 1626,-1-1-1,1 1 0,-1-1 0,1 1 0,-1 0 0,1-1 1,-1 1-1,1 0 0,-1-1 0,0 1 0,1 0 0,-1 0 1,1 0-1,-1-1 0,0 1 0,1 0 0,-1 0 1,0 0-1,0 0 0,-8-1-3729,-4-5 1307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2:29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18 327 6304,'-1'-19'637,"1"10"-324,-1 1 0,0-1-1,0 1 1,-1-1 0,0 1 0,-3-8-1,3 10-23,1 0-1,1 0 1,-1 0-1,1 0 1,0 0-1,0 0 0,1 0 1,-1 0-1,2 0 1,-1 0-1,0 0 1,1 0-1,0 1 1,1-1-1,-1 1 0,1-1 1,0 1-1,0 0 1,1 0-1,4-5 1,-1 1-80,1 0 0,1 0 0,0 0 0,0 1 1,1 1-1,0 0 0,0 0 0,1 1 0,13-7 0,-6 7-96,-1 0-1,1 0 0,1 2 0,-1 0 0,1 2 0,-1 0 0,1 0 0,23 3 0,-17 1-80,1 1 0,-1 1 0,0 1 0,-1 1-1,38 15 1,-48-15 74,0 0-1,-1 1 0,0 1 0,-1 0 0,0 1 0,0 0 0,0 1 1,-2 0-1,1 1 0,-1 0 0,-1 1 0,0 0 0,0 0 0,-1 1 1,-1 0-1,0 0 0,-1 1 0,-1 0 0,0 0 0,-1 1 0,0-1 1,-1 1-1,-1 0 0,0-1 0,-1 1 0,0 0 0,-3 21 0,1-29-5,0 1-1,0 0 0,-1-1 0,0 1 1,0-1-1,-1 1 0,0-1 0,0 0 0,-1 0 1,0 0-1,0-1 0,-1 0 0,0 1 1,0-1-1,-6 5 0,1-3-4,1 0 0,-1-1 0,0 0 0,-1-1 0,0 0 0,0-1 0,0 0 0,-24 7 0,15-7-11,0 0 0,0-1 0,-1-1 0,1-1 0,-1-1 0,-23-1 0,34-1-208,0 0 0,0-1 0,0 0-1,1 0 1,-1-1 0,0-1 0,1 0 0,0 0-1,0 0 1,0-1 0,0-1 0,1 1 0,0-1 0,-11-11-1,-11-15-3981,30 32 3993,0 0 0,-1-1 0,1 1 0,0 0 0,0 0 0,-1 0 1,1-1-1,0 1 0,-1 0 0,1 0 0,0 0 0,0 0 0,-1 0 0,1 0 0,0 0 1,-1-1-1,1 1 0,0 0 0,-1 0 0,1 0 0,0 0 0,-1 0 0,1 1 0,0-1 1,0 0-1,-1 0 0,1 0 0,0 0 0,-1 0 0,1 0 0,0 0 0,-1 0 0,1 1 1,0-1-1,0 0 0,-1 0 0,1 0 0,0 1 0,0-1 0,0 0 0,-1 0 1,1 1-1,0-1 0,0 0 0,0 1 0,0-1 0,-1 0 0,1 0 0,0 1 0,0-1 1,0 0-1,0 1 0,0-1 0,0 0 0,0 1 0,0-1 0,0 0 0,0 1 0,0-1 1,0 23-5168,11 3 1973,10 7 1206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2:30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10 314 3328,'-9'-3'4757,"17"6"-3216,0-1-1,0-1 1,0 1-1,11-1 0,-7 0-1154,-1-2 0,1 0-1,-1 0 1,0-1-1,14-4 1,232-77 1091,-244 78-1439,0-1-1,0-1 1,0 0-1,-1 0 1,0-1-1,13-12 1,-19 14-16,-1 1 0,0 0 0,0-1 0,-1 0 0,0 0 0,0-1 0,0 1 0,-1-1 0,0 1 0,0-1 0,-1 0 0,1 0 0,1-12 0,-4 17-41,1-1 0,-1 1 0,0 0 0,0 0 0,0 0 0,0-1 0,0 1 0,0 0 0,0 0 0,-1-1 0,1 1 0,-1 0 0,0 0 0,1 0 0,-1 0 0,0 0 0,0 0 0,-1 0 0,1 0 0,0 0 0,-1 1 0,1-1 0,-1 0 0,1 1 0,-1-1 0,0 1 0,-3-2 0,2 1-1,-1 1 0,1-1 0,-1 1 1,1 0-1,-1 0 0,0 1 0,1-1 1,-1 1-1,0 0 0,0 0 0,1 0 1,-1 0-1,0 1 0,0 0 0,-6 1 1,-6 4 149,1-1 0,0 2-1,0 0 1,0 1 0,1 1 0,0 0 0,0 1 0,1 0 0,1 1 0,0 1 0,0-1 0,1 2-1,-13 18 1,22-26-73,-1-1 0,1 0 0,0 0 0,0 1 0,0-1 0,1 1 0,-1 0 0,1 0 0,0-1 0,1 1 0,-1 6 0,1-7-25,1 0-1,-1-1 1,1 1 0,0 0-1,0 0 1,0-1-1,1 1 1,-1-1-1,1 1 1,0-1-1,0 1 1,0-1 0,1 0-1,3 4 1,4 3 14,0 0 1,1-1-1,0-1 0,1 0 1,0 0-1,0-1 1,23 9-1,95 30-204,-116-42-504,0-1 1,1 0-1,-1-1 0,17 0 0,-17-2-819,0 0 0,-1-2 0,1 1 0,20-7 0,7-3-4887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2:31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17 6816,'0'0'101,"0"0"1,-1-1 0,1 1-1,0 0 1,-1-1-1,1 1 1,0 0 0,0-1-1,0 1 1,-1 0-1,1-1 1,0 1 0,0 0-1,0-1 1,0 1 0,-1-1-1,1 1 1,0-1-1,0 1 1,0 0 0,0-1-1,0 1 1,0-1-1,0 1 1,0-1 0,0 1-1,1 0 1,-1-1-1,0 1 1,0-1 0,0 0-1,2 1 172,-1-1 0,0 1 0,0-1 0,1 1 0,-1 0 0,0 0 0,1-1 0,-1 1 1,0 0-1,1 0 0,1 0 0,25 0 1511,-11-1-1141,1 1 0,-1 1 0,1 0 0,-1 1 0,28 8 0,-33-6-288,0 0 0,-1 1 0,1 1 0,18 11 1,-24-12-218,1 0 0,-1 1 0,-1-1 0,1 1 0,-1 0 0,0 0 0,0 1 1,6 11-1,3 7 12,32 56 73,-38-69-156,9 23 0,-12-24-28,0 0 0,13 20 0,-4-12-1757,-14-19 1588,0 1-1,0-1 0,1 0 0,-1 0 1,0 0-1,0-1 0,1 1 0,-1 0 1,0 0-1,0 0 0,0 0 0,1 0 1,-1 0-1,0 0 0,0 0 0,0 0 1,1 0-1,-1-1 0,0 1 0,0 0 1,0 0-1,0 0 0,1 0 1,-1 0-1,0-1 0,0 1 0,0 0 1,0 0-1,0 0 0,0-1 0,0 1 1,1 0-1,12-29-6701,-9 8 3979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2:31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634 15 5312,'-3'-14'2404,"6"19"-707,-4-3-529,-4 6-210,-2 0-1,1 0 1,-1 0-1,-12 11 1,-36 25 1288,49-40-1920,-171 110 2132,86-60-2191,6-2-144,-79 52-1078,154-94-2031,32-15-8321,-12-1 10881,14-10-2737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6:02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43 1728,'-3'-5'17445,"4"6"-17226,0 0 1,0 0 0,0-1-1,0 1 1,1 0 0,-1-1-1,0 1 1,0-1 0,1 0-1,-1 1 1,0-1 0,1 0-1,-1 0 1,3 0 0,21 2 479,441-34 880,-462 32-1583,62-7 52,128 1-1,-151 6 28,-34-1-28,0 1 0,0 0 0,0 0 0,0 1 0,16 3 0,-24-3-111,-6 11-16,3-11 25,0 1 0,0-1 0,0 1 1,0-1-1,-1 1 0,1-1 0,0 0 0,0 0 1,-1 0-1,1 0 0,-1-1 0,1 1 0,-1-1 1,1 1-1,-1-1 0,1 0 0,-5 0 0,-10 0 133,8 0-416,8 0-296,3 0-450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2:31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5 5472,'-1'0'79,"-2"-1"35,0 0 0,0 0-1,0 0 1,0 1 0,0-1 0,0 1 0,0 0-1,0 0 1,0 0 0,0 1 0,0-1 0,0 1 0,0-1-1,0 1 1,0 0 0,1 0 0,-1 0 0,0 0-1,0 1 1,-2 1 0,-14 10 962,1 1-1,-27 26 1,-31 38 2275,58-57-2900,-3 2 758,-35 49 1,47-58-996,1 0 1,1 1 0,0-1-1,1 1 1,-7 26 0,7-17-134,1 0-1,1 0 1,2 0 0,0 0 0,2 1 0,0-1-1,5 33 1,-3-45-161,1 0-1,0 0 1,0 0 0,1 0-1,1-1 1,0 1 0,0-1-1,1 0 1,1-1-1,0 1 1,0-1 0,1-1-1,0 0 1,1 0 0,-1 0-1,14 9 1,-4-7-917,0 0 1,0-1-1,1-1 1,0-1-1,1-1 1,37 9-1,-50-14 346,-1 0 1,1-1-1,-1 0 0,1 0 1,0-1-1,0 0 0,-1 0 1,1 0-1,0-1 1,0 0-1,-1 0 0,9-3 1,19-15-1169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2:32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5216,'6'-30'1696,"-6"30"-1675,0 0 1,0-1-1,1 1 1,-1 0-1,0-1 1,0 1 0,1 0-1,-1 0 1,0-1-1,0 1 1,1 0-1,-1 0 1,0-1-1,1 1 1,-1 0-1,0 0 1,1 0-1,-1 0 1,0-1-1,1 1 1,-1 0 0,0 0-1,1 0 1,-1 0-1,1 0 1,-1 0-1,0 0 1,1 0-1,-1 0 1,0 0-1,1 0 1,-1 0-1,0 1 1,1-1-1,13 6 212,-12-5-35,19 10 1115,-1 1 1,35 27 0,1 1 110,-11-12-282,9 5 520,83 66 1,-122-86-1413,-1 0 0,0 1 1,-1 1-1,-1 0 0,0 1 1,-1 0-1,0 1 1,-2 0-1,14 31 0,-18-33-195,0 0-1,-1 0 1,-1 0-1,-1 1 1,0-1-1,0 0 1,-2 1 0,0 0-1,-1-1 1,0 1-1,-1-1 1,-1 0-1,-1 0 1,0 0-1,-1 0 1,0 0-1,-1-1 1,-1 0-1,0 0 1,-1-1-1,0 1 1,-1-2-1,-1 0 1,0 0-1,-1 0 1,-18 14-1,-74 49-2721,7-6-5609,69-47 2244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2:33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12 5632,'-3'-3'690,"3"2"-572,0 1-1,-1-1 1,1 1-1,0-1 1,-1 1-1,1-1 1,-1 1-1,1-1 1,-1 1-1,1-1 0,-1 1 1,1-1-1,-1 1 1,1 0-1,-1-1 1,1 1-1,-1 0 1,0 0-1,1 0 1,-2-1-1,1 2 47,1-1 1,-1 1-1,0-1 0,0 1 1,0-1-1,0 1 0,1-1 1,-1 1-1,0 0 1,1 0-1,-1-1 0,0 1 1,1 0-1,-1 0 0,1 0 1,-1 0-1,1-1 0,-1 3 1,-1 1 301,-9 16 205,1 1-1,1-1 0,-7 25 1,-10 24 637,-4-11 305,-56 84 0,50-87-930,12-13-452,1 1 1,2 1 0,2 1 0,2 1-1,2 0 1,3 1 0,1 1-1,-5 48 1,14-75-220,1 1 1,0 0-1,2 0 0,0 0 1,6 26-1,-4-32-12,2 0 0,0 0 0,0 0 0,2-1 0,0 0 0,0 0 1,14 18-1,-11-18-435,1-1 1,1 0 0,25 22 0,-26-26-1263,1-1 1,22 12-1,-1-4-857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2:33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76 8128,'-19'-36'2618,"19"36"-2554,-1-1 0,1 1 0,0-1 0,-1 0 0,1 1 0,0-1 0,0 1-1,-1-1 1,1 0 0,0 1 0,0-1 0,0 0 0,0 1 0,0-1 0,0 0 0,0 1-1,0-1 1,0 0 0,0 0 0,0 1 0,1-1 0,-1 1 0,0-1 0,0 0 0,1 1-1,-1-1 1,0 0 0,1 1 0,-1-1 0,0 1 0,1-1 0,-1 1 0,1-1-1,-1 1 1,1-1 0,-1 1 0,2-1 0,1 0 128,0-1 0,0 1 0,0 0 0,0 1 0,1-1 0,3 0 0,-2 0 436,23-3-124,1 1 0,-1 2 0,1 1 0,-1 1 0,0 1 0,1 1 0,47 13 0,-62-13-379,-1 1 0,1 0 0,-1 1 0,-1 1 0,1 0 0,-1 1 0,0 0 0,0 0 0,-1 2 0,0-1 0,0 1-1,-1 1 1,0 0 0,-1 0 0,0 1 0,-1 0 0,0 1 0,-1 0 0,0 0 0,6 14 0,9 31 535,29 119 0,-16-46-487,-25-91-295,-9-23-2828,4-28-5913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2:33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689 11 7296,'-2'-1'265,"1"0"0,-1 0 1,1 0-1,-1 0 0,0 0 0,1 0 1,-1 1-1,0-1 0,1 1 1,-1-1-1,0 1 0,0-1 0,0 1 1,0 0-1,1 0 0,-1 0 1,0 0-1,0 0 0,0 1 0,0-1 1,0 0-1,1 1 0,-1-1 1,0 1-1,0 0 0,1 0 0,-1-1 1,1 1-1,-1 0 0,-2 3 1,-232 153 6530,69-50-6252,13 12-669,146-112-62,-34 34-158,38-36-575,-1 1-1,1 0 1,-4 8 0,7-13 657,1 0-1,-1 0 0,1 0 1,-1 0-1,1 0 1,-1 0-1,1 1 1,0-1-1,0 0 1,0 0-1,0 2 1,6 7-6233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2:34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4 7232,'0'0'55,"0"0"0,0 0 1,0-1-1,0 1 0,0 0 0,0 0 1,0 0-1,0 0 0,0 0 0,0-1 1,1 1-1,-1 0 0,0 0 0,0 0 1,0 0-1,0 0 0,0 0 1,0-1-1,0 1 0,0 0 0,0 0 1,0 0-1,1 0 0,-1 0 0,0 0 1,0 0-1,0 0 0,0 0 0,0-1 1,0 1-1,1 0 0,-1 0 1,0 0-1,0 0 0,0 0 0,0 0 1,0 0-1,1 0 0,-1 0 0,0 0 1,0 0-1,0 0 0,0 0 0,1 0 1,9 4 837,13 13-741,-18-14 268,9 8 513,1 1 0,-2 0 0,22 25 0,28 46 1194,-55-72-1923,10 14 398,85 127 1867,-88-126-2127,-1 0 1,-1 1 0,-1 1 0,9 35-1,-11-18-132,-2 1-1,-1 0 1,-3 0-1,-2 0 1,-2 0-1,-7 57 1,5-83-177,-1 0 1,-1 0-1,-1 0 0,-1 0 1,-9 20-1,9-27-23,-1 0 1,0-1-1,-1 1 0,0-1 1,-1-1-1,0 1 0,-21 18 1,2-7-920,0-1 1,-61 34 0,-68 20-8495,117-55 3062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2:36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314 651 3904,'0'-2'110,"0"0"0,0 1 0,0-1 0,1 1 0,-1-1-1,1 1 1,-1-1 0,1 0 0,-1 1 0,1 0 0,0-1 0,0 1 0,0-1 0,0 1 0,0 0 0,0 0 0,0 0 0,0-1 0,0 1-1,1 0 1,-1 0 0,0 1 0,1-1 0,-1 0 0,3-1 0,1-1 520,-2 1-220,0 0 1,0-1-1,-1 1 0,1-1 1,-1 1-1,1-1 1,-1 0-1,0 0 0,0 0 1,0 0-1,-1 0 1,1 0-1,-1-1 1,0 1-1,0-1 0,0 1 1,0-1-1,0 1 1,-1-1-1,0 1 0,1-5 1,-2 6-278,0 0 1,0-1-1,0 1 0,0 0 1,0 0-1,0 0 0,0 0 1,-1 0-1,1 0 0,-1 0 1,0 1-1,1-1 0,-1 0 1,0 1-1,0 0 0,0-1 1,0 1-1,0 0 0,0 0 1,0 0-1,-1 0 0,-3-1 1,-1 0-5,-1-1 1,0 2 0,0-1 0,0 1-1,-12 0 1,8 1-17,1 1-1,-1 0 1,1 1 0,-1 1 0,1-1-1,0 2 1,0 0 0,0 0-1,0 1 1,1 0 0,0 1-1,0 0 1,-18 14 0,19-12-71,-1 1 0,1 0 0,1 1 0,0 0-1,0 0 1,1 1 0,0 0 0,1 0 0,0 1 0,1 0 0,0 0 0,-4 17 0,6-15-7,0 0 1,1 0 0,0 0 0,1 0 0,1 0 0,0 1 0,1-1-1,5 27 1,-4-34-11,0 1-1,1-1 1,-1 1-1,2-1 0,-1 0 1,1 0-1,0-1 1,0 1-1,1-1 1,0 0-1,0 0 1,0 0-1,1-1 0,-1 0 1,2 0-1,-1 0 1,12 6-1,-9-6 19,0-1 0,1 0-1,0-1 1,0 0 0,-1-1 0,2 0-1,-1 0 1,0-1 0,0-1-1,0 1 1,1-2 0,-1 1-1,16-4 1,-14 2-12,-1-1 0,0-1-1,0 1 1,0-2 0,-1 1 0,1-2-1,-1 1 1,0-1 0,-1-1-1,0 0 1,0 0 0,9-10 0,-2-1-2,-1 0 0,0-2 1,-2 0-1,0-1 0,-2 0 1,12-28-1,-8 11-164,-2 0-1,-2-1 1,7-42 0,-12 44 12,-2-1 1,-1 1 0,-2-1 0,-2 0-1,-1 1 1,-2-1 0,-2 1 0,-1 0-1,-2 1 1,-2 0 0,-1 0 0,-28-58-1,39 92 98,0 0 0,0-1 0,-1 1 0,1 0 0,0 1 0,-1-1 0,1 0 0,-1 0 0,0 1 0,0-1 0,0 1 0,-3-3 0,5 4 19,-1 0-1,0 0 1,0-1-1,0 1 1,0 0-1,1 0 1,-1 0-1,0 0 1,0 0-1,0 1 1,0-1-1,0 0 0,1 0 1,-1 1-1,0-1 1,0 0-1,1 1 1,-1-1-1,0 0 1,0 1-1,1-1 1,-1 1-1,0 0 1,1-1-1,-1 1 1,1-1-1,-1 1 1,1 0-1,-1-1 1,1 1-1,-1 0 0,1 0 1,-1-1-1,1 1 1,0 1-1,-7 12 9,1 0 0,1 0 0,0 0 0,-5 29 0,-3 61 468,10-43-85,3-1 0,11 84 0,36 114 151,-42-236-576,1 0 0,2 0 0,0-1 0,1-1 0,1 1 0,1-1 0,23 31 0,-31-47-392,0 0 0,0-1-1,0 0 1,1 1 0,-1-1 0,1 0 0,0-1 0,0 1-1,0-1 1,0 0 0,0 0 0,1 0 0,-1 0 0,5 1 0,-4-2-465,-1-1 0,0 1 0,1-1 0,-1 1 1,0-1-1,1-1 0,-1 1 0,0-1 1,8-1-1,-10 1 569,0 0-1,0 1 1,-1-1 0,1 0 0,0 0-1,-1 0 1,1 0 0,0 0 0,-1-1-1,2 0 1,15-21-2493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2:36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23 8480,'-4'-4'1075,"4"4"-874,-1-1-1,1 1 0,-1-1 0,1 1 1,-1-1-1,1 0 0,-1 1 0,1-1 1,-1 0-1,1 0 0,0 1 0,-1-1 1,1 0-1,0 0 0,0 1 0,-1-3 1,13 0 1831,2 1-1237,0 2-1,0-1 1,0 2 0,22 3 0,56 15 457,-72-13-1052,-1-1 1,0 2-1,0 1 1,-1 0-1,0 1 1,0 1-1,-1 1 1,0 0-1,-1 2 0,0-1 1,27 31-1,-18-12-41,-1 1 0,-1 1-1,-2 1 1,-1 1 0,-2 1-1,-2 1 1,15 47 0,-22-40 14,-2-3-1026,2-18-4201,-8-23 4836,-1 1-1,0-1 0,0 0 0,0 1 0,0-1 0,0 0 1,1 0-1,-1 1 0,0-1 0,1 1-875,0-1 875,-1 0 0,0 1 0,1-1 0,-1 0 0,0 0 1,0 0-1,1 0 0,-1 0 0,0 0 0,1 0 0,-1 0 0,0 0 1,1 0-1,-1 0 0,0 0 0,1 0 0,-1 0 0,0 0 1,1 0-1,-1 0 0,0 0 0,1 0 0,-1 0 0,0 0 0,1-1 1,-1 1-1,0 0 0,0 0 0,1 0 0,-1-1 0,1 0-437,10-15-3665,2-10 2230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2:36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1103 21 8736,'-1'-4'809,"1"3"-718,0 1 0,0-1 0,0 0 0,0 1 0,0-1 0,0 0 0,0 1 0,0-1 0,-1 1 0,1-1 0,0 0 0,0 1 0,0-1 0,-1 1 0,1-1 0,0 0 0,-1 1 0,1-1 0,-1 1 0,1-1 0,-1 1 0,1 0 0,-1-1 1,1 1-1,-1-1 0,1 1 0,-1 0 0,1-1 0,-1 1 0,0 0 0,1 0 0,-1-1 0,0 1 0,-22 1 1148,0 1 0,1 1 0,-1 1 1,1 1-1,-40 14 0,-104 54 1663,84-35-2002,13-7-477,-205 97 619,210-95-1116,2 4 0,-68 52-1,91-56-1115,35-30 593,1 1-1,0-1 1,0 1 0,0 0 0,0 0 0,1 0 0,-4 8-1,5-11 379,1 0-1,0 0 1,0 0-1,-1 0 0,1 0 1,0-1-1,0 1 1,0 0-1,0 0 0,0 0 1,0 0-1,0 0 1,0 0-1,1 0 0,-1 0 1,1 1-1,10 15-7966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2:39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3712,'7'0'18351,"122"3"-16777,316-26-956,-379 22-2986,-66 2 1793,1 0 0,-1 0 0,0 1-1,1-1 1,-1 0 0,0 0-1,0 0 1,0 0 0,0 1 0,0-1-1,0 2 1,0-1-441,0 10-3896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6:03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17 816 4640,'-16'3'4654,"23"-3"-2508,16 0-878,0-1 1,0-1 0,0-1 0,27-7-1,-38 7-1019,0-1 0,0-1 0,0 0 0,-1-1-1,0 0 1,0 0 0,0-1 0,-1-1 0,14-12-1,-5 1-51,-1-2 0,-1 1 0,26-43-1,32-75 188,-44 80-248,-13 23-65,35-68 57,-42 80-15,-2 0 0,10-38 1,-17 52-71,0 0 0,-1 0 1,-1 0-1,0 0 1,0 0-1,-1-1 0,0 1 1,-3-15-1,3 20-48,0 0-1,0 0 1,0 1 0,-1-1-1,1 0 1,-1 1-1,0 0 1,0-1 0,0 1-1,0 0 1,0 0 0,-1 0-1,0 0 1,1 0-1,-1 1 1,0-1 0,0 1-1,-1 0 1,1 0-1,0 0 1,-1 0 0,-6-2-1,7 4-1,0-1-1,0 1 0,0 0 0,0 0 0,0 0 1,0 0-1,0 1 0,0-1 0,0 1 1,0 0-1,0 0 0,0 0 0,1 0 1,-1 0-1,0 0 0,0 1 0,1-1 1,-1 1-1,1 0 0,0 0 0,-5 4 0,2 0 44,-1 1 0,1-1 0,0 1 0,0 0 0,0 1-1,-5 12 1,3-2 49,1 1-1,0 0 0,2 0 1,0 1-1,-3 34 0,6-8 69,4 61-1,-1-81-117,0-1 0,2 1 0,1-1 0,1 0 0,11 27 0,-13-42-293,0-1 0,1 1-1,0-1 1,1 0-1,0 0 1,0 0-1,1-1 1,0 0-1,1 0 1,-1-1-1,2 0 1,-1 0-1,1-1 1,0 0-1,9 5 1,1-3-1576,-1-1 0,1-1 0,0-1 0,0-1 0,0 0 1,28 1-1,-38-4 919,-1-1 1,1 0-1,10-1 0,17-9-1138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2:39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30 9312,'-6'-21'2981,"6"21"-2947,0-1-1,0 1 1,0-1 0,0 1 0,0-1-1,0 1 1,0 0 0,0-1-1,1 1 1,-1-1 0,0 1 0,0-1-1,1 1 1,-1 0 0,0-1 0,0 1-1,1 0 1,-1-1 0,0 1-1,1 0 1,-1-1 0,8 1 6861,-7 5-6656,0 0 0,-1-1 0,1 1 0,-1 0 0,-1 0 0,1 0 0,-2 6-1,1-5-64,-13 102 1510,2-29-1157,3 0 0,3 84-1,7-147-643,0 0 0,2 0 0,6 26 0,-6-34-616,0 1 1,0-1-1,0 0 1,1-1-1,0 1 1,1-1-1,0 0 1,7 9-1,11 6-3187,-5-1-3754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2:40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23 4224,'0'-1'198,"1"-1"0,-1 1 0,1-1 0,-1 1 0,1-1 0,0 1 0,0-1 0,0 1 1,0-1-1,0 1 0,0 0 0,1-1 0,-1 1-31,-1 1 0,1 0-1,-1-1 1,1 1 0,-1 0 0,1 0 0,-1-1 0,1 1 0,0 0-1,-1 0 1,1 0 0,-1 0 0,1 0 0,0 0 0,-1 0 0,1 0-1,-1 0 1,1 0 0,0 0 0,-1 0 0,1 1 0,-1-1 0,1 0-1,-1 0 1,1 1 0,-1-1 0,1 0 0,-1 1 0,1-1 0,-1 0-1,1 1 1,-1-1 0,1 1 0,-1-1 0,0 0 0,1 1 0,-1-1-1,1 2 1,0 0 139,0 0 0,0 1-1,0-1 1,0 0 0,0 1 0,0-1-1,-1 0 1,1 1 0,-1-1-1,0 1 1,0 4 0,2 5 542,1 31 762,-1 0 0,-7 78-1,-22 89 232,26-204-1796,-18 92 132,-2 18-347,18-90-1671,0 26 0,5-8-1887,-6-5-5311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2:41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153 100 6720,'15'-77'3018,"-15"76"-2920,0 0 0,0 0 0,0 0 0,1 0 0,-1 0 0,0 0 0,1 0 0,-1 0 0,1 0 0,-1 0 0,1 0 0,-1 0 0,1 0-1,0 0 1,-1 1 0,1-1 0,0 0 0,0 1 0,0-1 0,-1 0 0,1 1 0,0-1 0,0 1 0,0-1 0,0 1 0,0-1 0,0 1 0,0 0 0,0 0-1,2-1 1,-2 1 55,1 1 0,-1-1 0,1 0 0,-1 0 0,1 1 0,-1-1 0,0 1 0,1-1-1,-1 1 1,0 0 0,0 0 0,0-1 0,1 1 0,-1 0 0,0 0 0,0 0 0,0 0 0,0 0-1,0 0 1,-1 1 0,1-1 0,0 0 0,0 0 0,0 3 0,5 11 309,0 0 0,-1 0-1,-1 1 1,0-1 0,-1 1 0,-1 0 0,0 31 0,-2-29-200,-1 1 0,-1-1 0,0 1 1,-2-1-1,0 0 0,-10 28 0,8-34-272,1 0-1,-2 0 0,0-1 1,0 0-1,-1 0 0,0-1 1,-1 0-1,0 0 0,0-1 1,-1 0-1,0-1 0,-1 0 1,0 0-1,0-2 0,-17 9 1,-3-6-2334,29-9 1986,0 1-1,1-1 1,-1 0 0,0 0 0,1 0 0,-1 0 0,0-1-1,0 1 1,1 0 0,-1-1 0,0 1 0,1-1 0,-1 1 0,1-1-1,-4-2 1,-1-5-2356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2:42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16 160 7968,'-15'-32'2565,"15"30"-2398,0 0 0,0 1 0,-1-1 0,1 0 1,1 1-1,-1-1 0,0 0 0,0 1 0,1-1 0,-1 1 0,1-1 0,-1 0 0,1 1 0,0-1 1,-1 1-1,1-1 0,0 1 0,0 0 0,0-1 0,0 1 0,3-2 0,-2 0 157,2-2 138,0 1-1,0 0 1,0 0 0,1 1 0,0-1-1,-1 1 1,1 0 0,1 0 0,8-3-1,2 0 81,33-8 0,-4 4-140,1 2 0,0 2-1,0 3 1,0 1 0,80 7 0,-117-4-342,-1 0 1,1 1-1,-1 0 1,1 0 0,-1 1-1,0 0 1,0 1 0,0 0-1,0 0 1,-1 1-1,0 0 1,0 0 0,8 8-1,-8-6 11,0 1 1,0 0-1,-1 1 0,-1 0 0,0 0 1,0 0-1,0 0 0,-1 1 0,-1 0 0,5 16 1,0 16 186,-3-1 0,-1 1 1,-1 47-1,-2-30-65,0-4-52,2 36 236,-1-83-297,-1 1 0,6 12 1,-5-15-593,0 0-1,-1 0 1,0 0 0,2 10 0,-3-16 329,0 0 0,0 1 0,0-1 0,1 1 1,-1-1-1,0 0 0,0 1 0,1-1 1,-1 0-1,0 1 0,1-1 0,-1 0 0,1 1 1,-1-1-1,0 0 0,1 0 0,-1 0 0,1 1 1,-1-1-1,0 0 0,2 0 0,11-6-8830,9-5 5739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2:42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1011 65 6880,'-1'-45'2229,"1"44"-2159,0 0-1,0 0 0,0 0 1,0 1-1,0-1 1,-1 0-1,1 0 1,0 1-1,0-1 1,-1 0-1,1 1 1,0-1-1,-1 0 1,1 1-1,-1-1 1,1 0-1,-1 1 0,1-1 1,-1 1-1,1-1 1,-1 1-1,0-1 1,1 1-1,-1-1 1,0 1-1,1 0 1,-1-1-1,0 1 1,0 0-1,1 0 1,-1-1-1,0 1 1,0 0-1,1 0 0,-1 0 1,0 0-1,0 0 1,0 0-1,1 0 1,-1 0-1,0 0 1,0 1-1,0-1 1,-4 0 505,-10 1 249,0 0 1,0 1 0,0 1-1,0 0 1,-16 6-1,2 1 196,-42 23-1,40-14-450,0 0 0,2 2-1,-27 26 1,7-7-156,-16 9 70,-128 73 0,142-94-467,-160 91-70,200-112-660,0 1 1,-13 12-1,11-9-1854,34-8-5389,14-13 2112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2:43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6 152 5472,'-1'-3'348,"-4"-20"2408,21 10 6454,-12 11-8578,1-1 1,0 1-1,0 1 0,0-1 0,10-1 1,6-2 208,36-12-271,99-16 1,-106 27-987,91-13 389,-48 2-4869,-75 15 646,-29 14-6203,-2-4 10378,-24 13-2154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2:43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46 7712,'-32'3'3135,"19"-3"668,136-5 3205,63-18-6320,-78 10-1193,-37 6-3619,-70 7 4018,15 0-1718,-16 0 1668,1 0-1,-1 0 0,0 0 0,1 0 0,-1 0 0,1 0 0,-1 0 0,1 0 0,-1 1 0,0-1 0,1 0 1,-1 0-1,1 0 0,-1 1 0,0-1 0,1 0 0,-1 1 0,0-1 0,1 0 0,-1 1 0,0-1 0,0 0 0,1 1 1,-1-1-1,0 1 0,0-1 0,1 0 0,-1 1 0,-3 12-2600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2:43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42 10720,'-6'0'3968,"26"0"-3072,16-3-288,-6 3 2239,7-6-1695,15 3 384,4-2-928,2 1-384,3 1-128,6-3-192,-1 3 64,-5-2-1728,0 1 960,-8 4-3903,-15 0 2623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2:44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27 5888,'-1'-2'273,"0"1"-184,1 1 0,-1-1 0,1 1 0,-1-1 0,1 0 0,0 1 0,-1-1 1,1 0-1,0 1 0,0-1 0,0 0 0,-1 1 0,1-1 0,0 0 0,0 0 1,0 1-1,0-1 0,0 0 0,0 1 0,0-1 0,0 0 0,1 0 0,3-7 7205,-9 8-6377,-3 3-597,0 0 1,0 1 0,0-1-1,1 2 1,0-1-1,-1 1 1,1 0 0,-6 6-1,12-10-277,-17 15 317,0 0 0,1 1 0,1 1 0,1 1 0,-24 38 0,15-16 63,2 1 0,-17 45 0,37-81-404,-5 12 182,0 0 0,-6 29 0,12-42-142,0-1 0,1 1 0,-1 0-1,1 0 1,0-1 0,0 1 0,0 0-1,1 0 1,0-1 0,0 1 0,0 0 0,0-1-1,1 1 1,0-1 0,4 8 0,-4-9-34,-1-1 0,1 0 0,0 0 0,0-1 1,0 1-1,0 0 0,1 0 0,-1-1 1,0 0-1,1 1 0,-1-1 0,1 0 0,0 0 1,-1 0-1,1-1 0,4 2 0,5-1-20,-1 0 0,21-1 0,-17 0-16,28-1 47,-1-2 0,1-1 1,79-20-1,-95 16-12,-1 0 0,1-2 0,-1-1 1,-1-1-1,0-1 0,45-32 0,-69 44-24,16-14-27,-17 15 24,1-1 1,-1 1-1,1-1 1,-1 0 0,1 1-1,-1-1 1,1 1-1,-1-1 1,0 0 0,1 1-1,-1-1 1,0 0-1,0 0 1,1 1 0,-1-1-1,0 0 1,0 0-1,0 1 1,0-1 0,0 0-1,0 0 1,0 1-1,0-2 1,-1 1 6,1 1 0,-1-1 0,1 1 0,-1-1 0,1 1 0,-1 0 0,1-1 0,-1 1 0,1 0 0,-1-1 0,0 1 0,1 0 0,-1 0 0,1 0 0,-1-1-1,0 1 1,1 0 0,-1 0 0,0 0 0,1 0 0,-1 0 0,1 0 0,-1 0 0,0 0 0,1 1 0,-1-1 0,0 0 0,1 0 0,-2 1 0,-18 6 117,20-7-121,-126 68 369,112-60-306,8-4 6,-44 27 234,46-28-304,0 0 0,0 0 0,0 1 0,1-1 0,-1 1 0,1 0 0,0 0 0,-5 7 0,8-10 6,0 0 0,-1 0 0,1 0 0,0 0 1,0 0-1,0 0 0,-1 0 0,1 0 0,0 0 0,0 0 1,1 0-1,-1 0 0,0 0 0,0 0 0,0 0 1,1 0-1,-1 0 0,0 0 0,1 0 0,-1 0 1,1 0-1,-1 0 0,1-1 0,0 1 0,0 1 1,1 0 15,0 0 1,0 0 0,1 0 0,-1 0-1,0-1 1,1 1 0,4 2 0,6 1 40,1-1 0,0 0 1,0-1-1,0-1 0,0 0 0,0-1 0,0 0 1,25-2-1,-32 0-60,-1 0-1,0 0 1,1 0 0,-1-1 0,0 0 0,0 0-1,0-1 1,0 1 0,0-1 0,-1 0-1,1-1 1,-1 0 0,0 0 0,0 0 0,0 0-1,-1-1 1,1 1 0,-1-1 0,0-1-1,0 1 1,-1 0 0,0-1 0,5-9 0,-7 12-9,3-11-39,6-21 0,-9 30 31,-1 0 0,1 0 0,-1-1 0,0 1 0,-1 0 0,1-1 0,-2-6 0,0 5-62,0 0 0,0 0 1,-6-13-1,7 18 57,1 1 1,-1 0 0,0-1 0,0 1-1,0 0 1,0 0 0,0 0-1,0 0 1,0 0 0,0 0-1,-3-1 1,4 1 11,-1 1-1,0 0 0,0-1 1,0 1-1,1 0 1,-1 0-1,0 0 1,0 0-1,0 0 0,0 0 1,1 0-1,-1 0 1,0 0-1,0 0 1,0 1-1,1-1 0,-1 0 1,0 0-1,0 1 1,1-1-1,-1 0 0,-1 2 1,0 0 9,0-1 0,0 1 0,0 0 0,1 0 1,-1 0-1,1 1 0,-1-1 0,1 0 0,0 0 0,0 1 1,0-1-1,0 1 0,0-1 0,1 1 0,-1-1 0,0 4 0,1-2-27,-1-1-1,1 1 1,0 1-1,0-1 1,0 0 0,0 0-1,1 0 1,-1-1-1,3 9 1,0-7 70,-1 1 1,1-1 0,0 0 0,0 0-1,1 0 1,0 0 0,-1-1 0,2 1-1,-1-1 1,0 0 0,6 4 0,-6-6-5,-1 0 0,1 0 1,0 0-1,-1-1 1,1 1-1,0-1 0,0 0 1,0 0-1,0 0 0,0 0 1,0-1-1,0 0 1,0 0-1,0 0 0,0 0 1,0-1-1,6-1 1,7-2 4,-1-2 1,0 0-1,0-1 1,0 0 0,-1-1-1,0-1 1,0-1 0,-1 0-1,-1 0 1,15-15 0,11-16-17,60-79-1,-37 42-75,-26 34 39,50-56-443,-84 118 286,-3 10 187,-2 0 1,-7 38 0,-18 55 142,28-121-164,-5 19 15,0-1-1,-1 0 1,-1 0-1,-1-1 1,0 0 0,-1 0-1,-1-1 1,-1 0-1,0-1 1,-1 0-1,-24 23 1,31-34 2,-1 0 0,1 0 0,0 0 1,-1-1-1,0 0 0,0 0 0,0 0 0,0-1 0,-1 0 1,1 0-1,0-1 0,-1 1 0,1-2 0,-1 1 1,0-1-1,1 0 0,-11-1 0,9 0-10,1 0 0,-1-1-1,0 0 1,1-1 0,-1 1-1,1-2 1,0 1 0,0-1-1,0 0 1,0 0 0,1-1-1,0 0 1,0 0 0,-7-7-1,10 8 3,1 3-23,0-1 0,1 1 0,-1-1 0,1 0 0,-1 1 0,1-1 0,0 0 0,-1 0 0,1 0 0,0 0 0,0 0 0,1 0 0,-1-1 0,0 1 0,1 0 0,-1 0 0,1-3 1,15 9 70,24 11-88,49 16 588,194 40-819,-259-67-4198,-22-30-12548,-5-2 13135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2:45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90 5216,'2'-4'372,"-1"1"0,1 0-1,0 0 1,1 0 0,-1 0 0,1 0 0,-1 0 0,1 1-1,0-1 1,0 1 0,0 0 0,0 0 0,0 0 0,1 0-1,-1 1 1,1-1 0,5-1 0,-1 1 2885,-10 6 265,-4 4-3608,-8 9 703,0 1-1,0-2 1,-2 0-1,-25 21 1,27-26-462,-8 5 116,2 1 0,0 1 0,0 1 0,2 0 0,-22 30 0,24-21-53,0 0 0,2 1 0,1 0 0,-10 36 0,-23 125 372,42-169-461,1 0 1,-1 27-1,4-42-50,1 1-1,-1-1 1,1 0 0,0 1 0,0-1 0,1 0-1,-1 0 1,1 0 0,1 0 0,-1 0-1,6 9 1,-5-12-36,0 0-1,0 0 1,0 0-1,0 0 1,0 0-1,1-1 1,-1 1-1,1-1 1,0 0-1,-1 0 1,1-1-1,0 1 1,0-1-1,0 1 1,0-1-1,1-1 1,7 2-1,4-1 31,-1-1 0,1 0-1,25-5 1,-23 3-47,0-2 1,-1 0-1,0-1 0,0-1 1,0 0-1,-1-1 0,0-1 1,0-1-1,0 0 0,-1-1 1,-1 0-1,0-1 0,0-1 1,22-25-1,6-19-35,-2-1 0,58-109 0,-87 143-16,0-1-1,-1 0 1,-1-1-1,-2 0 0,0 0 1,4-39-1,-10 50-2,0-1-1,-1 1 0,0-1 0,-1 0 1,-5-20-1,4 25-22,-1 1 1,0-1 0,-1 1-1,0 0 1,0 0-1,-1 0 1,0 1-1,-11-15 1,11 18 17,1 1 0,-1-1 0,0 1-1,0 0 1,0 1 0,-1-1 0,1 1 0,-1 0 0,0 0 0,0 1 0,0 0-1,0 0 1,0 0 0,0 1 0,-1 0 0,1 0 0,-9 0 0,-2 1-107,1 1 0,-1 0 1,0 1-1,0 1 0,-18 6 0,18-4-865,0 0 0,1 1-1,-1 1 1,2 1 0,-1 0-1,1 1 1,0 1 0,1 0 0,0 1-1,1 1 1,-13 13 0,-8 17-5555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6:04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0 8128,'-2'0'198,"1"0"0,-1 0 1,1 0-1,-1 1 0,0-1 1,1 0-1,-1 1 0,1-1 0,-1 1 1,1-1-1,-1 1 0,1 0 1,-1-1-1,1 1 0,-3 2 0,2 0-8,0-1-1,-1 1 0,1 0 0,0 1 0,-2 4 1,1-3-77,-31 51 2538,-44 55 1,42-64-1312,-56 101 1,70-100-1089,1 2 0,2 0 0,2 0 0,3 2 0,2 0 0,3 0 0,-5 65 0,14-115-254,-1 16-541,0-1-1,1 0 1,1 1-1,5 23 1,-5-37 345,0 0 1,0 0 0,0 0-1,1 0 1,0 0 0,0 0-1,0 0 1,0 0-1,1-1 1,-1 1 0,1-1-1,0 0 1,0 1 0,0-2-1,0 1 1,1 0-1,-1 0 1,1-1 0,0 0-1,-1 0 1,1 0 0,7 2-1,-2-2-1117,0 0-1,0 0 0,0-1 1,0 0-1,15-1 0,-20 0 992,30 0-3740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2:45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72 11392,'-5'-7'4224,"15"7"-3297,18-9-255,0 4 1824,25-2-1504,22-2-64,16-5-544,-2 7-864,-9-1 256,-5 2-6399,2 20 3615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9:39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3072,'0'-4'20197,"9"3"-18619,10-3-996,0 1 0,1 1 0,-1 1 0,24 1 0,23-2-207,-6 1 105,105 10 0,-65-1-448,-67-6-409,20 1-149,-17-2-6640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9:39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11 126 8544,'-11'-25'3872,"36"20"-3360,-6 2 1696,9 3-1312,9-9 1983,6 0-1663,18-7 352,1 8-960,13-5-416,-4 5-160,1-4-800,-11 6 384,-8-2-3328,-6 4 2049,-14 8-5281,-5 10 3904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9:58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96 2720,'-4'0'13280,"17"-20"-11878,-7 15-1225,0 1 0,0 0 0,1 1-1,-1-1 1,1 1 0,12-4 0,45-8 136,-33 9-147,11-1-91,0 1-1,57 1 0,-47 3-30,13 0 145,121 12 1,-25-6 48,-104-5 436,-57 1-670,0 0 0,0 0 0,0 0 0,0 0 0,0 0-1,0 0 1,0 0 0,0 0 0,1 0 0,-1 0 0,0 0 0,0-1 0,0 1 0,0 0 0,0 0 0,0 0 0,0 0 0,0 0 0,0 0 0,0 0 0,0 0 0,0 0 0,0 0 0,0 0 0,0 0 0,0 0 0,0-1 0,0 1 0,0 0 0,0 0-1,0 0 1,0 0 0,0 0 0,0 0 0,0 0 0,0 0 0,0 0 0,0 0 0,0 0 0,0 0 0,0 0 0,0-1 0,0 1 0,0 0 0,0 0 0,-1 0 0,1 0 0,0 0 0,0 0 0,0 0 0,0 0 0,0 0 0,0 0 0,0 0 0,0 0 0,0 0-1,0 0 1,0 0 0,0 0 0,-1 0 0,-4-5 37,1 4-73,0-1-1,0 1 1,1 0-1,-1 0 1,-1 0-1,1 1 1,0-1-1,0 1 1,0 0-1,0 0 1,0 1-1,-5 0 1,-20 1-116,-3 0 82,-41 7 0,2 1 91,-369 45-52,435-54 20,-35 4 144,-48 2 0,12-4 1511,77-2-1649,0 0 0,0 0 1,0-1-1,0 1 0,0 0 0,0 0 1,0 0-1,-1 0 0,1 0 0,0 0 1,-1 0-1,2 2 0,1 2-10,36 54 58,-25-36-65,23 29-1,-22-35 36,0-2 0,0 0 0,2 0-1,-1-2 1,2 0 0,28 16 0,198 96 212,-106-57-176,-126-65-41,-8-1 266,-12 2-248,-8 2-97,1-1-1,0-1 0,-23 3 0,2 1 25,-196 62 245,208-60-189,0 0-1,1 2 1,0 1-1,1 0 1,0 2-1,1 0 0,1 2 1,0 0-1,1 1 1,1 1-1,-24 34 1,33-38-8,0 0 1,1 0 0,1 1-1,-6 22 1,10-29 19,1-5-7,1 0 1,0 0-1,1 1 1,-1-1-1,1 0 0,0 0 1,0 1-1,0-1 1,0 0-1,1 1 0,0-1 1,0 0-1,0 0 1,0 0-1,1 0 0,-1 0 1,1 0-1,0 0 1,4 5-1,-6-9-11,1 1 1,-1-1-1,0 1 1,1-1-1,-1 0 1,0 1-1,1-1 1,-1 0-1,1 1 0,-1-1 1,0 0-1,1 1 1,-1-1-1,1 0 1,-1 0-1,1 0 1,-1 1-1,1-1 1,-1 0-1,2 0 0,17 7 50,-13-5-15,1-1-1,0 0 1,-1 0-1,1 0 0,0-1 1,0 0-1,-1 0 1,9-2-1,-8 1-8,137-20 72,-97 12-104,143-30 78,-56 10-115,-125 27 28,-1 0 1,1 1-1,0 0 1,-1 1-1,12 0 1,-17 1 7,0-1 0,1 1 0,-1 0 0,0 0 0,0 0 1,0 0-1,0 0 0,0 1 0,0 0 0,-1-1 0,1 1 0,0 0 1,-1 0-1,0 0 0,1 1 0,-1-1 0,2 4 0,5 4 55,-2 1-1,1 0 1,-1 0-1,-1 1 1,0 0-1,-1 0 1,0 0-1,4 18 1,3 1 100,-11-29-54,0 0-26,2 4-33,-2-5 166,-2-4-408,1 1-1,-1-1 1,0 0-1,0 1 1,0-1-1,-3-3 0,-1-5-1376,-14-52-8663,15 54 7862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9:59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6 505 2720,'-2'1'239,"2"-1"-216,0 0 0,0 0 0,0 0 0,0 0 0,0 0 0,0 0 0,0-1 0,0 1 0,0 0 0,0 0 0,0 0 0,0 0 0,0 0 0,0 0 0,0 0 0,0 0 0,0 0 0,0 0 0,0 0 0,0-1 0,0 1 0,0 0 0,0 0 0,-1 0 0,1 0 0,0 0 0,0 0 0,0 0 0,0 0 0,0 0 0,0 0 0,0 0 0,0 0 0,0 0 0,0 0 0,0 0 0,-1 0 0,1 0 0,0 0 0,0 0 0,0 0 0,0 0 0,0 0 1,0 0-1,0 0 0,0 0 0,0 0 0,-1 0 0,1 0 0,0 0 0,0 0 0,0 0 0,0 0 0,0 0 0,0 0 0,0 0 0,0 0 0,0 0 0,0 0 0,0 1 0,0-1 0,0 0 0,-1 0 0,2-1 305,0 0 0,0 1 0,0-1 0,0 0 0,1 1 1,-1-1-1,0 1 0,0-1 0,0 1 0,0-1 0,0 1 0,1 0 0,-1 0 0,0 0 0,0 0 1,1 0-1,-1 0 0,0 0 0,0 0 0,1 0 0,-1 0 0,2 1 0,9 0 279,1-1-1,-1 0 1,0-1 0,0-1-1,0 0 1,0 0-1,11-5 1,2 1-121,-7 2-199,0-1 1,0-1 0,30-14-1,-40 15-202,0 1 0,0-1 0,-1-1 0,1 1 0,-1-1 0,-1 0 0,1-1 0,-1 0 0,0 0 0,4-8 0,1-3-45,-1 0-1,-1-1 1,10-31 0,13-66 126,-21 51-72,-10 57-34,0-1 0,-1 1 0,0-1 0,-1 0 0,-2-14 0,3 22-49,-1 0 0,1 0 0,0 0 0,-1 0 0,1 0 0,0 0 0,-1 0 0,0 0 0,1 0 1,-1 0-1,1 0 0,-1 0 0,0 0 0,0 0 0,0 0 0,-1-1 0,2 2-8,-1 0-1,0 0 1,1-1-1,-1 1 1,0 0-1,1 0 1,-1 0-1,0 0 1,1 0-1,-1 0 1,0 0-1,1 0 1,-1 0-1,1 0 1,-1 0-1,0 1 1,1-1-1,-1 0 1,0 0-1,0 1 1,-2 0 33,1 1-1,0 0 1,0-1 0,0 1 0,0 0 0,0 0 0,0 0 0,1 0 0,-1 1 0,1-1 0,-3 5 0,-3 10 112,1 1 1,0 0-1,1 1 1,2-1-1,-3 27 1,1 96 768,6-119-754,1 1 1,6 26 0,-2-14 6,-5-27-247,1 0 0,0 0 0,0-1 0,0 1 1,1-1-1,0 0 0,1 0 0,-1 0 0,1 0 0,1 0 0,7 9 0,-11-15-111,-1-1 0,0 0-1,1 1 1,-1-1-1,0 0 1,1 1 0,-1-1-1,1 0 1,-1 1-1,0-1 1,1 0 0,-1 0-1,1 0 1,-1 0 0,1 1-1,-1-1 1,1 0-1,-1 0 1,0 0 0,1 0-1,-1 0 1,1 0 0,-1 0-1,1 0 1,-1 0-1,1 0 1,-1-1 0,1 1-1,-1 0 1,1 0-1,-1 0 1,1-1 0,5-1-2571,7 1 343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0:00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41 125 5152,'-12'-6'1883,"-7"-4"4329,18 10-5985,1 0 0,-1-1 1,0 1-1,1-1 0,-1 1 0,1-1 1,-1 1-1,1-1 0,-1 1 0,1-1 0,-1 0 1,1 1-1,-1-1 0,1 0 0,0 1 1,-1-1-1,1 0 0,0 1 0,-1-3 0,2 3-112,-1-1 0,0 1 0,1 0 0,-1-1 0,1 1 0,-1-1 0,0 1-1,1 0 1,-1-1 0,1 1 0,-1 0 0,1-1 0,-1 1 0,1 0 0,0 0-1,-1 0 1,1-1 0,-1 1 0,2 0 0,16-5 659,-10 4-534,122-23 1447,-10 3-1038,-5 0-492,-78 16-346,-22 4 116,-12 1 52,0 0 0,0 0 0,0 0 0,0-1 0,0 1 1,0-1-1,0 1 0,4-3 0,-6 2-103,-2-3-2813,1 3 2328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0:01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24 5888,'-14'-6'1898,"40"12"4518,4-4-3520,37-8-1840,-36 3-5,151-7 322,-89 6-1258,-72 2-850,0 2 0,0 0 1,36 7-1,-40-6-3491,-9-2 239,1 1 1646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0:01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21 7456,'-23'-17'2421,"23"17"-2376,0-1 0,-1 1 0,1 0 0,0-1 0,-1 1 0,1 0 0,-1 0 0,1 0 0,0-1 0,-1 1-1,1 0 1,-1 0 0,1 0 0,0 0 0,-1 0 0,1 0 0,-1-1 0,1 1 0,-1 0 0,0 0 0,0 0-48,-3 0 345,-1 0-1,0 0 0,1 1 0,-1-1 0,1 1 0,-1 0 0,1 0 0,-1 0 1,1 1-1,0-1 0,0 1 0,0 0 0,-7 5 0,5-3-24,0 1 0,1 0 0,-1 1 0,1-1 0,1 1-1,-1 0 1,1 1 0,0-1 0,0 1 0,-4 9 0,3-2-97,1-1 0,1 0 0,0 1 1,-3 25-1,6-35-164,0 0 1,-1 0 0,2 0 0,-1 0 0,0 0-1,1-1 1,0 1 0,-1 0 0,2 0-1,-1 0 1,0-1 0,1 1 0,0-1-1,-1 1 1,5 4 0,-3-3 33,1-1 1,0-1-1,0 1 1,0-1 0,1 1-1,-1-1 1,1 0-1,0-1 1,-1 1-1,9 2 1,6 2 87,1-2 1,-1 0-1,1-1 1,0-1-1,0-1 1,0-1-1,1-1 1,-1 0-1,0-2 0,0 0 1,0-1-1,0-1 1,-1-1-1,26-10 1,-38 11-106,1 1 1,-1-1 0,0 0-1,-1-1 1,1 0-1,-1 0 1,0-1-1,8-8 1,-11 11-43,-1-1 0,1 1 0,-1 0 0,0-1 0,0 0 1,0 1-1,0-1 0,0 0 0,-1 0 0,0 0 0,0 0 0,0 0 0,0 0 1,-1-1-1,1 1 0,-1 0 0,0 0 0,-1-7 0,-1 5-44,1 1 0,-1-1 0,0 1 0,-1-1 0,1 1 0,-1 0 0,0 0-1,0 0 1,-1 0 0,1 0 0,-1 1 0,0-1 0,-1 1 0,1 0 0,-1 1 0,1-1 0,-1 1 0,0 0 0,-1 0-1,1 0 1,-10-3 0,-7-2-73,0 2-1,-1 0 1,1 1 0,-39-2-1,23 5-818,-1 2 0,-41 5 1,74-4 46,-1-1 1,1 0-1,0 0 0,-11-1 1,7-3-2512,9 3 3212,1 1 1,0 0-1,0-1 0,0 1 0,0 0 1,0-1-1,0 1 0,0 0 1,0-1-1,0 1 0,0 0 1,0 0-1,0-1 0,0 1 0,0 0 1,0-1-1,0 1 0,0 0 1,1-1-1,-1 1 0,0 0 0,0 0 1,0-1-1,0 1 0,1 0 1,-1-1-1,12-8-3112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0:02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47 172 3136,'-1'2'829,"-1"1"0,1 0 0,0-1 0,0 1 0,0 0-1,-1 7 6823,12-19-6030,94-77 283,-66 55-1648,-23 17-171,34-23 1,-44 35-98,-1-1 1,1 0 0,-1 1 0,1 0 0,0 0 0,0 1 0,0-1 0,0 1 0,0 0 0,0 1 0,0-1-1,10 1 1,-12 0 20,0 1-1,0 0 0,0 0 0,0 0 0,0 0 0,0 0 0,0 1 0,-1-1 0,1 1 1,0 0-1,-1 0 0,0 0 0,5 4 0,2 4 48,-1 0 0,8 12 0,-8-10-39,88 119 751,-92-125-710,0-2 0,0 1 0,1 0 1,-1-1-1,1 0 0,0 0 0,0 0 0,1-1 0,-1 0 0,1 0 0,0 0 1,10 3-1,-14-5-10,1 0 0,0-1 1,0 1-1,0-1 1,0 0-1,0 1 1,0-1-1,0-1 0,0 1 1,0 0-1,-1-1 1,1 1-1,0-1 0,0 0 1,0 0-1,-1 0 1,1 0-1,0-1 0,-1 1 1,1-1-1,-1 1 1,1-1-1,-1 0 0,0 0 1,0 0-1,0 0 1,0-1-1,0 1 1,1-4-1,0 2-23,0 0 1,-1 0-1,0 0 1,0 0-1,0-1 1,0 1-1,-1-1 1,0 1-1,0-1 1,0 0-1,0 1 1,-1-1-1,0 0 1,0 0-1,0 0 1,0 1-1,-2-7 1,-1-2-23,-1 0-1,-6-15 1,8 24-56,1 1-1,0 0 1,-1-1-1,0 1 1,0 0-1,0 0 0,0 0 1,-1 0-1,1 0 1,-1 1-1,0-1 0,1 1 1,-6-4-1,7 6 26,-1 0 0,1-1 0,0 1 0,0 0 0,0 0 0,-1 0 0,1 0 0,0 0 0,0 0 0,0 0 0,-1 0 0,1 1 1,0-1-1,0 0 0,0 1 0,0-1 0,0 1 0,0-1 0,0 1 0,0 0 0,0-1 0,0 1 0,-2 1 0,-2 3 29,0 0 0,0 0 0,-4 7 1,-27 40 349,28-37-224,-1-2 1,-1 1-1,0-1 0,-1-1 0,-19 19 0,28-29-95,-26 21 420,-1-2 0,-57 33 0,77-49-415,-1-1 0,0 1-1,0-2 1,0 0-1,-1 0 1,1 0-1,-1-2 1,0 1-1,1-1 1,-1-1-1,0 0 1,0 0-1,1-1 1,-13-3-1,10 1-523,0-1 0,0 0 0,1-1-1,-21-12 1,-17-14-6467,47 29 6350,-5-4-2007,8 6 2536,0 0 1,0 0-1,0 0 1,0 0-1,-1 0 1,1 0-1,0 0 1,0 0-1,0-1 1,0 1-1,0 0 1,0 0-1,-1 0 1,1 0-1,0 0 1,0 0-1,0-1 1,0 1-1,0 0 0,0 0 1,0 0-1,0 0 1,0 0-1,0 0 1,0-1-1,0 1 1,0 0-1,0 0 1,0 0-1,0 0 1,0-1-1,0 1 1,0 0-1,0 0 1,0 0-1,0 0 1,0 0-1,0-1 1,0 1-1,0 0 1,0 0-1,0 0 1,0 0-1,0 0 1,0-1-1,0 1 0,1 0 1,-1 0-1,0 0 1,0 0-1,0 0 1,0 0-1,0 0 1,0 0-1,1 0 1,-1-1-1,0 1 1,16-1-4358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0:04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231 158 3136,'1'-9'7750,"4"0"-3748,-4 8-3762,0-1-1,0 1 1,-1-1 0,1 1-1,0-1 1,0 0 0,-1 1-1,1-4 1,0 1-38,-1 1 1,0 0 0,0 0-1,0-1 1,-1 1 0,1 0 0,-1-1-1,0 1 1,0 0 0,0 0-1,0 0 1,0 0 0,-1 0-1,1 0 1,-1 0 0,0 0-1,0 1 1,-2-3 0,-5-5 108,1 1 1,-1 1 0,-16-13 0,23 20-318,0-1 0,0 1 0,0 0 0,0-1 0,0 1 0,-1 0 0,1 0 0,0 1 0,0-1 0,-1 0 0,1 1 0,-1-1 0,1 1 0,-1 0 0,1 0 0,-1 0 0,1 0 0,0 0 0,-1 1 0,1-1 0,-1 1-1,1-1 1,0 1 0,-1 0 0,1 0 0,0 0 0,-4 3 0,-2 1-16,1 0 0,1 1-1,-1 0 1,1 1 0,0-1-1,-8 13 1,8-12 65,0 1-1,1-1 1,0 1 0,1 1-1,-1-1 1,2 1 0,-1-1-1,1 1 1,0 0 0,-1 11-1,2-1 53,1 0-1,1 0 1,0 0-1,2 0 1,0 0-1,8 29 1,-7-34 0,2 0 0,-1 0 1,2 0-1,0-1 0,1 0 1,0-1-1,11 16 0,-13-22-35,0 0 0,0-1-1,0 1 1,1-1 0,0-1-1,0 1 1,0-1 0,1 0-1,-1 0 1,1 0 0,0-1 0,0 0-1,0-1 1,0 0 0,9 2-1,10 0-21,-1-1-1,1-1 1,29-2-1,-30 0-48,-12 0 5,1-1 1,14-2 0,-25 3-357,0-1-1,0 0 1,0 1 0,0-1-1,0-1 1,0 1 0,0 0-1,0-1 1,-1 1 0,1-1-1,0 0 1,-1 0 0,1 0-1,2-3 1,3-2-1649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6:04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18 676 8640,'-17'-3'5706,"26"-3"-3419,-9 6-2275,10-7 166,-1 0 0,0 0 1,-1 0-1,0-2 0,0 1 1,0-1-1,-1 0 0,-1 0 0,10-17 1,2-9-128,19-55 0,-20 46 133,0 1-183,55-151 905,-68 179-723,0 1 0,2-30 0,-5 37 12,-1 0-1,0 0 1,-1 0 0,0 0-1,0-1 1,0 1 0,-5-13-1,5 19-186,1 0-1,0 0 1,-1 0-1,1 0 0,-1 0 1,1 0-1,-1 0 1,0 0-1,1 0 0,-1 0 1,0 0-1,0 0 1,0 1-1,0-1 0,1 0 1,-1 0-1,0 1 1,0-1-1,0 1 0,-1-1 1,1 1-1,0-1 1,0 1-1,-1-1 0,0 1-5,0 0-1,0 1 0,0-1 0,0 0 1,0 0-1,0 1 0,0-1 0,1 1 0,-1 0 1,0 0-1,0-1 0,1 1 0,-3 2 1,-2 0 36,1 2 1,0-1 0,0 0-1,0 1 1,1 0 0,-1 0 0,-5 9-1,2 2 164,0 0 0,2 0 0,0 0 1,-7 30-1,-7 69 329,16-80-454,2 0 0,1 0-1,1 0 1,2-1 0,2 1 0,10 47 0,-13-75-631,1 0 1,0 0-1,1-1 0,-1 1 0,8 11 1,-9-16 287,0 0 0,1 0 0,0 0 0,-1 0 1,1 0-1,0 0 0,0-1 0,0 1 0,0-1 1,1 1-1,-1-1 0,0 0 0,0 0 0,1 0 0,-1 0 1,1 0-1,-1-1 0,5 2 0,-2-2-410,0 0 0,0 1 1,0-2-1,-1 1 0,1 0 0,0-1 0,0 0 0,0 0 0,-1-1 1,8-2-1,31-18-4028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0:04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9 242 3904,'-2'0'432,"2"0"-348,0 0 1,0 0-1,-1 0 0,1 0 0,0 0 0,0 0 0,0 0 0,-1 0 0,1 0 0,0 0 0,0 0 1,-1 0-1,1 0 0,0 0 0,0 0 0,0 0 0,-1 0 0,1 0 0,0 0 0,0 0 0,0 0 0,-1 1 1,1-1-1,0 0 0,0 0 0,0 0 0,0 0 0,0 0 0,-1 0 0,1 1 0,0-1 0,0 0 1,0 0-1,0 0 0,0 1 0,0-1 0,0 0 0,-1 0 0,1 0 0,0 1 0,0-1 0,0 0 1,0 0-1,0 0 0,0 1 0,0-1 0,0 0 0,21 0 3959,11-2-2570,0-2 0,0-1 0,57-19 1,-81 22-1368,29-9 412,-1-3-1,59-29 0,-85 38-483,-1-1-1,-1 1 0,1-1 1,-1-1-1,0 0 0,0 0 1,-1 0-1,0-1 0,0 0 1,-1-1-1,10-17 0,-15 25-24,0-1 0,-1 1 0,1 0 0,-1 0 0,1-1-1,-1 1 1,1 0 0,-1-1 0,0 1 0,0 0 0,0-1 0,0 1-1,0 0 1,0-1 0,0 1 0,0-1 0,-1 1 0,1 0 0,0-1-1,-1 1 1,1 0 0,-2-2 0,1 2-3,0 0-1,0 1 1,0-1 0,0 0-1,0 0 1,0 1 0,0-1 0,0 1-1,-1-1 1,1 1 0,0-1-1,0 1 1,-1 0 0,1 0-1,0 0 1,-1 0 0,1 0-1,0 0 1,-1 0 0,1 0 0,0 0-1,0 0 1,-1 1 0,1-1-1,0 0 1,-2 2 0,-14 4 161,1 0 0,0 2 1,0 0-1,0 1 0,1 0 1,0 1-1,-23 22 0,35-30-117,1 0 0,0 0-1,-1 0 1,1 1 0,0-1-1,0 1 1,0 0 0,1 0 0,-1-1-1,1 1 1,-2 4 0,3-5-27,-1 0 1,1 0-1,0 1 1,0-1 0,0 0-1,0 1 1,0-1-1,0 0 1,0 1-1,1-1 1,-1 0 0,1 0-1,0 1 1,0-1-1,0 0 1,1 3 0,4 4-1,1-1 0,-1 0 1,1 0-1,0 0 0,1-1 1,14 10-1,0 2 0,58 47-2684,-65-55-223,-1-2 0,2 0 0,29 13 0,-12-8-342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0:06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44 3904,'-2'-1'178,"1"0"0,0-1 0,0 1 0,0-1 0,1 0 0,-1 1 0,0-1 0,1 0 0,-1 1 0,1-1 0,-1 0 0,1 0 0,0 1 0,-1-3 0,1-9 4518,0 8-2121,6 55 694,0 57-864,1 21-853,7 286 571,-8-236-4182,-7-175 515,7-5-3007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0:06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26 298 7040,'-16'-40'2282,"12"26"-1386,2 3-734,1 3 330,0 0 0,0 1 1,1-1-1,0 0 0,2-13 0,-1 14-195,0-1 1,1 1-1,0 0 1,1 0 0,-1 0-1,1 0 1,1 0-1,-1 1 1,1-1-1,0 1 1,1 0-1,-1 0 1,11-10-1,-7 9-133,1 0 0,0 0-1,0 1 1,1 0 0,-1 1-1,1 0 1,1 0 0,-1 1-1,0 1 1,1 0 0,0 0-1,19-2 1,-5 3-88,-1 2-1,1 0 1,-1 2-1,0 0 0,0 2 1,0 1-1,0 0 1,0 2-1,-1 1 1,0 1-1,-1 1 1,29 16-1,-38-18 50,0 1-1,-1 0 0,0 1 0,-1 0 0,0 1 1,0 0-1,-1 1 0,13 19 0,-19-24-3,1 0 1,-1 0-1,0 1 0,-1-1 0,1 1 0,-2 0 1,1 0-1,-1 0 0,0 0 0,-1 1 1,0-1-1,0 0 0,-1 1 0,0-1 0,0 1 1,-3 13-1,0-15-52,1 0 0,-1 0 1,-1-1-1,1 1 0,-1-1 1,0 0-1,0 0 0,-1-1 0,0 1 1,0-1-1,0 0 0,-1 0 0,1-1 1,-1 1-1,-10 5 0,-9 3 24,1-1 0,-45 16 0,53-22-87,-4 2-111,1-1 0,-2-1 1,1-1-1,-36 5 0,40-8-511,7-1 71,0-1 0,-15 0 0,22 0-27,-1 0-1,0-1 1,1 1-1,-1-1 1,1 0 0,0 0-1,-1 0 1,1 0 0,0 0-1,-1 0 1,1 0-1,0-1 1,0 1 0,-2-3-1,1-2-3261,6 5 1274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0:07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1 341 4640,'0'-2'7696,"11"-1"-4656,-4 0-2422,0-1 0,-1 0 0,1 0 0,10-9 0,-1 0-130,76-49 528,25-18-677,-99 67-97,19-19 0,-32 27-206,-1 0 0,1 0 0,-1 0 1,0-1-1,0 1 0,-1-1 0,6-13 0,-8 18-28,0 0 0,-1 0-1,1-1 1,-1 1 0,0 0-1,1-1 1,-1 1 0,0 0 0,0-1-1,0 1 1,0-1 0,0 1 0,0 0-1,0-1 1,0 1 0,-1-1 0,1 1-1,0 0 1,-1-1 0,1 1 0,-1 0-1,0 0 1,1-1 0,-1 1 0,0 0-1,0 0 1,0 0 0,0 0 0,0 0-1,0 0 1,0 0 0,0 0 0,0 0-1,0 1 1,-3-2 0,1 0 11,-1 1 1,1 0-1,-1 0 1,1 0-1,-1 0 0,0 1 1,1-1-1,-1 1 1,0 0-1,1 0 1,-6 1-1,-3 1 66,1 1-1,0 0 1,0 1 0,0 0-1,0 1 1,1 0 0,-1 0-1,-9 8 1,14-9 0,0 1 0,0 0 0,0 0 0,1 0 0,0 1 0,0 0 0,0 0 0,1 0 0,0 0 0,0 1 0,0-1 0,1 1 0,-3 8 0,5-13-51,1 1-1,-1 0 1,1 0 0,-1-1 0,1 1 0,0 0-1,0 0 1,0 0 0,0-1 0,0 1-1,1 0 1,-1 0 0,1-1 0,0 1-1,0 0 1,0-1 0,0 1 0,0-1-1,1 1 1,-1-1 0,1 0 0,0 1-1,-1-1 1,1 0 0,0 0 0,3 2 0,5 4 31,0-2 0,0 1 0,0-2 0,21 10 0,-24-12-54,22 8-369,0-2 0,0 0 0,41 5 1,-63-12 23,78 8-4774,-28-6-2467,-55-4 7122,31 3-3200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0:12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68 3392,'-3'-6'794,"3"6"-681,0-1-1,0 1 1,0-1-1,0 1 1,0 0-1,0-1 1,0 1-1,0 0 1,0-1-1,-1 1 1,1-1-1,0 1 1,0 0 0,0-1-1,-1 1 1,1 0-1,0 0 1,0-1-1,-1 1 1,1 0-1,0 0 1,-1-1-1,1 1 1,0 0-1,-1 0 1,1 0-1,0-1 1,-1 1-1,1 0 1,-1 0-1,0 0 46,1 0 1,0 0-1,-1-1 0,1 1 0,-1 0 0,1 0 0,0-1 0,-1 1 0,1 0 0,-1 0 0,1-1 0,0 1 0,-1-1 0,1 1 0,0 0 0,0-1 0,-1 1 0,1 0 0,0-1 0,0 1 0,0-1 0,-1 1 0,1-1 0,0 1 0,0-1 0,0 1 0,0-1 0,0 1 0,0-1 1,-2-4 1268,-2 6 90,4-1-1122,-1 0-355,1 0 1,0 0-1,0 0 1,0 1-1,0-1 1,0 0-1,0 0 0,0 0 1,0 0-1,0 0 1,0 0-1,-1 0 1,1 0-1,0 0 1,0 0-1,0 0 1,0 0-1,0 0 0,0 0 1,0 0-1,-1 0 1,1 0-1,0 0 1,0 0-1,0 0 1,0 0-1,0 0 1,0 0-1,0 0 1,-1 0-1,1 0 0,0 0 1,0 0-1,0 0 1,0 0-1,0 0 1,0 0-1,0 0 1,0 0-1,-1 0 1,1 0-1,0-1 0,0 1 1,0 0-1,0 0 1,0 0-1,0 0 1,0 0-1,0 0 1,0 0-1,2-3 1889,8 0-950,23-3-651,-3 0-236,28-2 129,0 2 0,66 1 0,-84 5-244,234 7 34,-158-6 93,-66-1 112,-48 0-192,1-1 0,-1 1 1,0 0-1,0 1 1,0-1-1,1 0 0,-1 1 1,0-1-1,0 1 0,0 0 1,0 0-1,0 0 1,3 2-1,-4-3 371,-18 0-27,-465 13-598,362-4 169,-62 3 453,162-12-329,13 1-15,0-1-1,0 1 0,-1-2 1,1 1-1,0-1 1,0 0-1,-8-3 1,15 4-34,-1 0 1,1 0 0,-1-1 0,1 1 0,-1 0 0,0 0-1,1 0 1,-1 0 0,0 0 0,1 0 0,-1 0 0,0 0-1,1 0 1,-1 0 0,0 1 0,-13 0-162,15-1 157,0 1-1,0-1 1,0 1-1,0-1 1,0 1 0,0-1-1,0 1 1,-1 0-1,1-1 1,0 1-1,0 0 1,-1-1-1,1 1 1,0 1 0,14 19-36,-3-5 79,50 72 41,4 4-124,-32-57 105,0-1-1,72 54 1,9-13-156,-56-40-30,87 49 431,-125-75-302,-18-8-2,-1 0 1,1 0-1,-1 0 1,0 0-1,0 1 0,1-1 1,2 3-1,-4-3 251,-5-1-285,1 0 0,0 1-1,-1 0 1,1 0 0,0 0 0,0 0-1,-4 2 1,-20 6-17,-66 7-124,-15 2 302,48-3 0,-101 38 0,127-39-140,2 2-1,0 1 1,0 2-1,-41 32 0,71-50-3,-40 32 16,-39 41 1,70-63-6,1 0 1,0 0 0,1 1 0,1 0 0,0 1 0,1 0 0,0 0 0,-10 27 0,16-38 4,1 0 0,-1 1 0,0-1 0,1 1 0,0-1 1,0 1-1,-1-1 0,1 1 0,1-1 0,-1 1 0,0-1 0,1 1 0,-1-1 0,1 1 0,2 4 0,-2-5-5,1 0 0,-1 0 0,1 0 0,0 1 0,0-2 0,0 1 0,0 0 0,0 0 0,0-1 0,1 1-1,-1-1 1,1 0 0,-1 1 0,1-1 0,2 0 0,11 5 57,0-2 1,0 0-1,0-1 0,0-1 0,19 1 0,85-6 227,-59 0-276,252-20-48,-157 9-47,-82 14-38,-29 1 220,-44-1-106,0 1 0,0-1 0,0 0 0,0 1 0,0-1 0,-1 1 0,1-1 0,0 1 0,0-1 0,0 1 0,-1-1 0,1 1 0,0 0 0,-1-1 0,2 3 0,11 14-208,-9-11 183,0-1 92,-2 0 0,1 0 0,-1 0 0,1 0 0,-1 1 0,-1-1 0,1 0 0,1 11 0,6 18 33,-8-32 45,-1 2-37,1 2-1971,-6-16-655,-1-2-426,-8-13-4463,8 15 4230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0:13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1 546 2912,'3'3'1139,"-6"-6"-539,6 4 346,1-1 1,0 1-1,-1-1 1,1 0-1,-1 0 1,1 0-1,0 0 1,-1-1-1,5 0 1,47-11 1459,-46 10-2209,69-24 887,-66 21-1012,-1 0 0,0-1 1,-1 0-1,19-14 1,-13 5 19,0-1 0,-1 0 0,-1-1 1,-1 0-1,0-1 0,-1-1 0,-1 0 1,-1 0-1,0-1 0,-2-1 0,0 1 1,-2-1-1,0-1 0,-1 1 0,-1-1 0,1-24 1,-5 36-77,0 0 0,0 0 0,-1 0 1,0 0-1,-3-12 0,3 20 5,1 0 0,0 0 0,-1 0 0,0 0 0,0 0 0,1 0 0,-1 0 0,0 0-1,-1 0 1,1 0 0,0 1 0,0-1 0,-1 0 0,1 1 0,-1-1 0,1 1 0,-1 0 0,0-1 0,0 1 0,1 0 0,-1 0 0,0 0 0,0 0-1,0 1 1,0-1 0,0 0 0,0 1 0,0 0 0,-4-1 0,3 1 3,1 1 0,-1-1 0,1 1 1,-1-1-1,1 1 0,-1 0 0,1 0 0,0 0 0,0 1 1,-1-1-1,1 0 0,0 1 0,0 0 0,0-1 0,-3 5 0,-1 0 106,1 1 1,0 0-1,-8 12 0,-1 9 66,2-1 1,0 2 0,2 0-1,0 0 1,3 1 0,0 0-1,-4 60 1,10-73-61,0 0 0,2 1 1,0-1-1,5 24 0,-5-34-186,1 1 0,0-1 0,1 1 0,0-1 0,0 0 0,0 0 1,1 0-1,0-1 0,0 1 0,1-1 0,0 0 0,6 7 0,-10-12-137,0 0 0,0-1 0,1 1 0,-1 0 0,0 0 0,0-1 0,1 1 0,-1 0 0,0-1 0,1 1 0,-1-1 0,0 0 0,1 1 0,-1-1 0,3 0 0,12 3-1392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0:13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1 3392,'-2'-1'8772,"-4"3"-5163,-9 6-3483,8-4 1174,-67 27 1714,-29 14-2166,83-35-1075,14-8-264,0 1 0,0 1 0,0-1 0,0 1 0,0 0 0,-9 9 0,8-1-1162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0:14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75 7872,'-12'-2'1352,"-3"0"6378,48 1-5999,36-5 0,81-25-1337,-120 23-545,47-11-191,-65 17-806,1 0 1,12 1-1,0 4-3689,-16 1 2784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0:14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39 7712,'-20'-4'2506,"21"5"-2315,-1-1 0,1 1-1,0-1 1,0 0 0,-1 1-1,1-1 1,0 0 0,0 0-1,-1 1 1,1-1 0,0 0-1,0 0 1,0 0 0,0 0-1,-1 0 1,1 0 0,0 0-1,0 0 1,1 0 0,85-11 4558,-6 2-3317,-46 4-1058,37 1 0,26-4-5842,-79 7 3543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0:14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187 103 8736,'-16'-15'2810,"16"15"-2774,0 0-1,0 0 0,0 0 0,0 0 1,-1-1-1,1 1 0,0 0 0,0 0 1,0 0-1,0 0 0,-1-1 1,1 1-1,0 0 0,0 0 0,0 0 1,-1 0-1,1 0 0,0 0 0,0 0 1,-1 0-1,1 0 0,0 0 0,0 0 1,0 0-1,-1 0 0,1 0 1,0 0-1,0 0 0,-1 0 0,1 0 1,-7 1 197,3-1 60,1 1 1,0 0-1,0-1 1,0 1-1,-1 0 1,1 0-1,0 1 1,0-1-1,-2 2 1,-7 4 435,2 1 1,-1 0 0,1 1-1,0 0 1,-14 17 0,20-20-589,-1 0 0,1 0 0,0 1-1,0 0 1,1 0 0,0 0 0,0 0 0,1 0 0,0 1 0,0-1 0,-1 11 0,3-15-83,0 0-1,0 1 1,0-1 0,1 0 0,-1 1 0,1-1 0,0 0-1,0 0 1,0 0 0,0 0 0,1 0 0,-1 0 0,1 0-1,0 0 1,0 0 0,0-1 0,0 1 0,0-1 0,0 1-1,1-1 1,-1 0 0,1 0 0,0 0 0,3 2 0,1 0 151,1 0 1,0 0 0,0-1 0,1 1 0,-1-2 0,1 1 0,17 2 0,-17-4-114,1 0 0,-1-1 0,1 0 0,-1 0 0,1-1 0,-1 0 0,1-1 0,-1 0 0,14-5 0,-14 2-21,0 0-1,0-1 1,0 0-1,-1-1 1,1 0 0,-2 0-1,1-1 1,-1 0 0,0 0-1,-1 0 1,0-1 0,0 0-1,-1 0 1,0-1-1,-1 0 1,4-10 0,-6 12-37,1 0-1,-1 0 1,-1 0 0,1 0 0,-1-1 0,-1 1-1,0 0 1,0 0 0,-2-13 0,1 16-26,0-1 0,-1 1 0,1 0 1,-1-1-1,0 1 0,-1 0 0,1 0 0,-1 0 0,0 1 0,-1-1 1,1 1-1,-1 0 0,0-1 0,-7-5 0,5 6-46,0 0 1,0 1-1,0-1 0,0 1 0,-1 1 0,1-1 1,-1 1-1,0 0 0,0 1 0,0-1 1,1 1-1,-9 0 0,-9 1-776,-49 4 1,54-1-513,1 1 1,-33 11-1,5-1-6996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6:04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14 10304,'-1'-1'218,"1"1"1,0-1 0,-1 0 0,1 1-1,0-1 1,0 1 0,0-1-1,-1 0 1,1 1 0,0-1-1,0 0 1,0 1 0,0-1 0,0 1-1,0-1 1,0 0 0,1 1-1,-1-1 1,0-1 0,1 2-121,-1 0 1,1 0-1,-1 0 1,0 0-1,1 0 1,-1 1-1,1-1 1,-1 0 0,1 0-1,-1 0 1,1 0-1,-1 0 1,0 1-1,1-1 1,-1 0-1,1 0 1,-1 1-1,0-1 1,1 0-1,-1 1 1,0-1-1,1 0 1,-1 1-1,0 0 1,1 0 20,0 0 0,-1 0 0,1 0 0,-1 0 0,1 0 0,-1 0 0,1 0 0,-1 0 0,0 0 1,1 1-1,-1-1 0,0 0 0,0 0 0,0 0 0,0 0 0,0 2 0,0 7 283,2 282 3268,-5-140-3361,2-122-324,1-12-110,0-1-1,0 1 0,6 27 1,0-11-3403,-4-13-3739,-5-51-4231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0:16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58 372 3136,'-3'-2'375,"1"0"0,-1 0 0,1 1 0,-1-1 0,0 1 1,0-1-1,0 1 0,0 0 0,0 0 0,0 0 0,-5 0 0,8 1-215,-1 0 0,0 0 0,1 0 0,-1 0 0,0 0-1,1 0 1,-1 0 0,0 0 0,1 0 0,-1 0 0,0 0 0,1-1 0,-1 1 0,1 0-1,-1 0 1,0-1 0,1 1 0,-1 0 0,1-1 0,-1 1 0,1-1 0,-1 1 0,1-1 0,-1 1-1,1-1 1,0 1 0,-1-1 0,1 1 0,0-1 0,-1 1 0,1-1 0,0 0 0,-1 1-1,1-1 1,0 1 0,0-1 0,0 0 0,0 1 0,0-1 0,0 0 0,0 0 0,0-3 316,1 0 0,0 1 0,0-1 0,0 0 0,3-6 0,-2 5-283,6-15 87,1 0-1,1 1 1,1 0-1,0 0 0,1 1 1,1 1-1,1 0 1,1 1-1,0 0 1,1 1-1,0 1 1,1 1-1,1 0 1,37-20-1,-41 26-213,1 0 1,20-7-1,-30 12-67,0 0 0,0 1 0,1 0 0,-1 0-1,0 1 1,1-1 0,-1 1 0,0 0 0,1 1 0,9 1 0,-12-1 23,-1 0 0,1 0 0,0 1 0,0-1 0,-1 1 0,1-1 0,-1 1 0,1 0 0,-1 0 0,0 0 0,1 0 0,-1 1 0,0-1 0,-1 1 0,1-1 0,2 6 0,2 3 23,-1 1 0,7 22 0,-5-11-5,-6-21-44,6 19 117,1 0 0,1-1 0,1-1 0,13 21-1,-19-35-51,0 0-1,0 0 1,0-1-1,0 1 0,1-1 1,0 0-1,0 0 1,8 4-1,-10-6-28,1 0 1,0-1-1,0 1 0,0-1 1,0 0-1,0-1 0,0 1 1,0 0-1,0-1 1,0 0-1,0 0 0,0 0 1,0-1-1,5 0 0,-1-1-8,0 0 1,0-1-1,-1 0 0,0 0 0,1 0 0,-1-1 1,11-8-1,-13 9-2,-1-1-1,0 0 1,0 0-1,0 0 1,0 0 0,0 0-1,-1-1 1,0 0 0,0 0-1,0 0 1,3-8 0,-5 10-36,-1 1 1,1-1-1,-1 1 0,1-1 1,-1 0-1,0 1 1,0-1-1,0 1 1,-1-1-1,1 1 1,0-1-1,-1 0 1,0 1-1,0 0 1,0-1-1,0 1 1,0-1-1,0 1 1,0 0-1,-2-2 0,1 1-22,0 1 0,0-1 0,0 1 1,-1 0-1,1 0 0,0 0 0,-1 0 0,0 0 0,1 1 0,-1-1 0,0 1 0,0-1 0,0 1 0,0 0 0,0 0 0,-6 0 0,3 0 22,-1 1 0,0 0 0,0 1 0,0-1 1,0 1-1,0 1 0,0-1 0,1 1 0,-1 1 1,0-1-1,1 1 0,0 0 0,0 0 0,0 1 1,-6 4-1,-2 3 134,0 1 0,0 1-1,1 0 1,-18 24 0,19-20 9,1 1 0,-15 31 0,18-31 22,-1 0 0,-1-1 1,-19 25-1,21-33-49,-3 4 23,-22 21-1,32-32-95,-1 0-1,0 0 1,-1 0 0,1-1 0,0 1-1,0-1 1,-1 1 0,1-1-1,-1 0 1,1 0 0,-1 0-1,0 0 1,1-1 0,-1 1-1,0-1 1,1 1 0,-1-1 0,-4 0-1,5-1-60,0 0 0,-1 0 0,1 0 0,0 0-1,0 0 1,-1 0 0,1-1 0,0 1 0,0-1 0,0 1 0,1-1-1,-1 0 1,-3-3 0,-14-27-1731,19 32 1752,-6-14-1402,0 1 0,1-1-1,1 0 1,0 0 0,1 0 0,0-1-1,0-16 1,2 3-1392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0:17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496 244 2816,'-8'-9'8810,"10"-10"-3882,-3 11-4592,0-1 0,-1 0 0,0 1 0,-1-1 0,0 1 0,-1 0 0,1 0 0,-1 0 0,-1 0 0,-10-13 0,3 8-209,-1 0-1,0 1 1,-1 0 0,0 1-1,-1 1 1,0 1 0,-32-16-1,42 23-126,0 1-1,0 0 0,-1 0 1,1 0-1,0 1 0,-1 0 1,1 0-1,0 0 0,0 0 1,-1 1-1,1 0 0,0 0 1,0 1-1,0-1 0,0 1 0,0 0 1,0 1-1,-6 3 0,0 1 35,0 0-1,1 0 0,1 1 0,-1 0 0,1 1 0,-12 14 0,7-4 80,-14 25 1,6-9-37,11-17 97,-18 32 0,27-44-106,-1 0-1,1 0 1,0 0 0,0 1-1,1-1 1,0 1-1,0-1 1,1 0-1,0 14 1,1-12 14,0 0 0,1 1 0,0-1 0,0 0 0,1 0 0,0 0 1,1 0-1,0-1 0,0 1 0,0-1 0,1 0 0,0 0 0,0-1 0,1 1 0,0-1 0,0 0 0,1-1 0,-1 0 1,1 0-1,0 0 0,1-1 0,12 6 0,0-2-17,1-1 0,0 0 0,0-2 0,1-1 0,30 3 0,31-2-1380,-2-5-4199,-59 0 2924,-2 1-2087,-1 5 1525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0:18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19 258 6464,'-16'-4'2090,"16"4"-2058,0 0 0,0 0-1,0 0 1,0 0 0,0 0-1,0 0 1,0 0-1,0 0 1,0 0 0,-1 0-1,1 0 1,0 0 0,0 0-1,0 0 1,0 0 0,0 0-1,0 0 1,0 0-1,0 0 1,0 0 0,0 0-1,0 0 1,-1 0 0,1 0-1,0 0 1,0 0-1,0 0 1,0 0 0,0 0-1,0 0 1,0 0 0,0 0-1,0 0 1,0 0 0,0 0-1,0 0 1,0 0-1,0 0 1,0 1 0,0-1-1,-1 0 1,1 0 0,0 0-1,0 0 1,0 0-1,0 0 1,0 0 0,0 0-1,0 0 1,0 0 0,0 0-1,0 0 1,0 1 0,0-1-1,0 0 1,7 2 2090,9-3-857,0-1 0,30-7 1,-26 4-919,5 0-9,-2-2-1,1-1 1,-1 0-1,0-2 0,28-16 1,-42 21-237,0-1-1,0 0 1,0 0 0,-1-1 0,0 0-1,-1-1 1,1 1 0,-1-2 0,-1 1 0,0-1-1,0 0 1,0 0 0,-1 0 0,6-18-1,-10 26-83,-1 0 0,0-1 0,1 1 0,-1 0 0,0 0 0,0-1 0,0 1 0,0 0 0,0 0 0,0-1 0,0 1 0,0 0 0,0 0 0,-1-1 0,1 1 0,0 0 0,-1 0 0,1 0 0,-1-1 0,-1-1 0,1 1 10,0 1-11,0 0 0,0 0-1,0 0 1,0 0-1,0 0 1,0 0-1,0 0 1,0 0-1,0 0 1,-1 1 0,1-1-1,0 0 1,-1 1-1,1-1 1,0 1-1,-1 0 1,1-1 0,-1 1-1,1 0 1,-1 0-1,1 0 1,0 0-1,-2 0 1,-4 0 37,0 1 0,0 0 1,-7 2-1,-1 1 115,0 1 1,1 0-1,-1 1 1,1 0-1,-20 14 1,25-14-58,0 0 1,0 0 0,1 1 0,0 1-1,0-1 1,1 1 0,0 0-1,-9 15 1,15-21-100,0-1 1,0 1-1,0 0 1,1 0-1,-1 0 1,0 0-1,1 0 0,0 0 1,-1 0-1,1 0 1,0 0-1,0 0 1,0 0-1,0 0 1,0 0-1,1 0 0,-1 0 1,1 0-1,-1 0 1,1 0-1,0 0 1,0 0-1,0 0 1,0-1-1,0 1 0,0 0 1,0-1-1,0 1 1,1-1-1,1 3 1,3 1-29,1 1 1,0-1-1,0 0 1,0 0 0,15 6-1,-9-4-666,0-2 0,1 0 0,0 0 0,19 2 0,-12-3-2161,0-2-1,29 0 0,-17-2 274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0:18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9 7712,'-5'-8'3520,"-4"8"-3072,-2 0 1440,6 8-1120,-23 5 1535,5 8-1311,-15 3-64,10 6-576,-5 3-320,8 5-32,-3-4-640,9 1 352,0-7-2719,10-2 1695,4-5-4384,10 0 3200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0:19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18 5056,'-5'-7'1548,"1"-3"4370,5 15-1994,1 4-3347,6 143 3862,-5-48-3219,-1-75-958,15 157 1339,-12-157-1429,1 0-1,1 0 0,2-1 1,15 36-1,-19-53-189,-1-1 0,0 1 0,-1 0 0,2 14 1,-4-19-472,0 0 1,-1 1-1,0 9 1,-1-12-510,1 0 1,-1-1 0,0 1 0,0 0 0,0 0-1,-3 5 1,4-9 785,0 1-1,0 0 1,-1-1 0,1 1-1,0-1 1,-1 1-1,1-1 1,0 0-1,-1 1 1,1-1 0,-1 1-1,1-1 1,-1 0-1,1 1 1,-1-1 0,1 0-1,-1 1 1,1-1-1,-1 0 1,1 0-1,-1 0 1,1 1 0,-1-1-1,1 0 1,-1 0-1,0 0 1,0 0 0,0 0-134,-8 3-2187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0:20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11 320 8128,'-9'-70'2618,"9"68"-2538,-1 1 0,1-1-1,0 1 1,0-1-1,0 1 1,0-1-1,0 1 1,0-1 0,0 0-1,0 1 1,1-1-1,0-1 1,2-8-13,3-8 1514,8-21 0,-11 33-1218,1 1 0,-1-1 0,1 0 0,0 1 0,1 0 0,0 0 0,7-7 0,0 3-105,0 1 1,1 1-1,0 0 0,0 1 0,1 0 0,-1 1 1,2 1-1,14-4 0,3 0 253,0 2-1,54-4 1,-54 9-218,0 1-1,50 5 1,-64-2-204,-1 1 1,1 1-1,-1 1 1,0 0-1,0 1 1,16 8-1,-26-11 16,-1 1 1,0 0-1,0 0 0,0 0 1,-1 1-1,10 9 1,-13-11-39,0-1 0,0 1 1,0 0-1,0 0 0,-1 0 1,1 0-1,-1 0 0,0 0 1,0 0-1,0 1 0,0-1 1,0 0-1,-1 1 1,1-1-1,-1 0 0,0 6 1,-2 2 41,0 0 0,-1-1 1,0 1-1,0-1 1,-1 0-1,0 0 1,-1 0-1,0-1 1,-1 0-1,0 0 0,-1 0 1,1-1-1,-10 9 1,4-4-172,-1-1-1,-1-1 1,0 0 0,0-1 0,-1-1 0,0 0-1,-24 10 1,22-13-1041,0-1 0,0-1 0,-1 0 1,-35 2-1,37-4-2071,10 2 1031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0:20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2 353 4992,'-2'1'2673,"10"1"-475,11 3 627,-2-4-1877,0 0 1,0-1-1,29-4 1,-21 1-472,3 0-162,-1-2 0,0-1-1,0-1 1,0-1 0,25-13-1,-39 16-239,-1-2 0,1 0 0,-2 0 0,1-1-1,-1 0 1,0-1 0,-1-1 0,0 1-1,16-21 1,-19 21 17,-1 0 0,0 0 0,0-1-1,-1 1 1,0-1 0,-1 0 0,0-1 0,-1 1-1,0-1 1,0 1 0,-1-1 0,1-20 0,-3 27-46,0 0 1,0 0-1,-1 0 0,0 1 1,1-1-1,-1 0 0,-1 0 1,1 1-1,-2-5 1,2 7-25,1 0 0,-1 0 0,1 0 0,-1 0 1,0 1-1,1-1 0,-1 0 0,0 0 0,0 1 1,0-1-1,1 0 0,-1 1 0,0-1 0,0 1 1,0-1-1,0 1 0,0-1 0,0 1 0,0 0 1,0 0-1,0-1 0,0 1 0,0 0 0,0 0 1,0 0-1,0 0 0,0 0 0,-1 0 0,1 0 1,0 1-1,-1-1 0,-1 1 20,-1 0 0,1 0 0,0 1 0,0-1 0,0 1 0,0-1 0,1 1 0,-5 3 0,0 2 33,-1 1 1,1 0-1,1 1 0,0-1 1,0 1-1,-8 17 1,10-17 36,0 0 1,0 0-1,0 0 1,1 0-1,-2 16 1,4-20-77,1 0 0,-1 0 0,1 0 1,1 0-1,-1 1 0,1-1 1,-1 0-1,2 0 0,-1 0 0,0 0 1,1 0-1,4 7 0,-1-3-107,0 0-1,1-1 1,1 1-1,-1-1 1,1 0-1,1-1 1,13 12-1,-15-15-503,0 1 0,1-1 0,-1 0 0,1-1 0,-1 1 0,1-1 0,0-1 0,1 1 0,-1-1 0,0-1 0,15 2 1,21-5-4712,6 2 1676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0:21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5 9152,'-9'-5'4128,"-10"10"-3584,0 2 1472,0 7-1217,-18 7 641,-2 7-832,-8 16-384,9 2-192,1 8-256,9-4 128,-2 5-2559,16-5 1439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1:17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10 2912,'-2'-8'1132,"19"7"9384,-17 16-7103,-3-7-2666,2-1-378,-1 1-1,0 0 1,-1-1 0,0 0-1,0 0 1,-6 10 0,-4 5 227,1 0-1,-11 30 1,-3 7 235,14-34-831,1 1 0,1 1 0,-6 27 1,-2 38-6914,14-74 3042,-1 3 1231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1:18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16 6400,'-2'-8'12127,"22"4"-9642,23 0-1476,5 6 273,51 10 1,-53-6-1027,121 15-149,-152-18-2530,22 7 1,-24-6-915,2 1 618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2:37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28 4160,'-1'0'184,"0"-1"0,0 0 0,0 0-1,0 1 1,1-1 0,-1 0 0,0 0 0,0 0 0,0 0 0,1 0 0,-1 0 0,0 0-1,1 0 1,-1 0 0,1 0 0,-1-1 0,1 1 0,0 0 0,0 0 0,-1 0 0,1-1-1,0 1 1,0 0 0,0-2 0,19 59 1117,-11-7-751,-2 0 0,-2 72 0,-3-66-317,0-42-172,-1 28 397,3-1 0,1 1 0,10 41 0,-13-78-330,0-1 113,-1 0-1,1-1 1,0 1 0,-1-1 0,1 1 0,-1 4 0,22-32 335,0-1 0,20-34 0,-20 27-798,35-38 1,-42 55 139,34-35-295,-42 45 321,0 0 0,0 1 0,0-1 0,0 2 0,16-8 0,-21 11 73,-1 0 1,1 1-1,0-1 0,0 0 1,0 1-1,0 0 0,1-1 1,-1 1-1,0 0 0,0 0 0,0 0 1,0 0-1,0 1 0,0-1 1,0 0-1,0 1 0,0 0 1,3 0-1,-3 1 28,0-1-1,1 1 1,-1 0 0,0 0 0,0 0 0,0 0 0,0 0-1,-1 0 1,1 0 0,0 0 0,-1 1 0,2 2 0,1 4 34,-1 0 0,0-1 1,0 1-1,-1 1 1,0-1-1,-1 0 0,1 10 1,0 25 136,-6 63 0,4-76-63,0-26-127,1 0 0,-1 0 0,0 0 1,-1 0-1,1 0 0,-1 0 0,-3 8 0,0-8-3597,4-5 3484,0-14-8217,0 2 5627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6:05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5 169 11712,'-5'-9'4352,"15"6"-3393,7-9-255,-2 7 1440,-2 2-1312,5-5 640,4 0-864,4-1-320,3-2-192,1-1-256,1-5 96,1 2-2016,4-1 1152,1 4-3359,-6 1 2399,1-6-3200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1:18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600 2 5312,'-3'-2'8534,"-5"8"-7297,2-1-11,-7 2-252,0-1 0,0 0 0,-26 7 0,-5 1 159,-80 37 803,-16 1-1649,65-26-441,59-20-460,-24 4 1,11-6-2062,2-6-3652,17 1 3517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1:18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8128,'20'31'6548,"16"22"-3177,36 42 150,-38-53-2979,-2 2 0,48 87 0,-27-2-411,-11-25-4331,-28-74 2130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2:51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4 4576,'-1'-1'529,"0"1"1,0-1-1,0 1 1,0 0-1,0-1 1,0 1-1,0 0 1,-1 0-1,1-1 1,0 1 0,0 0-1,0 0 1,0 0-1,0 0 1,0 1-1,0-1 1,-2 1-1,1 0-149,-1 0 0,1 0 0,-1 0 0,1 0 1,0 1-1,0-1 0,-3 3 0,-1 1-82,0 1 0,1 1 1,-10 12-1,-9 21 416,2 1 0,-26 68 1,41-91-634,-3 6 121,2 0 1,-9 39-1,15-49-209,0 0 0,0 1 0,1 0 0,1-1 0,4 30 0,-4-40 27,1 0 0,0 0 0,0 0-1,1 0 1,-1 0 0,1 0 0,0 0 0,0 0-1,1-1 1,-1 1 0,1-1 0,-1 1 0,1-1 0,0 0-1,0 0 1,0 0 0,1-1 0,-1 1 0,1-1 0,0 0-1,-1 0 1,1 0 0,0 0 0,0 0 0,0-1 0,0 0-1,1 0 1,-1 0 0,5 0 0,0 0 35,0-1-1,0 1 1,0-2 0,0 1 0,0-1-1,0-1 1,0 0 0,0 0 0,0 0-1,0-1 1,-1-1 0,16-7 0,-13 4 34,-1 0 1,0 0-1,12-11 1,-18 13-42,1 1 0,-1-1 0,0 0-1,-1-1 1,1 1 0,-1 0 0,0-1 0,4-11 0,2-14 312,6-54 0,-14 77-285,1-5-23,0 0 0,-1 0 0,0-1 0,-1 1 0,-1 0 0,0-1 0,-6-24 0,4 23-59,-1 0 0,-1 0 0,0 1 0,-1-1 0,-12-20 1,15 30-14,-1 0 0,0 0 0,0 0 0,0 0 0,-1 0 0,0 1 1,1 0-1,-2 0 0,1 0 0,0 1 0,-1 0 0,1 0 0,-1 0 1,0 1-1,0-1 0,-8 0 0,2 0-124,0 0 0,0 1 0,0 1 0,-1 0 0,-23 2 0,30 0 98,1 0-1,-1 0 1,0 0-1,1 1 0,0-1 1,-1 1-1,1 1 1,0-1-1,0 1 0,0 0 1,0 0-1,1 0 1,-1 1-1,-6 7 0,9-10 19,0 1-1,1 0 0,-1 0 0,1 0 1,0 0-1,0 0 0,0 0 0,0 1 1,0-1-1,0 0 0,0 1 0,1-1 1,-1 0-1,1 1 0,-1-1 0,1 1 1,0 2-1,1-1 39,-1-1-1,1 1 1,0-1 0,0 0 0,0 1-1,1-1 1,-1 0 0,1 0 0,0 1-1,3 3 1,4 4 112,0-2 0,1 1-1,-1-1 1,2 0 0,12 7-1,-13-9-33,0 0 0,1-1 0,20 8-1,-25-12-64,-1 0-1,1 0 1,0-1-1,-1 0 0,1 0 1,0 0-1,0-1 0,-1 0 1,1 0-1,7-1 1,-7 0-250,0 0 0,1 0 0,-1 1-1,1 0 1,-1 1 0,12 1 0,-8 2-733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2:51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38 4896,'-20'-5'10336,"31"5"-6609,80-1-987,119-10-2312,-149 2-304,-35 4-658,49-1 0,-61 6-986,-14 0 1345,1 0 0,-1 0 0,0 0 0,0 0 0,0 0 0,1 0 0,-1 0 0,0 1 0,0-1 0,1 0 0,-1 0 0,0 0 0,0 0 0,2 10-7566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2:52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58 4384,'-1'0'112,"-8"1"1145,7 0-570,6 2-157,-2-3 77,-1 0 0,1 0 0,0 0 0,0 0 0,0-1 0,0 1 0,0-1 0,0 1 0,0-1 0,3-1 0,10-2 1127,-3 2-897,0 0-1,17-7 1,17-3-126,66-5-463,-36 7-2949,-39 8 1208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2:52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9 8320,'-3'-2'632,"-11"-3"1455,13 5-1916,1 0 0,-1 0 0,1-1 0,-1 1 0,1 0 0,-1 0 0,1 0 0,-1 0 0,1 0-1,-1 0 1,1 0 0,-1 0 0,1 0 0,-1 0 0,1 0 0,-1 0 0,1 0 0,-1 1 0,1-1 0,-1 0 0,0 1 0,-27 44 4714,27-43-4770,-8 9 373,0 0 1,1 1-1,1 1 0,-8 15 1,13-24-478,1 0 0,0-1-1,0 1 1,0 0 0,0-1 0,1 1-1,-1 0 1,1 0 0,0-1 0,0 1 0,0 0-1,1 0 1,-1 0 0,1-1 0,0 1 0,0 0-1,0-1 1,1 1 0,-1-1 0,1 1 0,3 3-1,-2-1-5,1-1 0,0 0-1,1 0 1,-1-1 0,1 1 0,0-1-1,0 0 1,0 0 0,0-1-1,1 1 1,-1-1 0,9 3-1,-6-3 75,1-1 0,0 0 0,0 0 0,0 0 0,0-1 0,1-1 0,15 0 0,5-4 240,1-1 0,-1-2 0,58-20 0,-86 27-314,14-5 125,-1-1 0,0 0 0,-1 0 0,26-17 0,-36 20-84,-1 0 0,1 1 0,-1-1 0,1-1 0,-1 1 0,0 0 0,0-1 0,-1 0 0,1 0 0,-1 0 0,0 0 0,0 0 0,0 0 0,0 0 0,-1-1 0,1 1 0,-1-1 0,-1 1 0,1-1 0,0-7 0,-1 9-35,0 1 0,0-1 0,-1 0 0,1 1 1,-1-1-1,1 1 0,-1-1 0,0 1 0,0 0 1,0-1-1,0 1 0,-1 0 0,1 0 0,-1 0 1,1 0-1,-1 0 0,0 0 0,1 0 0,-1 0 1,0 1-1,-3-3 0,0 1-12,-1 0-1,1 0 1,-1 0-1,0 1 1,0 0-1,0 0 1,-7-1-1,-2 1-86,0 0-1,0 1 0,0 0 1,0 1-1,0 1 0,-26 4 1,6 3-1002,-54 18 0,80-22 90,1-1-1,-15 10 0,-3 0-8898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2:58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3232,'0'-1'371,"0"0"0,1 0 0,-1 0 0,0 0 0,1 0 0,-1 0 0,0 0 0,1 0 0,-1 0 0,1 0 0,0 1 0,-1-1 0,1 0 0,0 0 0,-1 0 0,1 1 1,0-1-1,0 0 0,0 1 0,-1-1 0,1 1 0,0-1 0,0 1 0,0-1 0,0 1 0,0 0 0,1-1 0,2 48 2973,-4-18-2550,-1 5-397,1 1 1,3-1-1,10 60 1,-10-84-498,6 32-607,-6-14-5611,-3-19 4334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2:58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3904,'2'-6'835,"-2"5"-645,0 0 0,1 0 1,-1 0-1,1-1 0,-1 1 0,1 0 1,-1 0-1,1 0 0,0 0 0,-1 0 1,1 0-1,0 0 0,0 0 0,0 0 1,0 1-1,1-2 0,5-3 1994,-6 5-2056,-1 0 0,1-1 0,-1 1-1,0 0 1,1-1 0,-1 1 0,1 0-1,-1 0 1,1-1 0,-1 1 0,1 0-1,-1 0 1,1 0 0,-1 0 0,1-1 0,-1 1-1,1 0 1,-1 0 0,1 0 0,-1 0-1,1 0 1,-1 0 0,1 1 0,-1-1-1,1 0 1,-1 0 0,1 0 0,-1 0 0,1 1-1,-1-1 1,1 0 0,-1 0 0,1 1-1,-1-1 1,1 1 0,1 1 118,1 0 0,-1 0 0,1 1 1,-1-1-1,0 1 0,0-1 0,0 1 0,0 0 1,-1 0-1,1 0 0,-1 0 0,0 0 0,2 4 1,1 7 397,4 23 1,-4 1-255,-1 0-1,-3 44 1,-1-37-402,-5-24-1648,4-12-3848,5-6 3066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2:59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1 248 3328,'0'-3'9591,"4"1"-10260,11-6 2850,-11 7-1845,-1 0 0,0-1 0,0 0 0,0 0 0,0 0 0,0 0 0,3-3 0,177-166 3702,-175 165-3941,-1 0-1,1 1 1,0 0 0,1 1 0,-1-1 0,1 2 0,9-4-1,-15 6-43,0 0-1,0 0 0,0 0 0,0 1 1,0-1-1,0 1 0,0 0 0,0 0 1,0 0-1,0 0 0,0 0 0,0 1 1,0 0-1,0-1 0,0 1 0,0 0 1,0 0-1,0 1 0,-1-1 0,1 0 1,0 1-1,-1 0 0,1 0 0,-1 0 1,4 3-1,-1 1 188,0 0 0,0 0 0,1-1 0,9 8 1,-12-11-161,0-1 1,0 1 0,0-1-1,-1 0 1,1 0 0,0 0-1,1 0 1,-1 0 0,0-1-1,0 1 1,0-1 0,0 0-1,0 0 1,5 0 0,9-4-78,0 0 0,0 0 0,-1-2 0,1 0 0,27-15 0,-12 5-971,-27 14 64,0 1-1,0-1 1,0 1-1,8-1 1,1 1-1406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9:28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 39 3232,'0'0'1035,"0"-5"2847,0 1-436,0-8 2254,-3 27 1141,-8 17-5291,-1 2-1071,7-11-248,0-1 1,-1 29-1,0 5-56,-27 133 672,21-131-649,-26 71-1,35-121-125,0-1-1,0 0 0,-1 1 1,1-1-1,-1 0 0,-1-1 0,0 1 1,0-1-1,0 0 0,-11 10 0,15-15-68,-1 0-1,0 0 0,1 0 1,-1 0-1,0 0 0,0 0 1,0-1-1,0 1 1,0-1-1,1 1 0,-1-1 1,0 0-1,0 1 0,0-1 1,0 0-1,0 0 0,0-1 1,0 1-1,0 0 0,0-1 1,0 1-1,0-1 0,0 0 1,0 1-1,0-1 0,1 0 1,-1 0-1,0 0 0,1 0 1,-1-1-1,1 1 0,-1 0 1,1-1-1,-2-1 0,-4-5-64,1 1 0,0-1 0,1 0 0,0 0 0,0-1 0,-4-10 0,-6-20-76,-12-50 0,-6-47-119,26 103 241,-37-227 192,43 258-148,1 0 0,0 0 1,0 0-1,0-1 0,0 1 0,0 0 0,0 0 0,0 0 0,0 0 0,1 0 1,-1 0-1,1 0 0,0 0 0,0 0 0,0 0 0,0 0 0,0 1 1,0-1-1,0 0 0,0 0 0,3-2 0,-1 2 37,1 0 0,-1 0 0,1 1 0,-1-1 0,1 1 0,0-1 0,0 1 0,-1 0 0,1 1-1,6-1 1,41-4 284,0 3 0,54 4 0,-103-2-340,329 4 946,-265-3-1310,78-10 1,-142 9 287,1 0-431,0 0 0,1-1-1,-1 1 1,0-1 0,0 0-1,1 0 1,4-3 0,0 3-1588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6:05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1 233 10208,'1'4'4773,"7"22"-2779,-2 5-264,-2 0 0,0 40 0,1 308 216,4-259-3516,-4-75-2652,1-24-916,-5-48-4731,-5-14 7741</inkml:trace>
  <inkml:trace contextRef="#ctx0" brushRef="#br0" timeOffset="1">105 1 9728,'0'1'287,"1"0"1,-1 0 0,0 0 0,0 1 0,1-1-1,-1 0 1,0 0 0,1 0 0,-1 0-1,1 0 1,-1 0 0,1 0 0,1 2-1,5 9 31,14 38 1086,59 119 4611,-68-148-5543,26 45 881,47 111 0,-62-117-921,-3 0-1,16 84 1,-31-115-362,-1 1-1,-2 0 0,-1 0 1,-1 0-1,-1-1 1,-2 1-1,-8 37 1,2-29-423,-2-1 0,-2-1 1,-28 57-1,24-61-1358,-1-2 0,-23 30 0,37-55 754,0 0 1,1-1-1,-2 1 0,-8 6 0,10-9 547,0 0 0,0-1 0,0 1 0,0-1 0,-1 0 0,1 0 0,-5 0 0,8-1 400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9:29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96 5568,'-10'-12'14447,"26"6"-10665,9 1-2411,-1-1 0,36-13 0,25-8-45,-45 20-921,43-2-1,-64 7-370,20 0 7,1 2 1,48 5-1,79 18 134,-157-21-336,4 0-808,-4-2-2546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9:29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9792,'0'4'4448,"24"-13"-3872,-10 6 3071,5 3-2111,14-9 1504,1 5-1760,16-10 352,8 11-960,8-9-320,1 6-224,-6-1-128,-5 7 32,-9-8-1312,-3 8 704,-11-6-3776,-5 12 2400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9:30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1 2976,'-9'4'8785,"-9"11"-5107,-23 21-846,14-10-1219,9-9-731,1 0 0,1 1 0,-21 29 1,24-25-584,1 0 0,1 1 0,2 1 0,0-1 1,1 1-1,1 1 0,2-1 0,0 1 0,-2 49 1,7-46-126,0-1 1,2 1 0,1 0 0,1 0 0,1-1-1,2 0 1,0 0 0,13 26 0,83 230 1264,-26 4-260,-73-265-1072,-1 0 0,0 0-1,-2 0 1,0 0 0,-2 0-1,0 0 1,-5 24 0,-67 277 639,64-292-708,-24 80 88,24-85-166,-1 0-1,-16 27 1,19-41-168,0-1 1,-11 14-1,-8 0-4187,26-24 4043,-1-1 1,0 1 0,0 0-1,1-1 1,-1 1 0,0-1-1,0 1 1,0-1 0,0 0 0,0 1-1,0-1 1,0 0 0,0 0-1,1 0 1,-1 1 0,0-1 0,0 0-1,0 0 1,0 0 0,0 0-1,0-1 1,-2 1 0,-3-1-3110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3:04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493 0 1152,'3'10'10578,"-3"-8"-10922,0-1 435,-1 0-81,-1 1-1,0 0 1,1-1 0,-1 1-1,0-1 1,0 0 0,0 0-1,0 0 1,-4 2 0,-6 3 112,3 1-142,8-5 35,-1-1 0,0 0 1,1 1-1,-1-1 1,0 0-1,0 0 0,0 0 1,0 0-1,0-1 1,-3 2-1,-14 3 105,1 0-1,0 1 1,0 1 0,1 0-1,0 2 1,0 0 0,1 1 0,-23 17-1,33-22-79,1 1 0,-1 0 0,1 0-1,0 0 1,0 0 0,1 1 0,0 0-1,0 0 1,1 0 0,0 1 0,-3 8-1,-1 10 171,-7 53-1,11-60-97,-1 11 131,2-1-1,1 1 0,6 52 1,2-31-51,16 65 1,-16-94-30,15 36 0,5 12 28,-14-34-204,-9-25 51,0-1-1,0 1 1,-1 0 0,2 15 0,14 108 266,-16-96-99,9 59 65,3 22-201,-10-80-26,1-2 65,-4-23-45,0 0 1,1 18-1,-5-12 129,0-1-1,-1-1 0,-1 1 0,0 0 0,-2-1 0,-11 26 0,-5 20 141,15-42-240,-53 155 899,49-153-826,0 0 0,-2 0 1,0-1-1,-2-1 0,-17 21 0,5-9 18,18-22-188,0 0-1,-1 0 1,-1-1-1,0 0 0,-21 16 1,23-23-809,8-3-11,-1 0 0,1 0 0,-1 0 0,1 0-1,-1 0 1,1 0 0,-1 0 0,0 2 0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3:28.3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781 0 2080,'-2'6'7933,"0"-3"-8384,-1-1 686,0-1-1,0 1 1,0-1-1,0 0 1,0 0-1,0 0 1,0 0-1,0 0 0,-1-1 1,1 1-1,0-1 1,0 0-1,-1 0 1,-4-1-1,-21 2 511,-27 13 501,-25 3-290,76-17-947,0 1-1,0 0 0,1 1 1,-1-1-1,0 1 0,1 0 1,0 0-1,-1 0 1,1 1-1,0 0 0,0-1 1,1 1-1,-6 5 1,7-4-6,-1 0 0,1 0 0,0 0 0,1 0 0,-3 6 1,-6 14 201,7-19-139,0 1 1,1 0 0,0 0-1,0 0 1,0 0 0,0 0 0,1 0-1,0 9 1,0 56-37,1-42 17,26 314 682,-14-237-797,16 184 420,-26-229-240,-3-1 0,-10 76 0,-12 33-130,9-75 169,7-46-89,-14 49-1,-8 12 56,-118 348 283,132-424-308,-30 49-1,-9 18-71,37-52-76,1 1-1,2 0 1,-8 63 0,11-55 158,-6 61-54,6-37 16,9-62-26,0 25-1,2-27 11,0 0 0,-5 24 0,3-27-25,-1 26-1,-2 12 40,2-30-8,0 26 1,1-9-36,-1 84-106,0-11 227,2-5-186,-1 9 39,1-84 169,1-20-110,-1 0 1,-2 16 0,2 9 272,1-36 198,1 0-225,2-1-233,1 1-1,-1-1 1,0 0-1,0 0 1,0 0-1,1 0 1,-1-1-1,0 1 1,0-1-1,4-1 1,1 0 31,52-12 567,91-15 338,-83 21-732,175-12-565,-241 20 137,0 0 0,0 0 0,0 0-1,0 0 1,0 1 0,0-1 0,0 0 0,0 1 0,0 0 0,0-1-1,0 1 1,0 0 0,0 0 0,-1 0 0,4 2 0,-5-2-137,1 0 1,0 0 0,0 1-1,-1-1 1,1 0 0,-1 0-1,1 0 1,-1 1-1,1-1 1,-1 0 0,0 0-1,0 1 1,1-1 0,-1 0-1,0 1 1,0-1 0,0 0-1,-1 1 1,1-1-1,0 0 1,0 0 0,-1 1-1,1-1 1,-1 2 0,-11 20-7065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3:30.1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333 141 3808,'-4'-2'320,"1"1"0,-1 0 0,0 0 0,1 0 0,-1 0 0,-8-1 6709,15 2-6378,16 0-140,1-1 0,0-1 0,-1-1 0,0-1 1,0 0-1,29-11 0,88-32 369,-67 22-784,-47 16 392,42-11 0,-64 20-475,1 0 1,-1-1-1,1 1 0,-1 0 1,0 0-1,1 0 0,-1 0 1,1 0-1,-1 0 0,1 0 1,-1-1-1,0 1 0,1 0 0,-1 1 1,1-1-1,-1 0 0,1 0 1,-1 0-1,1 0 0,-1 0 1,0 0-1,1 0 0,-1 1 1,1-1-1,-1 0 0,0 0 1,1 1-1,-5 11 409,1-5-353,-8 20-7,0-1 0,2 1 0,1 0 0,-4 30-1,-72 737 430,75-535 32,26 290-1,8-341-389,1 10 369,8 204-262,-24-223 53,-16-64-165,-15 142 126,6-145 90,14-112-175,0 1-1,3 22 1,-4-42-129,1 0-1,0-1 1,-1 1 0,1 0-1,0 0 1,-1-1-1,1 1 1,-1-1-1,1 1 1,-1-1-1,1 0 1,-2 1 0,2-1-11,-25 4 317,-31 2 0,22-4-115,-221 3 286,156-6-437,46 2-276,-62-2-1688,94-3-969,22 4 2800,0 0 0,0 0 0,0 0 0,0 0 0,0 0 0,1 0 0,-1 0 0,0 0 0,0 0 0,0 0 0,0 0 1,0 0-1,0 0 0,0 0 0,0 0 0,0 0 0,0-1 0,1 1 0,-1 0 0,0 0 0,0 0 0,0 0 0,0 0 0,0 0 0,0 0 0,0 0 0,0-1 0,0 1 0,0 0 0,0 0 0,0 0 0,0 0 0,0 0 0,0 0 1,0 0-1,0 0 0,0-1 0,0 1 0,0 0 0,0 0 0,0 0 0,0 0 0,0 0 0,0 0 0,0 0 0,0 0 0,0-1 0,-1 1 0,1 0 0,0 0 0,0 0 0,0 0 0,0 0 0,0 0 0,0 0 0,0 0 0,20-6-4998,29-10-239,-6-5 672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3:34.4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18 2720,'12'-14'14144,"-6"14"-9686,-6 0-4445,0 0 1,0-1-1,0 1 0,0 0 1,0 0-1,0 0 0,1-1 1,-1 1-1,0 0 0,0 0 0,0 0 1,1 0-1,-1 0 0,0 0 1,0-1-1,0 1 0,1 0 1,-1 0-1,0 0 0,0 0 1,1 0-1,-1 0 0,0 0 1,0 0-1,1 0 0,-1 0 0,0 0 1,0 0-1,1 0 0,-1 0 1,0 0-1,1 0 0,9 2-78,-8-2 102,20 2 109,-16-2-108,-1 0-1,1 0 1,-1 1 0,0 0 0,8 2 0,42 10 200,-5-2-92,196 37-89,-12-4 78,-220-40-115,89 28 145,-90-27-156,-1 0 0,0 1 1,0 1-1,-1 0 0,21 16 0,-28-20 60,0-1 1,0 1-1,0-1 0,7 4 1,-10-6-28,1-2 117,2-4-110,-5 2-36,0 0-1,-1-1 1,1 1-1,-1 0 1,0-1-1,0 1 1,0 0-1,0 1 1,-1-1-1,-5-7 1,0 0-60,1 3 96,1 0 0,-1 1 0,0-1 0,-1 1 0,1 1 0,-12-8 0,-54-29 390,66 40-405,-64-31 238,60 27-218,15 6 6,22 7 31,-18-4-83,22 4-87,0 1-1,32 14 1,-45-14 65,-1 0 0,0 1 1,0 1-1,-1 0 1,16 13-1,-28-19 30,0 0 0,0 1 0,-1-1 0,1 1 0,3 6 0,-3-4 6,-3-5-8,1 1 1,-1-1 0,0 0 0,0 1 0,0-1 0,-1 0-1,1 0 1,0 1 0,0-1 0,-1 0 0,1 0-1,-1 0 1,1 1 0,-1-1 0,1 0 0,-1 0 0,0 0-1,-1 2 1,-1 2 24,-3 6 29,0-1 1,0 0 0,-1-1 0,0 0 0,-1 0 0,-8 8 0,-58 47 108,54-48-212,-60 40 595,80-56-558,0 0 1,0 0 0,0 1 0,-1-1 0,1 0 0,0 0 0,0 0 0,-1 0 0,1 0 0,0 0 0,0 0 0,-1 0 0,1 1 0,0-1 0,0 0 0,-1 0 0,1 0 0,0 0 0,0 0 0,-1 0 0,1 0-1,0-1 1,0 1 0,-1 0 0,1 0 0,0 0 0,0 0 0,-1 0 0,1 0 0,0 0 0,0 0 0,-1-1 0,1 1 0,0 0 0,-4-12 124,6-20 99,-2 28-197,6-30 32,1 0 1,1 1-1,24-58 1,-19 54-521,-3 18-2750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3:37.3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1 311 3072,'9'-1'14280,"-4"-1"-15131,8-11 1635,-1 1 0,16-21 0,-15 18-256,26-27 0,-17 23-374,0 1 1,2 0 0,50-27-1,-68 41-130,29-14 100,0 2-1,1 1 0,59-16 1,-84 28-103,-8 2-43,0 0 0,0 0 0,0 0 0,0 1-1,0-1 1,0 1 0,0 0 0,0 0 0,0 0 0,0 0-1,0 1 1,5 0 0,-7 0 50,0 0 0,0 0 1,-1 0-1,1 0 0,0 0 0,0 0 0,0 0 0,-1 0 0,1 0 1,-1 1-1,1-1 0,-1 0 0,1 0 0,0 3 0,0-1 51,-1 2-67,1 0-1,0-1 0,-1 1 1,0 0-1,0-1 1,-1 1-1,1 0 0,-1-1 1,0 1-1,-2 6 0,-3 20 78,3-2-46,0 0 1,-2 0 0,-2-1 0,0 0-1,-2 0 1,-1-1 0,-1 0 0,-1-1-1,-21 33 1,21-41 62,-2-2 1,0 1-1,0-2 1,-24 20-1,3-8-65,-41 26-1,75-53-31,-13 10 213,14-6 4,7-1 117,5-2-192,1-1 0,0-1 0,0 0 0,13-3 0,-5 1-20,167-17 87,-176 18-231,0 2 0,0 0-1,1 0 1,-1 1 0,17 3-1,-11-3-188,-16-1-886,0 1-267,-2 0 890,2 0-106,0 0 0,-1 0 0,1 0 0,0 1 0,-1-1 0,0 1 0,1-1-1,-1 1 1,1 1 0,4 13-6047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3:38.0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34 105 3392,'-33'-4'4794,"33"4"-4548,0-1-1,1 0 0,-1 1 0,0-1 0,1 0 0,-1 1 0,1-1 0,-1 1 1,1-1-1,-1 1 0,1-1 0,-1 1 0,1 0 0,0-1 0,-1 1 1,1-1-1,0 1 0,-1 0 0,1 0 0,0-1 0,-1 1 0,1 0 0,0 0 1,0 0-1,-1 0 0,1 0 0,0 0 0,-1 0 0,1 0 0,1 0 1,26 2 1765,-9 1-596,28 9 1,-31-7-1103,0-1 1,0-1-1,22 2 1,-4-5-4,-1-1 0,51-10-1,-20 3-97,245-34 601,186-17-479,-172 55-499,-319 5 137,1-1-82,1 0 0,0 1 0,0 0 0,7 2 0,-13-3-12,1 0-1,0 1 1,0-1 0,0 0-1,0 0 1,-1 1 0,1-1-1,0 1 1,-1-1 0,1 1-1,0-1 1,-1 1 0,1-1-1,0 1 1,-1 0 0,1-1-1,-1 1 1,1 0 0,-1-1-1,1 1 1,-1 0 0,0 0-1,1 0 1,-1-1 0,0 1-1,0 0 1,1 0 0,-1 0-1,0 0 1,0-1 0,0 1-1,0 0 1,0 0 0,0 0-1,0 0 1,-1 1 0,0 0-570,0 1 0,0-1 0,0 1 1,0-1-1,0 1 0,-3 3 0,-21 22-2646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3:39.1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112 151 3904,'-7'-1'1770,"2"-2"-1327,3 2 773,17-15 7029,-12 12-7791,-1 1-1,1 0 0,0 0 1,0 0-1,0 0 1,1 0-1,-1 1 0,1 0 1,-1-1-1,8-2 1,19-13 595,-17 8-885,1 2 0,0-1 0,1 2 0,-1 0 0,1 1 0,1 0-1,-1 1 1,1 1 0,0 0 0,23-1 0,-18 2-177,-13 2 37,-1 0 0,0 0 1,0 1-1,0 0 0,1 0 0,-1 0 1,0 1-1,0 0 0,13 4 0,-17-3-27,1-1-1,0 1 0,-1 0 1,1 0-1,-1 0 0,1 0 1,-1 1-1,0-1 1,0 1-1,4 4 0,-6-5 2,1-1-1,-1 1 0,0 0 1,0 0-1,0 0 0,0 0 1,-1 0-1,1 0 0,0 0 1,-1 0-1,1 1 0,-1-1 1,0 0-1,0 0 0,0 0 1,0 0-1,0 1 0,0-1 1,0 0-1,-2 3 0,1 0 3,-1 0 0,0-1 0,0 1 0,-1-1 0,1 0 0,-1 0 0,-5 6 0,-26 26 0,29-31 0,-367 402 752,355-386-749,-56 76-64,72-96 75,1-1-1,0 0 1,-1 1 0,1-1 0,0 1 0,-1-1 0,1 1 0,0-1 0,0 1 0,0 0 0,-1-1 0,1 1 0,0-1 0,0 1 0,0-1 0,0 1 0,0 0 0,0-1-1,0 1 1,0-1 0,0 1 0,0-1 0,1 1 0,-1 0 0,0-1 0,0 1 0,0-1 0,1 1 0,0 0-7,0 0-1,0 0 1,0 0 0,0 0-1,0-1 1,0 1 0,0-1-1,0 1 1,1-1 0,-1 1-1,0-1 1,2 1 0,6 0 22,-1 0 0,1 0 1,8-1-1,-16 0-3,219 9 225,-202-9-151,27-1-1989,-41 1 734,-1-1 0,1 0 0,0 0-1,0 0 1,4-3 0,3-3-5335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6:06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40 294 5728,'-39'0'11498,"73"-2"-10292,1-1 1,41-10-1,-35 6-980,247-48 535,19-4-428,308-20-227,135 46 12,-632 30-67,397-19 79,-425 13-3474,-89 9 3209,0 0-1,-1 0 0,1 0 1,-1 0-1,1 0 1,-1 0-1,1 0 1,-1 0-1,1 0 1,0-1-1,-1 1 1,1 0-1,-1 0 0,1-1 1,-1 1-1,1 0 1,-1-1-1,1 1 1,-1 0-1,0-1 1,1 1-1,0-1 1,-2 1-63,1-1 0,-1 1 0,1 0 0,0-1 1,-1 1-1,1 0 0,-1 0 0,1 0 1,-1-1-1,1 1 0,-1 0 0,1 0 0,-1 0 1,1 0-1,-1 0 0,1 0 0,-1 0 1,1 0-1,-1 0 0,1 0 0,-1 0 0,1 0 1,0 0-1,-1 1 0,1-1 0,-1 0 1,1 0-1,-1 1 0,-26 7-2746,-15 4-1189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3:41.5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5 744 3136,'-5'3'11850,"10"2"-10070,-5-5-1702,0 0-1,0 1 1,1-1-1,-1 0 1,0 1-1,0-1 0,1 0 1,-1 0-1,0 1 1,1-1-1,-1 0 1,0 0-1,1 0 1,-1 1-1,0-1 1,1 0-1,-1 0 1,0 0-1,1 0 1,-1 0-1,1 0 1,-1 0-1,0 0 1,1 0-1,-1 0 1,1 0-1,6 0 109,0 0-1,0 0 0,0-1 1,0 0-1,0 0 1,0-1-1,-1 0 1,1 0-1,-1 0 0,1-1 1,-1 0-1,8-5 1,34-24 269,79-69 1,28-52-210,-106 103-106,77-85 83,-113 118-179,0-1 1,19-35 0,-23 37-3,-5 9 20,-1 0 0,0 0 0,0-1 0,0 1 0,-1-1 0,-1 0 0,1 0 0,-1 1 0,0-1 0,-1-13 0,0 19-65,0-1 1,0 1 0,0-1 0,-1 1-1,1-1 1,-1 1 0,1-1-1,-1 1 1,0 0 0,0 0 0,0-1-1,0 1 1,-1 0 0,1 0-1,0 0 1,-1 0 0,0 0-1,1 0 1,-1 1 0,0-1 0,0 1-1,0-1 1,0 1 0,0-1-1,0 1 1,0 0 0,-1 0 0,1 0-1,0 0 1,-1 1 0,1-1-1,-1 1 1,1-1 0,0 1 0,-1 0-1,-3 0 1,-4 0-23,1 1 0,0 0 1,0 1-1,1 0 0,-15 5 0,-42 20 55,55-22-28,-12 5 125,0 2 1,-28 19 0,40-24-47,1 1 0,-1 0 0,1 1-1,1 0 1,-1 1 0,-12 18 0,13-13 2,0 1-1,1 0 1,0 1-1,1-1 1,1 1 0,-4 23-1,2 3 53,-2 61 0,9-83-18,1 0-1,0 0 1,2 0 0,0 0-1,1-1 1,2 1 0,15 38-1,-19-53-123,1 0 0,0 0 0,0 0 0,1-1 0,-1 1 0,1-1 0,5 5 0,-7-9-206,-1 1 1,1-1 0,0 0 0,-1 0-1,1 0 1,0 0 0,0 0 0,0 0 0,0 0-1,0-1 1,0 1 0,0-1 0,0 1 0,0-1-1,0 0 1,0 0 0,0 0 0,0 0-1,0 0 1,0 0 0,0-1 0,0 1 0,0-1-1,0 1 1,0-1 0,2-1 0,3-1-1211,0 0 0,0-1 0,0 0-1,0-1 1,8-7 0,15-19-2267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3:42.0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15 6464,'-8'-15'11747,"8"21"-9573,3 10-1797,-2-10-92,0 0 0,-1 0 0,1-1 1,-1 1-1,0 0 0,-1 0 0,-1 9 0,-1 10 53,-2 37 203,-1 34-122,4-27-309,0-36-469,5 67 0,-3-98-225,3 10-120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3:42.4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56 6816,'-18'-11'2197,"17"11"-2152,1-1 1,0 1-1,0 0 1,-1 0-1,1 0 0,0 0 1,0-1-1,0 1 1,0 0-1,-1 0 0,1 0 1,0-1-1,0 1 1,0 0-1,0 0 0,0-1 1,0 1-1,-1 0 1,1 0-1,0-1 0,0 1 1,0 0-1,0 0 1,0-1-1,0 1 0,0 0 1,0 0-1,0-1 1,0 1-1,0 0 0,0 0 1,1-1-1,-1 1 1,0 0-1,0 0 0,0-1 1,0 1-1,0 0 1,0 0-1,1 0 0,-1-1 1,0 1-1,0 0 1,0 0-1,0 0 0,1 0 1,-1-1-1,1 1 1,10-6 2620,7-2-668,-13 6-1564,-1 0-1,0 0 0,1 0 0,6-1 1,20-1 781,1 1-1,58 2 1,-44 2-1062,59 0-267,16 0-2617,-43-3-3938,-52 2 45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3:42.8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 7 5888,'6'-6'6707,"-3"13"-3830,0 3-1882,-1-1 0,-1 0 0,0 1 0,1 16 0,-5 39 1279,3-60-2190,-5 201 1606,3-155-1783,1-2-941,-11 67 1,8-82-5969,4-33 6908,0-1 0,0 0 1,0 0-1,0 0 0,0 1 0,0-1 1,0 0-1,0 0 0,0 0 0,-1 1 0,1-1 1,0 0-1,0 0 0,0 0 0,0 0 1,0 1-1,0-1 0,0 0 0,0 0 1,0 0-1,-1 0 0,1 1 0,0-1 1,0 0-1,0 0 0,0 0 0,0 0 0,-1 0 1,1 0-1,0 1 0,0-1 0,0 0 1,-1 0-1,1 0 0,0 0 0,0 0 1,0 0-1,-1 0 0,1 0 0,0 0 1,0 0-1,-1 0 0,-8-13-6151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3:45.9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516 775 3136,'-7'-3'854,"8"2"-521,-1 1-296,0 0 0,0 0 0,1 0 0,-1 0-1,0 0 1,0 0 0,0 0 0,0 0 0,0 0 0,0 0 0,0 0-1,0 0 1,0 0 0,1-1 0,-1 1 0,0 0 0,0 0 0,0 0 0,0 0-1,0 0 1,0 0 0,0 0 0,0 0 0,0 0 0,0 0 0,0 0-1,0 0 1,0 0 0,0-1 0,0 1 0,1 0 0,-1 0 0,0 0 0,0 0-1,0 0 1,0 0 0,0 0 0,0 0 0,0 0 0,0-1 0,0 1-1,0 0 1,0 0 0,0 0 0,0 0 0,-1 0 0,1 0 0,0 0-1,0 0 1,0 0 0,0 0 0,0-1 0,0 1 0,0 0 0,0 0 0,0 0-1,0 0 1,0 0 0,0 0 0,0 0 0,0 0 0,0 0 0,-1 0-1,1-2 366,-1 1 0,1-1 0,-1 1 0,1-1-1,0 1 1,0-1 0,0 1 0,-1-1-1,1 1 1,1-1 0,-1 1 0,0-1 0,1-1-1,-1-16 2550,-2 15-2594,0 0-1,0 1 0,0-1 1,-1 0-1,1 1 1,-1-1-1,0 1 1,0 0-1,0 0 0,0 0 1,-7-5-1,4 4-154,1 1-1,-1 0 0,0 0 1,0 0-1,0 0 0,-1 1 1,-8-2-1,-9-2-32,-1 2 0,1 1 0,-1 1 0,0 1-1,-31 3 1,-50 15 256,95-14-365,0 0-1,-1 1 1,2 0 0,-1 1 0,0 0-1,-19 13 1,27-15-45,0 0 0,0 0 1,1-1-1,-1 2 0,1-1 0,-1 0 0,1 0 1,0 1-1,0-1 0,1 1 0,-1 0 0,1-1 1,0 1-1,0 0 0,0 0 0,0 0 0,1 0 1,-1 0-1,1 0 0,0 0 0,0 0 1,2 6-1,0 3 24,0 0 1,1 0-1,1 0 1,0-1-1,9 18 1,-5-14-13,0-1 0,1-1 0,1 1 1,1-1-1,0-1 0,0 0 1,1-1-1,1 0 0,0-1 0,1 0 1,0-1-1,19 10 0,1-2 103,0-2-1,2-1 1,-1-2 0,58 13-1,-82-23-90,0-1 0,-1 0-1,1-1 1,0 0 0,0-1-1,16-1 1,-24 1-15,1-1 0,0 0 0,-1 1 0,1-1 0,-1 0 0,0-1 0,1 1 0,-1-1 0,0 0 1,0 1-1,0-1 0,0-1 0,0 1 0,0 0 0,0-1 0,-1 1 0,1-1 0,-1 0 0,0 0 0,0 0 0,0 0 0,0 0 0,1-4 0,3-13 150,0 0-1,-2 0 0,0-1 1,1-35-1,-2 26-85,3-69 168,-7 85-132,0 0 1,0 0-1,-1 1 1,-1-1-1,-5-15 1,2 15-55,-1 1 1,-1-1 0,0 1 0,-1 0 0,-1 1-1,-19-20 1,17 17-1,-16-14 106,-49-39 1,44 40 12,-33-34-1,29 20-208,-36-53 0,56 70-2,1-1 0,1-1 0,-20-51 0,33 72 17,0 0-1,0 0 0,0 0 0,1-1 0,0 1 0,0-1 0,0 1 1,1-1-1,0-7 0,1 12 2,0-1 0,-1 0 0,1 1 1,0-1-1,0 1 0,1-1 0,-1 1 1,0-1-1,1 1 0,0 0 0,-1 0 0,1 0 1,0 0-1,0 0 0,0 0 0,0 0 1,0 1-1,1-1 0,-1 1 0,1-1 0,-1 1 1,1 0-1,4-2 0,3 0-4,0 1 0,0 0 0,0 0 0,0 1 0,0 0 0,0 1 0,0 0 0,0 1 0,14 2 0,-5 1-4,0 0 0,1 1 0,33 15 0,-30-9 33,-1 1 1,40 27-1,35 38 110,-13-9-33,-62-52-21,-9-8-145,-1 2 1,0-1-1,0 1 1,17 21-1,-29-31-90,0 1-1,0-1 1,0 0-1,0 1 1,0-1-1,0 1 1,0-1-1,0 1 1,0-1-1,0 0 1,-1 1-1,1-1 1,0 1-1,0-1 1,0 0 0,-1 1-1,1-1 1,0 1-1,-1-1 1,1 0-1,0 0 1,-1 1-1,-8 8-2796,8-8 1752,-1 0 557,1 0-1,0 0 1,0 1 0,1-1-1,-1 0 1,0 0 0,0 1 0,0-1-1,1 0 1,-1 1 0,1-1 0,-1 0-1,1 1 1,0-1 0,-1 3 0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3:46.8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21 574 2400,'-1'-1'58,"0"1"-1,0 0 1,0 0 0,0 0 0,1 0-1,-1 1 1,0-1 0,0 0-1,0 0 1,1 0 0,-1 1 0,0-1-1,0 0 1,1 1 0,-1-1-1,0 0 1,0 1 0,1-1 0,-1 1-1,1 0 1,-1-1 0,0 2-1,0-1 273,1 0 0,-1 1 0,1-1 0,0 0 0,-1 1 0,1-1 0,0 1 0,0-1 0,0 0 0,0 1 0,0-1 0,1 0 0,-1 1 0,1 1 0,-1-2-105,0 1 0,1-1 0,-1 0-1,0 0 1,1 1 0,-1-1 0,1 0 0,-1 0 0,1 0-1,0 1 1,-1-1 0,1 0 0,0 0 0,0 0 0,0 0-1,0 0 1,0-1 0,0 1 0,0 0 0,0 0 0,0-1 0,0 1-1,1 0 1,-1-1 0,0 1 0,0-1 0,1 0 0,-1 1-1,0-1 1,1 0 0,-1 0 0,0 0 0,1 0 0,-1 0-1,0 0 1,3-1 0,0 0 52,0 0-1,0 0 0,0 0 1,0-1-1,0 0 1,0 0-1,0 0 0,0 0 1,-1-1-1,5-3 1,64-65 1318,-45 42-1235,59-47-1,-18 28-145,-30 22-123,-1-1-1,41-39 1,-62 49 3,0 0 0,-1 0 0,21-32 0,-32 43-76,-1 0 1,0 0-1,0 0 1,0 0-1,-1 0 1,0 0-1,0-1 1,-1 1-1,0-1 1,0 1-1,0-1 1,-1 1-1,0-1 1,0 0-1,-1 1 1,1-1-1,-4-9 1,4 14-18,-1 0 0,0 0 0,1 0 1,-1 0-1,0 0 0,0 0 0,0 0 0,0 1 0,-1-1 0,1 0 1,-1 0-1,1 1 0,-1-1 0,1 1 0,-1 0 0,0-1 0,0 1 1,-2-2-1,1 2-7,0 1 1,0-1 0,0 0 0,1 1 0,-1-1 0,0 1-1,0 0 1,0 0 0,0 0 0,0 0 0,0 1 0,-3 0-1,-8 3 22,0 1 0,1 0 0,0 1 0,-19 12-1,20-12 85,-3 3 38,-1 0-1,2 0 0,-1 2 1,1 0-1,1 0 0,0 1 1,0 1-1,1 0 0,1 1 1,0 0-1,-15 28 0,23-35-119,0 0 0,0 1 1,0-1-1,1 1 0,1 0 0,-1-1 0,1 1 0,0 0 0,1 0 0,0 0 1,0-1-1,2 12 0,-1-14-31,0 0 0,0 0-1,1-1 1,-1 1 0,1 0 0,1 0 0,-1-1 0,0 1 0,1-1 0,0 0 0,0 0-1,0 0 1,1 0 0,-1 0 0,1-1 0,0 0 0,0 0 0,0 0 0,9 5 0,-4-5-802,0 0 1,1 0 0,-1-1-1,0 0 1,1-1 0,-1 0-1,1 0 1,17-2 0,-18 0-359,1 1 0,-1 0 1,0 1-1,0 0 0,1 0 1,-1 1-1,0 0 0,0 0 1,12 6-1,4 9-2544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3:48.8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5 526 2144,'-1'0'238,"1"0"-1,0 0 1,-1-1-1,1 1 1,0 0-1,-1 0 1,1-1 0,0 1-1,-1 0 1,1-1-1,0 1 1,0 0 0,-1-1-1,1 1 1,0-1-1,5-8 8016,1 7-7794,-3 1-1260,8-4 1661,-1 0 0,1 0 1,-1-1-1,0 0 1,0-1-1,-1 0 1,13-11-1,-2-3-243,32-42 0,-9 10-244,-25 33-281,-1-1 0,-2-1 0,25-43 0,-35 55-73,0 0 1,-1-1 0,-1 0-1,1 1 1,1-18-1,-4 23 7,-1 1 0,0-1-1,0 0 1,0 1 0,-1-1 0,1 1-1,-1-1 1,0 0 0,-1 1-1,1 0 1,-1-1 0,0 1 0,0 0-1,0 0 1,0 0 0,-4-5 0,4 7-18,0 0 0,0 0 0,0 0 0,0 0 0,0 1 0,0-1 0,-1 0 0,1 1 0,-1 0 0,1-1 0,-1 1 1,1 0-1,-1 0 0,0 0 0,1 1 0,-1-1 0,0 1 0,0 0 0,1-1 0,-1 1 0,0 0 0,0 1 0,1-1 0,-1 0 1,0 1-1,0-1 0,1 1 0,-1 0 0,0 0 0,1 0 0,-1 1 0,1-1 0,-1 0 0,-1 3 0,-2 1 49,0 0 0,1 0 0,0 1 0,0-1 0,1 1 0,0 1-1,0-1 1,0 0 0,1 1 0,0 0 0,-4 10 0,2 1 284,1 0 1,-4 35-1,8-45-319,0 0 0,0-1 0,1 1-1,0 0 1,0 0 0,1-1 0,0 1 0,0 0 0,5 10 0,-4-11-118,0-1 179,0 1-1,1-1 0,6 10 0,-9-14-181,1-1-1,-1 1 0,1 0 0,-1-1 0,1 0 1,0 1-1,-1-1 0,1 0 0,0 0 0,0 0 1,0 0-1,0 0 0,0 0 0,0-1 0,0 1 1,0-1-1,3 1 0,14 0-3695,1-1 1,28-4-1,-9 1-906,-6 3 264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3:49.3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312 41 4640,'1'-3'707,"1"-1"-1,0 1 1,0 0-1,0 0 1,0 0 0,0 0-1,1 0 1,-1 1 0,1-1-1,-1 1 1,1 0 0,0-1-1,5-1 4566,-12 10-4518,0 0 0,-1 0-1,0-1 1,-6 5 0,-4 4-160,-19 18-196,-1-3-1,-60 40 1,7-7-2263,63-40-10,4 0-4490,15-16 2056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4:18.5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374 10 2240,'0'-1'64,"0"1"0,0 0 0,0-1 1,0 1-1,0-1 0,0 1 0,0 0 0,0-1 0,1 1 1,-1-1-1,0 1 0,0 0 0,0-1 0,1 1 0,-1 0 0,0-1 1,0 1-1,1 0 0,-1-1 0,0 1 0,1 0 0,-1 0 1,0-1-1,1 1 0,-1 0 0,0 0 0,1 0 0,-1 0 1,1-1-1,-1 1 0,0 0 0,1 0 0,-1 0 0,1 0 1,-1 0-1,1 0 0,-1 0 0,0 0 0,1 0 0,-1 0 0,1 0 1,-1 0-1,0 1 0,1-1 0,3 0 382,-2 0 205,11 4 8186,-15 0-8702,0-1 0,0 0 0,0 0 0,-1 0 0,0 0-1,1-1 1,-1 1 0,0-1 0,0 0 0,-5 4 0,2-2-31,0 0-1,0 0 1,-4 6-1,-31 32 487,18-19-172,1 0 1,1 1 0,2 2-1,-20 31 1,20-17-81,2 0-1,1 2 1,-12 53-1,27-91-322,-64 266 1464,56-229-1251,-1 8 66,3 2 0,2-1-1,3 1 1,4 74 0,7-33 225,31 139 0,-30-191-438,2-1 0,1 0 0,32 61 0,3-14-2475,-44-78 1248,1-1 0,0 0 0,0 0 0,1-1-1,-1 0 1,1 0 0,1 0 0,-1 0 0,1-1-1,0 0 1,9 4 0,13 2-4347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4:20.4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298 8 4064,'-2'-7'8557,"3"7"-8419,6 0 4348,0 2-5923,52 37 3682,-52-33-2025,-1 0-1,1 0 1,-1 1 0,10 14-1,-7-8-46,95 146 236,-45-63-201,-32-52 149,48 101 70,-70-136-381,0-1 1,0 1 0,1-1 0,9 9-1,11 16 46,-10-10-217,-11-17 141,-1 0 1,0 0 0,0 0 0,-1 1 0,1-1 0,-1 1 0,-1 0 0,4 12 0,-4-8 33,0 1 0,-1 0 0,0 0 0,-1-1 0,0 1 0,-1 0 0,-3 16 0,-6 42-42,7-49-20,0 1 1,-9 34-1,-54 128 311,53-143-299,9-28 55,0 0 0,-8 18 0,-6 8-155,-12 22 83,14-32 141,1 0 1,-20 61-1,-40 97 367,74-187-491,-36 78 140,-16 39 152,44-98-236,-1 1 0,-1-2 1,0 1-1,-1-2 1,-21 24-1,-18 26 384,-35 51 472,6 3-853,52-80 263,10-22-1214,-2-6-3290,10-10-895,-3-7 1552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6:07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41 7040,'-27'-40'7466,"38"45"-4698,-6 2-2505,1-1-1,-1 1 1,0 1 0,0-1-1,-1 1 1,0-1 0,0 1-1,4 12 1,-2-4-99,43 93 846,42 101 465,-82-191-1225,-8-16-134,1 0 1,0 1-1,-1-1 0,1 0 1,-1 1-1,0-1 0,0 1 1,-1 0-1,1 3 1,-4-13-203,0-2-16,0 0 0,1 0 0,0 0 0,1-1 0,0 1-1,0-12 1,4-53-160,-2 61 221,1-5 118,0 1 1,1-1-1,1 0 1,1 1 0,12-28-1,-13 35 35,0 1 1,0 0-1,1 0 0,0 1 1,0-1-1,1 1 0,0 0 0,0 0 1,1 1-1,-1 0 0,1 0 1,12-7-1,-13 10-48,0 0-1,0 1 1,0-1 0,0 1-1,0 0 1,0 0 0,12 0-1,-14 1 3,1 1 0,0 0-1,-1 1 1,1-1-1,-1 1 1,1 0-1,-1 0 1,1 1-1,-1-1 1,0 1-1,8 4 1,-5-1 25,-1-1 1,1 1-1,-1 1 1,0-1-1,-1 1 0,6 7 1,6 6 105,-15-17-826,26-27-22485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4:33.9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6 362 2304,'-1'0'70,"1"0"0,0 0 0,0 0 1,0 0-1,0 0 0,-1 0 0,1 0 0,0 0 1,0 0-1,0 0 0,0 0 0,-1 0 0,1 0 0,0 0 1,0-1-1,0 1 0,0 0 0,0 0 0,-1 0 0,1 0 1,0 0-1,0 0 0,0 0 0,0 0 0,0-1 1,-1 1-1,1 0 0,0 0 0,0 0 0,0 0 0,0 0 1,0-1-1,0 1 0,0 0 0,0 0 0,0 0 0,0 0 1,0 0-1,0-1 0,0 1 0,0 0 0,0 0 1,0 0-1,0-1 0,0 1 0,0 0 0,0 0 0,0 0 1,0 0-1,0-1 0,0 1 0,0 0 0,0 0 0,0 0 1,0 0-1,0 0 0,0-1 0,0 1 0,1 0 1,-1 0-1,10-14 8356,-3 4-6595,0-12-289,0 1 0,15-28 0,9-26-920,-25 58-598,0 0 0,1 1 0,1 0 0,1 0 0,0 1 0,1 0 0,16-19 0,-24 32-14,0 0 1,0 0-1,0 0 1,1 1-1,-1-1 1,0 1-1,5-3 0,-7 4-9,1 0 0,0-1 0,-1 1 0,1 0 0,-1 0 0,1 0 0,0-1 0,-1 1-1,1 0 1,-1 0 0,1 0 0,0 0 0,-1 0 0,1 0 0,0 0 0,-1 0 0,1 0-1,-1 1 1,1-1 0,0 0 0,-1 0 0,1 1 0,-1-1 0,1 0 0,-1 0 0,1 1 0,-1-1-1,1 1 1,-1-1 0,1 0 0,-1 1 0,1-1 0,-1 1 0,0-1 0,1 1 0,-1-1-1,1 2 1,1 3 5,6 12-28,-1 0-1,-1 1 1,0 0 0,-2 1 0,4 25-1,-6-22 60,-2 1 0,0-1 0,-1 0 0,-2 1-1,0-1 1,-1 0 0,-1 0 0,-1-1 0,-12 27-1,-12 11 164,21-43-121,0 0 1,1 0-1,-10 33 1,16-42-7,-2 19 248,4-25 26,20 7 688,0-6-722,0-1-1,27-3 1,-7 1-270,-21 1-94,-13-1-28,0 1-1,-1-1 0,1 1 0,0 1 0,0-1 1,-1 1-1,1 0 0,0 0 0,-1 1 1,1 0-1,6 3 0,-11-4-228,0 0-1,0 0 1,0 0-1,0 1 1,0-1 0,0 1-1,0-1 1,0 0 0,-1 1-1,1-1 1,-1 1 0,1 0-1,-1-1 1,0 1 0,1-1-1,-1 1 1,0 0 0,0-1-1,0 1 1,0 0-1,-1 2 1,1 2-737,0 26-8032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4:25.1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13 3552,'1'0'219,"0"0"0,0 0 1,1 0-1,-1-1 0,0 1 1,0 0-1,0-1 0,0 1 0,0 0 1,0-1-1,0 1 0,-1-1 1,1 1-1,0-1 0,0 0 1,1 0-1,5-4 2421,-1 7-192,-5-2-2364,-1 0 0,0 0 0,1 0 0,-1 0 0,0 0 0,1 1 0,-1-1 0,1 0 0,-1 0 1,0 0-1,1 1 0,-1-1 0,0 0 0,0 1 0,1-1 0,-1 0 0,0 1 0,0-1 1,1 0-1,-1 1 0,0-1 0,0 0 0,0 1 0,1-1 0,-1 1 0,8 18 1055,10 34 0,-16-46-1006,4 16 289,-1-1 1,2 35 0,0-2-1,57 485 2272,-58-434-2082,-2-14-238,2 88-183,-6-167-190,0-8-71,1 13 59,-3-13-875,-3-9-1251,2-1 1145,1 1 0,0-1 0,0 0 1,1 0-1,0 0 0,-2-6 0,-2-18-5696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4:25.9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259 305 2720,'0'0'43,"0"0"1,0 0-1,0-1 0,0 1 0,1 0 1,-1 0-1,0-1 0,0 1 1,0 0-1,0 0 0,0 0 1,0-1-1,1 1 0,-1 0 1,0 0-1,0 0 0,0 0 1,1-1-1,-1 1 0,0 0 1,0 0-1,0 0 0,1 0 1,-1 0-1,0 0 0,0 0 0,1 0 1,-1 0-1,0-1 0,1 1 1,1 0 338,0-2 1,-1 1-1,1 0 0,0 0 1,0 0-1,-1-1 1,1 1-1,-1-1 1,1 1-1,-1-1 1,0 0-1,2-2 0,0-5 473,0 0 0,-1 0 0,0-1 0,0 1 0,-1 0 0,-1-1 0,1 1 0,-3-17 0,0 6-291,-1 1 1,-1 0-1,-8-24 0,8 35-413,1 1 1,-1 0-1,0 0 0,0 0 0,-10-11 0,10 13-77,2 3-56,1 0-1,-1 1 0,1-1 1,-1 1-1,1 0 0,-1-1 1,0 1-1,0 0 0,0 0 1,0 0-1,0 0 0,0 0 1,0 1-1,0-1 0,0 1 1,0-1-1,0 1 0,0 0 1,0 0-1,-1 0 0,1 0 1,0 0-1,0 0 0,0 1 1,0-1-1,0 1 0,0-1 1,-4 2-1,1 0 14,0 1-1,0-1 1,1 1-1,-1 0 1,1 0-1,0 0 1,0 0-1,0 1 1,0-1 0,0 1-1,-3 5 1,-2 6 29,1 0 0,0 1 0,1 0 0,1 0 0,-5 19 0,4-14-26,-16 57 292,-19 123-1,40-187-215,0 0 0,2 0 0,0 0 0,0 0 0,1 0 0,1 0 0,1 0 1,3 13-1,1-6 99,0 0 0,2-1 1,0 0-1,16 24 0,-8-15 49,-9-15-131,0 0-1,1-1 1,0 0-1,21 21 1,-28-32-112,0-1-1,0 1 1,0-1 0,0 0 0,0 1 0,0-1-1,0 0 1,0-1 0,1 1 0,-1 0 0,1-1-1,-1 1 1,0-1 0,1 1 0,-1-1 0,1 0-1,-1 0 1,0-1 0,1 1 0,-1 0 0,1-1-1,-1 1 1,0-1 0,4-1 0,-4 1-257,0 0 0,0 0 1,-1 0-1,1 0 1,0-1-1,0 1 0,-1-1 1,1 1-1,-1-1 1,3-3-1,-1 0-428,-2 3-287,1-1 1,-1 1-1,1 0 0,0-1 1,0 1-1,0 0 1,0 0-1,4-3 0,7 1-6109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4:28.8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30 3488,'0'-1'198,"0"0"1,0 0-1,0 0 1,0 0-1,0 0 0,0 0 1,0 0-1,0 0 1,1 0-1,-1 1 1,0-1-1,1 0 0,-1 0 1,0 0-1,1 0 1,-1 0-1,1 0 1,0 0-1,-1 1 0,12-11 9636,-9 17-7858,1 14-2457,-3-14 1146,2 22-111,0 1 0,-2 42-1,1 25 213,17 83 160,9 128 196,-18 203-1432,-10-503-843,0-1 0,1 0 0,-1 0 0,4 11 0,-4-16 970,0-1-1,0 0 1,0 0 0,0 1-1,0-1 1,0 0 0,0 1-1,0-1 1,0 0 0,0 0-1,0 1 1,0-1-1,0 0 1,1 0 0,-1 1-1,0-1 1,0 0 0,0 0-1,0 1 1,0-1 0,1 0-1,-1 1-366,1-1 367,-1 0-1,0 0 1,0 0 0,1 0-1,-1 1 1,0-1 0,0 0-1,1 0 1,-1 0-1,0 0 1,0 0 0,1 0-1,-1 0 1,0 0 0,1 0-1,-1 0 1,1 0 0,0-1-193,0 0 0,0 0 0,0 0 0,0 0 1,-1 0-1,1 0 0,0-1 0,0 1 1,0-3-1,10-27-3560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4:38.1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3 507 2912,'-2'3'808,"4"-3"-506,3-3 2460,-5 3-2605,0 1 0,0-1 1,0 1-1,0-1 0,0 0 1,0 1-1,0-1 0,0 1 1,0-1-1,0 0 0,0 1 1,0-1-1,0 1 0,0-1 1,1 0-1,-1 1 0,0-1 1,0 1-1,1 0 0,3-2 283,0 0 0,1 1-1,-1-1 1,0-1 0,0 1 0,0-1-1,0 1 1,0-1 0,5-4-1,33-24 466,-8 5-569,-17 13-175,-1-1 1,-1 0-1,16-18 0,75-102-113,-86 104 85,-1-2 1,26-56-1,-44 83-113,0 1-1,0-1 1,0 0 0,0 1-1,-1-1 1,0 1 0,1-1 0,-1 0-1,0 0 1,-1 1 0,1-1-1,-1 1 1,1-1 0,-1 0 0,0 1-1,-1-1 1,1 1 0,-2-4 0,2 6-21,0-1 0,0 0 1,0 1-1,0-1 0,-1 1 1,1 0-1,0-1 1,-1 1-1,1 0 0,-1 0 1,1 0-1,-1 0 1,1 0-1,-1 0 0,0 0 1,1 1-1,-1-1 0,0 1 1,0-1-1,0 1 1,1 0-1,-1-1 0,0 1 1,0 0-1,0 0 1,0 0-1,0 1 0,1-1 1,-1 0-1,0 1 1,0-1-1,0 1 0,1 0 1,-1-1-1,0 1 0,-2 1 1,-7 5 147,0 0 0,0 0 0,0 1 0,1 0 0,0 1 0,0 0 1,1 1-1,1 0 0,-13 18 0,11-12 38,1 0 0,0 1 1,1 0-1,1 0 0,0 1 0,-4 20 1,9-30-182,1-1 0,0 0 0,0 1 0,0-1 0,1 1 0,0-1 1,1 1-1,0-1 0,0 1 0,0-1 0,1 0 0,0 1 0,0-1 1,1 0-1,0 0 0,0-1 0,1 1 0,0-1 0,0 1 0,1-1 0,-1 0 1,1-1-1,0 1 0,1-1 0,0 0 0,-1 0 0,1-1 0,1 0 0,-1 0 1,11 5-1,-5-5-236,-1 0 0,1 0 0,20 2 0,-22-4-546,0-2 1,0 1-1,0-1 1,-1 0-1,1-1 1,0 0 0,0-1-1,12-4 1,14-10-5671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4:41.0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94 2912,'-4'-6'12017,"17"7"-5411,-6 0-9416,-1-1 2873,0 1 1,1-1 0,-1-1-1,1 1 1,-1-1 0,7-2 0,18-1 242,193-34 504,-120 17-452,-9 5 356,-50 16-575,-43 0-198,-2-1-811,0 0 748,0 1 0,0 0 1,0 0-1,-1-1 0,1 1 1,0 0-1,0 0 0,0-1 1,0 1-1,0 0 0,0 0 1,-1 0-1,1-1 0,0 1 1,0 0-1,0 0 0,-1 0 1,1 0-1,0-1 0,0 1 1,-1 0-1,1 0 0,0 0 1,0 0-1,-1 0 0,1 0 1,0 0-1,0 0 1,-1 0-1,1 0 0,0-1 1,0 1-1,-1 0 0,1 1 1,0-1-1,0 0 0,-1 0 1,1 0-1,0 0 0,0 0 1,-1 0-1,1 0 0,0 0 1,0 0-1,-1 1 0,1-1 1,0 0-1,0 0 0,-1 0 1,-12 8-7816,-2 0 4956,-7-4 725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4:41.4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9 109 5312,'-5'-7'663,"5"7"-562,0 0-1,-1 0 0,1-1 0,0 1 1,-1 0-1,1-1 0,0 1 1,0 0-1,0-1 0,-1 1 0,1 0 1,0-1-1,0 1 0,0 0 0,0-1 1,0 1-1,0-1 0,-1 1 1,1 0-1,0-1 0,0 1 0,0-1 1,13-9 2486,0 2-1475,1 1-1,0 1 1,0 0 0,1 0-1,-1 2 1,17-4 0,92-10 166,-77 13-546,238-10-1362,-278 15 711,-3 0-620,-1-1 1,1 1 0,0 0-1,0 0 1,0 1 0,-1-1-1,1 0 1,0 1 0,0 0 0,-1 0-1,1 0 1,0 0 0,-1 0-1,5 3 1,3 14-5931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4:45.6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11 124 3392,'-11'0'10165,"22"-9"-8197,-7 7-1799,0-1 1,-1-1-1,1 1 1,3-5-1,9-9 189,4-1-138,-17 14-212,1 0-1,0 0 1,1 0-1,-1 1 0,1 0 1,5-4-1,10-3-85,-16 7 111,1 1 0,-1-1 1,0 1-1,0 1 0,1-1 0,-1 1 0,8-2 0,-4 2 30,-5 0-23,1 0 0,0 1 1,0 0-1,0 0 1,0 0-1,6 1 0,-9-1-31,1 1 0,-1-1 1,0 1-1,0-1 0,0 1 0,0-1 0,0 1 0,0 0 0,0 0 0,0-1 0,-1 1 0,1 0 0,0 0 0,0 0 0,-1 0 0,1 0 0,0 0 0,-1 0 0,1 0 0,-1 0 0,1 0 0,-1 0 0,0 0 1,0 0-1,1 1 0,-1-1 0,0 0 0,0 1 0,0 2 39,0 0 0,0-1 0,0 1-1,0-1 1,-1 1 0,0 0 0,0-1 0,0 0 0,0 1 0,-2 4 0,-20 32 291,12-22-235,-85 169 524,41-74-152,51-106-414,1 1 0,-1 0-1,2 0 1,-1 0 0,1 0-1,0 0 1,1 0-1,-1 9 1,2-16-44,0-1 0,0 0 0,0 0 0,1 0 0,-1 0 0,0 0 0,0 0 0,0 0 0,0 1 0,0-1 0,1 0 0,-1 0 0,0 0 0,0 0 0,0 0 0,1 0 0,-1 0 0,0 0 0,0 0 0,0 0 0,0 0 0,1 0 0,-1 0 0,0 0 0,0 0 0,0 0 0,1 0 0,-1 0 0,0 0 0,0 0 0,0-1 0,0 1 0,1 0 0,-1 0 0,0 0 0,0 0 0,0 0 0,0 0 0,0-1 0,1 1 0,6-4 129,45-40 742,33-24-380,-75 61-605,1 2 0,18-8 0,-27 12-950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4:46.1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21 513 5888,'-19'7'1898,"19"-7"-1881,0 0-1,0 0 1,0 0-1,0 0 1,0 0-1,0 0 0,0 1 1,0-1-1,-1 0 1,1 0-1,0 0 1,0 0-1,0 0 0,0 0 1,0 0-1,0 0 1,0 0-1,0 0 1,0 0-1,0 0 0,0 0 1,0 0-1,0 0 1,-1 1-1,1-1 1,0 0-1,0 0 0,0 0 1,0 0-1,0 0 1,0 0-1,0 0 1,0 0-1,0 0 0,0 1 1,0-1-1,0 0 1,0 0-1,0 0 1,0 0-1,0 0 0,0 0 1,0 0-1,0 0 1,0 0-1,0 0 1,1 1-1,4 0 3905,3-4-3363,-1 0 1,1 0 0,-1 0 0,0-1-1,0 0 1,9-7 0,39-35 825,-4-1-953,-3-3-1,60-78 0,-98 115-352,0-1 0,-1 0 0,-1-1 0,-1 0-1,0 0 1,0-1 0,-2 0 0,0 0 0,4-26 0,-9 39-66,1 0 1,-1 1-1,0-1 0,-1 0 1,1 1-1,0-1 1,-1 0-1,0 1 1,1-1-1,-1 0 0,-1-2 1,1 4-20,1 1 0,0-1 0,-1 0 0,1 1 0,-1-1 0,1 0 0,-1 1 0,1-1 0,-1 1 0,1-1 0,-1 1 0,0-1 0,1 1 0,-1-1 0,0 1 0,1 0 0,-1-1 0,0 1 0,0 0 0,1 0-1,-1-1 1,0 1 0,0 0 0,1 0 0,-1 0 0,0 0 0,0 0 0,0 0 0,1 0 0,-1 0 0,0 0 0,0 1 0,1-1 0,-1 0 0,0 0 0,0 1 0,1-1 0,-1 0 0,0 1 0,0 0 0,-10 6 156,1 1 0,0 0 0,1 0 0,0 1-1,0 1 1,1-1 0,0 1 0,1 1 0,0-1 0,0 1 0,-7 18 0,12-22-57,-1 1 0,1 0-1,1 0 1,0 0 0,0 1 0,0-1 0,1 0 0,1 13 0,2 2 17,9 40 0,-10-54-112,0-1-1,1 0 1,0 1-1,0-1 1,1 0-1,0-1 1,0 1 0,1 0-1,0-1 1,0 0-1,1-1 1,0 1-1,8 7 1,-13-13-167,0 0 0,1-1-1,-1 1 1,0 0 0,0-1 0,1 1 0,-1-1-1,0 1 1,1-1 0,-1 1 0,0-1 0,1 0-1,-1 0 1,1 0 0,-1 0 0,0 0 0,1 0-1,-1 0 1,1 0 0,-1 0 0,3-1 0,0-1-750,0 0 0,0-1 0,0 1 0,0-1 0,5-4 0,11-9-5154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4:46.5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 4160,'5'-4'11382,"-5"4"-11154,1 3 109,1 0-1,-1 0 0,1 0 1,-1 0-1,0 0 1,0 0-1,-1 0 1,1 0-1,-1 0 1,1 5-1,-2 36 1246,0-20-812,1-14-594,-4 150 603,2-95-739,3-42-16,-2-12-1520,3-30-14186,2 11 13133,1 4 458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6:07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26 11232,'-23'-7'3594,"22"7"-3498,1-1 0,-1 1 0,1 0 0,-1 0 0,1 0-1,0 0 1,-1 0 0,1 0 0,0-1 0,-1 1 0,1 0 0,0 0 0,-1-1-1,1 1 1,0 0 0,-1 0 0,1-1 0,0 1 0,-1 0 0,1-1-1,0 1 1,0 0 0,0-1 0,-1 0 0,8-4 2475,13 0-488,-5 4-1782,-1 1 1,1 0 0,-1 1-1,17 3 1,-21-2-200,1-1 46,0 2-1,0-1 0,0 2 1,17 6-1,-23-7-90,0-1 1,-1 1-1,1-1 0,0 1 0,-1 0 1,0 1-1,1-1 0,-1 1 0,-1 0 1,1 0-1,4 7 0,-6-8-4,-1 0 0,0 0-1,0 0 1,0 0 0,-1 0-1,1 0 1,-1 0 0,0 1 0,1-1-1,-2 0 1,1 0 0,0 0-1,0 1 1,-1-1 0,0 0-1,-1 3 1,0 3 10,-1-1 0,-1 0 0,0 0 0,-6 10 0,-2-1 163,-20 23 0,21-28-150,11-12-68,0 0 1,0 0-1,-1 0 1,1 0-1,0 1 1,0-1-1,-1 0 1,1 0-1,0 1 1,0-1-1,0 0 1,-1 1-1,1-1 1,0 0-1,0 0 1,0 1-1,0-1 0,0 0 1,0 1-1,0-1 1,-1 0-1,1 1 1,0-1-1,0 0 1,0 1-1,1-1 1,7 1 344,1-2-391,25 1-1168,65-10 0,-75 6-3649,40-14 0,-33 7 2103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4:46.8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93 7040,'-20'-11'2282,"20"11"-2200,-1-1 0,1 1 0,0 0 0,0 0 0,0 0-1,-1 0 1,1 0 0,0 0 0,0 0 0,0-1 0,0 1-1,-1 0 1,1 0 0,0 0 0,0 0 0,0-1 0,0 1-1,0 0 1,0 0 0,0 0 0,-1-1 0,1 1 0,0 0-1,0 0 1,0-1 0,0 1 0,0 0 0,0 0 0,0 0-1,0-1 1,0 1 0,0 0 0,0 0 0,0-1 0,0 1-1,1 0 1,-1 0 0,0 0 0,0-1 0,0 1 0,0 0-1,0 0 1,0 0 0,0-1 0,1 1 0,-1 0 0,0 0-1,8-6 1943,-2 3-1226,3-2-217,0 1-1,1-1 1,0 2 0,0-1 0,12-1 0,108-7-121,-10 3-2440,-59-3-4356,-32 8 75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4:47.2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1 6976,'-4'0'552,"-8"0"565,12 0-1069,-1 0-1,1 0 1,0 0-1,0 0 1,-1 0-1,1 0 1,0 0-1,0 0 1,-1 0-1,1 0 1,0 0-1,-1 0 1,1 1-1,0-1 1,0 0-1,0 0 0,-1 0 1,1 0-1,0 0 1,0 1-1,-1-1 1,1 0-1,0 0 1,0 0-1,0 1 1,0-1-1,-1 0 1,1 0-1,0 1 1,0-1-1,0 1 652,0 0-366,0 35 5027,5 15-2856,5 57-355,-2-11-1813,-7-88-440,4 40-152,-4-44-623,-1 0 0,0 0 0,-1 0 0,1 0 0,-1 0 0,0 0 0,-3 7 0,4-12 815,0 1-96,0-1 0,0 0-1,0 1 1,-1-1 0,1 1 0,0-1-1,0 0 1,0 1 0,-1-1 0,1 0-1,0 1 1,0-1 0,-1 0 0,1 0-1,0 1 1,-1-1 0,1 0 0,0 0-1,-1 1 1,0-1 0,-11-3-5653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4:47.7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144 4 5888,'-11'-4'1944,"4"10"-952,2 2-627,3-6-33,0 1-1,0 0 1,1 0 0,-1 1 0,1-1-1,0 0 1,-1 4 0,-7 16 1094,-9 7-157,7-11-503,1-1-1,0 1 1,2 1 0,-7 22 0,6-2-442,2 1 0,2-1-1,1 1 1,3 1-1,4 44 1,-2-64-254,2 0 1,0 0 0,1 0-1,2-1 1,0 1-1,16 35 1,-15-44-252,0 1 0,1-2 0,0 1 0,14 15 0,-13-19-582,0 0-1,0-1 1,0 0-1,1 0 0,20 11 1,-24-16-48,1 0 1,0 0-1,1 0 0,-1-1 1,0 0-1,1 0 0,-1-1 1,1 0-1,-1-1 0,1 1 1,12-2-1,44-6-2666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4:48.3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18 6048,'-24'-15'1952,"20"12"-747,7 3-913,0 1 0,0-1 0,0 1 1,0-1-1,0 1 0,0 0 0,0 0 0,0 0 0,0 1 0,0-1 1,3 3-1,28 23 1212,-11-7-567,34 21 554,-9-6-135,72 66-1,-110-90-1208,-1 0 0,0 0 0,0 1 0,-1 0-1,0 1 1,-1 0 0,-1 0 0,9 25 0,-9-15 79,0 1 0,-1 0 1,-1 0-1,1 38 0,-6-40-210,0 0 0,-1 1 0,-1-1 0,-2 0 0,0 0 0,-1-1 0,-1 1 0,-1-1 0,-1-1 0,0 0 0,-2 0 0,-1-1 0,0 0 0,-1-1 0,-1 0 0,-18 17 0,5-12-1533,11-13-534,-1-7-3772,17-3 5663,-1 0 0,1 0 0,0 1 0,-1-1 0,1 0 0,0 0-1,0 0 1,-1-1 0,1 1 0,0 0 0,0 0 0,-1 0 0,1 0 0,0 0 0,-1 0 0,1 0 0,0 0 0,0 0 0,0-1 0,-1 1 0,1 0 0,0 0 0,0 0 0,-1-1 0,1 1 0,0 0 0,0 0 0,0 0 0,0-1 0,0 1 0,-1 0 0,1 0 0,0-1 0,0 1 0,0 0 0,0 0 0,0-1 0,0 1 0,0 0 0,0-1 0,4-14-2256,-4 13 2209,13-31-2177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4:48.8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 46 7712,'0'0'79,"-2"-1"134,1 1-1,0-1 1,-1 0 0,1 1 0,0-1 0,0 0 0,-1 0-1,1 1 1,0-1 0,0 0 0,0 0 0,0-1-1,0 1 1,0 0 0,0 0 0,1 0 0,-1 0-1,0-1 1,1 1 0,-1 0 0,1-1 0,-1 1-1,1-1 1,-1 1 0,1 0 0,0-1 0,0 1-1,1-5 2769,4 4-2804,0 0 1,0 1-1,0-1 0,1 1 0,-1 0 0,0 1 0,0-1 1,1 1-1,-1 0 0,0 0 0,1 1 0,-1-1 0,0 1 1,8 3-1,-9-3-139,0 1-1,0 0 1,0 0 0,-1 0 0,1 1 0,-1-1-1,0 1 1,1 0 0,-1 0 0,-1 0 0,1 0-1,0 0 1,-1 1 0,1-1 0,-1 1 0,0 0-1,0-1 1,2 8 0,-2-3 0,1 1 0,-2-1 0,1 0 0,-1 0 0,0 1 0,-1-1 0,0 1 0,-1-1 0,1 0 1,-1 1-1,-5 14 0,2-7 125,-2 0 0,0-1 0,-1 0 0,0 0 0,-11 14 0,16-26-106,0 0 0,1 0 1,-1 0-1,1 0 1,0 0-1,0 0 0,0 0 1,0 0-1,-1 6 0,2-8-32,0 0-1,1 0 0,-1 0 0,0 0 0,0 0 0,0 0 0,1 0 0,-1 0 0,1 0 0,-1 0 0,1 0 0,-1 0 0,1 0 0,-1-1 0,1 1 1,0 0-1,0 0 0,-1 0 0,1-1 0,0 1 0,0 0 0,0-1 0,0 1 0,0-1 0,0 1 0,0-1 0,0 1 0,0-1 0,0 0 0,0 0 0,0 1 1,0-1-1,1 0 0,14 3 210,25 1 0,-18-3-148,-9 0-9,0-2-1,0 0 0,15-2 1,-12 0-758,28 1 1,-38 2-399,0 0-1,0 1 0,-1 0 1,9 3-1,-13-4 457,0 1 1,0-1-1,0 1 0,0 0 0,-1 0 0,1 0 1,0 0-1,3 3 0,-4-3 276,0 0 1,0 1-1,0-1 0,-1 1 1,1-1-1,0 1 0,-1-1 1,1 1-1,-1 0 0,1 2 1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4:49.6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61 4576,'-16'-7'9113,"23"10"-6824,4 0-1862,1-1 0,0 0 0,-1 0 0,1-1 1,0-1-1,0 0 0,22-3 0,1 0-137,165-9 966,317-14-150,-348 19-964,193-2-129,-268 5-742,-46 2-2581,64 4 0,-105-1 2491,0 0 1,0 0-1,9 4 0,11 6-5383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4:50.6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9 5408,'2'-9'7771,"1"19"-5729,2 20-1647,0 59 1457,-9 146 1,-2-56-604,6-14 884,6-200-2053,-5 14-68,2 1 0,0-1 0,2 1-1,11-33 1,18-33-257,-30 76 236,0 1 1,1 0-1,9-12 1,-13 19-6,1-1 0,-1 1 0,1 0 0,0 0 0,0 0 0,0 0 0,0 0 0,0 1 0,0-1 1,0 1-1,0-1 0,1 1 0,-1 0 0,1 0 0,-1 0 0,1 0 0,-1 0 0,4 0 0,-4 1-5,1 0 1,-1 1-1,0-1 0,0 1 1,0 0-1,0 0 1,0 0-1,0 0 0,0 0 1,0 0-1,0 0 0,0 1 1,-1-1-1,1 1 0,-1-1 1,1 1-1,-1 0 1,1-1-1,1 5 0,2 1 14,-1 1-1,0-1 1,5 14-1,-8-17 27,-1 0-1,1 0 0,0 0 0,-1 0 0,0 0 0,0 0 1,0 0-1,-1 1 0,1-1 0,-1 0 0,0 0 0,0-1 1,0 1-1,-1 0 0,0 0 0,1 0 0,-1-1 1,0 1-1,-4 4 0,2-2 7,0-1 0,0-1 1,0 1-1,-1 0 0,1-1 0,-1 0 1,0 0-1,0-1 0,0 1 0,-1-1 1,-11 5-1,17-8-23,0 0-1,0 0 1,-1 0 0,1 0-1,0 0 1,0 0 0,0 0 0,0 0-1,0 0 1,-1 1 0,1-1-1,0 0 1,0 0 0,0 0-1,0 0 1,0 0 0,0 0 0,-1 0-1,1 0 1,0 1 0,0-1-1,0 0 1,0 0 0,0 0-1,0 0 1,0 0 0,0 1 0,0-1-1,0 0 1,0 0 0,0 0-1,0 0 1,0 0 0,0 1-1,0-1 1,0 0 0,0 0-1,0 0 1,0 0 0,0 1 0,0-1-1,0 0 1,0 0 0,0 0-1,0 0 1,0 0 0,0 1-1,0-1 1,10 8 136,17 8 168,25 6-588,70 20 0,-99-37-2940,-4-1-5085,-8 0 5191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4:51.4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 22 4640,'-25'0'10930,"34"-1"-5989,38-8-4311,-28 5-518,-1 1 0,33-1 0,-39 4-50,3-1-63,0 2 1,17 2-1,-29-3-4,-1 0 0,1 1 0,0-1-1,-1 1 1,1 0 0,-1-1 0,1 1 0,-1 1 0,1-1 0,-1 0-1,0 1 1,0-1 0,0 1 0,0-1 0,0 1 0,0 0-1,0 0 1,0 0 0,1 3 0,-2-4 17,-1 0 0,1 0 0,-1 0 0,0 0 0,1 0 1,-1 0-1,0 0 0,0 1 0,0-1 0,0 0 0,0 0 0,0 0 0,0 0 0,0 1 0,-1-1 0,1 0 0,0 0 1,-1 0-1,1 0 0,-1 0 0,1 0 0,-1 0 0,0 2 0,-2 1 22,0-1 0,0 0 0,0 0 0,-6 5 0,7-6-19,-28 22 179,-40 27 1,0 3 552,69-54-734,0 0 0,1 1 0,-1-1 0,0 1 0,1-1 0,-1 0 0,1 1 0,-1-1 0,0 1 0,1 0 0,-1-1 1,1 1-1,-1-1 0,1 1 0,0 0 0,-1-1 0,1 1 0,0 0 0,-1-1 0,1 1 0,0 0 0,0 1 0,0-2 0,0 1 0,0 0 0,1-1 0,-1 1-1,0-1 1,1 1 0,-1-1 0,1 1 0,-1-1-1,1 1 1,-1-1 0,1 1 0,-1-1 0,1 0-1,-1 1 1,1-1 0,-1 0 0,1 1 0,0-1-1,0 0 1,8 3 41,-1-1-1,1 0 1,9 1-1,-10-2-106,34 3 78,-34-4-489,-1 0 1,1 1-1,0 0 1,-1 0 0,1 1-1,-1 0 1,1 0 0,-1 0-1,0 1 1,0 1 0,11 5-1,33 31-8191,-21-23 3295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4:56.9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270 59 2912,'3'-4'12101,"-3"3"-12011,0 1 0,1-1 0,-1 1 0,0-1 0,0 1 0,1-1 0,-1 1 1,0-1-1,0 1 0,0-1 0,0 1 0,0-1 0,0 0 0,0 1 0,0-1 0,0 1 0,0-1 0,0 1 0,0-1 0,-1 1 0,1-1 0,0 1 0,0-1 0,0 1 0,-1-1 0,1 1 0,0-1 0,-1 1 0,1-1 0,0 1 0,-1 0 0,1-1 0,-1 0 0,-10-8 773,9 6-745,0 1 0,0 0 0,0 0 0,-1 0 0,1 0 0,-1 1 0,0-1 0,1 1 0,-5-2 0,0 1-42,0 0 0,0 1 0,-1-1 0,1 2 0,0-1 0,-1 1 0,1 0 0,-1 1 0,1 0 0,0 0 0,0 0-1,-1 1 1,1 0 0,0 0 0,-9 5 0,8-3-8,0 0 0,0 1 0,0 0-1,1 0 1,-1 0 0,1 1-1,1 0 1,-1 1 0,1 0 0,0 0-1,0 0 1,-4 9 0,8-14-58,1 0 0,0 0 0,0 0-1,0 0 1,0 1 0,0-1 0,1 0 0,-1 1 0,1-1 0,-1 0 0,1 1 0,0-1 0,0 1 0,0-1 0,0 1 0,0-1 0,1 0 0,0 4 0,0-4-3,0 1-1,1-1 1,-1 0 0,1 0 0,-1 0-1,1 0 1,0 0 0,-1 0 0,1-1-1,0 1 1,0 0 0,0-1 0,1 0-1,-1 1 1,0-1 0,5 2 0,40 15 36,66 15 1,16 5-110,-91-24 104,-18-8 220,-1 1 1,0 0-1,20 13 1,-37-20-210,-1 1 1,0 0-1,0 0 1,1-1-1,-1 1 1,0 0-1,0 0 1,0 0-1,0 0 1,0 0-1,0 1 1,-1-1-1,1 0 1,0 0-1,0 1 1,-1-1-1,1 0 1,-1 1-1,1-1 1,-1 0-1,0 1 1,1 1-1,-2-1-3,1-1 0,0 0 0,-1 0 0,1 0 0,-1 0 0,0 1 0,1-1 0,-1 0 0,0 0 0,0 0 0,0 0-1,1 0 1,-1-1 0,0 1 0,0 0 0,0 0 0,0-1 0,-1 1 0,1 0 0,0-1 0,0 1 0,0-1 0,0 1 0,-1-1 0,1 0 0,-1 1 0,-46 10 351,-1-2 1,-69 3-1,24-2-571,84-10 24,9 0 8,0 0 1,0 0-1,-1 0 0,1 0 1,0 0-1,0 0 1,0 0-1,0 1 0,0-1 1,0 0-1,0 1 1,-1-1-1,1 1 0,0-1 1,-1 2-1,28 0-8227,1 0 5331,16-2-285,3 0-2058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4:57.3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18 7968,'-2'-4'1057,"-1"-9"4088,3 14-3881,3 4-900,-1 0 1,0-1-1,-1 1 0,1 0 0,-1 0 1,0 0-1,0-1 0,0 8 0,-1 44 1010,0-29-933,0 47 101,0-42-9025,10-32 377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6:08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22 175 6048,'-21'-7'11547,"29"0"-10705,-2 4-530,13-9 292,0 0-1,17-16 0,-12 7-210,-4 2 9,1 1 1,40-25-1,-61 42-390,1 1 0,0-1 0,1 0 0,-1 1-1,0 0 1,0-1 0,0 1 0,0 0 0,0-1 0,0 1-1,0 0 1,1 0 0,-1 0 0,0 0 0,0 0-1,0 0 1,0 1 0,1-1 0,-1 0 0,0 0 0,0 1-1,0-1 1,0 1 0,0-1 0,0 1 0,0-1-1,0 1 1,0 0 0,0-1 0,0 1 0,0 0 0,-1 0-1,1 0 1,0 0 0,0 1 0,3 4 84,-1 0 0,1 0 0,-2 0 0,5 12 0,-5-13-42,6 24 250,-1 1-1,-1 0 1,2 40-1,-2-14-125,3 15 0,-5-28 35,2 1-1,21 76 1,-25-113-116,1 0-1,0 0 0,0 0 0,8 10 1,-11-15-79,1-1 0,0 0 1,0 1-1,0-1 1,0 0-1,0 0 0,0 0 1,0 0-1,0 0 0,0 0 1,1 0-1,-1 0 0,0-1 1,1 1-1,-1 0 1,0-1-1,1 1 0,-1-1 1,1 1-1,-1-1 0,1 0 1,-1 0-1,1 1 0,-1-1 1,1 0-1,-1 0 0,1-1 1,-1 1-1,1 0 1,1-1-1,0-1 2,1 0 0,-1 0 1,0 0-1,0 0 0,0 0 0,0-1 0,0 0 1,-1 0-1,1 1 0,-1-1 0,0-1 1,3-4-1,3-6-65,10-25 1,-16 35 30,36-93-77,-16 37 84,3 1 0,34-59 0,-48 100-115,0 0 1,2 0-1,27-30 0,-36 44 144,1 0-1,0-1 0,0 1 0,0 1 0,0-1 0,1 1 0,-1 0 0,1 0 0,0 1 0,0 0 1,0 0-1,0 0 0,0 0 0,1 1 0,-1 0 0,0 1 0,13 0 0,-6 1 76,0 1 0,0 1-1,0 0 1,15 6-1,48 23 678,-66-28-719,-10-4-85,2 1-41,-1 0 1,1 0 0,-1-1 0,1 1-1,-1-1 1,1 0 0,-1 1 0,1-1-1,-1 0 1,1 0 0,-1 0-1,4 0 1,-3-4-3000,-1 4 2686,-1-1 0,0 1 1,0-1-1,0 1 0,1-1 0,-1 1 0,0-1 1,0 1-1,0-1 0,0 0 0,0 1 1,0-1-1,0 0 0,0 1 138,0-1-1,0 1 1,0-1 0,0 1-1,0 0 1,0-1-1,0 1 1,0-1 0,0 1-1,0-1 1,0 1 0,-1 0-1,1-1 1,0 1-1,0 0 1,0-1 0,-1 1-1,1-1 1,0 1 0,0 0-1,-1 0 1,1-1-1,0 1 1,0 0 0,-1-1-1,1 1 1,0 0 0,-1 0-1,1-1 1,-1 1 0,1 0-1,0 0 1,-1 0-1,0 0 1,-18 2-3167,-3-1-203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4:57.6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67 55 8640,'-42'-54'3200,"32"54"-2496,1 0-192,4 0-1184,10 9-384,4-2 736,5 7-1024,5 1 768,5 6-3392,-1 9 2208,2 9-288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4:58.0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 4384,'0'0'1424,"0"0"-1286,0 0 1,1-1 0,-1 1-1,1 0 1,-1 0 0,1-1-1,-1 1 1,0 0 0,1 0-1,-1 0 1,1 0 0,-1 0-1,1 0 1,-1 0 0,1 0-1,-1 0 1,1 0 0,-1 0-1,1 0 1,-1 0 0,1 0-1,5 4 641,-1 1-1,0-1 0,0 1 0,0 0 0,-1 1 0,0-1 0,0 1 0,0-1 0,5 12 0,-4-5-205,-1 1-1,0-1 0,-1 1 0,0 0 0,-1-1 1,1 26-1,1 78 1481,2-120-1568,0-6-372,1 0-1,8-19 0,-5 7-102,4-11-84,-10 23 86,1-1 0,9-17 1,-13 27 4,0 0-1,-1-1 1,1 1 0,0 0 0,0 0 0,-1 0 0,1 0 0,0 0 0,0 0 0,0 0 0,0 0 0,0 1 0,0-1 0,1 0-1,-1 1 1,0-1 0,0 1 0,1-1 0,-1 1 0,0-1 0,0 1 0,1 0 0,-1 0 0,0-1 0,1 1 0,-1 0 0,0 0-1,1 1 1,-1-1 0,0 0 0,1 0 0,-1 0 0,0 1 0,0-1 0,1 1 0,-1-1 0,0 1 0,0 0 0,0-1 0,1 1-1,-1 0 1,0 0 0,0 0 0,0 0 0,0 0 0,-1 0 0,1 0 0,0 0 0,0 0 0,-1 0 0,2 2 0,1 2 80,0 1 1,0 0-1,0 0 1,-1 0 0,1 1-1,-2-1 1,1 0-1,-1 1 1,2 13 0,14 75 435,-11-66-2848,5-34-6333,-9 4 7650,1-1 0,2-2 0,11-12-5391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4:58.7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22 113 3552,'-11'-13'747,"9"10"285,1 1 1,-1-1 0,1 0-1,0 0 1,0 0 0,0 1-1,0-5 1,1 5-401,0 0 0,-1 0 0,1 0 0,0 0 0,1 0-1,-1 0 1,0 0 0,1 0 0,-1 0 0,1 1 0,-1-1 0,2-2 0,-1 3-572,-1-1 1,1 1-1,0 0 1,0 0-1,0 0 0,0-1 1,0 1-1,0 0 1,1 0-1,0-1 0,7-2 45,-1-1 0,1 1 0,0 0 0,0 1-1,0 0 1,0 1 0,0 0 0,1 0 0,12 0 0,-4 1-50,0 1 1,-1 1 0,1 0 0,20 5 0,-32-4-49,0-1 0,1 1 0,-1 0-1,0 0 1,0 1 0,0 0 0,-1 0 0,1 0-1,8 7 1,-13-9 2,1 1 1,-1-1-1,1 1 0,-1-1 0,0 1 0,0 0 0,0-1 0,0 1 0,0 0 1,0 0-1,0 0 0,0 0 0,-1 0 0,1 0 0,-1 0 0,0 0 1,1 0-1,-1 0 0,0 0 0,0 0 0,0 0 0,0 0 0,-1 0 1,1 0-1,-1 0 0,1 0 0,-1 0 0,1 0 0,-1 0 0,0 0 1,0 0-1,0-1 0,-2 4 0,-8 10 66,0 0 1,-1 0-1,0-1 1,-22 19-1,-64 45 53,75-60-52,4-3 322,-33 33-1,51-47-393,0-1 19,1 1 0,-1-1-1,0 1 1,1 0 0,-1-1 0,0 1-1,1 0 1,-1-1 0,1 1 0,-1 0-1,1 0 1,-1 0 0,1 0-1,0-1 1,-1 1 0,1 1 0,1-1-2,1-1 1,-1 1 0,0-1-1,1 1 1,-1-1-1,1 0 1,-1 0 0,1 0-1,-1 1 1,0-1 0,1-1-1,2 1 1,263 0 223,-257 0-1353,0 1-1,14 2 1,-20-2-547,0 0 0,0 0 0,1 1 0,5 2 1,-1 4-1914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4:59.9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0 985 2976,'1'6'6733,"10"12"-4195,-7-12-1249,10 18 5094,-5-25-4804,-7-1-1470,0 1 1,0 0-1,0-1 0,-1 0 0,1 1 1,0-1-1,-1 0 0,1 0 1,-1 0-1,1 0 0,-1 0 0,2-5 1,10-30 559,-11 31-519,32-151 1204,-7 21-921,6 14 345,-19 55-535,5-14 314,-9 34-615,4-11 4,2 6 47,-9 26 16,1 1 0,1 0 0,2 1 0,15-29 0,-20 44-33,1 0 1,1 1 0,-1 0 0,1 0 0,0 1 0,1 0 0,0 0 0,12-6 0,-15 10 17,0 0 1,-1 1-1,1 0 1,0 0-1,0 0 1,0 1-1,0 0 1,1 0-1,8 0 1,-11 1 4,0 0 0,0 1 0,-1-1 0,1 1 1,0 0-1,0 0 0,-1 0 0,1 0 0,-1 1 0,1-1 0,-1 1 0,0 0 1,1 0-1,-1 0 0,0 0 0,4 5 0,-1 0 15,-1-1-1,0 1 0,0 0 1,0 0-1,-1 1 1,-1 0-1,1-1 0,-1 1 1,0 0-1,-1 1 1,0-1-1,0 0 0,-1 1 1,0-1-1,0 1 1,-1-1-1,-1 14 1,0-12 5,-1 0 1,0 0 0,0 0 0,-1 0 0,-1 0-1,1 0 1,-2-1 0,1 0 0,-1 0 0,-1 0 0,1 0-1,-2-1 1,1 0 0,-10 9 0,-6 2 40,0 0 0,-2-2 0,0-1 1,-1-1-1,-1-1 0,-51 21 0,75-34-43,-2 0-26,0 1 1,0-1-1,0 0 0,-7 1 0,30 3-172,-16-4 160,0 0-1,0 0 1,0 0-1,1 0 1,-1 0-1,-1 0 1,1 1 0,0-1-1,0 1 1,4 4-1,4 1 18,10 6 22,-9-6-8,24 18 0,-28-18-32,-5-5 37,0 1 1,0-1-1,0 1 1,0 0-1,3 5 1,-5-7-6,-1 0 0,1 0 0,-1 0 0,1 0 1,-1 0-1,0 0 0,1 0 0,-1 0 0,0 0 0,0 1 1,0-1-1,0 0 0,0 0 0,0 0 0,0 0 0,0 0 1,0 0-1,-1 1 0,1-1 0,0 0 0,-1 0 0,1 0 0,-1 0 1,0 1-1,-3 3 69,1 0 0,-1 0 0,-1 0 0,1-1 0,0 1 0,-1-1 0,-6 4 0,-4 2 93,-21 11 0,32-20-186,1 1-1,-1-1 1,0 0 0,0 0-1,0 0 1,0-1 0,0 1 0,0-1-1,0 0 1,0 0 0,-1-1-1,1 1 1,-7-3 0,-7-1-2291,-30-14 0,28 11-1184,19 6 3215,0 1 0,0 0 0,0-1 0,1 1 0,-1 0 0,0 0-1,0 0 1,0 0 0,0 0 0,0 0 0,0 0 0,0 0 0,0 0-1,0 1 1,0-1 0,0 0 0,0 0 0,1 1 0,-1-1 0,0 1-1,0-1 1,0 1 0,0-1 0,1 1 0,-1-1 0,0 1-1,1 0 1,-1 0 0,0-1 0,1 1 0,-1 1 0,-3 1-553,-14 13-5173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5:02.3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1 506 2720,'0'0'17,"0"0"0,0 0 1,0 0-1,0 0 0,0 0 0,0 0 1,0 1-1,0-1 0,0 0 1,0 0-1,0 0 0,0 0 0,1 0 1,-1 0-1,0 0 0,0 0 0,0 0 1,0 0-1,0 0 0,0 0 0,0 0 1,0 0-1,0 0 0,1 0 0,-1 0 1,0 0-1,0 0 0,0 0 0,0 0 1,0 0-1,0 0 0,0 0 1,0 0-1,0 0 0,1 0 0,-1 0 1,0 0-1,0 0 0,0 0 0,0-1 1,0 1-1,0 0 0,0 0 0,0 0 1,0 0-1,0 0 0,0 0 0,0 0 1,0 0-1,1 0 0,-1 0 0,0-1 1,0 1-1,0 0 0,0 0 1,0 0-1,0 0 0,0 0 0,0 0 1,0 0-1,0 0 0,0 0 0,0-1 1,0 1-1,0 0 0,0 0 0,0 0 1,7 3 3960,2 0-2734,0 0 1,0 0-1,1 0 1,-1-1-1,1 0 1,-1-1-1,12 0 1,-13-1-917,1-1 0,-1 0 0,0-1 0,0 1 1,12-5-1,-4 1-218,-1 0 1,0-1-1,0-1 1,-1-1-1,0 0 1,0 0 0,-1-1-1,0-1 1,0-1-1,13-14 1,113-156 195,-112 142-212,-7 11 58,-1-1 0,-1 0 0,13-33 0,-30 59-129,0 1 0,0-1 0,0 1 0,-1 0 0,1-1 0,-1 1 0,0-1 0,0 1 0,0-1 0,0-3 0,0 5-14,0 0 1,-1 1-1,1-1 1,0 0-1,0 1 1,-1-1-1,1 1 1,0-1-1,-1 0 1,1 1-1,-1-1 0,1 1 1,-1-1-1,1 1 1,-1 0-1,1-1 1,-1 1-1,1-1 1,-1 1-1,1 0 1,-1-1-1,0 1 1,1 0-1,-1 0 0,0 0 1,1-1-1,-1 1 1,0 0-1,1 0 1,-1 0-1,0 0 1,1 0-1,-1 0 1,0 0-1,1 0 1,-1 1-1,0-1 0,1 0 1,-1 0-1,0 1 1,0-1-1,-4 2 41,0 0-1,0 0 0,0 1 0,0-1 1,1 1-1,-1 0 0,1 1 0,0-1 1,-7 7-1,2 0 108,-1 1 1,-12 19 0,9-7 26,0 1 0,2 0 1,0 1-1,2 0 0,1 0 1,-9 50-1,15-68-169,1 0 0,0 1 0,1-1 0,0 0 0,0 1 0,1-1 0,0 0-1,0 1 1,3 10 0,-2-15-46,-1 1 0,1-1 0,-1 1 0,1-1 0,0 0 0,0 1 1,1-1-1,-1 0 0,1 0 0,-1-1 0,1 1 0,0 0 0,0-1 0,0 0 0,1 0 0,-1 0 0,0 0 0,1 0 0,-1-1 0,6 2 0,0 0-373,1-1 0,-1 0 0,0-1 1,1 0-1,-1-1 0,11 0 0,62-11-2273,50-19-5333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5:55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8 2720,'-1'-7'2053,"-1"10"-1272,-2 13-90,3-14-94,-2 7 47,2-8-501,1 1 0,-1-1 0,1 0 0,-1 1 0,1-1 0,-1 1 0,1-1 0,0 1 0,0-1 0,0 1 1,0-1-1,0 1 0,0-1 0,0 3 0,1-2-18,-1 0 1,1-1-1,-1 1 0,0 0 1,1 0-1,-1 0 1,0 0-1,0 0 1,0-1-1,-1 4 1,0 2 88,-4 238 965,10 198-268,1 3 157,16 322 318,-3-348-642,-14-267-539,-3 35 102,6 86 186,-6-250-1543,1 0-1,6 24 1,4-11-902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5:23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20 896,'7'-6'9320,"-6"6"-9118,2 0 590,-4-7 5283,-5 2-4705,4 3-375,5 4 410,-4 110-199,-6 0-1,-23 119 0,23-198-1073,-2 1 0,-1-1 0,-24 51 0,32-78-114,-1 0 0,0 0 1,-1-1-1,1 1 0,-1-1 0,0 0 0,-7 7 0,9-11 8,1 0-1,-1 1 1,1-1-1,-1 0 1,0 0 0,1 0-1,-1 0 1,0 0 0,0-1-1,0 1 1,0 0-1,1-1 1,-1 1 0,0-1-1,0 0 1,0 0-1,0 0 1,0 0 0,0 0-1,0 0 1,0 0-1,0-1 1,0 1 0,0-1-1,0 1 1,0-1-1,0 0 1,1 0 0,-1 0-1,-2-1 1,-6-5 32,0-1 1,1-1-1,0 1 0,0-2 1,1 1-1,0-1 1,-12-20-1,-42-87 174,42 77-222,-23-55 13,36 78-21,2 0-1,0 0 1,1 0 0,-1-20 0,3 22 68,1 1 0,1-1 0,0 1 1,1-1-1,0 0 0,5-18 0,-5 29-48,0-1 0,1 1 0,-1 0 0,1 1 0,-1-1 0,1 0 0,1 0 1,-1 1-1,0-1 0,1 1 0,0 0 0,0 0 0,0 0 0,0 0 0,0 0 0,0 1 0,1-1 1,-1 1-1,1 0 0,0 0 0,0 0 0,0 1 0,0-1 0,0 1 0,0 0 0,0 0 0,7 0 1,7-1 146,1 2 1,-1 1-1,35 4 1,56 18 198,-47-9-65,16 3 15,-28-5-75,0-2 0,1-2 0,56 1 0,-102-9-281,-1 0 1,1 0-1,-1-1 0,1 1 0,-1-1 0,1 0 0,-1-1 0,0 1 0,1-1 0,-1 0 0,5-2 1,-7 2-293,1 0 1,-1 0-1,1 0 1,-1 0-1,0-1 1,4-4-1,-4 4-778,0-1 1,1 0-1,-2 0 0,1 0 0,1-6 1,3-9-5410,2 2 2085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5:23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18 3072,'-8'-1'8352,"0"0"-3160,2 1-406,14 3-2231,2-2-2242,0 0 1,0-1 0,0 0 0,-1-1-1,18-2 1,-8 0 17,-19 3-327,70-8 855,102 2 0,-126 7-754,37 3 36,-10 0-243,-73-4 67,0 0-1,0 0 0,1 0 0,-1 0 1,0 0-1,0 0 0,0 0 0,1 0 1,-1 0-1,0 0 0,0 0 0,0 0 1,0 0-1,1 0 0,-1 0 0,0-1 1,0 1-1,0 0 0,0 0 0,0 0 1,1 0-1,-1 0 0,0-1 0,0 1 1,0 0-1,0 0 0,0 0 0,0 0 1,0-1-1,0 1 0,0 0 0,0 0 1,1 0-1,-1-1 0,0 1 0,0 0 1,0 0-1,0 0 0,0-1 0,-1 1 1,1 0-1,0 0 0,0 0 0,0 0 1,0-1-1,0 1 0,0 0 0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5:24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14 107 8384,'-13'-3'4369,"23"0"987,4 1-4388,69-22 3743,-11 3-3022,133-17-1,-151 29-1798,-28 7-86,4-1-920,-29 2 890,7 0-2909,-9 8-2490,0 1 2788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5:25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4992,'0'-7'1521,"0"5"-1053,0 1-1,0-1 0,0 0 1,0 0-1,0 1 1,0-1-1,0 0 1,0 1-1,1-1 1,-1 1-1,1-1 1,-1 0-1,1 1 0,1-3 1,-2 11 4945,0 18-3609,1 3-1101,8 211 2132,-4-139-2166,11 79-17,1 64-488,-19-217-2053,-2-42-5550,1-6 3162,-2-4 1429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6:09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0 266 8800,'5'-3'5474,"18"-7"-3487,-5 3-761,53-22 673,-28 12-1194,48-26 0,-79 36-569,0 0 1,-1-1 0,0 0-1,0-1 1,-1 0 0,0 0 0,-1-1-1,12-16 1,-17 21-9,-1 0 1,0-1-1,4-8 0,-7 13-104,1 0-1,-1 0 1,1 0-1,-1 0 1,1 0-1,-1 0 1,0 0-1,0 0 1,0-1-1,0 1 0,0 0 1,0 0-1,0 0 1,0 0-1,0 0 1,0 0-1,-1-1 1,1 1-1,0 0 0,-1 0 1,1 0-1,-1 0 1,1 0-1,-1 0 1,0 0-1,0-1 1,0 1-18,0 1 1,0-1 0,0 1-1,0 0 1,0-1 0,0 1-1,0 0 1,0 0 0,0-1-1,0 1 1,0 0 0,0 0 0,0 0-1,0 0 1,0 0 0,0 1-1,0-1 1,0 0 0,0 0-1,0 1 1,0-1 0,0 0-1,-1 1 1,-23 14-38,22-14 40,-15 11 115,1 1 0,-23 20 0,35-29-44,1 1 0,0-1 0,0 1 1,0-1-1,1 1 0,0 1 0,0-1 0,0 0 0,0 1 0,1-1 0,0 1 0,0 0 0,-1 9 1,3-12-68,0 0 0,0 0 1,0 0-1,1-1 1,-1 1-1,1 0 0,0 0 1,0 0-1,0 0 1,0 0-1,0-1 0,1 1 1,-1-1-1,1 1 1,-1-1-1,1 1 0,0-1 1,0 0-1,0 0 1,1 0-1,-1 0 0,0 0 1,1-1-1,4 3 1,4 2-38,0 0 1,0-1 0,0 0 0,20 4-1,-14-4-506,1-1-1,0-1 1,0-1 0,22 0-1,-26-2-893,1-1-1,-1 0 0,1-1 1,-1-1-1,26-9 1,0-3-5392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5:25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0 4160,'-1'6'11888,"0"-4"-11496,-1 0 0,1-1 0,0 1 0,0 0 1,0 1-1,0-1 0,0 0 0,0 3 0,-2 2 174,-58 162 2298,51-139-2674,-1-1 0,-2-1-1,-1 0 1,-1-1-1,-1-1 1,-1 0 0,-2-1-1,-34 36 1,25-33 32,-2-2 0,-47 33 1,68-52-186,-15 10 156,22-16-169,1 0 0,0 0 1,0 0-1,0 0 1,1 0-1,-1 0 1,0 0-1,0 1 0,1-1 1,-1 0-1,0 0 1,1 1-1,-1-1 1,1 0-1,0 1 0,-1 1 1,1-2-9,0-1 0,1 1 0,-1-1 1,0 1-1,0-1 0,0 1 0,1-1 0,-1 0 0,0 1 1,0-1-1,1 1 0,-1-1 0,1 0 0,-1 1 0,0-1 1,1 0-1,-1 1 0,1-1 0,-1 0 0,0 0 0,1 1 1,-1-1-1,1 0 0,-1 0 0,1 0 0,-1 0 0,1 1 1,-1-1-1,1 0 0,-1 0 0,1 0 0,20 0 196,-17 0-130,158-9 931,-47 0-651,58 9-94,-81 1-3639,-62-4-2773,-16 2 3531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5:26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 6880,'0'0'131,"0"0"1,0-1-1,0 1 0,0 0 1,-1 0-1,1 0 1,0-1-1,0 1 0,0 0 1,0 0-1,-1 0 1,1 0-1,0 0 1,0-1-1,-1 1 0,1 0 1,0 0-1,0 0 1,0 0-1,-1 0 0,1 0 1,0 0-1,0 0 1,-1 0-1,1 0 0,0 0 1,0 0-1,-1 0 1,1 0-1,0 0 1,0 0-1,-1 0 0,1 0 1,0 0-1,0 0 1,-1 0-1,1 0 0,0 1 1,-1 10 8481,1 3-7488,-9 105 2621,7-66-3028,0-20-591,0-1-110,3 40-1,0-35-36,-2-25-794,2 0-1,1 13 0,9-39-8502,-7-2 6699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5:26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9376,'0'0'89,"0"0"0,0 0 0,0 0 0,0 0 0,0 0 0,0 0 0,0 1 0,-1 0 1334,1-1-1334,0 0 0,0 0 0,0 0 0,0 0 0,-1 1 0,1-1 0,0 0 0,0 0 0,0 0 0,0 0 0,0 0 0,0 0 0,-1 0 0,1 0 0,0 0 0,0 0 0,0 0 0,0 0 0,0 0 0,-2-1 1334,2 0-1334,0 1 0,2 18 1924,0-6-833,1 143 4921,-5-80-4709,2 120 18,0-64-3636,0-128 1732,0 8-220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5:27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34 309 6464,'-25'0'2090,"24"0"-2039,1 0 0,0 0 0,-1 0-1,1 0 1,-1 1 0,1-1 0,0 0-1,-1 0 1,1 0 0,-1 1 0,1-1-1,0 0 1,-1 0 0,1 1 0,0-1-1,0 0 1,-1 1 0,1-1 0,0 0-1,-1 1 1,1-1 0,0 0 0,0 1-1,0-1 1,0 1 0,-1-1 0,1 0-1,0 1 1,0-1 0,0 1 0,0-1-1,0 1 1,10-8 7262,31-26-5032,-24 15-1600,-2-1-1,0 0 0,-2-1 1,18-33-1,-17 28 215,1 0-1,31-38 1,-43 59-779,0 1 1,1 0 0,-1 0 0,1 0 0,0 0 0,0 1 0,0-1 0,0 1 0,0 0 0,0 0 0,0 0 0,7-1 0,-8 3-60,1-1 0,-1 1 0,0 0 0,0-1 1,1 2-1,-1-1 0,0 0 0,0 1 0,1-1 0,-1 1 1,0 0-1,0 0 0,0 0 0,0 1 0,0-1 0,0 1 1,5 3-1,5 6 194,0 1-1,-1 1 1,0 0 0,10 15 0,-17-22-177,4 6-58,4 5 133,2 0 1,19 19 0,-30-32-193,1 0 0,-1-1 1,0 1-1,1-1 0,0 0 0,0-1 1,0 1-1,0-1 0,0 0 0,0 0 1,1 0-1,-1-1 0,1 0 1,8 1-1,-11-2-534,0-1 0,0 1 0,0-1 0,-1 1 0,1-1 1,0 0-1,-1 0 0,1 0 0,0 0 0,-1 0 0,1-1 0,-1 1 0,0-1 1,1 0-1,-1 1 0,0-1 0,2-3 0,12-8-3193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5:29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 1984,'0'0'23,"0"0"-1,0 0 1,0 0 0,1 0-1,-1 0 1,0 0 0,0 0-1,0 0 1,0 0 0,0 0-1,0 0 1,0 0 0,0 0-1,0 0 1,0 0 0,0 0-1,0 0 1,0 0 0,0 0-1,1 0 1,-1 0 0,0 0-1,0 0 1,0 0 0,0 0-1,0 0 1,0 0 0,0 0-1,0 0 1,0 0 0,0 0-1,0 0 1,0 0 0,0 0-1,0 0 1,1 0 0,-1 0-1,0 0 1,0 0 0,0 0-1,0 0 1,0 0 0,0 0 0,0 0-1,0 0 1,0 1 0,0-1-1,0 0 1,0 0 0,0 0-1,0 0 1,0 0 0,0 0-1,0 0 1,0 0 0,0 0-1,0 0 1,0 0 0,0 0-1,0 0 1,0 1 0,0-1-1,0 0 1,0 0 0,0 0 90,0-1 1,1 1-1,-1 0 1,0 0-1,0 0 1,1 0 0,-1 0-1,0 0 1,0-1-1,1 1 1,-1 0-1,0 0 1,1 0 0,-1 0-1,0 0 1,0 0-1,1 0 1,-1 0-1,0 0 1,1 0 0,-1 0-1,0 1 1,0-1-1,1 0 1,-1 0-1,2 1 359,0 0 0,0-1 0,0 1 0,0-1-1,-1 1 1,1-1 0,0 0 0,0 1 0,0-1-1,0 0 1,2-1 0,0 1 981,-4 13 1960,-1 0-2819,0 1-1,-1-1 0,0 0 1,-1 0-1,0 0 1,-1-1-1,-1 1 1,0-1-1,-1 0 1,-11 19-1,-62 96 783,66-103-1480,1 0 0,1 1 0,1 1 0,2-1 0,-10 47 0,33-96-17021,-10 6 13584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5:30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29 5984,'-16'-17'2941,"14"9"-815,2 8-2028,0 0-1,0-1 1,1 1 0,-1 0 0,0 0-1,1-1 1,-1 1 0,1 0 0,-1 0-1,0-1 1,1 1 0,-1 0 0,0 0-1,1 0 1,-1 0 0,1 0 0,-1 0-1,1 0 1,-1 0 0,0 0 0,1 0-1,-1 0 1,1 0 0,48 7 3352,-25-3-2786,1 1-1,-1 1 1,-1 1-1,1 1 0,-1 1 1,40 22-1,-30-12-221,-1 2 0,-1 1-1,51 48 1,87 117 1019,-78-80-693,-87-103-729,108 130 943,-97-114-926,-1 1 0,-1 0 0,-1 1 0,17 46 1,-25-58-92,-2 1 1,1-1-1,-1 0 1,0 18 0,-1-24-456,-2 0 1,1-1-1,0 1 0,-1 0 1,-1 4-1,2-7 309,0-1 0,0 1 0,0-1 0,0 1 0,0 0 0,-1-1 0,1 1 0,0-1 0,0 1 0,-1-1 0,1 1-1,0-1 1,-1 1 0,1-1 0,0 1 0,-1-1 0,1 0 0,-1 1 0,1-1 0,-1 1 0,1-1 0,-1 0 0,1 1 0,-1-1 0,1 0 0,-1 0-1,1 0 1,-1 1 0,1-1 0,-1 0 0,0 0 0,1 0 0,-1 0 0,1 0 0,-1 0 0,0 0 0,1 0 0,-1 0 0,1 0 0,-2-1 0,-13-2-3147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5:31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38 3488,'1'-2'228,"0"0"-1,0 0 1,0 0 0,0 0 0,0 1 0,0-1-1,0 0 1,0 1 0,1-1 0,-1 1 0,1-1-1,-1 1 1,1 0 0,-1-1 0,1 1 0,0 0-1,0 0 1,0 0 0,-1 1 0,1-1 0,0 0-1,2 0 1,4-2 831,0 1 3949,-22 14-2544,-4 8-1028,-25 36 0,8-9-649,-86 101 619,-36 46-1388,143-176-1021,-16 31 0,26-38-2318,4-11 3238,1 0 1,-1 0-1,0 0 0,0 0 1,0 1-1,0-1 0,0 0 1,0 0-1,0 0 0,0 0 1,1 0-1,-1 0 0,0 0 1,0 0-1,0 1 1,0-1-1,0 0 0,1 0 1,-1 0-1,0 0 0,0 0 1,0 0-1,0 0 0,0 0 1,1 0-1,-1 0 1,0 0-1,0 0 0,0 0 1,0 0-1,1 0 0,-1 0 1,0 0-1,0 0 0,0 0 1,18-8-4704,-18 8 4733,23-12-3419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5:31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11 5728,'-2'0'320,"1"0"1,-1 0-1,0 1 1,1-1-1,-1 0 1,0 1-1,-10 2 10007,21-8-6895,-6 3-3375,1 1 0,0-1 0,-1 1 0,1 0 0,-1 0 0,1 0 0,6-1 0,-5 2 0,0 0 0,0 0 0,0 1-1,0 0 1,0 0 0,0 0 0,0 0 0,0 1 0,0 0-1,-1 0 1,6 3 0,-8-3-57,1 0 0,0 0-1,0 1 1,-1-1 0,1 1-1,-1 0 1,0-1 0,0 1 0,0 0-1,0 0 1,-1 0 0,1 1-1,-1-1 1,0 0 0,1 1 0,0 6-1,-1-5 38,-1 0 0,0 0 1,0 0-1,0 0 0,0 1 0,-1-1 0,0 0 0,0 0 0,-2 8 0,-3 2 167,-12 24 0,9-22-75,-2 0 0,0-1 0,0-1-1,-2 1 1,-22 20 0,33-34-67,0 0-4,0 0 1,0-1 0,0 1 0,0 1 0,0-1 0,1 0 0,-1 0 0,1 0-1,0 1 1,-1-1 0,1 1 0,-1 4 0,2-7-46,0 1 0,0-1 0,0 0 0,0 1 0,0-1 0,1 0 1,-1 1-1,0-1 0,0 0 0,0 1 0,1-1 0,-1 0 0,0 0 0,0 1 0,1-1 0,-1 0 0,0 0 1,0 0-1,1 1 0,-1-1 0,0 0 0,1 0 0,-1 0 0,0 0 0,1 0 0,-1 0 0,0 1 0,1-1 1,-1 0-1,1 0 0,14 0 164,-12 0-115,20-1-18,43-9-1,-40 6-894,26-2-1,-28 4-1546,22 1-2662,-16 6-1433,-2 7 2285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5:35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47 2912,'-19'-2'2946,"-11"4"9537,25-1-9802,16 1-1066,17 2-855,42-10-286,-8 0-324,23 3-24,104-7 121,65 3-160,-220 7-105,122-9 168,-123 0 175,-40 8-389,-1 0 1,0 0-1,0 1 0,0 0 0,1 0 1,-14 3-1,1-2 83,-17 2-16,-497 48-70,332-22 382,174-28-214,24-1-11,-3 0 193,9 0-112,-1 0 251,13 4-134,54 23-194,-1 3 0,90 57 0,-109-56-54,-1 1-1,-2 3 1,-1 2-1,45 49 1,-45-43-64,-20-20 91,-1 2 1,-1 0-1,19 28 0,-24-32 80,-13-17-115,-1-1-1,0 1 1,0-1-1,-1 1 1,1 0-1,2 6 1,-4-9 549,-5 0-618,-1 1 15,0 0 0,-1 0-1,1-1 1,-1 0 0,1 0 0,-10 0 0,-7 2-74,-107 22-6,-54 14 85,148-30 34,0 3-1,1 1 0,-37 19 1,43-17-27,0 1 0,0 2 0,2 0 0,0 2 0,1 1 0,2 1 0,-39 45 0,61-66 11,-12 15 12,-18 30-1,28-41-12,0 1 0,0-1-1,0 1 1,1 0-1,0 0 1,0 0-1,1 1 1,0-1-1,0 0 1,0 7-1,1-11 7,0-1 0,0 1 0,0 0 0,0-1 0,1 1-1,-1 0 1,0-1 0,1 1 0,-1 0 0,1-1 0,0 1 0,-1-1 0,1 1-1,0-1 1,0 1 0,0-1 0,0 0 0,0 1 0,0-1 0,1 0 0,1 2-1,0-2 8,-1 1 0,1-1 0,0 0 0,0 0-1,0 0 1,0 0 0,0-1 0,0 1-1,0-1 1,0 0 0,5 0 0,4 0 48,0-1-1,0-1 1,1 0 0,22-8 0,46-21 11,-48 17-32,69-27 1,178-66-50,-267 102-45,1 1 0,0 1 0,29-4 0,-39 7 54,1 0-1,-1 0 1,1 0-1,-1 0 1,1 1-1,-1 0 1,0 0-1,1 0 1,-1 0-1,0 1 1,1 0-1,-1 0 1,0 0-1,-1 0 1,1 1-1,5 3 1,5 8 52,-1 1 1,-1 1 0,0 0-1,-1 0 1,12 25-1,1 1-5,-8-13-25,12 16 42,-15-24-38,-12-21-186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5:38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1004 6464,'0'0'2090,"7"-3"705,4-1-1886,-1-1 0,0 1 0,0-2 0,17-11 0,34-32 924,-24 17-979,14-8-54,-11 9-391,-1-2 0,37-41-1,-39 28-271,-2-1 0,39-69 0,86-214 396,-154 315-488,-1-1 0,0 1 0,-1-1 0,-1 0 0,-1 0 0,1-28 0,-3 43-52,0 0 1,0-1-1,0 1 1,0-1-1,0 1 1,0-1-1,-1 1 1,1 0-1,-1-1 1,1 1-1,-1 0 1,1 0-1,-1-1 1,-1-1-1,1 3 0,1-1 0,-1 1-1,0-1 1,1 1 0,-1-1-1,0 1 1,1-1 0,-1 1 0,0-1-1,0 1 1,0 0 0,0 0-1,1-1 1,-1 1 0,0 0-1,0 0 1,-1 0 0,-1 0 11,1 0 1,-1 1 0,1-1-1,-1 1 1,1 0 0,0 0-1,-1 0 1,1 0-1,0 0 1,0 0 0,0 0-1,0 1 1,0-1-1,-3 3 1,0 2 57,0 0 1,1 0-1,-1 0 1,1 1-1,1-1 1,-1 1-1,-3 9 1,6-14-40,-6 18 146,0 0-1,2 0 1,0 0 0,1 0 0,-2 33 0,1-16 12,-12 127 806,15-118-712,4 74-1,-1-103-340,2-1 0,0 0 0,0 0 0,2 0 0,0-1 0,0 1 0,15 26 0,-19-40-130,0-1-1,0 0 0,0 0 1,0 0-1,0 0 1,0 0-1,0 0 0,0 0 1,1 0-1,-1 0 1,0-1-1,0 1 0,1 0 1,-1-1-1,1 1 1,-1-1-1,0 0 1,1 1-1,-1-1 0,1 0 1,-1 0-1,1 0 1,-1 0-1,1 0 0,-1 0 1,3-1-1,3 0-1021,-1-1 0,1 0 1,-1-1-1,10-4 0,-5 1-952,13-3-630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6:10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3808,'0'7'14082,"10"-1"-10615,-6-5-3372,0 0 0,0-1 0,0 1-1,0-1 1,0 0 0,5 0 0,484-43 3430,-387 39-4250,-102 2 2206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5:38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13 8384,'-19'5'2568,"10"-1"3018,34 3-2759,-9-4-2074,1-2-1,-1 0 1,22-1 0,52-7 128,-79 6-805,157-25-428,-147 26-1682,-7 1-2546,-9-1 2325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5:38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9312,'-14'0'4192,"28"4"-3616,0-4 2399,6 0-1727,18 0 768,4 5-1184,10-5-192,-4 0-416,-1 0-128,-4 0-64,-9 0 32,-6 0-32,-6 0-2496,3 0 1376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5:39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103 214 7968,'-1'0'254,"-1"0"1,1 0 0,-1 1-1,1-1 1,0 0-1,-1 1 1,1-1 0,0 1-1,0-1 1,-1 1-1,1 0 1,0 0 0,0-1-1,0 1 1,0 0 0,0 0-1,0 0 1,0 0-1,0 0 1,-1 2 0,-13 26 2199,10-18-1370,-5 9-178,0 1 0,2 1 1,1 0-1,0 0 0,-3 26 0,8-38-722,1 1 1,0-1-1,1 1 0,0-1 0,0 1 0,1-1 0,1 1 1,0-1-1,0 0 0,1 0 0,0 0 0,1 0 0,8 15 1,-6-15 6,0 0 0,1 0 0,1-1 0,0 1 0,0-2 1,1 1-1,18 13 0,-21-18-114,0 0 0,0 0 1,1-1-1,-1 0 0,1 0 0,0-1 1,0 1-1,0-2 0,0 1 0,0-1 1,0 0-1,0 0 0,0-1 0,12-1 0,-10 0-4,0-1 0,0 0 0,0 0 0,-1-1 0,1 0 0,-1-1 0,1 0 0,-1 0 0,0-1 0,13-11 0,-10 8-43,-1-1 0,-1-1 0,1 0 1,-2 0-1,1-1 0,10-19 0,-13 18-19,0-1 0,0 1 1,-1-1-1,-1 0 0,0-1 1,-1 1-1,1-16 0,1 2-15,-2 0-1,-2 0 1,0 0-1,-1 0 1,-2 0-1,-8-42 0,7 54-64,-1 1-1,0 0 0,-1 0 0,-1 0 0,0 0 0,-1 1 0,0 0 0,-1 1 0,-12-16 0,15 22-125,0 1-1,0-1 1,-1 1 0,1 0 0,-1 1-1,0-1 1,-1 1 0,1 0 0,-1 1-1,1-1 1,-1 1 0,0 1 0,-1-1-1,1 1 1,0 0 0,0 1 0,-1 0-1,1 0 1,-1 1 0,-9 0 0,11 1-557,-1 0 1,1 0 0,-1 1-1,1 0 1,0 0 0,0 0-1,-11 7 1,-4 7-1931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5:40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10 376 3136,'-9'-7'11717,"10"-1"-9765,3 3-1647,-1 1 0,1-1 0,0 1 0,4-4 1,11-12 221,73-80 537,-68 77-949,1 1-1,31-22 1,96-49 461,-139 86-531,-6 2-64,0 1 0,0 1 0,1-1 0,0 1-1,13-3 1,-19 6 24,0-1 0,1 1-1,-1 0 1,1 0 0,-1 0-1,1 1 1,-1-1 0,1 1-1,-1-1 1,0 1 0,1 0 0,-1-1-1,0 1 1,1 1 0,-1-1-1,0 0 1,0 0 0,0 1-1,0-1 1,0 1 0,-1 0-1,1-1 1,3 5 0,0 1 107,-1 1 1,0 0-1,0 0 1,0 0 0,-1 1-1,4 16 1,0-1 32,8 27 212,10 27-5,-21-69-300,-1-1 0,2 0 0,-1 1 0,1-2-1,0 1 1,10 11 0,-14-18-29,0 1 1,1-1-1,-1 0 0,0 1 0,1-1 1,-1 0-1,1 0 0,0 0 1,-1 0-1,1 0 0,0 0 0,-1 0 1,1 0-1,0-1 0,0 1 1,0-1-1,0 0 0,0 1 0,-1-1 1,1 0-1,0 0 0,0 0 1,0 0-1,0 0 0,0-1 0,0 1 1,0-1-1,0 1 0,-1-1 1,1 0-1,0 1 0,0-1 0,-1 0 1,1 0-1,-1 0 0,1 0 1,-1-1-1,1 1 0,-1 0 0,2-3 1,4-4 32,0-1 0,-1 0 0,-1 0 0,1 0 0,-2-1 0,8-18 0,-5 6 36,-1-1-1,4-28 0,-9 44-129,-1-1 1,1 1-1,-2-1 0,1 0 0,-1 1 0,0 0 1,-3-11-1,3 15 0,0 1 1,0-1 0,-1 0-1,1 0 1,0 1-1,-1-1 1,0 1 0,1-1-1,-5-3 1,5 5 10,0 0-1,0 0 1,0 0 0,0 1 0,-1-1-1,1 0 1,0 1 0,-1-1 0,1 1 0,0-1-1,-1 1 1,1-1 0,-1 1 0,1 0 0,-1 0-1,1 0 1,0 0 0,-1 0 0,1 0 0,-3 1-1,-1 0-2,1 0 0,0 0 0,-1 1 0,1-1 0,0 1 0,0 1 0,0-1 0,0 0 0,0 1 0,-5 5 0,-2 2 53,2 0-1,-10 14 1,0-1 37,-44 55 400,-53 58 336,90-108-532,-2-1 0,-51 38 0,76-63-280,1 0 0,0-1 0,-1 1 0,0-1 0,1 1 0,-1-1 0,0 0 0,-5 1 0,7-2-109,0 0 0,0 0 1,0 0-1,0 0 0,0 0 0,0 0 1,0 0-1,0-1 0,0 1 1,0 0-1,0 0 0,0-1 1,0 1-1,0-1 0,1 1 1,-1-1-1,0 1 0,0-1 1,0 0-1,1 1 0,-1-1 1,0 0-1,1 1 0,-1-1 0,0 0 1,1 0-1,-1 0 0,1-1 1,-6-10-1802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5:42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46 2560,'4'-7'388,"-3"5"-220,1-1 1,-1 0-1,1 1 1,0-1-1,0 1 1,0 0 0,0-1-1,0 1 1,0 0-1,0 0 1,3-1 0,7-6 7727,-21 12-6497,-2 3-992,0 1-1,1 0 1,0 0 0,1 1-1,-1 0 1,-15 18-1,-7 8 279,13-17-418,1 2 0,2 0 0,0 1 0,1 1 0,1 0 0,0 1 1,2 1-1,1 0 0,1 0 0,1 1 0,-10 38 0,6-7 116,3 0 0,2 1 1,3 0-1,2 0 0,2 0 0,13 103 1,-5-126-157,0-1 0,16 40 0,-9-30-71,-2-4-124,2-1 0,31 62 0,-42-94-66,51 82 216,-48-79-298,0 0 0,1 0 0,0 0 0,0-1 1,1 0-1,-1-1 0,15 10 0,-21-16-131,1 1 0,-1 0 0,0-1 0,0 1 0,0 0 0,0-1 0,1 0-1,-1 1 1,0-1 0,0 0 0,1 1 0,-1-1 0,0 0 0,1 0 0,-1 0 0,0 0 0,0 0-1,1 0 1,-1-1 0,0 1 0,1 0 0,-1-1 0,0 1 0,0-1 0,2 0 0,-1-1-429,0 0 1,0 0 0,0 0-1,0-1 1,-1 1-1,1 0 1,-1-1 0,1 1-1,0-4 1,14-24-3490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5:43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18 231 7552,'-2'0'199,"1"-1"-1,0 0 1,0 1 0,0-1 0,0 0-1,0 0 1,0 0 0,0 0 0,0 0 0,1 0-1,-1 0 1,0 0 0,1 0 0,-1 0-1,0-1 1,1 1 0,-1 0 0,1 0 0,0 0-1,-1-1 1,1 1 0,0 0 0,0-1 0,0 1-1,0 0 1,0 0 0,0-1 0,0 1-1,0 0 1,1-1 0,0-1 0,1-3 306,1 0 0,0 0 1,0 1-1,1 0 0,5-8 0,1 0-90,1-3 74,1 1-1,0 0 1,1 0-1,1 1 0,0 1 1,28-20-1,-38 31-438,0-1-1,0 1 1,0 0 0,0 0-1,0 0 1,1 1 0,-1 0-1,7-2 1,-9 3-40,0 0-1,-1 0 0,1 0 1,0 0-1,0 0 1,-1 0-1,1 0 1,0 1-1,-1-1 1,1 1-1,-1-1 1,1 1-1,0 0 1,-1-1-1,1 1 1,-1 0-1,0 0 1,1 0-1,-1 0 1,0 0-1,0 0 0,1 1 1,-1-1-1,0 0 1,1 3-1,2 3 47,0 1-1,-1-1 0,0 1 0,0 0 0,0 0 0,-1 1 1,-1-1-1,1 0 0,-1 1 0,-1 15 0,-1 6 204,-9 50 0,10-77-242,-6 28 109,0 0 0,-3-1 0,0 0 0,-17 36 0,17-47-21,-1-1-1,0 0 1,-1-1-1,-1 0 1,0-1-1,-2 0 1,-22 21-1,29-31 77,5-5-128,1 0 0,-1 0 0,0 0 0,1 0 0,0 0 0,-1 1 0,1-1 0,0 1 0,0-1 0,-1 1 0,1-1 0,0 1 0,1-1 0,-1 1 1,-1 3-1,3-5-14,-1 1 1,1-1 0,0 1 0,0-1 0,-1 1 0,1-1 0,0 1 0,0-1 0,0 1 0,0-1 0,-1 0 0,1 0-1,0 1 1,0-1 0,0 0 0,0 0 0,0 0 0,0 0 0,1 0 0,0 0 132,71 2 911,-50-2-979,35 4 0,-37-3-254,-13-2-3700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5:43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24 586 7040,'-20'0'2282,"16"0"-298,7 1-237,5 1-374,30-1 1780,-20 0-2236,0-1 0,-1-1 0,28-4 0,-32 3-762,1-1-1,-1-1 0,0 0 0,1-1 1,-2 0-1,1-1 0,-1-1 1,0 0-1,0 0 0,-1-2 0,0 1 1,0-1-1,17-19 0,-10 1-139,0 0 0,-2-1-1,21-48 1,-15 24 13,-2 0 1,21-89-1,-39 134-105,-1 1 0,0 0 0,0 0 0,-1 0 0,0-1 0,0 1 0,0 0 0,-2-12 0,1 18 64,1-1 1,0 1-1,0-1 1,0 1-1,0-1 0,-1 1 1,1-1-1,0 1 1,-1-1-1,1 1 0,0 0 1,-1-1-1,1 1 1,0-1-1,-1 1 0,1 0 1,-1-1-1,1 1 1,-1 0-1,1 0 1,-1-1-1,1 1 0,-1 0 1,1 0-1,-1 0 1,1 0-1,-1-1 0,-1 2 0,1-1-1,0 0 1,-1 0-1,1 0 1,0 1-1,-1-1 0,1 0 1,0 1-1,0-1 1,-3 2-1,0 1 22,0 0-1,0 0 1,0 0-1,-7 7 1,2 2 110,0 0 0,1 0-1,1 0 1,-12 26 0,-15 55 525,22-50-49,-13 71 0,22-93-480,1 1 0,1-1 0,0 1 0,2-1 0,5 30 0,-5-42-72,1 0 0,1 0 1,-1 0-1,2-1 0,-1 1 1,1-1-1,0 0 0,1 0 0,0 0 1,0-1-1,1 1 0,0-1 1,8 7-1,-13-13-118,1 1 1,0-1 0,-1 0-1,1 0 1,0 0-1,-1 0 1,1-1-1,0 1 1,0 0 0,0-1-1,0 1 1,0-1-1,-1 0 1,1 1 0,3-1-1,17-5-4114,-4-1 1640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5:44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28 5056,'-4'-14'1642,"4"13"-1568,0 1-1,0-1 0,0 1 0,0-1 0,0 0 0,0 1 0,0-1 0,0 1 0,1-1 0,-1 1 0,0-1 0,0 1 0,1-1 0,-1 1 1,0-1-1,1 1 0,-1-2 0,1-1 1614,0 11 4686,1 1-5787,0-1 1,0 1-1,-1-1 0,0 1 1,-1 0-1,0 0 0,0-1 1,-2 10-1,1-4-98,-1 22 321,-17 254 2196,19-217-2911,1-33-407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5:44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8640,'-9'2'6542,"39"3"-1613,-7-3-3295,45-2 0,-28-1-1227,-12 1-129,118 5-268,-139-5-411,1 1 0,0-1 0,-1 0 0,9-2 0,15-6-5551,-13 4 3083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5:45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9888,'-4'3'4622,"4"-2"-4468,0-1 0,0 0 0,0 0 0,0 0 0,0 1 0,0-1 154,0 0-154,2 11 1231,-1-3-736,5 163 5293,-15 89-3313,9-244-2491,-3 30 94,0-7-161,3 52 0,1-85-86,0 7-459,0-1 0,-1 1 1,0 0-1,-3 17 0,1-25-2766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6:10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31 112 8224,'-6'1'734,"5"-1"-507,-1 0 0,0 0 1,1 0-1,-1 1 1,1-1-1,-1 1 1,1-1-1,-1 1 1,1 0-1,-1-1 1,1 1-1,0 0 1,-4 5 4784,12-4-4355,1-1-1,-1 0 0,1-1 1,-1 0-1,1 0 0,-1 0 0,1-1 1,9-3-1,-14 4-531,169-30 1961,32-4-929,113-18-2069,-296 49-379,5-1-2445,-8 3-4282,-14 13-195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5:45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 7392,'0'0'122,"0"0"1,-1-1-1,1 1 1,0-1-1,0 1 1,-1 0-1,1-1 1,0 1-1,0-1 1,0 1-1,0 0 1,-1-1-1,1 1 1,0-1-1,0 1 1,0-1-1,0 1 1,0-1-1,0 1 1,0 0 0,0-1-1,1 1 1,-1-1-1,9 6 3500,0 1-1496,0 1-1535,-1 0 1,1 1-1,-1-1 1,-1 2 0,1-1-1,-1 1 1,-1 0 0,0 1-1,6 10 1,5 15 599,17 45 0,74 263 2649,-97-297-3493,-2 1 0,-2 0-1,2 66 1,-8-45-99,-15 113-1,13-166-379,-4 25 330,-13 50 1,15-80-493,0 1 1,-1-1 0,0 0 0,0 0 0,-1 0 0,0 0 0,-1-1 0,0 0 0,-14 15 0,18-21-276,-1-1 0,0 1 0,0-1 0,0 0 1,-6 4-1,8-5 251,0-1 0,-1 1 0,1-1 0,-1 1 1,1-1-1,-1 0 0,1 0 0,0 0 0,-1 1 1,1-1-1,-1 0 0,1-1 0,-1 1 0,1 0 0,-1 0 1,1-1-1,-1 1 0,1-1 0,0 1 0,-1-1 1,0 0-1,-27-21-6887,3-3 2309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5:47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80 2912,'1'-1'198,"0"0"0,0 0 1,0-1-1,1 1 0,-1 0 0,0 0 0,1 0 1,-1 0-1,1 0 0,-1 0 0,1 1 1,-1-1-1,1 0 0,0 1 0,-1 0 1,1-1-1,0 1 0,-1 0 0,1-1 0,3 1 1,-3 0 124,0 0 0,1 0 0,-1 0 0,0-1 0,1 0 0,-1 1 0,0-1 0,0 0 0,0 0 0,1 0 0,-1 0 0,3-2 0,-5 2-170,1 1-1,0-1 0,0 1 1,-1-1-1,1 0 1,0 1-1,0-1 0,-1 0 1,1 1-1,-1-1 0,1 0 1,-1 0-1,1 0 1,-1 0-1,1 1 0,-1-1 1,0 0-1,1 0 0,-1 0 1,0 0-1,0 0 0,0 0 1,0 0-1,0 0 1,0 0-1,0 0 0,0 0 1,0 0-1,0 0 0,-1 1 1,1-1-1,0 0 1,0 0-1,-1 0 0,1 0 1,-1 0-1,1 0 0,-1 1 1,1-1-1,-1 0 1,0 0-1,1 1 0,-1-1 1,0 0-1,1 1 0,-1-1 1,0 1-1,0-1 0,-1 0 1,-2-1-40,0 0-1,-1 0 1,1 0-1,0 1 1,-1 0 0,1 0-1,-1 0 1,1 0 0,-1 1-1,1 0 1,-6 0 0,-2 1-14,0 1 1,0 0 0,0 1 0,0 0-1,0 1 1,-16 8 0,7-2 65,0 2 1,-29 21-1,43-27-133,0 0-1,0 0 1,1 0 0,-1 1-1,2 0 1,-1 0-1,1 1 1,0 0-1,0-1 1,1 2-1,-5 11 1,9-18-14,-1 0 0,1 1 0,0-1 0,0 0 0,0 0 0,0 0 0,0 0 0,0 0 0,1 0 1,-1 0-1,1 0 0,-1 0 0,1 0 0,0 0 0,0 0 0,0 0 0,0-1 0,0 1 0,0 0 0,0 0 0,3 2 0,0 0 32,0 0 0,0 0 0,1 0 0,0-1 0,-1 1 0,9 3 0,21 8 43,0-2 1,1-1-1,68 13 1,10 3 118,-83-19-109,-16-6 101,0 1-1,-1 1 0,1 0 1,21 12-1,-23-5 177,-11-12-356,-1 0-1,0 1 1,0-1 0,1 0-1,-1 1 1,0-1 0,0 0 0,1 1-1,-1-1 1,0 1 0,0-1-1,0 0 1,0 1 0,0-1 0,0 1-1,1-1 1,-1 1 0,0-1 0,0 0-1,0 1 1,-1-1 0,1 1-1,0-1 1,0 1 0,0-1 0,0 0-1,0 1 1,0-1 0,-1 1 0,1-1-1,0 0 1,0 1 0,0-1-1,-1 1 1,1-1 0,0 0 0,-1 0-1,1 1 1,0-1 0,-1 0-1,0 1 1,-8 3 91,-1 0 0,1 0 0,-1-1-1,0 0 1,-1-1 0,1 0 0,-13 0-1,-11 3-56,-46 7-610,-159 3 0,230-16-3258,30-9-4959,-13 8 7098,19-6-1278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5:47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9 6816,'-3'-8'2492,"10"7"310,-6 1-2470,2 15 5812,-10 56-3883,7-45-2442,-6 42-1,-3-27-9214,9-35 6788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5:48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21 5824,'-14'-21'2624,"20"21"-2272,-6 4-1120,5 5 544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5:48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4736,'0'0'1530,"5"8"1078,-3-5-2088,1-1 1,-1 1-1,0 0 0,0 0 0,0-1 0,-1 2 0,1-1 0,-1 0 0,1 0 0,-1 0 0,0 1 1,-1-1-1,1 0 0,0 6 0,0 1 364,0 1 0,-1 0 0,-1 15 1,-2-6 85,1-11-565,1 0 1,1-1-1,-1 1 1,2 15-1,0 1 614,-1-25-1006,0 0-1,0 0 1,0 0 0,0 1 0,0-1 0,0 0 0,0 0 0,0 0 0,0 0 0,0 0 0,0 0-1,0 0 1,0 1 0,0-1 0,0 0 0,0 0 0,0 0 0,0 0 0,0 0 0,0 0 0,0 0 0,0 1-1,0-1 1,0 0 0,0 0 0,0 0 0,0 0 0,0 0 0,0 0 0,0 0 0,0 0 0,0 1 0,0-1-1,1 0 1,-1 0 0,0 0 0,0 0 0,0 0 0,0 0 0,0 0 0,0 0 0,0 0 0,0 0 0,1 0-1,-1 0 1,0 0 0,0 0 0,0 0 0,0 0 0,0 0 0,0 0 0,1 0 0,-1 0 0,0 0 0,0 0-1,0 0 1,0 0 0,0 0 0,0 0 0,0 0 0,1 0 0,-1 0 0,0 0 0,6-6 177,-5 5-70,12-11 59,30-20 0,-1 2-175,10-19 0,-31 29-4,1 1 1,36-25 0,-56 43 31,0 0 1,0-1 0,0 1 0,0 0 0,1 0-1,-1 1 1,0-1 0,1 0 0,-1 1 0,1-1-1,-1 1 1,1 0 0,-1 0 0,3 0 0,-3 0 1,0 1 1,-1-1 0,1 1 0,0 0 0,-1-1 0,1 1 0,0 0-1,-1 0 1,1 0 0,-1 0 0,1 0 0,-1 0 0,0 0 0,0 1 0,1-1-1,-1 0 1,0 1 0,0-1 0,1 3 0,3 5 106,-1 0 0,0 0-1,-1 1 1,0-1 0,-1 1 0,2 10 0,-1 1-213,0 37 0,-3-54-443,1-1 0,-1 0 0,1 1 0,0-1-1,-1 0 1,2 1 0,-1-1 0,3 6 0,-1-2-2294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5:49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40 3648,'-2'-5'1062,"0"4"-230,2 1-794,0 0-1,0 0 1,0 0-1,0 0 0,-1 0 1,1 0-1,0 0 1,0 0-1,0 0 0,0 0 1,0 0-1,0 0 1,0 0-1,0 0 0,0 0 1,-1 0-1,1 0 1,0 0-1,0 0 0,0 0 1,0 0-1,0 0 1,0 0-1,0 0 0,0 0 1,0 0-1,0 0 1,-1 0-1,1 0 0,0 0 1,0 0-1,0-1 1,0 1-1,0 0 0,0 0 1,0 0-1,0 0 1,0 0-1,0 0 1,0 0-1,0 0 0,0 0 1,0-1-1,0 1 1,0 0-1,0 0 0,0 0 1,0 0-1,0 0 1,0 0-1,0 0 0,0 0 1,0 0-1,0-1 1,0 1-1,0 0 0,0 0 1,-22-7 11135,22 7-11135,0 0 0,0-1 1,1 1-1,-1 0 0,0 0 0,0 0 1,0 0-1,0 0 0,0-1 0,1 1 1,-1 0-1,0 0 0,0 0 0,0 0 1,0-1-1,0 1 0,0 0 0,0 0 1,0-1-1,0 1 0,0 0 0,0 0 1,0 0-1,0-1 0,0 1 1,0 0-1,0 0 0,0 0 0,0-1 1,0 1-1,0 0 0,0 0 0,0 0 1,0-1-1,0 1 0,0 0 0,0 0 1,-1 0-1,1-1 0,0 1 0,0 0 1,0 0-1,0 0 0,0 0 0,-1 0 1,1-1-1,0 1 0,0 0 1,0 0-1,0 0 0,-1 0 0,1 0 1,0 0-1,0 0 0,-1 0 0,1 0 1,0 0-1,0 0 0,0 0 0,-1 0 1,1 0-1,0 0 0,0 0 0,0 0 1,-1 0-1,1 0 0,0 0 0,-1 0 1,3-1 25,-1 0-1,0 0 1,0 0 0,1 0 0,-1 1 0,0-1 0,1 0 0,-1 1-1,0-1 1,1 1 0,-1-1 0,1 1 0,2-1 0,25-1 239,-12 2-151,12-2 33,0 1-1,0 2 1,1 1-1,31 7 1,-55-8-180,-1 0 0,0 1 0,0 0 0,1 0 1,-1 0-1,-1 1 0,8 4 0,-11-7 0,0 1 1,0 0-1,0-1 0,0 1 0,-1 0 1,1 0-1,0 0 0,0-1 0,0 1 0,-1 0 1,1 0-1,0 0 0,-1 0 0,1 0 1,-1 0-1,1 0 0,-1 1 0,0-1 1,1 0-1,-1 0 0,0 0 0,0 0 0,0 0 1,0 1-1,0-1 0,0 0 0,0 0 1,0 0-1,0 0 0,-1 1 0,1-1 1,0 0-1,-1 0 0,1 0 0,-1 0 0,1 0 1,-1 0-1,0 0 0,1 0 0,-2 2 1,-6 4 97,0 0 0,0-1 1,0 1-1,-1-1 1,-17 9-1,-12 8 45,23-13-38,-17 14 644,32-24-729,0 0 0,0 1 0,0-1 0,-1 0 0,1 1 1,0-1-1,0 0 0,0 0 0,0 1 0,0-1 0,1 0 1,-1 0-1,0 1 0,0-1 0,0 0 0,0 0 1,0 1-1,0-1 0,0 0 0,0 0 0,1 0 0,-1 1 1,0-1-1,0 0 0,0 0 0,0 0 0,1 1 0,-1-1 1,0 0-1,0 0 0,0 0 0,1 0 0,-1 0 1,0 0-1,0 1 0,1-1 0,-1 0 0,0 0 0,0 0 1,1 0-1,-1 0 0,0 0 0,1 0 0,11 4 329,19 3 76,32 2-1,-6-1-302,12 5 4,58 9 106,-91-21-517,-24-1 208,-11 0-376,-1-1-690,0-1 0,0 1 0,0-1 0,0 1 0,-1 0 0,1-1 0,-1 1 0,1 0 0,-2-3 0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5:50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1678 3808,'0'20'9066,"0"-20"-8995,0-1-1,0 1 0,0-1 1,0 1-1,0 0 0,0-1 1,1 1-1,-1 0 0,0-1 1,0 1-1,0 0 0,0-1 1,0 1-1,1 0 0,-1-1 1,0 1-1,0 0 0,1 0 1,-1-1-1,0 1 0,0 0 1,1 0-1,-1-1 0,6-5 594,0-2-103,0-1-1,-1 0 0,-1 0 1,8-19-1,9-42 911,-18 59-1275,18-59 584,15-60 51,7-97-68,14 1 346,-45 185-759,1 0 0,28-55 1,49-81 715,-62 122-588,61-85-1,14 9 120,-80 107-495,0 0 1,2 1 0,27-20 0,-25 24-104,46-32 204,-68 48-182,0 0-1,0 0 0,0 0 0,0 1 0,1 0 0,-1 0 1,1 1-1,9-2 0,-15 3-20,1 0 1,0 0 0,-1 0-1,1 0 1,0 0-1,-1 0 1,1 1 0,0-1-1,-1 0 1,1 0-1,0 1 1,-1-1-1,1 0 1,-1 1 0,1-1-1,-1 0 1,1 1-1,0-1 1,-1 1 0,1-1-1,-1 1 1,0-1-1,1 1 1,-1-1-1,1 1 1,-1 0 0,0-1-1,0 1 1,1 0-1,-1-1 1,0 1 0,0 0-1,0-1 1,0 1-1,1 0 1,-1-1 0,0 1-1,0 0 1,0-1-1,-1 1 1,1 0-1,0-1 1,0 1 0,-1 1-1,0 3 10,0 0 0,-1 0 0,1-1-1,-1 1 1,-3 5 0,-7 9-39,-16 19-1,9-12 68,-3 2 25,-1-2 0,-1-1 0,-43 35 0,-10 11-219,75-70 145,1 1 0,-1-1 0,1 0 1,0 1-1,0-1 0,0 1 0,0 0 0,0-1 0,0 1 1,0 0-1,1 0 0,-1-1 0,0 1 0,1 0 0,0 0 1,-1 0-1,1 2 0,0-1-8,1 1 0,0-1 0,-1 0 0,1 1 0,1-1 0,-1 0 1,0 0-1,1 0 0,2 5 0,10 11-42,0 1 0,1-2 0,28 26 0,20 25 140,-55-58-31,0-1 51,0 1 0,7 12 0,-13-20-55,-1-1 1,0 1-1,0-1 0,0 1 1,0 0-1,0-1 1,0 1-1,-1 0 1,0 0-1,1 0 0,-1-1 1,0 1-1,0 0 1,0 0-1,-1 3 0,0-4-15,0 1-1,0-1 0,0 0 1,0 0-1,0-1 1,-1 1-1,1 0 0,-1 0 1,1-1-1,-1 1 0,1-1 1,-1 1-1,0-1 0,0 1 1,0-1-1,-3 2 0,-4 1 7,1-1 0,-15 5 0,22-8-35,-14 4 14,-1-1 1,1 0-1,-1-2 0,-30 1 1,-59-11-2252,89 6 1,-28-8 1,23 5-1955,16 5 2484,14 6-5697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5:51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1 577 5152,'0'3'10107,"4"-4"-10689,0 1 1012,1-1 1,-1-1-1,0 1 0,1 0 1,-1-1-1,0 0 0,0 0 1,0-1-1,0 1 0,0-1 1,-1 0-1,7-5 0,29-31 996,64-82-1,-49 54-1001,-4 8-161,40-48 114,-58 63-25,-24 35-251,-1 1 3,0-1 0,12-19 0,-18 27-87,-1 0 0,1 0-1,0-1 1,0 1 0,-1-1 0,1 1 0,-1 0 0,1-1-1,-1 1 1,0-1 0,1 1 0,-1-1 0,0 0 0,0 1-1,0-1 1,0 1 0,0-1 0,0 1 0,-1-1 0,1 1 0,-1-1-1,1 1 1,-1-1 0,1 1 0,-1 0 0,0-1 0,1 1-1,-3-2 1,1 1 11,0 1-1,0-1 1,-1 1-1,1-1 1,0 1-1,-1 0 1,1 0-1,-1 1 1,0-1-1,1 0 0,-1 1 1,0-1-1,1 1 1,-1 0-1,0 0 1,-3 0-1,2 0 8,-4 1 37,1 0 0,-1 0 0,0 0 0,1 1 0,-1 0 0,1 0 0,-11 6 0,10-4 7,-1 0 1,1 1 0,0 0 0,0 1 0,1 0 0,0 0 0,0 1 0,0 0 0,1 0 0,0 0 0,0 1 0,1 0 0,0 0-1,0 0 1,1 0 0,-3 11 0,0-1 49,1 0 0,0 1 0,2 0 0,0 0 0,2 0 0,-2 37 0,4-45-106,1 0 0,0 1 0,0-1 1,1 0-1,1 0 0,0 0 0,0 0 0,1 0 1,0-1-1,7 11 0,-7-13-84,2 0 0,-1-1 0,1 0 0,0 0 0,1 0 0,-1-1-1,1 0 1,0 0 0,1 0 0,0-1 0,0-1 0,14 7 0,-10-6-700,0 0 0,0-1 0,1-1 0,-1 0 0,1-1 0,16 2 0,-14-4-1571,0 0-1,24-3 0,18-6-2189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5:58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1 147 1568,'1'-2'125,"-1"2"-113,0-1 0,0 1 0,1 0 0,-1 0 0,0 0 0,0 0 0,0 0 0,0 0 0,0 0 1,0 0-1,1 0 0,-1 0 0,0 0 0,0-1 0,0 1 0,0 0 0,0 0 0,0 0 0,0 0 0,0 0 0,0 0 1,0 0-1,1-1 0,-1 1 0,0 0 0,0 0 0,0 0 0,0 0 0,0 0 0,0-1 0,0 1 0,0 0 0,0 0 1,0 0-1,0 0 0,0 0 0,0-1 0,0 1 0,-1 0 0,1 0 0,0 0 0,0 0 0,0 0 0,0 0 0,0-1 1,0 1-1,0 0 0,0 0 0,0 0 0,0 0 0,-1 0 0,1 0 0,0 0 0,0 0 0,0-1 0,0 1 0,0 0 1,0 0-1,-1 0 0,1 0 0,0 0 0,0 0 0,0 0 0,0 0 0,0 0 0,0 0 0,-1 0 0,1 0 1,0 0-1,4 0 424,41 0 2292,79 4-2111,36-2-600,-48-2 99,521 6 423,-462 1-427,48-1-48,233-13 442,454-24 49,-822 25-613,157-8 15,425-23-17,-534 28 98,25-3 210,101-6-250,-129 13-30,198-7 256,-106 6 26,205 1-362,261 29 678,-455-5-534,2 1 37,28 0 98,79 5 327,-48-9-332,241 6 194,-175-13-195,-56 0-290,124 5 241,-87-7 81,-108-4-120,268-2-102,-253-2 128,257-7 13,-270 3-16,149-10-4,-56 1 50,42-4-24,-42 2-129,334 0-26,-536 14 7,252-9-159,83-4 324,4 18 7,-42 6-14,26-6 667,-260 8-758,-30-1-31,288 15 122,-238 4-206,-23-3 28,93-10 418,-41-7 736,-210-9-507,-27 0-704,2 0-26,0 0 108,-1 0 0,1 1 0,0-1 0,-1 1 0,1 0 0,-1-1 0,1 1 1,-1 0-1,1 0 0,-1 0 0,1 0 0,-1 0 0,0 0 0,0 0 0,0 0 0,1 1 0,-1-1 0,0 0 0,0 1 0,-1-1 1,1 1-1,1 2 0,1 3 5,0-1 0,-1 1 0,1 0 1,1 12-1,15 139 9,-14-105-31,33 414 177,-29-330-52,19 942 179,-43-793 223,5-201-442,-26 113-1,3-66-203,-29 120 370,40-163-102,-5-1 0,-41 94-1,-3-28 289,68-144-354,2-9-170,1 1-1,-1-1 1,1 1-1,-1-1 1,0 1-1,1-1 1,-1 1-1,0-1 0,0 0 1,0 1-1,0-1 1,-2 1-1,3-2 21,0 0-1,0 0 0,0 0 1,0 0-1,-1 0 1,1 0-1,0 0 0,0 0 1,0 0-1,0 0 1,-1 0-1,1 0 1,0 0-1,0 0 0,0 0 1,0 0-1,-1 0 1,1 0-1,0 0 0,0 0 1,0 0-1,0-1 1,0 1-1,-1 0 0,1 0 1,0 0-1,0 0 1,0 0-1,0-1 0,0 1 1,0 0-1,0 0 1,0 0-1,0 0 0,0 0 1,-1-1-1,1 1 1,0 0-1,0 0 1,0 0-1,0-1 0,0 1 1,0 0-1,0 0 1,0 0-1,0 0 0,1-1 1,-1 1-1,0 0 1,0 0-1,0 0 0,0-1 1,0-17-1661,5-41-1910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6:00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22 1984,'-5'-13'640,"7"4"-66,-2 10-529,0-1 0,0 0 0,0 0 0,0 0 1,0 0-1,0 0 0,0 0 0,0 0 0,0 0 0,0 0 0,1 0 0,-1 0 1,0 0-1,0 0 0,0 0 0,0 0 0,0 1 0,0-1 0,0 0 0,0 0 1,0 0-1,0 0 0,0 0 0,0 0 0,0 0 0,1 0 0,-1 0 0,0 0 1,0 0-1,0 0 0,0 0 0,0 0 0,0 0 0,0 0 0,0 0 0,0 0 1,0 0-1,0 0 0,0 0 0,1 0 0,-1 0 0,5 14 77,0-2 161,-2 7-32,0 0 0,-1 0 0,-1 24 0,0-1 169,7 201 1575,-11-200-1730,1-31-198,1 1 0,1-1 0,1 17 0,1-13 10,-2-13 17,0 0 0,0 0 0,1 0 0,-1 0 0,1 0 1,0 0-1,0-1 0,2 5 0,-2-6-56,-1 1-1,1-1 1,0 0-1,1 0 1,-1-1-1,0 1 1,0 0-1,0 0 1,0 0-1,1-1 1,-1 1-1,0-1 1,1 1-1,-1-1 1,0 1-1,1-1 1,-1 0-1,1 0 1,-1 0-1,1 0 1,-1 0-1,3 0 1,88-6 355,-19 0-498,129 4 146,2-1 158,73 5 36,-69 5-41,426 19 118,150 19 264,-600-38-471,72 4 9,193 7-2,-174-12-128,134 2 213,-123-8-80,156-3 49,83 2-98,-263 2-3,89 0 98,718-7 32,-236-6 242,28-1-229,-209 5-251,-12 0 372,-626 7-327,659-13 158,13 3 64,15 4 133,39 10-42,7 6-187,-23 11-11,-441-11-95,490 21 233,-471-14-38,457 39 937,-449-39 825,-309-16-1945,0 0 0,1 0 1,-1 0-1,1 0 0,-1 0 0,0-1 1,1 1-1,-1 0 0,0-1 1,1 1-1,-1-1 0,0 1 0,0-1 1,1 0-1,-1 1 0,0-1 1,0 0-1,0 0 0,0 0 0,0 0 1,0 0-1,1-1 0,-2 1-108,1 0-1,-1 1 0,0-1 1,0 0-1,0 1 0,1-1 1,-1 0-1,0 0 0,0 1 1,0-1-1,0 0 0,0 1 0,0-1 1,0 0-1,0 0 0,-1 0 1,1-1-407,-1 1 1,0 0 0,1-1-1,-1 1 1,0 0-1,0 0 1,0-1 0,0 1-1,0 0 1,-2-1 0,-2-3-2336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6:11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132 143 11136,'-6'-6'3050,"6"5"-2991,-1 1 0,1 0 0,0-1 0,0 1 0,-1 0 0,1-1-1,0 1 1,-1 0 0,1 0 0,0-1 0,-1 1 0,1 0 0,-1 0 0,1-1-1,0 1 1,-1 0 0,1 0 0,-1 0 0,1 0 0,0 0 0,-1 0 0,1 0-1,-1 0 1,1 0 0,-1 0 0,1 0 0,0 0 0,-1 0 0,1 0 0,-1 0-1,1 0 1,-1 0 0,1 0 0,0 0 0,-1 1 0,1-1 0,-1 0 0,1 0 0,0 1-1,-1-1 1,1 0 0,0 1 0,-1-1 0,1 0 0,0 1 0,0-1 0,-1 0-1,1 1 1,0-1 0,-11 13 542,0 0-1,1 0 1,1 0-1,0 1 0,-13 30 1,14-27-268,3-7-194,1 0 0,0 0 0,1 0 0,0 1 0,0-1 0,1 1 0,1-1 1,-1 1-1,2 0 0,0 0 0,0 0 0,1 0 0,0-1 0,3 12 0,-1-13-66,-1 0 1,1 0-1,1 0 0,-1-1 1,2 1-1,-1-1 1,1 0-1,0 0 0,1-1 1,0 1-1,0-1 0,0-1 1,1 1-1,0-1 1,1 0-1,12 8 0,-1-4 17,0-1 0,1-1-1,0-1 1,0 0-1,0-1 1,39 5 0,-34-8-50,1-1 0,0-1 1,0-2-1,0 0 0,33-7 1,-37 3-102,1-1 1,-1-1 0,33-15-1,58-38 2,-109 58 61,89-55 57,-77 46-70,-1 0 1,0-2-1,20-22 0,-32 31 22,0 1 0,-1 0 0,1-1 0,-1 1-1,0-1 1,0 0 0,-1 1 0,1-1 0,-1 0 0,1 0 0,-1 0 0,-1 0 0,1 0-1,0-1 1,-1-4 0,0 4 2,-1 1 0,0-1 0,0 0 0,0 0 0,0 0-1,-1 1 1,0-1 0,0 1 0,0-1 0,0 1 0,-1 0-1,-5-8 1,-7-6-74,-1 0 0,-1 1 0,-1 1 0,0 0 0,-1 1-1,0 1 1,-1 1 0,-1 1 0,0 1 0,0 0 0,-1 2 0,-37-11 0,-169-17-3340,126 25-3086,99 11 6027,2 1 73,-1 0 0,1 0 0,0 0 0,-1 0 0,1 0 0,0 0 0,-1-1 0,1 1 0,0-1 0,-1 1 0,1-1 0,0 1 1,-1-1-1,1 0 0,0 1 0,0-1 0,0 0 0,0 0 0,0 0 0,0 0 0,0 0 0,-1-2 0,0-6-2882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6:24.6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348 37 3136,'10'-24'5456,"-6"12"1034,-15 26-5343,-59 110-274,-21 32 398,-36 58 190,111-184-1082,1 1-1,-14 47 1,28-78-352,1 0-1,0 1 1,0-1-1,0 0 1,0 1-1,-1-1 1,1 1-1,0-1 1,0 0 0,0 1-1,0-1 1,0 1-1,0-1 1,0 0-1,0 1 1,0-1-1,0 1 1,0-1-1,0 0 1,0 1 0,1-1-1,-1 1 1,0-1-1,0 0 1,1 1-1,10-1 591,4-2-665,153-16 197,-148 16-121,49-2 102,0 2-1,70 7 0,-129-3-83,-1-1 0,1 1 1,0 1-1,-1-1 0,18 9 0,-26-10-61,0-1 0,0 0 0,-1 1-1,1-1 1,0 0 0,-1 1-1,1-1 1,0 1 0,-1-1 0,1 1-1,0-1 1,-1 1 0,1 0 0,-1-1-1,1 1 1,-1 0 0,0-1 0,1 1-1,-1 0 1,0 0 0,1-1 0,-1 1-1,0 0 1,0 0 0,0 0 0,0-1-1,1 1 1,-1 0 0,0 1 0,-1-1-510,1 1 1,-1-1-1,0 1 1,1-1-1,-1 1 1,0-1-1,0 1 1,0-1-1,1 0 1,-2 0-1,-1 3 1,2-1-1844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6:25.2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199 78 6464,'11'-40'2090,"-11"40"-2031,1-1 0,-1 0 1,0 0-1,0 0 0,0 0 0,1 1 0,-1-1 0,1 0 0,-1 0 0,0 1 0,1-1 0,0 0 0,0 0 0,2-3 137,-2 2 5,0 0 0,1 1 0,-1-1 0,1 0 0,-1 1 0,1-1 0,0 1 0,-1 0 0,1-1 0,0 1 0,3-1 0,-4 1-61,0 1 71,-1-1 0,1 1 0,0 0 0,-1 0 0,1-1 0,0 1 0,0 0 0,-1 0 1,1 0-1,0 0 0,0 0 0,-1 0 0,1 0 0,0 0 0,0 0 0,0 0 0,0 1-104,-1 0-1,0 0 1,1 0 0,-1 0-1,0-1 1,0 1 0,0 0-1,0 0 1,0 0 0,0 0-1,0 0 1,0 0 0,0 0-1,0 0 1,0 0 0,-1 0-1,1 0 1,0-1-1,-1 3 1,-1 1 62,-5 24 711,-2 0 1,-22 49 0,-36 37 327,37-65-775,-30 65 0,57-109-407,-27 68 169,27-63-101,0 1 0,0-1 0,1 0 0,0 1-1,0 13 1,2-23-72,0 0 0,0-1 0,0 1 0,0-1 0,0 1 0,0 0 0,0-1 0,0 1 0,1-1 0,-1 1 0,0 0 0,0-1 0,1 1 0,-1-1 0,0 1 0,1-1 0,-1 1 0,0-1 0,1 1 0,-1-1 0,1 1 0,-1-1 0,1 0 0,-1 1 0,1-1 0,-1 0 0,1 1 0,-1-1 0,1 0 0,-1 0 0,1 0 1,0 1-1,-1-1 0,1 0 0,-1 0 0,1 0 0,0 0 0,-1 0 0,1 0 0,0 0 0,0 0 0,4-1 65,-1 0 0,1 0 0,-1 0 0,7-2 0,-5 1-113,28-9 67,1 2 1,0 1 0,0 2 0,1 1 0,0 2 0,64 3 0,-92 1-60,-1 0 1,0 1-1,1 0 1,9 5-1,16 3-502,-23-7-1882,-9-3 1767,0 0 0,0 0 1,0 1-1,0-1 0,0 0 0,0 0 0,0 0 0,0 0 1,0 0-1,0 0 0,0 0 0,0-1 0,0 1 0,0 0 1,0 0-1,0-1 0,2 0 0,10-3-2746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6:25.8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128 249 4384,'0'-11'1164,"-1"6"-375,1 0 0,0 1-1,0-1 1,0 0 0,1 1 0,0-1-1,0 0 1,0 1 0,0-1-1,1 1 1,1-5 0,8-7 34,1 0 0,0 1 0,1 1-1,0 0 1,1 0 0,23-16 0,-26 23-667,-1 0 0,1 0 0,0 1 0,1 1 1,-1 0-1,1 0 0,0 1 0,1 1 0,-1 0 0,25-3 0,-32 6-78,0 0-1,0 0 1,0 0-1,-1 1 1,1-1-1,0 1 1,-1 0-1,10 4 1,-12-4-44,0 0 0,0 0-1,0 0 1,-1 0 0,1 1 0,0-1 0,0 1-1,-1-1 1,1 1 0,-1 0 0,1-1 0,-1 1-1,0 0 1,0 0 0,0 0 0,0 0 0,0 0 0,0 0-1,0 1 1,0 3 0,0 0-3,-1 0 0,0-1 1,0 1-1,0 0 0,-1 0 0,0-1 0,0 1 1,0 0-1,-1-1 0,1 1 0,-1-1 0,-1 0 1,1 0-1,-1 0 0,0 0 0,0 0 0,-6 7 1,-5 4 79,0-1 1,0-1-1,-26 19 1,-13 8 2,27-23-125,1 2-1,1 1 1,-24 26 0,47-46 16,0 0 0,0 0 0,0 1-1,0-1 1,0 0 0,0 1 0,0-1 0,0 1-1,1 0 1,-1-1 0,0 1 0,1 0 0,0-1 0,-1 1-1,1 0 1,0-1 0,0 1 0,0 0 0,0 1-1,1 0 3,-1-1 1,1 0-1,1 1 0,-1-1 0,0 0 0,0 0 0,1 0 0,-1 0 0,1 0 0,0-1 0,-1 1 1,1 0-1,0-1 0,2 2 0,56 40 17,15 11 69,-48-30 383,41 44 0,-58-57-290,-1 1 0,0 0 1,0 0-1,-2 1 0,0 0 1,11 28-1,-17-38-148,0 0-1,0 0 1,0 1-1,0-1 1,-1 0-1,1 0 1,-1 1-1,0-1 1,0 0 0,0 1-1,-1-1 1,1 0-1,-1 1 1,0-1-1,0 0 1,0 0-1,0 0 1,0 0-1,-1 0 1,1 0-1,-1 0 1,0 0 0,0 0-1,0-1 1,-3 4-1,1-1-8,-1 0 1,0-1-1,0 0 1,-1 1-1,1-2 0,-1 1 1,0-1-1,0 1 0,0-2 1,-11 5-1,-6-1 11,-39 7 0,41-10-75,-10 2-704,-1-1-1,-51 0 1,55-6-2176,-43-6 0,36 2-2610,5 5 1723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6:26.8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1 103 2816,'8'3'12652,"-3"1"-12104,0 1 0,1-1 1,-1-1-1,1 1 0,12 5 0,-9-7-326,1-1 0,-1 0 0,0 0 0,1-1 0,-1 0 0,1 0 0,-1-1 0,15-4 0,-7 1 34,0-1 1,0 0-1,26-14 1,-42 18-253,3 0 37,-1-1 1,1-1 0,0 1 0,-1 0-1,4-4 1,-6 5-37,0 0-1,0 0 1,0 0 0,0 0-1,0 0 1,-1-1 0,1 1-1,0 0 1,-1 0 0,1-1 0,-1 1-1,1 0 1,-1-1 0,0 1-1,0-1 1,1 1 0,-1 0-1,0-1 1,0 1 0,0-1-1,-1-1 1,1 1-11,-1-1 1,0 0 0,0 1-1,0-1 1,0 1-1,0-1 1,0 1-1,-1 0 1,1-1-1,-1 1 1,1 0-1,-1 0 1,0 0-1,0 0 1,0 0-1,0 0 1,0 1-1,-1-1 1,1 1-1,0-1 1,-1 1-1,1 0 1,-1 0-1,1 0 1,-1 0-1,0 1 1,1-1-1,-4 0 1,-1 0 6,0 1 0,0-1-1,0 1 1,0 0 0,0 1 0,0 0 0,0 0 0,0 0 0,1 1 0,-8 3 0,2-1 70,1 1 1,0 1 0,0 0 0,1 0-1,-1 1 1,-14 13 0,21-15-4,0-1-1,-1 1 1,1 0 0,1 0 0,-1 0 0,1 0 0,0 1 0,0 0-1,0-1 1,1 1 0,0 0 0,0 0 0,1 0 0,-2 12 0,2-9 67,1 0 1,1 0-1,-1 1 1,2-1-1,-1 0 1,1 0-1,0 0 1,1-1-1,0 1 1,1 0-1,-1-1 1,2 0-1,-1 0 1,1 0-1,0-1 1,8 10 0,-9-14-88,-1-1 0,1 1 0,0-1 0,-1 1 0,1-1 0,0-1 0,0 1 0,1 0 0,-1-1 0,0 0 0,0 0 0,1 0 0,-1-1 0,1 1 0,-1-1 0,0 0 0,5-1 0,7 0-21,0-1-1,0-1 1,22-7-1,-23 6-12,1-1 0,-1-1 0,0 0 0,15-9 0,-27 13-452,0-1 0,0 1 0,0-1 0,0 0 1,0 1-1,0-1 0,3-6 0,-4 7-203,2 1-981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6:27.4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201 27 7872,'0'-1'209,"0"-1"89,0 1 0,0-1 1,0 0-1,0 1 0,-1-1 0,1 1 0,0-1 1,-1 1-1,1-1 0,-1 0 0,1 1 0,-1 0 0,-1-3 1,2 4-60,0 0 0,-1-1 0,1 1 0,-1 0 0,1 0 0,0 0 0,-1 0 0,1-1 0,-1 1 0,1 0 0,-1 0 0,1 0 0,0 0 0,-1 0 0,1 0 0,-1 0 0,1 0 1,-1 0-1,1 1 0,0-1 0,-2 0 0,-18 9 1072,-4 3-532,7-4-330,1 1 0,0 0 0,-23 18 0,35-24-410,0 1 0,1-1 0,-1 1 1,0 0-1,1 1 0,0-1 0,0 0 0,0 1 0,1 0 1,0-1-1,0 1 0,0 0 0,0 0 0,1 0 0,-1 0 1,1 1-1,0 6 0,0 1 56,1 0 0,1 1 1,2 16-1,-3-26-53,1-1 1,0 1-1,-1-1 1,2 1-1,-1-1 1,0 0 0,1 1-1,-1-1 1,1 0-1,0 0 1,0 0-1,0 0 1,1 0-1,-1 0 1,1-1 0,-1 1-1,4 1 1,-5-3-19,0-1 1,1 1 0,-1-1-1,0 0 1,0 1 0,0-1 0,1 0-1,-1 0 1,0 0 0,0 0-1,0 0 1,1 0 0,-1 0 0,0 0-1,0-1 1,1 1 0,-1 0-1,0-1 1,0 1 0,0-1 0,0 1-1,0-1 1,0 1 0,0-1-1,0 0 1,0 0 0,0 0 0,0 1-1,0-1 1,1-2 0,4-3 63,0-1 0,-1-1 0,6-8 0,-8 12-65,15-28 36,18-42 0,-33 68-81,3-13 26,1 0 232,-7 25-119,-28 144 531,-35 133 886,43-203-1221,-11 29-237,24-86-28,-22 68 170,27-85-520,12-20-5214,23-22-3076,-19 23 6326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6:27.9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65 31 6880,'8'-18'2229,"-8"18"-2198,0 0 1,0-1-1,0 1 1,0 0-1,0 0 1,0-1-1,1 1 0,-1 0 1,0 0-1,0-1 1,0 1-1,0 0 1,1 0-1,-1 0 0,0 0 1,0-1-1,0 1 1,1 0-1,-1 0 1,0 0-1,0 0 0,1 0 1,-1 0-1,0-1 1,0 1-1,1 0 1,-1 0-1,2 0-143,2-2 668,-1 1 1,1 0 0,0 0 0,0 0 0,0 0-1,7 0 1,-10 2-409,0-1-1,0 0 1,0 0-1,0 0 1,0 1-1,0-1 1,0 0 0,0 1-1,0-1 1,0 1-1,0-1 1,0 1-1,0-1 1,0 1-1,0 0 1,-1 0-1,1-1 1,0 1-1,-1 0 1,1 0 0,0 0-1,-1 0 1,1 0-1,-1 0 1,1 0-1,-1 0 1,1 0-1,-1 0 1,0 0-1,0 0 1,1 0-1,-1 0 1,0 0 0,0 2-1,0 3 105,0-1-1,-1 1 1,1 0 0,-1-1 0,0 1-1,-1-1 1,1 1 0,-3 5-1,-21 45 1046,16-39-886,-19 43 415,-33 71 231,57-120-594,5-10-150,10-16 8,5-8-149,16-12-202,1 1 0,1 2 1,2 2-1,67-45 0,-95 70 49,-4 1 5,1 1 0,-1 0-1,1 1 1,0-1 0,0 1-1,0 0 1,0 0 0,1 0 0,-1 1-1,0 0 1,11-1 0,-15 2 1,1 0-1,-1 0 1,1 0 0,-1 0-1,0 1 1,1-1 0,-1 1 0,0-1-1,0 1 1,1 0 0,-1-1-1,0 1 1,0 0 0,0 0 0,0 0-1,0-1 1,0 1 0,0 1 0,0-1-1,0 0 1,0 0 0,0 0-1,-1 0 1,1 1 0,0-1 0,-1 0-1,1 0 1,-1 1 0,1 1-1,1 5 136,-1 0 0,1 0 0,-1 16-1,0-15-62,0 75 90,-11 107-1,7-128-2756,2-57-784,-9-18-4716,4-3 4076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6:35.3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283 13 3328,'19'-13'7664,"-27"14"-2357,-5 9-4631,6-4-9,-5 4-482,0 0-1,1 1 1,0 0-1,1 1 1,0 0-1,0 1 1,2 0-1,0 0 1,-10 21-1,-3 16 366,-21 68-1,40-110-480,-68 244 1243,59-193-1098,3 1-1,2 1 0,3 69 1,4-77-114,11 76 1,-7-97-51,2-1-1,1 1 1,19 48 0,-24-72-136,1 1 0,0-1 1,10 13-1,-13-19-115,0 0-1,1 0 1,-1-1-1,1 1 1,0-1-1,-1 1 1,1-1-1,0 1 0,0-1 1,0 0-1,0 0 1,0 0-1,0 0 1,0 0-1,0-1 1,1 1-1,-1-1 1,0 1-1,4-1 0,14 0-1718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6:35.8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84 4480,'1'-6'676,"2"0"0,-1 0 0,0 0 0,1 0 1,0 0-1,1 1 0,-1-1 0,8-8 0,-7 8 676,4-6 922,-8 11-2190,0 1 1,0 0-1,0 0 1,0-1 0,0 1-1,0 0 1,1 0-1,-1-1 1,0 1-1,0 0 1,0 0-1,1 0 1,-1 0-1,0-1 1,0 1 0,1 0-1,-1 0 1,0 0-1,0 0 1,1 0-1,-1 0 1,0 0-1,0 0 1,1 0-1,-1-1 1,0 1 0,1 0-1,-1 0 1,0 1-1,0-1 1,1 0-1,-1 0 1,1 1 90,-1 0 0,0 1 0,0-1 1,0 0-1,1 0 0,-1 1 0,0-1 1,-1 0-1,1 1 0,0-1 0,0 0 0,-1 0 1,1 1-1,0-1 0,-1 1 0,-1 6 291,-4 101 1569,5-49-1526,0-26-300,-2 124 99,6-91-52,-11 124 0,8-172-113,0-12-451,3-9-1812,-2-2 1654,0 1 0,0 0 0,0-1 0,0 1 0,-1 0 0,1-6-1,0-5-822,4-20-1009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6:36.4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9 152 5216,'-8'-4'4532,"24"-6"469,6-3-3452,6-6-526,1 1 1,37-16-1,-53 28-957,2-2-22,0 0 0,1 2 1,-1 0-1,1 0 0,1 2 0,30-5 0,-44 8-37,-1 1 0,1 0 0,0 0 0,0 0 0,0 1 0,-1-1 0,1 1 0,0-1 0,0 1 0,-1 0 0,1 0 0,-1 0 0,1 1 0,-1-1 0,1 0 0,-1 1 0,0 0 0,0-1 0,1 1 0,-1 0 0,-1 0 0,1 0 0,0 0 0,0 1-1,-1-1 1,1 0 0,-1 1 0,0-1 0,0 1 0,0 0 0,0-1 0,0 1 0,0 0 0,-1-1 0,1 4 0,0 1 41,-1 0-1,0 0 1,0 0-1,-1 0 1,1 0-1,-2 0 1,1 0 0,-1 0-1,0 0 1,0-1-1,-1 1 1,0-1-1,0 0 1,-4 7-1,-9 10 134,0 0 0,-22 24 0,25-32-93,-204 277 1181,179-226-655,38-65-595,-1-1 0,1 0 1,0 1-1,-1-1 0,1 0 1,0 1-1,0-1 0,-1 0 1,1 1-1,0-1 0,0 0 1,0 1-1,0-1 0,0 1 1,-1-1-1,1 1 0,0-1 1,0 0-1,0 1 1,0-1-1,0 1 0,0-1 1,0 1-1,0-1 0,0 0 1,1 1-1,-1-1 0,0 1 1,13-2 305,-3-1-289,19-4 126,82-14 298,-93 18-423,1 0-1,0 2 1,-1 0 0,20 3 0,-29-2-48,0 1 0,0 0 1,0 1-1,0-1 0,0 2 1,-1-1-1,1 1 0,-1 1 1,0 0-1,0 0 0,0 0 1,9 10-1,-13-11-143,13 14-1206,-17-18 1105,1 1 1,-1-1-1,1 1 0,-1-1 1,1 1-1,0-1 0,-1 0 1,1 1-1,0-1 0,-1 0 1,1 1-1,0-1 0,-1 0 0,1 0 1,0 0-1,0 1 0,-1-1 1,1 0-1,0 0 0,-1 0 1,1 0-1,0 0 0,1-1 0,3 0-2112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6:37.0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45 122 3968,'0'-3'145,"-1"-1"1244,1-1-1,1 0 1,-1 1 0,2-9-1,-1 11-1015,0 0-1,0 0 0,-1 1 0,1-1 0,0 0 1,1 1-1,-1-1 0,0 1 0,0-1 0,1 1 1,-1 0-1,0 0 0,1-1 0,3-1 0,9-5 373,0 0 0,1 1-1,0 1 1,17-6-1,-11 6-547,1 1-1,-1 1 0,1 1 0,39 0 0,-53 3-96,-1 0 1,1 1-1,0 0 0,-1 0 0,1 1 0,10 4 0,-17-6-68,1 1-1,-1-1 1,1 1 0,-1 0-1,0 0 1,0 0-1,1-1 1,-1 1-1,0 0 1,0 1 0,0-1-1,0 0 1,0 0-1,0 0 1,0 1-1,1 1 1,-2-1-14,0 0-1,0-1 1,0 1-1,0-1 1,0 1-1,0-1 1,0 1-1,0-1 1,-1 1-1,1 0 1,0-1-1,-1 1 1,1-1-1,-1 0 1,0 1-1,0-1 1,1 1-1,-1-1 1,0 0-1,-1 2 1,-5 4 65,1 1 1,-1-1-1,-1-1 1,-9 8-1,-36 23 196,47-33-239,-25 16 90,-69 49 230,97-67-371,0 1 1,1-1-1,-1 0 0,0 1 0,1-1 0,0 1 1,-1 0-1,1 0 0,-3 5 0,5-7 5,0 0 0,0 0 0,-1 0 0,1-1-1,0 1 1,0 0 0,0 0 0,0 0 0,0 0 0,0 0-1,0-1 1,0 1 0,0 0 0,0 0 0,1 0 0,-1 0-1,1 1 1,0-1 2,-1 0 0,1 1 0,0-1 0,0 0 0,1 0 0,-1 0 0,0 0 0,0 1 0,1-2 0,-1 1-1,0 0 1,2 1 0,14 6 12,0-2 0,0 1 0,35 6 0,-3 0 8,-24-6 78,0 2 0,-1 0-1,0 2 1,0 0 0,-1 2 0,33 24-1,-51-33 0,-1-1 0,0 2 0,0-1-1,7 9 1,-10-11-34,0 0 0,1 0 0,-1 1 0,0-1 0,0 0 0,0 1 0,0-1 1,-1 0-1,1 1 0,-1-1 0,1 1 0,-1-1 0,0 6 0,-1-2 12,-1 0-1,1-1 1,-1 1 0,-1 0 0,1-1-1,-1 1 1,0-1 0,0 1 0,0-1-1,-1 0 1,1-1 0,-1 1-1,-1-1 1,1 1 0,-6 3 0,-3 3-57,-1-2 1,0 1 0,0-1-1,-19 7 1,-126 49-21,107-45 18,23-10-1244,-42 9 1,4-6-9117,60-10 7538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2:38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575 0 4640,'-16'2'1680,"-1"0"1,1 1-1,-26 8 0,3-2-647,-1 0-723,0 2 0,1 1 1,0 2-1,1 2 0,1 1 0,-45 29 0,67-37-281,1 1 1,0 1-1,1 0 0,0 1 1,1 0-1,0 1 0,-17 24 1,22-24-1038,6-2 272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7:34.0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22 405 2400,'-6'-4'-437,"5"4"766,0-1 0,0 1 0,0 0 1,1-1-1,-1 1 0,0-1 0,0 1 0,1-1 0,-1 1 1,0-1-1,1 1 0,-1-1 0,0 0 0,1 1 1,-1-1-1,1 0 0,-1 1 0,1-1 0,0 0 0,-1 0 1,1 1-1,0-1 0,-1 0 0,1 0 0,0 0 0,0 0 1,0 0-1,0-1 0,5-10 3058,-4 11-3276,-1 0 1,1 0 0,-1 1 0,1-1 0,-1 0 0,1 0 0,0 1 0,-1-1 0,1 1-1,0-1 1,0 0 0,1 0 0,6-5 423,1-3-260,2 1 1,-1 0-1,1 1 1,0 0-1,1 1 1,18-7-1,-17 6-166,-10 5-102,1 1 0,0-1 0,-1 1 0,1 0 0,0 0-1,0 0 1,0 0 0,0 1 0,0-1 0,0 1 0,0 0 0,0 0 0,0 1-1,5 0 1,-6 0 1,0 0-1,-1 1 0,1-1 0,-1 0 0,1 1 0,-1-1 1,0 1-1,1 0 0,-1 0 0,0 0 0,0 0 1,0 0-1,0 0 0,-1 1 0,1-1 0,-1 1 0,1-1 1,-1 1-1,0-1 0,0 1 0,1 3 0,3 15 127,-1 0 0,0 1-1,-2-1 1,0 33 0,1 5-136,4-3 222,2-1 1,19 65-1,-27-114-126,1 0-1,0 0 1,1 0-1,-1-1 1,1 1-1,0-1 1,6 8-1,-8-11-40,1 0 0,0-1 1,-1 1-1,1-1 0,0 1 0,0-1 0,0 0 0,0 0 0,0 1 0,0-1 0,1-1 0,-1 1 0,0 0 0,0-1 0,1 1 0,-1-1 0,0 1 0,1-1 0,-1 0 0,0 0 0,1 0 0,4-1 0,0-1 18,-1 0-1,1 0 0,0 0 1,-1-1-1,1 0 1,-1-1-1,0 1 0,0-1 1,0 0-1,-1-1 1,0 1-1,6-6 0,8-11 53,28-38 0,-47 59-121,125-192 441,-102 147-412,-1-1 0,-2-2 0,-3 0 1,-1 0-1,-3-2 0,12-82 0,-24 121-56,0 3-10,0 0-1,1 0 1,0 0 0,5-15-1,-6 21 37,-1 1-1,1-1 1,0 1 0,0 0-1,0-1 1,-1 1 0,1 0-1,0 0 1,1 0 0,-1 0-1,0 0 1,0 0-1,0 0 1,1 0 0,-1 0-1,0 1 1,1-1 0,-1 0-1,1 1 1,-1-1-1,0 1 1,1-1 0,0 1-1,-1 0 1,1 0 0,-1 0-1,1 0 1,-1 0-1,1 0 1,-1 0 0,1 0-1,2 1 1,7 3 19,0 0 1,-1 0 0,0 1-1,13 8 1,-10-5 74,22 8 0,95 25-52,-110-35 73,-12-4-389,0 0 1,0 1-1,0 0 1,8 4-1,-14-6-62,-1 0 0,1 0-1,0 0 1,-1 0 0,1 1-1,-1-1 1,1 1 0,-1-1-1,1 1 1,-1-1 0,0 1-1,0 0 1,0 0 0,0 0-1,0-1 1,0 1 0,-1 0-1,1 0 1,-1 0 0,1 0 0,-1 3-1,0 19-4485,-7 6 1584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6:37.9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68 34 5408,'8'-1'9998,"-12"2"-6791,1-1-2993,1 0 0,-1 1 0,0 0 0,1-1 0,-1 1 1,1 0-1,-1 0 0,1 1 0,-1-1 0,1 0 0,0 1 0,-4 2 0,-1 3-84,0-1 0,-9 11 0,16-17-118,-1 0 1,1 1-1,0-1 1,-1 0-1,1 1 1,-1-1-1,1 1 0,0-1 1,-1 1-1,1-1 1,0 1-1,0-1 0,-1 1 1,1-1-1,0 1 1,0-1-1,0 1 1,-1-1-1,1 1 0,0-1 1,0 1-1,0-1 1,0 1-1,0-1 0,0 1 1,0 0-1,0-1 1,1 1-1,-1 0 20,1-1 1,0 1-1,0-1 0,-1 0 1,1 0-1,0 1 0,0-1 1,-1 0-1,1 0 0,0 0 0,0 0 1,-1 0-1,1 0 0,0 0 1,0 0-1,0 0 0,0 0 1,5-1 112,1-1 1,-1 1-1,0-1 1,8-3-1,20-15 31,-31 18-97,-1 1 1,0-1-1,0 0 1,0 0 0,0 0-1,0 0 1,0 0-1,-1 0 1,1-1-1,2-3 1,-4 6-73,0 0 0,0 0-1,0 0 1,0 0 0,-1 0 0,1 0 0,0 0-1,0 0 1,0 0 0,0 0 0,0 0 0,0 0 0,0 0-1,0 0 1,0 0 0,0 0 0,0 0 0,0 0 0,-1 0-1,1 0 1,0 0 0,0 0 0,0 0 0,0 0-1,0 0 1,0 0 0,0 0 0,0 0 0,0 0 0,0-1-1,0 1 1,0 0 0,0 0 0,0 0 0,0 0-1,0 0 1,-1 0 0,1 0 0,0 0 0,0 0 0,0 0-1,0 0 1,0 0 0,0 0 0,0 0 0,0 0-1,0-1 1,0 1 0,0 0 0,0 0 0,0 0 0,0 0-1,0 0 1,0 0 0,0 0 0,0 0 0,0 0-1,0 0 1,0 0 0,0 0 0,0 0 0,0-1 0,1 1-1,-1 0 1,0 0 0,-10 6 59,-7 7-70,-4 10 121,23-24 429,-1 0-541,0 0 0,0 1 0,0-1 0,0 0 0,0 0 0,0 0 0,0 0 0,-1 0 0,1 0 1,0-1-1,0 1 0,-1 0 0,1 0 0,-1 0 0,1-1 0,-1 1 0,1 0 0,-1-1 0,0 1 0,0 0 1,0-1-1,0 1 0,0 0 0,0-1 0,0 1 0,0 0 0,-1-3 0,-8-28-4970,3 22 2986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6:38.9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37 134 4576,'0'-46'2661,"0"43"-2347,0 1-1,1 0 0,-1-1 1,1 1-1,-1 0 0,1 0 1,-1 0-1,3-5 1,2-9 1852,-4 7-1157,0 3 12,0 1-1,0-1 1,0 1-1,3-11 0,-6 29 212,1-1-1,0 22 0,0 4-813,-5 32 200,-1 49 508,-8 339-102,12-427-1485,-8 40 0,11-67 140,0-4 227,0 0 0,0 1 0,0-1 0,0 0 0,0 1 0,0-1 0,0 0 0,0 0 0,0 1 0,0-1 0,0 0 0,0 0 0,0 1 0,-1-1 0,1 0 0,0 0 0,0 1 0,0-1 0,0 0 0,0 0 0,-1 1 0,1-1 0,0 0 0,0 0 0,0 0 0,0 1-1,-1-1 1,1 0 0,0 0 0,0 0 0,-1 0 0,1 0 0,0 1 0,0-1 0,-1 0 0,1 0 0,-1 0 0,-2 0-1842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6:39.6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9 190 5408,'-8'-10'4451,"8"10"-4329,0 0 0,0 0 0,0-1 0,0 1 0,0 0 0,0 0 0,1 0 0,-1-1 0,0 1 0,0 0 0,0 0 0,0 0 0,1 0 0,-1-1 0,0 1 0,0 0 0,0 0 0,1 0 0,-1 0 0,0 0 0,0 0 1,1 0-1,-1-1 0,0 1 0,0 0 0,1 0 0,-1 0 0,0 0 0,0 0 0,1 0 0,-1 0 0,0 0 0,0 0 0,1 0 0,-1 1 0,0-1 0,0 0 0,1 0 0,2-1 233,0 1 0,0-1 1,0 0-1,-1 0 0,1-1 0,0 1 0,-1 0 0,1-1 0,-1 0 0,5-3 1,12-7 766,38-16 618,179-78 382,-228 103-2066,0 1 0,0 0 1,0 0-1,12-1 0,-18 2-35,0 1-1,0 0 1,0 0-1,0 0 1,0 0-1,0 0 1,0 1-1,0-1 1,0 1-1,0-1 1,0 1-1,0-1 1,0 1-1,0 0 1,-1 0-1,1 0 0,0 0 1,0 1-1,-1-1 1,1 0-1,-1 1 1,1-1-1,0 2 1,0 1 12,0-1 0,0 1 1,-1-1-1,1 1 0,-1-1 0,0 1 1,0 0-1,0-1 0,-1 1 0,1 0 1,-1 0-1,0 0 0,0 0 0,-1 6 1,-1-2 13,0 1 1,0-1-1,-1 1 1,0-1-1,-5 9 1,-2 1-27,0 0-1,-25 30 1,-31 29 81,45-54 11,-3 4-43,-222 265 842,242-286-817,-4 6 293,11-10-179,9-3-27,34-14 239,-18 6-186,248-59 128,-260 65-418,-1 0 1,20 0 0,-29 2-40,-1 2 1,0-1-1,1 0 0,-1 1 1,0 0-1,1 1 1,-1-1-1,0 1 1,10 4-1,-14-5-117,0 0 0,0-1 1,0 1-1,0 0 0,0 0 0,0 0 0,0 0 0,0 0 0,0 0 1,0 0-1,0 0 0,-1 1 0,1-1 0,-1 0 0,1 0 0,-1 1 1,1-1-1,0 3 0,-1-1-912,1 1 1,-1-1 0,0 1-1,0-1 1,-1 7-1,0 7-1879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6:40.0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16 10720,'31'-13'3456,"-31"12"-3366,1 1 1,0-1 0,0 1-1,0 0 1,0 0 0,0-1-1,0 1 1,0 0 0,0 0-1,0 0 1,-1 0 0,1 0-1,0 0 1,1 1 0,6-1 193,0 0 1,-1 1 0,1 1 0,-1-1 0,1 1 0,-1 0 0,0 1 0,0 0 0,0 0 0,0 1 0,0-1 0,-1 1 0,7 6 0,4 7 316,0 1 0,-1 1 0,-1 1 0,-1 0 0,23 43 0,45 121 2011,-66-138-1961,-1 0 0,13 73 0,-2 94 399,-22-151-718,-6 109-1,-2-132-234,-1 0 0,-3 0 0,-23 73-1,18-74-494,-2-2-1,-1 0 0,-31 49 1,13-37-637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6:54.3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4448 0 2720,'0'4'1093,"0"-7"-613,-3 17 6691,-6 19-6360,1-4-462,-22 98 343,-43 152 578,-29 102 70,71-254-925,9-25-80,-23 78 647,41-168-896,-1-1 0,0 1 0,0-1 0,-2 0 0,1 0 0,-1-1 0,-9 10 0,1-4 162,-19 17 0,-76 49 168,38-33-229,-89 44-1,-250 82 172,25-48 254,202-69-355,-786 280 1224,941-327-1442,-791 272 574,351-136-353,198-62-216,156-56-828,95-24 236,18-4-695,8-1-1990,15-1 530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6:55.2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584 4 2976,'-9'-4'2752,"-6"4"2501,5 0-3689,0 1 1,0 0-1,-10 3 1,-58 20-1012,67-20-164,-107 38 155,100-34-487,1 0 0,1 2 0,-1-1 0,-19 18-1,7-3 93,-30 32-1,31-28 275,2 1 0,-29 43 0,53-70 847,4-9-883,9-15-182,10-17-79,31-43 1,-41 67-123,1 1 0,0 1 0,0-1 0,2 2 0,26-20 0,-22 19-23,1 0 0,0 2-1,1 0 1,40-14 0,-55 23 10,1 1-1,0 1 1,-1-1 0,1 1-1,0 0 1,0 0 0,0 1-1,-1-1 1,1 2 0,0-1 0,-1 0-1,1 1 1,-1 0 0,1 0-1,-1 1 1,0 0 0,0-1-1,0 2 1,7 5 0,4 4 11,0 1 1,-1 1-1,25 33 1,-22-25 57,-2 1 1,22 41-1,-25-43-17,-10-18 5,1 1-1,-1 0 1,-1 0 0,5 10-1,-7-13-35,1 0-1,-1 0 0,0-1 1,1 1-1,-1 0 0,0 0 1,0 0-1,0 0 0,-1 0 1,1 0-1,0 0 0,-1 0 0,1 0 1,-1 0-1,0 0 0,1 0 1,-1 0-1,-1 1 0,-2 2-19,0 0-1,0 0 1,0 0-1,-1 0 1,1-1-1,-1 0 1,0 0-1,0 0 1,-10 4-1,-3 2-60,-30 10-1,22-9-400,-1-2 0,0-1 0,0-2 0,0 0 0,-1-2 0,-29 2 0,16-5-3087,7 3 1077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6:57.5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96 2912,'9'-57'6336,"-6"47"-4993,-3 7-703,1 0-1,0-1 0,0 1 1,0 0-1,0 0 0,0 0 1,3-4-1,-4 53 2566,5 124-565,-3-64-1814,1 8-660,-2-42 113,-1-41-1310,-5-19-5720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6:57.9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 8 5312,'-6'-3'740,"5"2"-581,0 0 1,0 1-1,0-1 0,-10 0 8788,17 3-6015,20 9-2007,9-3-213,0-2 0,1-2 0,47 1 0,-47-4-414,528-5 1468,-346-4-1788,-47 8-52,-115 0-6780,-59 0 5746,0 0-1,0 0 0,1 0 1,-1 1-1,0-1 0,0 1 1,1 0-1,-5 1 0,-16 10-3424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6:59.2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2 102 5056,'-1'-9'617,"1"6"-409,0 1 1,-1-1-1,1 1 0,1-1 0,-1 1 0,0-1 0,2-4 0,3-23 1649,-2-8 6286,17 314-3626,-1-71-3557,-11 141 150,-11-331-711,3-15-392,0 0 0,0 0 0,0 0-1,0 0 1,0 0 0,0 1 0,0-1 0,0 0 0,0 0 0,0 0 0,0 0 0,0 0 0,0 0 0,0 0 0,0 0 0,0 0 0,0 0 0,0 0 0,0 0 0,-1 0 0,1 0 0,0 0 0,0 0 0,0 0 0,0 0 0,0 1 0,0-1 0,0 0 0,0 0 0,0 0 0,0 0 0,0 0-1,0 0 1,0 0 0,-1 0 0,1 0 0,0 0 0,0 0 0,0 0 0,0 0 0,0 0 0,0-1 0,0 1 0,0 0 0,0 0 0,0 0 0,0 0 0,0 0 0,0 0 0,-1 0 0,1 0 0,0 0 0,0 0 0,0 0 0,-4-11 245,2-2-255,0-1-1,0 0 0,2 0 1,1-23-1,0 0 166,-1 30-160,0-1 0,1 1 0,0-1 0,0 1-1,1 0 1,0-1 0,0 1 0,0 0 0,1 0-1,5-7 1,-1 2-33,1 1-1,1 0 0,0 0 0,17-16 1,-14 17 31,0 0 0,0 1 1,1 0-1,20-10 0,58-23-135,-85 40 114,-4 1 6,34-11-173,-33 11 190,-1 1 0,1-1 0,0 1 0,-1 0 1,1 0-1,-1 0 0,1 0 0,-1 0 0,1 1 0,-1-1 0,1 1 0,4 1 0,-6-1 0,0-1 1,0 1-1,-1 0 1,1-1-1,0 1 1,0 0-1,0-1 0,-1 1 1,1 0-1,0 0 1,-1 0-1,1 0 1,0 0-1,-1 0 0,1 0 1,-1 0-1,0 0 1,1 0-1,-1 0 1,0 0-1,0 0 0,1 0 1,-1 0-1,0 0 1,0 0-1,0 0 1,0 0-1,-1 0 0,1 1 1,0-1-1,0 0 1,-1 0-1,1 0 1,-1 2-1,-2 3-30,1 0 1,-1-1-1,0 1 0,-5 6 1,-6 8 49,-27 29-1,34-41 9,-1 0 1,0-1-1,-1 0 0,0-1 0,-18 11 0,24-16-25,1 0 1,0 0-1,-1 1 1,1-1 0,0 1-1,0-1 1,0 1-1,0 0 1,0 0 0,-2 2-1,4-3-6,-1 0 0,1-1 0,0 1 0,0-1 0,-1 1 0,1 0 0,0-1 0,0 1 0,0-1 0,0 1 0,0 0 0,0-1 0,0 1 0,0 0 0,0-1 0,0 1 0,0-1 0,1 2 0,0-1 3,-1 1-1,1-1 1,0 1 0,0-1-1,0 0 1,0 1-1,0-1 1,0 0 0,3 2-1,15 14 236,0 2 0,-1 0 0,-1 1-1,14 22 1,-20-28-257,-7-10 28,-1-1 0,-1 1 0,1 0 1,0 0-1,-1 0 0,4 9 1,-5-9 435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6:59.9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5 105 3552,'-5'-27'14975,"5"26"-14888,1 0-1,-1 0 0,0 0 0,1 0 0,-1 0 0,1 0 0,-1 0 1,1 0-1,-1 0 0,1 0 0,0 1 0,-1-1 0,1 0 0,0 0 1,0 1-1,-1-1 0,1 0 0,0 1 0,0-1 0,1 0 0,24-11 367,3 2-44,0 1-1,44-8 1,-56 14-324,-1 0-48,0 1 0,0 0 0,32 1 0,-44 1-30,0 1 0,1-1 0,-1 1 0,0 0 0,0 0 0,0 1 0,0-1 0,0 1 0,0 0 0,0 0 0,0 0 0,-1 1 0,1-1 1,-1 1-1,1 0 0,-1 0 0,0 0 0,0 0 0,4 8 0,-5-8 11,-1 0 0,0 0 0,0 0 0,0 0 0,0 0 0,0 1 1,-1-1-1,1 0 0,-1 1 0,0-1 0,0 0 0,0 1 0,-1-1 1,1 0-1,-1 0 0,1 1 0,-1-1 0,0 0 0,-3 5 0,0 2-27,-1 0-1,-1 0 1,0 0-1,-11 15 0,-5-2 149,0-1-1,-1 0 1,-26 18-1,21-18 434,27-21-545,1-1-1,-1 0 1,1 0 0,-1 1 0,1-1 0,-1 1 0,1-1 0,0 0 0,-1 1 0,1-1 0,-1 1 0,1-1-1,0 1 1,0-1 0,-1 1 0,1-1 0,0 1 0,0-1 0,0 1 0,-1 0 0,1-1 0,0 1 0,0-1 0,0 2-1,0-2-2,1 0-1,-1 1 1,0-1-1,1 1 1,-1-1-1,1 1 1,-1-1-1,1 0 1,-1 1-1,0-1 0,1 0 1,-1 0-1,1 1 1,0-1-1,-1 0 1,1 0-1,-1 0 1,1 0-1,0 1 1,32 1 464,-31-2-454,186-8 574,-180 7-940,-4 0 245,0 1 0,1 0-1,-1 0 1,6 0 0,-8 0-210,-1 1-1,1-1 1,-1 0-1,0 1 1,0-1 0,1 1-1,-1-1 1,0 1 0,0 0-1,0 0 1,2 0 0,1 7-1821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7:34.6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22 438 6048,'-2'1'210,"0"-1"1,1 0-1,-1 1 0,0-1 1,0 1-1,0 0 0,0 0 1,-2 1-1,4-2-176,0 0-1,-1 0 1,1 0-1,0 1 0,0-1 1,0 0-1,0 0 1,0 0-1,0 0 1,-1 0-1,1 1 1,0-1-1,0 0 1,0 0-1,0 0 1,0 0-1,0 0 1,0 1-1,0-1 0,0 0 1,0 0-1,0 0 1,0 1-1,0-1 1,0 0-1,0 0 1,0 0-1,0 0 1,0 1-1,0-1 1,0 0-1,0 0 1,0 0-1,0 0 1,1 1-1,10 6 2543,-3-5-2058,0-1-1,0 0 0,1 0 1,-1-1-1,0 0 0,0 0 1,0-1-1,0 0 0,14-3 0,-6-1-285,0 0-1,0-1 0,-1-1 0,0 0 1,0-1-1,-1-1 0,0 0 1,0-1-1,-1 0 0,0-1 0,-1-1 1,16-19-1,-14 13-137,0-1 1,-1 0-1,-1-1 0,-1 0 1,-1-1-1,-1 0 1,-1 0-1,9-37 0,-14 45-38,0 0 0,-2 0 0,1-1 0,-2 1 0,0-19 0,0 31-59,0 1 0,0-1 0,0 1 0,0-1 0,0 1 0,0-1 0,-1 1 0,1-1 0,0 1 0,0-1 0,0 1 0,-1-1 0,1 1 0,0-1 0,0 1 0,-1-1 0,1 1 0,0-1 0,-1 1 0,0-1 0,1 1-5,0 0 1,-1 0-1,1 0 0,0 0 0,-1 0 0,1 0 0,-1 0 0,1 0 0,0 0 0,-1 0 0,1 0 0,0 1 0,0-1 0,-1 0 1,1 0-1,0 0 0,-1 0 0,1 1 0,0-1 0,0 0 0,-1 0 0,1 1 0,0-1 0,-14 21-187,4 2 317,1 0-1,2 0 1,-8 40 0,-2 77 1050,17-129-1028,0 1-1,0-1 1,1 0-1,0 1 1,1-1 0,5 19-1,-5-25-111,0 0 0,0 0 0,0 0 0,1-1-1,-1 1 1,1-1 0,1 1 0,-1-1 0,0 0 0,1 0-1,0 0 1,0-1 0,0 1 0,0-1 0,1 0 0,6 4 0,-1-3-82,1 0 0,0 0 0,0-1 1,0 0-1,0-1 0,20 1 1,69-3-1998,42-12-4366,-82-1 1136,-49 10 4303,0-1 1,0 0 0,19-10-1,29-26-2588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7:02.1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582 26 2144,'-5'9'11748,"4"-9"-11486,1 0-224,0 0-1,0 0 1,0 0-1,1 0 1,-1 0-1,0 0 1,0-1 0,0 1-1,0 0 1,0 0-1,0 0 1,0 0-1,0 0 1,0 0-1,0 0 1,1 0-1,-1 0 1,0 0 0,0 0-1,0 0 1,0 0-1,0 0 1,0-1-1,0 1 1,0 0-1,0 0 1,0 0-1,0 0 1,0 0 0,0 0-1,0 0 1,0 0-1,0 0 1,0-1-1,0 1 1,0 0-1,0 0 1,0 0-1,0 0 1,0 0-1,0 0 1,0 0 0,0 0-1,0 0 1,0-1-1,0 1 1,0 0-1,0 0 1,0 0-1,-5-8 1853,5 8-1830,-1-1 0,1 1 0,-1-1-1,1 1 1,0-1 0,-1 1-1,1 0 1,-1-1 0,1 1-1,-1-1 1,1 1 0,-1 0 0,1-1-1,-1 1 1,0 0 0,1 0-1,-1 0 1,1-1 0,-1 1-1,0 0 1,1 0 0,-1 0 0,1 0-1,-1 0 1,0 0 0,1 0-1,-1 0 1,0 1 0,1-1-44,-1 0 1,1 0 0,0 0-1,0 0 1,0 0-1,-1 0 1,1 0-1,0 0 1,0 0 0,-1 0-1,1 1 1,0-1-1,0 0 1,-1 0 0,1-1-1,0 1 1,0 0-1,-1 0 1,1 0 0,0 0-1,0 0 1,-1 0-1,1 0 1,0 0 0,0 0-1,0 0 1,-1-1-1,1 1 1,0 0 0,0 0-1,0 0 1,0 0-1,-1-1 1,1 1 0,0 0-1,0 0 1,0 0-1,0-1 1,-5-9 135,3 7-107,2 6 92,-27-1 1148,22 0-1191,-1 0 0,0 0 0,1-1 0,-1 0 0,0-1 0,-7 1 0,-43-2 365,27 1-242,-246 0 572,223 3-598,-3 1-4361,59 4-2107,6 3 912,3 5 1744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7:02.5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379 0 2560,'11'0'15914,"-20"1"-15267,0 0-1,0 1 1,-9 3-1,-8 1 16,-26 2 451,-66 3 0,83-11-2338,-46-5 0,64 3-2855,1 1 1158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7:13.1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262 31 640,'2'-2'40,"-2"2"-33,0 0 1,0-1 0,0 1 0,1 0 0,-1-1 0,0 1-1,0 0 1,0 0 0,1 0 0,-1-1 0,0 1 0,0 0-1,0 0 1,1 0 0,-1 0 0,0-1 0,0 1 0,1 0-1,-1 0 1,0 0 0,1 0 0,-1 0 0,0 0-1,0 0 1,1 0 0,-1 0 0,0 0 0,1 0 0,-1 0-1,0 0 1,1 0 0,-1 0 0,0 0 0,0 0 0,1 0-1,-1 0 1,0 0 0,0 0 0,1 1 0,-1-1-1,0 0 1,0 0 0,1 1 0,0 0 163,11 2 560,-10-2-574,0 0 0,1-1 0,-1 1 0,0-1 0,1 1 0,-1-1 0,0 0 0,1 0 0,-1 0-1,0 0 1,1 0 0,-1 0 0,0-1 0,1 1 0,3-2 0,0 0 340,-5 2-259,0 0 0,0-1 0,0 1 0,0 0 0,0 0 0,0-1 0,0 1 0,0-1 0,0 1 0,0-1 0,0 1 0,-1-1 0,1 1 0,0-1 0,0 0 0,0 0 0,2-1 2614,-3 2-2800,2-6 1866,-2 6-1832,0-1 0,0 1 0,0-1 0,0 1 0,0-1 1,0 1-1,0 0 0,0-1 0,0 1 0,0-1 0,0 1 0,0-1 1,0 1-1,0-1 0,0 1 0,0 0 0,0-1 0,-1 1 0,1-1 0,0 1 1,0 0-1,-1-1 0,1 1 0,0-1 0,0 1 0,-1 0 0,1 0 0,-1-1 1,1 1-1,0 0 0,-1-1 0,1 1 0,-1 0 0,-6 0 79,1 0 0,-1 0 0,0 1 0,1 0 0,-1 0 0,1 0 0,-1 1-1,1 0 1,-7 3 0,9-3-107,-17 5 177,2 1 1,-1 1-1,1 0 1,-29 21-1,39-24-222,0 1 0,0 1-1,1-1 1,0 1 0,0 1 0,1 0-1,0 0 1,1 0 0,0 1-1,-8 16 1,1 8 43,-15 54 0,24-72-508,1 1-1,0-1 1,1 1-1,0 0 1,2 19-1,0-24-2661,0-5 917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7:13.5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39 5312,'0'-28'2970,"1"28"-2831,-1-1 0,0 0 0,1 1 0,-1-1-1,1 1 1,-1-1 0,1 1 0,-1 0 0,1-1-1,-1 1 1,1-1 0,0 1 0,-1 0 0,1-1-1,-1 1 1,1 0 0,0 0 0,-1 0 0,1-1-1,0 1 1,-1 0 0,2 0 0,18-2 1303,-13 2-1138,-1 1 1,0 0-1,1 0 1,-1 1-1,0 0 1,0 0-1,0 0 0,10 6 1,44 30 1111,-43-27-1146,157 111 1395,-128-87-953,68 69-1,-104-93-611,0 0-1,0 1 1,-1 0 0,-1 0-1,0 1 1,0 0-1,-2 0 1,1 1-1,-2 0 1,0 0-1,3 16 1,-2 9 36,-2 0 0,-2 1 0,-1-1 0,-2 1 0,-8 48 0,5-72-345,2-2-3113,3-22-587,3-2 1195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7:16.6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29 104 3328,'-5'-2'630,"4"2"-562,1 0-1,-1 0 0,1 0 0,-1-1 0,1 1 0,-1 0 0,-18-7 16741,29 4-15231,17-2-1052,55-7 181,-29 2-495,530-48 584,-561 55-777,-18 2-107,1 1 1,-1-1-1,1 1 0,-1 0 1,1 0-1,7 1 0,-5 0-1425,-3-1 404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7:17.3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131 215 6304,'-11'-8'2032,"10"7"-1618,1 0-1,-1-1 1,1 1 0,-1-1 0,1 1-1,0 0 1,0-1 0,0 1 0,0-1 0,0 1-1,0-1 1,0 1 0,0-1 0,0 1 0,1 0-1,0-3 1,6-6 334,0 0 1,1 0-1,0 1 0,0 0 0,12-8 1,-4 1-82,-8 9-402,9-10 167,1 1 1,22-16 0,-35 29-409,0-1 0,1 1-1,-1 0 1,0 1 0,1-1 0,0 1 0,-1 0 0,1 1-1,0-1 1,0 1 0,0 0 0,0 1 0,0-1-1,8 1 1,-12 1-13,1-1-1,0 1 1,-1 0-1,1 0 1,-1 0-1,1 0 1,-1 0-1,1 0 1,-1 0-1,0 1 1,0 0-1,0-1 1,1 1-1,-2 0 1,1 0-1,0 0 1,0 0-1,-1 0 1,1 0-1,-1 1 1,1-1-1,1 5 1,-1-1 15,0-1 0,-1 1 0,1 0 0,-1 0 0,0 0 0,-1 0 0,0 0 0,0-1 0,0 1 0,-1 7 0,-2 2 16,0 0-1,-1-1 0,-1 0 0,0 0 0,-1 0 1,-1 0-1,0-1 0,0 0 0,-2 0 0,-15 18 1,8-12 65,0-2 0,-2 0 1,0 0-1,-1-2 0,-1 0 1,0-1-1,-28 14 0,-124 49 1168,174-76-824,8-1-199,18-3-22,-28 3-230,212-36 635,-135 20-600,79-6-1,-143 20-349,8-1-484,-14 4-2413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7:17.7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 14 10048,'-7'-11'1812,"4"9"449,2 20 1779,1-2-3178,-9 166 3560,1-42-3417,1-25-1013,8-55-1917,0-57-53,3-19-4259,2-5 2468,6-8 884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7:18.0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7712,'5'0'3520,"-1"33"-3072,-4-3 2720,0 0-1824,0 24 1567,5 0-1663,-5 9 288,5-3-896,-5-6-160,0-7-288,0-5-128,4-9-32,-4-8-32,5 1 0,-5-10-1984,0-2 1088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7:18.4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37 277 7712,'-36'2'8229,"63"-28"-4816,-12 12-2869,44-45 1525,103-79 1,-155 133-1868,1-1 1,0 1-1,0 1 1,0 0 0,0 0-1,1 0 1,13-3 0,-18 6-119,1 1 1,-1-1-1,1 1 0,-1 0 1,1 0-1,-1 0 1,1 1-1,-1-1 1,0 1-1,1 0 1,-1 1-1,0-1 1,0 1-1,0 0 0,0-1 1,0 2-1,6 3 1,4 5 18,-1 0 1,19 22-1,-23-23-153,0 0-1,1 0 1,0-1 0,1-1-1,0 0 1,14 8-1,-22-14-275,0-1 0,1 1 0,-1-1 0,0 0 0,1 0 0,-1-1 0,1 1-1,-1-1 1,1 0 0,-1 1 0,1-1 0,-1-1 0,8 0 0,14-3-2277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7:20.1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561 2 2976,'-5'-1'9901,"-6"20"-9035,4-6-151,-59 111 1388,14-26-1187,-34 40 221,-10 16 14,56-72-513,2 1 0,-45 155 0,62-156-339,3 0 0,4 2-1,-5 106 1,15-119-54,3 0 1,4 0-1,2 0 0,4-1 1,33 129-1,-10-95-76,51 111 0,-49-141-1016,3-1 0,56 80 0,-71-122-1336,2-1 0,43 44 0,-18-29-867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7:35.2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36 156 7232,'-24'-4'2314,"23"4"-2208,1 0 1,-1-1-1,1 1 0,-1 0 0,1 0 0,-1 0 0,1 0 0,-1 0 0,1-1 0,-1 1 0,1 0 0,-1 0 1,1-1-1,0 1 0,-1 0 0,1 0 0,-1-1 0,1 1 0,0-1 0,-1 1 0,1 0 0,0-1 0,0 1 1,-1-1-1,1 1 0,0-1 0,-1 0 0,1 0 88,0 0 0,0 0 0,0 0 0,0-1 1,1 1-1,-1 0 0,0 0 0,0 0 0,1 0 0,-1 0 0,0 0 0,2-1 0,15-23 2275,-4 13-1963,0 0 0,1 1 0,0 0 0,1 2 0,0-1 0,0 2 0,24-10 0,-35 16-448,0 0 0,0 1 0,0-1 0,1 1 0,-1 0 0,0 0 0,0 1 0,1-1 0,-1 1 0,0 0 0,1 0 0,-1 0 0,0 1 0,6 1 0,-4 0 13,0 0 1,0 1-1,0 0 1,0 0 0,0 1-1,-1 0 1,0-1 0,9 9-1,-1 0 88,-7-5-10,1-1 0,0 1 0,0-2 0,1 1-1,0-1 1,0 0 0,0-1 0,0 0 0,15 5 0,-9-6-112,-1 0-1,1-2 0,0 1 1,0-2-1,0 0 0,18-2 1,85-19-3752,-80 13 578,3-1 695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7:20.8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1 4480,'0'0'45,"0"0"1,0 0-1,0 0 0,0 0 1,0 0-1,0 0 0,0 0 1,0 0-1,0 1 0,0-1 1,0 0-1,0 0 1,0 0-1,0 0 0,0 0 1,0 0-1,0 0 0,1 0 1,-1 0-1,0 0 0,0 0 1,0 0-1,0 0 1,0 0-1,0 0 0,0 0 1,0 1-1,0-1 0,0 0 1,0 0-1,0 0 0,0 0 1,0 0-1,1 0 0,-1 0 1,0 0-1,0 0 1,0 0-1,0 0 0,0 0 1,0 0-1,0 0 0,0 0 1,0 0-1,0 0 0,0 0 1,0 0-1,1 0 1,-1 0-1,0 0 0,0 0 1,0-1-1,0 1 0,0 0 1,0 0-1,0 0 0,0 0 1,0 0-1,0 0 1,0 0-1,0 0 0,0 0 1,0 0-1,0 0 0,0 0 1,8 11 2332,7 14 90,111 173 1942,-9-18-2495,-100-146-1566,-1 0 1,-2 1-1,15 57 1,-13-25 351,6 70 0,-14-72-365,-3 1 0,-3 0 0,-10 111 0,-3-85-162,-4-1 1,-4-1 0,-48 141-1,-56 72-8,113-278-166,-36 90-212,-23 52-4382,66-161 4202,2-3 12,0-1 0,-1 1 0,1 0 1,-1 0-1,-3 4 0,4-7 219,1 1 1,-1-1 0,1 0 0,0 0 0,-1 1 0,1-1 0,-1 0-1,1 0 1,-1 1 0,1-1 0,-1 0 0,1 0 0,-1 0 0,1 0 0,-1 0-1,1 0 1,-1 0 0,1 0 0,-1 0 0,1 0 0,-1 0 0,1 0-1,-1 0 1,1 0 0,-1-1 0,1 1 0,-1 0 0,1 0 0,-1 0-1,1-1 1,-1 1 0,1 0 0,0-1 0,-1 1 0,1 0 0,-1-1 0,1 0-1,-11-13-3785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7:21.6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13 4800,'-8'-13'6080,"9"13"-5628,1 1-1,-1-1 1,1 0 0,-1 1 0,1-1 0,0 0 0,-1 0-1,1 0 1,2-1 0,1 1 123,22-1 1168,31 2 300,-51-1-1910,-1 1-1,0 0 1,1 0 0,-1 1-1,0-1 1,10 6-1,-14-6-89,0 0-1,-1 0 0,1 0 0,-1 0 0,1 1 0,-1-1 1,0 1-1,1-1 0,-1 1 0,0-1 0,0 1 1,0 0-1,0-1 0,-1 1 0,1 0 0,0 0 1,-1 0-1,1 0 0,-1-1 0,1 1 0,-1 0 0,0 0 1,0 0-1,0 0 0,-1 3 0,0 6 115,0-1-1,-1 0 0,-5 16 1,4-15-50,-36 101 963,12-41-562,-3 22-230,30-91-235,-1 0 0,1 0 0,-1 0 0,1 0 0,0 0 0,0 0 0,0 0 0,0 1 0,0-1 1,0 0-1,1 0 0,-1 0 0,1 0 0,0 0 0,-1 0 0,1 0 0,0 0 0,0-1 0,0 1 1,0 0-1,3 3 0,-2-4-11,0 1 1,0 0 0,0-1 0,0 0-1,0 1 1,0-1 0,1 0-1,-1 0 1,0 0 0,1 0-1,-1-1 1,1 1 0,-1-1-1,1 1 1,-1-1 0,4 0 0,6-1-885,0 0-1,0-1 1,-1 0 0,19-6 0,-25 6-45,27-7-1807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7:39.5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1 946 3328,'6'0'10602,"-2"0"-10226,0-1-1,1 0 1,-1 1-1,0-2 1,-1 1-1,1 0 0,0-1 1,0 0-1,6-3 1,32-25 276,-31 22-440,13-11 38,-2-1 1,39-42 0,30-55 239,-42 45 118,43-88 0,-80 138-537,19-41 72,-27 54-122,-8 3-42,4 6 15,0 0 1,-1 0-1,1 0 1,0 0-1,-1 0 0,1 0 1,0 1-1,-1-1 1,1 0-1,0 0 1,-1 0-1,1 0 1,0 1-1,0-1 1,-1 0-1,1 0 0,0 0 1,0 1-1,-1-1 1,1 0-1,0 1 1,0-1-1,0 0 1,0 0-1,-1 1 1,1-1-1,0 0 0,0 1 1,-4 6-16,-23 32 8,2 2-1,2 1 1,-23 58-1,2-5 42,-44 91 153,63-125-96,-20 70 1,-45 280 532,81-373-428,6-27 62,1 1 1,-1 0 0,0 19-1,7-41 650,12-51-572,-15 58-324,54-184 202,26 7-151,-67 153-45,93-201 107,-106 226-115,109-227-118,19 15-2,-117 195 141,-4 7-25,1 0 1,11-13 0,-16 22-40,-1-1 0,1 1 1,0 0-1,0 0 0,0 0 0,1 0 0,-1 1 1,1 0-1,-1 0 0,8-2 0,-7 2 43,0 1 0,0 0-1,0 0 1,0 0 0,0 1-1,0 0 1,0 0 0,0 0-1,0 1 1,0 0 0,0-1-1,5 3 1,-7-2 10,-1 0 0,1 1 0,-1-1 0,1 0 0,-1 1 1,0 0-1,0 0 0,0-1 0,0 1 0,0 0 0,0 1 0,0-1 0,-1 0 0,1 0 0,-1 1 0,1-1 1,-1 1-1,0-1 0,0 1 0,0 0 0,0-1 0,-1 1 0,1 0 0,-1 3 0,2 11 1,-1 0-1,-1 0 0,-1 0 0,-3 21 1,-17 69 120,19-98-134,-5 18 88,-18 53 0,21-71-60,0 0 0,0-1 0,-1 1 1,0-1-1,-1 0 0,1 0 0,-2 0 0,1-1 0,-10 8 1,12-12-25,0 0 1,-1-1-1,1 1 1,-1-1-1,1 0 1,-1-1-1,0 1 1,0-1-1,0 0 1,-9 1 0,-6-1-27,-29-1 1,22-1 5,22 1 22,3 0-12,0 0 0,0 0 0,0 0 0,0 0-1,0-1 1,0 1 0,0-1 0,0 0 0,0 1 0,0-1 0,0 0 0,-3-2 0,2 0-19,9 4-28,9 1-16,-13-2 56,17 0 39,-1 0 0,0-1 0,1-1 0,-1-1 0,23-6 0,-21 2-54,0-1 1,38-20-1,38-31 87,-42 25 8,2 0-3,242-131 152,-284 157-266,22-13-1,-23 13 54,23-13 1,-29 19 13,-1-2 0,0 1 0,0-1 0,7-5 0,-12 8-141,-8 3 17,6-1 112,-1-1 1,0 1-1,1 0 1,-1-1-1,0 1 1,1 0-1,-1 0 1,1 0-1,0 0 1,-1 1-1,1-1 1,0 0-1,0 0 1,0 1-1,-1-1 1,1 1-1,1-1 1,-2 3-1,-10 11-1,-36 39-39,1 3 0,-68 111 1,109-158 55,2-1 0,-1 1 0,-5 19 1,9-25-27,0-1 0,0 1 1,0 0-1,1 0 0,-1 0 0,1 0 1,0 0-1,0 0 0,1 0 1,-1 0-1,1 0 0,0-1 1,2 8-1,-2-9 21,0-1 0,0 1 0,0-1 0,0 0 0,0 0 0,1 1 0,-1-1 0,0 0 0,1 0 0,-1 0 0,0 0-1,1 0 1,-1-1 0,1 1 0,-1 0 0,1-1 0,0 1 0,-1-1 0,1 1 0,0-1 0,-1 0 0,1 0 0,2 0 0,0 0 16,0 0 1,0 0-1,0-1 1,0 1-1,0-1 1,0 0-1,0-1 0,0 1 1,4-2-1,0-2 21,0 0 0,-1-1 0,1 0 0,-1 0 0,0 0 0,-1-1 0,1 0 0,-1 0 0,-1 0 0,7-12 0,4-10-119,20-49 0,-24 50 28,1-1 29,15-50 0,-9 24-248,-22 70 189,0 1 0,1 0-1,1-1 1,1 21 0,8 74 238,1-55-171,-8-49 21,1 0-1,0 0 1,0-1-1,0 1 1,0-1-1,7 10 1,-8-14-4,0 1 0,0-2 1,-1 1-1,1 0 1,0 0-1,0 0 1,0 0-1,1-1 1,-1 1-1,0 0 1,0-1-1,0 1 1,0-1-1,1 1 1,-1-1-1,0 0 1,1 1-1,-1-1 1,0 0-1,0 0 1,1 0-1,-1 0 1,0 0-1,1 0 1,-1-1-1,0 1 1,1 0-1,-1-1 1,0 1-1,0 0 1,0-1-1,1 0 1,-1 1-1,0-1 1,2-1-1,4-3-1,0 0 0,-1-1 0,1 0 0,6-8 0,-3 4-6,165-176 168,-109 113-99,-55 60-197,1-1 1,13-23 0,-25 37 108,1 0 1,-1-1 0,0 1 0,1 0 0,-1 0 0,1-1 0,-1 1 0,0 0 0,1 0 0,-1-1 0,1 1 0,-1 0 0,1 0 0,-1 0 0,1 0 0,-1 0 0,1 0 0,-1 0 0,1 0-1,-1 0 1,0 0 0,1 0 0,-1 0 0,1 0 0,-1 0 0,1 1 0,20 6 17,-13-2 2,-1-1-1,1 1 1,6 6 0,-8-5-34,0 0-1,0 1 0,0-1 1,-1 2-1,0-1 1,0 0-1,-1 1 1,0 0-1,0 0 0,-1 0 1,3 12-1,0 5 26,-1 0 0,1 40 0,-3-34 41,7 37-1,-9-62-17,0-1 1,1 1-1,0-1 0,0 1 0,0-1 0,1 0 1,0 0-1,0 0 0,5 7 0,-6-11-19,-1 1 0,1 0 1,0-1-1,0 1 0,0-1 0,0 1 0,0-1 0,0 0 0,1 0 0,-1 0 1,0 0-1,1 0 0,-1-1 0,0 1 0,1-1 0,-1 1 0,1-1 1,-1 0-1,1 0 0,-1 0 0,1 0 0,-1 0 0,1-1 0,2 0 1,0-1 12,0 1 0,0-1 0,0-1 0,-1 1 1,1-1-1,0 1 0,-1-1 0,0-1 0,1 1 1,-1-1-1,3-4 0,8-7-20,17-28 0,-23 30-9,-3 6 23,189-241 262,-156 207-170,-5 6-112,-3 0 1,45-64-1,-68 83-11,0-1-1,-1 0 1,-1-1-1,0 1 0,-2-1 1,0 0-1,2-22 0,-5 38-4,-1 0 0,0-1 0,1 1 0,-1 0 1,0-1-1,0 1 0,0 0 0,-1 0 0,0-4 0,1 5 14,0 1 0,0 0 0,0 0 0,-1-1 0,1 1 0,0 0 1,0-1-1,0 1 0,-1 0 0,1 0 0,0-1 0,0 1 0,-1 0 0,1 0 0,0 0 1,0 0-1,-1-1 0,1 1 0,0 0 0,-1 0 0,1 0 0,0 0 0,-1 0 0,1 0 1,0 0-1,-1 0 0,1 0 0,0 0 0,-1 0 0,1 0 0,0 0 0,-1 0 0,1 0 1,0 0-1,0 0 0,-1 0 0,1 0 0,0 0 0,-1 0 0,1 1 0,0-1 0,-1 0 0,1 0 1,0 0-1,0 1 0,-1-1 0,1 0 0,0 0 0,-1 1 0,-13 12-164,13-12 156,-82 99-207,64-73 220,1 0 0,2 1 0,-17 39 0,22-38 18,2 1 1,1 0-1,1 0 0,1 0 0,-1 32 1,6-31 79,1 0 1,1 0 0,8 45-1,-8-69-56,0 0 1,5 14-1,-6-19-30,1 0 1,0 0-1,0 0 0,0-1 1,0 1-1,0 0 0,0-1 0,0 1 1,0-1-1,1 1 0,-1-1 1,1 0-1,-1 1 0,1-1 1,-1 0-1,3 1 0,-1-1 13,1 0 0,-1 0 0,1-1 0,0 1 0,-1-1 0,1 0 0,-1 0 0,1 0 0,0 0-1,-1-1 1,1 0 0,-1 1 0,1-1 0,-1-1 0,5-1 0,8-4 89,28-17 0,-29 15-99,0-2 1,-1 0 0,0-1-1,18-19 1,45-61 25,-37 42-31,-5 3 20,-21 27-20,18-20 0,-24 28-85,-4 7-52,-5 9-12,-12 36 74,5-14 80,-11 47 0,13-25 122,2 1 0,2 0 0,7 73 1,-5-120-109,0 0 1,0 0-1,1 0 1,-1 0-1,0 0 1,1 0-1,0 0 1,-1 0-1,1-1 1,0 1 0,0 0-1,2 3 1,-2-4-19,0-1 0,0 1 0,0 0 0,0-1 0,0 1 0,0-1 1,0 1-1,0-1 0,1 1 0,-1-1 0,0 0 0,0 1 0,0-1 1,0 0-1,1 0 0,-1 0 0,0 0 0,0 0 0,0 0 0,1 0 1,-1-1-1,2 1 0,0-1-10,1 0 1,-1-1-1,0 1 1,1-1-1,-1 1 1,0-1-1,0 0 1,0 0-1,0 0 0,3-4 1,25-29 35,-19 20-6,24-28-27,3 2 0,1 1 0,2 2 0,2 2 0,52-34 0,-68 55-65,30-13 0,-16 8 109,-32 14-178,-17 9 160,-20 9-46,0 3-6,1 1 0,0 1 0,2 2 0,0 0 0,1 2 0,1 0 0,-27 34 0,37-39 62,-8 10-26,-26 46 0,42-65-14,0 0-1,1 1 0,0 0 1,0-1-1,1 1 0,0 0 1,0 0-1,1 1 0,0-1 1,0 0-1,1 13 0,0-20 13,0 0-1,0 0 0,1 0 0,-1 0 0,0 0 0,1 0 0,-1 0 1,0 0-1,1 0 0,-1 0 0,1-1 0,0 1 0,-1 0 0,1 0 1,-1 0-1,1-1 0,0 1 0,0 0 0,0-1 0,-1 1 0,1-1 0,0 1 1,0-1-1,0 1 0,0-1 0,0 0 0,0 1 0,0-1 0,0 0 1,0 0-1,0 0 0,0 0 0,0 0 0,0 0 0,0 0 0,1 0 0,2 0 21,1-1 0,-1 0 0,1 0 0,-1 0 0,1 0-1,7-4 1,1-2 12,-1-1 0,0 0-1,0 0 1,-1-1 0,0-1 0,15-17 0,0-2-97,25-40 0,33-57-199,-83 125 256,0-1 0,1 0-1,-1 1 1,0-1 0,-1 0-1,1 1 1,0-1-1,0 0 1,-1 0 0,1 0-1,-1 0 1,1 1 0,-1-3-1,0 4 0,0 0 0,0 0-1,0 0 1,0 0 0,0 0 0,0 0 0,0 0-1,-1 0 1,1 0 0,0 0 0,0 0-1,0 0 1,0 0 0,0 0 0,0 0-1,0 0 1,0 0 0,0 0 0,0 0 0,-1 0-1,1 0 1,0 0 0,0 0 0,0 0-1,0 0 1,0 0 0,0 0 0,0 0 0,0 0-1,0 0 1,-1 0 0,1 0 0,0 0-1,0 0 1,0 0 0,0 0 0,0 0-1,0 0 1,0 0 0,0 0 0,0 0 0,0 0-1,0-1 1,0 1 0,0 0 0,0 0-1,0 0 1,-1 0 0,1 0 0,0 0-1,0 0 1,0 0 0,0 0 0,0-1 0,-6 12-121,4-8 82,-5 8 14,0 1 0,1 0-1,0 0 1,1 1 0,0-1 0,1 1 0,-4 18 0,7-26 27,1 0 0,-1 0 1,1 0-1,0 0 1,0 0-1,0-1 0,1 1 1,0 0-1,-1 0 1,2 0-1,-1-1 0,1 1 1,-1-1-1,1 1 0,1-1 1,-1 1-1,1-1 1,-1 0-1,1 0 0,0 0 1,0-1-1,1 1 0,7 5 1,-6-5 10,0-1 0,0 0 0,1 0 0,-1 0 0,1 0 0,0-1 0,0 0 0,0-1 0,0 1 0,0-1 0,0 0 0,0 0 0,0-1 0,0 0 0,1 0 0,-1 0 0,0-1 0,0 0 0,0 0 0,0-1 0,0 0 0,0 0 0,0 0 0,-1 0 0,1-1 0,-1 0 0,7-5 0,3-4 1,0-2 1,-1 1 0,0-2-1,20-28 1,39-72-99,-20 29 219,-38 63-79,8-11 64,33-64 0,-37 57-95,18-60 0,-31 83-49,-1 0 0,-1-1 0,-1 0 0,-1 0 0,0 0 0,-2-21-1,0 39 15,0 0-1,0-1 0,0 1 0,0 0 0,0 0 0,0 0 0,-1 0 0,1 0 0,0 0 0,-1 0 0,1 0 0,-1 0 0,1 0 0,-1 0 0,0 0 0,1 0 1,-1 0-1,-1-1 0,2 2 3,-1 0 0,0-1 1,1 1-1,-1 0 0,0 0 0,1-1 1,-1 1-1,0 0 0,0 0 0,1 0 1,-1 0-1,0 0 0,1 0 1,-1 0-1,0 0 0,0 1 0,1-1 1,-1 0-1,0 0 0,1 0 1,-2 1-1,-2 1-13,0 1-1,0 0 1,0-1 0,1 1-1,-1 0 1,1 1 0,-6 6-1,-1 4 9,1-1 1,1 2-1,0-1 0,1 1 0,-8 24 0,5-7 42,-11 58 0,17-58 22,2 0-1,1 0 0,5 49 0,-3-63-43,22 223-742,-21-220-545,-1-15 611,0-1 0,0 1 0,-1-1 0,0 1 0,0-1 0,-1 1 0,1-1-1,-3 7 1,-2-2-1747,5-10 2225,0 0-1,-1 1 1,1-1-1,0 0 0,-1 0 1,1 0-1,0 0 1,-1 0-1,1 0 1,-1 0-1,1 0 1,0 0-1,-1 0 0,1 0 1,0 0-1,-1 0 1,1 0-1,0 0 1,-1 0-1,1 0 0,0 0 1,-1 0-1,1-1 1,0 1-1,-1 0 1,-9-5-2944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7:39.8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 30 6048,'-33'-21'2752,"37"25"-2400,1-4 1664,0 0-1184,4-4 224,5 4-640,10-3-384,4 3-64,-3-6-576,-2 12 352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7:40.2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43 10816,'39'0'4864,"30"-12"-4224,-7 3 1439,9 4-1279,43-2 32,3 7-512,7-6-224,-15 6-64,-4-3-192,-11 6 96,-5-3-3712,-14 9 2081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7:42.6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199 213 1984,'3'-5'470,"0"0"-1,0 0 1,0 1 0,1-1 0,0 1-1,0 0 1,7-6 0,-8 7 110,1 0 1,-1 0-1,0 0 1,0 0-1,0-1 1,0 1-1,-1-1 0,0 0 1,4-7-1,-6 11-466,1-1 0,-1 0 0,0 0 0,0 0 0,0 1 0,0-1 0,0 0 0,0 0 0,0 0 0,0 1 0,0-1 0,0 0 0,0 0 0,-1 0-1,1 1 1,0-1 0,0 0 0,-1 0 0,1 1 0,-1-1 0,1 0 0,-1 1 0,1-1 0,-1 1 0,1-1 0,-1 0 0,1 1 0,-1-1 0,0 1 0,1-1 0,-1 1 0,0 0 0,1-1-1,-1 1 1,0 0 0,0-1 0,1 1 0,-1 0 0,0 0 0,0 0 0,0 0 0,1 0 0,-1 0 0,0 0 0,0 0 0,0 0 0,1 0 0,-1 0 0,0 0 0,0 0 0,-1 1-1,-3 0 95,0 0 0,1-1 0,-1 1-1,0-1 1,-6-1 0,6 1-45,0 0 1,-1 0-1,1 0 1,-10 2-1,13-2-84,0 1-1,1-1 1,-1 1-1,0-1 1,0 1-1,0 0 1,1 0-1,-1 0 1,0 0-1,1 0 1,-1 0-1,1 0 1,-3 3-1,-43 33 1117,36-24-1140,1-1 0,1 1 0,0 1 0,1 0 0,1 0 0,0 0 0,1 1 1,0 0-1,1 0 0,1 1 0,-5 31 0,9-42-55,-3 12 35,2 0-1,0 0 1,3 34-1,-2-47-3,1 1-1,0-1 1,0 1-1,0-1 1,1 0-1,-1 1 1,1-1-1,0 0 1,0 0-1,1 0 1,-1-1-1,1 1 1,0 0-1,0-1 1,0 0-1,0 0 1,1 0-1,-1 0 1,1 0-1,5 3 1,-3-3 75,1 0 0,0 0 0,0-1 0,1 0 0,-1 0 1,0-1-1,14 2 0,1-3 34,28-2 0,-43 2-117,21-2 4,-1-1 0,1-2 0,-1-1 0,0 0 0,0-2 0,-1-2 0,0 0 0,-1-1 0,0-2 0,-1-1 0,0 0 0,-1-2 0,-1-1 0,25-23 0,-28 21 29,-1-1-1,-1 0 1,15-24 0,-22 28-45,-1 1-1,-1-1 1,0-1 0,-2 1 0,8-25 0,-13 34 0,-1 1 0,1-1 1,-1 1-1,-1-1 0,1 1 0,-1-1 1,0 1-1,-3-11 0,1 10-11,37 6-144,-28 1 129,0 1 0,0-1-1,1 1 1,-1 0 0,0 1 0,0-1-1,-1 1 1,10 4 0,-12-4 10,0 0 0,1 0 0,-1 0 0,0 0-1,0 1 1,0-1 0,-1 1 0,1 0 0,-1-1 0,1 1 0,-1 0 0,0 1 0,0-1 0,0 0 0,1 5 0,2 7 36,-2 1 0,0-1 0,0 1-1,-2-1 1,0 1 0,0 0 0,-3 20 0,0-17 14,2-1-1,1 1 0,0 0 1,6 28-1,-7-43-27,1-1 1,0 0 0,0 0-1,1 1 1,-1-1-1,1 0 1,-1 0-1,1 0 1,0-1 0,0 1-1,0 0 1,1-1-1,3 4 1,-3-4 23,0 0 1,1 0-1,-1 0 0,1-1 0,-1 1 1,1-1-1,0 0 0,0 0 0,0 0 1,-1 0-1,9 0 0,6-2 8,0 0 0,0-1 0,1-1 0,-2 0 0,26-9 0,-21 5-38,0-2 1,-1 0-1,-1-1 1,1-1-1,-2-1 1,0-1-1,0 0 1,-1-2 0,-1 0-1,0-1 1,19-23-1,-29 29-13,-5 8-18,0-1 0,0 1-1,0-1 1,0 1 0,0 0-1,4-3 1,-21 39-220,-23 57 217,34-78 29,0 0 1,1 1 0,0-1-1,1 1 1,0 15-1,2-24 6,0 0 0,1 1 1,0-1-1,0 0 0,0 0 0,0 0 0,1 0 0,-1-1 1,1 1-1,1 0 0,2 5 0,-3-8 9,0 1 1,0-1-1,0 0 1,0 0-1,0 0 1,0 0-1,0 0 1,0 0-1,1-1 1,-1 1-1,1-1 1,-1 1-1,1-1 1,0 0-1,0 0 1,-1 0-1,1-1 1,0 1-1,0-1 1,0 1-1,3-1 1,-2 0 1,0 0 0,0 0 0,0 0 0,0-1 0,0 0 1,0 1-1,0-1 0,-1-1 0,1 1 0,0 0 0,-1-1 0,1 0 0,-1 0 0,0 0 1,1 0-1,-1 0 0,4-5 0,-1-2-21,-1 0 0,0 0 1,-1 0-1,0-1 0,0 1 1,3-17-1,-3 10 3,-1-2 1,0 1-1,-1 0 0,-1-30 1,-2 34-49,0 1 1,0-1 0,-5-16-1,4 21 6,0 1-1,0 0 1,-1 1-1,0-1 1,0 0-1,0 1 1,-6-7-1,9 12 34,-1 0 0,1 0 1,-1 0-1,1 1 0,-1-1 0,1 0 0,-1 1 0,1-1 0,-1 1 0,0-1 1,1 1-1,-1-1 0,0 1 0,0-1 0,0 1 0,1-1 0,-1 1 0,0 0 0,0 0 1,0-1-1,0 1 0,1 0 0,-1 0 0,0 0 0,0 0 0,0 0 0,0 0 1,0 0-1,0 0 0,1 0 0,-1 1 0,0-1 0,0 0 0,0 0 0,0 1 1,1-1-1,-1 1 0,0-1 0,0 1 0,1-1 0,-1 1 0,-1 0 0,0 2-17,0-1-1,0 1 0,0 0 1,0 0-1,0 0 0,1 0 0,-1 0 1,1 0-1,-2 6 0,2-1 7,0 0 0,0 0 0,1 0 1,0 0-1,0 0 0,3 13 0,-1-7 36,1-1-1,0 0 1,7 15 0,-8-23-11,0-1 1,0 0 0,0-1-1,0 1 1,1 0-1,0-1 1,5 6-1,-7-7 12,1-1 0,0 1 0,0-1 1,0 1-1,0-1 0,0 0 0,1 0 0,-1 0 0,0 0 0,0 0 0,1 0 0,-1-1 0,0 1 0,1-1 0,3 1 0,-2-2 6,0 1 0,0-1 0,1 0 0,-1 0-1,0 0 1,0 0 0,-1-1 0,1 1 0,4-4 0,31-20 72,-33 20-84,162-139 308,-58 46-376,-61 54 57,-27 24 15,0 1-1,28-18 1,-42 31-94,17-10-94,-25 15 164,0 1 1,1 0-1,-1 0 0,0 0 0,1-1 1,-1 1-1,1 0 0,-1 0 1,0 0-1,1 0 0,-1-1 1,1 1-1,-1 0 0,0 0 0,1 0 1,-1 0-1,1 0 0,-1 0 1,1 0-1,-1 0 0,0 1 1,1-1-1,-1 0 0,1 0 1,-1 0-1,0 0 0,1 0 0,-1 1 1,0-1-1,1 0 0,-1 0 1,0 1-1,1-1 0,-1 0 1,0 0-1,1 1 0,-1-1 1,0 0-1,0 1 0,1-1 0,-1 1 1,0-1-1,0 0 0,0 1 1,0-1-1,1 1 0,-1-1 1,0 0-1,0 1 0,5 38 38,-2 0 1,-1-1-1,-2 1 0,-2 0 1,-1 0-1,-16 71 0,11-84 78,-12 31 0,19-55-106,0 3 8,-1 0 1,0 1 0,-1-1 0,1 0 0,-1 0 0,0 0 0,0-1 0,0 1 0,-1-1 0,1 0 0,-1 1 0,0-2 0,-1 1 0,-8 6-1,8-8 11,0 0-1,-1 0 0,1 0 1,-1-1-1,1 0 0,-1 0 0,0 0 1,1-1-1,-1 0 0,0 0 0,1 0 1,-8-2-1,2 0 15,1 0 0,0 0 0,0-1 0,0-1 0,-17-8 0,15 5-61,0-1 1,1-1 0,0 0-1,1 0 1,0-1 0,0 0-1,1-1 1,0 0 0,1-1-1,0 0 1,1 0 0,-8-19-1,14 30 18,1 1-1,0 0 0,0 0 0,0 0 0,0 0 0,0 0 0,0-1 0,0 1 0,0 0 0,-1 0 0,1 0 0,0 0 1,0-1-1,0 1 0,0 0 0,0 0 0,0 0 0,0 0 0,0-1 0,0 1 0,0 0 0,0 0 0,0 0 0,0-1 0,0 1 1,1 0-1,-1 0 0,0 0 0,0 0 0,0-1 0,0 1 0,0 0 0,0 0 0,0 0 0,0 0 0,0 0 0,1 0 1,-1-1-1,0 1 0,9 2-109,20 15 61,-15-9 86,8 2 18,0-1 0,0-1 0,44 9 0,-36-10-5,-18-4-36,-1-1 0,1 0 0,-1-1 0,22 0-1,-26-2 7,0 1 0,0-1 0,0-1 0,0 1 0,0-1 0,-1-1 0,1 1 0,12-8-1,-9 4 2,0-1 0,0 0-1,-1-1 1,0 0-1,0-1 1,-1 0-1,9-12 1,44-76 89,-6 7 13,-31 56-122,27-34 124,-43 59-142,0 0 1,0 1-1,1 0 1,0 0-1,11-6 0,-20 14 13,1-1-1,-1 1 0,1 0 0,-1 0 0,0 0 0,1-1 0,-1 1 0,1 0 1,-1 0-1,1 0 0,-1 0 0,0 0 0,1 0 0,-1 0 0,1 0 1,-1 0-1,1 0 0,-1 0 0,1 0 0,-1 0 0,1 0 0,-1 0 0,0 1 1,1-1-1,-1 0 0,1 0 0,-1 0 0,0 1 0,1-1 0,-1 0 0,0 0 1,1 1-1,-1-1 0,0 0 0,1 1 0,-1-1 0,0 1 0,0-1 0,1 0 1,-1 1-1,0-1 0,0 1 0,0-1 0,1 0 0,-1 1 0,0-1 1,0 1-1,0-1 0,0 1 0,0 0 0,3 30-1,-2-24 3,1 37 22,-8 84-1,-18 42 58,19-138 58,-2 0 0,-19 56 0,25-85-102,0 0 1,-1-1 0,1 1-1,0 0 1,-1-1 0,0 0-1,0 1 1,0-1 0,0 0-1,0 0 1,-4 3 0,5-4-17,0-1 1,1 1 0,-1-1-1,0 0 1,0 1 0,0-1-1,0 0 1,0 0 0,0 0-1,1 1 1,-1-1 0,0 0-1,0 0 1,0-1 0,0 1-1,0 0 1,-1 0 0,0-1-2,1 0 1,-1 0 0,1 1 0,-1-1 0,1 0-1,-1 0 1,1-1 0,0 1 0,-1 0 0,1 0-1,0-1 1,-1-1 0,-5-7 17,1-1-1,0 1 1,1-1-1,0 0 1,-4-16-1,-14-63-75,14 48 3,5 25-7,0-1 1,2 0-1,-1-21 0,5 31-6,2 10 25,5 13-33,5 9 39,0-1 1,2 0-1,0-1 0,31 32 1,-28-36 47,1 0 1,1-2 0,1 0-1,31 18 1,100 40-1342,-150-72 1189,44 15-2811,-44-16 2144,0 0 0,-1-1 0,1 1 0,0-1 0,0 1 0,0-1 0,0 0 0,0 0 0,-1 0 0,1-1 0,0 1 0,0-1 1,4-1-1,5-2-3395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7:45.6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 1260 3648,'-33'8'10197,"40"-10"-7184,-3 0-2689,1 1 0,-1-1 0,0 1-1,1-1 1,-1 0 0,0-1 0,0 1 0,0-1-1,0 0 1,4-4 0,7-7 242,14-19 0,-9 11-193,304-312 2171,-201 232-2112,-52 46-80,-4-3 133,-67 59-483,0-1 0,1 1 0,-1 0 0,0 0 1,0-1-1,1 1 0,-1 0 0,0 0 0,1-1 0,-1 1 0,0 0 1,1 0-1,-1 0 0,0-1 0,1 1 0,-1 0 0,0 0 0,1 0 1,-1 0-1,1 0 0,-1 0 0,0 0 0,1 0 0,-1 0 0,1 0 1,-1 0-1,0 0 0,1 0 0,-1 0 0,0 0 0,1 0 0,0 1 1,-1-1-5,1 1 1,-1 0 0,1 0-1,-1-1 1,1 1 0,-1 0-1,0 0 1,1 0 0,-1-1-1,0 1 1,0 0 0,0 0 0,1 1-1,-1 31-77,0-32 79,-24 187 416,18-152-281,-3-2 0,-25 67 1,31-92-98,-1 1 1,0 0-1,-1-1 1,0 0-1,0 0 1,-1 0-1,-1-1 1,1 0 0,-1 0-1,0 0 1,-1-1-1,-15 12 1,19-17-19,1 0 0,-1 0-1,0 0 1,1 0 0,-1-1 0,0 1 0,0-1 0,0 0 0,0 0 0,-1 0-1,1-1 1,0 0 0,0 1 0,0-1 0,-1-1 0,-6 0 0,6-1-2,-1 1-1,1-1 1,0-1 0,0 1 0,0-1 0,0 1 0,0-1 0,1-1 0,-1 1 0,1-1 0,0 0 0,-6-7-1,-1-3-51,1 0 0,1-1 0,0-1 0,1 1 0,0-1 0,2-1 0,-7-24 1,12 40 29,1-1 0,-1 1 0,1-1 0,0 1 0,0-1 0,0 1 0,0-1 0,0 1 0,0-1 0,0 1 0,0-1 0,1 1 1,-1-1-1,0 1 0,1 0 0,-1-1 0,1 1 0,0 0 0,1-3 0,-2 4-6,1-1 0,0 0 1,0 0-1,0 0 0,0 1 0,1-1 0,-1 1 0,0-1 0,0 1 1,0-1-1,0 1 0,1 0 0,-1-1 0,0 1 0,0 0 1,1 0-1,-1 0 0,0 0 0,0 0 0,1 0 0,-1 0 1,0 0-1,1 1 0,29 7-14,-2 1 1,1 1-1,41 21 1,42 15 80,-96-40-25,0-1 0,1 0 0,0-1 0,0-1 0,0-1 0,30 0 0,-20-4 2,0-2 0,-1 0 1,1-2-1,-1-1 0,0-2 1,-1 0-1,0-2 0,-1 0 1,0-2-1,0-1 0,-2-1 0,0-1 1,0-1-1,-2 0 0,24-26 1,-39 36-25,0 0 0,0 0 0,-1-1 0,0 1 0,0-1 0,0 0 0,-1 0 0,5-18 0,-8 24-17,0-1 0,-1 1 0,1-1-1,-1 1 1,0-1 0,0 1 0,0-1-1,0 1 1,0-1 0,-1 1 0,1-1-1,-1 1 1,1-1 0,-1 1 0,0 0-1,0-1 1,0 1 0,0 0 0,-1 0-1,1 0 1,0 0 0,-1 0 0,0 0-1,1 0 1,-1 0 0,0 0-1,0 1 1,0-1 0,0 1 0,0-1-1,0 1 1,-1 0 0,1 0 0,0 0-1,-5-1 1,-4-2-8,-1 1 1,1 0-1,0 1 0,-1 1 0,0-1 1,1 2-1,-1-1 0,1 2 0,-1 0 1,0 0-1,1 1 0,-1 0 0,1 1 1,0 0-1,0 1 0,-15 8 1,22-10 12,0 0 1,0 1-1,0 0 1,0 0-1,1 0 1,-1 1 0,1-1-1,0 1 1,0 0-1,0 0 1,1 0 0,-1 0-1,1 0 1,-3 9-1,3-7 16,0 1-1,1 0 1,-1 0-1,2 1 0,-1-1 1,1 0-1,0 0 0,0 0 1,2 9-1,1-2-2,0-1 0,1 0 1,1 1-1,0-1 0,0-1 0,1 1 0,1-1 0,0 0 0,17 21 0,-15-24 43,0 0 0,0 0-1,1-1 1,0 0-1,0-1 1,1 0-1,0-1 1,0 0-1,17 6 1,-19-8-16,1-1 1,-1-1 0,1 0 0,0 0 0,0 0 0,0-2-1,0 1 1,0-1 0,0 0 0,0-1 0,0-1 0,13-2-1,-5-2-25,-1 0 0,0-1-1,0-1 1,-1 0-1,18-14 1,72-58-8,9-7 154,-76 61-216,-19 12 4,0 1-1,1 0 0,25-9 0,-9 6 52,20-7-12,-28 17-162,-29 6 173,0 0-1,0 0 0,0 0 0,0 0 0,0 0 1,0 0-1,0 0 0,0 0 0,0 0 1,0 0-1,0 0 0,0 0 0,0 0 0,0 0 1,0 0-1,0 0 0,0 0 0,0 1 1,0-1-1,0 0 0,0 0 0,0 0 0,0 0 1,0 0-1,0 0 0,0 0 0,0 0 0,1 0 1,-1 0-1,0 0 0,0 0 0,0 0 1,0 0-1,0 0 0,0 0 0,0 0 0,0 0 1,0 0-1,0 0 0,0 0 0,0 0 1,0 0-1,0 0 0,0 0 0,0 0 0,0 0 1,-13 6 26,-4 2 16,2 0 0,-1 2 0,1-1 0,0 2 0,-22 21 0,29-25-23,-8 6-4,0 1-1,2 0 0,0 1 0,0 1 0,2 0 0,0 1 0,0 0 0,2 1 0,0 1 1,2-1-1,-10 27 0,17-40-10,-1 0 0,1 0 0,0 1 1,1-1-1,-1 0 0,1 1 0,0-1 0,0 1 1,2 9-1,-1-13 10,0 1 0,0-1 0,-1 0 1,1 0-1,0 0 0,1 0 0,-1 0 0,0-1 0,1 1 1,-1 0-1,1 0 0,-1-1 0,1 1 0,0-1 1,-1 0-1,1 1 0,0-1 0,0 0 0,0 0 1,0 0-1,0 0 0,0 0 0,0-1 0,1 1 1,-1-1-1,0 1 0,3-1 0,5 1 9,0-1 1,0 0-1,-1-1 1,1 0-1,16-3 0,48-18 45,-49 13-34,0-2 0,0-1 1,-1 0-1,40-29 0,-23 8 30,58-56-1,75-80-81,-46 44-1,-114 110 13,37-41-14,30-72 16,-52 79-7,10-18-42,35-85 0,-69 142 54,43-115-257,-48 124 242,0 0 1,1 0-1,-1 0 1,0 1-1,0-1 1,0 0-1,0 0 1,0 0-1,0 0 1,0 0-1,0 0 0,0 0 1,0 0-1,0 0 1,-1-2-1,1 3 6,-1-1 0,1 1-1,0 0 1,-1 0 0,1-1-1,0 1 1,-1 0 0,1-1-1,0 1 1,-1 0 0,1 0 0,0 0-1,-1 0 1,1-1 0,-1 1-1,1 0 1,0 0 0,-1 0-1,1 0 1,-1 0 0,1 0-1,-1 0 1,1 0 0,-1 0-1,-2 1-17,0-1 0,0 1 0,0 0-1,0 0 1,0 0 0,1 1 0,-1-1-1,-3 2 1,-1 2 18,0 1 0,1-1 0,-1 1 0,1 0 0,0 1 0,-9 12 0,8-10 8,-28 42 11,2 1-1,-33 71 0,38-70 30,-83 191 17,92-192 49,3 1 0,-17 95-1,31-129-65,-4 15 102,1 0 0,1 64 0,4-96-112,0 0 1,1 0-1,-1 1 1,1-1-1,-1 0 1,1 0-1,1 4 1,-2-5-17,1-1 0,-1 1 0,0-1 0,1 1 0,-1-1 0,1 1 0,-1-1-1,1 1 1,-1-1 0,1 0 0,-1 1 0,1-1 0,-1 1 0,1-1 0,-1 0 0,1 0 0,0 1 0,-1-1 0,1 0 0,0 0 0,1 0 6,1 0-1,-1-1 1,1 1 0,-1-1 0,1 0 0,-1 1 0,0-1 0,0 0 0,1-1 0,-1 1 0,0 0 0,0-1 0,0 1 0,2-3 0,34-27-14,40-43 0,-46 42-14,1 1 0,39-27 0,28-12-26,-71 53-65,-27 19 11,-4 5 21,-4 10 7,-2 4 28,0 1 0,2 1 0,-7 40 0,11-53 43,1 1 1,0 0-1,1 0 1,1 0-1,-1 0 0,2 0 1,-1 0-1,2-1 1,-1 1-1,7 14 0,-7-20 11,0-1-1,1 0 1,-1 0-1,1 0 1,0 0-1,0-1 1,0 1-1,1-1 1,-1 0-1,1 0 1,0 0-1,0 0 1,8 4-1,-9-5-15,1-1-1,0 0 0,-1 1 1,1-1-1,-1-1 0,1 1 1,0 0-1,0-1 1,-1 0-1,1 0 0,0 0 1,0 0-1,0-1 1,-1 1-1,1-1 0,0 0 1,-1 0-1,5-2 0,7-4 52,-1-2 0,0 1 0,19-16-1,39-38-125,-26 22 84,12-7 64,34-29 8,-91 75-98,0 0 0,1-1 0,-1 1 0,0 0 0,-1 0 0,1 0 0,0-1 0,0 1 0,0 0 0,-1-1 0,1 1 0,0-3 0,-1 4 12,0-1-1,0 1 0,0 0 0,0 0 0,0 0 1,0 0-1,0-1 0,0 1 0,0 0 0,0 0 0,0 0 1,0 0-1,0-1 0,0 1 0,0 0 0,-1 0 1,1 0-1,0 0 0,0 0 0,0-1 0,0 1 1,0 0-1,0 0 0,0 0 0,-1 0 0,1 0 1,0 0-1,0 0 0,0 0 0,0-1 0,-1 1 1,1 0-1,0 0 0,0 0 0,-1 0 0,-12 3-66,4 2 48,0-1 0,1 1-1,-1 1 1,1 0 0,0 0 0,1 0-1,-1 1 1,1 0 0,1 1-1,-1-1 1,1 1 0,1 1 0,-1-1-1,-5 14 1,5-9 27,0 0 0,1 1-1,1-1 1,0 1 0,1 0 0,1 0-1,0 1 1,0-1 0,2 24 0,0-34 5,1 1 0,-1 0 0,1-1 0,0 1 0,0-1 1,0 1-1,1-1 0,0 1 0,0-1 0,0 0 0,0 0 0,1 0 0,-1 0 1,1 0-1,3 3 0,-3-5 3,0 0 0,0 1 0,-1-2 0,1 1 0,0 0 1,0 0-1,1-1 0,-1 0 0,0 0 0,0 0 0,1 0 0,-1 0 0,1-1 1,-1 1-1,0-1 0,1 0 0,-1 0 0,1 0 0,-1 0 0,7-2 0,1-1 0,-1 0-1,0-1 0,-1 0 0,1 0 0,-1-1 0,1 0 0,-1-1 0,-1 0 0,1 0 1,-1-1-1,13-14 0,-11 11 2,-2 0 1,1-1 0,-1-1 0,-1 1-1,0-1 1,0 0 0,-2-1-1,8-20 1,-11 25-27,0 1 1,-1-1-1,0 0 0,-1 0 1,1 1-1,-1-1 0,-2-9 1,2 13 1,0 0-1,-1 0 1,0 0 0,0 0 0,0 0-1,0 1 1,0-1 0,-1 0 0,1 1-1,-1-1 1,0 1 0,0 0 0,-1-1-1,1 1 1,-1 0 0,-4-4 0,0 2-21,-1 0-1,0 0 1,1 0 0,-2 1 0,1 1 0,-12-4 0,-6-1 70,-1 2 0,-36-4 1,61 9-50,-7-1 68,23 0 43,1 1-87,194-23 48,-163 22-102,0 2 0,73 10 0,-115-10 41,-1 1 0,1 0 0,0 0 0,-1 0 0,1 0 0,-1 1 0,0-1-1,1 1 1,-1 0 0,0 0 0,0 0 0,0 0 0,0 1 0,-1-1-1,1 1 1,0 0 0,-1-1 0,0 1 0,2 4 0,-1-2 17,-1 0 0,0 0 1,0 0-1,0 0 0,-1 0 0,0 1 1,0-1-1,0 0 0,-1 1 1,1-1-1,-1 1 0,-1 7 0,-22 143 333,21-140-274,11-25 132,-1-1-194,7-8 20,82-90-84,-83 94 51,1 1 0,1 1 0,0 0 0,0 1 0,25-12 0,-31 18 34,-6 2-53,1 1 0,1-1 0,-1 1 0,0 0 1,8-1-1,-12 3 12,0 0 1,0-1 0,1 1-1,-1 0 1,0 0 0,1 1-1,-1-1 1,0 0 0,1 0-1,-1 1 1,0-1 0,0 0-1,1 1 1,-1-1 0,0 1-1,0 0 1,0-1 0,0 1-1,0 0 1,0 0 0,0 0-1,0 0 1,0 0 0,0 0-1,0 0 1,0 0 0,-1 0-1,2 1 1,4 12 45,0 0 0,-1 1 0,7 28 0,1 1 35,-5-20-163,1-1 0,0 0 0,2-1 0,1 0 0,1-1 0,0 0 0,25 28 0,-21-36-2410,-12-11 200,-26-24-9834,7 9 8696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7:46.0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76 46 7296,'-52'-21'3328,"29"18"160,26-2-2464,13 5-608,2-4-480,6 8 0,0-8-2112,4 4 1216,-19-9-4896,-4 6 3264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7:46.4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54 10816,'-9'-21'4864,"70"13"-4224,-19 4 2047,2-1-1599,59-4 416,11 6-896,32-1-160,1 4-288,19 0-32,-15 4-64,-4-4-192,-25 3 64,-17 2-2912,-25 4 1600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7:47.3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367 174 6816,'-3'-11'3373,"12"10"2571,-6 1-4163,-2 0-1641,-1 0-1,1 0 0,0 0 1,-1 1-1,1-1 1,0 0-1,-1 0 0,1 1 1,0-1-1,-1 0 1,1 1-1,-1-1 0,1 1 1,-1-1-1,1 1 1,-1-1-1,1 1 0,-1-1 1,1 1-1,-1-1 1,0 1-1,1 0 0,-1-1 1,0 1-1,1 0 1,-1-1-1,0 1 0,0 0 1,0-1-1,0 1 1,0 0-1,0-1 0,0 1 1,0 0-1,0 0 1,0-1-1,0 2 0,-5 31 553,5-31-638,-5 14 184,0 0 0,-11 22 0,-5 15 45,3 3-175,-39 101 749,50-142-768,0 0 0,-2-1 1,1 1-1,-2-2 0,0 1 0,-17 16 0,27-29-76,-1 0 1,0 0-1,-1 0 0,1 0 0,0 0 1,0-1-1,0 1 0,-1 0 0,1-1 1,0 1-1,0-1 0,-1 1 0,1-1 0,-1 1 1,1-1-1,0 0 0,-1 0 0,1 0 1,-1 0-1,1 0 0,0 0 0,-1 0 1,1 0-1,-1-1 0,1 1 0,0 0 0,-1-1 1,1 1-1,0-1 0,0 0 0,-1 1 1,1-1-1,0 0 0,-2-1 0,-1-2 12,1 1-1,-1-1 1,1 0-1,0 0 0,0 0 1,0-1-1,1 1 0,-3-7 1,-10-26-63,-18-77-1,23 73 84,10 40-45,-16-54 23,3-1 0,-8-78 0,21 126 1,-1 1 0,2 0 0,-1-1 0,1 1 0,2-12 0,-2 16-7,0-1-1,0 1 0,1-1 1,-1 1-1,1-1 0,0 1 1,0 0-1,0 0 1,0 0-1,1 0 0,-1 0 1,1 1-1,4-4 0,-4 4 19,-1 1 0,1 0 0,0-1-1,0 1 1,0 0 0,0 1 0,0-1-1,0 0 1,0 1 0,0 0 0,0-1-1,5 2 1,8-2 89,35-1 344,68 7-1,-85-3-388,15 0 46,262 22 267,-298-23-369,116 10 34,-118-11-175,-1 0 0,0-1 1,0 0-1,0-1 0,0 0 0,0 0 0,0-1 0,-1 0 0,11-6 0,-4 0-1285,4-1-1943,24-19 0,9-5-5454,-30 20 5147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7:38.0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16 467 5824,'-4'7'553,"3"-6"-269,-1 0 0,1 1 0,0-1-1,0 1 1,1-1 0,-1 1 0,0-1 0,0 1 0,1 0-1,-1-1 1,1 1 0,-1 0 0,1 0 0,0-1 0,-1 1-1,1 0 1,0 0 0,0-1 0,1 1 0,-1 0-1,0 0 1,0-1 0,2 3 0,-2-3-183,0-1 0,1 1 0,-1 0 0,1-1 0,-1 1 1,1-1-1,-1 1 0,1-1 0,0 1 0,-1-1 0,1 0 0,-1 1 0,1-1 0,0 0 1,0 1-1,-1-1 0,1 0 0,0 0 0,-1 0 0,1 0 0,0 0 0,0 1 0,-1-1 0,1 0 1,0-1-1,0 1 0,-1 0 0,1 0 0,0 0 0,-1 0 0,1-1 0,0 1 0,0 0 1,-1 0-1,1-1 0,-1 1 0,1-1 0,0 1 0,-1-1 0,2 0 0,1-1 90,1-1 0,-1 0 0,1 0 0,-1 0 0,0 0 0,4-5 0,56-95 803,-14 21-718,-27 49-76,-4 7-54,-1 0 0,17-37 0,-31 55-136,1 0-1,-1-1 1,-1 0-1,1 1 1,-1-1 0,-1 0-1,0 0 1,0 0-1,-1 0 1,0 0-1,0 0 1,-3-13-1,2 20-22,1 0 0,0 0 0,-1 0-1,0 0 1,1 1 0,-1-1-1,0 0 1,0 0 0,0 1 0,0-1-1,0 0 1,0 1 0,0-1 0,-1 1-1,-1-3 1,2 4 8,0-1 0,0 1 0,0 0 0,-1-1 0,1 1 0,0 0 0,0 0 0,0 0 0,0-1 0,0 1 0,0 0 0,0 0 1,0 1-1,0-1 0,-1 0 0,1 0 0,0 0 0,0 1 0,0-1 0,0 1 0,0-1 0,0 1 0,0-1 0,0 1 0,-1 1 0,-6 4 64,0 0 0,1 1 0,0 0 0,0 0 0,1 1 0,0 0 0,0 0 0,1 0 0,0 1 0,0 0 0,1 0 0,-6 17-1,2 1 184,1-1 0,2 1 0,-4 39-1,6-37-155,1 1 0,1 0 0,2-1 0,1 1 0,1-1 0,2 1 0,8 30 0,-11-54-257,0 0-1,0 0 0,1 0 1,-1-1-1,1 1 1,5 5-1,-7-9 27,1 0 1,0 0-1,0 0 1,0 0-1,0 0 1,0-1-1,0 1 1,0-1-1,1 1 1,-1-1-1,1 0 1,-1 0-1,1 0 1,-1 0-1,1-1 1,-1 1-1,4 0 1,2-1-750,1 1 0,-1-1 0,0-1 0,1 0 0,-1 0 1,0-1-1,0 1 0,0-2 0,9-3 0,-2 0-579,-1-1 0,-1 0-1,26-18 1,7-10-1108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7:48.1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0 540 6048,'0'0'1952,"1"1"-1207,1 0 1,-1 0-1,0 0 1,0 0-1,1 0 1,-1 0-1,1-1 0,2 2 1,6-3 173,0 0 0,0 0 1,-1-1-1,1 0 0,18-7 0,48-25 527,-41 17-866,-13 8-398,47-22 440,100-59 1,-150 78-608,0-2 1,0 0 0,-1-1-1,-1 0 1,-1-2 0,0 0 0,-1 0-1,-1-2 1,17-28 0,-21 28-53,13-32 0,-21 46 81,0-1-1,0 0 1,-1 0-1,1-1 1,-1 1-1,-1 0 1,1 0 0,-1-1-1,0 1 1,-2-8-1,2 14-45,0-1 0,0 0 0,0 0 0,0 0-1,0 0 1,0 1 0,0-1 0,-1 0 0,1 0 0,0 1-1,-1-1 1,1 0 0,-1 0 0,1 1 0,-1-1 0,1 0-1,-1 1 1,1-1 0,-1 0 0,1 1 0,-1-1 0,0 1-1,1-1 1,-1 1 0,0 0 0,0-1 0,1 1 0,-1 0-1,0-1 1,0 1 0,0 0 0,1 0 0,-1-1 0,0 1-1,0 0 1,0 0 0,0 0 0,1 0 0,-1 0 0,0 1-1,0-1 1,0 0 0,1 0 0,-1 0 0,0 1 0,-1-1-1,-3 3 11,-1 0-1,0 1 1,1-1-1,0 1 0,-5 4 1,8-6 1,-18 15 191,-1 1 1,2 1-1,1 0 0,-26 36 0,39-47-123,0 0-1,0 0 1,0 1 0,1-1-1,1 1 1,-1 0 0,2 0-1,-1 0 1,1 0 0,0 1-1,1-1 1,0 1 0,1-1-1,0 1 1,0-1 0,3 17-1,0-13-21,1-1 1,0 1-1,0-1 0,1 0 0,1-1 0,0 1 1,9 12-1,-13-20-135,1 0 1,0-1 0,-1 1-1,1-1 1,1 0 0,-1 0-1,0 0 1,1-1 0,-1 1-1,1-1 1,0 0 0,0 0-1,0 0 1,0 0 0,0-1-1,0 1 1,1-1 0,-1 0-1,0 0 1,1-1 0,-1 0-1,0 1 1,1-1 0,-1-1-1,5 0 1,7-3-1461,-1-2 1,1 1-1,-2-2 0,1 0 1,17-12-1,-21 13 37,36-20-2070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7:48.6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61 16 5888,'5'-13'1898,"-5"13"-1803,0 0 1,0 0-1,0-1 0,0 1 0,0 0 0,0 0 0,0 0 0,0 0 0,0 0 0,1-1 380,-1 1-380,0 0 0,0 0 0,0 0 0,0 0 0,0 0 0,1 0 0,-1-1 0,0 1 0,0 0 0,0 0 0,0 0 0,0 0 1,1 0-1,-1 0 0,0 0 0,0 0 0,0 0 0,0 0 0,0 0 0,1 0 0,-1 0 0,0 0 0,0 0 0,0 0 0,0 0 0,0 1 0,1-1 0,-1 0 0,0 0 0,0 0 0,0 0 380,1 0-380,-1 1 1,0-1-1,0 0 0,0 0 0,0 0 0,0 0 0,0 0 0,0 0 0,0 1 0,0-1 0,0 0 0,0 0 0,0 0 0,0 0 0,0 0 0,0 1 0,0-1 0,0 0 0,4 7 3479,-3-4-4212,1 4 1109,-1 0 0,1 0 0,-1 0 0,-1 0 0,1 1-1,-1-1 1,0 0 0,-2 11 0,0 8 337,-19 173 979,10-119-1569,3-19-623,-19 70-1,21-114-3121,-1-36-4977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7:48.9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264 1 9632,'19'12'4384,"0"18"-3840,-19-9 2399,6 0-1727,-22 24 1280,7 11-1440,-24 19 544,5 6-928,-14-3-160,9-1-320,-6-10 0,11-13-96,-1-12-64,11 0 0,-1-16-4704,5-2 2560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8:07.5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109 78 2976,'2'-2'426,"1"0"0,-1 0 0,0 0 0,0-1 1,0 1-1,0-1 0,0 0 0,0 1 0,2-6 0,4-6 1531,-6 11-1403,0 1 1,0-1 0,-1 1-1,1-1 1,-1 0 0,0 1 0,0-1-1,0 0 1,0 0 0,1-5 0,-9 30-33,-22 59 283,16-50-682,-11 31 218,-21 82 1,10-3 735,33-128-431,4-14-99,8-23 86,-7 17-608,10-24 118,22-39 0,-26 55-130,1 1 1,0 0-1,1 1 0,17-18 0,1 4-6,35-35-100,-52 48 109,24-24 49,-33 35-70,1 1-1,-1-1 1,1 0 0,0 1-1,0 0 1,0 0-1,0 0 1,0 0-1,6-1 1,-9 3 5,-1 0 1,1-1-1,0 1 0,-1 0 0,1 0 1,0 0-1,-1 0 0,1 0 1,-1 0-1,1 1 0,0-1 0,-1 0 1,1 0-1,-1 0 0,1 0 0,0 1 1,-1-1-1,1 0 0,-1 1 1,1-1-1,-1 0 0,1 1 0,-1-1 1,1 1-1,0 0 0,0 1 6,0-1 0,-1 1-1,1-1 1,0 1 0,-1 0-1,1-1 1,-1 1 0,1 0 0,-1 2-1,1 6 30,-1 0-1,-1 17 0,1-22-36,-1 13-61,0 3 182,-1 1 0,-8 36 0,8-51-96,0-2-6,1 0-1,0 0 1,0 0 0,0 6-1,1-11 0,0 0-1,-1 0 1,1 0-1,0 1 1,0-1-1,0 0 1,0 0-1,0 0 0,0 0 1,0 1-1,0-1 1,0 0-1,0 0 1,1 0-1,-1 1 1,0-1-1,0 0 1,0 0-1,0 0 0,0 0 1,0 1-1,0-1 1,0 0-1,0 0 1,1 0-1,-1 0 1,0 0-1,0 0 0,0 1 1,0-1-1,0 0 1,1 0-1,-1 0 1,0 0-1,0 0 1,6-3 230,5-10-3,0-6-160,1-2-146,0 0-1,19-22 1,-19 28 45,1 0 1,1 1-1,1 1 1,0 0-1,0 1 1,32-19-1,-45 30 10,-1 0-1,1 0 0,0 0 0,0 1 1,0-1-1,0 1 0,0-1 0,0 1 1,0 0-1,0 0 0,0-1 1,0 2-1,0-1 0,1 0 0,-1 0 1,0 1-1,0-1 0,0 1 0,-1-1 1,1 1-1,0 0 0,0 0 1,0 0-1,0 0 0,-1 0 0,1 0 1,2 3-1,-2-2 30,0 0-1,0 0 1,-1 0 0,1 1 0,-1-1 0,0 0-1,1 1 1,-1-1 0,0 1 0,-1-1 0,1 1-1,0 0 1,-1-1 0,1 1 0,-1 0-1,0-1 1,0 1 0,0 0 0,0 0 0,-1 3-1,-11 38 242,9-35-241,0-1 0,1 0-1,0 1 1,0-1 0,1 1-1,0 0 1,0-1 0,2 16-1,3-14 101,7-10-46,-10-1-79,23-3 5,-1-1 1,42-15-1,-7 1 17,-11 6-5,-1-2 0,-1-2 1,0-2-1,-1-2 0,64-41 1,-74 40 59,-21 14-40,-1 1 1,0-2 0,16-14 0,-24 18-29,-5 5-30,-12 7-77,-20 16-27,17-9 127,1 1 0,0 1 1,1 0-1,1 0 0,-22 36 0,32-47 4,0 0 0,1 0-1,-1 0 1,1 0 0,0 1-1,0-1 1,1 1-1,-1-1 1,1 1 0,1-1-1,-1 1 1,1 10 0,0-16 4,0 1 0,0-1 1,0 1-1,0 0 0,0-1 0,1 1 1,-1-1-1,0 1 0,0-1 1,1 1-1,-1-1 0,0 1 1,0-1-1,1 0 0,-1 1 0,0-1 1,1 1-1,-1-1 0,1 0 1,-1 1-1,0-1 0,1 0 1,-1 1-1,1-1 0,-1 0 1,1 0-1,-1 0 0,1 1 0,-1-1 1,1 0-1,0 0 0,-1 0 1,1 0-1,-1 0 0,1 0 1,-1 0-1,1 0 0,-1 0 0,1 0 1,-1 0-1,1 0 0,0-1 1,3 0 28,-1 0 0,0 0 0,0-1 0,0 1 1,0-1-1,3-2 0,9-8-16,-1 0 0,-1-1 0,0 0 0,12-18 0,-5 7-13,57-78-54,-74 98 94,1-3-267,-4 13-78,-2 2 265,0-1 0,1 1 1,0-1-1,0 1 1,1-1-1,0 1 0,1 13 1,0-17 35,0-1 1,0 1 0,0-1 0,0 0 0,1 1-1,0-1 1,-1 0 0,1 0 0,0 0-1,0 0 1,1 0 0,-1-1 0,1 1 0,-1-1-1,1 1 1,0-1 0,0 0 0,0 0 0,3 2-1,2-1 47,-1 0 0,0 0 0,1-1 0,0 0 0,0 0 0,-1-1 0,1 1 0,0-2 0,0 1 0,0-1 0,0-1 0,0 1 0,15-4 0,3-3 69,0 0 0,44-19 0,-38 11-105,0-2-1,39-28 0,-32 20-54,-38 24 25,1 0 0,-1 0-1,1 0 1,0 0 0,-1 0 0,1 0-1,0 1 1,-1-1 0,1 1 0,0-1 0,0 1-1,0 0 1,3-1 0,-4 2 11,0-1 0,0 1 1,0-1-1,0 1 0,0 0 1,0-1-1,-1 1 0,1 0 0,0 0 1,0 0-1,-1-1 0,1 1 1,0 0-1,-1 0 0,1 0 0,-1 0 1,1 0-1,-1 0 0,1 0 1,-1 0-1,0 1 0,1-1 0,-1 0 1,0 1-1,20 80 690,26 85-237,-45-162-409,1 0 1,0 0 0,0-1 0,0 1 0,1-1 0,3 6 0,-5-9-159,-1 0 0,1-1 0,0 1 0,-1 0 0,1-1 0,0 1 0,-1-1 0,1 1 0,0-1 0,0 1 1,0-1-1,0 0 0,-1 1 0,1-1 0,0 0 0,0 1 0,0-1 0,0 0 0,0 0 0,0 0 0,0 0 0,0 0 0,0 0 0,0 0 0,-1 0 0,1-1 1,0 1-1,0 0 0,0 0 0,0-1 0,0 1 0,0-1 0,-1 1 0,1 0 0,0-1 0,0 0 0,-1 1 0,1-1 0,0 1 0,1-3 0,97-91-14033,-72 65 11689,35-48-1,-16 16 6499,8-11-180,-35 38-1347,-19 34-2467,1 0 0,-1-1 0,0 1 0,0 0 0,1 0 0,-1-1 0,0 1 0,0 0 1,0 0-1,0-1 0,0 1 0,0 0 0,1-1 0,-1 1 0,0 0 0,0-1 0,0 1 0,0 0 1,0-1-1,0 1 0,0 0 0,0 0 0,0-1 0,0 1 0,0 0 0,-1-1 0,1 1 0,0 0 1,0-1-1,0 1 0,0 0 0,0 0 0,-1-1 0,1 1 0,0 0 0,0 0 0,0-1 0,-1 1 1,1 0-1,-18 3 1225,-11 6-174,1 2 0,-30 15 1,-55 35 1000,53-26-1213,-152 94 300,151-87-1080,3 2 1,-59 58-1,109-94-68,-3 1-567,1 1 1,0 0 0,1 0 0,-11 17 0,16-19-2841,12-4 1014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7:35.2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299 16 3968,'8'-16'2325,"-20"29"6545,-40 33-6812,-119 97 16,162-135-2068,-1 2-1,2-1 0,-1 1 1,2 0-1,-1 1 0,-7 14 1,14-23-42,0 1 0,0-1 0,1 1 0,-1 0 0,0-1 0,1 1 0,-1 3 0,2-5-53,-1-1 1,0 0-1,0 1 1,1-1 0,-1 0-1,0 1 1,1-1-1,-1 0 1,0 0-1,0 0 1,1 1 0,-1-1-1,1 0 1,-1 0-1,0 0 1,1 0-1,-1 0 1,0 0 0,1 1-1,-1-1 1,1 0-1,-1 0 1,0 0 0,1 0-1,-1 0 1,1 0-1,-1-1 1,0 1-1,1 0 1,-1 0 0,15-6-3096,3 2 976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7:35.5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99 33 6144,'8'-21'1688,"-2"9"4026,-7 28-4544,0 0-1,-1 0 0,-1-1 1,-4 17-1,-24 61 116,9-30-444,8-22-612,4-14-261,-10 50 1,18-70-1217,5-3 330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8:23.6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747 71 3072,'-1'1'2100,"7"1"438,8 3-56,-6-5 1402,-16-6 2048,-3-2-6682,6 5 871,0 0-1,0 0 1,-12-4 0,-1 0 191,3-1-223,0 2 0,-1-1 0,1 2 0,-1 1 0,-23-5 0,30 8-63,1 0 0,-1 1 0,0 0 0,1 0 1,-1 1-1,1 0 0,-1 0 0,1 1 0,-1 0 0,1 0 1,-15 8-1,-41 25-133,57-30 114,-1 0 1,1 1-1,0 0 0,1 1 0,-11 13 0,13-16-2,1 1 1,-1 0-1,1 0 0,1 0 1,-1 0-1,1 0 1,-2 7-1,3-9 6,1-1-1,-1 1 0,1-1 1,0 0-1,0 1 0,0-1 1,0 1-1,1-1 0,-1 1 1,1-1-1,-1 0 1,1 1-1,0-1 0,0 0 1,0 0-1,0 0 0,0 1 1,1-1-1,1 2 0,2 3 100,2 1-1,-1-1 0,1 0 1,0 0-1,0-1 0,1 0 1,0-1-1,0 1 0,12 5 1,-20-11-104,0 0 0,0 0 0,1 0 0,-1 0 0,0 0 0,0 0 0,0 0 1,0 0-1,0 0 0,0 0 0,0 0 0,0 0 0,0 1 0,0-1 0,0 0 1,1 0-1,-1 0 0,0 0 0,0 0 0,0 0 0,0 0 0,0 0 0,0 0 0,0 0 1,0 1-1,0-1 0,0 0 0,0 0 0,0 0 0,0 0 0,0 0 0,0 0 1,0 0-1,0 0 0,0 0 0,0 1 0,0-1 0,0 0 0,0 0 0,0 0 0,0 0 1,0 0-1,0 0 0,-1 0 0,1 0 0,0 0 0,0 0 0,0 1 0,0-1 1,0 0-1,0 0 0,0 0 0,0 0 0,0 0 0,0 0 0,0 0 0,-1 0 0,-8 6 114,-19 6-144,24-10 48,-43 17-84,2 2-1,-46 29 1,72-37 105,-1 1-1,2 0 1,0 2 0,1 0 0,-18 22-1,26-27-12,1-1-1,0 1 0,1 1 1,0-1-1,1 1 0,1 1 1,0-1-1,0 1 1,1-1-1,-4 26 0,7-33 9,1-1 0,0 1-1,0-1 1,0 1 0,0-1 0,1 1-1,0-1 1,0 1 0,0-1 0,0 1-1,1-1 1,0 0 0,0 0-1,0 0 1,0 0 0,6 7 0,-4-7 17,0 1 1,1-1-1,0 0 1,0 0-1,0 0 1,0 0-1,1-1 1,-1 0-1,1 0 1,0-1-1,9 3 1,-1-1-9,1-1 1,0-1 0,-1 0 0,1-1-1,0 0 1,0-2 0,0 0-1,-1 0 1,25-6 0,-20 2 6,-1 0 0,0-1 0,0-1 1,0-1-1,-1 0 0,30-21 0,39-41-56,-21 14 0,12 0 56,126-69 0,-176 108-8,-24 14-75,-7 2 23,-13 7-23,-1 4-20,0 1 1,0 1-1,1 0 1,-19 18 0,-58 65 116,63-62-47,14-16-30,1 1 0,1 0 0,0 2-1,2-1 1,-19 36 0,31-53-3,0 0-1,1-1 1,-1 1-1,0 0 1,1 0-1,0 0 1,-1 0 0,1 0-1,0 0 1,0 0-1,0 0 1,0 0-1,0 0 1,1 4-1,0-6 14,-1 1-1,1 0 0,-1-1 1,1 1-1,-1 0 1,1-1-1,-1 1 0,1 0 1,0-1-1,-1 1 0,1-1 1,0 1-1,-1-1 0,1 0 1,0 1-1,0-1 1,-1 0-1,1 1 0,0-1 1,0 0-1,0 0 0,-1 0 1,1 0-1,0 1 0,0-1 1,0 0-1,0-1 1,-1 1-1,1 0 0,0 0 1,0 0-1,0 0 0,0-1 1,-1 1-1,1 0 1,1-2-1,14-3 48,-1-2 0,0 0 0,-1-1 0,0-1 1,25-18-1,59-62-8,-42 36-172,-55 52 132,0-1-1,0 1 1,0 0-1,1 0 1,-1 1-1,0-1 1,0 0-1,1 0 1,-1 1-1,1-1 1,-1 0-1,0 1 1,1-1 0,-1 1-1,1 0 1,-1 0-1,1-1 1,1 1-1,-2 1-6,0-1 0,1 1 0,-1-1-1,0 1 1,0 0 0,0-1 0,0 1 0,0 0-1,0 0 1,-1 0 0,1 0 0,0-1 0,0 1-1,-1 0 1,1 0 0,0 1 0,-1-1 0,1 0-1,-1 0 1,1 0 0,-1 2 0,12 27-130,-7-14 148,1 0-1,0-1 1,17 28 0,-21-40-3,1 1 0,-1-1 0,1 0 0,-1 0 0,1 0 0,0-1 1,0 1-1,0-1 0,0 1 0,1-1 0,-1 0 0,1 0 0,-1 0 1,1-1-1,0 0 0,0 1 0,0-1 0,-1 0 0,1-1 0,0 1 0,6 0 1,-5-2 8,0 1 0,-1-1 0,1 0 1,0 0-1,-1 0 0,1-1 1,-1 1-1,1-1 0,-1 0 0,0 0 1,1-1-1,-1 1 0,5-5 1,3-4-49,0 0 1,16-20 0,-20 22-13,0-2 72,-1 1 0,10-17 1,-13 19-59,1-1-1,1 1 1,-1 1 0,1-1-1,8-7 1,-1 4 6,20-14 0,-36 30 49,0-1 0,0 1 0,0-1 0,1 1 0,-4 9 0,-12 22-202,7-18 95,1 0-1,-13 34 0,21-46 95,0 0-1,0 0 1,0 0-1,1 0 0,0 1 1,0-1-1,1 0 1,0 1-1,0-1 0,0 0 1,1 1-1,0-1 1,2 8-1,-3-12-11,1-1 1,0 1-1,-1 0 1,1-1 0,0 1-1,0-1 1,0 1-1,0-1 1,0 0-1,0 1 1,0-1-1,0 0 1,1 0-1,-1 0 1,0 0-1,1 0 1,-1 0-1,1 0 1,1 0-1,0 0 13,-1 0 0,1-1-1,-1 0 1,0 0 0,1 0-1,-1 0 1,1 0-1,-1 0 1,0 0 0,1-1-1,-1 1 1,3-2 0,6-2 35,-1-1 0,1 0 0,-1-1-1,13-10 1,-17 12-78,45-32 46,48-45-1,-83 68-12,37-36 63,-3-2 1,-2-2-1,64-91 0,-89 109-19,-2 0 0,30-68 0,-47 94-40,0-1-80,1 0 0,-2 0 0,1-1 0,-2 1 0,1-1 0,0-11 0,-30 60-826,-19 46 929,3 2 1,-33 98 0,9 19 217,64-179-129,3-24-113,0 1 0,0-1 0,-1 0 0,1 1-1,0-1 1,0 1 0,0-1 0,0 0 0,0 1 0,1-1 0,-1 1 0,0-1 0,0 0-1,0 1 1,0-1 0,0 1 0,0-1 0,1 0 0,-1 1 0,0-1 0,0 0 0,1 1 0,-1-1-1,0 0 1,0 1 0,1-1 0,-1 0 0,0 0 0,1 1 0,-1-1 0,0 0 0,1 0-1,-1 0 1,1 1 0,-1-1 0,0 0 0,1 0 0,-1 0 0,1 0 0,-1 0 0,0 0-1,1 0 1,-1 0 0,1 0 0,-1 0 0,1 0 0,-1 0 0,0 0 0,1 0 0,-1 0 0,1-1-1,-1 1 1,1 0 0,5-4 32,0 0-1,-1 0 0,1-1 1,-1 1-1,0-1 0,0-1 1,0 1-1,7-12 0,-3 4-67,-3 7 11,1-4-18,0 0 0,1 1 0,0 1 0,0-1 0,1 1 0,0 1 0,14-10 0,-21 17 33,0-1 0,-1 1-1,1-1 1,0 1 0,-1 0-1,1-1 1,0 1 0,0 0-1,-1 0 1,1 0 0,0 1-1,-1-1 1,1 0 0,0 1-1,-1-1 1,1 1 0,0-1-1,-1 1 1,1 0 0,-1 0-1,1 0 1,-1-1 0,1 2-1,-1-1 1,0 0 0,0 0-1,1 0 1,0 2 0,5 5 33,-1-1 0,-1 1 1,9 14-1,0 3-318,-7-12 186,12 18 0,-16-27-625,0-1 0,0 1 1,0-1-1,0 0 1,1 0-1,0 0 0,-1 0 1,9 4-1,-11-6 302,0-1-1,1 1 1,-1-1 0,0 1-1,1-1 1,-1 1 0,1-1 0,-1 0-1,0 0 1,1 0 0,-1 0-1,1 0 1,-1 0 0,0 0-1,1 0 1,-1 0 0,1-1-1,-1 1 1,0-1 0,1 1-1,-1-1 1,0 1 0,2-2-1,19-6-4034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8:25.7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1005 5728,'4'-5'2779,"7"0"-2771,-8 4 410,36-11 2174,-25 4-2249,0 0-1,0 0 1,-1-1-1,-1 0 1,0-2 0,0 1-1,-1-1 1,0-1 0,11-14-1,12-23 43,33-57 0,-26 37 43,94-128 340,-9 10 202,-87 123 244,44-100-1,-82 162-1183,-1 1 1,1-1-1,0 0 0,-1 0 0,1 0 0,-1 0 1,0 0-1,0 0 0,1 0 0,-1 0 1,-1-1-1,1-2 0,0 5-30,0-1-1,-1 1 1,1 0-1,0 0 1,0 0-1,0-1 1,0 1 0,0 0-1,-1 0 1,1-1-1,0 1 1,0 0-1,0 0 1,-1 0-1,1 0 1,0-1 0,0 1-1,-1 0 1,1 0-1,0 0 1,0 0-1,-1 0 1,1 0-1,0 0 1,0 0 0,-1 0-1,1 0 1,0 0-1,0 0 1,-1 0-1,1 0 1,0 0-1,-1 0 1,0 0-15,-1 1-1,1 0 1,-1-1-1,1 1 1,-1 0 0,1 0-1,-1 0 1,1 0-1,-2 2 1,-9 8 7,2 1 0,-1 1 0,-15 23 0,-23 48 563,43-74-475,-11 22 201,1 0 0,2 1 0,-15 54 0,22-60-167,1 0 0,1 0 0,2 0 0,1 0 0,1 36 0,2-36-25,0-3 50,0-1 0,7 34-1,-7-51-107,1 0 0,0 0-1,0 0 1,0-1 0,1 1-1,-1 0 1,1-1-1,1 0 1,-1 0 0,1 0-1,0 0 1,0 0 0,0-1-1,6 5 1,-7-7-2,0 0 0,-1 0 0,1 0-1,0-1 1,0 0 0,0 1 0,1-1 0,-1 0 0,0 0-1,0-1 1,0 1 0,1-1 0,-1 0 0,5 0 0,-3 0 12,1-1 0,-1 0 1,0 0-1,0-1 0,0 1 1,0-1-1,0 0 0,6-3 1,1-3 13,0 0 0,-1 0 0,0-1 1,0 0-1,17-20 0,31-49-18,-33 40-26,-15 24-4,-1-2-1,-1 0 1,14-31 0,-22 43-24,1 0 1,-1 1 0,-1-1-1,1 0 1,0 1 0,-1-1-1,0 0 1,0 0 0,0-4-1,0 7-8,0 0-1,-1-1 0,1 1 0,0 0 0,-1 0 0,1-1 0,-1 1 1,1 0-1,-1 0 0,0 0 0,1 0 0,-1-1 0,0 1 1,0 0-1,0 1 0,0-1 0,0 0 0,0 0 0,0 0 0,0 0 1,0 1-1,0-1 0,-1 1 0,1-1 0,0 1 0,0-1 0,-1 1 1,1-1-1,-3 1 0,1-1 1,0 1 1,-1 0 0,1 0-1,-1 0 1,1 0-1,0 1 1,-1-1-1,1 1 1,0 0-1,-1 0 1,1 0-1,0 0 1,0 0-1,0 1 1,-3 1-1,2 1 5,-1-1 0,1 1 0,0-1 0,0 1 0,0 0 0,1 1-1,0-1 1,-6 9 0,5-5 18,-1 1 1,2 0-1,-1 0 0,1 0 0,0 0 1,1 1-1,0-1 0,1 1 0,0-1 1,0 18-1,2-16 42,1 0 0,0 1 0,1-1 0,0 0 0,1 0 0,0 0-1,1-1 1,0 0 0,0 1 0,1-2 0,9 13 0,-10-17-10,0 1 0,0-1 1,0 0-1,0 0 0,1-1 0,0 1 0,0-1 1,9 4-1,-10-5 17,0-2 1,0 1 0,0 0-1,0-1 1,0 0 0,1 0 0,-1 0-1,0-1 1,0 0 0,1 0-1,-1 0 1,8-2 0,-8 1-35,1-1 1,-1 0 0,0 0-1,0 0 1,-1-1 0,1 1-1,0-1 1,-1 0 0,0-1-1,1 1 1,-1-1 0,-1 1-1,5-7 1,7-8 66,21-36-1,-14 19-51,-3 6 78,16-34 1,7-12 91,-28 47-411,-14 28 205,1 0 1,-1-1 0,0 1-1,0 0 1,1-1 0,-1 1-1,0 0 1,0-1 0,0 1-1,1-1 1,-1 1 0,0 0-1,0-1 1,0 1 0,0-1-1,0 1 1,0 0 0,0-1-1,0 1 1,0-1 0,0 1-1,0-1 1,0 1 0,0 0-1,-1-1 1,1 1 0,0-1-1,0 1 1,0 0 0,-1-1-1,-3 2-26,0 6 63,0 0 1,1 1-1,0 0 0,0-1 0,1 1 0,0 0 0,0 1 1,1-1-1,0 0 0,1 0 0,0 15 0,2-4 26,1-1 0,0 1 0,2-1-1,6 21 1,-10-35-36,1-1-1,-1 0 1,1 1-1,0-1 1,0 0 0,0 0-1,0 0 1,0 0-1,4 3 1,-5-5-3,0 1 1,0-1-1,1-1 1,-1 1-1,1 0 1,-1 0-1,0 0 0,1-1 1,-1 1-1,1-1 1,0 1-1,-1-1 1,1 1-1,-1-1 1,1 0-1,-1 0 1,1 0-1,0 0 1,-1 0-1,1 0 1,0 0-1,-1-1 1,1 1-1,2-2 1,2 0 20,0-1 1,0-1-1,0 1 1,0-1 0,0 0-1,9-9 1,29-34 39,-17 17-65,4 0 14,0 1 1,3 2 0,53-35-1,-85 60-29,2 0-12,0 0-1,0-1 1,0 1 0,8-2-1,-12 4 15,0 1 0,0 0-1,1-1 1,-1 1 0,0 0-1,0 0 1,0-1 0,0 1 0,0 0-1,0-1 1,0 1 0,0 0-1,0-1 1,0 1 0,0 0 0,-1-1-1,1 1 1,0 0 0,0-1-1,-1 2 1,-6 23 6,6-23 7,-43 155 270,40-143-180,0 1-1,2-1 0,-2 17 0,4-30-97,0-1-1,0 0 1,0 0-1,0 0 1,0 0-1,0 0 1,0 0-1,1 1 1,-1-1-1,0 0 1,0 0-1,0 0 1,0 0-1,0 0 1,0 0-1,0 0 1,0 0-1,0 0 1,1 1-1,-1-1 1,0 0-1,0 0 1,0 0-1,0 0 1,0 0-1,0 0 1,1 0-1,-1 0 1,0 0-1,0 0 1,0 0-1,0 0 1,0 0-1,1 0 1,-1 0-1,0 0 0,0 0 1,0 0-1,0 0 1,0 0-1,0 0 1,1 0-1,-1 0 1,0-1-1,0 1 1,0 0-1,5-2 25,8-10-12,-1 0-1,-1-1 0,13-17 0,17-19 10,-27 34-48,0 1 0,2 0-1,-1 1 1,2 1 0,18-11 0,-34 22 7,18-6-166,-19 7 184,1 0 0,-1 0 0,1 0 0,-1 0 1,1 0-1,-1 0 0,1 0 0,-1 0 0,1 0 0,-1 1 0,1-1 0,-1 0 1,1 0-1,-1 1 0,1-1 0,-1 0 0,1 1 0,-1-1 0,0 0 1,1 1-1,-1-1 0,0 0 0,1 1 0,-1-1 0,0 1 0,0-1 0,1 1 1,-1-1-1,0 1 0,0-1 0,0 1 0,1-1 0,-1 1 0,0-1 0,0 1 1,0-1-1,0 1 0,1 11 16,-1 0 0,0 0 0,-3 23 0,1-21-10,-1 1 84,0-1 0,-9 27 0,11-37-64,0 3 30,7-11-44,9-15-17,-4 2-18,1 0-1,1 1 1,27-26 0,-39 41 20,0 0-1,1 0 1,-1 0 0,0 0 0,1 0 0,-1 0-1,1 0 1,-1 0 0,1 1 0,-1-1-1,1 1 1,-1-1 0,1 1 0,0 0 0,-1-1-1,1 1 1,-1 0 0,1 0 0,0 0 0,1 1-1,2 0-1,-1 0-1,1 1 0,-1-1 0,0 1 1,7 4-1,-9-4 16,1 0 0,0 0 0,0-1 0,-1 0 0,1 1 0,0-1 0,0 0 0,0 0 0,0-1 0,0 1 0,0-1 0,1 1 0,-1-1 0,0 0 0,5-1 0,4-2 52,-1-2-1,19-8 1,10-4 22,-29 12-125,11-1 32,-21 6 12,0 0-1,0 0 0,0 0 1,-1 0-1,1 0 1,0 0-1,0 0 1,-1 0-1,1 0 1,0 1-1,-1-1 0,1 0 1,0 1-1,0-1 1,-1 0-1,1 1 1,-1-1-1,1 1 0,0-1 1,-1 1-1,1-1 1,-1 1-1,1 0 1,-1-1-1,1 2 0,1 2 55,-1 0 0,0 0-1,0 1 1,-1-1 0,1 0-1,-1 1 1,0-1-1,0 1 1,0-1 0,-2 7-1,1 0 49,-10 69 210,2-21-260,9-23 183,1-13-3557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8:26.1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69 9056,'-14'-6'4096,"94"3"-3552,-27-1 1728,2 8-1345,54-13 1,10 6-576,36-15-128,-3 9-128,18-3-1888,-14 3 961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8:26.6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32 8960,'-10'0'3231,"22"-2"1745,2 0-2144,110-16 893,-69 13-4006,79 2 0,-98 3-1074,-26-1-6,0 1 0,0 0-1,19 3 1,-27-3 1119,-1 1-1,0-1 1,0 0-1,0 0 1,0 1-1,0-1 1,0 1 0,1-1-1,-1 1 1,0 0-1,0-1 1,0 1-1,1 1 1,-2-2-90,0 1 0,1 0 0,-1-1 0,0 1 0,1 0 0,-1-1 0,0 1 0,0 0 0,0-1 0,1 1 0,-1 0 0,0-1 0,0 1 0,0 0 0,0 0 0,0-1 0,-1 2 0,-3 18-3748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7:38.4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10 9056,'1'-8'1777,"-3"6"-503,2 2-1235,0 0-1,0 0 1,0 0-1,0 0 1,0 0-1,0 0 1,0 1-1,0-1 0,0 0 1,0 0-1,-1 0 1,1 0-1,0 0 1,0 0-1,0 0 1,0 0-1,0 0 0,0 1 1,0-1-1,0 0 1,0 0-1,0 0 1,0 0-1,0 0 1,0 0-1,0 0 0,0 1 1,0-1-1,0 0 1,0 0-1,0 0 1,0 0-1,0 0 1,0 0-1,0 0 0,0 0 1,0 1-1,0-1 1,0 0-1,0 0 1,1 0-1,-1 0 0,0 0 1,0 0-1,0 0 1,0 0-1,0 2 250,1-1 0,-1 0 0,0 1 0,1-1-1,-1 0 1,0 1 0,0-1 0,0 1 0,0-1 0,-1 3-1,1 0 280,-1 24 1111,-6 31 0,1-18-1108,-7 165 546,12-66-3656,1-139 1912,0 11-1396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8:27.0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37 10624,'-10'-9'4832,"29"6"-4192,-10-1 2463,6 4-1823,13-5-96,9 2-736,10-6-608,2 9 64,2-4-896,-4 4 544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8:31.0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246 1326 5728,'0'-1'207,"3"-4"1117,-3 7-457,-7 15 1791,6 2-1105,-1-1 0,-6 26 0,4-19-916,-16 75 602,-4 0 0,-58 151 0,32-139-380,23-55-97,25-52-546,0-1 0,0 1 0,-1 0 0,0 0 0,-4 4 0,7-9-204,0 0 0,0 0 1,0 0-1,0 1 0,0-1 0,0 0 1,0 0-1,0 0 0,0 0 0,0 0 1,0 0-1,0 0 0,0 0 0,0 0 1,-1 0-1,1 1 0,0-1 0,0 0 1,0 0-1,0 0 0,0 0 0,0 0 1,0 0-1,0 0 0,0 0 0,-1 0 1,1 0-1,0 0 0,0 0 0,0 0 1,0 0-1,0 0 0,0 0 0,0 0 1,-1 0-1,1 0 0,0 0 0,0 0 0,0 0 1,0 0-1,0 0 0,0 0 0,0 0 1,0 0-1,-1 0 0,1 0 0,0 0 1,0-1-1,0 1 0,0 0 0,0 0 1,-1-9 262,6-21-24,3-2-110,14-41 0,32-70-69,74-139 0,-87 205-200,3-8 163,61-87 0,-96 159 23,1 0 0,1 0 1,20-19-1,-27 29-34,0-1 0,0 1-1,0 0 1,1 1 0,-1-1 0,1 1-1,-1 0 1,1 0 0,0 0 0,0 0-1,0 1 1,0 0 0,0 0-1,0 0 1,10 1 0,-13 0 11,0 0 0,1 0-1,-1 1 1,0-1 0,0 0 0,0 1 0,1 0 0,-1 0-1,0 0 1,0 0 0,0 0 0,0 0 0,0 0 0,-1 0 0,1 1-1,0-1 1,0 1 0,-1-1 0,1 1 0,-1 0 0,0 0-1,1-1 1,-1 1 0,0 0 0,0 0 0,0 0 0,0 1 0,-1-1-1,1 0 1,0 0 0,-1 0 0,0 0 0,1 1 0,-1 3-1,0 0 28,0 1-1,-1 0 0,1 0 0,-1-1 1,-1 1-1,1 0 0,-1-1 0,0 1 1,-1-1-1,-2 6 0,-5 5 32,-1-1 0,0 0 0,-1-1-1,-21 22 1,13-19-25,0-1 1,0 0-1,-2-2 0,-35 20 0,32-26 12,21-8-26,8-2-57,11-6-58,-8 3 22,7-3-59,26-11 0,245-67-136,-78 28 228,-73 9 131,-86 30-47,-44 16-75,0 1 0,1 0 0,-1-1 0,0 2 0,6-2 0,-10 2-2,0 0 0,1 0 0,-1 0 0,1 0-1,-1 0 1,1 0 0,-1 1 0,0-1 0,1 0 0,-1 0-1,1 0 1,-1 0 0,0 0 0,1 1 0,-1-1-1,1 0 1,-1 0 0,0 0 0,1 1 0,-1-1-1,0 0 1,1 1 0,-1-1 0,1 1 0,-1 0 1,0 0 0,0 0 1,0-1-1,0 1 0,0 0 0,0 0 1,0 0-1,-1 0 0,1 0 1,0 0-1,0-1 0,-1 1 0,1 0 1,0 0-1,-1 0 0,1-1 1,-2 3-1,-4 5 76,-2 1 0,1-1 0,-1 0 0,-15 12 1,9-7-44,-100 83-77,111-93 31,1-1 0,-1 1 0,0 0-1,1 0 1,0-1 0,-1 2 0,1-1 0,-2 6 0,3-8 15,1 1 0,-1-1-1,1 0 1,0 0 0,0 1 0,0-1-1,0 1 1,0-1 0,0 0 0,0 1-1,0-1 1,0 0 0,1 0 0,-1 1-1,1-1 1,-1 0 0,1 1 0,-1-1-1,1 0 1,-1 0 0,1 0 0,0 0-1,0 0 1,0 0 0,0 0 0,0 0-1,1 1 1,1 1 22,1-1-1,-1 0 1,1 0 0,-1 0-1,1 0 1,0 0 0,0-1-1,0 0 1,-1 0-1,2 0 1,-1 0 0,0-1-1,0 1 1,0-1 0,0 0-1,0 0 1,0-1 0,0 1-1,7-2 1,-5 0-4,0 1 1,0-1-1,0 0 1,-1 0-1,1-1 1,-1 0-1,1 0 1,-1 0-1,0 0 1,0-1-1,0 0 1,8-9-1,-6 3-16,0 0 0,0-1 0,-1 0-1,-1 0 1,0 0 0,0-1 0,-1 0-1,0 0 1,2-18 0,-3 14-100,-2 0 0,0 0 0,0 0 1,-1 0-1,-1 0 0,-1 0 0,-4-15 0,6 30 72,0-1 0,0 1 0,0 0 0,-1 0 0,1 0 0,0 0 0,-1-1 0,1 1-1,-1 0 1,1 0 0,-1 0 0,0 0 0,1 0 0,-1 0 0,0 1 0,-1-2 0,2 2 14,-1 0 1,1 0-1,0 0 1,-1 0-1,1 0 1,-1 0-1,1 0 1,0 0-1,-1 0 1,1 0-1,0 0 1,-1 0-1,1 1 1,0-1-1,-1 0 0,1 0 1,0 0-1,-1 1 1,1-1-1,0 0 1,-1 0-1,1 1 1,0-1-1,0 0 1,-1 1-1,1-1 1,0 0-1,0 1 1,-1 0-1,-1 3-18,0 1 0,0-1 0,0 1 0,1 0 0,-3 8 0,4-7 44,0 0 0,0 0 0,0 0 0,0-1-1,1 1 1,0 0 0,1 0 0,-1-1 0,1 1 0,0-1 0,0 0 0,1 1 0,-1-1 0,1 0 0,0 0 0,1 0 0,-1-1-1,1 1 1,0-1 0,0 0 0,0 0 0,1 0 0,-1-1 0,1 0 0,0 1 0,0-2 0,0 1 0,1 0 0,-1-1 0,0 0 0,1-1-1,0 1 1,-1-1 0,1 0 0,8 0 0,-5-1 28,0-1 0,1 0-1,-1 0 1,0-1 0,-1-1 0,17-6-1,-4 0-21,29-18 0,-35 17 4,0-1 0,-1 0 0,0-1 0,-1 0 0,22-27 0,48-77 214,-63 85-225,66-118-172,-86 149 153,1 0 0,-1 0-1,0-1 1,0 1 0,0 0 0,0 0-1,0 0 1,0-1 0,1 1-1,-1 0 1,0 0 0,0 0 0,0-1-1,1 1 1,-1 0 0,0 0 0,0 0-1,0 0 1,1 0 0,-1 0 0,0-1-1,0 1 1,1 0 0,-1 0-1,0 0 1,0 0 0,1 0 0,-1 0-1,1 0 1,2 7-54,-1 16 4,-2 22 114,-3 0 1,-1 0-1,-3-1 0,-1 0 0,-15 46 0,20-80-33,-1 0-1,0-1 1,-1 1-1,0-1 1,0 1-1,-1-2 1,0 1-1,-12 12 0,16-19-34,0 0 0,-1 0 0,1-1 0,-1 1 0,1-1 0,-1 1-1,0-1 1,0 0 0,0 0 0,0 0 0,0 0 0,0-1 0,0 1 0,0-1-1,0 0 1,0 1 0,0-2 0,0 1 0,0 0 0,0 0 0,0-1-1,0 0 1,0 0 0,0 0 0,1 0 0,-4-1 0,-5-3-70,1 0 1,0-1-1,0 0 1,1-1-1,-13-11 1,5 5 2,15 12-2,-1-1 0,1 0 0,-1 0 0,1 0 0,-3-5 0,7 10 62,0 0-1,1-1 1,0 0 0,-1 1-1,1-1 1,0 0 0,0-1-1,5 3 1,29 11 5,-12-7 101,0 0 0,0-2 0,1 0 0,0-2 0,0-1 0,35 0 0,-50-3-57,0-1 0,0 0 0,-1-1 0,1 0-1,-1-1 1,1 0 0,-1 0 0,0-1 0,0-1 0,-1 0 0,1 0 0,-1 0 0,0-2 0,-1 1 0,1-1 0,-1 0 0,0 0 0,9-14-1,11-15 24,30-57-1,17-48-86,-55 103-50,-12 19 20,-7 15 32,0 1 0,1-1 0,0 1 0,0-1 0,-1 1-1,2 0 1,-1 0 0,3-3 0,-5 6 23,0 0 0,0-1 0,0 1-1,1 0 1,-1 0 0,0 0 0,0 0 0,0 0 0,0 0 0,0-1 0,1 1 0,-1 0 0,0 0 0,0 0 0,0 0-1,0 0 1,1 0 0,-1 0 0,0 0 0,0 0 0,0 0 0,0 0 0,1 0 0,-1 0 0,0 0 0,0 0 0,0 0-1,1 0 1,-1 0 0,0 0 0,0 0 0,0 0 0,0 0 0,1 1 0,2 6-26,-3 13 67,0-17-35,0 44 67,-3 1 0,-1-1 0,-3-1 0,-2 1 0,-2-1 0,-21 58 0,26-86-97,4-12 72,0 0 0,0-1 0,-1 1 0,-4 8 0,6-14-33,1 1 0,-1 0 0,1 0 0,-1-1 1,1 1-1,-1 0 0,0-1 0,1 1 0,-1 0 0,0-1 1,0 1-1,1-1 0,-1 1 0,0-1 0,0 0 0,0 1 1,0-1-1,0 0 0,1 1 0,-1-1 0,0 0 0,0 0 1,-1 0-1,0 0-28,1-1 0,-1 1 0,1 0 0,-1-1 0,1 0 1,-1 1-1,1-1 0,0 0 0,-1 1 0,1-1 0,0 0 0,0 0 0,-2-1 1,0-2-66,-1 0 0,1 0 0,0-1 1,-1 1-1,2-1 0,-1 1 1,-3-9-1,-27-79-629,30 89 542,1 5 32,2 8 67,1-4 72,0-1-1,1 1 1,0-1-1,1 1 1,-1-1-1,1 0 1,0 0-1,0 0 1,0 0 0,1-1-1,-1 1 1,1-1-1,0 0 1,1 0-1,-1-1 1,1 1-1,0-1 1,0 0-1,0 0 1,6 3-1,3-1 67,1-1 0,0 0 0,0 0 0,0-2-1,1 0 1,-1 0 0,1-2 0,-1 0 0,1 0-1,-1-2 1,1 0 0,-1 0 0,0-2-1,0 0 1,0-1 0,17-8 0,-11 4-41,-2-2 0,1-1 0,-1 0 0,-1-1 0,0-1 0,-1-1 0,-1 0 0,0-1 0,-1-1 0,20-29 0,18-41-151,-49 82 110,-1 6-2,-3 12-19,-5 24-14,4-33 46,-2 13 4,-2 6 27,-1 41 0,6-57-21,0 0-1,0 0 1,1 0 0,0-1-1,0 1 1,1 0 0,0-1-1,0 1 1,0-1-1,6 10 1,-7-13 7,0-1-1,1 0 1,-1 0-1,1 0 1,0 0-1,0 0 1,-1 0-1,1 0 1,1 0-1,-1-1 1,0 1-1,0-1 1,0 0-1,1 0 0,-1 1 1,1-1-1,4 1 1,-3-2-2,0 1 0,0-1 0,-1 0 0,1 0 0,0 0 0,0-1 0,0 1 1,0-1-1,0 0 0,6-3 0,3-2-2,0 0-1,0-1 1,-1-1 0,0 0 0,12-10-1,11-13-40,-1-1-1,44-53 0,-42 44-10,30-37-220,56-90-1,-94 123 228,-3-1-1,-2 0 0,-2-2 1,-2-1-1,21-81 0,-36 116 25,-1 0-1,0 0 0,1-23 1,-4 36 0,0 0 0,0 0 0,0 1 0,0-1 0,0 0 0,0 0 0,0 0 0,-1 0 0,1 0 0,0 0 0,0 1 0,-1-1 0,0-1 0,1 2 7,0 0-1,0 0 1,0 0-1,-1 0 1,1-1 0,0 1-1,0 0 1,0 0-1,-1 0 1,1 0-1,0 0 1,0 0-1,0 0 1,0 0-1,-1 0 1,1 0-1,0 0 1,0 0-1,0 0 1,-1 0-1,1 0 1,0 1-1,0-1 1,0 0 0,-1 0-1,1 0 1,0 0-1,0 0 1,0 0-1,0 0 1,0 1-1,-1-1 1,1 0-1,0 0 1,-2 3-10,0-1 1,0 1-1,0-1 1,0 1-1,-2 5 1,-112 225 182,91-176-108,3 0-1,-21 77 0,33-89 15,1 0-1,3 0 0,-2 79 1,8-113-17,0 1 0,1-1 0,1 0 1,0 0-1,6 18 0,-7-26-34,0 0 1,0 0 0,1 0-1,-1 0 1,1 0-1,0-1 1,0 1-1,0-1 1,0 1-1,4 3 1,-4-5-20,0 0 0,-1 0 0,1 0 0,0-1 0,-1 1 0,1 0 0,0-1 0,0 1 0,0-1 1,0 1-1,0-1 0,0 0 0,-1 0 0,1 0 0,0 0 0,0 0 0,0-1 0,0 1 0,3-1 0,-1-1 4,0 1-1,1-1 0,-1 0 1,0 0-1,0-1 1,0 0-1,0 1 0,0-1 1,-1 0-1,0-1 1,1 1-1,2-4 1,5-8-91,17-28 0,-18 26 45,16-29-225,28-74 0,-50 112 149,-5 12 87,-1 13-9,2 0 41,0 0 0,1 0 0,1 0 1,1 0-1,6 23 0,-9-39-1,0-1 1,0 1-1,0 0 0,0-1 1,0 1-1,1 0 0,-1-1 1,0 1-1,1-1 0,-1 1 1,0 0-1,1-1 1,-1 1-1,0-1 0,1 1 1,-1-1-1,1 1 0,-1-1 1,1 1-1,0-1 0,-1 0 1,1 1-1,-1-1 0,1 0 1,0 0-1,-1 1 1,1-1-1,-1 0 0,1 0 1,0 0-1,-1 0 0,1 1 1,0-1-1,0 0 0,-1 0 1,1-1-1,0 1 1,-1 0-1,1 0 0,0 0 1,-1 0-1,1-1 0,-1 1 1,1 0-1,0 0 0,-1-1 1,1 1-1,-1 0 1,1-1-1,-1 1 0,1-1 1,-1 1-1,1-1 0,0 0 1,5-5-14,-1 1-1,0-1 1,8-11 0,-12 15 11,30-40-4,2 2 0,1 1 0,3 2 0,58-48 0,-85 77 2,24-17-36,-1-2 0,-1-1 1,43-51-1,-54 52 1,-2-2 1,23-43-1,24-66-136,69-184-215,-132 314 365,-1 4-2,0 0 1,0-1-1,-1 1 0,0-1 0,0 0 0,1-8 0,-4 5-203,0 8 97,-3 6 14,-16 47-98,12-28 230,-95 261 647,90-251-600,-9 22 117,2 1-1,-20 93 1,33-106-51,2 1 1,0 63-1,6-87-80,1-1 1,1 0-1,1 0 0,1 0 1,1 0-1,1 0 0,11 28 1,-13-42-19,-1 0 1,1 0-1,0 0 0,1-1 1,6 8-1,-9-11-16,0-1 0,0 0 0,1 0 0,-1 0-1,0-1 1,1 1 0,-1-1 0,1 1 0,-1-1 0,1 0 0,0 0 0,0 0-1,-1 0 1,1 0 0,0 0 0,0-1 0,3 1 0,-3-2-13,1 1 0,-1 0 0,0-1 0,0 0 0,1 1 0,-1-1 0,0-1 0,0 1 0,0 0 0,0-1 0,0 1 0,0-1 1,-1 0-1,1 0 0,0 0 0,3-5 0,1 0-59,-1-1 1,0-1-1,9-15 1,8-20-34,-2-1 0,19-62 0,-34 90 17,-4 12 58,0-2-47,1 0-1,-1 0 1,0 0 0,-1 0 0,1 0 0,-1-11-1,-1 17 45,0-1-1,0 0 0,0 0 0,0 0 0,-1 0 0,1 1 0,0-1 0,-1 0 0,0 0 1,1 1-1,-3-4 0,2 4 14,1 0-1,-1 1 1,1-1 0,-1 1 0,0-1 0,0 1-1,1-1 1,-1 1 0,0 0 0,0-1-1,1 1 1,-1 0 0,0-1 0,0 1 0,0 0-1,0 0 1,1 0 0,-1 0 0,0 0 0,0 0-1,0 0 1,0 0 0,0 0 0,1 0 0,-1 1-1,0-1 1,0 0 0,0 1 0,1-1 0,-1 0-1,-1 1 1,-3 2 18,0 0 1,0 0-1,0 1 1,1-1-1,-1 1 0,1 0 1,0 0-1,0 1 0,0-1 1,1 1-1,0 0 0,0 0 1,0 0-1,-4 10 0,-3 9 108,2 0 0,-6 27 0,11-40-96,-2 8 38,1 0-1,1 1 0,1-1 0,1 40 1,2-46-191,0-1 0,1 0 1,0 0-1,1 0 1,0 0-1,1 0 1,0-1-1,12 22 1,-14-29-221,1-1 0,-1-1 0,0 1 1,1 0-1,0 0 0,0-1 0,0 0 0,0 1 1,0-1-1,0 0 0,5 1 0,-7-2 15,1 0 0,0 0 0,-1-1 0,1 1 0,-1-1-1,1 0 1,0 1 0,-1-1 0,1 0 0,0 0 0,-1 0 0,1 0-1,0 0 1,-1 0 0,1 0 0,0-1 0,-1 1 0,1-1 0,-1 1-1,1-1 1,-1 0 0,1 1 0,-1-1 0,1 0 0,-1 0 0,0 0-1,1 0 1,1-2 0,10-22-5476,-10 20 4930,15-32-3668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8:31.3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70 31 8896,'-70'-30'4032,"74"30"-3520,1 0-896,9 0 96,19 0-2432,9 3 1504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8:33.7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 1073 6816,'-1'-1'322,"0"1"1,-1-1-1,1 1 0,0 0 1,-1-1-1,1 1 0,-1 0 1,1 0-1,0 0 0,-1 0 1,1 0-1,-1 1 0,1-1 1,0 0-1,-1 0 1,1 1-1,-3 1 0,11-17 5608,9-20-4745,-11 25-952,58-102 1513,-50 91-1544,1 0-1,1 1 0,21-21 0,-16 22 31,1 1 1,0 0-1,1 2 1,41-24-1,-58 38-182,-1 0 1,1 0-1,10-3 0,-14 5-41,0-1 0,0 1 1,0 0-1,-1 0 0,1-1 0,0 1 1,0 0-1,0 0 0,0 0 0,0 0 0,0 0 1,0 0-1,-1 1 0,1-1 0,0 0 1,0 0-1,0 1 0,0-1 0,0 0 1,-1 1-1,1-1 0,0 1 0,0-1 0,-1 1 1,1-1-1,0 1 0,-1 0 0,1-1 1,-1 1-1,1 0 0,0 0 0,1 6 70,-1 0 1,0 0-1,0-1 0,-1 1 0,0 0 1,-1 11-1,-4 28 302,-16 66 0,11-64-186,-7 71 0,16-112-151,1 1 0,1 0 0,-1-1 0,1 1 0,0 0 0,4 11 0,-4-15-7,1-1-1,-1 1 0,1-1 0,-1 0 0,1 0 0,0 0 0,0 0 0,0 0 1,1 0-1,-1 0 0,1-1 0,-1 1 0,1-1 0,0 0 0,0 0 0,4 2 1,-2-1 11,1-1 1,0 0 0,0 0-1,0 0 1,0-1 0,0 0 0,1 0-1,-1 0 1,0-1 0,0 0 0,1 0-1,-1-1 1,0 0 0,0 0-1,0 0 1,11-4 0,-8 1-30,-1 0 0,1 0 1,-1 0-1,1-1 0,-2-1 0,1 1 1,0-1-1,-1 0 0,0-1 0,11-13 0,3-10 19,-1-2-1,-2 0 0,-1-1 1,-1-1-1,14-46 0,-27 70-41,5-15-115,1-1-1,22-41 1,-30 66 116,-1 1 0,0 0 0,0 0 0,0-1 0,1 1 0,-1 0 0,0 0 1,0 0-1,0 0 0,1-1 0,-1 1 0,0 0 0,0 0 0,1 0 0,-1 0 0,0 0 0,0 0 0,1 0 0,-1 0 1,0 0-1,1 0 0,-1-1 0,0 1 0,0 1 0,1-1 0,-1 0 0,0 0 0,0 0 0,1 0 0,-1 0 0,0 0 1,0 0-1,1 0 0,-1 0 0,0 0 0,0 1 0,1-1 0,-1 0 0,0 0 0,0 0 0,1 0 0,-1 1 0,0-1 1,0 0-1,0 0 0,1 1 0,4 3-4,2-2-7,0 1 0,0-1 0,0-1-1,0 1 1,0-1 0,0 0 0,11-1 0,5-1 71,23-4 0,-37 4-48,298-54 210,-227 38-256,-3 1-11,-58 15 368,-19 1-314,0 0 0,0 0 0,0-1-1,0 1 1,1 0 0,-1 0 0,0 0-1,0 0 1,0 0 0,0 0-1,0 0 1,0 0 0,0 0 0,0 0-1,0 0 1,0 1 0,0-1-1,0 0 1,0 0 0,0 0 0,0 0-1,0 0 1,0 0 0,1 0 0,-1 0-1,0 0 1,0 0 0,0 0-1,0 0 1,0 0 0,0 0 0,0 0-1,0 0 1,0 0 0,0 0 0,0 0-1,0 0 1,0 0 0,0 0-1,0 0 1,0 0 0,0 1 0,0-1-1,0 0 1,0 0 0,0 0 0,0 0-1,0 0 1,0 0 0,0 0-1,0 0 1,0 0 0,0 0 0,0 0-1,0 0 1,0 0 0,0 0 0,0 0-1,0 0 1,0 0 0,0 1-1,0-1 1,0 0 0,0 0 0,0 0-1,0 0 1,-1 0 0,1 0 0,-10 6 318,-11 3-265,-3 2-54,0 0 0,-39 27 0,29-14 68,1 2-1,-43 43 1,64-56-81,0 0 1,2 0-1,-1 1 1,2 1-1,0 0 0,1 0 1,0 0-1,-11 33 1,18-43 19,0 0 0,0-1 1,1 1-1,-1 0 1,1 0-1,0 0 0,0-1 1,1 1-1,-1 0 0,1 0 1,3 8-1,-4-11-2,1 0 1,0 0 0,0 0-1,0 0 1,0 0-1,0 0 1,1 0-1,-1 0 1,0-1-1,1 1 1,0 0-1,-1-1 1,1 0-1,0 1 1,0-1-1,-1 0 1,1 0-1,0 0 1,0 0-1,0 0 1,1 0-1,-1-1 1,0 1-1,0-1 1,0 1-1,0-1 1,5 0-1,-3 0 1,1 0-1,-1-1 0,1 0 0,-1 1 0,1-2 1,-1 1-1,0 0 0,1-1 0,-1 0 0,4-2 0,1-2-4,0 0-1,15-14 0,-11 7-39,0-1-1,0 0 0,-1-1 0,-1 0 0,14-26 0,33-85-236,-55 120 178,-1 0 0,-1 0-1,1 0 1,-1-1 0,0-9-1,-3 19 71,0 0-1,0 1 1,0-1-1,1 0 1,-1 1-1,1 0 1,-1-1-1,1 1 1,1 0-1,-1-1 1,0 1-1,1 6 1,-3 4-2,-2 17 36,0-1 1,0 47 0,5-68 2,0 0 0,1 0 1,0 0-1,0 0 0,1 0 0,0-1 1,1 1-1,0-1 0,0 0 0,1 1 1,0-1-1,0-1 0,8 11 0,-10-15 3,1 0 0,-1-1-1,0 1 1,1-1-1,0 0 1,-1 0 0,1 0-1,0 0 1,0-1 0,0 1-1,0-1 1,0 1-1,1-1 1,-1 0 0,0-1-1,1 1 1,-1 0-1,0-1 1,4 0 0,-1 0 0,-1 0 1,0-1 0,0 0 0,0 0 0,0-1-1,0 0 1,0 1 0,-1-1 0,1-1 0,-1 1-1,1-1 1,-1 0 0,5-4 0,13-12 8,30-36 1,-25 26-16,206-221-209,-196 209 122,-2-1-1,-2-2 0,-2-2 0,43-84 0,-39 58 63,-4-1-1,-2-2 0,26-112 1,-54 181 30,1 2-32,-1-1 0,0 1 0,0 0 0,-1-1 0,1 1 0,-1-1 0,0 1 0,0 0 0,-1-1 0,0-4 0,1 8 10,-1 0 0,1 1 0,0-1 0,0 1 0,0-1 0,-1 0 0,1 1 1,0-1-1,-1 1 0,1-1 0,0 0 0,-1 1 0,1-1 0,-1 1 0,1-1 0,-2 0 0,2 1 2,-1 0-1,1 0 1,0 0-1,-1 0 0,1 0 1,-1 0-1,1 0 0,0 0 1,-1 0-1,1 0 1,-1 0-1,1 0 0,0 0 1,-1 0-1,1 0 1,0 0-1,-1 1 0,1-1 1,0 0-1,-1 0 0,1 0 1,-1 1-1,-2 2-12,0 0 0,1 0 0,-1 0 0,0 0 0,1 0 0,-3 5 0,-160 316 434,132-256-290,12-21-35,2 1 0,2 0 0,2 2-1,-9 56 1,16-59-37,-3 65 0,10-91-2,1 1 1,1-1 0,1 1 0,1-1-1,8 30 1,-9-42-11,2 1 0,0-1-1,0 1 1,0-1 0,1-1 0,6 9-1,-8-13-11,0-1-1,-1 0 1,1 0-1,0 0 0,0 0 1,1 0-1,-1 0 1,1-1-1,-1 0 0,1 0 1,0 0-1,0 0 1,0 0-1,0-1 0,0 0 1,5 1-1,-3-1-21,0-1 0,-1 1 0,1-1 0,0-1 0,-1 1 0,1-1 0,0 0 0,-1-1-1,1 1 1,-1-1 0,1 0 0,-1 0 0,0-1 0,0 1 0,0-1 0,0-1 0,-1 1 0,1 0 0,-1-1 0,0 0 0,5-6 0,5-7 24,-1-2 0,0 1 0,-1-2 0,9-21 0,-16 32-32,86-182-145,-81 161-54,-13 49 236,-1 36 0,1-7 52,-1-7-24,-1-2 20,3 1 0,0-1 0,6 41 0,-4-78-72,0 1-1,0-1 1,1 0-1,-1 0 0,1 1 1,0-1-1,0 0 1,0 0-1,0 0 0,0 1 1,0-1-1,3 2 1,-3-3-3,0 0 0,0 0 1,0 0-1,0-1 1,0 1-1,1 0 1,-1-1-1,0 1 1,1-1-1,-1 1 0,0-1 1,1 0-1,-1 0 1,0 0-1,1 1 1,-1-1-1,0 0 0,1-1 1,-1 1-1,1 0 1,-1 0-1,2-1 1,3-1-7,0 1 1,-1-2-1,1 1 1,-1-1 0,1 1-1,-1-1 1,0-1-1,0 1 1,6-6 0,5-6-6,17-20 0,-25 26 24,109-133 65,-22 26-413,-71 90 303,-20 23-159,-3 6 116,-3 11 66,2-13-6,-3 11 6,1 0-1,0 1 0,1-1 0,1 1 0,0 0 0,2 21 1,-1-27 31,1 0 0,-1 0 1,1 0-1,0 0 0,1 0 0,-1 0 1,1-1-1,1 1 0,-1-1 1,1 0-1,0 0 0,1 0 1,5 6-1,-7-10-32,0 0-1,-1 0 1,1 1-1,0-2 1,1 1-1,-1 0 1,0-1-1,0 0 1,1 1-1,-1-1 1,1 0-1,-1-1 1,1 1-1,-1-1 1,1 1-1,-1-1 1,1 0-1,-1-1 1,6 0-1,-4 0-8,0 0-1,0 0 0,-1-1 0,1 0 1,-1 0-1,1 0 0,-1 0 0,0-1 1,0 0-1,0 0 0,0 0 1,0 0-1,5-6 0,6-10 38,-1 0 1,0-1-1,19-39 0,-32 58-23,3-6 10,-1 0 0,0 0 0,0-1 0,0 0 0,-1 1 0,2-10 0,3-11-189,-5 23 156,-1 0 1,0 1-1,0-1 1,0 0-1,0-7 1,-1 3 138,5-10-196,-12 2-230,7 17 302,0 0 1,0 0 0,0 0 0,0-1 0,0 1-1,0 0 1,0 0 0,0 0 0,0 0-1,0 0 1,0 0 0,0 0 0,0-1-1,0 1 1,0 0 0,0 0 0,0 0-1,0 0 1,0 0 0,0 0 0,0 0-1,-1 0 1,1-1 0,0 1 0,0 0-1,0 0 1,0 0 0,0 0 0,0 0-1,0 0 1,0 0 0,0 0 0,-1 0-1,1 0 1,0 0 0,0 0 0,0 0-1,0 0 1,0 0 0,0 0 0,0 0-1,-1 0 1,1 0 0,0 0 0,0 0-1,0 0 1,0 0 0,-8 4-101,-7 13-35,9-8 188,2 1-1,-1-1 1,1 1 0,0 0-1,1 0 1,1 0-1,-3 14 1,1 2 184,0 47 0,4-54-175,0-1 0,1 1 0,1-1 0,1 0 1,0 1-1,11 30 0,-13-46-105,0 0 0,0 0-1,0-1 1,1 1 0,-1 0-1,1-1 1,0 1 0,0-1 0,0 0-1,0 0 1,0 1 0,0-1 0,0-1-1,1 1 1,-1 0 0,1 0 0,-1-1-1,1 0 1,0 1 0,0-1 0,0 0-1,-1 0 1,1-1 0,0 1 0,0 0-1,0-1 1,0 0 0,0 0-1,0 0 1,0 0 0,0 0 0,0-1-1,0 1 1,0-1 0,0 0 0,5-1-1,-3-1-445,0-1 0,0 1-1,0-1 1,0 0 0,-1 0-1,1 0 1,5-8 0,24-36-4027,-32 45 4183,28-39-2503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8:34.7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9 102 2656,'-6'-10'1458,"5"9"-969,1 0 0,0 1-1,0-1 1,-1 0 0,1 0 0,0 0-1,0 1 1,0-1 0,0 0-1,0 0 1,0 0 0,0 0-1,0 1 1,0-1 0,0 0-1,0 0 1,0 0 0,1 0-1,-1 1 1,0-1 0,1 0-1,0-1 1,4-6-19,4-8 3209,-8 14-3284,0-1 1,0 1-1,0 0 1,0 0-1,1 0 1,2-4-1,-1 3-195,-1 1-1,1-1 1,0 1-1,0 0 1,1 0-1,-1 0 1,0 0-1,0 1 1,1-1-1,-1 1 1,1 0-1,0 0 1,6-1-1,5 1 98,1-1 0,17 2 0,-15 1-55,295 20 1912,-168 7-1660,-86-14-257,-16-11-2456,-71-14-17775,8 19 16325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8:35.1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0 9632,'-7'2'7130,"21"2"-4082,30 4-885,218 4 1736,-178-11-3446,11 3-181,38 0-475,-119-3-281,-11 0 154,-1-1-1,0 0 1,0 1 0,0-1 0,0 0-1,0-1 1,0 1 0,0 0 0,3-1-1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8:36.4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 85 4160,'5'-8'492,"-3"7"-369,-1-1 0,0 1 0,0-1 0,0 0 0,0 0 0,-1 0 0,1 0 0,0 1 0,-1-1 0,1-3 0,6-21 1631,4-2 4935,-12 34-1275,-1 20-4051,1-7-674,-19 159 2048,-2 46-1085,21-207-1592,0 104-157,2-113 68,1 13-329,-2 0-1,-3 42 1,-1-49-1896,4-14 2164,0 0-1,0 0 1,0 1-1,0-1 0,-1 0 1,1 0-1,0 0 1,0 0-1,0 0 0,0 0 1,0 1-1,-1-1 1,1 0-1,0 0 0,0 0 1,0 0-1,0 0 1,-1 0-1,1 0 0,0 0 1,0 0-1,0 0 1,-1 0-1,1 0 0,0 0 1,0 0-1,0 0 1,-1 0-1,1 0 0,0 0 1,0 0-1,0 0 1,-1 0-1,1 0 0,0 0 1,0 0-1,0 0 1,0-1-1,-1 1 0,1 0 1,0 0-1,0 0 1,0 0-1,-2-4-2000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8:36.9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497 17 5408,'4'-16'6744,"-4"16"-6651,0 0 0,0 0 1,1 1 0,-1-1 0,0 0-1,0 0 1,0 0 0,0 1 0,0-1 0,0 0-1,0 0 1,0 0 0,1 1 0,-1-1 0,0 0-1,0 0 1,0 1 0,0-1 0,0 0-1,0 0 1,0 1 0,0-1 0,0 0 0,-1 0-1,1 0 1,0 1 0,0-1 0,0 0 0,0 0-1,0 1 1,0-1 0,0 0 0,0 0 0,-1 0-1,1 0 1,0 1 0,-25 36 3310,17-25-3020,0 0-1,0 0 1,-13 11-1,-25 22 828,-58 44 0,9-19-194,-34 27-104,122-92-814,1 1 0,-1-1-1,1 1 1,1 0 0,-1 0-1,1 1 1,-7 12 0,12-19-79,-1 1 1,1-1-1,0 1 1,0-1-1,-1 1 1,1-1-1,0 1 1,0 0-1,0-1 1,0 1-1,0 0 1,0-1-1,0 1 1,0-1-1,0 1 1,0 0-1,0-1 1,0 1-1,0 0 1,0-1-1,0 1 1,1-1 0,-1 1-1,0-1 1,1 1-1,-1 0 1,0-1-1,1 1 1,-1-1-1,0 0 1,1 1-1,-1-1 1,1 1-1,-1-1 1,1 1-1,-1-1 1,1 0-1,-1 0 1,1 1-1,0-1 1,-1 0-1,1 0 1,-1 1-1,1-1 1,1 0 0,3 1 36,0 0 1,0-1 0,0 1-1,7-1 1,-9 0-37,353-24 571,-252 12-632,6-1-3413,-84 9-1945,-13 3 3063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8:37.2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195 12 7456,'2'-11'3997,"2"17"-71,2 21-180,-7-17-3168,-1-1-1,0 1 1,0 0 0,-1-1 0,-1 0-1,0 0 1,-9 17 0,6-12-246,-27 59 365,4 3 0,-36 134 0,46-143-1168,4-25-2738,13-37 1416,9-26-5411,7-13 1471,6-3 1877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8:37.6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 0 8896,'5'6'5031,"1"10"-2628,-1 25 1071,0-4-1565,1 40-1,-19 155-314,-8-93-3887,19-132 1769,2-6 340,0 0 1,0 0 0,0-1-1,0 1 1,0 0 0,0 0-1,-1 0 1,1 0 0,0-1-1,-1 1 1,1 0 0,0 0-1,-1-1 1,1 1 0,-1 0-1,1-1 1,-1 1 0,1 0-1,-1-1 1,0 1-1,1-1 1,-2 1 0,-3 4-1870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7:38.7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28 409 10464,'-27'-29'4698,"27"29"-4631,-1 0-1,1 0 1,0-1-1,0 1 1,0 0-1,0 0 1,0-1-1,0 1 1,0 0-1,0 0 1,1-1-1,-1 1 1,0 0-1,0-1 1,0 1-1,0 0 1,0 0-1,0 0 1,0-1-1,1 1 1,-1 0-1,0 0 1,0-1-1,0 1 1,0 0-1,1 0 1,-1 0-1,0 0 0,0-1 1,0 1-1,1 0 1,9-7 1285,-9 6-1216,28-21 2807,-14 10-2468,1 1 0,22-12 0,-9 9-646,1 2 1,1 2 0,62-15-1,96-2-8928,-139 23 6294</inkml:trace>
  <inkml:trace contextRef="#ctx0" brushRef="#br0" timeOffset="1">948 1 10720,'-22'0'3456,"22"0"-3379,-1 0 1,1 0 0,0 0 0,-1 0-1,1 0 1,-1 0 0,1 0 0,-1 1 0,1-1-1,0 0 1,-1 0 0,1 0 0,0 1-1,-1-1 1,1 0 0,0 1 0,-1-1 0,1 0-1,0 0 1,-1 1 0,1-1 0,0 1-1,0-1 1,-1 0 0,1 1 0,0-1 0,0 0-1,0 1 1,0-1 0,0 1 0,0-1-1,-1 1 1,1 15 208,0-12 93,-2 8 743,0-1 0,-1 1-1,-8 21 1,0-2-142,-2 20-985,3-1 1,2 1-1,0 53 1,1-25-3002,1-4-4124,-2-50 330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8:37.9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33 173 7040,'-9'-4'866,"8"4"-610,-1-1 1,0 0 0,0 0 0,0 1 0,0-1 0,0 1 0,0 0 0,-4-1 0,6 1-204,0 0 0,0 0 0,0 0 0,0 0 0,0 0 0,0 0 0,0 0 0,0 0 0,-1 1 0,1-1 0,0 0 0,0 0 0,0 0 0,0 0 0,0 0 0,0 0 0,0-1 1,0 1-1,-1 0 795,1 0-795,0 0 0,0 0 0,0 0 0,0-1 0,0 1 0,0 0 0,0 0 0,0 0 0,0 0 0,0 0 0,0 0 0,0 0 0,-1 0 0,1 0 0,1 0 0,-1 0 0,0 0 0,0-1 0,0 1 0,0 0 0,0 0 0,0 0 0,0 0 0,0 0 0,0 0 0,0 0 0,0 0 0,6-6 2594,12-6 11,198-75 1879,-188 76-4050,1 0 150,1 2 0,61-13-1,-79 21-468,1 0 1,-1 0-1,0 1 0,0 0 0,1 1 0,-1 1 0,0 0 1,0 0-1,0 2 0,19 6 0,-2 4 222,33 22-1,-43-24-328,0 0 0,0-2-1,1 0 1,39 12 0,-28-15 2,0 0 1,53 2-1,-62-8-880,30-3-1,-35-1-1065,0 1 0,21-7 1,-23 1-2924,-5-1 1543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8:38.5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2 224 9216,'-2'-9'6893,"2"9"-6823,22-1 2044,166-27 2670,159-16-1904,310-46-1963,-501 59-1390,-77 14-2819,-54 14 1068,-16 4-1366,-4 6 1207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8:39.1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 15 8544,'-4'-14'8394,"8"25"-6081,1 1-1639,0 10 169,0 0 0,-2 0 0,3 41 1,-9 71 461,1-68-821,-19 208 1069,10-155-1356,9-93-173,-14 197 112,15-211-90,1 6 108,-1 0 0,-1 0-1,-6 24 1,6-35 111,5-12-250,3-17-194,17-85 46,14-27-135,-31 113 237,-2 7 27,1-1-1,1 1 1,0 0-1,1 0 1,0 1-1,1 0 1,1 1 0,0-1-1,0 1 1,1 1-1,1 0 1,0 1-1,0 0 1,1 0-1,0 1 1,1 1 0,21-11-1,-4 5-16,49-16 1,-67 26 101,0 1 0,1 1 0,-1 0 0,1 0 1,0 1-1,0 1 0,16 1 0,-28-1-71,0 0 1,0 0-1,-1 0 0,1 0 0,0 0 1,-1 1-1,1-1 0,0 0 0,-1 0 1,1 0-1,0 1 0,-1-1 0,1 0 1,0 1-1,-1-1 0,1 1 0,-1-1 1,1 1-1,-1-1 0,1 1 0,-1-1 1,1 1-1,-1 0-5,0 0 0,0-1 0,0 1 0,0 0 0,0-1 0,0 1 0,0-1 0,0 1 0,0 0 0,0-1 0,0 1 0,0 0 0,-1-1 0,1 1 0,0-1 0,0 1 0,-1-1 0,1 1 0,-1 0 0,-2 2-9,1 1 1,-1-1 0,0 0 0,0-1-1,0 1 1,-1-1 0,-3 3-1,-171 92-177,137-77 146,-11 7-197,51-26 256,0 0-1,0 0 1,0 1-1,0-1 1,0 0-1,0 1 1,1-1-1,-1 0 1,0 1-1,1-1 1,-1 1-1,1-1 0,-1 1 1,1-1-1,0 1 1,-1-1-1,1 1 1,0-1-1,0 1 1,0 0-1,0-1 1,1 1-1,-1 1 0,2 5 109,-1 0-1,1 0 0,3 8 0,-1-5-69,1 0 0,0 0 0,1-1 0,0 1 0,1-1 0,0 0 0,0-1 0,1 0-1,12 11 1,3 0-14,2-1 0,36 22 0,-53-36-211,1 0 1,-1-1-1,1 0 0,12 4 0,-17-7-196,-1-1-1,1 1 1,-1-1-1,1 1 1,0-1-1,4 0 1,-6 0-146,0-1 0,0 1 0,-1 0 1,1-1-1,0 0 0,0 1 0,0-1 0,-1 0 0,1 0 1,0 0-1,-1 0 0,3-2 0,4-2-1986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8:40.2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10 146 5312,'-6'-11'1193,"5"10"-726,0 0 0,1-1 0,0 1 0,-1 0 0,1-1-1,0 1 1,0-1 0,0 1 0,0-1 0,0 1 0,0-1 0,0 1-1,0 0 1,1-1 0,-1 1 0,0-1 0,1 1 0,1-3 0,0 0 100,1-1 1,0 1-1,1 0 1,-1 0-1,1 0 1,0 0-1,0 1 1,7-5-1,40-24 1648,-35 23-1500,-9 5-522,-1 1 0,2-1 0,-1 1 0,0 1 1,1-1-1,-1 1 0,1 1 0,8-2 0,-15 3-173,0 0 0,0 0-1,-1 0 1,1 0 0,0 0-1,0 0 1,0 0 0,-1 1-1,1-1 1,0 0 0,0 0-1,-1 1 1,1-1 0,0 0-1,-1 1 1,1-1 0,0 0-1,-1 1 1,1-1 0,-1 1 0,1 0-1,0-1 1,-1 1 0,1-1-1,-1 1 1,0 0 0,1-1-1,-1 1 1,0 0 0,1-1-1,-1 1 1,0 0 0,0 0-1,1-1 1,-1 1 0,0 1-1,0 2 54,0 0-1,0 0 0,-1 0 1,0 0-1,-1 7 0,1-5-76,-37 114 466,27-92-230,2 0-1,0 0 1,2 1 0,-4 40 0,11-65-162,0-1 0,-1 1-1,2 0 1,-1 0 0,0-1 0,1 1 0,0 0 0,0-1 0,2 5-1,-3-6-36,1 0 0,0-1-1,0 1 1,1 0-1,-1-1 1,0 1-1,1-1 1,-1 1-1,1-1 1,-1 0 0,1 1-1,-1-1 1,1 0-1,0 0 1,0 0-1,-1-1 1,1 1 0,4 1-1,0-1-78,0 0-1,0 0 1,0 0 0,1-1-1,-1 0 1,0-1 0,0 1-1,10-3 1,50-16-2376,-41 11 1096,14-4-4709,44-19 1,-45 13 2109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8:42.2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490 14 5408,'3'-13'12175,"-42"56"-9204,13-23-2093,-31 19 0,-7 5-293,36-23-222,0 1 0,2 2-1,1 0 1,-43 55 0,50-52-171,1 1 0,1 0 0,2 2 0,-20 54 0,26-59-20,1 1-1,1 1 0,2 0 1,0-1-1,2 1 0,1 29 1,2-35-109,2 0 1,0-1 0,2 1 0,0-1 0,1 0 0,15 31 0,64 109 57,-62-119-135,-19-35-35,81 137 124,-60-107-1339,51 61 1,-71-91 770,-3-4 166,-1 0 1,1-1 0,-1 1-1,1-1 1,-1 1 0,1-1-1,0 0 1,0 1 0,0-1-1,0 0 1,-1 0-1,4 1 1,9 3-1813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8:42.8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3 264 7392,'-1'-4'458,"1"1"0,-1-1 1,1 0-1,-1 1 0,1-1 1,1 0-1,-1 0 0,0 1 1,1-1-1,0 0 0,0 1 1,0-1-1,0 1 1,2-5-1,1 3-126,-1-1 1,0 1-1,1 1 0,0-1 1,0 0-1,1 1 0,-1 0 1,9-6-1,9-6 328,1 1 0,1 1 0,29-13 0,99-29 902,-123 48-1187,1 1 0,0 2-1,38-3 1,-63 7-337,0 1 0,-1 0 0,1 1 0,0-1 0,-1 1 0,6 1 0,-8-1-24,-1-1-1,1 1 0,0 0 1,0 0-1,-1 0 1,1 0-1,-1 0 0,1 0 1,-1 0-1,1 0 0,-1 1 1,1-1-1,-1 1 0,0-1 1,0 1-1,0-1 1,2 4-1,-2 0 38,1 0 1,-1-1 0,0 1-1,0 0 1,0 0-1,-1 0 1,1-1-1,-1 1 1,0 0-1,-1 0 1,-1 7-1,-1 6 179,-12 29-1,12-37-149,-4 11-13,-2-1-1,0 1 0,-1-1 1,-1-1-1,-1 0 0,-1-1 1,0 0-1,-20 20 1,-9 3 189,-1-1 0,-2-3 0,-63 41 0,65-47-68,-24 15 109,61-43-168,1 1 0,-1-1 0,1 1-1,0 0 1,-9 10 0,25-14 292,79-14-241,158-5-1,-165 15-191,21 4 337,-74 1-2674,0-1-3749,-25 0 3772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8:43.3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3 781 7552,'0'0'167,"-1"-1"0,1 0-1,0 1 1,0-1 0,0 0 0,-1 1 0,1-1 0,0 0 0,0 0 0,0 1 0,0-1-1,0 0 1,0 1 0,0-1 0,0 0 0,0 0 0,1 1 0,-1-1 0,0 0 0,0 1 0,1-1-1,-1 0 1,0 1 0,1-1 0,-1 0 0,1 1 0,-1-1 0,0 1 0,1-1 0,-1 1-1,1-1 1,0 1 0,-1-1 0,1 1 0,-1 0 0,1-1 0,0 1 0,-1 0 0,2-1-1,5-2 610,1-1-1,-1 2 0,9-3 1,0 0-340,72-25 1204,38-14-678,-60 11-743,-49 24-172,0 0 0,-1-1 0,-1-1 0,1 0 0,-2-1 0,1-1 0,-2 0-1,0-1 1,21-29 0,-15 13 93,24-51-1,10-36-210,-14 16 80,-35 87 53,0 0 1,-1-1-1,0 1 0,0-30 0,-2 41-61,-2 0-1,1-1 1,0 1 0,-1-1-1,1 1 1,-1 0-1,0 0 1,-2-6-1,2 8-9,0-1 0,0 1 0,0 0 0,0-1 0,0 1 1,0 0-1,0 0 0,0 0 0,0 0 0,-1 0 0,1 0 0,-1 0 0,1 0 0,0 0 0,-1 1 0,1-1 0,-1 1 0,1-1 0,-1 1 0,0-1 0,-1 1 0,-1 0 46,0 0-1,0 0 0,0 0 1,0 1-1,0-1 0,1 1 1,-1 0-1,0 0 0,0 0 1,0 1-1,1-1 0,-1 1 1,1 0-1,0 0 0,-1 0 1,-5 6-1,-1 0 153,1 1 0,0 1 0,1 0 0,-13 17 0,2 5 104,1 0 1,1 2-1,2 0 0,1 0 1,2 1-1,-12 61 0,21-80-216,0 1 0,2 0 1,0-1-1,1 1 0,0 0 0,2 0 0,0-1 0,1 1 0,7 25 0,-6-32-169,0 0 0,0 0 0,1-1 0,0 1 0,0-1 0,1 0 0,7 7 0,-7-9-365,0-1 0,0-1 1,0 1-1,1-1 0,0-1 0,0 1 0,0-1 1,0 0-1,14 5 0,-17-8-347,0 0 0,1 0-1,-1 0 1,8 0 0,16 0-1921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8:43.8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48 13 9056,'1'-2'511,"0"1"1,0 0-1,1 0 1,-1 0 0,0 0-1,0 0 1,1 0-1,-1 0 1,3-1 0,-4 2-382,1 0 0,-1 0 0,0 0 0,0 0 0,1 0 1,-1 0-1,0 0 0,0 0 0,1 0 0,-1 0 0,0 0 1,1 0-1,-1 0 0,0 0 0,0 0 0,1 0 0,-1 0 1,0 0-1,0 1 0,1-1 0,-1 0 0,0 0 0,0 0 1,1 1-1,1 9 2177,-8 86 1793,2-53-3400,-12 91 556,1-13-560,12-94-666,-18 161-434,17-174-915,2-8-1407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8:44.2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63 10400,'2'-1'1170,"8"-2"2321,240-21 5309,-58 15-7478,-156 10-1253,36-2-1624,-60 0-1051,25-6 0,12-6-5938,-21 8 4779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8:44.7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6 8480,'6'-5'4438,"-4"16"-1062,-2 22 89,-13 112 1164,3 78-2282,5-111-1813,5 10-47,1-55-7465,4-81-1800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7:41.4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18 124 3392,'-2'-1'94,"1"0"-1,0 0 1,-1 0 0,1 0-1,0 0 1,0 0 0,-1 0-1,1-1 1,0 1 0,0 0-1,0 0 1,1-1 0,-2-1-1,2 2 103,0 0 0,0 0-1,-1 0 1,1 0 0,0 0-1,1 1 1,-1-1 0,0 0-1,0 0 1,0 0-1,0 0 1,1 0 0,-1 0-1,0 0 1,1 1 0,-1-1-1,1 0 1,-1 0 0,1 0-1,-1 1 1,1-1-1,0 0 1,-1 1 0,2-2-1,-1 2 78,-1-1-1,0 1 1,1-1-1,-1 1 1,1-1-1,-1 1 1,1 0-1,0-1 0,-1 1 1,1 0-1,-1 0 1,1-1-1,-1 1 1,1 0-1,0 0 1,-1 0-1,1 0 1,0 0-1,-1 0 0,1 0 1,-1 0-1,1 0 1,0 0-1,1 0-122,-1 1-1,0-1 0,0 1 1,0-1-1,0 1 0,0 0 1,-1-1-1,1 1 0,0 0 1,0 0-1,0 0 0,0 0 1,3 4-97,-1 1 0,0-1 0,0 0 1,2 7-1,5 18 241,-1 0 0,-1 0 0,6 50 0,-1-5 135,-5-17-284,-6-41 157,1 0 1,0 0 0,1 0 0,6 16 0,-9-31 491,0-11 497,4-26-795,0-64 0,-5 71-492,1 0-1,1 1 0,1-1 0,12-44 0,-8 52 142,0 0 1,0 0 0,22-36-1,-26 50-111,1 1 0,0-1-1,0 1 1,0 0 0,1 1 0,0-1-1,0 1 1,0 0 0,0 0-1,0 0 1,1 1 0,0 0 0,0 0-1,0 0 1,0 1 0,0 0-1,7-2 1,18 0 182,0 1 0,48 1 0,19-1-3258,-98 3 2997,1 0-405,1 0 0,-1-1 0,1 1 0,0 0 0,-1 0 0,1 0 0,-1 0 1,1 0-1,0 1 0,-1-1 0,1 0 0,-1 1 0,1-1 0,-1 1 0,1 0 0,-1-1 0,2 2 0,-1 13-7763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1:08:45.4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19 7136,'11'-14'2309,"-11"13"-2273,0 1 0,1 0 0,-1 0-1,0-1 1,0 1 0,0 0 0,1 0 0,-1 0 0,0-1-1,0 1 1,1 0 0,-1 0 0,0 0 0,0 0 0,1 0-1,-1-1 1,0 1 0,0 0 0,1 0 0,-1 0 0,0 0-1,1 0 1,-1 0 0,1 0 0,5 0 311,0 0 0,1 0 1,-1 1-1,0-1 0,0 1 0,1 1 0,-1-1 1,0 1-1,0 0 0,0 1 0,-1-1 0,1 1 0,0 1 1,-1-1-1,6 5 0,5 4 452,-1 1 0,-1 0 1,24 29-1,-5-1 244,-3 2 0,-1 2 0,-3 0 0,31 73 1,-39-72-355,-2 0 1,16 78 0,2 95 936,-28-162-1064,0 97 0,-8-119-499,-1 0 0,-2 1 0,-18 65 0,-15 14-822,29-93 31,-1 0 1,-1-1 0,-16 23-1,-6-3-2370,2-3 964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06:11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99 2976,'0'-8'1533,"0"6"-830,0 4 709,0-13 1670,-13 31-1994,-18 43-330,18-29-381,10-26-278,0 0 0,-1 0 0,-5 10 0,6-14-61,-2 5 171,0-1 0,-1 0 1,-1 0-1,-9 10 0,15-17-164,0 0 0,0 0 0,-1 0 0,1 0 0,0 0 0,0 0 0,-1 0 0,1-1 0,-1 1 0,1 0 0,0-1 0,-1 1 0,1-1 0,-1 0 0,1 1 0,-1-1 0,0 0 0,1 0 0,-1 0 0,1 0 0,-1 0 0,1 0 0,-1 0 0,1-1 0,-1 1 0,1-1 0,-1 1 0,1-1 0,-1 1 0,1-1 0,0 0 0,-1 0 0,1 0 0,0 1 0,-3-3 0,-3-4 2,1 0-1,-1 0 1,1 0 0,0-1 0,1 0-1,0 0 1,0 0 0,1-1 0,0 0 0,0 0-1,1 0 1,-3-12 0,6 18-88,0 1 1,0-1-1,-1 1 1,2-1-1,-1 0 1,0 1-1,0-1 1,1 1-1,0-1 1,-1 1-1,1 0 1,0-1-1,0 1 1,0 0-1,2-3 1,-1 2-38,1-1 0,0 1 0,0 0 1,0 0-1,0 0 0,1 0 0,-1 1 1,5-3-1,5-2-24,1 0 1,-1 2-1,28-9 0,-34 13 183,-1 0 0,1 0 0,0 1-1,0-1 1,-1 2 0,9 0 0,11 0 185,383-13 1494,-344 12-1439,-43 1-100,0-1 0,0-1 0,35-7 0,-31 1-12,-25 7-170,1-1 0,-1 0 0,1 1 0,0-1 0,-1 0 0,0 0 0,1 0 0,-1 0-1,1 0 1,-1 0 0,0 0 0,1-2 0,5-18-998,-3 9-4146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06:12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33 3968,'-1'-2'697,"0"-1"1,0 1-1,1 0 0,-1-1 1,1 1-1,-1 0 1,1-1-1,0 1 0,0-1 1,0-3-1,0 3 149,-7 76 493,9 15-774,14 87 0,7-27-225,-7-56-157,-13-72-41,-1 1 0,-1-1-1,0 1 1,-4 24 0,3-43-72,0 0 1,0-1-1,-1 1 0,1 0 0,-1-1 0,1 1 0,-1-1 0,1 1 1,-1-1-1,0 1 0,0-1 0,0 0 0,0 1 0,0-1 1,0 0-1,0 0 0,0 1 0,0-1 0,-1 0 0,1 0 1,0 0-1,-1-1 0,1 1 0,-1 0 0,-1 0 0,-2 1 22,0-1 0,-1-1 0,1 1 0,0-1 0,0 0 0,0 0 0,-8-1 0,-191-24 340,183 26-352,-8-1-69,28 0-9,-1 0 0,0 0 0,1 0 0,-1-1 0,0 1-1,1-1 1,-1 1 0,1-1 0,-1 0 0,1 0 0,-1 1 0,1-1 0,-3-2-1,4 2-209,0 1-1,0-1 0,0 1 0,0-1 0,0 1 0,0-1 0,0 1 0,0-1 0,0 1 1,0-1-1,0 1 0,1-1 0,-1 1 0,0-1 0,0 1 0,0-1 0,1 1 1,-1-1-1,0 1 0,1-1 0,-1 1 0,0 0 0,1-1 0,-1 1 0,0 0 0,1-1 1,-1 1-1,1 0 0,0-1 0,11-5-1588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06:12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35 4736,'-16'0'1530,"7"3"-63,8-1-363,4-2 1157,59-4-335,-30 0-1116,90-7 596,133-9-412,-166 20-514,-85-1-1111,8 2 2486,-9 10-11473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06:13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188 208 3808,'0'-2'117,"0"2"-71,0-1-1,0 1 1,0 0 0,-1-1-1,1 1 1,0 0-1,0-1 1,0 1-1,0 0 1,0-1 0,0 1-1,0 0 1,0-1-1,0 1 1,0 0-1,1-1 1,-1 1 0,0 0-1,0-1 1,0 1-1,0 0 1,0-1-1,1 1 1,-1 0 0,0-1-1,0 1 1,0 0-1,1 0 1,-1-1-1,0 1 1,0 0 0,1 0-1,-1 0 1,0-1-1,1 1 1,-1 0-1,0 0 1,1 0 0,-1 0-1,0 0 1,1 0-1,-1 0 1,1-1-1,0 1 910,-13 1 2400,-18 5-2345,24-5-859,0 0 1,1 0-1,-12 4 1,4 0 34,-1 2 0,1-1 0,0 2 1,-19 13-1,28-18-219,1 0 0,0 0 0,0 0 0,0 1 0,0-1 0,1 1 1,-1-1-1,-2 7 0,4-7 19,0 0 1,0-1-1,0 1 1,1 0-1,-1 0 0,1-1 1,-1 1-1,1 0 1,0 0-1,0 0 1,1 0-1,-1-1 1,1 1-1,0 4 1,0-5 55,0 1 0,0-1 0,0 0 1,1 0-1,-1 0 0,0 0 1,1 0-1,-1 0 0,1 0 0,0 0 1,0-1-1,0 1 0,0-1 0,0 1 1,0-1-1,0 0 0,0 0 1,0 0-1,0 0 0,1 0 0,-1 0 1,0 0-1,1-1 0,-1 0 0,1 1 1,-1-1-1,1 0 0,3 0 1,3 0 120,0-1 1,0 0 0,0 0 0,-1-1 0,1 0 0,13-6 0,-16 6-130,9-4 291,-1 0-1,22-13 1,-33 17-265,-1 1 0,1-1 0,-1 0 0,0 1 0,1-1 0,-1 0 0,0 0 0,0-1 0,0 1-1,-1 0 1,1-1 0,0 1 0,-1-1 0,0 1 0,1-1 0,-1 0 0,0 0 0,-1 1 0,1-1 0,1-5-1,-3 6-48,1 1-1,-1-1 0,1 1 0,-1 0 0,1-1 0,-1 1 0,1 0 1,-1-1-1,0 1 0,0 0 0,0 0 0,0 0 0,0 0 0,0-1 0,0 2 1,0-1-1,0 0 0,-1 0 0,1 0 0,0 0 0,-2 0 0,-33-14-16,32 13 13,1 2-28,0-1-1,1 0 0,-1 1 0,0 0 1,1-1-1,-1 1 0,0 0 0,0 0 1,-3 1-1,-4 0-272,25-9-213,64-3 742,-44 3-119,-10 3 183,-1-1 0,44-17 0,-53 16-152,1 0 1,-2-2 0,1 0-1,19-16 1,-27 18 3,1 1-1,-1-2 1,-1 1 0,1-1 0,-1 0 0,-1-1 0,1 1 0,6-16 0,-1 3-83,-6 14-284,-3 7 17,6 52 188,-8-46 18,5 79 72,-4-70-78,0-1-1,0 1 1,6 18 0,-5-25 42,0 0 0,0 0 0,1-1 0,1 1 0,-1-1 0,1 0-1,7 10 1,-10-16 0,0 0 0,0 0 0,0 0-1,0 0 1,0 0 0,0 0 0,1 0 0,-1 0-1,0 0 1,1 0 0,-1-1 0,1 1-1,-1-1 1,0 1 0,1-1 0,0 1-1,-1-1 1,1 0 0,-1 0 0,1 0 0,-1 0-1,1 0 1,-1 0 0,1 0 0,-1 0-1,1-1 1,1 0 0,4-1-22,0-1 1,0 0-1,-1 0 1,11-7-1,-2 0-1336,25-9-4669,-17 15 3115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06:16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11 830 2400,'-10'4'2944,"23"-6"-432,-2-3-1966,-1-2 1,-1 1-1,1-1 0,-1 0 1,0-1-1,14-16 0,6-5-24,11-9-294,-2-2-1,45-60 1,-24 13-77,-4-4 0,49-110 0,-61 92 356,-29 72-407,-13 35-115,0 1 0,-1-1 0,0 1 0,1-1 0,-1 1 0,0-1 1,0 0-1,0 1 0,0-1 0,0 1 0,0-1 0,0 1 0,0-1 0,-1 0 0,1 1 0,0-1 0,-1 1 0,0-1 0,1 1 1,-2-2-1,1 3-14,1-1 0,-1 1 0,0 0-1,1 0 1,-1 0 0,0 0 0,0-1 0,1 1 0,-1 0 0,0 0 0,0 0 0,1 1 0,-1-1 0,0 0 0,1 0 0,-1 0 0,0 0 0,0 1 0,1-1 0,-1 0 0,0 1 0,1-1 0,-1 0 0,1 1 0,-1-1 0,0 1 0,1-1 0,-2 2 0,-18 16-468,18-16 465,-7 10 39,0 0-1,0 1 1,1-1 0,1 2 0,0-1 0,-8 24-1,11-26 0,-17 44 225,3 0 0,2 1-1,-11 76 1,23-111-202,2 0-1,0 1 1,1-1-1,1 1 1,4 27-1,-3-42 34,0 0-1,1 0 0,-1 0 1,2 0-1,-1 0 0,1-1 0,0 1 1,0-1-1,1 0 0,0 0 1,0 0-1,0 0 0,1-1 0,-1 0 1,2 1-1,-1-2 0,0 1 1,1-1-1,10 7 0,-11-9 44,-1 0 0,1-1 0,0 0 0,0 1 0,0-1 0,0-1 0,0 1 0,0-1 0,0 0 0,0 0 0,0 0 0,0-1 0,0 0 0,0 0 0,0 0 0,0-1 0,5-2 0,2 0 9,-1-1 0,0-1 0,-1 0 0,1 0 0,-1-1 0,9-8 0,-10 5-93,0 0 1,-1-1-1,-1 0 0,0 0 1,0-1-1,7-17 0,-12 25-46,-1 3 22,-1 1 0,1-1 0,-1 0 0,1 0 0,-1 1 0,1-1 0,-1 0 0,0 0 0,1 0 0,-1 1 0,0-1 0,0 0 0,0 0 1,1 0-1,-1 0 0,0 0 0,0 0 0,0 0 0,0 0 0,-1 1 0,1-3 0,-13 24-285,7-10 255,-1 1 1,2 0-1,-1 0 0,2 1 1,0 0-1,0-1 1,1 1-1,-3 27 0,7-34 58,0 0-1,0 0 0,1 0 0,0-1 0,0 1 0,4 8 0,-2-4 21,-4-9-23,0 0 1,1 0-1,-1 0 1,1 0-1,-1 0 1,1 0-1,-1 0 1,1 0-1,0 0 1,0 0-1,-1 0 1,1 0-1,0-1 0,0 1 1,0 0-1,0-1 1,0 1-1,0 0 1,0-1-1,0 1 1,0-1-1,0 0 1,0 1-1,0-1 1,1 0-1,-1 0 1,0 1-1,0-1 1,0 0-1,0 0 1,0 0-1,1 0 1,-1-1-1,0 1 0,1-1 1,1 1 48,-1-1 0,1 0 1,-1-1-1,0 1 0,0 0 0,1-1 0,-1 1 1,0-1-1,0 0 0,-1 1 0,1-1 0,0 0 1,0 0-1,2-4 0,0-1 18,0-1-1,-1 1 1,0-1 0,4-15 0,-6 21-90,0-1 0,-1 1 0,0-1 0,1 1 0,-1-1 0,0 1 0,0-1 0,-1 1-1,1-1 1,0 1 0,-1-1 0,0 1 0,1 0 0,-1-1 0,0 1 0,0 0 0,0 0 0,-1-1 0,1 1 0,0 0 0,-3-3 0,2 4-18,0 0 0,1 0 0,-1 0-1,0 0 1,0 0 0,0 1-1,0-1 1,1 1 0,-1-1 0,0 1-1,0 0 1,0-1 0,0 1-1,0 0 1,0 0 0,0 1 0,0-1-1,0 0 1,0 1 0,0-1 0,0 1-1,0-1 1,0 1 0,-3 2-1,4-3 10,0 0 0,0 1 0,0 0 0,0-1 0,-1 1 0,1 0 0,0-1 0,0 1 0,0 0 0,1 0 0,-1 0-1,0 0 1,0 0 0,0 0 0,1 0 0,-1 0 0,0 0 0,1 0 0,-1 0 0,1 1 0,0-1 0,-1 0 0,1 0-1,0 1 1,-1-1 0,1 0 0,0 0 0,0 1 0,0-1 0,0 0 0,1 1 0,-1-1 0,0 0 0,0 0 0,1 0-1,-1 1 1,1-1 0,-1 0 0,2 2 0,-1-2 14,0 0 1,0 0-1,0 0 0,0 1 1,0-1-1,0 0 0,1-1 1,-1 1-1,0 0 0,1 0 1,-1-1-1,1 1 0,-1 0 0,1-1 1,-1 1-1,1-1 0,-1 0 1,1 0-1,0 1 0,-1-1 1,1 0-1,2-1 0,5 0 117,0 0-1,16-4 1,-17 3-107,17-5 79,0-1 1,-1-1-1,0-1 1,32-19-1,-12 2 28,50-38 0,9-20-297,-102 86 146,-2 4 55,-3 10 48,2-11-82,-10 31-86,-11 37 24,20-59 103,-1-1-59,1 1-1,1-1 1,0 1-1,0 19 1,2-29 60,0-1 1,1 1 0,-1 0-1,0-1 1,1 1 0,-1-1-1,1 1 1,0-1-1,0 1 1,0-1 0,0 1-1,0-1 1,1 0-1,-1 0 1,1 0 0,-1 0-1,1 0 1,0 0 0,0 0-1,0 0 1,0 0-1,0-1 1,0 1 0,0-1-1,1 0 1,-1 0 0,0 0-1,4 2 1,-3-3 22,0 0 1,0 1-1,0-1 0,0 0 1,0 0-1,0-1 0,0 1 1,0-1-1,0 1 1,0-1-1,-1 0 0,1 0 1,0 0-1,3-2 1,36-22 297,-42 24-349,12-7-25,-1 0-1,0-1 1,0-1 0,14-16 0,-24 25-5,-1 0 0,1 0 1,0 0-1,0 0 1,0 0-1,0 0 0,0 1 1,0-1-1,0 0 0,2 0 1,-3 1 9,1 0 1,-1-1 0,0 1-1,1 0 1,-1 0 0,1 0-1,-1 0 1,0 0-1,1 0 1,-1 0 0,1 0-1,-1 0 1,1 0 0,-1 1-1,0-1 1,1 0 0,-1 0-1,1 0 1,-1 0 0,0 1-1,1-1 1,0 1-6,0 0 1,0 0-1,-1 0 1,1 0-1,0 0 1,-1 0-1,1 0 0,-1 1 1,1-1-1,-1 0 1,0 0-1,1 0 1,-1 1-1,0-1 1,0 0-1,0 0 1,0 3-1,1 0 19,-1-1 0,1 1 0,0 0 0,0 0 0,0-1-1,1 1 1,0-1 0,-1 1 0,4 4 0,8 19 1,-12-25 23,-1-1 0,1 1 0,0 0 0,0 0 0,0-1 0,0 1 0,0 0 0,0-1 0,0 1 0,1-1 0,-1 0 0,0 1 0,1-1 0,-1 0-1,4 2 1,-4-2 2,0-1 0,0 0 0,0 1 0,1-1-1,-1 0 1,0 0 0,0 0 0,1 0 0,-1 0-1,0 0 1,0 0 0,1 0 0,-1 0 0,0 0-1,0-1 1,1 1 0,-1-1 0,0 1 0,0-1-1,0 1 1,0-1 0,0 0 0,0 1 0,0-1-1,0 0 1,0 0 0,1-1 0,10-10 109,-1-1 0,0-1 0,0 0 0,12-23 0,-1 2-276,-20 32 111,0 1 0,0-1 0,0 1 0,0 0 0,0 0 0,1 0 0,-1 0 0,1 0 0,-1 1 0,1-1 0,-1 1 0,1-1 0,0 1 0,5-1 0,2-1-44,0 2 0,0-1 0,12 1 0,-1 0 120,64 1-250,-6 0 212,-51-2-334,80-7 1763,-93 7-2311,1-2-1,-1 1 0,0-2 1,26-11-1,-23 6-3321,1 2 1296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06:19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55 295 2656,'-1'-1'4217,"8"-1"-2487,-1 0-1399,-1 1-1,0-1 1,0 0-1,8-4 1,-4-1-43,0 0 0,-1-1 0,0 0 0,0 0 0,-1 0 1,0-1-1,0 0 0,5-11 0,-9 13-173,0 1 0,0-2 1,0 1-1,-1 0 0,0 0 0,-1-1 0,1 0 0,-1 1 1,-1-1-1,1 1 0,-1-1 0,-2-14 0,0 15-82,0-1 0,-1 0-1,1 0 1,-1 1 0,-1 0-1,1-1 1,-8-9 0,11 16-53,-1 0 0,1 0 0,-1 1 0,1-1 1,-1 0-1,0 0 0,0 0 0,1 0 0,-1 1 1,0-1-1,0 0 0,0 1 0,0-1 1,1 0-1,-1 1 0,0-1 0,0 1 0,0 0 1,0-1-1,0 1 0,-1 0 0,1 0 0,0-1 1,0 1-1,0 0 0,0 0 0,0 0 0,0 0 1,0 1-1,0-1 0,0 0 0,0 0 1,0 1-1,0-1 0,0 0 0,0 1 0,0-1 1,0 1-1,0-1 0,0 1 0,0 0 0,0-1 1,0 1-1,0 1 0,-5 3-136,1 1-1,0 0 1,0 1-1,-7 12 1,12-19 154,-13 23 21,1 0 1,0 1-1,2 0 0,1 0 1,1 1-1,1 0 0,-6 41 1,13-59 15,-1 1 0,1-1 0,1 1 0,0-1 0,0 1 0,2 7 0,-2-11 65,0 0-1,0 0 0,1 0 0,0 0 1,0-1-1,0 1 0,0-1 0,0 1 1,1-1-1,-1 0 0,1 0 0,6 6 1,-8-8-18,1 0 1,0 0 0,-1-1 0,1 1-1,0 0 1,0-1 0,0 1 0,-1-1-1,1 1 1,0-1 0,0 0 0,0 0-1,0 0 1,0 0 0,0 0 0,0 0-1,-1-1 1,1 1 0,0 0 0,0-1-1,2 0 1,5-3 137,0 0 1,17-11-1,-21 12-190,292-162 301,-292 162-336,0 1 0,1-1 0,-1 1 0,0 0-1,1 1 1,-1 0 0,1-1 0,9 1 0,-13 1 7,-1 0 1,1 0-1,0 0 1,-1 0-1,1 0 1,-1 1-1,1-1 1,-1 1-1,1-1 0,-1 1 1,1 0-1,-1-1 1,1 1-1,-1 0 1,0 0-1,1 0 1,-1 0-1,0 0 1,0 0-1,0 0 1,0 1-1,0-1 0,0 0 1,0 1-1,0-1 1,-1 0-1,1 1 1,0-1-1,-1 1 1,1-1-1,-1 1 1,0-1-1,1 3 0,0 6 58,-1 0 0,0 1 0,0-1 0,-1 0 0,0 0 0,-1 0 0,-5 17 0,7-27-42,0 0-1,0 0 1,0 0-1,0 1 0,0-1 1,0 0-1,0 0 1,0 0-1,0 0 0,0 0 1,0 0-1,0 1 0,0-1 1,0 0-1,0 0 1,0 0-1,0 0 0,0 0 1,0 0-1,0 1 1,0-1-1,0 0 0,0 0 1,0 0-1,0 0 1,0 0-1,0 0 0,0 1 1,1-1-1,-1 0 0,0 0 1,0 0-1,0 0 1,0 0-1,0 0 0,0 0 1,0 0-1,1 0 1,-1 0-1,0 0 0,0 0 1,0 0-1,0 0 1,0 0-1,1 0 0,-1 1 1,0-1-1,0 0 0,0-1 1,0 1-1,0 0 1,0 0-1,1 0 0,-1 0 1,0 0-1,0 0 1,0 0-1,0 0 0,1 0 1,14-6 567,19-13-198,-17 7-308,20-18 0,3-3-135,-13 10 47,-20 17-108,1-1 1,-1 1 0,12-7-1,-18 13 104,-1-1 0,1 1 1,0 0-1,-1-1 0,1 1 0,0 0 0,0-1 0,0 1 0,-1 0 1,1 0-1,0 0 0,0 0 0,-1 0 0,1 0 0,0 0 1,0 0-1,0 0 0,-1 0 0,1 0 0,0 1 0,0-1 0,-1 0 1,1 0-1,0 1 0,0-1 0,-1 0 0,1 1 0,0-1 1,-1 1-1,1-1 0,-1 1 0,1-1 0,0 1 0,-1 0 0,1-1 1,-1 1-1,0 0 0,1-1 0,-1 1 0,0 0 0,1 0 1,-1-1-1,0 1 0,1 0 0,-1 1 0,2 6 12,0 0 0,-1 0 0,1 15 0,-1-10-81,0 17 116,-1-22-34,1 0-1,-1 0 1,1 0 0,1 0-1,2 8 1,-3-14 36,-1 0-1,1 0 1,0 0 0,1 0 0,-1 0-1,0 0 1,1-1 0,-1 1 0,1 0-1,-1-1 1,1 0 0,0 1 0,-1-1-1,1 0 1,0 0 0,0 1 0,0-2-1,0 1 1,0 0 0,0 0 0,0-1-1,0 1 1,1-1 0,-1 1 0,0-1-1,0 0 1,0 0 0,1 0 0,-1 0 0,0 0-1,2-1 1,8-2 66,0 1 0,0-2 0,0 0 0,16-7 0,-5 1 14,15-4 58,62-31-1,-84 37-151,-1-1 0,0-1 0,-1-1 0,0 0 1,-1 0-1,18-20 0,-25 23-72,7-7 145,13-20 1,-23 31-86,-1 0-1,1 0 0,-1 0 1,0 0-1,0-1 1,-1 1-1,1-1 1,-1 1-1,0-1 1,1-8-1,-2 13-15,0-1 0,0 1-1,0 0 1,0 0 0,0 0 0,0-1 0,0 1-1,0 0 1,0 0 0,0 0 0,0-1 0,0 1-1,0 0 1,0 0 0,0 0 0,0-1 0,0 1-1,0 0 1,0 0 0,0 0 0,0-1 0,0 1-1,-1 0 1,1 0 0,0 0 0,0-1 0,0 1-1,0 0 1,0 0 0,-1 0 0,1 0 0,0 0-1,0 0 1,0-1 0,0 1 0,-1 0 0,1 0-1,0 0 1,0 0 0,0 0 0,-1 0 0,1 0-1,0 0 1,0 0 0,-1 0 0,1 0 0,0 0-1,0 0 1,0 0 0,-1 0 0,1 0 0,0 0-1,0 0 1,0 0 0,-1 0 0,1 0 0,0 0-1,0 1 1,0-1 0,0 0 0,-1 0 0,1 0-1,0 0 1,0 0 0,0 1 0,-14 11-190,14-11 198,-13 12-88,1 0 0,0 1 0,1 1 0,0 0 0,2 0 0,0 1 0,-11 26 0,19-39 95,0 0-1,0 0 0,0 0 0,1 0 0,0 0 1,-1 0-1,1 0 0,0 0 0,0 0 0,1 0 1,-1 0-1,1 0 0,-1 0 0,1 0 0,0 0 1,0 0-1,2 4 0,0-4 6,-1 1 0,1 0 0,0-1 0,0 1 0,0-1 0,0 0 0,0 0 0,1-1 0,0 1 0,7 4 0,-3-3 39,-1-1 0,1 0-1,0 0 1,0 0 0,0-1-1,1 0 1,-1-1 0,0 0-1,1 0 1,-1-1 0,1 0-1,9-1 1,-7-2 8,0 0-1,0-1 1,0 0 0,-1 0 0,1-1-1,-1-1 1,0 1 0,-1-2 0,1 1-1,-1-2 1,13-11 0,-1-4-63,-1 0-1,0-1 1,16-28 0,-22 37-311,-14 15 305,0 0 0,0 0-1,0 0 1,0 0-1,0 0 1,0 0 0,0 0-1,1 0 1,-1 0-1,0 0 1,0 0 0,0 0-1,0 0 1,0 0 0,0 0-1,1 0 1,-1 0-1,0 0 1,0 0 0,0 0-1,0 0 1,0 0-1,0 0 1,0 0 0,1 0-1,-1 0 1,0 0 0,0 0-1,0 0 1,0 0-1,0 0 1,0 1 0,0-1-1,0 0 1,0 0 0,0 0-1,1 0 1,-1 0-1,0 1 1,1 10-155,-1 0 94,1 1-1,-1-1 0,2 0 1,0 0-1,6 21 0,-6-27 88,0 0-1,0-1 1,0 1-1,1-1 0,0 1 1,0-1-1,0 0 1,0 0-1,0-1 1,1 1-1,0 0 1,0-1-1,0 0 1,0 0-1,6 3 1,-5-4 9,0 0 0,-1-1 0,1 1 0,0-1 1,0 0-1,0-1 0,0 1 0,6-1 0,43-3 294,-22 0-218,0-2 0,-1-1-1,53-18 1,-67 18-69,0-1 0,0-1-1,-1 0 1,0-2 0,0 1 0,-1-2-1,-1 0 1,14-13 0,27-36 216,-46 47-201,-7 9-90,-4 8-196,-93 159-504,91-156 764,1 0 0,0 1 1,0-1-1,0 1 1,1 0-1,0 0 0,1 0 1,-1 0-1,2 0 1,-1 0-1,1 0 0,2 14 1,3-4-118,-4-18 121,-1 1 0,0-1 0,0 1 0,0-1 0,0 1 0,1-1 0,-1 1 0,0-1 0,0 1 0,1-1 0,-1 1 0,0-1 0,1 0 0,-1 1 0,0-1 0,1 0 0,-1 1 0,1-1 0,-1 0 0,1 1 1,-1-1-1,1 0 0,5-4 49,0-1 1,-1 1 0,0-2-1,0 1 1,0 0 0,-1-1-1,5-9 1,5-5-74,11-20-17,-22 35-334,-4 11-53,0-2 409,-20 134-80,11-58 128,1-20-16,-25 82 0,29-124-17,-2 1-1,0-1 1,-1 0-1,-1-1 1,-1 0-1,0 0 1,-2-1-1,-18 21 1,26-33 14,0 0 1,-1-1-1,1 0 1,-1 0 0,1 0-1,-1 0 1,0-1-1,0 0 1,-1 0-1,1 0 1,0-1 0,-1 1-1,1-1 1,0 0-1,-1-1 1,1 0-1,-1 1 1,1-2 0,-1 1-1,1-1 1,-9-1-1,11 1-36,0 0 0,0 0 0,0-1 0,0 1-1,0-1 1,0 1 0,0-1 0,0 0 0,1 0 0,-1 0-1,1 0 1,-1 0 0,1-1 0,0 1 0,0-1 0,0 0-1,0 0 1,1 1 0,-1-1 0,1 0 0,-1 0 0,1 0-1,0-1 1,1 1 0,-1 0 0,0 0 0,1-1 0,-1 1-1,1 0 1,0 0 0,1-4 0,1-4-32,1 0 1,0 0-1,1 1 1,0-1-1,0 1 0,11-17 1,-3 9-59,0 0 1,23-23-1,-21 27 45,2 0 0,0 1 1,31-20-1,16-12-32,-32 22 24,-16 11 126,20-18 0,-24 19-73,60-56-146,57-37 456,22-17-312,-78 56-309,-72 65 300,0-1 0,0 1 0,0 0 0,0 0 0,1-1 0,-1 1 0,0 0 0,0 0 0,0 0 0,1 0 0,-1 0 0,0-1 0,0 1 0,1 0 0,-1 0 0,0 0 0,0 0 0,1 0 0,-1 0 0,0 0 0,0 0 0,1 0 0,-1 0 0,0 0 0,0 0 0,1 0 0,-1 0 0,0 0 0,0 0 1,1 0-1,-1 0 0,0 0 0,0 0 0,1 0 0,-1 0 0,0 1 0,3 9-240,-5 18 184,2-28 74,-1 10 79,0 3-122,-2 0 0,1 0 0,-5 13 0,4-19 7,1-1 0,0 1 0,0 0 0,0 11 0,1-16 29,1 1 1,0-1 0,0 0 0,0 1 0,1-1 0,-1 0 0,0 1 0,1-1 0,0 0 0,-1 1 0,1-1 0,0 0 0,0 0 0,0 0 0,1 0 0,1 4 0,0-3 23,-1 0 1,1-1-1,-1 1 1,1-1-1,0 1 1,0-1-1,0 0 1,0 0-1,1 0 1,-1 0-1,0-1 1,1 1-1,-1-1 1,1 0-1,-1 0 1,1 0-1,7 0 1,4 0 26,0-1 1,1-1 0,-1 0 0,0-1 0,0-1-1,-1 0 1,1-1 0,-1-1 0,1 0 0,-1-1-1,-1 0 1,1-1 0,-1-1 0,0 0 0,-1-1-1,0 0 1,0-1 0,-1 0 0,16-20 0,-24 26-54,0 0 0,0 0 0,-1 0 0,1 0 0,-1-1 0,0 1 0,-1-1 0,1 0 0,-1 1 0,0-1 0,0 0 0,0 0 0,-1 0 0,1 0 0,-1-5 0,0 9-5,0 1 1,0 0-1,-1-1 1,1 1-1,0 0 0,0-1 1,0 1-1,0 0 1,0-1-1,0 1 1,0 0-1,-1-1 1,1 1-1,0 0 1,0 0-1,0-1 1,-1 1-1,1 0 1,0 0-1,0-1 1,-1 1-1,1 0 1,0 0-1,0 0 0,-1-1 1,1 1-1,0 0 1,-1 0-1,1 0 1,0 0-1,-1 0 1,1 0-1,0 0 1,-1 0-1,1 0 1,0 0-1,-1 0 1,1 0-1,0 0 1,-1 0-1,1 0 0,0 0 1,-1 0-1,1 0 1,0 0-1,-1 1 1,-1-1-6,1 1-1,-1 0 1,1 0-1,-1 0 1,1 0 0,0 0-1,-1 0 1,1 0 0,-1 2-1,-17 29-193,9-12 106,4-11 57,1 1-1,1 0 0,0 0 0,0 0 0,1 0 1,0 1-1,1 0 0,-1 11 0,2-18 52,1 0 0,0 0-1,0 0 1,0 0 0,0 0-1,1 0 1,0 0 0,-1 0-1,1 0 1,1-1-1,-1 1 1,1 0 0,-1-1-1,1 1 1,0-1 0,0 1-1,1-1 1,-1 0 0,1 0-1,0 0 1,-1 0 0,1 0-1,0-1 1,1 1 0,3 1-1,-4-2 24,0-1 0,0 0 0,0 0 0,0-1-1,0 1 1,0-1 0,1 1 0,-1-1 0,0 0 0,0 0 0,0-1-1,0 1 1,0 0 0,0-1 0,6-2 0,3-1 111,0 0 0,18-11 0,9-6-94,0-2 0,-1-2 0,-2-1 0,66-62 0,-39 21-203,-62 66 138,-1 1 0,1-1 0,-1 1 0,1-1 0,-1 1 0,1-1 0,-1 1 0,1-1 0,0 1 0,-1 0 0,1-1 0,-1 1 0,1 0 0,0-1 0,-1 1 0,1 0 0,0 0 1,0 0-1,-1 0 0,1 0 0,0 0 0,-1 0 0,2 0 0,-2 0 6,1 0 0,-1 1 1,1-1-1,-1 1 1,1-1-1,-1 1 0,0-1 1,1 1-1,-1-1 0,0 1 1,0-1-1,1 1 0,-1 0 1,0-1-1,0 1 0,0-1 1,0 1-1,0 0 0,0-1 1,0 2-1,1 4 6,-2 1-1,1-1 1,-1 0-1,-1 7 1,-15 36 144,9-26-200,0-4 85,0-1 1,-2 0 0,0-1 0,-1 0 0,-14 17-1,23-32 30,0 0 0,0 0 0,0 0 0,0 0 0,0 0-1,0 0 1,0-1 0,0 1 0,0-1 0,-1 0 0,1 0 0,-1 0-1,-3 1 1,4-1-18,0-1-1,0 0 1,0 1 0,0-1-1,0 0 1,0-1-1,1 1 1,-1 0-1,0 0 1,0-1 0,0 1-1,0-1 1,1 1-1,-1-1 1,0 0-1,1 0 1,-1 0 0,0 0-1,1 0 1,-3-2-1,0 0-57,-6-8 101,10 11-83,0 0-1,0-1 0,0 1 0,0-1 0,0 1 0,0 0 0,0-1 0,0 1 1,0-1-1,0 1 0,0-1 0,0 1 0,0 0 0,0-1 0,0 1 1,0-1-1,0 1 0,1 0 0,-1-1 0,0 1 0,0 0 0,1-1 0,-1 1 1,0 0-1,0-1 0,1 1 0,-1 0 0,0 0 0,1-1 0,-1 1 1,0 0-1,1 0 0,-1-1 0,0 1 0,1 0 0,5-3-42,1 1-1,-1 0 0,0 1 1,1-1-1,-1 1 0,0 0 1,1 1-1,10 0 0,-4-1 41,96 2-197,-40 1 251,-7 2 894,-32-1-2195,1-1-6777,-40 9-919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06:20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89 7296,'-63'-37'3328,"36"17"-2912,19 12 160,8 5-416,0-6-64,3 6-64,11-5-2144,9 8 1152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06:24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49 2720,'1'-2'220,"0"0"-60,0 0 0,0 0 0,1 1 1,-1-1-1,0 0 0,1 0 1,-1 1-1,1-1 0,0 1 0,-1-1 1,1 1-1,0-1 0,0 1 1,4-2-1,-3 2 307,1 0 1,0-1-1,0 0 0,-1 0 1,7-5-1,-1 1 713,-13 11-595,1-1 0,-1 1 0,1 0 0,-4 7 1,-21 30 24,-149 197 515,167-223-986,1 0-1,0 0 1,1 2 0,1-1-1,-5 19 1,12-34-50,-1 0 0,1 0 0,0 0 0,-1 0 1,1 0-1,0 0 0,1 0 0,-1 3 0,1 7 389,3-15-3256,4-7 942,-6 7 973,7-5-545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06:24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29 2656,'0'-1'44,"-5"-15"1343,5 16-1308,0-1 0,0 1 0,0 0 0,0-1-1,1 1 1,-1-1 0,0 1 0,0-1 0,0 1 0,0 0-1,0-1 1,1 1 0,-1-1 0,0 1 0,0 0 0,1-1-1,-1 1 1,0-1 0,1 1 0,-1 0 0,0 0 0,1-1 0,-1 1-1,0 0 1,1 0 0,-1-1 0,1 1 0,-1 0 0,1 0-1,-1 0 1,0 0 0,1 0 0,0-1 0,1 1 64,1 0-1,-1 0 1,0 0 0,1 0 0,-1 0-1,1 1 1,-1-1 0,0 1 0,1-1-1,-1 1 1,0 0 0,3 1 0,30 17 773,-24-13-622,0 1 78,-2 0 0,1 0 0,15 17 0,-2-3 50,152 158 1284,-32 1-517,-93-113-863,-44-58-312,8 7 120,-1 2-1,-1 0 1,-1 0 0,14 31 0,-19-35 121,-2-3-176,1 1-1,-2-1 0,4 17 1,-6-26-1,-1 1 0,0-1 1,1 1-1,-1 0 0,0-1 1,0 1-1,-1-1 1,1 1-1,0-1 0,-1 1 1,0-1-1,0 1 0,1-1 1,-1 1-1,-1-1 1,1 0-1,0 0 0,0 1 1,-1-1-1,0 0 0,-2 3 1,3-4-109,0-1 1,0 1 0,-1 0-1,1 0 1,0-1-1,0 1 1,-1 0-1,1-1 1,0 1 0,-3 0-1,0-1-372,-2 5-429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7:48.2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9 786 3328,'-9'6'6508,"9"-6"-6423,9 2 3858,1-3-5093,-5 0 1379,0 0 0,0-1 0,0 0 0,0 0 0,0 0 0,0 0 0,9-7 0,31-27 514,-36 28-624,66-59 574,118-136 0,-176 183-639,-2-2 1,0 0-1,-1-1 0,20-47 0,-28 55-23,0 0-1,-1 0 1,-1-1-1,-1 0 1,0 0-1,-1 0 1,-1-1-1,0 1 1,-2-19-1,0 28-36,0-1-1,-1 0 1,0 1-1,0 0 0,-1-1 1,0 1-1,0 0 1,0 0-1,-1 1 1,0-1-1,-1 1 1,-5-7-1,8 10-18,0 1-1,-1 0 0,1 0 1,0 0-1,-1 0 0,1 0 0,-1 1 1,0-1-1,0 1 0,1 0 1,-1-1-1,0 1 0,0 1 1,0-1-1,0 0 0,0 1 1,0-1-1,0 1 0,-1 0 1,1 0-1,0 0 0,0 1 1,0-1-1,0 1 0,0-1 1,0 1-1,0 0 0,0 0 1,0 0-1,1 1 0,-6 2 1,-2 3-2,0 1 0,0-1 1,1 1-1,0 1 0,0 0 1,1 0-1,-12 18 0,5-4 130,1 1 0,-15 35 0,24-45-59,0 0 0,0 0 0,1 0 0,1 1 0,1-1 0,0 1 0,0 0 0,2 0 0,0 0 0,0 0 0,2-1 0,0 1-1,0 0 1,2-1 0,0 1 0,10 24 0,-3-11 200,1-1-1,2 0 1,1-1-1,1-1 1,23 29-1,-29-42-191,-6-5-12,1-2 0,-1 1 0,2 0-1,-1-1 1,1 0 0,8 6 0,-10-9-19,2 2-450,0 0 1,0-1 0,12 6 0,-15-9-34,-1 1 0,0 0 0,0-1 0,0 0-1,1 1 1,-1-1 0,0 0 0,0 0 0,1-1 0,-1 1 0,0 0 0,0-1-1,1 1 1,-1-1 0,0 1 0,0-1 0,2-1 0,14-10-2685,3-3-298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06:25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803 23 2656,'11'-9'1437,"5"-2"1126,-12 9 266,-7 1-966,-18 3-198,-31 8-705,22-1-568,1 1 0,-1 2 0,-31 17 0,-73 53 109,-52 59-199,31-23-225,118-92 18,11-8 10,-35 30-1,53-39-1059,9-5 257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06:28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85 2976,'0'0'132,"0"-1"0,0 1-1,0 0 1,0 0 0,0-1 0,0 1 0,0 0-1,0 0 1,0 0 0,0-1 0,-1 1 0,1 0-1,0 0 1,0 0 0,0 0 0,0-1 0,0 1-1,-1 0 1,1 0 0,0 0 0,0 0 0,0-1-1,0 1 1,-1 0 0,1 0 0,0 0 0,0 0-1,0 0 1,-1 0 0,-2 0 2794,5 0-1710,0 1-1109,-1-1 0,1 1 0,0 0 1,-1-1-1,1 1 0,0-1 0,0 1 1,-1-1-1,1 0 0,3 0 0,0 0 52,18 1 93,-1-2 0,1 0-1,-1-2 1,33-7 0,-3 0-81,147-10-71,-42 5 840,-155 14-798,0 1 1,1 0 0,-1-1 0,0 1 0,0-1-1,0 1 1,3-2 0,-4 1-130,-1 1 1,0-1-1,1 1 0,-1 0 0,0-1 0,1 1 1,-1-1-1,0 1 0,1-1 0,-1 1 0,0-1 1,0 1-1,1-1 0,-1 1 0,0-1 0,0 1 1,0-1-1,0 1 0,0-1 0,0 0 0,0 1 1,0-1-1,0 1 0,0-1 0,0 1 0,0-1 1,0 1-1,-1-1 0,1 0 0,0 0 0,-1-3-956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06:29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45 2720,'-3'0'299,"3"0"-253,-1 0 0,1 0 0,0 0-1,-1 0 1,1 0 0,-1 0 0,1 0 0,0-1 0,-1 1 0,1 1-1,0-1 1,-1 0 0,1 0 0,-1 0 0,1 0 0,-5 4 3982,19 0-1201,-5-3-2330,-1-1 0,0 1 0,1-2 0,-1 1 0,0-1 0,16-4 0,-1 2-8,39-7 341,152-18-140,47 22 269,-234 6-735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06:29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18 2496,'0'-4'132,"0"-6"1155,0 10-1257,0 0 0,-1-1-1,1 1 1,0 0 0,0 0 0,0 0 0,0 0 0,0 0 0,0 0 0,1 0-1,-1-1 1,0 1 0,0 0 0,0 0 0,0 0 0,0 0 0,0 0 0,0 0-1,0 0 1,0-1 0,0 1 0,0 0 0,0 0 0,0 0 0,0 0 0,0 0 0,1 0-1,-1 0 1,0 0 0,0 0 0,0 0 0,0 0 0,4 1 3197,-3 3-2454,1 4-610,0 0 1,-1 0-1,1 0 0,-1 0 1,-1 1-1,0-1 0,0 0 1,0 1-1,-3 8 0,1 10 65,-16 197 604,13-143-477,-1 54 213,9-74 1448,-3-61-1993,0 0 1,0 0-1,0 0 1,0 0-1,0 0 1,0 0 0,0 1-1,0-1 1,0 0-1,0 0 1,0 0-1,0 0 1,0 0-1,0 0 1,0 0-1,0 0 1,0 0-1,0 0 1,1 0-1,-1 0 1,0 0-1,0 1 1,0-1-1,0 0 1,0 0-1,0 0 1,0 0-1,0 0 1,0 0-1,0 0 1,0 0-1,0 0 1,0 0-1,0 0 1,0 0-1,1 0 1,-1 0 0,0 0-1,0 0 1,0 0-1,0 0 1,0 0-1,0 0 1,0 0-1,0 0 1,0 0-1,0 0 1,0 0-1,0 0 1,0 0-1,1 0 1,-1 0-1,0 0 1,0 0-1,0 0 1,0 0-1,0 0 1,0 0-1,0-1 1,0 1-1,0 0 1,0 0-1,7-6 580,6-8-234,4-9-114,86-104-915,-95 118 501,1 1 1,12-10-1,-17 15 86,1 0-1,-1 0 1,0 0 0,1 1-1,0 0 1,-1 0 0,1 0-1,7-1 1,-11 3 68,1 0 1,-1-1-1,0 1 1,0 0-1,1 0 1,-1 0-1,0 1 1,0-1-1,0 0 1,1 0-1,-1 1 1,0-1-1,0 1 1,0-1-1,0 1 1,0-1-1,0 1 1,0-1-1,2 3 1,-1-2 5,-1 1 0,1 0 1,-1 0-1,1 0 0,-1 0 0,0 0 1,0 1-1,0-1 0,1 3 0,1 3 43,-2 0 0,1 0 0,-1 0 0,0 1 1,0 7-1,-2 5-15,-6 32 1,2-16 279,4-33-188,0-1 0,0 0 0,0 1 0,0-1 0,0 0 0,-3 5 0,3-7-133,1 0-1,-1 0 0,0 0 0,1 0 1,-1 0-1,0 0 0,1 0 0,-1 0 1,0 0-1,0 0 0,0-1 1,0 1-1,0 0 0,0-1 0,0 1 1,0-1-1,-2 2 0,0-5-2131,7 2 598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06:30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662 5 3808,'-2'-1'181,"1"0"0,0 1-1,-1-1 1,1 1 0,-1-1 0,1 1 0,-1 0-1,1 0 1,-1-1 0,1 1 0,-1 0 0,1 0 0,-1 1-1,1-1 1,-4 1 0,-23 9 2062,15-5-1726,-31 13 991,0 1 0,-72 45 0,-69 66-5,19-18-866,137-94-208,21-15-1037,6 0 118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06:30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22 196 3968,'-22'-3'5610,"23"2"-5548,-1 1-1,1-1 1,-1 1 0,1-1-1,-1 1 1,1-1-1,-1 1 1,1 0-1,0-1 1,-1 1-1,1 0 1,0-1 0,-1 1-1,1 0 1,0 0-1,-1 0 1,1 0-1,0 0 1,-1 0-1,1 0 1,0 0 0,0 0-1,5-1 166,59-12 1142,100-23 238,386-81-210,-503 109-1263,82-3-1,-129 11-238,2 0 170,0 0-1,1 0 1,-1 0 0,0 1-1,5 0 1,-8 0-203,1-1 0,0 0 1,-1 0-1,1 1 0,-1-1 0,1 0 1,-1 1-1,1-1 0,-1 0 0,1 1 1,-1-1-1,1 1 0,-1-1 1,0 1-1,1-1 0,-1 1 0,0-1 1,1 1-1,-1 0 0,0-1 0,0 1 1,1-1-1,-1 1 0,0 0 1,0-1-1,0 1 0,0 0 0,0-1 1,0 1-1,0 0 0,0-1 0,0 1 1,0 0-1,-3 15-3206,-2 3 1115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06:31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4224,'2'-11'2145,"0"7"-1108,-1 6-139,4 7 142,1 20 141,-1-7-521,5 45 0,-8 104 623,2 18-731,-3-166-460,0-8 345,0 0 0,0 0 0,7 25 0,-7-33 42,0-10-2318,6 0 575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06:31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4896,'5'-29'2634,"-4"28"-2539,0 0 0,-1 0 0,1 1-1,0-1 1,-1 0 0,1 0 0,0 0-1,0 0 1,0 1 0,0-1 0,0 0-1,0 1 1,0-1 0,0 1 0,0-1 0,0 1-1,0 0 1,2-1 0,23-6 542,-9 5-164,1 0 1,-1 1-1,0 1 1,33 3 0,-42-2-272,-1 0 1,0 0 0,0 1-1,0 0 1,-1 0 0,1 1-1,0 0 1,-1 0 0,0 1-1,1-1 1,-1 1 0,-1 1-1,1-1 1,7 8 0,-12-10-142,0-1 0,0 0 0,0 1 0,0-1 0,-1 1 0,1-1 0,0 1 0,-1-1 0,1 1 0,-1 0 0,1-1 0,-1 1 0,0 0 0,0-1 0,0 1 0,0 0 0,0 3 0,-1-2 16,0 0-1,0 1 0,0-1 0,0 0 0,-1 0 0,1 1 1,-1-1-1,-2 3 0,-2 2 71,0 0 0,-1-1 0,1 0 0,-1-1 0,-14 10 0,11-9-53,-1-1 1,0 0-1,0 0 0,-1-1 0,1-1 0,-1 0 1,0-1-1,-24 4 0,33-6-738,-1 0-1,1-1 1,0 1-1,-1 1 1,-5 2 0,3 3-1484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06:35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2656,'2'2'11195,"2"1"-11820,7 19 745,-7-15-119,0 1 0,0-1-1,9 11 1,-3-7 30,0-1 0,1 0 0,0 0-1,0-1 1,1-1 0,0 0 0,21 10 0,99 34 507,-87-36-496,-24-8-82,111 44 341,-122-47-289,-3-3 41,-1 1 0,1 1 0,7 4 0,-13-7-34,0 0-1,0 0 1,1 0 0,-1 0-1,1 0 1,-1 0 0,0-1-1,1 1 1,-1-1 0,1 1-1,2 0 1,-4 0 45,1 0 1,-1 0-1,0 1 1,1-1-1,-1 0 1,0 0-1,0 1 0,0-1 1,0 0-1,0 0 1,0 3-1,-15 15 49,0 0 1,-1-1-1,-1-1 0,-1 0 1,-21 14-1,28-21-73,-214 168 451,207-163-458,-14 13 297,-46 29 0,61-51 422,11-5-1124,8-4-1576,7-6-1070,3 0 922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06:36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16 2816,'-17'-11'2480,"15"13"-491,-4-9 491,8 7-1408,-2 1-603,1 0-450,1-1-1,-1 1 0,1 0 1,-1 0-1,0 0 0,1 0 0,-1 0 1,0 0-1,1 0 0,-1 0 1,0 0-1,0 1 0,0-1 1,1 2-1,5 6 86,10 3 161,-1 0 0,33 16-1,-5-3 30,10 6 128,9 6-113,35 30-288,-86-57 123,0 0 0,-1 1 0,16 19 0,-13-14 32,45 48 395,-36-29-465,-23-34-31,4 10 115,-3-10-174,-1 0-1,1 0 0,-1 0 1,1 0-1,-1-1 0,0 1 0,1 0 1,-1 0-1,0 0 0,0 0 1,1 0-1,-1 1 0,0 3 31,-1-1-1,1 0 0,-1 0 1,0 1-1,0-1 1,0 0-1,0 0 1,-1 0-1,0 0 0,-4 7 1,-1 0 92,-1-1-1,-12 12 1,0 1-38,-13 13 54,-2-2-1,-63 48 0,59-50-229,24-21 197,-28 15 0,29-17-529,-1 0 1,-22 19-1,29-22-2696,7 2 870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7:48.5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8 6656,'-2'-7'2297,"9"6"-1116,-5 1-1006,-1 1-32,-1-1 1,1 0-1,-1 1 1,1 0-1,-1-1 0,0 1 1,1-1-1,-1 1 1,1-1-1,-1 1 0,0 0 1,0-1-1,1 1 0,-1 0 1,0 1-1,1 0 219,8 18 556,-1 1 1,-1 1-1,-1-1 1,-1 1-1,2 24 1,4 113 733,-6-59-1381,-1-36-222,-1 2 236,16 82 0,-14-132-205,0 7-784,0-27-3157,-2-11 1061,-3-8-2581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06:39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4800,'0'-8'5578,"0"13"-6314,8 16 954,-2 0 0,0 0-1,-1 1 1,1 21-1,-5-35-158,13 77 1077,40 136 0,-53-215-1020,0-3 98,0 0 1,-1 0-1,1 0 0,0 0 1,1-1-1,-1 1 0,0 0 1,1-1-1,-1 1 0,1-1 1,2 4-1,-3-6-152,-1-1 1,1 1-1,-1-1 0,1 1 1,-1-1-1,0 1 0,1-1 1,-1 1-1,0-1 1,1 1-1,-1-1 0,0 0 1,0 1-1,1-1 0,-1 1 1,0-1-1,0 0 1,0 1-1,0-1 0,0 1 1,0-1-1,0 0 0,0 1 1,0-2-1,2-25 240,-1 21-185,8-114 383,8-63-450,-15 171-103,0 0 1,1-1-1,0 1 0,1 1 1,0-1-1,1 0 1,9-14-1,-9 18 80,0 0-1,1 1 1,-1-1-1,2 1 1,-1 0 0,1 1-1,0 0 1,0 0 0,1 0-1,9-5 1,-5 5-31,1 0 0,-1 1 1,1 0-1,0 1 1,0 0-1,24-2 0,-27 5-11,0 0 0,-1 1 0,1 0 0,0 1 0,-1 0-1,1 0 1,-1 1 0,1 1 0,-1 0 0,12 4 0,-1 3 107,-1 1 0,0 0 0,27 21 0,-21-16 1582,-24-23-6644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06:40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30 4064,'7'-9'2079,"-6"9"-1824,-1-1 0,1 0 0,-1 1 0,1-1 0,-1 0 0,1 1 0,-1-1 0,1 0 0,-1 1 0,0-1 0,1 0 0,-1 0 0,0 1 0,0-1 0,0 0 0,1 0-1,-1 0 1,0 1 0,0-2 0,0 1-202,0 1 0,-1 0-1,1-1 1,0 1-1,0 0 1,0 0 0,0-1-1,0 1 1,-1 0-1,1 0 1,0-1 0,0 1-1,0 0 1,-1 0-1,1-1 1,0 1 0,0 0-1,-1 0 1,1 0-1,0 0 1,0 0 0,-1-1-1,1 1 1,0 0-1,-1 0 1,1 0 0,0 0-1,-1 0 1,1 0-1,0 0 1,-1 0 0,1 0-1,0 0 1,-12 1 612,7 0-542,1 1 0,-1 0 0,1 0 0,-1 0 0,1 0 0,0 1 0,0-1 0,0 1 0,0 0 0,-4 5 0,-6 5-50,-15 20-1,26-28-61,-1 0 0,1 0 0,0 0-1,1 0 1,-1 1 0,1-1 0,0 1 0,1-1-1,-1 1 1,1 0 0,0 0 0,0 0 0,1 0-1,0 6 1,0-9 41,0 1-1,0-1 1,1 0-1,-1 0 1,1 1 0,0-1-1,0 0 1,0 0-1,0 0 1,1 0-1,-1 0 1,1 0-1,0-1 1,0 1-1,0 0 1,0-1 0,0 0-1,0 1 1,1-1-1,-1 0 1,1 0-1,0 0 1,-1 0-1,1-1 1,0 1-1,0-1 1,4 2-1,-3-2 38,-1-1 0,1 1-1,0-1 1,-1 0-1,1 0 1,0 0 0,-1 0-1,1 0 1,0-1-1,-1 0 1,1 1-1,-1-2 1,5 0 0,5-4 124,0 0 1,12-9-1,-14 9-222,-6 3 22,7-4 44,-1 0-1,1 0 0,9-10 1,-19 16-30,0-1 1,0 0 0,0 0 0,0 0 0,0-1-1,0 1 1,-1 0 0,1-1 0,-1 1-1,0-1 1,0 1 0,0-1 0,0 0-1,0 1 1,0-1 0,-1 0 0,1 0-1,-1 1 1,0-1 0,0-4 0,0 5-11,-1 0-1,0 0 1,1 0 0,-1 0 0,0 0 0,0 0 0,0 0-1,0 0 1,-1 1 0,1-1 0,0 0 0,-1 1 0,0-1-1,1 1 1,-1-1 0,0 1 0,1 0 0,-1 0 0,0 0-1,0 0 1,0 0 0,0 0 0,0 0 0,0 1 0,0-1-1,-4 0 1,-1 0-57,0 0 0,0 0 0,0 0 0,0 1 0,-1 0-1,1 1 1,-9 1 0,7 0 30,0 0 0,0 1 0,1 0 0,-1 0 0,1 1 0,-1 0 0,-12 10 0,-8 11-2443,28-25 2245,1 1 0,-1-1 0,1 0 0,-1 1 0,1-1 0,0 1 0,-1-1 0,1 1 0,0 0 0,-1-1 0,1 1 0,0-1 0,0 1 0,-1 0 0,1-1 0,0 1 0,0-1 0,0 1 0,0 0 0,0-1 0,0 1 0,0 0 0,0-1 0,0 1 0,1 1 0,3 9-2165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07:00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1 208 2496,'0'0'784,"0"11"2949,1-10-3260,-1 0-1,0-1 0,0 1 1,1 0-1,3 4 4252,-4-5-4252,1 1 1,0-1-1,-1 1 1,1-1-1,0 1 0,6-3 2541,3-5-3546,104-89 1776,-97 84-1119,0 1 0,1 1 1,0 0-1,0 1 1,27-8-1,-43 16-99,0 1-1,1-1 1,-1 1-1,1 0 1,-1 0-1,1 0 1,-1 0-1,0 0 1,1 1-1,-1-1 1,1 1-1,-1-1 1,0 1-1,0 0 1,4 2-1,-1-1 34,-1 0-1,0 1 1,0 0-1,0 0 1,0 1-1,6 6 1,-10-10-32,3 4 75,0 0 0,1 0 1,-1 0-1,1-1 0,-1 0 1,1 1-1,0-2 1,1 1-1,-1 0 0,0-1 1,1 0-1,-1 0 1,10 3-1,-7-4 18,-1 0 0,1-1 0,0 1 0,-1-1 0,1-1 0,10-1 0,41-13 170,-21 5-142,138-35-56,-155 41-333,48-16 414,-62 18-935,0-1 0,-1 1 0,1-1 0,-1 0-1,0 0 1,0-1 0,0 1 0,8-9-1,-8 8-1715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07:04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176 825 3136,'-2'1'321,"1"-1"-281,1 0 1,0 0-1,0 0 0,-1 1 0,1-1 1,0 0-1,0 0 0,-1 0 0,1 0 1,0 0-1,-1 0 0,1 0 0,0 1 1,-1-1-1,1 0 0,0 0 0,0 0 1,-1 0-1,1 0 0,0 0 0,-1 0 1,1-1-1,0 1 0,-1 0 0,1 0 1,0 0-1,-1 0 0,1 0 0,0 0 1,0-1-1,-1 1 0,1 0 0,0 0 1,0 0-1,-1-1 0,1 1 0,0 0 1,0-1 44,0 1 1,0 0 598,1-1-599,-1 1 1,0 0 0,0 0-1,0 0 1,0 0-1,0 0 1,0 0-1,0 0 1,1 0-1,-1 0 1,0 0-1,0 0 1,0 0-1,0 0 1,0 0-1,0 0 1,1 0 0,-1 0-1,0 0 1,0 0-1,0 0 1,0 0-1,0 0 1,0 0-1,1 0 1,-1 0-1,0 0 1,0 0-1,0 0 1,0 0 0,0 0-1,0 1 1,13 0 1787,-4-2-1225,-1 0 1,1 0-1,0-1 0,-1 0 0,13-4 0,42-21 672,-54 23-1195,12-5 40,0-2 0,-1 0 1,0 0-1,-1-2 0,0-1 0,-1 0 1,-1-1-1,0-1 0,21-26 1,-7-4 57,34-64-1,-49 80-113,89-145 297,-43 91-285,14-20 478,-73 98-524,0 0 1,0 1 0,3-13 0,-2 8 31,1-12-87,-5 22-32,0 0 1,0-1 0,0 1 0,0-1 0,0 1 0,0 0 0,0-1 0,0 1 0,-1 0-1,1-1 1,0 1 0,0 0 0,0-1 0,0 1 0,0 0 0,-1 0 0,1-1 0,0 1-1,0 0 1,-1-1 0,1 1 0,0 0 0,0 0 0,-1 0 0,1-1 0,0 1 0,-1 0-1,1 0 1,0 0 0,-1 0 0,1-1 0,0 1 0,-1 0 0,1 0 0,0 0 0,-1 0-1,1 0 1,0 0 0,-1 0 0,1 0 0,0 0 0,-1 0 0,1 0 0,0 0 0,-1 0-1,1 1 1,0-1 0,-1 0 0,1 0 0,0 0 0,-1 0 0,1 0 0,0 1-1,-1-1 1,-2 2-53,-1-1 0,1 1-1,-1 0 1,1 0-1,0 0 1,-4 4-1,-2 1-22,-6 5 34,1 1 0,0 0 1,1 1-1,1 0 0,0 1 0,-14 23 1,-50 104 534,47-86-387,-140 219 361,168-273-454,-52 75 124,-86 133 159,14 14 251,25-40-107,44-79 1091,65-118-1528,0 1-1,1 0 1,0 1 0,19-16-1,58-44-214,-66 54 270,189-152-111,72-40 117,-100 96 123,-162 97 66,-19 15-225,0 1 0,0-1 0,0 0 0,0 0 0,0 0 0,0 0 0,0 0-1,-1 0 1,1 0 0,0 0 0,-1-1 0,1 1 0,-1 0 0,1-2 0,-1 2-19,0 1 0,0-1 1,0 1-1,0-1 0,0 1 0,0-1 1,0 1-1,0-1 0,-1 1 0,1 0 1,0-1-1,0 1 0,0-1 0,-1 1 1,1 0-1,0-1 0,0 1 0,-1-1 1,1 1-1,0 0 0,-1 0 0,1-1 1,-1 1-1,1 0 0,0-1 0,-1 1 1,1 0-1,-1 0 0,-16-1-144,-12 9-260,23-5 339,0 0 0,0 0 1,1 1-1,-1 0 0,1 0 0,0 0 0,0 0 0,-7 10 0,9-11 61,1 0-1,0 0 1,0 0 0,0 0-1,0 1 1,1-1 0,-1 1 0,1 0-1,0-1 1,0 1 0,0 0-1,0 0 1,1-1 0,-1 1 0,1 0-1,1 5 1,0 0 53,0-1 0,1 0 0,0 1-1,1-1 1,0 0 0,4 9 0,-4-12 12,-1-1 1,1 1-1,0-1 0,1 1 1,-1-1-1,1 0 0,-1 0 1,1-1-1,0 1 0,1-1 1,5 4-1,-7-6-29,-1 0 0,1 0 0,0 0 0,0 0 0,1-1-1,-1 1 1,0-1 0,0 0 0,0 0 0,0 0 0,0 0 0,0 0 0,1-1 0,-1 1 0,0-1-1,0 0 1,0 0 0,0 0 0,0 0 0,-1 0 0,1-1 0,0 0 0,4-2 0,4-5 66,0 1 1,0-2-1,18-19 1,-25 25-86,0-1 0,0 0 0,0-1 1,-1 1-1,0-1 0,0 1 0,0-1 0,0 0 0,2-11 1,-4 14-17,-1 0 0,1 0 1,-1 0-1,0 0 0,0 0 1,0 0-1,0-1 0,-1 1 1,1 0-1,-1 0 0,0 0 1,0 1-1,0-1 0,0 0 1,0 0-1,-1 0 0,1 1 1,-1-1-1,0 1 1,1-1-1,-1 1 0,-1 0 1,-1-3-1,0 1-49,-1 1 0,1-1 0,-1 1 0,0 0-1,0 0 1,-10-4 0,17 6 28,0 0 0,0 0 0,0 0 0,1 0 0,-1 0 0,0 0 0,0 1 0,3-1 0,164-16 116,-154 16-78,1 0 0,-1 1 0,0 1 0,1 0 0,-1 1-1,0 0 1,0 1 0,16 6 0,-28-8 40,0 1-1,0-1 1,-1 1 0,1-1-1,0 1 1,-1 0-1,1 0 1,-1 0 0,1 0-1,-1 1 1,0-1 0,0 0-1,0 1 1,0 0 0,0-1-1,-1 1 1,1 0-1,-1 0 1,0 0 0,0 0-1,0 0 1,1 5 0,-1 4 93,0 0 1,0 0 0,-2 0-1,-2 21 1,2-19-141,0 1 0,0 17 0,2-16 64,0-6-82,0 0-1,2 14 1,-2-21 27,-1-1 0,1 0-1,0 0 1,0 1 0,0-1 0,0 0 0,0 0 0,0 0-1,0 0 1,1 0 0,-1 0 0,1 0 0,0-1 0,-1 1-1,5 2 1,-5-3-10,-1-1-1,1 1 0,0-1 1,0 0-1,0 0 1,0 1-1,0-1 0,0 0 1,0 0-1,0 0 0,-1 0 1,1 0-1,0 0 1,0 0-1,0 0 0,0 0 1,0-1-1,0 1 0,1-1 1,20-11-297,-11 6-111,34-24-2535,20-12-3327,-17 21 3045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07:04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1 818 4992,'0'0'1589,"9"3"3296,7-3-3859,-1-2 0,1 0 0,24-7 0,44-17 577,-46 12-1110,0-2 0,44-25 0,-64 31-331,0-1 0,-1-1 0,-1-1 0,0-1 0,-1 0 0,17-20 0,5-17 231,-2 0-1,46-96 1,-36 62-19,-20 43-224,-8 12-14,26-60-1,-40 83-67,-1 0 0,0 0-1,-1 0 1,2-13 0,-3 17-68,0 0 0,0 0 0,0-1 0,0 1 1,-1 0-1,1 0 0,-1 0 0,0 0 1,0 0-1,0 0 0,0 0 0,-3-3 1,3 5-12,0-1-1,0 1 1,0 0 0,0 0 0,0 0 0,0 0 0,-1 0 0,1 0 0,0 0 0,-1 1 0,1-1 0,-1 0 0,1 1-1,-1-1 1,1 1 0,-1-1 0,1 1 0,-1 0 0,1 0 0,-1 0 0,1 0 0,-1 0 0,0 0 0,1 0 0,-1 0-1,1 0 1,-1 1 0,-1 0 0,-3 1 11,-1 0 1,1 1-1,0-1 0,0 2 0,-7 3 1,0 2 51,1 1 0,1 0 1,0 0-1,0 1 1,1 1-1,0 0 0,1 0 1,0 1-1,1 0 0,-8 18 1,-7 20-10,-24 77 1,44-119-51,-10 34 156,1 1 0,2 0 1,-4 52-1,13-80-18,0 0-1,1 0 1,0 0 0,2 0-1,0-1 1,4 18 0,-5-28-117,0 0 1,1 0-1,0-1 1,0 1 0,0 0-1,0-1 1,1 0-1,0 1 1,-1-1-1,2 0 1,-1 0-1,0-1 1,1 1-1,-1-1 1,1 0 0,0 0-1,1 0 1,-1 0-1,0-1 1,1 1-1,-1-1 1,1 0-1,5 1 1,-7-3-334,0 1 0,1-1 0,-1 1 0,0-1 0,1 0 0,-1 0 0,0-1 0,1 1 0,-1-1 0,0 0 0,5-1 0,-6 1-125,15-2-1183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07:05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92 3648,'-4'-5'533,"-4"-4"981,7 8-1446,1 1 0,0 0 0,0 0 1,0 0-1,0 0 0,0 0 1,-1-1-1,1 1 0,0 0 1,0 0-1,0 0 0,-1 0 0,1 0 1,0 0-1,0 0 0,0 0 1,0-1-1,-1 1 0,1 0 1,0 0-1,0 0 0,-1 0 0,1 0 1,0 0-1,0 0 0,0 0 1,-1 0-1,1 1 0,0-1 1,0 0-1,0 0 0,-1 0 0,1 0 1,0 0-1,-18 2 10183,18-2-10168,0 0 1,-1 1 0,1-1 0,0 0 0,0 0 0,-1 0 0,1 0 0,0 1 0,0-1-1,-1 0 1,1 0 0,0 0 0,0 1 0,0-1 0,-1 0 0,1 0 0,0 1 0,0-1-1,0 0 1,0 0 0,0 1 0,0-1 0,0 0 0,-1 1 0,1-1 0,1 1-26,0-1 1,0 0-1,1 0 0,-1 0 1,0 0-1,0 0 1,0 0-1,0 0 0,0-1 1,0 1-1,0 0 1,0-1-1,0 1 1,1-1-1,0 0 132,77-9 706,443-61 150,-432 72-940,-89-1-31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07:05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10 1728,'-1'1'111,"-1"0"-1,0 0 1,1 0 0,-1 1 0,1-1-1,0 0 1,-1 0 0,-1 3 0,0-1 2144,-8 14 10818,14-16-12904,1 0-1,-1 0 1,1 0 0,-1-1 0,1 1 0,-1-1-1,1 0 1,0 0 0,-1-1 0,1 1 0,0 0-1,4-2 1,18-2 293,88-8 452,-13 1-538,157-5-152,-138 15-208,-55 2-1626,-52-3-1071,-13 2 2572,0 0 0,0 0 0,1 0 0,-1 0-1,0 0 1,0 0 0,0 0 0,0 0 0,0 0 0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07:06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471 20 3904,'-8'-11'1253,"11"3"2221,-3 14 380,0-2-3502,-1-1 0,1 0 0,-1 0 1,0 1-1,-1-1 0,1 0 0,-3 4 0,-1 5 154,-60 122 2411,60-123-2824,-132 272 2235,90-204-1632,-46 110 0,16 40-259,53-144-586,21-71-2084,9-22-1401,3-6 749,11-15-2885,6-3 1818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07:07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18 4160,'4'-17'9801,"-34"35"-8226,-12 14-364,2 2 1,2 1 0,-47 55 0,16-6-515,60-72-594,1 1 1,1-1-1,0 1 1,1 0-1,-7 19 1,11-25-23,0 0 0,1 1 0,0-1 1,0 0-1,0 1 0,1-1 0,0 0 0,1 1 1,1 7-1,-1-11-29,-1-1 0,1 0 1,0 1-1,1-1 0,-1 0 1,0 0-1,1 0 0,0 0 0,0 0 1,0 0-1,0 0 0,0 0 1,0-1-1,1 1 0,-1-1 1,1 0-1,0 0 0,0 0 0,0 0 1,0 0-1,4 2 0,3-1 49,-1 0-1,1-1 1,0 0-1,0-1 1,-1 0-1,1 0 1,11-1-1,71-9 117,-91 9-214,44-7 86,0-3 0,84-30 0,-114 35-74,-1-2 1,0 0-1,0 0 0,-1-1 1,0-1-1,0 0 1,13-13-1,-20 16-3,0 1 1,-1-2-1,0 1 0,0 0 1,0-1-1,0 0 0,-1 0 0,-1-1 1,1 1-1,-1-1 0,0 1 1,-1-1-1,0 0 0,0 0 1,1-10-1,-3 5-25,0 0 0,0-1 0,-1 1-1,-1 0 1,0 0 0,-1 0 0,0 0 0,-1 0 0,0 1 0,-7-13 0,8 19-25,-1 0 0,1 0 0,-1 0 0,0 0 1,0 1-1,-1 0 0,0 0 0,0 0 0,0 0 0,0 1 1,-1 0-1,0 0 0,0 0 0,0 1 0,0 0 0,0 0 1,-1 0-1,1 1 0,-1 0 0,-12-2 0,2 3-27,0 0-1,0 0 1,0 2-1,0 0 1,0 1-1,-27 7 1,6 0-842,-56 19 0,61-14-133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06:54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1651 2496,'0'9'6334,"0"-18"-3066,0-16-1798,2-107 338,32-225-1,-3 195-1604,-17 95-231,52-208-150,-55 242 156,1 0-1,2 1 1,1 0 0,1 1-1,2 1 1,23-30-1,-21 37 19,0 2-1,2 0 0,0 2 1,29-20-1,-28 22-84,143-127-508,-148 128 613,0 0 0,1 2 0,1 0 0,31-17 0,-49 30-27,0 0 0,0 0 0,0 0 0,1 1 0,-1-1 0,0 0 0,1 1-1,-1 0 1,1-1 0,-1 1 0,1 0 0,-1 0 0,1 0 0,-1 1 0,0-1 0,1 1 0,-1-1-1,1 1 1,-1 0 0,0 0 0,0 0 0,1 0 0,-1 0 0,0 0 0,0 0 0,0 1 0,0-1 0,0 1-1,-1 0 1,1 0 0,0-1 0,-1 1 0,1 0 0,-1 0 0,0 1 0,0-1 0,0 0 0,0 0 0,0 0-1,0 1 1,0-1 0,-1 0 0,1 1 0,-1-1 0,0 1 0,0-1 0,0 1 0,0-1 0,0 4 0,-1 1 37,-1 1 0,0-1 0,0 1 1,-1-1-1,0 0 0,0 0 0,0 0 1,-9 12-1,0-2 146,-26 30 1,23-32-108,0-1 0,-1-1 0,0 0 0,-1-1 0,-24 13 0,-95 39 237,108-51-216,-35 12 362,86-19 0,-6-4-456,1 1 0,-1 0 0,1 1 0,-1 2 0,0-1 0,-1 2 0,0 0 0,0 1 0,19 13 0,-27-16-1,-1 0 0,1 1 0,-1 0 0,0 1 0,0-1 0,-1 2 0,0-1 0,0 0 0,-1 1 0,0 0 0,0 0 0,-1 1-1,0-1 1,-1 1 0,0 0 0,0 0 0,-1 0 0,0 0 0,1 12 0,-2-8 66,-1 0 1,-1 0-1,-3 21 0,3-27-10,-1 0 0,0 0 0,0 0 0,0 0-1,-1-1 1,0 1 0,-1-1 0,-5 9 0,3-8 29,0 1 0,-1-1-1,0 0 1,-1-1 0,0 0 0,1 0 0,-2 0 0,-9 4 0,3-3 9,-1 0 0,1-1 0,-1 0 0,-20 3 0,-5-2 166,-1-2 0,-80 0 0,116-5-333,-13 0 290,-29-4-1,43 4-360,0-1 0,0 0 0,0 0 0,0-1 0,1 0 0,-1 0-1,1 0 1,-1 0 0,1 0 0,0-1 0,-5-4 0,9 7 74,-1 0 0,1 0 0,0 0-1,0-1 1,-1 1 0,1 0 0,0 0 0,0-1 0,0 1-1,-1 0 1,1 0 0,0-1 0,0 1 0,0 0 0,0 0-1,-1-1 1,1 1 0,0 0 0,0-1 0,0 1 0,0 0-1,0-1 1,0 1 0,0 0 0,0 0 0,0-1 0,0 1-1,0 0 1,0-1 0,0 1 0,0 0 0,0-1-1,1 1 1,-1 0 0,0 0 0,0-1 0,0 1 0,0 0-1,0-1 1,1 1 0,-1 0 0,0 0 0,0 0 0,1-1-1,-1 1 1,0 0 0,0 0 0,1 0 0,-1-1 0,0 1-1,0 0 1,1 0 0,-1 0 0,0 0 0,1 0 0,-1 0-1,1 0 1,11-5-1979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7:48.9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55 7392,'-12'-1'1115,"7"0"2169,14-1-921,76-12 1738,116 4-3567,-174 10-703,-10 1-543,1-1 1,-1-1 0,0 0-1,0-2 1,28-6 0,-9-5-1257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06:54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2 710 3648,'0'1'67,"-1"-1"0,1 1-1,0-1 1,0 1 0,0-1 0,0 0 0,0 1 0,0-1 0,0 1-1,0-1 1,0 0 0,0 1 0,0-1 0,0 1 0,0-1-1,0 1 1,0-1 0,1 0 0,-1 1 0,0-1 0,0 1 0,0-1-1,1 0 1,-1 1 0,0-1 0,1 0 0,-1 1 0,0-1-1,0 0 1,1 0 0,-1 1 0,1-1 0,-1 0 0,0 0 0,1 0-1,-1 1 1,0-1 0,1 0 0,-1 0 0,1 0 0,-1 0 0,1 0-1,-1 0 1,0 0 0,1 0 0,-1 0 0,1 0 0,-1 0-1,0 0 1,1 0 0,-1 0 0,1 0 0,-1 0 0,1-1 0,-1 1-1,0 0 1,1-1 0,6-2 439,-1-1-1,0 1 1,0-2 0,0 1-1,-1-1 1,7-7 0,27-33 490,-32 36-844,24-29 215,3 0-1,1 2 1,41-31 0,43-39 67,-105 92-353,-1-2 0,-1 1 1,0-1-1,-1-1 1,17-35-1,-17 28-80,11-37 1,-19 53-22,-1 0 0,-1-1 0,1 1 0,-1 0 0,-1-1 0,0 1 0,0 0 0,0-1 0,-3-8 0,3 15-9,0 0 1,-1 0-1,1 0 0,-1 0 1,0 0-1,0 0 0,1 0 1,-1 1-1,-1-1 1,1 0-1,0 0 0,0 1 1,-1-1-1,1 1 0,0-1 1,-1 1-1,0 0 1,1 0-1,-1 0 0,0-1 1,-3 0-1,2 1 1,1 1 0,-1-1 0,0 1 0,0 0-1,0 0 1,1 0 0,-1 0 0,0 0 0,0 1 0,0-1 0,1 1 0,-1 0-1,0 0 1,1 0 0,-1 0 0,1 0 0,-4 2 0,-12 8 97,1 2 1,0 0-1,0 0 0,2 2 1,0 0-1,0 0 0,1 2 1,1 0-1,-18 30 0,27-39 38,0 0 0,0 1 1,1-1-1,0 1 0,1 0 0,0 0 0,0 0 0,1 0 0,0 0 0,0 0 0,1 0 1,1 0-1,-1 0 0,5 17 0,-2-13-18,1-1 1,0 1-1,1-1 1,0 0-1,1-1 1,1 1-1,-1-1 1,2 0-1,14 16 1,-21-25-78,16 16 287,24 23 0,-36-36-283,1-1 0,-1 0-1,1 0 1,0 0 0,0-1 0,1 0-1,-1 0 1,1-1 0,10 3-1,-10-4-433,1 0 0,-1-1-1,0 0 1,0 0-1,1-1 1,-1 0-1,0 0 1,0 0-1,0-1 1,0 0-1,0-1 1,-1 0-1,1 0 1,10-6-1,19-12-2023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06:55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53 2912,'-61'19'1696,"61"-18"-1580,-1-1 0,0 0-1,0 0 1,1 0 0,-1 0 0,0 1 0,1-1 0,-1 0 0,1 1 0,-1-1-1,0 0 1,1 1 0,-1-1 0,1 1 0,-1-1 0,1 1 0,-1-1-1,1 1 1,0 0 0,-1-1 0,1 1 0,-1-1 0,1 1 0,0 0 0,0-1-1,-1 1 1,1 1 0,0-2 39,1 1-1,-1-1 1,1 1 0,-1 0-1,1-1 1,-1 1-1,1-1 1,-1 0 0,1 1-1,0-1 1,-1 1-1,1-1 1,-1 0 0,1 1-1,0-1 1,-1 0-1,1 0 1,0 0 0,-1 0-1,1 1 1,0-1-1,0 0 1,-1 0 0,1 0-1,0 0 1,-1 0-1,2-1 1,55-2 2161,69-12 1,-125 15-2300,131-29 1094,-6 1-787,-105 25-344,81-10 296,-82 12-490,0 1-1,0 0 0,24 5 0,-27-3-1756,-14-2 888,1 0-1,-1 0 0,1-1 0,-1 1 1,0-1-1,4 0 0,6-4-1486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06:56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22 5408,'-8'0'403,"0"1"0,0 0 0,0 0 1,0 1-1,0 0 0,0 0 0,1 1 0,-1 0 1,1 1-1,0 0 0,-10 6 0,5-1-150,0 0-1,0 1 0,1 0 0,0 1 0,-11 16 1,14-17-140,1 2 0,0-1 0,1 1 0,-9 22 0,-13 54 495,22-66-368,1 0-1,1 0 1,1 0 0,0 33 0,3-44-86,0 1 0,1 0 1,1-1-1,0 1 0,0-1 0,1 0 1,1 0-1,0 0 0,0 0 1,9 15-1,-11-23-80,1 0 0,-1 0 1,1 0-1,0 0 0,-1 0 0,1 0 0,1-1 1,-1 0-1,0 1 0,0-1 0,1 0 1,-1 0-1,1-1 0,6 3 0,1-1 184,-1-1 0,1 0-1,22 1 1,-2-3-131,0-1 1,-1-2-1,1-1 1,-1-1-1,0-1 1,0-2-1,-1-1 0,0-2 1,36-18-1,-52 22-80,0-1-1,0-1 0,-1 0 1,0-1-1,-1 0 0,0-1 0,0 0 1,-1-1-1,9-14 0,0-3 76,-2-1-1,25-57 0,-33 65-107,-1 0 1,8-34-1,-14 46-23,0 0 0,-1 0 0,0 0 0,0-1 0,-2 1 0,1 0 1,-1-1-1,-3-12 0,3 20-15,0-1 1,-1 0-1,1 0 1,-1 1-1,0-1 1,0 0-1,0 1 1,0 0-1,-1 0 1,1-1-1,-1 2 1,0-1-1,0 0 1,0 0-1,0 1 1,0 0-1,-1-1 1,1 1-1,-8-3 1,-1 1-42,0 0 0,0 1 0,-1 0 0,-23-2 0,5 1 63,-1 3-1,1 0 1,-1 2 0,-57 9 0,74-8-371,0 2 0,0 0 0,0 0 0,1 2 1,-1-1-1,1 2 0,1 0 0,-1 1 0,1 0 1,1 1-1,-21 18 0,28-22-217,1 0-1,0 0 1,0 1-1,0-1 1,0 1 0,1 0-1,0 0 1,0 1-1,-3 10 1,-1 22-1863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07:14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56 112 2976,'-4'-4'9616,"1"6"-9475,1-1 1,-1 0 0,1 1-1,0 0 1,0-1 0,0 1 0,0 0-1,0 0 1,0 0 0,0 0-1,0 1 1,1-1 0,-2 3 0,1-1-96,0-1 6,4-2-1,-1-1 2,7-6 657,-1 0-451,5-4 106,0 0 0,19-23 0,-29 31-317,1-1 0,-1 0 0,0 0 0,-1 0 0,1 0 0,0 0 0,-1 0 0,0 0 0,0-1 0,0 1 0,0 0 0,0-1 0,-1 1 0,1-1 0,-1 1 0,0-1 0,0 1 0,-1-7 0,1 10-57,0-1 0,0 1-1,0-1 1,-1 0 0,1 1-1,0-1 1,0 1 0,-1-1 0,1 0-1,0 1 1,-1-1 0,1 1 0,0-1-1,-1 1 1,1-1 0,-1 1-1,1 0 1,-1-1 0,1 1 0,-1-1-1,1 1 1,-1 0 0,1 0-1,-1-1 1,0 1 0,1 0 0,-1 0-1,1 0 1,-1-1 0,0 1 0,1 0-1,-1 0 1,0 0 0,1 0-1,-1 0 1,1 0 0,-1 0 0,0 1-1,1-1 1,-1 0 0,1 0-1,-1 0 1,0 1 0,1-1 0,-1 0-1,1 1 1,-1-1 0,0 1 0,-3 1-36,1 0 1,-1 1 0,1-1 0,0 1-1,-6 5 1,6-4 54,0-1 0,0 1-1,0 0 1,1 0 0,-1 0-1,1 0 1,0 1 0,0-1-1,1 1 1,-1-1 0,1 1 0,0 0-1,0-1 1,0 1 0,1 0-1,0 0 1,0 0 0,0-1-1,0 1 1,1 0 0,1 5-1,-2-9 25,0 0 0,1 0 0,-1 0 0,0 0-1,1 0 1,-1 0 0,1 0 0,-1 0 0,1 0-1,-1 0 1,1 0 0,0-1 0,0 1-1,-1 0 1,1 0 0,0-1 0,0 1 0,0 0-1,0-1 1,0 1 0,0-1 0,0 1-1,0-1 1,1 1 0,0-1 12,0 0 0,-1 0 0,1-1 0,0 1 0,-1 0 0,1-1 0,-1 1-1,1-1 1,-1 1 0,1-1 0,-1 0 0,1 1 0,-1-1 0,2-1 0,5-4 120,-2 0 0,1 0-1,0-1 1,7-9 0,-11 12-116,1-1 0,-1 1 0,0-1 0,-1 0 0,1 1 0,-1-1 0,0 0 0,0-1 1,0 1-1,-1 0 0,0 0 0,1-6 0,-2 10-63,0 1 0,0-1 1,0 1-1,-1-1 0,1 1 0,0-1 1,0 1-1,0-1 0,0 1 0,-1-1 1,1 1-1,0-1 0,0 1 0,-1 0 1,1-1-1,0 1 0,-1-1 1,1 1-1,0 0 0,-1-1 0,1 1 1,-1 0-1,1 0 0,0-1 0,-1 1 1,1 0-1,-1 0 0,1-1 0,-1 1 1,1 0-1,-1 0 0,1 0 1,-1 0-1,1 0 0,-1 0 0,1 0 1,-1 0-1,1 0 0,-1 0 0,1 0 1,-2 0-1,0 1-54,0-1 0,0 1 1,0-1-1,-1 1 0,1 0 0,0-1 0,0 1 1,-3 2-1,2 0 17,-1 0 0,1 1 0,0-1 0,0 1 0,0-1 1,1 1-1,-1 0 0,1 0 0,-2 5 0,-9 13-273,1 6 2158,25-54-1766,-1 9-442,-8 14 45,-6 10 117,-1 1 304,-1 1 0,0-1 0,-1-1-1,-6 9 1,11-14-60,-1-1-1,0 0 1,0 0-1,0 1 1,0-1-1,-1 0 1,1 0-1,0 0 1,0 0-1,-1 0 1,1-1-1,0 1 1,-1 0-1,1-1 1,-1 1 0,1-1-1,-1 1 1,1-1-1,-1 0 1,1 1-1,-1-1 1,1 0-1,-1 0 1,1 0-1,-1 0 1,1 0-1,-1-1 1,0 1-1,1 0 1,-3-2-1,3 2-26,0-1-1,0 0 0,1 0 1,-1 0-1,0 0 0,0 0 1,0 0-1,1 0 0,-1 0 1,1 0-1,-1 0 0,1 0 1,-1 0-1,1 0 1,-1 0-1,1 0 0,0-1 1,0 1-1,0 0 0,0 0 1,0 0-1,0-1 0,0 1 1,0 0-1,0 0 0,1-2 1,-1-1-68,1 0 0,0 1 0,0-1 1,0 0-1,0 1 0,4-7 0,-3 7 6,0-1-1,1 1 0,0 0 0,-1 1 1,1-1-1,0 0 0,1 1 0,-1-1 1,0 1-1,1 0 0,-1 0 0,1 1 1,-1-1-1,1 1 0,6-2 0,-8 2 48,0 1-1,1 0 1,-1-1-1,0 1 0,0 0 1,0 0-1,0 1 0,0-1 1,0 0-1,0 1 1,0-1-1,0 1 0,0-1 1,-1 1-1,1 0 0,0 0 1,0 0-1,0 0 1,-1 0-1,1 1 0,-1-1 1,1 0-1,-1 1 0,1-1 1,-1 1-1,0-1 1,1 1-1,-1 0 0,0 0 1,0-1-1,1 5 0,-2-4 40,1 0-1,-1 1 0,1-1 0,-1 0 0,0 1 0,0-1 0,0 1 0,0-1 0,0 0 1,-1 1-1,1-1 0,-1 0 0,1 1 0,-1-1 0,0 0 0,0 0 0,0 1 0,0-1 0,-1 0 1,-1 3-1,2-4 13,0 1 1,0-1 0,-1 1 0,1-1-1,0 1 1,0-1 0,-1 0 0,1 0-1,-1 0 1,1 0 0,-1 0 0,1 0-1,-1 0 1,0 0 0,1 0 0,-1-1-1,0 1 1,0-1 0,1 1 0,-1-1-1,0 0 1,0 0 0,0 0 0,0 0-1,-2 0 1,2-1-27,1 1-1,0-1 1,0 0 0,0 1-1,0-1 1,0 0 0,0 0-1,0 0 1,0 0 0,0 0-1,0 0 1,0 0 0,0 0-1,1 0 1,-1-1-1,1 1 1,-1 0 0,1 0-1,-1-1 1,1 1 0,-1 0-1,1-1 1,0 1 0,0 0-1,0-1 1,0 1 0,0 0-1,0-1 1,0 1 0,1-2-1,-1-1-98,1-1-1,-1 1 1,1 0-1,1 0 1,-1 0-1,0 0 0,1 0 1,2-5-1,-2 6 46,1 1-1,-1-1 1,0 1-1,1-1 1,0 1 0,-1 0-1,1 0 1,0 0-1,0 0 1,0 0-1,0 1 1,0 0-1,1-1 1,-1 1-1,0 0 1,7-1-1,-8 2 31,-1 0 0,1 0 0,-1 0-1,0 0 1,1 0 0,-1 0 0,1 0 0,-1 0-1,1 1 1,-1-1 0,0 1 0,1-1-1,-1 1 1,0-1 0,0 1 0,1 0-1,-1 0 1,0-1 0,0 1 0,0 0 0,0 0-1,0 0 1,0 0 0,0 0 0,0 1-1,0-1 1,0 0 0,-1 0 0,1 0-1,0 1 1,-1-1 0,1 0 0,-1 1-1,0-1 1,1 1 0,-1-1 0,0 0 0,0 1-1,0-1 1,0 1 0,0-1 0,0 2-1,-1 3 61,1-1-1,-1 1 0,-1-1 0,1 0 0,-1 0 0,1 1 1,-1-1-1,-1 0 0,-4 8 0,3-7 18,0 0 1,-1 0-1,1 0 1,-1-1-1,0 1 0,-10 7 1,13-12-27,0 1 0,0-1 1,0 0-1,0 0 1,-1 1-1,1-1 0,0-1 1,-1 1-1,1 0 1,-6 0-1,7-1-30,0 0-1,0 0 1,0 0 0,0 0 0,0 0-1,0-1 1,0 1 0,0 0-1,0-1 1,0 1 0,0-1 0,0 1-1,0-1 1,0 1 0,0-1-1,0 0 1,1 1 0,-1-1 0,0 0-1,0 0 1,1 0 0,-1 0-1,0 1 1,1-1 0,-1 0 0,1 0-1,0 0 1,-1 0 0,0-2-1,0-1-48,0 1 0,1 0 0,-1 0 0,1-1 0,-1 1 0,1 0 0,0-1-1,0 1 1,0 0 0,1-1 0,-1 1 0,1 0 0,0 0 0,0 0 0,0-1 0,0 1 0,4-5-1,-3 3 10,1 1-1,0 0 1,1-1-1,-1 1 0,1 1 1,0-1-1,0 1 0,0-1 1,0 1-1,10-5 1,-10 6 13,1 0 1,0 0 0,0 0 0,0 0 0,0 1 0,0 0 0,0 0 0,0 0-1,0 1 1,1-1 0,5 2 0,-8-1 1,1 0 1,-1 1-1,0 0 0,1 0 0,-1 0 1,0 0-1,0 0 0,0 1 0,0-1 1,0 1-1,0 0 0,0 0 0,0 0 1,-1 0-1,1 1 0,-1-1 0,4 6 1,-5-7 26,1 1 1,-1 0-1,0 0 1,-1 1-1,1-1 0,0 0 1,0 0-1,-1 0 1,0 0-1,1 1 1,-1-1-1,0 0 1,0 0-1,0 1 0,0-1 1,-1 0-1,1 0 1,0 0-1,-1 1 1,0-1-1,1 0 1,-1 0-1,0 0 0,-2 3 1,0 0 22,0 0-1,0 0 1,-1 0 0,0-1-1,0 0 1,0 1 0,0-1-1,-5 3 1,1-1 35,7-5-40,-1 1 0,0-1 0,1 0 1,-1 1-1,0-1 0,0 0 0,1 0 1,-1 0-1,0 0 0,0-1 0,0 1 0,0 0 1,0-1-1,0 0 0,-1 1 0,1-1 1,0 0-1,-4 0 0,4 0-21,1-1 1,-1 1-1,0 0 1,1-1-1,-1 1 1,0-1-1,1 0 1,-1 1-1,1-1 1,-1 0-1,1 0 1,-1 0-1,1 0 1,-1 0-1,1-1 1,0 1-1,0 0 1,0-1-1,0 1 1,0-1-1,0 1 1,0-1-1,0 1 1,0-3-1,0 2-34,0-1-1,1 0 1,-1 0-1,1 0 1,0-1 0,0 1-1,0 0 1,0 0-1,1 0 1,-1 0 0,1 0-1,0 1 1,1-5-1,0 2-32,0 1-1,0 0 1,0 1-1,0-1 0,0 0 1,1 0-1,0 1 1,0 0-1,5-5 1,-6 6 32,0 1 0,-1-1 0,1 1 0,1 0 0,-1-1 0,0 1 0,0 0 0,0 0 0,0 1 0,1-1 0,-1 0 0,1 1 0,-1-1 0,0 1 0,1 0 0,-1 0 0,4 0 0,-4 0 14,-1 1-1,1-1 0,-1 0 0,1 1 0,-1-1 0,0 1 0,1 0 1,-1-1-1,0 1 0,1 0 0,-1 0 0,0 0 0,0 0 0,0 0 1,0 0-1,0 0 0,0 0 0,0 0 0,0 1 0,0-1 0,-1 0 1,1 1-1,0-1 0,-1 0 0,1 1 0,-1-1 0,0 1 0,1-1 1,-1 0-1,0 1 0,0-1 0,0 1 0,0 2 0,0 2 46,-1-1 0,0 1 0,1 0 0,-2-1 0,1 1 0,-1-1-1,-3 9 1,2-7 10,-1 0-1,0-1 0,0 1 1,0-1-1,-1 0 0,0 0 1,0 0-1,-1-1 0,0 0 1,1 0-1,-2 0 0,1-1 1,-9 5-1,15-9-29,-1 1-1,0-1 1,0 0-1,1 1 1,-1-1-1,0 0 1,0 1-1,0-1 1,0 0-1,1 0 1,-1 0-1,0 0 1,0 0-1,0 0 1,0 0-1,0 0 1,1 0-1,-1 0 1,0-1-1,0 1 1,0 0-1,0 0 1,1-1-1,-1 1 1,0-1-1,0 1 1,1-1-1,-1 1 1,0-1-1,1 1 1,-1-1-1,1 0 1,-1 1-1,0-1 1,1 0-1,0 1 1,-1-1 0,1 0-1,-1 0 1,1 1-1,-1-2 1,1-1-36,-1 0 1,0 1 0,1-1 0,-1 0 0,1 0-1,0 1 1,0-1 0,0 0 0,0 0 0,1 1 0,0-4-1,1-1-27,1 0-1,0 0 0,1 0 1,-1 0-1,2 1 1,-1 0-1,0-1 0,1 2 1,0-1-1,1 0 1,-1 1-1,1 0 0,10-7 1,-13 13-57,-3 6 100,-2 8 101,2-14-86,-1 2-2,1 0 0,-1-1 0,0 1 0,0-1 0,-1 1 0,1-1 0,0 1 0,-1-1 0,1 0 0,-1 0 0,0 0 0,0 0 0,0 0 0,0 0 0,0 0 0,0 0 0,-1-1 0,1 1 0,0-1 0,-1 0 0,-2 1 0,4-1 20,-1 0 1,0-1 0,0 1-1,0 0 1,1-1-1,-1 0 1,0 1-1,0-1 1,0 0 0,0 0-1,0 0 1,0 0-1,1 0 1,-1-1-1,0 1 1,0-1-1,0 1 1,0-1 0,1 1-1,-1-1 1,0 0-1,1 0 1,-1 0-1,1 0 1,-1 0 0,1 0-1,-1-1 1,1 1-1,0 0 1,-3-4-1,-27-50-621,27 51 524,6 6 56,-1-2-57,5 1-59,23 10 130,-6-3-35,-1 0-1,0 2 0,39 23 0,-55-30 90,-1 1-1,0 0 0,0 0 0,0 1 0,0 0 0,-1 0 1,0 0-1,0 0 0,0 0 0,-1 1 0,0 0 0,0-1 1,0 1-1,0 1 0,-1-1 0,0 0 0,-1 0 0,1 1 1,0 7-1,-2-8 6,0 0 0,-1 0 0,1 0 0,-1 0 1,0 0-1,-1 0 0,1 0 0,-1-1 0,-4 10 0,-2 1 186,-19 27-1,20-33-192,-1 0 1,0-1-1,-1 0 1,0 0 0,-14 10-1,-53 32-629,52-36-404,18-11-192,1-1 1,0 1-1,1 0 0,-1 1 1,-7 8-1,5 2-2455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08:07.8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1 141 3968,'5'-17'9808,"-5"18"-9779,0-1 0,0 0-1,0 1 1,0-1 0,0 0 0,0 1 0,0-1 0,0 0 0,0 1 0,1-1 0,-1 0 0,0 1 0,0-1 0,0 0 0,0 1 0,1-1 0,-1 0 0,0 0 0,0 1 0,1-1 0,-1 0 0,0 0 0,0 0 0,1 1 0,-1-1 0,0 0 0,1 0 0,-1 0 0,0 0-1,1 1 1,12-1 590,-9-1-440,0 0 1,0-1-1,-1 1 0,1 0 0,3-3 0,15-11 32,-2-2-1,30-29 1,-20 17-389,-29 28 168,0 0 0,1 0 1,-1 0-1,0 0 0,1 0 0,-1 1 0,0-1 1,1 0-1,-1 1 0,1-1 0,-1 1 1,1-1-1,0 1 0,-1 0 0,1-1 1,-1 1-1,1 0 0,2 0 0,-3 1 15,0-1-1,0 0 0,0 1 1,0-1-1,0 1 0,0-1 1,0 1-1,0-1 0,0 1 1,0 0-1,-1-1 0,1 1 1,0 0-1,0 0 0,-1-1 1,1 1-1,0 0 0,-1 0 1,1 0-1,-1 0 0,1 0 1,-1 0-1,1 0 0,-1 0 1,0 0-1,0 0 0,1 2 1,3 22 133,-3-12-83,1 0 0,1 1 0,0-1 1,1 0-1,0 0 0,1-1 0,1 1 0,6 11 0,-10-23-9,-1 1-1,0-1 0,1 1 0,-1-1 1,1 0-1,0 0 0,-1 0 1,1 1-1,0-2 0,-1 1 0,1 0 1,0 0-1,0-1 0,0 1 0,0-1 1,0 1-1,0-1 0,0 0 0,0 0 1,0 0-1,0 0 0,0 0 0,0 0 1,2-1-1,7-1 236,-1 0 0,0-1 0,12-5 0,-19 7-243,27-11 206,-1-2 1,46-29 0,49-43 62,-109 75-271,-7 1 257,-6 6-1601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08:10.4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217 8 2560,'0'0'832,"1"-1"-517,6-6 5530,-13 7-5008,4 1-806,1-1 0,-1 1 0,1 0 1,-1 0-1,1 0 0,-1 0 0,1 0 0,0 0 0,-1 0 1,1 0-1,0 0 0,0 1 0,0-1 0,0 1 0,0-1 1,-1 3-1,-7 8 42,-54 72 252,49-69-314,2 1 0,0 1 0,0 0 0,2 0 0,0 1 0,1 0 1,1 1-1,1 0 0,1 0 0,0 1 0,1 0 0,-4 38 0,7-7 125,1 0 0,3 0 0,13 85 0,-11-108 16,2 1 1,1-1 0,1-1-1,13 29 1,-10-32 119,1-1 0,16 23 0,-15-28-19,9 23 0,-14-26 51,0 0 0,20 25 0,-22-32 84,-6-7-364,0-1 1,0 0-1,0 1 0,0-1 1,1 1-1,-1-1 1,0 0-1,1 1 1,-1-1-1,0 0 0,0 1 1,1-1-1,-1 0 1,1 0-1,-1 1 1,0-1-1,1 0 0,-1 0 1,0 1-1,1-1 1,0 0-1,0-1-176,0 1-1,0-1 1,-1 0-1,1 0 1,0 1-1,0-1 0,-1 0 1,1 0-1,0 0 1,-1 0-1,1 0 1,-1 0-1,1-2 1,8-12-3555,3 0 1110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08:11.5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18 3072,'10'-15'2405,"-7"12"-229,-1 7-1933,0-1 1,-1 1-1,1-1 0,0 1 1,-1-1-1,0 1 0,1 5 1,0 33 1010,-3 52 1,0-69-1028,-2 222 1106,3-226-1237,0 185 1189,0-198-1172,0 0 0,-1 1 0,0-1 0,-1 0 0,-4 14 0,6-22-140,0 1 74,0-1 0,-1 0 1,1 0-1,0 1 0,0-1 0,0 0 1,0 0-1,-1 1 0,1-1 0,0 0 1,0 0-1,0 1 0,-1-1 1,1 0-1,0 0 0,0 0 0,-1 1 1,1-1-1,0 0 0,0 0 0,-1 0 1,1 0-1,0 0 0,-1 0 0,1 0 1,0 0-1,-1 0 0,1 0 0,0 0 1,0 0-1,-1 0 0,1 0 1,0 0-1,-1 0 0,1 0 0,0 0 1,-1 0-1,1 0 0,0 0 0,0 0 1,-1-1-1,1 1 0,0 0 0,0 0 1,-1 0-1,1 0 0,0-1 0,0 1 1,0 0-1,-1 0 0,1-1 0,0 1 1,0 0-1,0 0 0,0-1 1,-1 1-1,1-1 0,-1-1-32,0 0 0,0 0 0,0 0 0,1 0 0,-1-1 0,0 1 0,1 0 0,0-1-1,-1 1 1,1 0 0,0 0 0,0-1 0,0 1 0,1 0 0,-1-1 0,2-3 0,1-3 15,0-1 1,9-15 0,-1 2 82,35-72-41,68-103 0,-104 182-132,0 0 1,2 2-1,0-1 1,0 1-1,28-23 0,-36 34 34,0 0-1,1 1 0,-1-1 1,1 1-1,0 0 0,-1 0 1,1 1-1,7-3 0,-10 4 9,-1 0 0,1-1 0,0 1 0,-1 0 0,1 0 0,0 0 1,-1 0-1,1 0 0,0 0 0,-1 0 0,1 1 0,-1-1 0,1 0 0,0 1 0,-1 0 0,1-1 0,-1 1 0,1 0 0,-1 0 0,0 0 0,1 0 0,-1 0 0,0 0 0,0 0 1,1 0-1,-1 0 0,0 1 0,0-1 0,1 2 0,-1 2 56,1-1 0,-1 1-1,1 0 1,-2 0 0,1 0 0,0 0 0,-1-1 0,0 1 0,0 0 0,0 0 0,-1 0 0,0 0-1,0 0 1,-2 7 0,-4 8 106,0 0-1,-11 18 1,14-29-93,3-7-47,-6 13 116,0-1 0,-12 18-1,16-28-89,0 0 0,0 0 0,-1-1-1,0 1 1,1-1 0,-1 1 0,0-1-1,-1-1 1,1 1 0,0 0 0,-6 1-1,7-2-23,0-1-1,1 0 0,-1 0 1,0 0-1,0 0 0,0-1 1,0 1-1,0-1 0,0 1 1,0-1-1,0 0 0,-1 0 1,1-1-1,0 1 0,0-1 1,0 1-1,0-1 0,-3-1 1,5 1-23,0 1-106,3 9-185,-1-7 274,-1 0 0,1-1 0,-1 1 0,1-1 0,0 0 0,0 1 0,0-1 0,0 1 0,1 1 0,3 4-5,29 42 41,-1-1 284,-29-42-241,1 0 0,0 0 0,8 7-1,-8-8-5,-1-1 0,1 1-1,-1 0 1,0 0-1,3 6 1,-4-6-241,1 3 1363,-4-8-1263,0 0 0,0 0 0,0 1 0,0-1 1,0 0-1,0 0 0,0 0 0,0 0 0,0 0 0,-1 0 0,1 1 0,0-1 0,0 0 1,0 0-1,0 0 0,0 0 0,-2 2-1529,2-2 1530,0 0-1,0 0 0,0 0 0,-1 0 0,1 0 0,0 0 0,0 0 0,0 0 0,0 0 1,0 0-1,-1 0 0,1-1 0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08:12.4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0 134 3904,'8'-9'2392,"-8"9"-2298,0-1-1,0 1 1,1 0-1,-1 0 0,0-1 1,0 1-1,0 0 0,0 0 1,1 0-1,-1-1 1,0 1-1,0 0 0,0 0 1,1 0-1,-1 0 0,0-1 1,0 1-1,1 0 1,-1 0-1,0 0 0,0 0 1,1 0-1,-1 0 0,0 0 1,1 0-1,-1 0 1,0 0-1,0 0 0,1 0 1,-1 0-1,0 0 0,0 0 1,1 0-1,-1 0 1,0 0-1,0 0 0,1 0 1,-1 0-1,0 1 1,0-1-1,1 0 0,-1 0 1,0 0-1,1 1-25,0 0-1,0 0 1,-1 0 0,1 0-1,-1 0 1,1 0-1,-1 0 1,1 0 0,-1 0-1,1 0 1,-1 0 0,0 0-1,1 2 1,0 1 52,2 7 220,0 1 0,0 0 0,-1-1 0,0 17 0,-1 49 604,-2-41-271,1 74 1695,0-108-1600,0-13 1018,5-65-1236,-3 46-559,8-43 1,-4 32-98,-2 20 75,1 0 0,0 0 0,16-36-1,-16 43 2,-2 8 24,0-1 0,1 1 0,-1 0-1,1 0 1,7-8 0,-9 11 3,1 0 1,-1 1 0,1-1-1,0 1 1,-1-1-1,1 1 1,1 0-1,-1 0 1,0 1-1,0-1 1,1 0-1,4-1 1,-6 3 2,1 0 0,-1 0 0,0 0-1,0 0 1,1 0 0,-1 0 0,0 0 0,0 1 0,0-1-1,0 1 1,1 0 0,-1 0 0,0 0 0,3 2 0,27 20-185,-23-14 345,19 19 283,-27-27-486,-1 0-1,1 0 1,0 0-1,-1 1 1,0-1-1,1 0 1,-1 0-1,0 1 1,1-1-1,-1 0 1,0 0-1,0 1 1,0-1-1,0 0 1,0 0-1,-1 2 1,1 3-1799,0 6-291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08:15.1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3328,'0'2'7869,"9"4"-5424,17 7-3348,-21-11 1534,40 16-691,-31-13 25,-1 0 0,13 7 0,-10-3 135,-1 1 1,0 0 0,-1 0-1,15 16 1,-21-19-36,-2 0 1,1 1-1,-1 0 1,0 1 0,0-1-1,-1 1 1,-1 0 0,8 19-1,-3 2 143,-2 0 0,-1 1 0,-1-1 1,1 42-1,-12 124 858,2-162-876,-1 0 1,-19 63-1,-33 60 345,53-147-479,-73 164 402,46-109-265,24-48-23,-1-1 0,-1 0 0,0-1 0,-1 0 0,-1 0 0,0-1 0,-22 21 0,25-29-406,4-7-756,7-14-1630,6-5 590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08:15.9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10 576 3968,'-10'4'3589,"16"-4"-1861,5-1-1297,0 0 0,0-1-1,0 0 1,0-1 0,-1 0 0,1-1 0,-1 0 0,18-10-1,6-6-259,32-24-1,-65 44-153,18-14 48,-1-1 0,-1-1 0,0 0 1,-2-1-1,0 0 0,0-2 1,18-31-1,-18 23 41,-2 0 0,0 0-1,-2-1 1,-1-1 0,9-40 0,-17 56-140,1 0 0,0-25 1,-3 36-17,0 0 1,0 0 0,0 0-1,0 0 1,-1 0 0,1 0-1,-1 0 1,1 0 0,-1 0-1,0 0 1,1 0 0,-1 0-1,0 1 1,0-1 0,-1 0 0,1 1-1,0-1 1,0 1 0,-1-1-1,-2-1 1,2 2-7,1 0 0,-1 0 0,0 0 0,0 1 0,0-1 0,0 1-1,0-1 1,0 1 0,0 0 0,0 0 0,0 0 0,0 0 0,0 0 0,0 0 0,0 1 0,0-1 0,0 1 0,1-1 0,-1 1 0,0 0-1,0-1 1,-2 3 0,-4 1 75,0 1 0,1 1-1,0-1 1,0 1-1,0 0 1,1 1 0,0 0-1,0 0 1,0 0-1,-7 15 1,-1 1 300,2 1 1,-13 36-1,6-3 260,-11 60-1,26-98-427,0 1-1,2-1 0,0 1 1,2 24-1,1-35-41,-1 0-1,1 0 1,1-1-1,0 1 0,0-1 1,1 1-1,-1-1 1,2 0-1,-1 0 1,1 0-1,9 13 0,-12-20-80,0 0-1,0 1 1,0-1-1,0 0 0,0 0 1,0 0-1,1 0 0,-1 0 1,0 0-1,0 0 0,1 0 1,-1 0-1,1-1 1,-1 1-1,1 0 0,-1-1 1,1 0-1,-1 1 0,1-1 1,-1 0-1,1 0 0,2 1 1,14-1-290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2:38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65 5216,'-1'-1'373,"1"0"0,-1 0-1,1 0 1,0 0 0,-1 0 0,1-1 0,0 1 0,0 0-1,0 0 1,0-3 0,45-28 3536,-41 29-3909,0 1-1,0 0 1,0 0 0,0 1-1,0-1 1,0 1-1,0 0 1,0 0-1,1 0 1,-1 0 0,0 1-1,6 0 1,-7 0-8,-1 0 0,0 1 0,0-1 1,0 1-1,1 0 0,-1-1 0,0 1 0,0 0 1,0 0-1,0 0 0,0 0 0,-1 1 1,1-1-1,0 1 0,0-1 0,-1 1 0,1-1 1,-1 1-1,0 0 0,1 0 0,-1 0 0,0 0 1,0 0-1,0 0 0,1 4 0,-1-2 24,0 0 1,0 0-1,-1 1 0,1-1 0,-1 0 0,-1 1 0,1-1 0,0 0 0,-1 1 0,0-1 1,0 0-1,0 0 0,-3 6 0,-1 3 204,0-1 0,-13 21 0,-5 1 288,14-21 315,-14 24 0,23-37-785,0 1 1,0-1-1,-1 1 0,1-1 1,0 1-1,0 0 0,0-1 0,-1 1 1,1-1-1,0 1 0,0 0 0,0-1 1,0 1-1,0-1 0,0 1 1,0 0-1,0-1 0,1 1 0,-1-1 1,0 1-1,0 0 0,0-1 0,1 1 1,-1-1-1,0 1 0,1-1 0,-1 1 1,0-1-1,1 1 0,-1-1 1,1 1-1,-1-1 0,0 0 0,1 1 1,-1-1-1,1 0 0,0 1 0,-1-1 1,1 0-1,-1 1 0,1-1 1,-1 0-1,1 0 0,0 0 0,-1 0 1,1 0-1,-1 0 0,2 0 0,5 1 209,0 0 0,0 0 0,10-2 0,-9 1-273,48-3 7,-40 1-523,1 1 0,-1 1-1,0 0 1,23 4 0,-37-4 169,0 1-1,0-1 1,-1 1 0,1 0-1,-1-1 1,1 1 0,-1 0-1,1 0 1,-1 0 0,1 0-1,-1 0 1,0 0 0,1 0-1,-1 0 1,0 1 0,0-1-1,0 0 1,1 2 0,8 13-2779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7:49.2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157 17 8800,'-31'-15'2842,"31"14"-2799,-1 1 0,0 0-1,1 0 1,-1 0 0,1 0 0,-1 0-1,0 0 1,1 0 0,-1 0 0,0 0-1,1 0 1,-1 0 0,1 0-1,-1 1 1,0-1 0,1 0 0,-1 0-1,1 1 1,-1-1 0,1 0-1,-1 1 1,1-1 0,-1 0 0,1 1-1,-1-1 1,1 1 0,-1-1-1,1 1 1,0-1 0,-1 1 0,1-1-1,-1 2 1,-4 19 286,-5 41 2498,-20 67-1,14-62-1849,-10 109 1,23-153-917,-14 244-722,17-265 306,-1 1 0,1 0 0,0-1 0,1 1 0,-1 0-1,0-1 1,1 1 0,-1-1 0,1 1 0,0-1 0,0 1 0,0-1 0,3 5 0,8 6-2199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08:16.4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9 5472,'0'-9'3570,"-2"21"-66,0-2-3634,-41 226 3199,19-110-2437,2-15 2,19-99-431,-1 0 0,-7 15 0,4-11 724,4-17-907,3 1-362,0-1-1,0 1 0,0-1 0,-1 1 1,1-1-1,0 1 0,0-1 1,0 1-1,0-1 0,0 1 0,0-1 1,0 1-1,0-1 0,0 0 0,0 1 1,0-1-1,0 0 0,1-6-2755,-1 2 1066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08:16.8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92 5632,'1'-1'287,"-1"0"0,0-1 0,1 1 0,-1 0 0,1 0 1,-1 0-1,1 0 0,0 0 0,-1 1 0,1-1 0,0 0 0,0 0 0,-1 0 0,1 0 1,0 1-1,0-1 0,0 0 0,0 1 0,0-1 0,0 1 0,0-1 0,0 1 1,0 0-1,0-1 0,0 1 0,2 0 0,41-9 294,-26 6 515,46-8 87,95-4 0,-117 12-1064,-15 1-48,77-3 914,-97 2-1208,0-6-4677,-3 2 1597,1 2 1127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08:17.3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1 5632,'-4'118'7013,"-24"179"-4437,-2-106-1275,29-163-992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08:21.6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2 939 3328,'0'0'40,"0"0"0,0 0 0,0-1 0,-1 1 0,1 0 0,0 0 0,0 0-1,0-1 1,0 1 0,0 0 0,0 0 0,0 0 0,0-1 0,0 1 0,-1 0 0,1 0 0,0 0 0,0-1 0,0 1 0,0 0 0,0 0 0,0 0 0,0-1 0,1 1 0,-1 0 0,0 0-1,0 0 1,0-1 0,0 1 0,0 0 0,0 0 0,0 0 0,0-1 0,0 1 0,1 0 0,-1 0 0,0 0 0,0 0 0,0-1 0,0 1 0,0 0 0,1 0 0,-1 0 0,0 0-1,14-2 1250,3-1-103,-10-1-860,0 0 0,0 0 0,0-1 0,-1 0 1,1 0-1,-1-1 0,0 0 0,0 0 0,6-10 0,4-7 494,19-37-1,-31 53-642,4-11-33,0 0 1,8-29-1,-3 8 239,31-77 710,-35 95-1125,-6 11-11,1 1 1,7-13-1,-11 22 42,0 0 0,0 0 0,0 0-1,0 0 1,0 0 0,0 0 0,0 0-1,0 0 1,0 0 0,1 0 0,-1 0-1,0 0 1,0 0 0,0 0 0,0 0 0,0 0-1,0 0 1,0 0 0,0 0 0,0 0-1,1 1 1,-1-1 0,0 0 0,0 0-1,0 0 1,0 0 0,0 0 0,0 0 0,0 0-1,0 0 1,0 0 0,0 0 0,0 0-1,0 1 1,0-1 0,0 0 0,0 0-1,0 0 1,0 0 0,0 0 0,0 0 0,0 0-1,0 0 1,0 0 0,0 1 0,0-1-1,0 0 1,0 0 0,0 0 0,0 0-1,0 0 1,0 0 0,0 0 0,0 0 0,0 0-1,0 1 1,0-1 0,2 14-20,-1 17 257,-10 172 164,8-130-285,1-43-96,1-27 9,-1-1 1,0 0-1,1 1 1,-1-1 0,1 0-1,0 0 1,-1 1 0,1-1-1,0 0 1,1 0-1,-1 0 1,0 0 0,1 0-1,-1 0 1,1-1-1,-1 1 1,1 0 0,0-1-1,0 1 1,-1-1 0,1 1-1,0-1 1,1 0-1,-1 0 1,0 0 0,0 0-1,0 0 1,1-1 0,2 1-1,11-2 154,0-1-1,-1 0 1,1-1 0,23-9-1,-5 2-102,-3 2-25,-1-2 1,0-1 0,0-1-1,-1-2 1,31-20-1,-44 24-39,0-1 0,-1-1 0,0-1-1,-1 0 1,0-1 0,-1 0-1,-1-1 1,0-1 0,17-30-1,21-53 61,-46 90-39,-10 14 0,-11 16 47,-115 145 215,87-113-388,39-46 106,-30 39-13,33-41 21,0-1 0,0 1 0,1 0 0,0 0 0,-1 0 0,2 0 0,-1 1 0,-1 4-1,3-8 7,0-1 0,0 1 0,0-1-1,1 1 1,-1-1 0,0 0 0,0 1 0,1-1-1,-1 1 1,1-1 0,-1 0 0,1 1-1,0-1 1,0 0 0,-1 0 0,1 0-1,0 1 1,0-1 0,0 0 0,0 0-1,0 0 1,0-1 0,0 1 0,1 0-1,-1 0 1,0 0 0,2 0 0,0 0 40,0 1 1,0-1 0,1 0-1,-1 0 1,0 0 0,0 0-1,1-1 1,-1 0 0,1 1-1,5-1 1,-2-1-9,-1 0-1,0-1 1,1 0 0,-1 1-1,0-2 1,0 1 0,0-1-1,0 0 1,-1 0 0,1-1-1,6-5 1,-5 3-43,1-1 0,-2 0-1,1-1 1,-1 0 0,0 0 0,8-15 0,-3 1 2,-1-1 0,-1 0 0,-1-1-1,-1 0 1,4-27 0,-7 20-211,-4 22-138,-1 20-60,0-2 291,-11 129-164,12-130 244,1-1 0,-1 1 0,1-1 0,1 1 0,-1-1 0,1 0 0,0 1 0,4 7 0,-5-13 39,1 0 0,-1 1 1,0-1-1,0 0 1,1 0-1,0 0 0,-1 0 1,1 0-1,0-1 1,0 1-1,0-1 0,0 1 1,0-1-1,0 1 1,0-1-1,0 0 0,1 0 1,-1 0-1,0 0 1,1-1-1,-1 1 1,1 0-1,-1-1 0,1 0 1,-1 0-1,1 0 1,-1 0-1,5 0 0,8-3 79,-1 0 1,1-1-1,-1 0 0,16-8 0,55-28 136,-47 20-270,-11 7 46,-1-1-1,-1-1 1,0-2 0,33-27 0,-32 15 72,-120 109-631,-20 16 377,107-88 130,1-1-1,-1 1 1,1 1 0,-5 10-1,10-19 50,1 1 1,-1-1-1,1 1 0,0 0 1,-1-1-1,1 1 0,0 0 1,0-1-1,-1 1 0,1 0 0,0-1 1,0 1-1,0 0 0,0 0 1,0-1-1,0 1 0,0 0 1,0 0-1,0-1 0,0 1 0,0 0 1,1-1-1,-1 1 0,0 0 1,0-1-1,1 1 0,-1 0 1,1-1-1,-1 1 0,0-1 1,1 1-1,-1 0 0,1-1 0,-1 1 1,1-1-1,0 1 0,-1-1 1,1 0-1,-1 1 0,2 0 1,0-1 5,0 1 1,0 0 0,0-1 0,1 1 0,-1-1-1,0 0 1,0 1 0,1-1 0,-1 0-1,0 0 1,4-1 0,6-2 24,0 0-1,0-1 1,0 0 0,0-1-1,-1 0 1,0-1 0,0 0-1,16-13 1,-14 9-26,0-2 0,-1 1 0,-1-2 0,0 1 0,15-25 1,-9 8-27,-1 1 1,13-34 0,19-63 13,-29 70 53,1-1-56,-2 0 0,13-78 0,-30 131-17,0-1-1,-1 0 1,1 0 0,-1 0-1,0 1 1,0-1-1,0 0 1,0 0-1,-1 0 1,-1-6-1,1 10 6,1-1-1,0 1 0,0 0 0,0 0 0,0 0 1,-1-1-1,1 1 0,0 0 0,0 0 0,0 0 0,-1 0 1,1 0-1,0-1 0,0 1 0,-1 0 0,1 0 1,0 0-1,0 0 0,-1 0 0,1 0 0,0 0 1,0 0-1,-1 0 0,1 0 0,0 0 0,0 0 1,-1 0-1,1 0 0,0 0 0,0 0 0,-1 0 1,1 0-1,0 1 0,0-1 0,0 0 0,-1 0 0,1 0 1,0 0-1,0 0 0,0 1 0,-1-1 0,1 0 1,0 0-1,0 0 0,0 1 0,0-1 0,0 0 1,-1 0-1,1 1 0,-11 12 66,9-11-106,-6 10-18,1 0-1,0 0 1,0 1-1,1-1 1,1 1-1,0 1 1,1-1-1,-3 19 1,-1 16-28,-1 53 1,7-66 106,-2 20-26,4 82 0,2-118 68,0-1 0,1 0-1,0 1 1,2-2 0,0 1-1,1 0 1,1-1-1,13 23 1,-19-38-21,-1 0 1,1-1-1,0 1 1,0-1-1,1 1 1,-1-1-1,0 0 0,0 1 1,1-1-1,-1 0 1,1 0-1,-1 0 0,1 0 1,-1 0-1,1 0 1,0 0-1,-1-1 0,1 1 1,0 0-1,-1-1 1,1 0-1,0 1 0,0-1 1,0 0-1,3 0 1,-2-1 6,1 1 0,-1-1 1,0 0-1,0-1 1,0 1-1,0-1 1,0 1-1,0-1 1,0 0-1,0 0 0,-1 0 1,1 0-1,2-4 1,9-10 20,-1-2 0,-1 1 0,0-2 1,15-33-1,-9 18-77,30-65-111,-39 77 161,2 3-174,-7 17-116,-5 12 51,-17 72-194,-14 81 384,31-156 50,1 1 0,0-1-1,0 0 1,0 1 0,0-1-1,1 0 1,4 13 0,-5-19-3,1 0 0,0 1 0,-1-1 0,1 0-1,0 0 1,0 0 0,0 0 0,0 0 0,0 0 0,0 0 0,0-1 0,0 1 0,0 0 0,0 0 0,0-1 0,0 1 0,1-1 0,-1 1 0,0-1 0,1 1 0,-1-1 0,0 0 0,0 0 0,1 0 0,2 0 0,3 1 23,0-2 1,0 1 0,11-3-1,-14 2-14,21-4 91,-1-2-1,35-14 1,-32 11-84,8-3-16,0-3-1,0 0 1,-2-2-1,0-2 1,33-25-1,-48 31-29,0 0-1,-1-1 0,0-1 1,-1-1-1,24-32 0,-37 44 0,-3 5-2,1-1-1,-1 1 0,1-1 0,-1 0 1,1 1-1,-1-1 0,1 1 1,-1-1-1,0 0 0,1 1 0,-1-1 1,0 0-1,1 0 0,-1 1 0,0-1 1,0 0-1,0 0 0,0-1 0,0 2-4,-1 0 0,0 1 0,1-1 1,-1 0-1,0 0 0,1 0 0,-1 0 0,0 1 0,1-1 0,-1 0 0,1 1 0,-1-1 0,0 0 0,1 1 0,-1-1 0,1 1 0,-1-1 0,1 1 0,0-1 0,-1 1 0,1-1 0,-1 1 0,1-1 0,0 1 0,-1 0 0,0 2-3,-91 115-280,82-106 277,0 1 0,1 0 0,0 0 0,1 1 0,0 0 0,1 0 0,-5 17 0,11-30 30,1 1 1,-1 0-1,1-1 1,0 1-1,-1 0 1,1-1-1,0 1 0,0 0 1,0 0-1,0-1 1,0 1-1,1 0 0,-1 0 1,0-1-1,1 1 1,-1 0-1,1-1 1,0 1-1,-1-1 0,1 1 1,0-1-1,2 4 1,-2-5 17,1 1 1,-1 0 0,1 0 0,-1 0 0,1 0 0,-1-1 0,1 1 0,-1-1 0,1 1-1,0-1 1,-1 0 0,1 0 0,-1 0 0,1 1 0,0-2 0,-1 1 0,1 0 0,0 0-1,-1 0 1,1-1 0,0 1 0,2-2 0,2-1-12,1 0 0,-1 0-1,1-1 1,-1 0 0,0 0 0,-1 0 0,1-1-1,-1 0 1,0 0 0,0 0 0,-1-1 0,1 0-1,-1 0 1,0 0 0,5-11 0,3-8-9,-1-1-1,11-44 1,-10 29-183,-16 57-48,1 0-1,0 0 0,1 0 0,1 31 1,1-24 167,0-13 37,0-1-1,1 1 0,2 13 1,-3-21 40,1 0 1,0 0 0,-1 1-1,1-1 1,0 0 0,0 0-1,0 0 1,0 0 0,0-1 0,1 1-1,-1 0 1,1 0 0,-1-1-1,1 1 1,0-1 0,-1 1 0,1-1-1,0 0 1,3 2 0,-3-2-8,0-1 1,0 1-1,-1-1 1,1 0-1,0 0 0,0 0 1,0 0-1,0 0 1,-1 0-1,1-1 1,0 1-1,0-1 1,0 1-1,-1-1 1,1 1-1,2-2 0,29-17 175,-25 14-187,15-10 23,0-2 0,-1 0 0,-1-1-1,-1-1 1,0-1 0,19-26 0,137-220 41,-146 214 30,35-86 1,-52 106-167,-2-1-1,-1-1 1,10-64 0,-19 83-336,-1 15 393,-1 0 1,1 0-1,0 0 0,0 0 0,0 0 0,0 0 1,0 0-1,0 0 0,0 0 0,-1 0 0,1 0 1,0 0-1,0 0 0,0 0 0,0 0 0,0 0 1,0 0-1,-1 0 0,1 0 0,0 0 0,0 1 1,0-1-1,0 0 0,0 0 0,0 0 0,0 0 1,0 0-1,0 0 0,-1 0 0,1 0 0,0 0 1,0 0-1,0 0 0,0 1 0,0-1 0,0 0 0,0 0 1,0 0-1,0 0 0,0 0 0,0 0 0,0 0 1,0 1-1,0-1 0,0 0 0,0 0 0,0 0 1,0 0-1,-11 26-438,-5 25 416,1 1-1,3 1 1,2 0 0,2 1 0,-1 65 0,12-46 282,2-1-1,22 106 1,-20-150-420,-5-18-1329,1-1 0,-1 0 1,1 20-1,-3-29 1295,0 0 0,0 1-1,0-1 1,0 1 0,0-1-1,0 1 1,0-1 0,0 1-1,0-1 1,0 1 0,0-1 0,-1 0-1,1 1 1,0-1 0,0 1-1,0-1 1,-1 1 0,1-1-1,0 0 1,-1 1 0,1-1-1,0 0 1,0 1 0,-1-1 0,1 0-1,-1 1 1,1-1 0,0 0-1,-1 0 1,1 0 0,-1 1-1,0-1 1,-4 3-2634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08:22.0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199 33 6816,'-67'-33'3072,"12"38"-2656,34-5-576,3 0 0,-1 0 128,6 3 32,8 1-256,15 4 128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08:01.4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13 144 2656,'0'0'5536,"-1"0"-5157,0 0 0,0 0 0,0-1 0,0 1 0,0 0 1,0-1-1,0 1 0,0-1 0,0 1 0,-2-2 0,8-24 907,-5 24-1223,1 1 0,-1-1 1,0 0-1,1 1 0,-1-1 1,1 1-1,0-1 0,-1 1 1,2-2-1,5-10 290,-5 9-339,0 0 1,1 1-1,-1 0 0,1-1 0,0 1 1,0 0-1,0 0 0,1 0 0,-1 1 0,1-1 1,0 1-1,0 0 0,0 0 0,6-2 1,1 0 63,1 0 1,-1 1 0,1 0 0,0 1-1,0 1 1,0-1 0,0 2 0,1 0-1,-1 0 1,0 1 0,0 1 0,15 3 0,-25-5-41,0 1 0,1-1 0,-1 1 0,0 0 0,0 0 0,0 0 0,0 0 0,0 1 0,-1-1 0,1 0 0,0 1 0,-1-1 0,1 1 0,-1 0 0,1-1 0,-1 1 0,0 0 0,1 0 0,-1 0 0,0 0 0,-1 0 0,1 0 0,0 0 0,-1 0 0,1 0 0,-1 0 0,1 4 0,0 6 15,-1 0 0,0 0-1,-3 22 1,1-20-139,-11 60 605,2-16-366,8-41-71,0 0-35,1 1 1,0 0 0,3 34 0,-1-48 0,0 0 0,1 0 0,0 0 0,0 0 1,0 0-1,0 0 0,1-1 0,-1 1 0,1 0 0,0-1 1,0 0-1,0 1 0,1-1 0,0 0 0,-1 0 1,1 0-1,0 0 0,0 0 0,0-1 0,1 0 1,-1 1-1,1-1 0,6 3 0,-7-5 2,0 1-1,0 0 0,0-1 1,0 0-1,0 0 1,0 0-1,0 0 1,1 0-1,-1 0 0,0-1 1,0 0-1,0 1 1,0-1-1,0 0 1,0 0-1,3-2 1,2-1 11,0 0 0,-1 0 0,1-1 0,9-8 1,-6 2 12,0 0 1,-2-1-1,1 0 1,-1-1-1,-1 0 1,10-22-1,-8 17-25,29-55-35,30-82-1,-66 145-71,-1 6 42,-1-1-1,1 1 0,0-1 1,0 1-1,0 0 1,0 0-1,1 0 0,0 0 1,5-6-1,-5 8-4,0 0 0,0 1 1,0-1-1,1 1 0,-1-1 0,0 1 1,1 0-1,-1 0 0,1 0 0,0 0 0,-1 1 1,1 0-1,3-1 0,6 2 61,0 0 0,19 3 0,-19-1 86,27 1-1,28-4 462,-68-1-582,1 1 0,-1 0 0,1 0 0,-1 0 0,1 0 0,-1 0 0,0 0 0,1-1 0,-1 1 0,0 0 0,1 0 0,-1-1 0,0 1 0,1 0 0,-1 0 0,0-1 0,1 1 0,-1 0 0,0-1 0,0 1 0,1 0 0,-1-1 0,0 1 0,0-1 0,0 1 0,0 0 0,1-1 0,-1 1 0,0-1 0,0 1 0,0 0 0,0-1 0,0 0 0,0-18-3548,-1 11-321,1 5 1336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08:02.3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0 324 3712,'0'-6'7562,"5"6"-6079,0 0-1247,-1-1 0,1 0 0,0 0 0,-1 0-1,1 0 1,-1-1 0,1 1 0,-1-1 0,0 0 0,8-6 0,5-3 306,19-17 1,-16 12-293,-1 1-121,0-1 0,-1-1 0,26-31 0,-38 41-115,-1 0-1,0-1 1,0 0 0,-1 0-1,0 0 1,0 0 0,-1 0-1,0-1 1,0 0 0,-1 1-1,-1-1 1,2-14 0,-3 22-52,0-1-1,0 1 1,0 0 0,0-1 0,0 1-1,0-1 1,-1 1 0,1 0 0,0-1-1,-1 1 1,1 0 0,-1 0 0,0-1-1,1 1 1,-1 0 0,0 0 0,-1-2-1,1 3 4,0-1-1,0 1 0,0 0 0,0 0 0,0-1 0,1 1 1,-1 0-1,0 0 0,0 0 0,0 0 0,0 0 0,0 0 0,0 0 1,0 0-1,0 1 0,1-1 0,-1 0 0,0 0 0,0 1 1,0-1-1,0 1 0,1-1 0,-1 0 0,0 1 0,0-1 0,1 1 1,-1 0-1,0 0 0,-10 8 121,1 1-1,0 0 1,1 0 0,0 1-1,0 0 1,2 0 0,-12 22-1,16-27 15,0-1 0,0 1 1,1 0-1,0 0 0,1-1 0,-1 1 0,1 0 0,0 1 0,0-1 1,1 0-1,0 0 0,0 0 0,1 0 0,0 0 0,0 0 0,3 10 0,-2-7 54,15 45 484,-15-49-609,0 0 0,0 0 0,1 0 0,0 0 0,0 0 0,1-1 0,5 7 0,-7-9 16,-1 0 0,1 0 0,0 0 0,0-1 0,0 1 0,0-1 0,1 1 0,-1-1 1,0 0-1,1 0 0,2 2 0,-3-4-413,0 1 0,1 0 1,-1 0-1,0-1 0,0 1 0,0-1 0,0 1 1,0-1-1,-1 0 0,1 0 0,0 0 1,0 0-1,0 0 0,1-1 0,17-8-6095,6 1 1974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08:03.2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248 8 3136,'5'-8'4517,"-6"16"-2352,-4-1-1122,-1 0-1,-12 12 1,-1 1-64,-4 5-17,-28 24 0,32-32-741,1 0-1,0 1 0,-18 27 0,30-36-181,1 1 0,0 0 0,1 0 0,0 0 0,1 0-1,0 0 1,1 1 0,-2 19 0,2 9 190,3 41 0,0-64-136,0 6-6,0 0-1,2-1 1,1 1-1,7 21 0,0-4 204,-8-24-203,1 0 0,1 0 1,1 0-1,7 14 0,0-3 168,-1 0 1,9 31-1,-18-47-173,-3-10-103,0 0 0,0 0 0,0 0 0,0 0 0,0 0 0,0 1 0,0-1 0,0 0 0,0 0 0,0 0 0,0 0 1,0 0-1,0 0 0,0 0 0,0 1 0,0-1 0,0 0 0,0 0 0,0 0 0,0 0 0,0 0 0,1 0 0,-1 0 0,0 1 0,0-1 0,0 0 1,0 0-1,0 0 0,0 0 0,0 0 0,0 0 0,0 0 0,1 0 0,-1 0 0,0 0 0,0 0 0,0 0 0,0 0 0,0 0 0,0 0 0,1 0 1,-1 0-1,0 0 0,0 0 0,0 0 0,0 0 0,0 0 0,0 0 0,1 0 0,2-6-4682,1-3 864,8-3 319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08:03.8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9 104 5216,'-3'-3'481,"-3"-3"865,6 5-722,4 3 823,-4 6-23,55 165 3552,-51-159-4550,12 22-1,-1-3 452,-15-32-778,0 1 0,1-1 0,-1 1 0,1-1 0,0 0-1,-1 1 1,1-1 0,0 0 0,0 0 0,0 1 0,0-1 0,0 0 0,0 0 0,2 1-1,-3-2-65,0 0 0,1 0 0,-1 0-1,0 0 1,0 0 0,1 0 0,-1 0 0,0 0-1,0 0 1,1 0 0,-1 0 0,0 0-1,0 0 1,1 0 0,-1 0 0,0 0-1,0 0 1,1-1 0,-1 1 0,0 0-1,0 0 1,0 0 0,1 0 0,-1 0 0,0-1-1,0 1 1,0 0 0,1-1 0,5-12 370,1-15-268,-2 1 0,-1-1-1,1-38 1,-4 37-9,1 0 1,2 0 0,9-34 0,-12 60-135,0-1 1,0 1 0,1 0 0,-1 0 0,1-1-1,-1 1 1,1 0 0,0 0 0,1 0 0,-1 1-1,0-1 1,1 0 0,-1 1 0,1-1-1,0 1 1,0 0 0,0 0 0,0 0 0,1 0-1,-1 1 1,0-1 0,1 1 0,-1 0 0,1 0-1,-1 0 1,1 0 0,0 1 0,-1-1-1,1 1 1,0 0 0,0 0 0,-1 0 0,6 1-1,9 1 148,0 0 0,-1 1 0,24 8 0,-33-10 199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08:04.3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6 5568,'-4'-6'1399,"4"10"563,8 9 191,37 42 1055,-13-15-1797,-8-11-787,-2 0 1,-1 2-1,-2 0 1,-1 1-1,18 45 1,-27-55-455,-1 1-1,-2 0 1,0 0 0,-2 0 0,0 1 0,-2 0 0,0-1-1,-2 1 1,-3 27 0,0-36-76,-1 0 1,0 0-1,-1-1 0,-1 1 1,-8 15-1,-43 67 288,50-86-375,-11 19 19,-39 55-462,48-73-1175,-1-1 0,-16 15 0,23-23 603,0-1 0,0 0 0,0 0 0,-1 0 0,-4 1 0,-12 5-3178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7:49.5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203 14 5632,'-25'-13'1834,"24"13"-1800,0 0 0,0 0 0,0 0 0,0 0-1,0 0 1,0 0 0,0 1 0,0-1 0,1 0-1,-1 0 1,0 1 0,0-1 0,0 1-1,0-1 1,0 1 0,1-1 0,-1 1 0,0-1-1,1 1 1,-1 0 0,0-1 0,1 1 0,-1 0-1,1 0 1,-1-1 0,1 1 0,-1 0-1,0 1 1,-1 1 74,-3 6 85,-1 0 0,1 1 0,1 0 0,-1 0 0,2 0 0,-5 20-1,4-15 96,-55 216 2496,41-152-1849,-12 110 0,26-139-795,2 0 1,2 0-1,9 67 1,-6-92-50,2 0 1,0-1-1,11 30 1,-13-45-72,1-1 0,0 0 1,0 0-1,1-1 0,-1 1 0,2-1 1,-1 0-1,1 0 0,0-1 0,0 1 0,1-2 1,11 9-1,-4-5-377,1-1 0,0-1 0,0 0 0,1-1 0,24 7 0,-4-5-1850,52 5 1,2-6-428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08:26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0 980 3072,'0'0'976,"4"0"-587,13 0 450,1 0 0,0-2-1,0 0 1,29-9 0,-39 9-631,0-1 1,0 0 0,0-1-1,0 0 1,0 0 0,-1-1-1,1 0 1,-1 0 0,-1-1 0,1 1-1,-1-1 1,7-9 0,2-5 172,-2 0 0,-1 0 1,15-33-1,21-71 202,-10 25-467,-15 43-55,72-191 560,-74 158-898,-20 79-18,-6 13-106,-10 16-2,1 4 385,2 1-1,0 0 0,-10 29 1,-19 118 48,24-91-2,-160 617 1439,175-689-1277,-1 0-1,0 0 1,0 0-1,0-1 1,-1 1 0,-1-1-1,1 0 1,-11 13 0,14-19-155,0 0 0,0-1 1,0 1-1,0 0 1,0 0-1,0-1 1,0 1-1,0-1 0,0 1 1,0-1-1,0 1 1,-1-1-1,1 0 1,0 0-1,0 1 1,-1-1-1,1 0 0,0 0 1,0 0-1,0 0 1,-1-1-1,1 1 1,0 0-1,0 0 1,0-1-1,-1 1 0,1-1 1,0 1-1,0-1 1,0 1-1,0-1 1,0 0-1,0 1 1,0-1-1,0 0 0,0 0 1,0 0-1,1 0 1,-1 0-1,-1-1 1,-2-3 15,1 0 0,0 0 0,0-1 0,0 1 0,0-1 0,1 0 0,-2-7 0,2 7-82,1 0-1,0-1 1,0 1 0,1 0-1,0-1 1,0 1 0,0 0 0,1 0-1,0-1 1,2-8 0,0 6-34,0 0-1,1 0 1,0 0 0,1 0-1,0 1 1,6-9 0,10-8-77,0 1 1,1 1-1,30-23 0,-42 37 150,69-65 97,-4-2 0,86-114-1,-139 160-152,-10 13 23,1 1 0,27-27 1,-32 34-173,-5 7 67,-2 11 92,-1-3 46,0 17 482,-9-11-581,-23 53-45,19-40 139,1 0 0,-11 37-1,18-47 9,1-3-18,0 0-1,-2 18 1,5-28 15,1 1-1,0 0 1,0 0-1,0 0 1,0-1 0,0 1-1,0 0 1,1 0-1,-1 0 1,1-1-1,0 1 1,0 0 0,0-1-1,0 1 1,0-1-1,3 4 1,-3-5 27,0 1 0,0-1 0,0-1 0,0 1 0,0 0 0,0 0 0,0 0 0,0 0 0,1-1 0,-1 1 0,0-1 0,0 1 0,1-1 1,-1 1-1,0-1 0,1 0 0,-1 1 0,3-1 0,-1 0 51,-1 0 0,1-1 1,0 1-1,0-1 1,-1 1-1,1-1 0,0 0 1,4-2-1,0-2 20,1 1 0,-1-1 0,0 0 1,-1 0-1,8-8 0,6-6-57,0-2 1,-1 0-1,-1-1 1,-1-1-1,-1-1 1,13-26-1,-25 42-92,-2 5 13,-1 1-1,0 0 1,0-1 0,0 1-1,0-1 1,2-4-1,-3 6-91,-1 9-300,-12 63 156,9-60 243,2 1 0,0 0-1,0 0 1,1 0 0,0 0 0,1 0 0,0 0 0,4 22 0,-4-33 42,1 0-1,-1 0 1,0 0 0,0 0 0,0 0 0,1 0 0,-1 0-1,0 0 1,1 0 0,-1 0 0,1-1 0,-1 1-1,1 0 1,-1 0 0,1 0 0,-1-1 0,1 1 0,0 0-1,0-1 1,-1 1 0,1 0 0,0-1 0,1 1 0,-1 0 17,0-1 0,1 0 1,-1 0-1,0 0 1,0 0-1,0 0 1,1 0-1,-1-1 1,0 1-1,0 0 1,0 0-1,0-1 1,1 1-1,-1-1 1,0 1-1,1-2 0,4-2 77,0 0 0,-1 0 0,0 0 0,1-1 0,4-7 0,16-17-49,-12 15-116,0-2 1,19-30-1,-21 26-16,-8 11 4,1 0 1,0 1 0,1 0 0,9-12 0,-14 20 55,-1-1-1,0 1 0,0-1 1,1 1-1,-1 0 0,0-1 0,1 1 1,-1 0-1,0-1 0,1 1 0,-1 0 1,1 0-1,-1-1 0,0 1 1,1 0-1,-1 0 0,1 0 0,-1 0 1,1 0-1,-1-1 0,1 1 0,-1 0 1,1 0-1,-1 0 0,0 0 1,1 0-1,-1 0 0,1 1 0,0-1 1,-1 0-2,1 1 1,-1-1 0,1 1-1,-1 0 1,0-1 0,1 1 0,-1 0-1,0-1 1,0 1 0,1 0-1,-1 0 1,0-1 0,0 1 0,0 0-1,0-1 1,0 2 0,-2 35-119,1-34 115,-3 54-53,2-29 223,-1 0 1,-7 33-1,8-53-112,-2 9 394,4-17-431,0 0 0,0 0-1,0 0 1,0 0-1,0 1 1,0-1-1,0 0 1,0 0-1,0 0 1,1 0-1,-1 0 1,0 0 0,0 0-1,0 0 1,0 0-1,0 0 1,0 0-1,0 1 1,0-1-1,0 0 1,0 0-1,0 0 1,0 0 0,0 0-1,0 0 1,0 0-1,0 0 1,0 0-1,0 0 1,1 0-1,-1 0 1,0 0-1,0 0 1,0 0-1,0 0 1,0 0 0,0 0-1,0 0 1,0 0-1,0 0 1,0 0-1,0 0 1,1 0-1,-1 0 1,0 0-1,0 0 1,0 0 0,0 0-1,8-6 445,-2-1-445,-1 0 0,0-1 0,0 0-1,-1 0 1,4-9 0,9-14-32,-1 4-42,2 0-1,33-39 1,-50 65 47,0 0 1,0 0-1,-1 0 1,1 1-1,0-1 1,0 0-1,0 0 1,0 1-1,0-1 1,0 0-1,0 1 0,0-1 1,1 1-1,-1 0 1,0-1-1,2 1 1,-2 0 8,-1 0 1,1 0-1,-1 1 0,1-1 1,0 0-1,-1 1 1,1-1-1,-1 0 0,1 1 1,-1-1-1,1 0 0,-1 1 1,1-1-1,-1 1 0,0-1 1,1 1-1,-1 0 1,0-1-1,1 1 0,-1-1 1,0 1-1,0-1 0,1 1 1,-1 0-1,0-1 1,0 1-1,0 0 0,0-1 1,0 2-1,1 7 4,0-1 0,-1 1 0,-1 0 0,1-1 0,-4 14 0,0 9 6,3-12 40,-2-1 0,0 0-1,-9 29 1,11-46-27,1 0-7,0-1 0,0 0 0,0 0-1,-1 1 1,1-1 0,0 0 0,0 1 0,0-1 0,0 0 0,0 1 0,0-1 0,0 0 0,0 1 0,0-1 0,0 0 0,0 1 0,0-1 0,0 0 0,0 1 0,0-1 0,0 0 0,0 1-1,0-1 1,0 0 0,1 1 0,-1-1 0,0 0 0,0 1 0,1-1 0,-1 1 134,6 12-209,-5-12 86,-1 0-1,1 0 0,-1 0 1,1 0-1,0 0 0,-1 0 1,1-1-1,0 1 0,0 0 1,0 0-1,0-1 0,0 1 1,0-1-1,0 1 0,0-1 1,0 1-1,0-1 0,0 0 1,0 1-1,0-1 0,0 0 1,0 0-1,0 0 0,0 0 1,0 0-1,0 0 0,0 0 1,1 0-1,0 0 0,5-2 31,-1 1-1,0 0 1,10-5-1,-13 5-41,207-89 374,-38-6-783,-170 95 389,0 0-1,0 0 1,0 0-1,0 0 1,1 0-1,-1 1 1,0-1-1,0 1 1,1 0-1,-1-1 1,0 1-1,0 0 1,1 1 0,-1-1-1,0 0 1,1 1-1,-1-1 1,0 1-1,0-1 1,0 1-1,0 0 1,4 2-1,1 4 154,-8-5 334,-5-8-140,5 5-336,0 0 0,0 0 0,-1 0 0,1 0 0,0 0 0,0 0 0,0 0 0,-1 0 0,1 1 0,0-1 0,-1 1 0,1-1 0,0 1 0,-1-1 0,1 1 0,-1 0 0,1 0 0,-1-1 0,1 1 0,-1 0 0,1 1 0,-3-1 0,1 1-18,1 0 0,-1 0 0,1 0 0,0 0 0,0 1 0,-1-1 0,1 1 1,0 0-1,0-1 0,1 1 0,-1 0 0,-2 2 0,-2 5-49,0 0-1,0 0 1,1 1-1,0 0 1,-4 13-1,4-12-12,2 1 0,0-1-1,0 1 1,-2 20 0,5-29 92,0 1 0,0 0 1,1 0-1,-1 0 0,1 0 1,0 0-1,0-1 1,1 5-1,-1-5 18,0-2 1,0 1-1,0 0 1,1 0-1,-1 0 1,0 0-1,1-1 1,-1 1-1,1-1 1,0 1 0,-1-1-1,1 1 1,0-1-1,0 0 1,3 1-1,-2-1 13,0 0-1,0 0 0,1 0 1,-1-1-1,0 1 1,1-1-1,-1 0 1,0 0-1,1-1 1,-1 1-1,0-1 1,1 1-1,-1-1 1,0 0-1,0 0 1,0 0-1,4-3 1,1 0 14,0 0 0,-1-1 0,0 0 0,0 0 0,11-11 0,-8 6-27,-1-1 0,0 0 1,-1-1-1,0 0 0,8-18 0,25-68 212,-38 89-220,81-201 196,-33 100-360,-17 41 202,33-100 0,-26 20-290,-40 133 107,-2 10-42,-2 9-273,-43 102-47,12-24 335,19-46 118,2 2 1,1 0-1,-8 43 1,-11 118-208,26-159 276,-23 228 283,28-262-324,-1 1 68,1 0 1,0 0 0,1 10-1,-1-15-41,0 0-1,0-1 1,0 1 0,0-1-1,0 1 1,0 0-1,0-1 1,0 1 0,1-1-1,-1 1 1,0-1-1,0 1 1,1-1 0,-1 1-1,0 0 1,1-1-1,-1 0 1,0 1-1,1-1 1,-1 1 0,1-1-1,-1 1 1,1-1-1,-1 0 1,1 1 0,-1-1-1,1 0 1,-1 0-1,1 1 1,0-1 0,-1 0-1,1 0 1,-1 0-1,1 0 1,0 0 0,-1 0-1,1 0 1,-1 0-1,1 0 1,0 0 0,-1 0-1,1 0 1,-1 0-1,1 0 1,-1 0-1,2-1 1,7-3 28,-1-1 1,0 0-1,0-1 0,0 1 0,-1-1 1,11-12-1,6-3-45,-14 13-31,118-92-158,-116 94-58,-12 5 237,0 1 0,0 0 0,0 0-1,1 0 1,-1 0 0,0 0 0,0 0-1,0 0 1,1 0 0,-1 0 0,0 1-1,0-1 1,0 0 0,0 0 0,1 0-1,-1 0 1,0 0 0,0 0 0,0 0-1,0 0 1,1 0 0,-1 0 0,0 1-1,0-1 1,0 0 0,0 0 0,0 0-1,0 0 1,1 0 0,-1 1 0,0-1-1,0 0 1,0 2-26,0 0 0,0 0-1,0 0 1,0 0 0,0 0 0,0 0-1,0 0 1,-1 2 0,0 3 124,0-3-74,-3 21-135,-1 33 1,5-56 134,0 0 1,1-1-1,-1 1 0,0 0 0,1 0 1,-1-1-1,1 1 0,-1-1 1,1 1-1,0 0 0,-1-1 0,1 1 1,0-1-1,0 1 0,0-1 0,0 0 1,0 0-1,1 1 0,-1-1 1,0 0-1,1 0 0,-1 0 0,1 0 1,-1 0-1,1 0 0,-1-1 1,1 1-1,-1 0 0,3 0 0,-1-1 21,1 1 0,-1 0 0,1-1 0,-1 1 0,1-1-1,-1 0 1,1-1 0,-1 1 0,1 0 0,-1-1 0,1 0-1,-1 0 1,6-2 0,10-7-57,-1-1-1,0 0 1,-1-2 0,0 0-1,27-28 1,-43 38-46,-4 6-149,-6 16 99,3-7-75,-7 22 0,12-31 198,0 0-1,0 0 1,1 0 0,-1 0 0,1 0-1,0 0 1,0 0 0,0 0-1,0 1 1,1-1 0,-1 0 0,1 0-1,1 3 1,-2-5 138,1-1-84,0 0 1,1 0-1,-1 0 1,0 0-1,0 0 0,0-1 1,0 1-1,0 0 0,0-1 1,0 1-1,2-2 1,-2 2 19,1-1-70,0 0-1,0 0 1,0-1-1,0 1 1,-1-1-1,1 1 1,0-1-1,-1 0 1,1 1-1,-1-1 1,1 0-1,-1 0 1,0 0-1,0 0 1,0-1-1,0 1 1,0 0-1,0 0 1,-1-1-1,1 1 1,0-3-1,1-6 44,-1-1 0,0-21 0,-2 28-80,1-1 1,-1 1-1,0 0 0,-4-10 0,3 12 33,1 1 0,0-1 0,1 1-1,-1-1 1,0 0 0,1 1 0,0-1 0,-1 0-1,1 1 1,0-1 0,0 0 0,1-3 0,1-12-230,0 15 209,-1 1 0,1 0-1,0-1 1,-1 1 0,1 0 0,1 0 0,-1 0 0,0 0 0,0 1 0,1-1 0,-1 1 0,1-1 0,-1 1 0,1 0-1,3-1 1,-4 1-3,-1 1 1,1 0-1,-1 0 0,1 0 0,0 0 0,-1 0 0,1 0 0,0 1 0,-1-1 0,1 0 0,-1 1 0,1 0 1,-1-1-1,1 1 0,-1 0 0,1-1 0,-1 1 0,0 0 0,1 0 0,-1 0 0,0 1 0,0-1 0,0 0 0,0 0 1,0 0-1,0 1 0,0-1 0,0 1 0,1 1 0,1 3-4,-1-1 1,0 1-1,0 0 1,0 0-1,0 0 1,-1 0-1,0 0 1,0 10-1,0 7 30,-4 23 0,1 0 15,1-40 36,1-1 1,-1 1-1,-3 9 0,-1 13 536,5-27-585,0-1 0,0 0 0,0 0 0,0 0 0,0 0 0,1 0 0,-1 0 0,0 0 0,0 0 0,0 0 0,0 0 0,0 0 0,0 0 0,0 1 0,0-1 0,0 0 0,0 0 0,0 0 0,1 0 0,-1 0 0,0 0 0,0 0 0,0 0 0,0 0 0,0 0 0,0 0 0,0 0 0,0 0 0,0 0 0,1 0 0,-1 0 0,0 0 0,0 0 0,0 0 0,0 0 0,0 0 0,0 0 0,0 0 0,0 0 0,0-1 1,1 1-1,-1 0 0,0 0 0,0 0 0,0 0 0,0 0 0,0 0 0,0 0 0,0 0 0,0 0 0,0 0 0,0-1 0,10-5 333,7-11-171,-5 4-216,1 1 0,0 1 0,0 0 0,1 0 0,0 2 0,1 0 0,30-14 0,-43 22 22,1 0 0,0 1 1,-1-1-1,1 1 0,-1 0 1,1-1-1,0 1 0,-1 0 1,1 1-1,0-1 1,-1 0-1,1 1 0,-1 0 1,1-1-1,-1 1 0,1 0 1,-1 0-1,1 0 0,-1 1 1,0-1-1,0 1 0,0-1 1,0 1-1,3 3 1,5 5 67,-1 0 1,0 1 0,12 19 0,-3-4 136,-10-16-19,0 0 0,1-1-1,1 0 1,11 9 0,-16-14-789,0-1 0,0 0 1,9 4-1,-31-15-12063,3 2 9350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08:26.9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109 168 7712,'-50'-56'3520,"27"24"-3072,9 17 736,11 7-736,-10-9 32,8 6-288,5-6-704,5 5 288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08:28.1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60 3488,'-27'-12'4234,"34"14"-3728,-1-1-1,0 0 1,0 0-1,0-1 1,0 1-1,1-1 1,7-1-1,5 0 587,58-3 619,122-20 0,-71 5-1495,-61 14-137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09:11.2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150 906 2976,'5'3'6771,"0"-3"-6870,-3-1 319,0 1 0,0-1 0,0 0 0,0-1 0,0 1 0,0 0 0,0-1 0,0 1 1,0-1-1,-1 1 0,1-1 0,-1 0 0,1 0 0,-1 0 0,3-3 0,19-39 702,-14 25-699,46-69 310,-34 58-253,32-64 1,1-53 205,-48 131-412,68-234 404,-54 176-322,-3 30-84,-13 36-109,0 1 0,-1-1 0,0 0 0,-1 0 0,0-1 0,0 1 0,0-9 0,-3 14-767,-2 5 405,-5 9 236,7-9 143,-8 15-30,1 1 1,1-1-1,0 1 1,1 1-1,-5 26 1,2-11 95,-13 61 8,-13 38-7,-65 124 135,-9-24 352,-19-14 441,101-177-739,14-21 137,-17 21-1,26-37-268,-3 2 442,8-7-535,-1 0-1,0 0 1,0 0 0,0 0 0,0 0 0,0 0 0,0 0 0,0 0 0,0 0-1,0 0 1,0 0 0,0 0 0,0 0 0,0 0 0,1 0 0,-1 0-1,0 0 1,0 0 0,0 0 0,0 0 0,0 0 0,0 0 0,0 0-1,0 0 1,0 0 0,0 0 0,0 0 0,0 0 0,1 0 0,-1 0-1,0 0 1,0 0 0,0 0 0,0 0 0,0 0 0,0 0 0,0 0-1,0 0 1,0 1 0,0-1 0,0 0 0,0 0 0,0 0 0,0 0 0,0 0-1,0 0 1,0 0 0,0 0 0,0 0 0,0 0 0,0 0 0,0 0-1,0 1 1,0-1 0,0 0 0,0 0 0,0 0 0,0 0 0,0 0-1,9-3 22,-1-1 0,0 0 0,0 0 0,13-10 0,-7 5-5,16-11-64,-1-1-1,40-39 1,45-60 69,-77 80-12,2 2-1,45-36 1,-26 32-39,126-70 0,-171 103 219,-9 4-147,-4 5-55,0 0-1,0 0 1,0 0-1,0-1 1,0 1-1,-1 0 1,1 0 0,0 0-1,0 0 1,0 0-1,0 0 1,0 0-1,0-1 1,0 1-1,0 0 1,0 0-1,-1 0 1,1 0 0,0 0-1,0 0 1,0 0-1,0 0 1,0 0-1,0 0 1,0 0-1,-1 0 1,1 0 0,0 0-1,0 0 1,0 0-1,0 0 1,0 0-1,-1 0 1,1 0-1,0 0 1,0 0-1,0 0 1,0 0 0,-1 0-1,-3 1-3,-1-1 0,0 2-1,0-1 1,1 0 0,-1 1-1,1 0 1,-1 0 0,-4 3 0,-34 22-130,36-21 121,0-1-1,0 1 1,0 0-1,1 1 1,0-1-1,0 1 1,1 1-1,-8 12 1,11-16 26,0-1 0,1 0 0,0 0 0,-1 1 0,1-1 1,0 0-1,1 1 0,-1-1 0,1 1 0,-1-1 0,1 1 0,0 0 0,1-1 1,-1 1-1,0-1 0,1 1 0,0-1 0,0 0 0,0 1 0,0-1 0,0 0 0,1 1 1,0-1-1,3 5 0,-3-5 27,0-1 0,0 1 0,0-1 0,1 0 0,-1 0 0,1 0 0,0 0 1,-1 0-1,1 0 0,0-1 0,0 1 0,0-1 0,0 0 0,0 0 0,5 1 0,-3-1 30,0-1 0,0 1 0,0-1 0,1 0 0,-1-1 0,0 1 0,0-1-1,0 0 1,6-2 0,-3 0 14,1 0-1,-1-1 1,0 1-1,0-2 1,0 1-1,-1-1 1,1 0-1,-1-1 1,0 0-1,-1 0 1,7-7-1,-9 7-44,0 1-1,0-1 1,-1 1 0,0-1-1,0 0 1,0-1-1,-1 1 1,1 0-1,1-11 1,-4 14-39,1 0 1,-1 0 0,0 0-1,0 0 1,0 0-1,-1 0 1,1 0 0,-1 0-1,1 0 1,-1 0 0,0 0-1,0 0 1,0 1-1,-1-1 1,1 0 0,-1 1-1,0-1 1,1 1-1,-1-1 1,0 1 0,0 0-1,0 0 1,-1 0-1,-2-2 1,-2-1-10,0 1-1,0 1 1,0-1-1,0 1 1,-1 1-1,-15-5 1,15 3-79,12 1-43,14-3 25,0 4 58,24-4 24,1 1 0,73 2 0,-111 4 10,1-1 0,0 1 0,-1 0 0,1 1 0,-1-1 0,0 1 0,6 3 0,-9-4 26,0 0 0,0 0 0,0 0 0,0 1 0,-1-1 0,1 1 1,0-1-1,-1 1 0,1 0 0,-1 0 0,1-1 0,-1 1 0,0 0 1,0 0-1,0 0 0,0 0 0,0 1 0,1 3 0,24 98 518,-26-102-506,1-1-1,0 1 0,-1 0 0,1 0 0,0-1 1,0 1-1,0 0 0,0-1 0,0 1 0,0-1 1,0 1-1,1-1 0,-1 0 0,1 1 0,-1-1 1,1 0-1,-1 0 0,3 1 0,-1-1 23,-1 0 0,1 0 0,-1-1 0,1 1 0,0-1 0,-1 0 0,1 0 0,0 0 0,-1 0 0,1 0 0,4-1 0,3-2-435,-1 0 1,0 0-1,1-1 0,-2 0 1,18-10-1,-25 13 323,12-7-2669,21-11 1,-6 10 219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09:14.5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0 882 3552,'1'4'688,"-1"-1"0,1 0 0,0 1 1,0-1-1,0 0 0,1 1 0,-1-1 0,3 4 0,8 6 909,-12-12-1487,1-1 0,-1 0 0,0 1 1,1-1-1,-1 0 0,1 0 1,-1 0-1,1 0 0,-1 1 1,0-1-1,1 0 0,-1 0 0,1 0 1,-1 0-1,1 0 0,-1 0 1,1 0-1,-1 0 0,1 0 0,-1 0 1,1 0-1,-1 0 0,1-1 1,-1 1-1,0 0 0,1 0 1,16-12 985,-2-1 1,1 0 0,-2-1 0,18-22 0,5-3-427,-25 27-568,102-96 100,-46 42-125,-51 48-143,0 0 0,2 2 0,30-23 0,-49 39 51,1-1-1,-1 1 0,1 0 1,0-1-1,-1 1 0,1 0 0,0 0 1,-1-1-1,1 1 0,0 0 1,0 0-1,-1 0 0,1 0 0,0 0 1,0 0-1,-1 0 0,1 0 1,0 0-1,0 0 0,-1 0 1,1 0-1,0 1 0,1 0 0,-1-1-5,0 1-1,0 0 0,0 0 0,0 0 1,0 0-1,0 0 0,0 1 0,0-1 1,0 0-1,0 0 0,0 2 0,2 4 34,0 0-1,-1-1 1,3 14-1,-3-6 8,-1 1 0,-1 0 0,0 0 0,-2 20 0,-1-6-18,1-6 27,-2-1-1,-1 0 0,-13 39 1,2-10 284,15-46-239,-1 0-1,0 0 1,0 0 0,-1 0 0,-3 6 0,5-10-61,1 0 1,-1 0 0,1-1-1,-1 1 1,1 0 0,-1 0-1,1-1 1,-1 1 0,0 0-1,1-1 1,-1 1 0,0-1-1,0 1 1,1-1 0,-1 1-1,0-1 1,0 0 0,0 1-1,0-1 1,0 0 0,1 0-1,-1 1 1,0-1 0,0 0-1,0 0 1,0 0 0,0 0-1,0 0 1,0 0 0,0 0-1,0-1 1,1 1-1,-1 0 1,0 0 0,0-1-1,0 1 1,0-1 0,1 1-1,-1 0 1,0-1 0,0 0-1,-1 0 1,-7-9 36,1-1 1,-1 0-1,2 0 1,-1-1-1,-6-16 1,-1 2-48,-14-23-440,29 46 41,5 4 171,16 10 70,-1 0 23,-12-7 177,1 0-1,0-1 1,0 0 0,1-1-1,-1 0 1,0 0-1,1-1 1,0 0-1,-1-1 1,1 0-1,-1 0 1,1-1 0,-1 0-1,1-1 1,-1 0-1,1-1 1,11-4-1,14-10 113,59-38 0,-12 6-94,-48 29-33,-12 7 27,29-12 0,-45 22-77,1 1 1,0 0-1,0 0 1,0 0-1,0 1 1,0 0-1,0 0 1,0 1-1,7 0 1,-12 0 22,0 0 0,1 1 1,-1-1-1,0 1 1,0-1-1,0 1 0,0 0 1,0 0-1,0-1 0,0 1 1,0 1-1,-1-1 0,1 0 1,0 0-1,-1 1 1,1-1-1,0 1 0,-1-1 1,0 1-1,1 0 0,-1-1 1,0 1-1,0 0 1,0 0-1,0 0 0,0 0 1,0 3-1,1 1 12,-1 0 0,-1-1 0,1 1 0,-1 0 0,0-1 0,0 1 0,-1 0 0,-1 10 0,-24 76 295,21-74-231,-1 6 95,6-23-160,0-1 0,0 0 0,1 0 0,-1 1 0,0-1 0,0 0 0,0 0 1,1 0-1,-1 1 0,0-1 0,0 0 0,1 0 0,-1 0 0,0 1 0,0-1 0,1 0 1,-1 0-1,0 0 0,0 0 0,1 0 0,-1 0 0,0 0 0,1 0 0,-1 0 0,0 0 0,0 0 1,1 0-1,-1 0 0,0 0 0,1 0 0,-1 0 0,0 0 0,0 0 0,1 0 0,-1 0 1,1-1 10,27-22 280,-1 3-352,0 2 0,1 1 0,1 1 0,0 2 0,53-19 0,-78 32 34,-1 0 0,0 1 0,0-1 0,0 1 0,1 0 0,-1 0 0,0 0 0,6 0 0,-8 1 10,0-1-1,0 0 0,0 0 0,0 1 1,0-1-1,0 1 0,0-1 1,0 1-1,0-1 0,0 1 0,0-1 1,0 1-1,0 0 0,-1 0 1,1-1-1,0 1 0,-1 0 1,1 0-1,0 0 0,-1 0 0,1 0 1,-1 0-1,1 0 0,-1 0 1,0 0-1,1 0 0,-1 0 0,0 0 1,0 1-1,2 9 32,-2 0-1,0 0 1,0-1 0,0 1-1,-2 0 1,1 0 0,-4 11-1,4-16 189,2-5-6,7-11 103,0 0-285,7-6 9,44-40-212,-49 48 107,-1 0 0,2 1 0,-1 1 0,19-9 0,-28 14 53,0 0 0,0 1 0,1-1 0,-1 1 1,0-1-1,1 1 0,-1 0 0,1-1 0,-1 1 1,0 0-1,1 0 0,-1 0 0,1 0 0,-1 0 0,0 1 1,1-1-1,1 1 0,-2-1 7,-1 1 1,1-1-1,0 1 0,0-1 1,-1 1-1,1 0 0,0-1 1,-1 1-1,1 0 0,-1 0 1,1-1-1,-1 1 0,1 0 1,-1 0-1,1 0 0,-1 0 1,0 0-1,0-1 0,1 3 1,0 4-8,-1 0 0,0-1 0,0 1 0,0 0 0,-3 10 1,2-6 29,0-6 3,-1 40-9,2-42 23,1 0 0,-1 0 0,0 0 0,1 0-1,0 0 1,0 0 0,0 0 0,0 0 0,0 0 0,1-1 0,-1 1 0,3 2 0,-3-4-21,-1 0 0,1 0 0,0-1 0,-1 1 0,1-1 0,0 1 0,0-1 1,0 1-1,0-1 0,-1 1 0,1-1 0,0 1 0,0-1 0,0 0 0,0 0 0,0 0 1,0 1-1,0-1 0,2 0 0,18-4 54,-12 1-26,216-56 68,-170 40 57,104-52 0,-132 55-194,-17 10 8,0 0-1,11-5 0,-27 21-104,-12 9 0,-5 1 142,-30 27-201,46-39 153,1-1 0,-1 1-1,1 0 1,1 0 0,-5 9 0,8-14 49,1 0 0,0 0 0,0 0 1,0 0-1,1 0 0,-1 0 0,1 6 1,0-9-8,0 0 0,0 1 0,0-1 0,0 1 0,0-1 0,0 1 0,0-1 1,0 1-1,0-1 0,0 0 0,1 1 0,-1-1 0,0 1 0,0-1 0,0 0 0,1 1 1,-1-1-1,0 0 0,0 1 0,1-1 0,-1 0 0,0 1 0,1-1 0,0 0 6,0 0-1,-1 0 1,1 0-1,0 0 0,0 0 1,-1 0-1,1 0 0,0 0 1,0 0-1,-1 0 0,1-1 1,0 1-1,-1 0 0,1-1 1,0 1-1,-1 0 1,1-1-1,-1 1 0,1-1 1,0 0-1,13-10 70,0-1-1,-1-1 1,-1 0 0,21-28 0,-3 3-161,-7 1 58,-19 29-172,-12 24-257,3-7 435,1 0 1,0 0 0,0 0-1,1 0 1,1 1 0,0-1-1,0 1 1,0 0 0,1-1-1,1 1 1,1 17 0,0-17 77,-1-5-41,0 0-1,1 1 1,0-1-1,0 0 0,0 0 1,1 0-1,4 9 1,-6-13-21,1 0 1,-1 0 0,1 0-1,0-1 1,-1 1 0,1 0 0,0-1-1,0 1 1,-1-1 0,1 1-1,0-1 1,0 1 0,0-1-1,0 1 1,0-1 0,-1 0-1,1 0 1,0 1 0,2-1-1,0 0 6,-1 0-1,0-1 0,1 1 0,-1-1 0,1 1 1,-1-1-1,0 0 0,1 0 0,-1 0 0,0 0 0,3-2 1,114-69 162,2 4-26,-101 57-131,0 0 0,-1-2 0,-1 0 0,0-2 0,0 0 0,-2 0 1,0-2-1,23-30 0,-12 7 72,37-71 1,15-55-180,-56 116 129,-20 42-31,16-33-89,20-59 0,-38 95 65,0 4 10,-1 0 0,0 1 0,1-1 0,-1 0 0,0 0 0,1 1 0,-1-1 0,0 0 1,0 0-1,0 0 0,0 1 0,0-1 0,0 0 0,0 0 0,0 0 0,0 0 0,0 1 0,0-1 0,0 0 0,-1 0 0,1 0 0,0 1 0,-1-1 0,1 0 0,0 0 0,-1 1 0,1-1 0,-1 0 0,0 0-1,0 1 0,1 0 0,-1 0 0,0 0 0,1 0 0,-1 0 0,1 0 0,-1 0 0,0 0 0,1 0 0,-1 0 0,0 0 0,1 0 1,-1 1-1,0-1 0,1 0 0,-1 0 0,1 1 0,-1-1 0,1 0 0,-1 1 0,0-1 0,1 1 0,0-1 0,-1 0 0,1 1 0,-1-1 0,0 2 0,0-1-28,-7 7-14,1-1 0,0 1 0,0 1 0,1 0 0,-9 15 1,-20 49-93,31-65 121,-93 249 126,75-192-22,6-24-173,-15 50 212,29-81-121,0-1 0,0 1 0,1-1 0,0 1 0,1 0 0,0-1 0,2 16 0,-2-22 14,0-1 0,1 1 0,0-1 0,0 0-1,-1 1 1,1-1 0,1 1 0,-1-1 0,0 0 0,0 0-1,1 0 1,-1 0 0,1 0 0,0 0 0,0 0 0,0-1-1,0 1 1,0 0 0,0-1 0,2 2 0,-1-2 15,0 0 1,-1 0 0,1 0-1,0-1 1,0 1 0,0-1-1,0 0 1,0 0 0,-1 0-1,1 0 1,0 0 0,0 0 0,0-1-1,0 1 1,0-1 0,-1 0-1,6-2 1,4-3-5,0 0 0,0-1-1,0 0 1,-1-1 0,0 0 0,10-10 0,57-65-46,-58 60 3,156-210-43,-103 129 185,54-88 118,-122 182-260,1 0 0,-1 0 0,5-17 0,-9 26-3,-1-1 0,1 0 0,-1 0 0,1 0 0,-1 0 0,0 0 0,0 0 0,0 0-1,0-2 1,-1 3 8,1 0-1,0 1 0,0-1 0,-1 1 0,1-1 1,0 0-1,-1 1 0,1-1 0,-1 1 0,1-1 1,-1 1-1,1-1 0,-1 1 0,1 0 0,-1-1 1,1 1-1,-1 0 0,1-1 0,-1 1 0,0 0 1,1-1-1,-1 1 0,0 0 0,1 0 1,-1 0-1,0 0 0,1 0 0,-1 0 0,0 0 1,1 0-1,-2 0 0,-4 0-18,0 1-1,0 0 1,0 0 0,1 1-1,-1 0 1,-8 3 0,-31 18 7,33-16 14,0 1 0,0 1 0,1 0 0,0 1 0,1 0 0,0 0 0,1 1 0,0 0 0,1 1 0,0 0 0,-10 20 0,1 6-41,1 0-1,-18 67 0,22-62 76,2 0-1,2 0 0,1 1 0,0 55 1,7-89 27,1 0 0,0 0 0,1 0 0,0 0 0,0 0 0,1-1 0,0 1 0,8 15 0,-8-19-14,0 0 0,0-1 0,1 0 0,0 1 1,0-1-1,0-1 0,1 1 0,0-1 0,0 1 0,0-1 0,0-1 0,0 1 0,1-1 0,8 4 1,-8-5-175,0 0 0,-1-1-1,1 0 1,-1 0 0,1-1 0,0 1 0,10-2 0,42-7-3949,-47 6 2462,22-2-1157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09:15.7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1 108 4160,'7'-10'3501,"0"1"-736,5-2 3198,-14 16-5854,0 0-1,0 0 1,1 0 0,0 0 0,-1 10 0,-1 4 6,0-2 128,0 1 0,2 0 0,0 0 0,1-1 0,1 1 0,5 35 0,-5-34 1880,1-23-1963,-1 0 1,1 0 0,0 0-1,0 1 1,0-1 0,0 1-1,4-4 1,13-23-66,-2 0-1,18-41 1,1-1-123,-33 66 51,1 1 1,-1-1 0,1 1-1,0 0 1,0 0-1,1 1 1,0-1-1,0 1 1,0 0-1,0 0 1,0 1-1,1-1 1,0 1-1,-1 1 1,1-1-1,0 1 1,1 0-1,-1 0 1,0 0-1,0 1 1,1 0-1,-1 1 1,1-1-1,-1 1 1,1 0-1,7 2 1,151 31 300,-97-11-3224,-67-22 2874,20 8-2697,-6 0-1861,-2 1 1320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09:58.1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217 115 1408,'1'0'25,"-1"0"0,0 0 1,0 0-1,0 0 0,0 0 0,0 0 1,0 0-1,0 0 0,0 0 0,0 0 1,0 0-1,0 0 0,0 0 0,0-1 0,1 1 1,-1 0-1,0 0 0,0 0 0,0 0 1,0 0-1,0 0 0,0 0 0,0 0 1,0 0-1,0-1 0,0 1 0,0 0 0,0 0 1,0 0-1,0 0 0,0 0 0,0 0 1,0 0-1,0 0 0,0 0 0,0-1 1,0 1-1,-1 0 0,1 0 0,0 0 1,0 0-1,0 0 0,0 0 0,0 0 0,0 0 1,0 0-1,0 0 0,0 0 0,0 0 1,0 0-1,0-1 0,0 1 0,-1 0 1,1 0-1,0 0 0,0 0 0,0 0 0,0 0 1,0 0-1,0 0 0,0 0 0,0 0 1,0 0-1,-1 0 0,1 0 0,0 0 1,0 0-1,10-7 6329,4-2-3608,-3-7 1331,-6 9-3322,0 0-1,9-11 1,-13 13 3,-1 3-517,0 5-142,0-2 232,-1 11 490,-14 55 911,-2 7-994,-45 364 675,55-386-1304,-11 56 33,17-99-105,-1-1 1,2 1 0,0 0 0,1 13-1,-1 0 100,0-21-100,1-9-410,9-20-58,-1-1 1,6-31-1,-8 26 214,20-96 109,-6 20 178,25-81 64,-35 150-190,18-59 106,-24 88-13,-2 5 94,0 1 1,-1-1-1,0 1 0,2-11 1,-4 10 15,0 2 167,2 3-279,-30 11-3,-105 61 416,93-49-230,-49 31 1,69-36-64,14-12-67,1 1 0,-1-1 0,-6 3 0,12-6-84,-1-1 1,1 0 0,0 0 0,-1 1 0,1-1 0,-1 0 0,1 0 0,0 1 0,-1-1 0,1 0 0,-1 0 0,1 0 0,-1 0 0,1 0 0,-1 1 0,1-1 0,-1 0 0,1 0 0,0 0-1,-1 0 1,1-1 0,-1 1 0,1 0 0,-1 0 0,5-9 205,16-12 75,17-12-363,24-24-100,76-73 114,-134 127 42,-1 2 31,-1-1 0,1 1 0,0-1 0,0 1 0,0-1 0,0 1 1,3-1-1,-4 2-1,0 0-1,-1 0 1,1-1 0,0 1 0,-1 0-1,1 1 1,-1-1 0,1 0 0,0 0-1,-1 0 1,1 0 0,0 0 0,-1 1 0,1-1-1,-1 0 1,1 0 0,-1 1 0,1-1-1,0 1 1,-1-1 0,1 0 0,-1 1-1,0-1 1,1 1 0,-1-1 0,1 1-1,-1-1 1,0 1 0,1 0 0,-1-1 0,0 1-1,0-1 1,1 2 0,7 13 216,-1 1 0,0-1 0,-1 2 0,6 26 0,-6-18 75,12 32 1,-10-35-57,-3-11-124,-5-11-110,1 1 0,-1 0 0,1 0 0,-1 0 0,1 0 0,-1 0 0,0 0-1,1 0 1,-1 0 0,0 0 0,0 0 0,0 1 0,0-1 92,-6-6 225,2 2-337,0 0 1,0 0-1,0 0 0,-1 1 1,1 0-1,-1 0 1,1 0-1,-1 0 1,-9-1-1,-4-1-221,-22-1-1,24 3-448,0 2-1,-26 2 0,-6 5-4121,31-2 462,2 7 1387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0:01.1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6 594 2976,'-5'0'6646,"12"9"-2417,-6-8-3950,1 0 0,-1 0 1,0 0-1,0 0 0,0-1 0,1 1 0,-1 0 0,1-1 1,-1 1-1,0 0 0,1-1 0,-1 0 0,1 1 0,-1-1 0,1 0 1,2 0-1,2-2 55,-1-1 1,1-1-1,-1 1 1,0-1-1,0 0 0,0 0 1,0 0-1,5-7 1,-2 1-181,0 0 0,-1 0 0,8-16 0,-9 12-74,0-1-1,-1 0 0,6-27 0,2-8 308,-4 26-242,-4 10 132,6-23 0,-11 36-251,0 1 0,0 0 0,0-1 0,0 1 0,0 0 0,0 0 0,0-1 0,0 1-1,0 0 1,0 0 0,0-1 0,1 1 0,-1 0 0,0 0 0,0-1 0,0 1 0,0 0 0,0 0 0,1 0 0,-1-1 0,0 1 0,0 0 0,0 0 0,1 0 0,-1 0 0,0-1 0,0 1-1,0 0 1,1 0 0,4 6 285,4 16-205,-4-2-35,-1 0 0,0 1 1,0 35-1,-7 64 284,2-107-252,0 0 1,-5 19 0,5-29-118,1-1 0,-1 1 1,0-1-1,0 1 0,0-1 1,0 0-1,0 1 0,0-1 1,-1 0-1,1 0 0,-1 0 0,1 0 1,-1 0-1,0 0 0,0-1 1,0 1-1,0 0 0,0-1 1,-3 2-1,4-3-16,0 1 0,1-1 0,-1 0 0,0 0 0,0 0 1,1 0-1,-1 0 0,0 0 0,1 0 0,-1 0 0,0 0 0,0-1 0,1 1 0,-1 0 1,0 0-1,1-1 0,-1 1 0,0 0 0,1-1 0,-1 1 0,0 0 0,1-1 0,-1 1 1,1-1-1,-2 0 0,-11-18-551,9 12 344,-6-6 64,1-1 1,1 0-1,0 0 0,-11-31 0,19 44 186,0 0 1,0 0-1,0 0 0,0 0 0,-1 0 0,1 0 0,0 0 1,-1 0-1,1 0 0,-1 0 0,0 0 0,1 0 0,-1 0 1,1 0-1,-2 0 0,2 1 10,0 1-1,0-1 1,0 1 0,0 0 0,0-1-1,0 1 1,0 0 0,0-1 0,0 1-1,0-1 1,0 1 0,1-1 0,-1 1-1,0 0 1,1-1 0,-1 1 0,3 4 40,0-1 0,0 1 0,1-1 0,-1 0 0,1-1 0,0 1 0,0 0 0,0-1 1,0 0-1,1 0 0,-1 0 0,1-1 0,-1 0 0,1 1 0,0-2 0,0 1 0,0 0 1,1-1-1,-1 0 0,0 0 0,0-1 0,1 0 0,-1 1 0,0-2 0,0 1 0,1-1 1,-1 1-1,0-1 0,8-3 0,281-98 166,-255 86-50,-30 11-74,1 1 0,0 0 0,0 1 0,0 0 0,0 0 0,1 1 0,10-1 0,-19 3-74,-1 0 1,0 0-1,0 0 0,0 0 1,1 0-1,-1 1 1,0-1-1,0 0 0,0 1 1,0-1-1,0 1 1,0-1-1,0 1 0,0 0 1,0-1-1,0 1 0,0 0 1,0 0-1,0 0 1,0-1-1,-1 1 0,1 0 1,0 0-1,-1 0 1,1 0-1,-1 0 0,1 0 1,-1 1-1,1-1 1,-1 0-1,0 0 0,1 0 1,-1 2-1,1 4 30,-1 0-1,0 0 1,0 0-1,-2 11 1,1-2 57,1-14-97,0 1 1,-1-1-1,1 0 1,-1 0 0,1 0-1,-1 0 1,0 0-1,-1 3 1,1-1-168,1-4 60,2-5-47,5-3-93,-1 0 0,10-14 0,-11 14 192,0 0 0,1 0 0,1 0 0,7-6 0,0 0-29,-6 6 47,1 1-1,13-11 1,-22 18 27,1-1 0,0 1 1,-1-1-1,1 1 0,0-1 0,0 1 0,-1 0 0,1-1 0,0 1 0,0 0 0,-1 0 1,1 0-1,0-1 0,0 1 0,0 0 0,-1 0 0,1 0 0,0 0 0,0 1 1,0-1-1,-1 0 0,1 0 0,0 0 0,0 1 0,-1-1 0,1 0 0,0 1 0,0-1 1,-1 0-1,1 1 0,0-1 0,-1 1 0,1-1 0,-1 1 0,1-1 0,-1 1 1,1 0-1,-1-1 0,1 1 0,-1 0 0,1-1 0,-1 1 0,0 0 0,1 0 0,-1-1 1,0 1-1,0 1 0,2 2 57,-1 1 1,0-1-1,-1 0 1,1 1-1,-1-1 1,0 9-1,-2 5 122,1-13-177,0-1 0,1 1 1,-1-1-1,1 1 0,0-1 1,1 7-1,0 1-11,0-12-372,3-3 157,3-5-141,1 0 1,10-15 0,13-15 27,-28 35 342,0 0 0,0 0 0,0 1 0,0-1 0,1 1 0,-1 0-1,1 0 1,-1 0 0,7-1 0,-9 2 14,1 1 0,-1 0 0,0 0 0,0 0 0,1 0 0,-1 0 0,0 0 0,1 0 0,-1 0 0,0 0 0,1 1 0,-1-1 0,0 0 0,0 1 0,0-1 0,1 1 0,-1 0 0,0-1 0,0 1 0,0 0 0,0 0 0,0 0 0,0-1 0,0 1-1,0 0 1,-1 0 0,1 0 0,0 1 0,0-1 0,-1 0 0,1 0 0,-1 0 0,1 0 0,-1 1 0,1 1 0,2 5 94,-1 0 0,0 0 0,2 17-1,-4-23-108,0 14 34,1 4-23,4-9-26,-4-11-4,-1 0 0,1 1 0,0-1 0,0 0 0,-1 0 0,1 0 1,0 0-1,0 1 0,0-1 0,-1 0 0,1 0 0,0 0 0,0-1 0,0 1 0,-1 0 0,1 0 0,0 0 0,0 0 0,-1-1 0,2 0 0,5 0-57,21-5-118,0-1 0,0-2 0,0 0-1,37-20 1,-37 16 189,-2-1-1,0-1 1,-1-1 0,36-31-1,-47 33 31,-13 12 33,1-1-1,0 1 1,1 0 0,-1 0-1,0 0 1,1 0-1,-1 0 1,5-2-1,-7 4-64,0 0-1,0 0 1,0 1-1,0-1 1,0 0-1,0 0 0,0 0 1,1 0-1,-1 0 1,0 1-1,0-1 0,0 0 1,0 0-1,0 0 1,0 1-1,0-1 0,0 0 1,0 0-1,0 0 1,0 0-1,0 1 1,0-1-1,0 0 0,0 0 1,0 0-1,0 1 1,0-1-1,0 0 0,0 0 1,-1 0-1,1 0 1,0 1-1,0-1 0,0 0 1,0 0-1,0 0 1,0 0-1,0 0 1,-1 0-1,1 1 0,0-1 1,-7 14 45,6-11-2,-13 22 517,-31 44 0,39-60-477,-3 5-43,0 2 0,-12 29 0,21-45-48,-1 1-4,1-1 1,0 1-1,-1 0 0,1 0 1,0-1-1,-1 1 0,1 0 1,0 0-1,0-1 0,0 1 0,-1 0 1,1 0-1,0 0 0,0-1 1,0 1-1,0 0 0,1 0 1,-1-1-1,0 1 0,0 0 1,0 0-1,1 0 0,-1-1 0,0 1 1,1 0-1,-1-1 0,0 1 1,2 0-1,-2 0-7,1-1 0,0 0 0,0 1 1,0-1-1,-1 0 0,1 0 0,0 0 0,0 0 0,0 0 0,0 0 0,0 0 1,-1 0-1,1 0 0,0 0 0,0 0 0,0 0 0,0-1 0,0 1 0,-1 0 1,1-1-1,0 1 0,0 0 0,1-2 0,5-3-127,0 0 0,0-1-1,0 0 1,-1 0 0,6-8-1,17-16-114,-19 19 224,-9 10 23,0-1 1,0 1-1,0 0 1,0-1-1,0 1 1,1 0-1,-1 0 1,0 0-1,0 0 1,1 0-1,-1 0 1,1 1-1,-1-1 1,3-1-1,-3 3 50,0 0-1,0 0 0,0 0 0,0 0 0,0 0 0,-1 0 0,1 0 0,0 0 0,-1 0 0,1 0 1,-1 1-1,2 1 0,-2-1 68,3 4-36,0 1 0,-1 0 0,2 11 0,-3-11-74,1 1-1,0-1 1,4 9-1,-5-14-5,0 0-1,0 0 0,1 0 0,-1 0 0,0 0 0,1 0 0,-1 0 0,1-1 0,0 1 0,0-1 0,-1 1 1,1-1-1,0 0 0,4 2 0,-5-2-5,0-1 1,0 0-1,0 0 1,0 0-1,0 0 0,0 0 1,0 0-1,0 0 1,0 0-1,0 0 1,0 0-1,0-1 1,-1 1-1,1 0 1,0-1-1,0 1 0,0-1 1,0 1-1,1-2 1,17-13-245,-13 11 166,8-9-34,0-1 0,-1 0 0,0-1 1,-1 0-1,12-21 0,43-84-302,-64 112 377,110-215-592,-67 127 869,-45 91-86,-5 8-62,-9 11 52,1 3 33,1-1 0,1 2-1,0-1 1,1 1 0,-7 23-1,-27 99 493,39-123-603,3-15-46,-6 26 174,-5 32 0,11-51-170,0-1-1,1 0 1,0 1 0,0-1 0,1 0 0,0 0 0,0 1 0,5 14-1,-5-20-39,0-1 0,0 1 0,0-1-1,1 0 1,-1 0 0,0 0 0,1 0-1,-1 0 1,1 0 0,0 0 0,0 0-1,0 0 1,0-1 0,0 1 0,0-1-1,0 1 1,0-1 0,1 0 0,-1 0-1,0 0 1,1 0 0,-1 0-1,1-1 1,-1 1 0,1-1 0,-1 0-1,1 1 1,0-1 0,-1 0 0,1-1-1,-1 1 1,1 0 0,-1-1 0,1 1-1,3-2 1,5-2-80,-1 0 0,1 0 0,-1-1 0,1 0 0,-1-1 0,-1 0 0,1 0 0,-1-1 0,0-1 0,-1 1 0,1-1 0,-2-1 0,11-13 0,11-20-155,31-60 0,18-55 64,-48 94 237,-24 52-3,-4 7 4,0 0-1,0-1 0,0 1 0,0 0 0,-1-1 1,1 1-1,-1-1 0,1-7 0,-2 12-35,0 0-1,0 0 1,0-1-1,0 1 1,0 0-1,0 0 1,0 0-1,0 0 1,0 0-1,0 0 1,0 0-1,0-1 1,0 1-1,0 0 1,0 0-1,0 0 1,0 0-1,0 0 1,0 0-1,0 0 1,0 0-1,-1-1 1,1 1-1,0 0 1,0 0-1,0 0 1,0 0-1,0 0 1,0 0-1,0 0 1,0 0-1,0 0 1,0 0-1,-1 0 1,1 0-1,0-1 1,0 1-1,0 0 1,0 0-1,0 0 1,0 0-1,0 0 1,-1 0-1,1 0 1,0 0-1,-6 5 167,1 2 10,0 1 0,1-1 0,0 1 0,0 0 0,1 0 1,-3 10-1,-12 55 686,18-72-855,-22 125 800,19-102-778,2 1 1,0 0-1,3 29 0,0-40-227,1-1 0,6 23 0,-7-29-674,1-1 0,0 1 0,0-1 0,0 0 1,0 0-1,1 0 0,6 6 0,-9-11 478,0 0-1,0 0 0,0 0 0,0 0 0,0 0 1,0 0-1,0-1 0,1 1 0,-1 0 0,0-1 1,1 1-1,-1-1 0,0 0 0,1 1 1,-1-1-1,0 0 0,1 0 0,-1 0 0,1 0 1,1 0-1,2-1-974,-1 0 1,0 0-1,0-1 1,8-2-1,15-8-2805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0:02.6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235 625 3552,'-1'1'95,"0"-1"40,0 1 0,1-1 0,-1 1 0,0-1 0,1 1 0,-1-1 1,1 1-1,-1-1 0,1 1 0,-1 0 0,1-1 0,0 1 0,-1 0 0,1 0 0,0-1 0,-1 1 0,-3 12 10983,7-15-10912,0 0 0,0 0 0,0 0 0,-1 0 0,1 0 0,-1-1 0,0 0 0,1 1 0,-1-1 0,0 0 0,2-5 0,3-7 43,8-21 0,43-131 726,18-49-318,-63 183-499,5-10 438,31-57 0,-47 95-371,-4 8-59,-7 14-83,-10 44-216,-46 158 317,-5 14 149,34-144-93,-4-1 0,-4-2 0,-75 109 0,110-182-247,-2 4-73,0 0 1,-1 0-1,-25 25 1,31-39-393,6-10 66,10-18-124,5 0 308,1 1 0,22-25 0,46-45-50,-41 47 255,166-160 365,-158 160-141,-30 26 296,0-1 0,23-32 530,-48 59-883,-6 13-78,8-13-33,-1 3 18,-1 0 0,1 1 0,1-1 0,0 0 0,0 1 0,1 0-1,-1-1 1,2 1 0,0 14 0,1-16-54,-1-4 55,0 0 1,0 0-1,0 1 0,1-1 0,0 0 0,0 0 0,0 0 1,0 0-1,0 0 0,0-1 0,1 1 0,-1 0 0,1 0 1,0-1-1,0 1 0,4 3 0,-2-2-45,-1-1-1,1 0 1,1-1-1,-1 1 1,0-1 0,1 0-1,-1 0 1,1 0-1,-1 0 1,1-1-1,8 2 1,-10-3-39,-1 0-1,1 0 1,0 0 0,0 0 0,0-1-1,-1 1 1,1-1 0,0 0 0,-1 1-1,1-1 1,0 0 0,-1-1 0,1 1-1,-1 0 1,1-1 0,-1 1-1,0-1 1,0 0 0,0 0 0,0 0-1,0 0 1,3-4 0,-2 3 14,-1-1 0,1 0 1,-1 0-1,0 0 0,0 0 0,0 0 0,0 0 1,-1-1-1,1 1 0,-1-1 0,0 1 1,-1-1-1,1 1 0,-1-1 0,0 1 0,0-1 1,0 0-1,-1 1 0,0-1 0,1 1 1,-2-1-1,1 1 0,-4-8 0,4 10 27,0 0-1,-1 0 0,0 0 1,1 1-1,-1-1 1,0 1-1,0-1 1,0 1-1,0 0 0,0-1 1,0 1-1,0 0 1,-1 0-1,1 1 1,0-1-1,0 0 0,-1 1 1,1 0-1,-1-1 1,1 1-1,0 0 0,-1 0 1,1 0-1,0 0 1,-1 1-1,-2 0 1,5-1-7,-1 0 1,0 1 0,1-1-1,-1 0 1,0 0 0,0 0-1,1 0 1,-1 0 0,0 0-1,1 0 1,-1 0 0,0 0-1,0 0 1,1-1 0,-1 1-1,0 0 1,1 0 0,-1-1-1,0 1 1,1 0 0,-1-1-1,1 1 1,-2-1 0,3 0 15,-1 0 1,1 0-1,0 0 1,-1 1-1,1-1 1,0 0 0,0 1-1,-1-1 1,1 1-1,0-1 1,0 1 0,0-1-1,2 0 1,-3 1-1,12-5 58,-1 1 1,1 0 0,0 0 0,0 1 0,0 1 0,24-2 0,-8 3 127,0 1 0,28 4 0,-48-3-85,0 1-1,0-1 1,0 1-1,0 1 0,-1 0 1,1 0-1,-1 0 1,0 1-1,0 0 1,0 0-1,10 10 1,-6-5 61,-1 1 1,-1 1 0,1-1-1,-2 2 1,0-1-1,7 14 1,-11-19-197,0 0 0,1 1-1,-1-1 1,7 6 0,-9-11-205,-1 1 1,1 0-1,0 0 1,1-1 0,-1 1-1,0-1 1,0 0-1,1 0 1,-1 0-1,0 0 1,1 0-1,-1 0 1,1 0-1,0-1 1,4 1-1,7-2-2037,0-1 0,-1 0 0,1 0 0,-1-2 0,1 0 0,20-9 0,10-2-2132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0:05.9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8 731 3808,'-8'-12'5989,"18"12"-2501,-8 0-3243,0 0 1,0-1-1,-1 1 0,1-1 1,0 0-1,0 0 0,0 0 0,0 0 1,-1 0-1,1 0 0,0 0 1,-1 0-1,1-1 0,1-1 1,23-27 1108,-18 20-959,20-28 365,0-1 0,27-54 0,-3 4-277,15-18 221,-65 103-615,1 0 0,-1 0 1,1 1-1,0 0 0,6-6 1,-8 8-63,-1 1 1,1-1 0,-1 1-1,1 0 1,-1-1 0,1 1 0,0 0-1,-1-1 1,1 1 0,-1 0-1,1 0 1,0-1 0,-1 1 0,1 0-1,0 0 1,-1 0 0,1 0 0,0 0-1,-1 0 1,1 0 0,0 0-1,-1 0 1,1 0 0,-1 0 0,1 1-1,0-1 1,-1 0 0,1 0 0,0 1-1,-1-1 1,1 0 0,-1 1-1,1-1 1,-1 1 0,1-1 0,-1 0-1,1 1 1,-1-1 0,1 1-1,-1-1 1,0 1 0,1 0 0,-1-1-1,0 1 1,0-1 0,1 1 0,-1 1-1,3 4 42,-1 0 0,-1 0 0,1 1 0,-1-1 0,1 12 0,-1 36 84,-1-48-133,0 8 26,0-1 0,-1 1 0,-1 0 0,-1-1 0,0 0 0,-9 26 0,10-34-61,0 0 0,0 0 0,-1 0 0,0-1 0,0 1 0,0-1 0,-1 1 0,1-1-1,-1 0 1,0-1 0,0 1 0,0-1 0,-1 1 0,1-1 0,-1-1 0,0 1 0,1-1 0,-1 1-1,-1-2 1,-5 3 0,4-3-111,1 0 1,0-1-1,-1 1 0,1-2 0,-1 1 0,1-1 1,0 1-1,-1-2 0,1 1 0,0-1 0,0 0 1,0 0-1,0-1 0,0 1 0,1-2 0,-12-6 1,8 1 57,6 6 369,6 8 10,0-1-226,1-1 1,-1 1-1,1-1 1,0 1-1,0-1 1,0 0-1,1-1 1,-1 1-1,1-1 1,5 3-1,7 1 165,24 6 0,-24-8-148,-1-2 0,1 0 0,0-1 0,1 0 0,-1-2 0,0 0 0,0-1 0,0 0 0,-1-2 0,1 0 0,-1 0 0,1-2 0,-2 0 0,29-15 0,-31 12-102,0 0-1,-1 0 0,0-1 1,-1-1-1,0 0 1,0 0-1,-1-1 0,10-16 1,-4 1 76,-5 9-38,1 0 0,0 1 1,19-20-1,-31 36-12,1 0 0,0 0 0,-1 0-1,1 1 1,0-1 0,0 0 0,0 1-1,0-1 1,-1 1 0,1-1 0,0 1-1,0-1 1,0 1 0,0-1 0,0 1 0,0 0-1,0 0 1,0 0 0,0-1 0,1 1-1,0 0 1,-1 1 20,0-1-1,0 1 1,-1 0-1,1-1 1,-1 1-1,1 0 0,0-1 1,-1 1-1,1 0 1,-1 0-1,1 0 1,-1-1-1,0 1 1,1 0-1,-1 0 1,0 0-1,0 0 1,0 0-1,1 0 1,-1 0-1,0-1 1,0 1-1,0 0 1,0 0-1,-1 2 0,4 35 332,-2-25-250,0 0 0,-2 17 0,-3 64-405,5-96 197,0 0 0,-1 1 0,1-1-1,0 1 1,0-1 0,1 1 0,-1 0-1,2-3 1,5-6-84,10-14-5,1 0-1,1 2 1,30-28-1,-42 43 192,0 0 0,0 1-1,1 0 1,0 0 0,0 1 0,15-6 0,-22 10 29,0 0 0,1 0 1,-1 0-1,1 0 0,-1 1 1,1-1-1,-1 1 0,1 0 0,-1 0 1,1 0-1,-1 0 0,1 0 0,-1 0 1,1 1-1,-1-1 0,0 1 0,1 0 1,-1 0-1,0 0 0,1 0 1,-1 0-1,0 0 0,0 0 0,0 1 1,0-1-1,0 1 0,0 0 0,0 0 1,0-1-1,-1 1 0,3 4 0,-1-1 24,-1-1 0,0 1 0,0-1 0,0 1-1,-1-1 1,0 1 0,0 0 0,1 6-1,0 43 96,-2-37-271,0-17 91,0 0 0,0 1 0,0-1 0,0 0 0,0 0 0,0 0 0,0 0 0,0 0 0,0 0 0,0 0 0,0 0 0,0 0 0,0 0 1,0 1-1,0-1 0,0 0 0,0 0 0,1 0 0,-1 0 0,0 0 0,0 0 0,0 0 0,0 0 0,0 0 0,0 0 0,0 0 0,0 0 0,0 0 0,1 0 0,-1 0 0,0 0 0,0 0 0,0 0 0,0 0 0,0 0 0,0 0 0,0 0 0,0 0 0,1 0 0,-1 0 0,0 0 0,0 0 0,0 0 0,0 0 0,0 0 0,9-4-325,6-5-119,28-27-22,21-16 474,-62 50 17,1 0 0,0 0 0,0 1 0,0-1 0,0 1 0,0 0 0,0-1 0,0 1 0,1 1 0,4-2 0,-6 2 30,-1 0 0,0 0 1,0 0-1,1 1 0,-1-1 1,0 0-1,1 1 0,-1-1 0,0 0 1,0 1-1,1 0 0,-1-1 1,0 1-1,0 0 0,0 0 1,0-1-1,0 1 0,0 0 0,0 0 1,0 0-1,0 0 0,-1 0 1,1 0-1,0 0 0,-1 1 1,1-1-1,-1 0 0,1 0 0,0 2 1,1 5 70,0 1-1,0-1 1,-1 0 0,0 0-1,-1 1 1,0-1 0,-1 11 0,0-7-69,1 1 0,2 17 0,-1-28-72,-1 0-1,0 0 1,1 0 0,-1 0 0,1 0 0,0 0-1,-1 0 1,1 0 0,0 0 0,0 0 0,0 0 0,1-1-1,-1 1 1,0 0 0,1-1 0,-1 1 0,1-1-1,2 3 1,-2-4-15,0 1 1,0 0-1,0-1 0,-1 1 0,1-1 0,0 0 1,0 1-1,0-1 0,0 0 0,0 0 0,0-1 0,0 1 1,0 0-1,0 0 0,0-1 0,0 0 0,-1 1 1,1-1-1,0 0 0,2-1 0,19-11-98,-1-2 1,0 0-1,-1-1 0,23-23 1,-33 29 186,26-21 384,-71 77 261,-4 8-314,38-54-387,0 0-1,-1 0 1,1 1 0,0-1 0,0 0-1,0 0 1,0 0 0,0 0 0,-1 1 0,1-1-1,0 0 1,0 0 0,0 0 0,0 1-1,0-1 1,0 0 0,0 0 0,0 0 0,0 1-1,0-1 1,0 0 0,0 0 0,0 1-1,0-1 1,0 0 0,0 0 0,0 0-1,0 1 1,0-1 0,0 0 0,0 0 0,0 0-1,0 1 1,0-1 0,0 0 0,1 1-1,7-1-577,12-8-241,-19 7 843,0 0-1,0-1 0,1 1 1,-1 0-1,0 0 0,1 0 1,-1 0-1,1 1 0,-1-1 0,1 0 1,0 1-1,-1-1 0,1 1 1,1-1-1,-1 5 132,0 0 0,0 1 0,-1-1 0,1 1 0,0 5 0,5 17 213,-6-23-368,1 0 0,-1-1-1,1 1 1,0 0 0,0-1-1,1 1 1,-1-1 0,1 0-1,0 0 1,-1 0 0,6 4-1,-6-6-14,1 1-1,-1-1 0,1 1 0,-1-1 1,1 0-1,0 0 0,0-1 0,0 1 0,-1 0 1,1-1-1,0 0 0,0 1 0,0-1 1,0-1-1,0 1 0,0 0 0,4-2 0,10-2-96,-1 0-1,0-1 0,0-1 0,0-1 0,-1 0 0,0-1 0,-1-1 0,0 0 0,0-1 1,0-1-1,16-17 0,-8 4-23,-1-1 1,-1-1-1,-1-1 0,16-32 1,-6 2 43,27-71 1,-39 84 290,-8 26-219,-2-1 0,0 0 0,5-23 1,-13 31 152,-4 14-10,-8 16-3,1 5 109,2 1 1,0 0 0,-10 43 0,-8 79 320,24-118-409,1 0-1,1 37 1,2-55-145,1 0 1,1 0-1,-1 0 1,2-1-1,0 1 1,0 0-1,0-1 1,1 0-1,6 10 0,-9-19-8,0 1 0,0-1-1,-1 0 1,1 0 0,0 0-1,1 1 1,-1-1-1,0 0 1,0 0 0,0 0-1,1-1 1,-1 1-1,0 0 1,1 0 0,-1-1-1,1 1 1,-1-1 0,1 1-1,-1-1 1,1 0-1,-1 1 1,1-1 0,-1 0-1,1 0 1,0 0-1,-1 0 1,1-1 0,-1 1-1,3-1 1,-1 0-33,1 0 0,-1 0 0,0-1 0,1 1 0,-1-1 0,0 0-1,0 0 1,0 0 0,0 0 0,0-1 0,-1 1 0,4-4 0,10-17-164,-1 1-1,-1-2 1,-2 0 0,17-42-1,-20 46 137,13-32-191,69-167 496,-87 206-175,10-31 38,-13 42-66,-1-1-1,1 1 1,-1 0 0,0 0 0,0-1 0,0 1 0,0 0 0,0-1-1,-1 1 1,1 0 0,-1 0 0,1-1 0,-1 1 0,0 0 0,-1-3 0,1 4-8,1 1 1,-1-1-1,1 1 1,-1-1-1,0 1 1,1 0-1,-1-1 1,1 1-1,-1 0 1,0-1-1,1 1 1,-1 0 0,0 0-1,1 0 1,-1-1-1,0 1 1,1 0-1,-1 0 1,0 0-1,0 0 1,1 0-1,-1 1 1,0-1 0,1 0-1,-1 0 1,0 0-1,1 1 1,-1-1-1,0 0 1,1 0-1,-2 1 1,0 0 48,-2 1 24,0 0 0,0 0 0,0 0-1,1 1 1,-1-1 0,1 1 0,-1 0-1,1 0 1,0 0 0,0 1 0,1-1-1,-1 1 1,-3 6 0,-1 2 198,0 1 0,-8 23 1,6-7-132,0 0 0,2 0-1,1 0 1,1 1 0,2 0 0,0 0 0,3 0 0,5 60 0,-3-77-282,1-1 0,0 0 0,1 0 1,0 0-1,1-1 0,0 0 0,10 17 0,-11-23-279,-1 0 0,2 0 0,-1 0 0,0 0 0,1-1 0,0 1 0,5 3 0,-6-6-169,-1 0 1,1 0-1,0 0 0,-1 0 0,1-1 1,0 0-1,0 0 0,0 0 0,0 0 1,0 0-1,8-1 0,2 0-2226,0-1-1,15-4 1,3 0-701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7:49.9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 5728,'0'0'46,"0"0"1,0 0 0,0 0-1,0-1 1,0 1-1,0 0 1,0 0-1,0 0 1,0 0 0,0 0-1,0-1 1,0 1-1,0 0 1,0 0 0,0 0-1,0 0 1,0 0-1,0 0 1,0-1-1,0 1 1,1 0 0,-1 0-1,0 0 1,0 0-1,0 0 1,0 0 0,0 0-1,0 0 1,0 0-1,1 0 1,-1-1-1,0 1 1,0 0 0,0 0-1,0 0 1,0 0-1,1 0 1,-1 0-1,0 0 1,0 0 0,0 0-1,0 0 1,0 0-1,0 0 1,1 0 0,-1 0-1,0 0 1,0 0-1,0 0 1,1 1-1,15-1 1062,27 7 486,-25-2-1179,-1 0 0,1 1 0,-1 1 0,0 1 0,-1 0 0,1 1 0,-2 1 0,1 0 0,26 25 0,-4 2 273,-2 0-1,40 54 1,-31-31 563,67 116-1,-97-147-1032,-1 1 0,-2 0 0,-1 2 0,-1-1 0,7 44-1,-8-19 55,-3 1 0,-1 68 0,-5-96-220,-2-1-1,0 1 1,-2-1 0,-1 0 0,-1-1-1,-2 1 1,-1-1 0,0 0 0,-16 28-1,8-24-120,-1 0 0,-2-2 0,-23 28 0,32-44-787,-1 0 0,-1 0 0,0-1 0,0-1 0,-2 0 0,1-1-1,-31 15 1,35-20-102,-1-2 0,-13 4 0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0:07.9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66 1248,'4'-6'4580,"9"-1"-2458,-12 6-1777,1 1 0,0-1 0,-1 0 1,1 0-1,-1 1 0,0-1 0,1-1 1,-1 1-1,2-1 0,1-11 4642,-4 6-4374,-4 6-560,3 0-9,1 0 0,-1 1 0,1-1 0,-1 0 0,1 0 0,-1 0-1,1 0 1,0 0 0,-1 0 0,1 0 0,0 0 0,0 0-1,0 0 1,0-2 0,1-2 1362,-1 5-1080,2 14 378,0-7-664,0-1 0,0 1 0,1-1 0,0 0 0,0 1 0,0-1 0,1-1 0,-1 1 0,2-1 0,-1 1 0,0-1 0,1 0 0,0-1 0,0 1 0,7 4 0,-8-6-343,0 0 1,1-1-1,-1 1 0,1-1 1,-1 0-1,8 2 1,18 2-4487,-9-3 2299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0:09.3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37 2976,'-8'-22'1682,"13"7"10726,-1 33-7997,-2-1-3863,0-1 1,-1 1-1,-1 0 1,-3 25 0,0-4-146,0-2-174,-9 37 0,2-15-127,-4 78 240,9-116-464,4-17-420,0 1-1,0-1 0,0 0 1,1 1-1,-1-1 0,1 5 1,-1-6 440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0:09.7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29 239 5632,'-7'-11'1580,"4"8"-1143,1 0-1,0 0 0,0 0 0,0-1 1,0 1-1,0-1 0,1 1 1,0-1-1,0 0 0,0 0 0,-1-5 1,2 3-16,0 0 1,1 0-1,0 0 1,0 0 0,0 0-1,1 0 1,0 0-1,0 0 1,0 1-1,1-1 1,0 1 0,0-1-1,6-7 1,-3 6-96,0 1 0,1-1 0,0 1 0,0 1 0,0-1 0,1 1 0,-1 0 0,14-5 0,-6 3-7,1 1-1,0 1 1,1 0-1,0 1 0,-1 1 1,1 1-1,0 0 1,0 1-1,26 2 1,-32 0-85,0 1 0,0 0 1,0 1-1,0 0 0,19 9 0,-24-9-33,0 0 0,0 0-1,-1 0 1,1 1 0,-1 0-1,0 0 1,0 0-1,-1 1 1,1 0 0,-1 0-1,6 8 1,-9-11-141,0 0-1,0 0 1,0 0 0,0 0 0,0 0-1,-1 0 1,1 0 0,-1 0 0,1 0 0,-1 1-1,0-1 1,0 0 0,0 0 0,0 0-1,0 0 1,-2 4 0,1-3-1,0 1-1,0-1 1,-1 0 0,1 0-1,-1 0 1,0 0 0,0 0-1,0 0 1,-4 3 0,-2 2 27,-1-1-1,0 1 1,-1-2 0,-19 11 0,2-2-658,-2-2 0,-45 14 1,46-18-2132,-32 4 1,39-10 883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1:35.1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257 8 2656,'5'-7'9274,"-5"7"-9208,-1 1-1,1-1 0,-1 0 1,1 1-1,0-1 0,-1 1 1,1-1-1,-1 1 0,1-1 1,0 1-1,0-1 0,-1 1 1,1-1-1,0 1 0,0-1 1,0 1-1,0-1 0,-1 1 1,1 0-1,0 1 79,-2 2-31,0-1 0,0 0 0,-1 0 0,1 0 0,-1 0 1,-4 4-1,-6 7 199,7-4-144,-1 0 0,2 0 1,-7 14-1,-1 4 60,-70 166 656,46-103-488,-8 33 569,41-110-854,1 1 0,1-1 1,0 1-1,0-1 0,2 1 1,2 29-1,1-21 101,2 1 0,0-1 1,2 0-1,0 0 0,2-1 0,0 0 0,1-1 0,23 34 0,-14-20 40,-15-27-516,0 0-1,0 0 0,1 0 0,8 9 0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1:37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157 496 2496,'-1'-1'386,"0"1"0,0-1 1,0 1-1,0 0 0,1-1 1,-1 1-1,0 0 0,0 0 0,0 0 1,0-1-1,0 1 0,0 0 1,0 0-1,0 0 0,0 1 0,0-1 1,0 0-1,0 0 0,1 0 1,-1 1-1,0-1 0,0 0 0,0 1 1,0-1-1,0 1 0,1-1 0,-1 1 1,0-1-1,0 1 0,1 0 1,-1-1-1,0 2 0,-9 6-1469,5-5 1236,-12 10 481,-1 1 0,-20 21 0,34-31-565,0 1 0,0-1 1,1 0-1,0 1 0,0 0 0,0-1 0,0 1 1,1 0-1,0 1 0,0-1 0,0 0 0,1 1 1,0-1-1,0 1 0,0 5 0,0-9-17,1 1 0,0-1 0,0 0 0,1 0 0,-1 0 0,0 0 1,1 0-1,-1 0 0,1 0 0,0 0 0,-1 0 0,1-1 0,0 1 0,0 0 0,0 0 0,1-1 0,-1 1 0,0 0 0,0-1 0,1 1 0,-1-1 0,3 2 1,-1-2 41,0 1 0,0-1 0,1 0 0,-1 0 0,0 0 0,1 0 1,-1-1-1,1 1 0,-1-1 0,0 0 0,1 0 0,4-1 0,19-3 94,-1 0 0,1-2 0,-1-2-1,46-18 1,-52 17-257,1 0-1,21-15 1,-42 24 32,0 0-1,0 0 1,1 1-1,-1-1 1,0 0 0,0 0-1,0 0 1,1 0-1,-1 1 1,0-1 0,0 0-1,0 0 1,0 1-1,1-1 1,-1 0 0,0 0-1,0 1 1,0-1-1,0 0 1,0 1 0,0-1-1,0 0 1,0 0-1,0 1 1,0-1 0,0 0-1,0 0 1,0 1-1,0-1 1,0 1 0,1 19-544,0-1 593,1-14 54,0 0 0,0 0 1,1 0-1,-1-1 0,1 1 0,4 4 0,-6-8-10,-1 0 1,1 1-1,0-1 1,0 0-1,0 0 1,0 0-1,0-1 0,1 1 1,-1 0-1,0 0 1,0-1-1,0 1 0,1 0 1,-1-1-1,0 1 1,1-1-1,-1 0 1,1 1-1,-1-1 0,0 0 1,1 0-1,-1 0 1,1 0-1,-1 0 0,0 0 1,1 0-1,2-1 1,0-1-11,-1 0 1,1 0-1,-1 0 1,1 0 0,-1 0-1,0-1 1,0 0-1,0 1 1,0-1-1,0-1 1,0 1 0,-1 0-1,0 0 1,3-6-1,2-4-98,-2 0-1,8-25 1,-11 31-4,-1-16-468,-2 13-200,1 11 713,0-1 1,1 1-1,-1-1 0,0 0 1,0 1-1,0-1 0,0 1 1,1-1-1,-1 0 0,0 1 1,0-1-1,0 1 0,1-1 1,-1 0-1,0 1 0,1-1 1,-1 0-1,0 0 0,1 1 1,-1-1-1,0 0 0,1 0 1,-1 0-1,1 1 0,-1-1 1,0 0-1,1 0 0,-1 0 1,1 0-1,21 2 59,25-8 395,-24 1-386,1-1 1,-1-2-1,0 0 1,-1-1-1,0-1 1,0-1 0,-1-1-1,-1-1 1,0-1-1,-1 0 1,0-2-1,-1 0 1,-1-1-1,-1-1 1,0-1-1,-1 0 1,-1 0-1,12-25 1,-9 16-67,-2-1 1,-2-1-1,0 0 1,12-46-1,-18 49-24,-4 21-40,-1 0 0,0-1 0,-1 1 0,1 0 0,-1 0 1,-1-1-1,1 1 0,-1-1 0,-1-9 0,1 16 55,0-1-1,0 1 1,0 0 0,0 0 0,0 0 0,0-1 0,0 1-1,0 0 1,0 0 0,-1 0 0,1-1 0,0 1-1,0 0 1,0 0 0,0 0 0,0 0 0,-1-1 0,1 1-1,0 0 1,0 0 0,0 0 0,0 0 0,-1 0 0,1 0-1,0 0 1,0-1 0,0 1 0,-1 0 0,1 0 0,0 0-1,0 0 1,-1 0 0,1 0 0,0 0 0,0 0 0,0 0-1,-1 0 1,-8 6-370,-5 9 165,-3 12 244,2 0-1,-25 57 0,23-47 47,-123 261 1069,73-170-917,60-115-121,-12 19-1,5-11 684,58-48 46,-15 11-1091,61-24 0,-88 39 224,1 0 0,-1 0 0,1 0-1,0 1 1,-1-1 0,1 1 0,0 0 0,0 0 0,-1 0 0,1 0 0,0 0 0,0 0 0,-1 1 0,1 0 0,0-1 0,-1 1 0,1 0 0,-1 0 0,1 0 0,-1 1 0,0-1 0,4 3 0,1 2 1,-1 0 0,1 1 1,-1 0-1,0 0 1,5 10-1,-2-5 114,-6-8-17,0 0-1,0-1 1,0 0 0,1 0-1,-1 0 1,1 0-1,0-1 1,-1 1-1,1-1 1,0 0 0,1 0-1,-1 0 1,0-1-1,0 1 1,1-1-1,-1 0 1,1 0 0,-1-1-1,1 1 1,-1-1-1,1 0 1,-1 0-1,1-1 1,-1 1 0,1-1-1,-1 0 1,1 0-1,-1-1 1,0 1-1,1-1 1,-1 0-1,0 0 1,6-4 0,1-2-17,0 0 0,-1 0-1,18-19 1,-25 23-59,0 0-1,0 1 0,0-1 0,-1 0 1,1 0-1,-1-1 0,0 1 0,0 0 1,-1-1-1,0 1 0,1-1 1,-1 1-1,-1-1 0,1-7 0,0 11-2,-1 0 0,0 1 0,0-1-1,0 0 1,0 1 0,0-1 0,-1 0 0,1 0-1,0 1 1,0-1 0,0 0 0,-1 1 0,1-1-1,0 0 1,-1 1 0,1-1 0,0 1 0,-1-1-1,1 0 1,-1 0 0,0 1 2,1 0 0,-1 0 0,1-1 0,-1 1 0,1 0 0,-1 0-1,1 0 1,-1 0 0,1 0 0,-1 0 0,1 0 0,-1 0 0,1 0 0,-1 1 0,1-1 0,-1 0 0,1 0 0,-1 0-1,1 0 1,0 1 0,-2-1 0,0 2-49,0-1-1,-1 1 0,1 0 1,0 0-1,0 0 1,0 0-1,1 0 0,-4 4 1,0 3 50,0 0 1,1 1-1,0-1 1,0 1-1,1 0 1,-2 11-1,4-16 65,0 0 0,1 0 0,0 1 0,0-1 0,0 0 0,1 0 0,-1 0 0,1 0 0,1 0-1,-1 1 1,1-2 0,-1 1 0,1 0 0,4 5 0,-5-8-12,-1-1 0,1 0 0,0 0 0,0 0 0,0 0 0,0 0 0,1 0 0,-1 0 0,0 0 1,0 0-1,0 0 0,1-1 0,-1 1 0,1 0 0,-1-1 0,0 0 0,1 1 0,-1-1 0,1 0 0,-1 1 0,1-1 0,-1 0 0,1 0 0,-1 0 0,1 0 0,-1-1 0,2 1 0,5-2 74,0 0-1,0 0 0,14-7 0,-13 5-77,87-41 55,-41 22 105,-31 12-383,1 1 0,0 1 0,48-10 1,-47 20-108,-25-1 282,0 1-1,-1-1 1,1 1-1,0 0 1,-1-1-1,1 1 1,-1 0 0,1 0-1,-1-1 1,1 1-1,-1 0 1,0 0-1,1 1 1,2 3 16,6 5-16,1 0 0,0-1 0,16 11 1,-23-18 24,3 2 55,0 0 1,0 0 0,0-1-1,0 0 1,0 0-1,1 0 1,-1-1-1,1 0 1,0 0-1,-1-1 1,8 1-1,-9-2-24,0 0 0,1 0 0,-1 0 0,0-1 0,0 0 0,0 0 0,0 0 0,0 0 0,-1-1 0,1 0 0,0 0 0,-1 0 1,1-1-1,-1 1 0,6-5 0,-9 6-26,10-8 49,-1 1 0,10-12 0,-18 18-76,0-1 1,1 1 0,-2-1 0,1 0-1,0 0 1,-1 1 0,1-1-1,-1 0 1,0 0 0,0 0 0,0 0-1,0-1 1,0 1 0,0-5 0,-1 8-11,0-1 0,0 0 0,0 1 1,0-1-1,0 1 0,0-1 1,0 1-1,-1-1 0,1 1 0,0-1 1,0 0-1,0 1 0,-1-1 1,1 1-1,0-1 0,0 1 0,-1-1 1,0 1-1,1-1 1,0 1 0,0 0-1,-1 0 1,1 0 0,0 0 0,-1 0 0,1 0 0,0 0 0,-1-1 0,1 1-1,0 0 1,0 0 0,-1 0 0,1 0 0,0 0 0,-1 1 0,1-1-1,0 0 1,-1 0 0,1 0 0,0 0 0,-1 0 0,0 1-11,-1 0 0,1 0 1,0-1-1,0 1 1,0 0-1,0 0 0,0 0 1,0 0-1,0 0 0,0 0 1,-1 2-1,0 1 90,1-1 0,-1 1 0,1-1 0,0 1 0,0-1 0,0 1 0,1 0 0,-1-1 0,1 1 0,0 0 0,0 0 0,0-1 0,1 1 0,-1 0 0,1-1 0,0 1 0,0 0 0,0-1 0,0 1 0,1-1 0,2 6 0,-1-4-6,-1 0 0,1 0 0,0 0 0,0 0 0,0 0 0,1-1 0,0 1 0,0-1 0,0 0 0,0 0 0,1-1 0,-1 1 0,1-1 0,0 0 0,0 0 0,0-1 0,0 1 0,1-1 0,-1 0 0,1-1 0,-1 1 0,1-1 0,9 1 0,12-3-460,-1 0 0,1-2 0,47-10 0,12-2-4793,-58 14 3300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1:38.9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114 107 2816,'6'-14'976,"-4"9"-320,0 0 0,0 1 0,0-1 0,-1 0 0,0 0 0,1-8 0,6-22 5856,-38 87-2449,19-26-3692,1-1 1,-10 38-1,-11 27-66,23-70-173,1 1 1,1 0-1,0 1 1,2-1-1,-3 29 1,7-40-32,0-1 1,0 0-1,1 1 1,1-1-1,-1 0 1,1 0-1,1 0 1,0 0-1,4 10 1,0-4 58,2 0-1,-1 0 1,2-1-1,11 14 1,-19-25-104,0-1 0,1 1 1,-1-1-1,0 0 0,1 1 0,0-1 0,-1 0 1,1-1-1,0 1 0,0 0 0,0-1 1,0 0-1,1 1 0,-1-1 0,0-1 0,0 1 1,5 0-1,-3-1-9,1 0 0,-1 0 1,0-1-1,0 1 0,0-1 1,0-1-1,0 1 0,0-1 0,0 0 1,5-3-1,6-4 24,0-1 0,-1-1 0,0 0 0,-1-1-1,14-15 1,-3 2 77,-10 12-83,-1-1-1,0-1 0,16-24 1,-18 21-38,-1 0 0,0-1 1,-2 0-1,0-1 1,-1 1-1,9-37 1,14-139-444,-30 170 387,-1 15-79,1 0 0,2-16 1,0 15-879,-5 24-8401,3 2 8032,1 9-938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1:39.4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0 4576,'-8'9'6336,"-9"14"-3556,16-22-2638,-6 10 300,0-1 0,0 1 0,1 1-1,1-1 1,-1 1 0,2 0 0,0 0-1,-4 21 1,7-27-321,0-1-1,0 1 1,1 0 0,0-1-1,0 1 1,1 0-1,-1-1 1,1 1 0,0 0-1,1-1 1,-1 1-1,1-1 1,1 0 0,-1 0-1,0 0 1,1 0-1,0 0 1,1 0 0,-1-1-1,1 1 1,6 6-1,-8-9-64,0 0-1,1 0 1,-1-1 0,0 1-1,1 0 1,-1-1-1,1 0 1,0 1-1,-1-1 1,1 0-1,0-1 1,0 1-1,0 0 1,0-1 0,-1 1-1,1-1 1,4 0-1,-4-1-14,1 1 0,-1-1 0,1 0 0,-1 0 0,1-1 0,-1 1 0,0 0 0,0-1 0,0 0 0,0 0 0,0 0 0,4-3-1,0-2 8,-1 0 0,1-1 0,-1 1 0,0-1 0,-1 0 0,0-1-1,0 1 1,-1-1 0,4-11 0,-6 14 1,0 1 1,-1-1-1,1 0 1,-2 1-1,1-1 1,0 0-1,-1 0 0,-1-10 1,0 13-75,1 0 0,-1 0 0,0-1-1,0 1 1,0 1 0,0-1 0,-1 0 0,1 0 0,-1 0 0,0 1 0,0-1 0,0 1 0,0-1-1,0 1 1,0 0 0,-1 0 0,1 0 0,-5-3 0,-1 1-95,0 1-1,0 0 1,-1 0 0,1 1-1,-1 0 1,1 0 0,-1 1-1,0 0 1,1 0 0,-1 1-1,0 0 1,0 1 0,0 0-1,1 0 1,-15 5 0,14-5-1028,-12 5-887,20-6 1669,0 0 0,1 0 0,-1 1 0,1-1 0,-1 0 0,1 0-1,-1 1 1,1-1 0,-1 1 0,1-1 0,-1 0 0,1 1 0,-1-1 0,1 1 0,-1 0 0,0 3-2663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1:40.1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75 5408,'-2'-1'402,"1"0"0,-1 0 1,1 1-1,0-1 0,-1 0 0,1 0 0,0 0 1,0 0-1,0 0 0,0-1 0,0 1 1,0 0-1,0 0 0,0-1 0,0 1 1,1-1-1,-1 1 0,0-2 0,-3-5 1564,0-6 1457,4 14-3372,0-1 1,1 1 0,-1-1-1,0 1 1,0 0 0,1-1-1,-1 1 1,0 0 0,1-1-1,-1 1 1,0 0 0,1-1-1,-1 1 1,1 0 0,-1 0-1,1-1 1,-1 1 0,0 0-1,1 0 1,-1 0-1,1 0 1,-1 0 0,1 0-1,-1 0 1,1 0 0,-1 0-1,1 0 1,-1 0 0,1 0-1,-1 0 1,1 0 0,-1 0-1,66-5 1227,6-2-774,7 8-264,132 16 0,-175-11-179,46 8 107,-78-13-121,-1-1 0,0 0 0,1 0 1,-1 0-1,0 0 0,0-1 0,1 1 0,-1-1 0,0 0 1,0 0-1,4-1 0,-2-1-223,0 1 0,0-1 0,0 1-1,0-1 1,5-5 0,-8 6-109,-1 1 0,0-1 0,1 1-1,-1-1 1,0 0 0,0 1 0,1-4 0,0-3-3039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1:40.5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93 6880,'-12'0'2229,"10"0"-1349,17-8 4523,-3 4-4839,0 0 1,1 0 0,-1 1 0,1 1-1,13-1 1,-7 1-39,309-43 2690,-202 34-3324,-42 5-1032,-81 6 578,10-1-583,-13 1 1084,0 0 0,0 0 0,0 1 0,0-1 0,0 0-1,0 0 1,0 0 0,0 0 0,0 0 0,0 0 0,-1 0 0,1 0 0,0 0 0,0 1 0,0-1-1,0 0 1,0 0 0,0 0 0,0 0 0,0 0 0,0 0 0,1 0 0,-1 0 0,0 1 0,0-1-1,0 0 1,0 0 0,0 0 0,0 0 0,0 0 0,0 0 0,0 0 0,0 0 0,0 0 0,0 0 0,0 1-1,0-1 1,0 0 0,1 0 0,-1 0 0,0 0 0,0 0 0,0 0 0,0 0 0,0 0 0,0 0-1,0 0 1,0 0 0,0 0 0,1 0 0,-1 0 0,0 0 0,0 0 0,0 0 0,0 0 0,0 0-1,0 0 1,0 0 0,0 0 0,1 0 0,-1 0 0,0 0 0,0 0 0,0 0 0,0 0 0,0 0-1,0 0 1,0 0 0,0-1 0,-4 8-1693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1:41.0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503 13 6560,'-11'-10'2117,"8"8"-1285,-1 7 1195,-4 12-364,-1 0 0,-23 30-1,2-3-411,-15 25-93,-86 143 1356,96-150-1923,-40 101 0,70-149-496,-93 251 375,91-249-412,6-13-339,-1 0 0,1 0 0,0 0-1,-1 0 1,2 0 0,-1 0-1,-1 5 1,11-28-13319,3 4 9910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7:51.0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5 819 5408,'-4'0'2229,"13"1"-840,18 0 1211,-10-2-1845,0-2-1,0 0 0,0-1 0,0 0 1,-1-1-1,23-11 0,-26 10-547,-1-1-1,1 0 0,-1-1 1,-1 0-1,0 0 0,0-2 1,0 1-1,-1-1 0,-1-1 1,0 0-1,0 0 0,11-20 1,17-42 161,43-127 0,-65 156-307,13-59 0,-24 79-5,0 0-1,-2 0 1,0 0-1,-3-33 1,1 52-88,0 0 0,-1 0 0,0 0 0,0-1 0,0 1 0,0 0 0,-1 1 0,0-1 0,0 0 0,0 0 0,0 1 0,-5-7 0,6 10 28,1 1 0,0-1 0,-1 1 0,1 0 0,-1-1 0,1 1 0,0 0 0,-1 0 0,1-1 0,-1 1 0,1 0 0,-1 0 0,1 0 0,-1-1 0,1 1 0,-1 0 0,1 0 1,-1 0-1,1 0 0,-1 0 0,1 0 0,-1 0 0,1 0 0,-1 0 0,1 0 0,-1 1 0,1-1 0,-1 0 0,1 0 0,-1 0 0,1 1 0,-1-1 0,1 0 0,-1 0 0,1 1 0,0-1 0,-1 0 0,0 1 0,-14 18 40,13-15-40,-12 17 160,1 1 0,1 1 0,1 0 0,1 1-1,1 0 1,-9 40 0,7-10 229,-8 109 0,17-138-329,2 0-1,3 34 1,-2-51-43,0 0 1,0-1-1,1 1 0,0-1 1,0 0-1,1 1 1,0-1-1,1 0 1,-1-1-1,1 1 1,1-1-1,4 7 1,-6-10-210,0-1-1,0 0 1,0 1 0,1-1 0,-1 0 0,0 0 0,1-1 0,0 1 0,-1-1-1,1 0 1,0 0 0,-1 0 0,1 0 0,0-1 0,0 0 0,0 1 0,0-1-1,6-1 1,1 0-1047,0-1 1,1 0-1,-1-1 0,0 0 0,15-7 0,-6 1-220,-1-1 0,18-13 0,32-25-2697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1:41.5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243 38 6976,'0'-1'328,"0"0"1,-1 0-1,1 0 1,0 0-1,-1 0 1,1 1-1,-1-1 1,1 0-1,-1 0 1,1 0-1,-1 0 1,0 1-1,1-1 1,-1 0-1,0 0 1,0 1-1,1-1 1,-2 0-1,0 1-84,0 1 0,0-1 0,0 1 0,0-1 0,0 1-1,1 0 1,-1 0 0,0 0 0,1 0 0,-1 0 0,-1 1 0,-6 5 115,0 0 1,0 1-1,0 0 1,1 0 0,1 1-1,-1 0 1,-10 17 0,10-13-99,1 0-1,0 1 1,1 0 0,0 0 0,-5 23 0,7-20-128,2 0 0,0-1 0,1 1 0,0 0 1,1 0-1,5 27 0,-4-32-15,2-1 1,0 1-1,0-1 1,1 1 0,0-1-1,1 0 1,1 0-1,0-1 1,12 18-1,-15-24-64,1-1 0,-1 1 0,1-1 0,-1 1 0,1-1 0,0 0 0,1-1 0,-1 1 0,0-1 0,1 0 0,-1 0 0,1 0-1,0-1 1,-1 1 0,1-1 0,7 1 0,-2-2 7,1 1 0,-1-2 0,0 1 0,0-1 0,0-1 0,17-5 0,0-1 20,-1-1-1,-1-2 1,0-1-1,0 0 1,35-26-1,-27 14 33,-1-1-1,-1-2 1,29-32 0,-50 49-116,-2 0 1,0-1-1,0 0 1,-1 0-1,0-1 1,-1 1-1,0-1 1,-1-1-1,-1 1 1,0-1-1,0 0 1,2-20 0,-5 28-44,-1 0 1,1 0-1,-1 1 0,0-1 1,-1 0-1,1 0 1,-1 0-1,0 1 1,-2-8-1,1 9 7,1 0 0,-1 0 0,0 0 0,0 0 0,0 0 0,0 0 0,0 1 0,-1-1 0,1 1 0,-1-1 0,1 1 1,-1 0-1,0 0 0,-5-2 0,-3-1-66,-1 0 1,0 1 0,0 0 0,0 1-1,0 0 1,-15 0 0,-5 0-38,-40 1 0,36 3 11,0 3 0,1 0 0,-45 13 0,-99 39-2946,171-53 2817,-53 18-2961,14 3 1008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1:42.5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32 5632,'0'-21'1834,"1"20"-1755,-1 1 0,0-1 0,1 1-1,-1-1 1,0 0 0,1 1-1,-1-1 1,1 1 0,-1-1 0,1 1-1,-1-1 1,1 1 0,0-1-1,-1 1 1,1-1 0,-1 1 0,1 0-1,0 0 1,-1-1 0,1 1 0,0 0-1,0 0 1,-1 0 0,2-1-1,13 2 653,-1 0 0,1 1 1,-1 0-1,1 1 0,-1 1 0,19 7 0,-11-2-207,-1 1 1,0 1 0,23 16-1,-6 1 57,-2 1-1,-1 2 1,-1 1-1,-2 2 1,-1 1-1,40 61 1,-54-72-384,-2 0 0,-1 1-1,-1 0 1,-1 1 0,-2 0-1,0 1 1,-2 0 0,8 45 0,-10-38-6,-2 1 0,-2 0 0,-1-1 0,-2 1 1,-6 45-1,4-59-151,-1 0-1,-1-1 1,-1 1 0,-1-1-1,-1-1 1,-1 1 0,0-1 0,-1-1-1,-1 0 1,-14 18 0,-9 2-84,-68 61 0,23-25-530,10 0-1778,11-5 624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2:04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19 362 2720,'-14'1'1248,"14"-1"-1205,0 0 0,-1 0 0,1-1 0,0 1 0,0 0 0,0 0 0,0 0 0,0 0 0,0 0 0,-1 0 0,1 0 0,0 0 0,0 0-1,0 0 1,0 0 0,0 0 0,0 0 0,-1 0 0,1 0 0,0 0 0,0 0 0,0 0 0,0 0 0,0 1 0,0-1 0,-1 0 0,1 0 0,0 0 0,0 0-1,0 0 1,0 0 0,0 0 0,0 0 0,0 0 0,0 0 0,0 1 0,-1-1 0,1 0 0,0 0 0,0 0 0,0 0 0,0 0 0,0 0 0,0 0 0,0 1-1,0-1 1,0 0 0,0 0 0,0 0 0,0 0 0,0 0 0,0 1 0,0-1 0,0 0 0,0 0 0,0 0 0,1 1 141,-1-1 0,0 1 0,1-1 0,-1 1 1,0 0-1,0-1 0,1 1 0,-1-1 0,0 1 0,0 0 0,0-1 1,0 1-1,0 0 0,0-1 0,0 1 0,0 0 0,0-1 0,0 1 1,-1 0-1,1 0-119,0-1 0,0 1 0,0-1-1,0 1 1,0 0 0,0-1 0,-1 1 0,1-1 0,0 1 0,1-1 0,-1 1 0,0-1 0,0 1 0,0-1 0,0 1 0,0-1 0,0 1 0,1-1 0,-1 1 0,0-1 0,0 1 0,1-1 0,-1 1 0,0-1-1,1 0 1,-1 1 0,0-1 0,1 1 0,-1-1 0,1 0 0,-1 1 0,1-1 0,-1 0 0,1 0 0,0 1 0,3 0 186,-1 0 1,1 0-1,1 0 1,-1 0-1,0-1 1,0 1-1,0-1 1,0 0-1,0 0 1,0-1-1,0 1 1,0-1-1,4-1 0,-2 0 13,0 0-1,-1-1 0,1 0 0,-1 0 0,0 0 0,0 0 1,9-9-1,-1-1 89,-1 0 0,0-2 0,-1 1 0,17-31 0,58-103 384,-82 141-696,0 0-1,0-1 0,0 0 0,-1 1 1,0-1-1,-1-1 0,0 1 1,0 0-1,-1 0 0,1-10 0,-4 45-41,1-20 39,0-1-1,0 1 1,1-1 0,1 8 0,1 20 433,-2-24-365,0 0 0,1 0 0,0 0 0,5 16 0,-5-24-53,0 1 0,0 0 1,0-1-1,0 1 1,0-1-1,1 0 1,0 1-1,-1-1 1,1 0-1,0 0 1,0 0-1,0 0 1,0 0-1,0 0 1,1-1-1,-1 1 1,0-1-1,1 1 1,-1-1-1,1 0 0,3 1 1,-4-2-11,1 1-1,-1-1 1,0 0-1,1 0 1,-1 0-1,0 0 1,1 0-1,-1-1 1,0 1-1,1-1 1,-1 1 0,0-1-1,0 0 1,0 0-1,1 0 1,3-2-1,4-4 34,-1 0 0,11-9 0,-7 5-3,109-75 105,-65 48-365,-39 25 209,1 2 1,0 0-1,36-14 0,-53 28-89,0 1-1,-1-1 0,1 1 1,-1 0-1,0-1 0,0 1 1,0 4-1,0 1 82,-1 0 0,0-1 0,0 1-1,-1-1 1,0 1 0,-1-1 0,0 0 0,0 1 0,-4 8 0,-1 2 13,-2-1 1,-17 30-1,22-40 16,-2 0 0,1-1-1,-1 0 1,0 0 0,-9 8 0,13-13-16,0-1 1,1 1-1,-1-1 1,0 0-1,0 1 1,0-1-1,0 0 1,0 0-1,0 0 1,0-1-1,-1 1 0,1 0 1,0-1-1,0 1 1,-1-1-1,1 0 1,0 0-1,-1 0 1,1 0-1,0 0 1,-1-1-1,1 1 0,0 0 1,0-1-1,0 0 1,-5-1-1,1-2-22,1 0 0,-1 0 0,0 0 0,1-1 0,0 1 0,0-1 0,0-1 0,1 1 0,0-1 0,0 1 0,-6-12 0,10 16-12,0 0 0,0 0 0,-1 0-1,1 0 1,0-1 0,0 1 0,0 0-1,0 0 1,1 0 0,-1 0 0,0-1-1,0 1 1,1 0 0,-1 0 0,0 0 0,1 0-1,-1 0 1,1 0 0,0 0 0,-1 0-1,1 0 1,0 0 0,0 0 0,-1 0 0,1 1-1,0-1 1,0 0 0,0 0 0,0 1-1,2-2 1,1 0-6,-1 0-1,1 0 0,0 1 1,1-1-1,-1 1 1,6-2-1,4 1 24,1 1 1,-1 0-1,0 0 1,0 1 0,0 1-1,1 1 1,-1 0-1,18 5 1,-21-3-434,0-1 0,-1 2 1,0-1-1,14 10 1,-15-8-1317,0 1 1,0 0-1,-1 0 0,14 16 1,-9-6-533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2:04.4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66 6464,'-48'-39'2944,"30"27"-2560,13 9-544,10-2-448,3 1 416,16 1-1312,2 3 832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2:06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14 754 5632,'-1'0'196,"0"0"0,0 1 0,0-1 0,0 1-1,1-1 1,-1 1 0,0-1 0,0 1 0,1 0 0,-1-1 0,0 1 0,1 0 0,-1 0 0,1-1 0,-1 1 0,1 0 0,-1 1 0,1-1-66,0-1 0,-1 1 0,1-1 0,0 1 0,0-1 0,0 1 0,0 0 0,0-1 0,1 1 0,-1-1 0,0 1 0,0-1 0,0 1 0,0-1 0,0 1 0,1-1 0,-1 0 0,0 1 0,0-1 0,1 1 0,-1-1 0,0 1 0,1-1 0,-1 0 0,1 1 0,-1-1 0,0 0 0,1 1 0,-1-1 0,1 0 0,-1 0 0,1 1 1,-1-1-1,1 0 0,0 0 0,1 1 74,-1-1 1,1 0 0,-1 0 0,1 0 0,0 0-1,-1 0 1,1 0 0,-1 0 0,1-1 0,0 1-1,-1 0 1,1-1 0,-1 1 0,1-1 0,-1 0-1,0 0 1,1 1 0,-1-1 0,2-2 0,2 0 91,-2 0 0,1 0-1,0-1 1,-1 1 0,5-6 0,35-59 1171,3-4-555,66-84-107,-108 150-808,0 1 0,1 0 0,0 0 0,8-7-1,-13 12-3,0 0 0,1 0-1,-1 0 1,0 0-1,1 0 1,-1-1 0,0 1-1,1 0 1,-1 0 0,0 0-1,1 0 1,-1 0-1,0 0 1,1 0 0,-1 0-1,0 0 1,1 1-1,-1-1 1,0 0 0,1 0-1,-1 0 1,0 0 0,1 0-1,-1 0 1,0 1-1,1-1 1,-1 0 0,0 0-1,0 1 1,1-1 0,-1 0-1,0 0 1,0 1-1,1-1 1,-1 1 0,7 12-91,-6-10 56,2 3 52,-1 1 0,0-1 1,0 1-1,-1 0 0,0 0 0,0-1 1,0 1-1,-1 0 0,0 0 0,-1 0 1,1 0-1,-1 0 0,-1-1 0,1 1 1,-1 0-1,-4 8 0,-2 4 77,0-1 0,-2 0-1,0-1 1,-17 22 0,22-32-39,0-1 1,0 1-1,-1-2 0,0 1 1,0 0-1,0-1 0,-1 0 1,1-1-1,-1 1 0,-15 5 1,18-8-28,-1-1 0,1 1 0,-1-1 0,0 0 0,1-1 1,-1 1-1,0-1 0,1 0 0,-1 0 0,0-1 0,0 1 1,1-1-1,-1 0 0,1 0 0,-1 0 0,1-1 0,-1 0 0,1 0 1,0 0-1,-5-3 0,8 5-62,0-1-1,1 1 1,-1-1 0,0 1 0,0-1-1,0 0 1,0 1 0,1-1 0,-1 0 0,0 0-1,1 1 1,-1-1 0,0 0 0,0-1-1,3 1 24,-1 0-1,1 1 1,0-1 0,-1 1-1,1-1 1,0 1-1,-1 0 1,1-1-1,0 1 1,0 0 0,-1 0-1,4 1 1,16-3 92,219-66 1366,-164 39-1328,83-45 0,-96 44-235,-58 27 107,1 1 0,0-1 0,-1 2 0,11-3 0,-15 4 23,0 0 0,1-1-1,-1 1 1,0 0 0,1 0 0,-1 1-1,0-1 1,1 0 0,-1 0 0,0 1-1,3 0 1,-4-1-2,1 1-1,-1-1 1,1 0-1,0 1 0,-1-1 1,0 1-1,1-1 1,-1 1-1,1-1 1,-1 1-1,0 0 1,1-1-1,-1 1 0,0-1 1,1 1-1,-1 0 1,0-1-1,0 1 1,0 0-1,0-1 0,0 1 1,1 0-1,-1-1 1,-1 2-1,2 12 1,-2 0-1,0-1 0,0 1 0,-7 25 1,-14 44 624,22-83-619,0 0 1,0 0-1,0 0 0,0 0 1,0 0-1,0 0 1,0 0-1,1 0 0,-1 0 1,0 0-1,0 0 1,0 0-1,0 0 0,0-1 1,0 1-1,0 0 0,0 0 1,0 0-1,0 0 1,0 0-1,1 0 0,-1 0 1,0 0-1,0 0 0,0 0 1,0 0-1,0 0 1,0 0-1,0 0 0,0 0 1,0 0-1,0 0 1,1 0-1,-1 0 0,0 0 1,0 0-1,0 0 0,0 0 1,0 1-1,0-1 1,0 0-1,0 0 0,0 0 1,0 0-1,0 0 1,1 0-1,-1 0 0,0 0 1,0 0-1,0 0 0,0 0 1,0 0-1,0 0 1,0 1-1,0-1 0,0 0 1,0 0-1,0 0 1,0 0-1,0 0 0,0 0 1,0 0-1,0 0 0,0 0 1,0 1-1,0-1 1,13-9 202,23-20-318,-24 20 213,-11 8-100,16-13-30,28-16 0,-41 27-7,1 1 1,-1 0 0,1-1-1,-1 2 1,1-1-1,0 0 1,0 1 0,0 0-1,0 0 1,0 1-1,0-1 1,7 1 0,-11 0 14,0 0 1,0 0 0,0 1-1,0-1 1,0 0 0,0 1-1,0-1 1,0 0 0,0 1-1,-1-1 1,1 1 0,0 0-1,0-1 1,0 1 0,-1 0-1,1-1 1,0 1 0,-1 0 0,1 0-1,0-1 1,0 3 0,0-1 4,0 0 0,-1 0 0,1 0 0,-1 0 0,1 0 0,-1 0 0,0 1 1,0-1-1,0 4 0,-1 0 54,0 0 1,0 0-1,0 0 0,-1 0 1,0 0-1,-3 6 1,1-4 66,5-1-43,-1-7-48,1 1 0,0-1 0,0 0 1,0 0-1,0 0 0,0 0 0,0 0 0,-1 0 1,1 0-1,0 0 0,0 0 0,0 0 0,0-1 1,0 1-1,0 0 0,-1-1 0,1 1 0,1-1 0,21-11 199,-14 8-207,20-10-53,0 1 0,2 1 0,-1 2 0,1 1 0,38-5 0,-66 13 31,0 1 0,0-1 0,0 1 0,0 0 0,0 0 0,0 0 0,0 0 0,0 1 0,0-1 0,0 1 0,0 0 0,0-1 0,0 1 0,0 1 0,0-1 0,0 0 0,-1 1 1,1-1-1,-1 1 0,1 0 0,-1 0 0,1 0 0,-1 0 0,0 0 0,0 1 0,0-1 0,0 1 0,-1-1 0,1 1 0,1 3 0,-3-5 11,1 1 1,0-1-1,-1 0 0,1 0 0,0 0 0,0 0 1,0 0-1,0 0 0,0 0 0,0 0 1,0 0-1,0 0 0,0 0 0,0 0 0,2 0 1,0 0 12,0 0 1,-1-1-1,1 1 1,0-1-1,0 0 1,5 0-1,4-1 10,0 0 0,1-1-1,-1 0 1,0-1 0,0 0-1,14-6 1,68-35 196,-65 30-199,1-1-67,35-15-102,-55 25 185,4-1 43,-12 7-134,-6 5-125,-38 30 77,-35 52 437,74-85-310,0 1 0,1 0 0,0-1-1,0 1 1,0 0 0,0 0 0,0 1 0,1-1 0,0 0 0,0 0 0,0 1 0,0-1 0,1 6 0,0-10-20,0 0 0,0 0 1,-1 1-1,1-1 0,0 0 1,0 0-1,0 1 0,0-1 1,0 0-1,1 0 1,-1 1-1,0-1 0,0 0 1,0 0-1,0 1 0,0-1 1,0 0-1,0 0 0,0 1 1,1-1-1,-1 0 1,0 0-1,0 1 0,0-1 1,0 0-1,1 0 0,-1 0 1,0 0-1,0 1 1,1-1-1,-1 0 0,0 0 1,0 0-1,0 0 0,1 0 1,-1 0-1,0 0 0,1 0 1,-1 0-1,0 0 1,0 1-1,1-1 0,-1 0 1,0-1-1,0 1 0,1 0 1,-1 0-1,0 0 0,0 0 1,1 0-1,-1 0 1,16-9 337,-13 7-294,16-11-11,19-18 0,-10 8-160,79-63-124,-101 82 87,-4 5-18,-5 10-144,0 0 195,2 0 108,-1-1 0,2 1 0,0 18 0,0-25 16,1 0 0,0 0 1,0-1-1,0 1 0,0-1 0,0 1 0,1-1 0,-1 1 0,1-1 1,0 0-1,0 1 0,1-1 0,4 5 0,-3-4 26,0-1 0,0 0 0,0 0 0,0 0 0,1 0 0,-1-1 0,1 0 0,0 1 0,0-2 0,0 1 0,-1-1 0,2 1 0,-1-1 0,0-1 0,0 1 0,0-1 0,0 0 0,10-1 0,-1-1 59,-1-1 1,1 0-1,0-1 1,-1 0-1,22-11 0,-22 10-79,-1-2 0,1 1 0,-1-1-1,-1-1 1,1 0 0,-1-1 0,-1 0-1,13-13 1,-5 0-5,-1-1 0,0-1 0,-2 0 0,-1-1 0,12-28 0,11-32-23,64-174-492,-78 191 269,-21 49-394,-2 19 626,0 0-1,0-1 1,0 1 0,0 0-1,0 0 1,0-1 0,0 1-1,0 0 1,0-1-1,0 1 1,0 0 0,0 0-1,0-1 1,0 1-1,-1 0 1,1-1 0,0 1-1,0 0 1,0 0 0,0 0-1,-1-1 1,1 1-1,0 0 1,0 0 0,-1 0-1,1-1 1,0 1 0,0 0-1,-1 0 1,1 0-1,0 0 1,0 0 0,-1 0-1,1-1 1,0 1 0,0 0-1,-1 0 1,1 0-1,0 0 1,-1 0 0,1 0-1,0 0 1,0 0-1,-1 0 1,1 0 0,0 1-1,-1-1 1,1 0 0,0 0-1,0 0 1,-1 0-1,1 0 1,0 0 0,0 1-1,-1-1 1,1 0 0,0 1-1,-2 0-9,0 0-1,0 0 0,0 1 1,0-1-1,0 1 0,1 0 1,-1-1-1,-2 4 0,-3 8 6,0 0 0,0 0 0,-6 20 0,-12 47 72,24-77-51,-46 222 204,41-188-161,2-16 67,1 1 1,1-1 0,0 1 0,2-1 0,3 26 0,-3-44-73,0-1 0,1 1 0,0-1 0,0 1 0,-1-1 0,1 1 0,1-1 0,-1 1 0,0-1 0,1 0 0,1 3 0,-2-4-20,0 0 0,0 0 1,0-1-1,0 1 1,0 0-1,0 0 1,1-1-1,-1 1 0,0-1 1,0 1-1,1-1 1,-1 1-1,0-1 0,1 0 1,-1 0-1,0 0 1,1 1-1,-1-1 1,0-1-1,1 1 0,-1 0 1,3-1-1,3-1-9,1 0-1,-1-1 1,1 0 0,-1 0-1,0-1 1,0 0-1,12-9 1,40-39-211,-54 46 166,23-22-114,-2-2 0,-1-1 0,29-46-1,-31 42 75,144-253-480,-165 284 537,0 1-37,-1 0 0,1 0 0,-1-1 1,0 1-1,0 0 0,0 0 0,0-1 1,0 1-1,0-5 0,-1 7 47,0 1 0,0 0 0,0 0 0,0 0 0,0-1 0,0 1 0,0 0 1,0 0-1,0 0 0,0-1 0,0 1 0,0 0 0,0 0 0,0 0 0,0 0 0,0-1 0,0 1 0,-1 0 0,1 0 0,0 0 0,0-1 1,0 1-1,0 0 0,0 0 0,0 0 0,-1 0 0,1 0 0,0 0 0,0-1 0,0 1 0,0 0 0,-1 0 0,1 0 0,0 0 1,0 0-1,0 0 0,-1 0 0,1 0 0,-10 4-87,7-1 103,-1 0 0,1 0 0,-1 1-1,-3 4 1,-7 12 227,1 1 0,-17 39 0,-17 53 481,41-100-659,-10 29 120,-11 48 0,22-72-181,2-1 1,0 1-1,1 0 1,1 0-1,2 32 1,0-42-215,0-1 0,1 1 0,0-1 1,0 0-1,1 0 0,-1 0 0,2 0 0,-1 0 1,6 7-1,-4-6-1105,1-1 0,0 1 0,14 11 0,7 6-1505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2:08.3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387 769 3232,'-9'0'1237,"8"5"-585,1-1 1789,1-4-2030,0 0-1,1-1 0,-1 1 0,0 0 0,0 0 0,1 0 1,-1-1-1,0 1 0,0-1 0,2 0 0,3-3 84,0-1 0,-1 1 0,1-1 1,-1 0-1,0-1 0,-1 1 0,1-1 0,5-10 0,-1 1-67,-1-1 0,7-21 0,18-59 485,19-45-48,41-41 233,-3 6-626,-80 151-352,-10 23-128,1 0 1,-1 0 0,1 1-1,-1-1 1,0 0 0,0 0-1,0 0 1,0 0 0,0 1 0,0-1-1,0 0 1,-1-2 0,0 3 6,1 1 0,0 0 0,0 0 1,0 0-1,0-1 0,0 1 0,0 0 0,-1 0 1,1 0-1,0-1 0,0 1 0,0 0 1,-1 0-1,1 0 0,0 0 0,0 0 0,0 0 1,-1-1-1,1 1 0,0 0 0,0 0 1,-1 0-1,1 0 0,0 0 0,0 0 0,-1 0 1,-1 0-4,1 1 0,-1 0 0,0-1 0,1 1 0,-1 0 0,1-1 1,-1 1-1,1 0 0,0 0 0,-1 0 0,1 1 0,-2 1 0,-16 18 178,17-19-144,-21 26 132,1 1 0,1 1 1,1 1-1,-23 50 0,10-8-79,-1 5 290,-52 85 0,20-69-184,-115 128 0,61-79 194,99-119-264,15-18-35,0 0 1,1 1-1,-1 0 0,1 0 1,-4 8-1,9-15-78,0 0 0,0 0-1,0 0 1,0 0 0,1-1 0,-1 1-1,0 0 1,0 0 0,0 0-1,0 0 1,0 0 0,0 0-1,0 0 1,0 0 0,0 0 0,0 0-1,0 0 1,0 0 0,0 0-1,0 0 1,0 0 0,0 0 0,0 0-1,0 0 1,1 0 0,-1 0-1,0 0 1,0 0 0,0 0 0,0 0-1,0 0 1,0 1 0,0-1-1,0 0 1,0 0 0,0 0 0,0 0-1,0 0 1,0 0 0,0 0-1,0 0 1,0 0 0,0 0 0,0 0-1,0 0 1,0 0 0,0 0-1,0 0 1,0 0 0,0 0 0,0 0-1,0 0 1,0 0 0,0 0-1,0 1 1,0-1 0,0 0-1,0 0 1,0 0 0,0 0 0,0 0-1,0 0 1,0 0 0,0 0-1,0 0 1,0 0 0,0 0 0,5-3 32,31-22 37,0 0 1,48-22 0,162-81-140,-101 52 87,-42 26-1,66-37 75,-149 74-131,-7 3-4,-10 9-36,-6 4-58,-6 6 97,0 0 0,-9 13 0,-4 6 0,6-10 110,0 1 1,-24 38 0,39-56-58,0 1 1,0 0 0,0-1 0,1 1 0,-1 0 0,0 0-1,1 0 1,-1-1 0,1 1 0,-1 3 0,1-4-11,0-1 1,0 0 0,0 0-1,0 0 1,0 0 0,1 1-1,-1-1 1,0 0 0,0 0-1,0 0 1,0 0 0,0 1-1,0-1 1,0 0-1,1 0 1,-1 0 0,0 0-1,0 0 1,0 0 0,0 1-1,1-1 1,-1 0 0,0 0-1,0 0 1,0 0 0,0 0-1,1 0 1,-1 0 0,0 0-1,0 0 1,1 0-1,11-3 369,-5 0-282,1-1 0,-1 0 0,0 0 0,-1-1 0,1 1 0,-1-2 0,0 1 0,0-1 0,9-11 0,-2 0-89,-1-1 0,16-31-1,-16 26-52,-6 10-49,1 0-1,9-13 1,-13 21 47,1 1 0,-1 0 0,1 0 0,0 0 0,1 0 1,-1 1-1,0-1 0,11-4 0,-10 5 22,1 0 0,-1 1 0,1 0-1,-1 0 1,1 0 0,0 1 0,0-1 0,0 2 0,10-2 0,-12 3 38,0-1 1,0 1-1,0 0 1,0 0 0,0 0-1,0 0 1,0 0-1,0 1 1,-1 0-1,1 0 1,-1 0 0,1 0-1,-1 1 1,6 5-1,-1-1 82,0 1 0,-1 0 0,1 1 0,-2 0-1,1 0 1,-2 0 0,1 1 0,7 18 0,37 84 799,-49-110-890,0 0 0,0 0 0,-1-1 0,1 1 1,0 0-1,1-1 0,-1 1 0,0-1 1,0 0-1,1 1 0,-1-1 0,1 0 0,-1 0 1,1 0-1,-1 0 0,1 0 0,0 0 1,-1 0-1,1 0 0,0-1 0,0 1 1,-1-1-1,1 1 0,0-1 0,0 0 0,0 1 1,0-1-1,0 0 0,0-1 0,0 1 1,-1 0-1,1 0 0,0-1 0,0 1 1,0-1-1,0 1 0,-1-1 0,4-2 1,12-4-1944,-1-1 0,-1-1 0,0-1 0,0 0 0,0 0 0,-2-2 0,24-23 0,-1-2-1599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2:10.6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15 886 6656,'-2'1'367,"-8"3"1468,10-4-1749,0 0 0,-1 0 0,1 1 0,0-1 0,0 0 0,0 0 0,-1 1 0,1-1 0,0 0 0,0 0 0,0 1 0,0-1 0,0 0 1,-1 1-1,1-1 0,0 0 0,0 1 0,0-1 0,0 0 0,0 1 0,0-1 0,0 0 0,0 1 0,0-1 0,0 0 0,0 1 1,1-1-1,-1 0 0,0 0 0,0 1 0,0-1 0,0 0 0,0 1 0,1-1 0,-1 0 0,0 1 0,1-1 76,-1 0-1,1 1 0,0-1 1,-1 0-1,1 0 1,0 1-1,-1-1 0,1 0 1,-1 0-1,1 0 1,0 0-1,0 0 0,-1 0 1,1 0-1,0 0 0,-1 0 1,1 0-1,0 0 1,-1 0-1,1-1 0,0 1 1,-1 0-1,1 0 1,-1-1-1,2 0 0,20-9 1027,-20 9-1057,19-12 309,-2 0 0,1-1 0,-2-1 0,0-1 0,20-23 0,-3 0 125,-2-1 0,28-44 1,-13 13-180,61-82 268,-105 147-652,1 1 0,-1 0 0,1 0 0,-1 1 0,1-1 0,1 1 0,5-4 0,-10 8 5,-1 0 0,1 0 0,-1 0 1,1 0-1,-1 0 0,1 0 0,-1 0 1,1 0-1,-1 0 0,1 0 0,-1 0 1,1 0-1,-1 0 0,1 0 0,-1 1 1,0-1-1,1 0 0,-1 0 0,1 1 1,-1-1-1,0 0 0,1 0 0,-1 1 0,1-1 1,-1 1-1,0-1 0,1 0 0,-1 1 1,0-1-1,0 0 0,1 1 0,-1-1 1,0 1-1,0-1 0,0 1 0,0-1 1,0 1-1,1-1 0,-1 1 0,5 22 99,-5-20-75,5 31 11,-2 1 0,-2-1 0,-1 1-1,-1 0 1,-8 43 0,5-58 13,0 0 0,-1 0 0,-1 0-1,-1-1 1,-1 0 0,-15 27 0,18-37 1,0-1 1,-1 0-1,0-1 0,0 1 1,-1-1-1,0 0 0,0-1 1,-1 0-1,1 0 0,-1 0 1,-1-1-1,1 0 0,-1-1 1,0 0-1,-15 4 0,18-6-45,-1 0-1,1-1 0,-1 0 1,0 0-1,0-1 1,1 0-1,-1 0 1,0-1-1,0 1 0,0-1 1,1-1-1,-1 0 1,1 0-1,-1 0 0,1 0 1,0-1-1,0 0 1,0 0-1,0-1 0,-6-5 1,4 2-45,1 0-1,-9-10 1,15 15-2,-1 0 1,0-1-1,1 1 1,-1-1-1,1 1 0,0-1 1,0 1-1,0-1 1,0 0-1,0 1 1,1-1-1,-1-6 1,1 9 21,0 0 0,0 0 0,1-1 1,-1 1-1,0 0 0,0 0 0,1-1 0,-1 1 1,0 0-1,0 0 0,1 0 0,-1-1 1,0 1-1,0 0 0,1 0 0,-1 0 1,0 0-1,1 0 0,-1 0 0,0 0 0,1 0 1,-1 0-1,0 0 0,1 0 0,-1 0 1,0 0-1,1 0 0,-1 0 0,0 0 1,1 0-1,-1 0 0,0 0 0,1 0 0,-1 0 1,1 1-1,17 4-76,-14-4 89,43 10 321,84 7 0,-118-16-197,1-1 1,-1 0 0,1-1-1,-1-1 1,1 0-1,-1-1 1,1 0-1,-1-1 1,0 0-1,0-2 1,20-8 0,-15 2-61,0 0 0,-1-1 0,0-1 0,21-21 0,55-68 15,16-15-162,-103 111 67,1 0-1,0 0 1,0 1 0,0 0-1,0 1 1,1-1 0,9-3-1,-16 8 20,0 0 0,0-1 0,0 1 0,0 0 0,0 0 0,0-1 0,0 1 0,0 0 0,0 0 0,-1 0 0,1 0 0,0 0 0,0 1 0,0-1 0,0 0 0,0 0 0,0 1 1,0-1-1,0 0 0,0 1 0,0-1 0,-1 1 0,1-1 0,0 1 0,0-1 0,0 1 0,-1 0 0,1-1 0,0 1 0,-1 0 0,1 0 0,-1-1 0,1 1 0,-1 0 0,1 0 0,0 1 0,0 2-24,1 1 0,-1 0 0,1 0-1,-1 0 1,-1-1 0,1 8 0,0 11 69,-2 1 1,-1 0-1,-1-1 0,-1 1 0,-1-1 1,-9 25-1,-14 39 268,21-73-215,-3 12 206,10-26-300,0 1 1,0-1-1,0 0 1,0 0 0,0 1-1,0-1 1,0 0-1,0 0 1,0 1-1,0-1 1,0 0 0,0 0-1,0 1 1,0-1-1,0 0 1,0 0 0,0 0-1,0 1 1,1-1-1,-1 0 1,0 0-1,0 1 1,0-1 0,0 0-1,0 0 1,1 0-1,-1 0 1,0 1-1,0-1 1,1 0 6,0 0 1,0 0-1,-1 0 0,1 0 0,0 0 1,-1 0-1,1 0 0,0 0 1,0-1-1,-1 1 0,1 0 0,0 0 1,-1-1-1,1 1 0,0-1 0,21-10 81,-2-2-1,0-1 0,27-22 0,-14 9-87,10-7-2,27-20-211,-69 53 192,0 1 0,0-1 0,1 0-1,-1 1 1,0-1 0,1 1-1,-1-1 1,0 1 0,1-1 0,-1 1-1,1 0 1,-1 0 0,2 0-1,-2 0 7,-1 0 0,1 0-1,0 0 1,-1 1 0,1-1 0,0 0-1,-1 0 1,1 1 0,-1-1-1,1 0 1,0 1 0,-1-1-1,1 1 1,-1-1 0,1 1-1,-1-1 1,0 1 0,1-1 0,-1 1-1,1-1 1,-1 1 0,0-1-1,0 1 1,1 0 0,-1-1-1,0 1 1,0-1 0,0 1-1,1 0 1,-1-1 0,0 2 0,0 7-22,0 1 0,0-1 1,-1 0-1,0 0 0,-1 0 1,0 0-1,-3 10 0,-44 108 708,49-127-670,0 0 0,0 0 0,0 1 0,0-1 0,0 0 0,0 0 0,1 0 0,-1 0 0,0 0 0,0 1 0,0-1 0,0 0 0,0 0 0,0 0 0,0 0 0,1 0 0,-1 0 0,0 0 0,0 0 0,0 1 0,0-1 0,1 0 0,-1 0 0,0 0 0,0 0 0,0 0 0,0 0 0,1 0 0,-1 0 0,0 0 0,0 0 0,0 0 0,0 0 0,1 0 0,-1 0 0,0 0 0,0 0 0,0-1 0,0 1 0,0 0 0,1 0 0,-1 0 0,0 0 0,0 0 0,12-4 73,8-9-37,0 0-1,-1-1 1,-1-1 0,26-29-1,30-23-367,-73 66 314,0 0 0,0 1 0,0-1 0,0 0 0,0 0 0,0 1 0,0-1 0,1 0 0,-1 1 0,0 0 0,0-1 0,0 1 0,1-1-1,-1 1 1,0 0 0,0 0 0,1 0 0,-1 0 0,0 0 0,2 0 0,-2 1 3,0-1 0,0 1 0,0 0 0,0 0 0,0 0 0,0 0 0,0 0 0,0 0 0,0 0 0,-1 0 0,1 0 0,0 0 0,-1 0 0,1 1 0,-1-1 0,1 0 0,-1 0 0,1 3 0,4 24 37,-5-21-7,1 0 0,1-1 0,-1 1-1,4 10 1,-4-16-16,0 1-1,0 0 0,0-1 1,0 1-1,0-1 0,0 1 1,0-1-1,1 1 1,-1-1-1,0 0 0,1 0 1,-1 1-1,1-1 0,-1 0 1,1-1-1,0 1 0,-1 0 1,1 0-1,0-1 0,-1 1 1,4 0-1,8 1 44,0-1 0,0-1 0,0 0 0,-1 0 0,26-5 0,61-20 30,-76 18-57,-1 0 0,-1-2 0,1 0 0,-2-2 0,1 0 0,-1-2 0,23-18 0,53-60-144,-81 75 121,-11 15 0,-9 8-120,-21 30 102,-1-1-1,-65 62 0,92-97 24,-11 9 68,1 0 1,0 1-1,-11 16 1,21-26-68,-1-1 0,1 1 0,-1 0 0,1-1 0,0 1 0,-1 0 0,1-1 0,0 1 0,0 0 0,0-1 0,-1 1 0,1 0 0,0 0 0,0-1 0,0 1 0,0 0 0,0 0 0,0 0 0,1 0-1,-1-1 0,0 0 1,0 1-1,1-1 0,-1 0 0,0 1 0,1-1 0,-1 0 0,0 1 0,1-1 0,-1 0 0,0 0 0,1 1 0,-1-1 0,1 0 1,-1 0-1,0 0 0,1 1 0,-1-1 0,1 0 0,0 0 0,2 0 23,-1 0 0,1 1 0,0-2-1,-1 1 1,1 0 0,0 0 0,4-2 0,1-1-12,0 0-1,0 0 1,-1-1 0,0 0 0,0 0-1,0 0 1,0-1 0,-1 0 0,0-1 0,0 1-1,0-1 1,6-8 0,3-8-188,0 0 1,16-35-1,8-12-360,-32 61 383,-5 8 5,-3 15-73,-1-1 171,-3 115 74,4-115-9,1 0-1,2 18 1,-2-29-9,1 1 1,-1 0 0,1-1-1,0 1 1,0 0-1,1-1 1,-1 1-1,1-1 1,0 0-1,0 0 1,0 1-1,0-1 1,5 5-1,-6-7 16,1 0-1,-1 0 0,1 0 0,0-1 0,0 1 0,-1 0 0,1-1 0,0 1 0,0-1 0,0 0 0,0 1 0,-1-1 0,1 0 0,0 0 0,0 0 0,0-1 0,0 1 0,0 0 0,2-1 1,7-2 63,-1 0 1,11-6-1,-12 6-99,6-3 31,-1-1 0,0-1-1,0 0 1,16-12 0,-28 18-17,20-15 7,-1 0 0,-1-2 0,32-36 1,-45 47-10,42-49-168,-2-2 0,48-79 0,20-66-211,-96 164 156,-1-2 1,-3 0 0,14-54-1,-29 87-167,-5 16 180,-11 24 66,-22 43 196,-52 120 33,65-130 111,3 2 0,3 0 1,-12 85-1,28-131-85,2 0 0,1 35 0,0-47-62,1 1-1,0-1 1,1 1 0,0-1 0,1 1 0,-1-1-1,1 0 1,8 13 0,-10-18-26,1-1 0,0 1 0,0-1 1,0 0-1,0 0 0,0 0 0,0 0 1,1 0-1,-1 0 0,0-1 0,1 1 0,0-1 1,-1 0-1,1 0 0,0 0 0,0 0 0,-1 0 1,1 0-1,0-1 0,0 1 0,0-1 0,0 0 1,0 0-1,0 0 0,0 0 0,0-1 0,3 0 1,0 0 1,1-1 1,-1 0 0,0 0-1,0-1 1,0 0-1,0 0 1,0 0 0,0 0-1,-1-1 1,9-8-1,-2 0-43,-2 0-1,1-1 0,-1-1 0,-1 1 1,8-17-1,-5 9-36,150-243-895,-158 258 939,156-267-177,-159 271 182,7-14-24,7-20 0,-14 32 0,1 0 0,-1 0 0,0 0-1,-1 0 1,1 0 0,-1 0 0,0 0-1,1 0 1,-2 0 0,0-8 0,1 12 22,0-1 0,0 1 0,0-1 0,-1 1-1,1-1 1,0 1 0,0-1 0,-1 1 0,1 0 0,0-1 0,0 1 0,-1-1 0,1 1 0,0 0 0,-1-1-1,1 1 1,-1 0 0,1-1 0,0 1 0,-1 0 0,1 0 0,-1-1 0,1 1 0,-1 0 0,1 0 0,-1 0-1,1 0 1,-1-1 0,1 1 0,-1 0 0,1 0 0,-1 0 0,-16 5-83,14-4 57,-6 3 21,1 0 0,-1 0 1,1 1-1,-1 1 1,1-1-1,-13 13 1,8-5 128,0 1 1,-17 22 0,21-22 15,1 0 0,0 1 1,1 0-1,0 0 0,-4 17 0,1-1-35,2 1-1,1 1 0,1-1 0,2 1 0,1 0 1,1 0-1,2 0 0,9 61 0,-7-81-46,0 1 0,2-1 0,0 0 0,0 0 0,1 0 0,10 19 0,-11-25-104,1-1 1,0 1-1,0-1 1,0 1-1,1-1 1,-1-1 0,1 1-1,1-1 1,-1 0-1,1-1 1,0 1-1,10 4 1,-6-5-618,1 1 1,0-2 0,0 1-1,0-2 1,16 3 0,-13-4-1048,-1 0 1,1-1 0,-1-1 0,18-3 0,15-4-2049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2:11.0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311 1 9376,'-3'5'6087,"3"-5"-5949,-1 18 3732,-1 8-1699,-8 19-337,-23 61-1,2-7-929,12-23-502,-8 29-118,-45 117 0,12-79-946,18-51-4964,32-67 3226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2:11.4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13 127 8544,'-11'-26'2757,"11"26"-2726,-1-1 0,1 1 0,0 0 0,0 0 0,0-1 0,0 1 0,0 0-1,-1 0 1,1-1 0,0 1 0,0 0 0,0 0 0,0-1 0,0 1 0,0 0 0,0-1 0,0 1 0,0 0 0,0 0 0,0-1 0,0 1 0,0 0-1,0-1 1,1 1 0,-1 0 0,0 0 0,0-1 0,0 1 0,0 0 0,0 0 0,1-1 0,-1 1 0,0 0 0,1-1 0,7-8 1065,1 1 1,0-1 0,1 1 0,0 1 0,17-11 0,-19 13-569,1 1 1,0 0 0,0 0-1,0 1 1,0 0 0,1 0-1,13-1 1,-17 3-289,1 1 1,-1 0-1,0 0 0,0 1 1,0-1-1,0 1 1,0 1-1,0-1 0,-1 1 1,1 0-1,0 0 0,-1 1 1,6 3-1,-1 0-22,-1 0 0,0 1 0,0 0 0,-1 0 0,0 1 0,0 0 0,-1 1 0,11 16 0,-15-19-110,1 0 1,-1 0-1,0 1 0,0-1 1,-1 1-1,1 0 1,-2 0-1,1-1 0,-1 1 1,0 1-1,0-1 0,-1 0 1,0 0-1,0 0 1,-2 8-1,-1 2 58,-2-1 0,-10 30 1,11-37-165,-1 0-1,1-1 1,-1 1 0,0-1 0,-1 0 0,-11 12 0,10-14-240,0 1 0,-1-1 0,0 0 0,0-1 0,0 0 0,-1 0 0,0-1 0,0 0 0,0-1 0,0 0 0,-18 4-1,19-6-768,0 0 0,-1 0 0,1-1 0,0 0 0,-1-1 0,1 0 0,0 0 0,-14-4 0,-11-6-3088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1:45.6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283 10 1728,'-4'-1'8803,"-2"-2"-5923,-7-3-2425,-23 9 1337,25-3-1581,1 0 0,-1 1-1,0 0 1,1 1-1,-1 0 1,1 0 0,-1 1-1,1 1 1,-17 8 0,24-11-201,1 1 1,0 0 0,-1-1-1,1 1 1,0 0 0,0 1-1,0-1 1,0 0 0,1 0-1,-1 1 1,0-1 0,1 1-1,0 0 1,0-1 0,0 1-1,0 0 1,0 0 0,0-1-1,1 1 1,-1 0 0,1 0-1,0 0 1,0 0 0,0 0-1,1 4 1,0 15-10,-1-19 16,0-1 0,0 1 0,1 0 1,-1 0-1,0 0 0,1 0 1,0 0-1,-1-1 0,1 1 1,0 0-1,1 0 0,-1-1 1,0 1-1,1-1 0,0 1 1,-1-1-1,1 0 0,0 0 0,2 2 1,61 47 115,8 7 321,-63-49-226,0 1 0,-1 0 0,-1 0 1,15 23-1,-22-32-174,0 1 0,0 0 0,0 0 1,0-1-1,0 1 0,0 0 0,0 0 0,-1 0 1,1 0-1,-1 0 0,0 0 0,1 0 1,-1 0-1,0 0 0,0 0 0,0 0 0,-1 0 1,1 0-1,0 0 0,-1 0 0,1 0 1,-1 0-1,0 0 0,0 0 0,0 0 0,0 0 1,0-1-1,0 1 0,-2 3 0,-5 3 65,0 1-1,-1-1 0,0-1 0,0 0 0,-11 7 0,-56 29 200,25-16-427,-23 21-765,53-34-1714,20-14 2484,1 0-1,0 0 0,0 0 0,0 0 0,0 0 0,0 1 1,-1-1-1,1 0 0,0 0 0,0 0 0,0 0 0,0 0 1,0 0-1,-1 0 0,1 0 0,-1 1-1048,1 0 1048,0-1 0,0 0 1,0 0-1,0 0 0,0 0 0,0 1 0,0-1 0,0 0 1,0 0-1,0 0 0,0 0 0,0 0 0,0 1 1,0-1-1,0 0 0,0 0 0,9 1-3272,4-1 1191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7:53.0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78 5984,'0'0'114,"-1"-1"1,1 0-1,0 0 0,-1 1 1,1-1-1,0 0 0,0 0 1,0 1-1,0-1 1,0 0-1,0 0 0,0 1 1,0-1-1,0 0 1,0 0-1,0 1 0,0-1 1,1 0-1,-1 0 0,0 1 1,0-1-1,1 0 1,-1 1-1,1-1 0,3-6 5640,-4 9-5688,0 0 1,1-1-1,-1 1 1,1 0-1,-1-1 1,1 1-1,0 0 1,-1-1-1,1 1 0,1 1 1,4 7 66,4 20 86,-2 0-1,-1 1 1,5 43 0,-4-21 10,25 100 740,-14-67 120,-18-80-723,-3-6 381,-4-12 12,-6-47-275,-9-116 0,13 82-529,5 75-43,2 0 1,0 0-1,1 0 1,0 0-1,2 0 0,5-28 1,-6 43 91,0 1 0,0-1-1,1 0 1,-1 1 0,0-1 0,1 1 0,0-1 0,0 1 0,-1 0 0,1 0 0,0 0 0,1 0 0,-1 0-1,0 0 1,1 0 0,-1 1 0,1-1 0,-1 1 0,1 0 0,0-1 0,-1 1 0,1 1 0,3-2 0,7 0 29,-1 0 1,1 1-1,-1 1 1,17 0-1,-6 1 31,8 0 252,1 1 0,0 1 0,38 10 0,12 2 521,-51-14-168,-19-1-586,-10 0-67,-29 25-20687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1:46.0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190 45 6464,'-1'-1'113,"1"1"0,-1-1 1,1 1-1,-1-1 0,1 1 1,-1 0-1,1-1 0,-1 1 1,1 0-1,-1-1 0,1 1 1,-1 0-1,0 0 0,1-1 1,-1 1-1,1 0 0,-1 0 1,0 0-1,1 0 0,-1 0 1,0 0-1,1 0 0,-1 0 1,1 0-1,-1 0 0,0 0 1,1 0-1,-1 0 0,0 1 1,1-1-1,-1 0 0,1 0 1,-1 1-1,1-1 0,-1 0 1,1 1-1,-1-1 0,1 1 1,-1-1-1,1 1 0,-1-1 1,1 1-1,0-1 0,-1 1 1,1-1-1,-1 2 0,-2 3 326,0 0-1,1 1 1,0-1-1,-2 7 1,3-8-337,-1 2 74,0 0 0,1 0 0,0 0 0,1 0 0,-1 0 0,1 1 0,0-1 0,1 0 0,-1 0 0,1 1 0,0-1 0,1 0 1,0 0-1,3 8 0,-4-10-78,1-1 0,0 0 1,0 1-1,0-1 1,0 0-1,0 0 1,1-1-1,-1 1 0,1 0 1,-1-1-1,1 1 1,0-1-1,0 0 1,0 0-1,1 0 0,-1 0 1,0-1-1,1 1 1,-1-1-1,1 0 1,-1 0-1,1 0 0,0-1 1,-1 1-1,7-1 1,-7 0-38,1 0 1,-1-1-1,0 0 1,1 1-1,-1-1 1,1-1-1,-1 1 1,0 0-1,0-1 1,0 1-1,0-1 1,0 0-1,0 0 1,0 0-1,-1-1 1,1 1-1,-1-1 1,1 1-1,-1-1 1,0 0-1,0 0 1,0 0-1,-1 0 1,1 0-1,-1 0 1,1 0 0,-1-1-1,0 1 1,0-4-1,1-4 44,-1 0-1,-1 0 1,0 0 0,0 0-1,-1 0 1,-1 0 0,1 1-1,-6-16 1,6 22-112,-1 0 0,1 0 0,-1 1 0,0-1 0,0 0-1,-1 1 1,1-1 0,-1 1 0,0 0 0,1 0 0,-5-4 0,4 6-21,0-1 0,0 0-1,0 1 1,0-1 0,0 1 0,0 0 0,0 0 0,0 0 0,0 1 0,0-1-1,0 1 1,-1-1 0,1 1 0,0 0 0,0 0 0,-6 1 0,-2 2-70,0-1 0,0 2-1,1-1 1,-1 1 0,1 1 0,0 0 0,-12 8 0,8-4-444,0 1 1,1 0-1,0 1 0,-17 17 0,27-24-9,-1 0-1,1 0 1,0 1-1,0-1 1,1 1-1,-1-1 1,1 1-1,0 0 1,0 0-1,1 0 1,-2 6-1,1 21-2557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1:48.1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585 1 2400,'0'0'4581,"-5"1"-2848,-18 20 353,15-14-1488,0 1 1,0-1 0,-13 19-1,0 9 441,1 1-1,-26 66 1,23-47-576,-118 218 1579,132-255-1963,0 0-1,1 0 0,1 1 0,0 0 0,2 0 0,0 0 0,-2 24 0,4-18 16,2-1-1,1 0 0,1 1 0,1-1 0,8 36 0,8 11 169,30 76-1,-13-64-39,-21-54 67,18 58 0,-21-40 194,-2 1 1,6 88-1,-17 98 376,1-219-758,0 1-1,-1 0 0,-1-1 0,0 1 1,-1-1-1,-1 0 0,0 0 0,-1-1 1,-1 0-1,0 0 0,-1 0 0,0-1 1,-1 0-1,-14 15 0,-102 94 278,90-92-1127,-68 46 0,76-56-2525,16-12 1732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1:48.6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21 6464,'-14'-10'2090,"14"10"-2013,-1-1 0,1 1-1,-1 0 1,1 0-1,-1 0 1,1 0 0,0 0-1,-1 0 1,1 0-1,-1 0 1,1 0 0,-1 0-1,1 0 1,-1 0-1,1 0 1,-1 0 0,1 0-1,-1 0 1,1 0 0,0 0-1,-1 1 1,1-1-1,-1 0 1,1 0 0,0 1-1,-1-1 1,1 0-1,0 1 1,-1-1 0,1 0-1,-1 1 1,-9 12 2273,9-11-1936,-3 4-144,0 1 1,1-1-1,0 0 0,0 1 1,0-1-1,1 1 0,0 0 0,0 0 1,1 0-1,0 0 0,0 0 0,1 0 1,0 15-1,1-14-113,0 0-1,0 0 1,1 0 0,0 0-1,0 0 1,1 0 0,0-1-1,0 1 1,1-1 0,0 0-1,9 13 1,-8-15-64,-1 0 0,0 0 1,1-1-1,0 1 0,0-1 0,1 0 0,-1-1 0,1 0 0,0 0 1,8 4-1,-9-6-25,0 1 1,-1-1 0,1 0-1,0 0 1,0-1-1,0 0 1,0 0-1,0 0 1,0 0-1,0-1 1,0 1 0,0-1-1,0-1 1,8-2-1,-7 1 15,1 0 0,-1-1 0,0 1 0,0-1-1,-1-1 1,1 1 0,-1-1 0,0 0 0,0 0 0,7-10-1,-4 4 27,-1-1 0,0 1 0,-1-1 0,8-22 0,-13 29-79,1 0-1,-1 0 1,1-1-1,-2 1 1,1-1-1,0 1 0,-1-1 1,0 1-1,-1-1 1,1 1-1,-1 0 1,0-1-1,0 1 1,-2-6-1,1 7-40,0 0 0,1 1 0,-1-1 0,0 1 1,-1-1-1,1 1 0,-1 0 0,1 0 0,-1 0 0,0 0 0,0 0 0,0 1 0,-1-1 0,1 1 1,0 0-1,-1 0 0,0 0 0,-5-1 0,-1 0-15,1 1 0,-1 0-1,1 0 1,-1 1 0,0 1 0,0-1 0,0 2 0,1-1 0,-1 1-1,0 1 1,0 0 0,-17 6 0,17-5-416,-1 1-1,1 1 1,0 0 0,1 1-1,-1-1 1,1 2 0,0-1-1,1 1 1,-1 1 0,1 0-1,-7 8 1,7-6-3296,3 3 1178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1:49.6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28 460 3808,'-11'0'1227,"8"0"-742,-6-6 5312,8 4-5617,1 0 0,-1 0 0,0 0 0,1 0 0,-1 0 0,1 0 0,0 0 1,0 0-1,0 0 0,0 0 0,0 0 0,0-1 0,1 1 0,-1 0 0,0 0 0,2-3 0,15-34 309,-13 31-274,21-46 365,3 1 0,3 2 0,53-71 0,-76 113-564,-1 1-1,1 0 0,1 0 1,0 1-1,0 0 1,0 0-1,1 1 0,12-6 1,-20 12-6,-1-1 1,1 0-1,-1 1 1,0 0-1,1-1 0,-1 1 1,1 0-1,-1 0 1,1 0-1,0 0 1,-1 0-1,1 0 1,-1 0-1,1 0 0,-1 0 1,1 1-1,-1-1 1,1 1-1,-1-1 1,0 1-1,1 0 1,-1 0-1,0-1 0,1 1 1,-1 0-1,0 0 1,0 0-1,0 0 1,0 0-1,0 1 1,2 1-1,0 3 111,1 0 0,0 1 0,-1-1 0,-1 1 0,3 8 0,-4-12-88,22 60 823,52 105 0,-72-165-731,-1 1 0,0 0 1,1-1-1,-1 1 0,1-1 0,6 5 0,-8-7-93,-1-1-1,1 1 0,-1-1 0,1 1 0,0-1 0,-1 1 1,1-1-1,0 0 0,0 1 0,-1-1 0,1 0 0,0 0 0,0 0 1,-1 1-1,1-1 0,0 0 0,0 0 0,-1 0 0,1 0 0,0 0 1,0 0-1,-1-1 0,1 1 0,0 0 0,0 0 0,-1 0 0,1-1 1,0 1-1,-1 0 0,1-1 0,0 1 0,-1-1 0,1 1 1,0-1-1,-1 1 0,1-1 0,-1 1 0,1-1 0,-1 1 0,1-1 1,-1 0-1,0 1 0,1-1 0,-1 0 0,1-1 0,3-7 55,-1-1-1,0 1 1,0-1-1,1-11 0,-2 8-21,4-23-8,-2 0 0,-1-71 0,-3 91-96,-4-22-84,4 37 67,0-1-1,0 1 1,-1-1-1,1 0 1,-1 1-1,1-1 1,-1 1-1,0 0 1,1-1-1,-1 1 1,0-1-1,0 1 1,0 0-1,0 0 1,0-1-1,0 1 1,-1 0-1,-1-1 1,2 2 37,0 0-1,0 0 1,0 0 0,0 0-1,0 0 1,0 1 0,0-1-1,0 0 1,0 1 0,0-1-1,0 1 1,1-1 0,-1 1-1,0-1 1,0 1 0,0 0-1,1-1 1,-1 1 0,0 0-1,1 0 1,-1-1 0,0 2-1,0-1 14,-6 9 108,0 1-1,0 0 1,1 1-1,1-1 1,-8 25-1,3-11 28,-1 4 116,-2-1-1,-1-1 1,0 0 0,-3-1-1,-19 26 1,28-42-168,0-1 0,-1 0 0,0 0 0,-1-1 0,0 0 0,0 0 0,0-1 0,-1 0 0,0-1 0,-1-1 0,1 1 0,-1-2 0,0 0 1,-24 5-1,24-8-146,0 0 1,0-1 0,0 0-1,1-1 1,-20-3 0,1-5-2902,15 2-3386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1:53.1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14 293 2400,'0'0'120,"0"0"1,-1-1-1,1 1 0,0 0 1,-1-1-1,1 1 1,0 0-1,0 0 0,-1 0 1,1-1-1,0 1 1,-1 0-1,1 0 0,0 0 1,-1 0-1,1 0 0,-1-1 1,1 1-1,0 0 1,-1 0-1,1 0 0,0 0 1,-1 0-1,1 0 0,-1 0 1,1 0-1,0 0 1,-4 1 2926,4-7 1607,1 4-4494,1 0-1,0 1 1,-1-1 0,1 0 0,0 1 0,0-1 0,0 1 0,3-2 0,-1 0 70,20-16 448,30-34 1,8-6-314,-59 57-360,-1 0 0,0 0 0,1 0 0,-1 1 0,1-1 0,0 1 0,0-1 0,0 1 0,4-2 0,-6 3 8,0 0 0,0 0 1,0 0-1,0 1 0,0-1 0,0 0 0,0 0 1,0 0-1,0 1 0,0-1 0,0 1 0,0-1 1,0 1-1,0-1 0,0 1 0,0-1 0,0 1 1,0 0-1,-1 0 0,1-1 0,0 1 0,-1 0 1,1 0-1,0 0 0,-1 0 0,1 0 0,-1 0 1,1 0-1,-1 0 0,1 1 0,2 7 143,-1 1-1,0-1 1,0 0 0,0 1 0,-2 0-1,1 13 1,0 3 178,1 5 24,-1-11-22,5 30-1,-4-44-256,-1 1 0,1-1 0,1 1-1,-1-1 1,1 0 0,0 0 0,1 0 0,4 7 0,-3-7 20,0-1 0,0 0 0,1 0 0,-1 0 1,1 0-1,0-1 0,0 0 0,1-1 0,-1 1 1,1-1-1,-1 0 0,1-1 0,0 0 0,0 0 0,0 0 1,1-1-1,-1 0 0,12 0 0,-2-1 54,1-1 0,-1-1 0,0 0 0,0-1 0,0-1-1,31-11 1,-37 10-114,0 0-1,0-1 0,0 0 1,-1-1-1,0 0 1,0 0-1,-1-1 0,0-1 1,0 0-1,-1 0 0,0 0 1,-1-1-1,12-20 1,-2-3 8,-1 0 0,-2-1 0,13-44 0,-18 44-119,7-18-230,-14 47 253,1 0 1,-1 0-1,1 0 0,0 0 1,0 0-1,0 1 1,6-6-1,-9 10 69,1-1 1,-1 1-1,1-1 0,0 1 1,-1-1-1,1 1 1,0-1-1,0 1 0,-1 0 1,1-1-1,0 1 0,0 0 1,0 0-1,-1 0 0,1 0 1,0-1-1,0 1 1,0 0-1,0 0 0,1 1 1,0-1 0,0 1 0,0 0 1,0-1-1,0 1 1,0 0-1,0 0 1,-1 0-1,3 2 0,3 2 32,0 1 0,-1 0 0,6 8 0,-12-14-48,43 43-117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1:54.0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4 479 3328,'-3'3'2624,"14"2"1122,17 2-404,-21-7-2959,-1 0 0,1-1 1,-1 0-1,1 0 0,-1-1 1,1 1-1,-1-2 0,0 1 1,0 0-1,9-7 0,-7 4-205,0 0-1,-1-1 1,0 0 0,-1 0-1,1-1 1,9-13-1,-1-2-105,-1-2 0,-2 0 0,0 0-1,8-27 1,19-76 270,-28 86-113,-8 31-154,-1-1 0,0 1 0,1-15 0,-3 23-74,0-1 1,0 1-1,0 0 0,0 0 0,0-1 0,0 1 0,-1 0 0,1 0 0,-1 0 1,1 0-1,-1 0 0,0 0 0,0 0 0,0 0 0,0 0 0,0 0 0,-1 0 1,1 0-1,0 1 0,-1-1 0,-3-3 0,5 5 3,-1 0 1,0 0-1,1 0 0,-1 0 0,0 0 1,1 0-1,-1 0 0,0 0 0,1 0 1,-1 1-1,0-1 0,1 0 0,-1 0 1,1 0-1,-1 1 0,0-1 0,1 0 1,-1 1-1,1-1 0,-1 1 0,1-1 1,-1 0-1,1 1 0,-1-1 0,0 2 1,0-1 17,-5 5 94,1 0 0,0 0-1,0 0 1,0 1 0,1 0-1,0 0 1,0 0 0,0 0-1,1 1 1,-4 14 0,0 7 411,-6 45 1,13-71-514,-4 20 97,2 1 1,0-1-1,2 0 1,0 1-1,2-1 0,1 0 1,0 0-1,2 0 1,11 35-1,-13-52-305,0 1 0,1-1 0,-1 1 0,1-1 0,0 0 0,1 0-1,0-1 1,0 1 0,5 4 0,-9-10 3,-1 1 0,1-1 0,-1 1 0,1-1 1,-1 0-1,1 1 0,0-1 0,-1 0 0,1 1 0,-1-1 0,1 0 0,0 0 0,-1 0 0,1 0 1,0 0-1,0 0 0,-1 0 0,1 0 0,0 0 0,-1 0 0,1 0 0,0 0 0,-1 0 0,1 0 1,0 0-1,-1-1 0,1 1 0,-1 0 0,2-1 0,16-16-5830,-10 8 4239,17-11-1674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1:54.7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21 4640,'-26'-3'11184,"80"-5"-8859,-41 5-2054,1 1-119,21-2 0,-30 4-144,-1 0 0,0 0 0,0 1 0,0-1 1,1 1-1,-1 0 0,0 0 0,0 1 0,7 2 0,-10-4 4,-1 1 1,1-1-1,0 1 1,0-1-1,0 1 1,0 0-1,-1-1 1,1 1-1,0 0 1,0 0-1,-1-1 1,1 1-1,-1 0 1,1 0-1,0 0 1,-1 0-1,0 0 1,1 0-1,-1-1 1,0 1-1,1 0 1,-1 0-1,0 0 1,0 2-1,0-1 12,0 0 1,-1 0-1,1 0 1,-1-1-1,1 1 1,-1 0-1,0 0 0,1 0 1,-1 0-1,0-1 1,-3 4-1,-3 4 70,0-1-1,-1 0 1,-13 11-1,19-18-86,-124 114 1775,123-112-1695,0 0 0,0 0 0,1 1 0,-1-1 0,1 1 0,0-1 0,0 1 0,0 0 0,0 0 0,1 0 0,-2 6 0,2-8-50,1 0 0,0 0-1,0 0 1,0 1-1,0-1 1,0 0-1,0 0 1,1 0-1,-1 0 1,1 0-1,-1 0 1,1 0-1,0 0 1,0 0-1,0 0 1,0 0 0,0-1-1,0 1 1,0 0-1,1-1 1,-1 1-1,1-1 1,-1 1-1,1-1 1,2 2-1,0 0 11,1 0-1,0 0 1,0-1-1,-1 0 0,2 0 1,-1 0-1,0 0 1,0-1-1,1 0 1,7 1-1,4-1-12,0-1 0,18-2-1,-17 1-1539,28 0 0,-30 2-1130,-14-2 2080,1 1 1,-1 0 0,1 0-1,-1 0 1,1 1 0,-1-1 0,1 1-1,-1-1 1,1 1 0,-1 0-1,0 0 1,3 1 0,9 9-2053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1:57.4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34 3808,'-23'-14'7178,"14"10"-2471,19 6-3654,235-2-589,-243 0 160,-4 0-527,0 1 0,0 0 0,0 0-1,1 0 1,-1 0 0,0 0 0,1 1 0,-1-1 0,-1 2-1,-7 5-72,0 1-7,0 0-1,0 1 0,1 0 1,0 0-1,1 1 1,0 0-1,1 1 1,0 0-1,-6 13 1,-5 19 154,-17 58 1,25-69-152,-3 11 348,1 0 0,-9 73 0,21-106-291,-1 0-1,2 0 1,-1 0-1,2-1 1,-1 1-1,2 0 1,-1-1 0,1 1-1,1-1 1,0 0-1,0 0 1,1 0-1,12 17 1,14 18 499,68 77 0,-95-117-517,1-1 0,-1 0 0,1 0-1,0 0 1,0 0 0,0-1 0,0 1 0,1-2 0,-1 1-1,1 0 1,0-1 0,0 0 0,0-1 0,0 1 0,6 0-1,-7-2-8,0 0 0,0 0 0,0 0 0,0-1 0,0 0-1,0 0 1,0 0 0,0-1 0,0 0 0,0 0-1,-1 0 1,1 0 0,-1-1 0,1 1 0,-1-1-1,0 0 1,0-1 0,5-5 0,155-146 555,-122 116-511,-33 30-71,0-1 1,0 0 0,-1 0-1,11-19 1,20-49 246,-33 65-237,1-4-20,-1-1-1,-1 1 1,-1-1 0,-1 0 0,0 0 0,0-21 0,1-3-60,2-10 13,-1-1-149,21-88 0,-4 75 193,-9 35-367,-10 34 332,0-1 1,1-1-1,-1 1 1,1 0-1,-1-1 1,1 0-1,0 0 1,4 1-1,9 3 43,-15-4 313,-13-5-1862,2 3-1478,0 0-1,-15 1 0,9 3 200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1:58.5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 2400,'5'-11'9733,"-4"11"-9546,0 1-1,1-1 1,-1 1 0,0-1-1,0 1 1,0 0-1,0 0 1,0-1 0,0 1-1,-1 0 1,1 0 0,0 0-1,0 0 1,-1 0 0,1 0-1,0 1 1,10 19 1274,-2 9-196,-5-19-921,0 0 0,-1 0 0,0 1-1,-1-1 1,1 22 0,-1-13-124,-2-19-154,0 0-1,0 0 1,0 0-1,0-1 1,0 1-1,0 0 1,0 0-1,0 0 1,1 0 0,-1-1-1,0 1 1,1 0-1,-1 0 1,1-1-1,-1 1 1,1 0-1,-1 0 1,1-1-1,0 2 1,-1-19 1235,1 7-1270,1-1-1,0 1 0,0 0 0,1-1 0,0 1 1,1 0-1,0 1 0,7-13 0,-10 19-7,1 1 0,-1 0-1,1-1 1,-1 1 0,1 0 0,0 0-1,0 0 1,0 1 0,0-1-1,0 0 1,1 1 0,-1-1-1,0 1 1,1 0 0,-1 0 0,1 0-1,-1 0 1,1 0 0,-1 0-1,1 1 1,4-1 0,5 0 65,0 1-1,0 0 1,21 4 0,7-1-272,1-3-1197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1:58.9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1 6048,'-25'6'1952,"25"-5"-1921,-1-1 0,1 0 0,-1 0-1,1 0 1,-1 0 0,1 0 0,0 1 0,-1-1 0,1 0 0,-1 0 0,1 1 0,0-1 0,-1 0 0,1 1 0,0-1 0,-1 0 0,1 1 0,0-1-1,-1 1 1,1-1 0,0 0 0,0 1 0,0-1 0,-1 1 0,1 1-59,-9 13 922,1 0-1,0 1 1,-6 20 0,-35 154 3657,41-145-4036,2 0 0,-1 66-1,12 63-254,-1-130-1010,2-1 1,11 45-1,-16-85 422,0 0 0,0 0 0,0 0-1,0-1 1,0 1 0,1 0 0,0-1 0,-1 1-1,1 0 1,0-1 0,0 0 0,2 3 0,10 7-1464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7:56.1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1 629 2656,'0'-5'10042,"1"6"-9956,0 0 0,0 0 0,0-1 0,0 1-1,0 0 1,0 0 0,0 0 0,0 0 0,0-1-1,0 1 1,0-1 0,1 1 0,-1-1 0,0 1 0,0-1-1,0 0 1,1 1 0,-1-1 0,2 0 0,0 0 41,-1 0 0,1 0 0,0-1 0,-1 1 0,1-1 0,0 0 0,-1 0 0,5-2 0,2-2 71,0 0 0,0-1 0,-1 0 1,9-8-1,-8 6-118,0-1 0,-1-1 1,0 0-1,-1 0 0,0 0 1,8-15-1,27-72 26,-35 81-54,60-187 145,-64 189-143,0 1 1,-1 0-1,-1-1 0,0 1 0,-2-27 0,0 34-16,0 0 0,0 0 0,-1 1-1,1-1 1,-1 0 0,0 1 0,-4-6-1,5 8-62,-1 0 0,0 0-1,0 1 1,0-1 0,-1 1-1,1-1 1,0 1-1,-1 0 1,0 0 0,1 0-1,-1 0 1,0 1 0,-4-3-1,5 3 2,0 1-1,0-1 1,0 1-1,1 0 0,-1 0 1,0-1-1,0 1 1,0 0-1,0 1 1,0-1-1,1 0 1,-1 0-1,0 1 1,0-1-1,0 1 0,1 0 1,-4 1-1,-1 1 45,0 1 0,-1 0 0,-5 5 0,7-4 81,-2 0-57,1 1 0,1 0 1,-1 0-1,1 1 0,0 0 1,0 0-1,1 0 0,0 0 1,1 1-1,-1 0 0,1-1 0,-3 15 1,0 3 111,1 0 1,-2 45-1,3 0 175,12 130-1,-7-190-227,0 0 0,1 0 0,0-1 0,1 1-1,0 0 1,7 14 0,-8-21-157,-1 0 1,1 0-1,0 0 1,0 0-1,1 0 1,-1-1-1,1 1 0,-1-1 1,1 1-1,0-1 1,0 0-1,0 0 1,0 0-1,0 0 0,0-1 1,1 1-1,-1-1 1,0 0-1,1 0 1,6 1-1,-3-1-847,0 0 1,0-1-1,0 0 0,-1-1 1,1 1-1,0-1 0,0 0 0,9-4 1,11-8-4844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1:59.3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4576,'1'0'129,"0"-1"0,0 1 1,0 0-1,0 0 0,0 0 1,0 0-1,0 0 0,0 0 0,0 0 1,0 0-1,0 0 0,0 0 1,0 1-1,-1-1 0,1 0 0,0 1 1,0-1-1,0 1 0,0-1 0,0 1 1,0-1-1,-1 1 0,1 0 1,1 0-1,19 19 1844,2 12-522,-1 1 1,-1 1-1,-2 1 1,-1 1-1,-2 0 0,11 40 1,-21-56-1120,-1 0-1,-1 0 1,-1 0 0,-1 0 0,-1 0 0,0 1-1,-3 20 1,-26 140 453,25-168-763,-4 18-71,-19 56 1,17-66-3501,-17 32 1,22-42 1100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2:01.1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461 495 2080,'3'-16'6271,"-16"15"-2756,1 2-2921,-1 1 0,1 0-1,0 1 1,0 0 0,-13 6 0,-12 3 131,9-5-379,0 2 0,0 0 1,1 2-1,0 2 0,-35 21 0,52-28-284,0 1-1,1 0 1,0 1 0,0 0-1,0 0 1,1 1 0,1 0-1,-1 0 1,2 1 0,-1 0-1,1 0 1,1 0 0,0 1-1,0 0 1,1 0 0,-3 13-1,6-19-35,0 1 0,0-1 0,1 0-1,-1 0 1,1 0 0,1 0 0,-1 1-1,1-1 1,-1 0 0,2 0 0,-1 0-1,0 0 1,1 0 0,0 0 0,0-1-1,1 1 1,-1 0 0,1-1 0,0 0-1,0 0 1,8 8 0,-5-6 27,2 0 0,-1-1 1,1 1-1,0-1 0,0-1 0,0 0 1,1 0-1,-1 0 0,1-1 0,0-1 0,12 3 1,-14-4-19,0 0 0,0-1-1,0 0 1,0 0 0,0-1 0,-1 0 0,1 0 0,0 0 0,0-1 0,-1 0 0,1 0 0,-1-1-1,1 0 1,-1 0 0,0 0 0,0-1 0,-1 0 0,11-9 0,2-4 59,0 0 0,-2-2 0,27-38 1,-16 16 1,-3 0 0,34-80 0,-46 90-128,-1 0 1,-2 0-1,0-1 1,6-62-1,-11 53 114,-3 0 0,-1-1 0,-8-60 0,5 70-84,2 22-87,0-1 0,0 0 0,-1 0 1,0 1-1,-1-1 0,-6-16 0,9 26 82,-1 1 0,1 0-1,0-1 1,0 1 0,0 0-1,0-1 1,0 1 0,-1 0-1,1-1 1,0 1 0,0 0-1,-1-1 1,1 1 0,0 0-1,0 0 1,-1-1 0,1 1 0,0 0-1,-1 0 1,1-1 0,0 1-1,-1 0 1,1 0 0,0 0-1,-1 0 1,1 0 0,0 0-1,-1 0 1,1 0 0,-1 0-1,1 0 1,0 0 0,-1 0-1,0 0 12,0 1 0,1-1-1,-1 1 1,0-1-1,1 1 1,-1 0-1,1-1 1,-1 1 0,1 0-1,-1 0 1,1-1-1,0 1 1,-1 1 0,-9 33 280,1 29 510,-1 116 1,7-92-331,0-21-280,7 78 0,18 66 248,-21-202-754,1 0 0,0 0 0,0 0-1,4 9 1,-6-17 149,1-1 0,-1 1 0,0-1 1,0 1-1,1-1 0,-1 1 0,1-1 0,-1 1 0,0-1 0,1 1 0,-1-1 0,1 0 0,-1 1 0,1-1 0,-1 0 0,1 1 0,-1-1 0,1 0 0,-1 0 0,1 0 0,0 1 1,-1-1-1,1 0 0,-1 0 0,1 0 0,0 0 0,-1 0 0,1 0 0,-1 0 0,1 0 0,0 0 0,-1 0 0,1-1 0,-1 1 0,1 0 0,-1 0 0,2-1 0,0 0-450,1 0-1,0-1 0,-1 1 0,1-1 0,-1 0 1,1 0-1,2-2 0,17-20-3605,7-2 1429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2:01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95 4320,'-1'1'201,"1"0"-1,-1 0 1,0 0 0,1 0 0,0 0 0,-1 0 0,1 0-1,-1 0 1,1 0 0,0 0 0,0 0 0,0 0-1,0 0 1,0 1 0,0-1 0,0 0 0,0 0-1,0 0 1,0 0 0,0 0 0,1 0 0,-1 0 0,1 2-1,10 25 2639,2 13 447,-8-23 1055,-8-31-4031,0 0 1,2-1 0,0 0-1,0 1 1,2-16 0,0 21-243,-1 0 0,2 1 0,-1-1 1,1 1-1,0-1 0,0 1 0,1 0 0,0 0 1,0 0-1,1 0 0,4-6 0,-6 11-7,-1 1-1,1-1 1,-1 1-1,1-1 0,-1 1 1,1 0-1,0 0 1,-1 0-1,1 0 0,0 0 1,0 0-1,0 0 1,0 1-1,0-1 0,0 1 1,0-1-1,0 1 1,0 0-1,0 0 0,0 0 1,0 0-1,0 0 1,0 0-1,1 0 0,2 2 1,5 1 16,0 0 0,0 1 0,-1 0 0,11 7 0,12 4-150,-9-5 210,1 0-441,-7-5-3028,2 2-4603,-7-3 4543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2:34.6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1 202 3328,'0'-5'8085,"1"8"-7973,0-1 0,0 1 0,0-1-1,0 1 1,1-1 0,-1 0 0,3 4 0,2 3 166,31 84 1498,-31-82-1690,0-1-1,1 1 1,0-2 0,1 1-1,0-1 1,0 0-1,1-1 1,11 9 0,6 3 46,53 29 0,-49-33-2,1-2 0,1-1 0,1-1 0,-1-2 0,53 9 0,172 12 324,-255-31-451,10 1 48,-1 0 0,0-1 0,1 0 1,-1-1-1,0 0 0,0 0 0,1-2 0,-1 1 0,-1-1 0,1-1 0,15-7 0,22-15 237,-13 8-313,-1-2 0,51-38 1,149-126 157,-211 167-174,1 0-1,0 2 1,1 1-1,1 0 1,0 2-1,1 1 1,0 2-1,32-8 1,-7 2 178,-30 8-72,35-6-1,185-17-234,-152 22 31,13-1 192,-69 5-49,0 2 0,0 1 0,0 2 0,1 1 0,-1 2 0,-1 1 0,48 14 0,-4 6-175,-69-21 161,1-1 0,-1 2 1,0-1-1,-1 1 0,1 0 0,12 12 0,-3-1 304,-16-16-22,12-4 677,-12 3-929,1 0 0,-1 0 1,0 0-1,0 0 0,0 0 0,0 0 0,0 0 0,0 0 0,0-1 1,1-1-1,8-11-114,10-4 90,35-27 72,-39 33-97,0 2-1,0 0 1,23-9 0,-22 13 53,0 1 0,0 1 0,1 1 0,-1 0 0,26 0 0,54 3-318,-45 1 294,189 19 178,-128-7-36,406 54 168,-314-34-25,82 15 214,-3 5 322,-234-45-631,1-3 0,71-1 1,-48-6-67,-1-3 1,99-20-1,140-56 196,-139 29-713,-57 20-8024,-85 26 5313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2:36.6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835 84 2656,'0'0'5146,"-6"-9"-2431,4 4-2475,1 4-111,1 0 0,-1-1 1,0 1-1,0 0 0,0 0 0,0 0 1,0 0-1,0-1 0,-1 1 0,1 1 0,0-1 1,-3-1-1,-21-17 594,21 15-651,-1 0-1,0 0 0,0 1 1,-1-1-1,1 1 0,0 1 1,-1-1-1,-10-2 0,13 4-63,-1 0-1,1 0 1,0 1-1,-1-1 1,1 1-1,-1 0 1,1 0-1,0 1 1,-1-1-1,1 1 1,-1-1-1,1 1 1,0 0-1,0 0 1,-1 0-1,1 1 1,0-1 0,-4 4-1,1 0 57,-1 0 0,2 0 0,-1 1 1,1 0-1,0 0 0,0 0 0,-5 9 0,10-15-62,-5 6 54,1 1-1,-1 0 1,1 0-1,1 0 1,-1 1 0,1-1-1,1 1 1,-1 0-1,1 0 1,-1 9 0,2-7-39,0-1-8,1 1 0,0-1 0,1 10 0,0-4 135,-1 31 1,-1-19-162,1-22 57,0 0 0,-1 0 1,0 0-1,0 0 0,0-1 0,0 1 0,-1 0 1,0-1-1,0 0 0,0 1 0,0-1 1,-1 0-1,0 0 0,0 0 0,0 0 1,0-1-1,-1 1 0,1-1 0,-1 0 0,0 0 1,0 0-1,-5 3 0,-8 3 49,-1 0 1,-1-1-1,-37 12 0,52-19-75,-36 10 235,-1-1 0,0-2 1,-69 4-1,98-11-208,0 0-1,0-1 1,0-1-1,0 0 1,0-1-1,0 0 1,0-1-1,0 0 1,-14-7-1,24 10-11,0-1 0,0 0 0,0 0 0,0 0-1,0 0 1,0 0 0,1-1 0,-1 1-1,0 0 1,1-1 0,-1 1 0,1-1 0,-1 0-1,1 1 1,0-1 0,0 0 0,0 0-1,0 0 1,0 0 0,0 0 0,0 0-1,1 0 1,-1 0 0,1 0 0,-1 0 0,1 0-1,0 0 1,0-1 0,0 1 0,0 0-1,0 0 1,1 0 0,-1 0 0,1 0 0,-1 0-1,1-1 1,0 1 0,-1 0 0,1 1-1,0-1 1,1 0 0,0-2 0,2-1-37,-1 0 0,1 0 0,0 0 0,0 0 0,0 1 0,1 0 0,-1 0 0,1 0 0,0 1 0,0-1 0,1 1 0,-1 1 0,0-1 0,1 1 0,0-1 0,0 2 0,0-1 0,-1 1 0,1-1 0,1 2 0,-1-1 0,0 1 0,0 0 0,0 0 0,9 2 0,3 2 21,0 0-1,0 2 1,-1 0 0,0 1 0,0 1 0,-1 0-1,0 1 1,0 1 0,21 18 0,-16-14 284,0 1 0,1-2 0,25 11 0,-32-17-115,5 2 171,40 14-1,-50-20-233,0 0 0,0-1 0,0 0-1,0-1 1,0 0 0,16-1-1,-14-1-238,0-1 0,15-3 0,-20 3-1544,-1 0-1,0-1 0,9-4 1,-1-2-5253,4 3 2149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2:38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1343 2656,'0'6'3052,"1"-18"6704,2 2-10479,0-1 960,1 1 1,-1-1-1,-1 0 0,0 0 1,-1 0-1,1-18 1,0 1 68,6-47 220,10-117 324,-6 104-392,-8 52-92,13-56 0,-1 9-100,-2 15 71,43-124 0,-51 176-302,5-18 85,1 0-1,2 2 1,24-41 0,-31 62-115,0 0 0,1 0 0,0 1 0,0 0 0,1 1 0,1 0 0,-1 0 0,2 1 0,-1 1 0,1-1 0,0 2 0,16-8 0,103-40-133,-122 51 87,-1 0 1,1 1-1,0 1 1,0-1-1,0 1 1,1 1-1,12 0 0,-17 0 29,-1 0 0,1 0 0,0 1-1,-1-1 1,1 1 0,-1 0-1,1 0 1,-1 1 0,1-1-1,-1 1 1,0-1 0,1 1-1,-1 0 1,0 0 0,0 1 0,-1-1-1,1 1 1,0-1 0,2 4-1,-4-5 13,-1 1 0,1-1 0,0 0 0,-1 1 0,1-1 0,-1 0 0,1 1 0,-1-1 0,0 1 0,0-1 0,1 1-1,-1-1 1,0 1 0,0-1 0,-1 0 0,1 1 0,0-1 0,0 1 0,-1-1 0,0 3 0,-2 2 4,0 0-1,0-1 1,-7 10 0,-1 1 41,2-4 15,0-1 0,0-1 1,-1 1-1,-1-1 0,1-1 0,-14 9 0,-3 4 42,9-9 0,-1-1 1,0-1 0,-22 11-1,32-19-61,-2 1 151,10-3-96,4 1-30,34 6-204,-29-7 134,-1 0 0,1 0 0,-1 1-1,1 0 1,-1 0 0,0 1 0,0 0-1,12 7 1,-13-4-29,0-1 0,-1 1 0,1-1 0,-1 2 0,0-1 0,-1 0 0,1 1-1,-1 0 1,0 0 0,-1 0 0,0 1 0,4 13 0,-2-4 47,-1 0-1,-1 1 0,-1-1 1,1 32-1,-3-44 1,0 1 0,-1-1 0,1 0 0,-1 1 0,0-1 0,-1 1-1,1-1 1,-1 0 0,0 0 0,-1 0 0,1 0 0,-1 0 0,0-1-1,-3 5 1,1-4 53,1-1 0,0 1 0,-1-1 0,0-1 0,0 1 0,0-1-1,-1 1 1,1-2 0,-1 1 0,0 0 0,0-1 0,-9 2 0,-14 3 133,-1-1 0,0-1 0,0-2 0,-51 0 0,64-4-164,0 0 1,0-1-1,0-1 1,0-1-1,1 0 1,-1-1-1,1-1 1,0-1-1,-28-15 1,28 12 14,6 4-1015,-1 0-1,-10-9 0,19 9-970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2:39.7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0 501 3392,'0'0'1088,"6"7"800,-5-6-1708,-1-1 1,1 1-1,-1-1 1,1 0-1,0 1 1,-1-1-1,1 0 1,0 1-1,-1-1 1,1 0-1,0 1 1,-1-1-1,1 0 1,0 0-1,0 0 1,-1 0-1,1 0 1,0 0-1,-1 0 1,1 0-1,0 0 1,0 0-1,-1 0 0,1-1 1,0 1-1,-1 0 1,1 0-1,1-1 1,4-1 665,0 1-519,0-1 1,0 0 0,-1 0-1,1-1 1,0 0 0,-1 0 0,7-5-1,7-4 230,-5 3-340,0-1 0,-1 0-1,0-1 1,-1 0 0,15-18-1,-4 1-58,27-43 0,45-110-78,-88 165-107,-2 7 70,-2 0-1,6-18 1,-8 24-24,0-1 0,-1 0 0,1 0 0,-1 0 0,0 0 0,0 1 0,-1-1 0,1 0-1,-1 0 1,-1-3 0,2 6-27,0 1-1,0 0 1,0-1-1,-1 1 1,1 0-1,0-1 0,0 1 1,0 0-1,-1-1 1,1 1-1,0 0 1,-1 0-1,1 0 0,0-1 1,0 1-1,-1 0 1,1 0-1,0 0 1,-1-1-1,1 1 0,0 0 1,-1 0-1,1 0 1,-1 0-1,1 0 1,0 0-1,-1 0 0,-14 2-130,-11 10 49,21-9 153,1 1-1,-1 0 0,1 0 1,-1 0-1,1 1 1,0 0-1,1-1 1,-1 1-1,-3 8 1,-1-1 117,0 2 66,0 1-1,0-1 0,2 1 0,0 1 0,0-1 0,2 1 0,0 0 1,-3 19-1,6-26-165,0 0 0,1 0 0,0 0 0,1 0 0,-1 0 0,2 0 0,-1 0 0,1 0 1,1 0-1,-1-1 0,2 1 0,-1-1 0,1 0 0,0 0 0,1 0 0,9 12 0,-11-17-75,0 0-1,0 0 1,1 0-1,0 0 1,-1 0-1,1-1 1,0 0-1,0 0 0,1 0 1,-1 0-1,0-1 1,0 1-1,1-1 1,-1 0-1,1-1 1,-1 1-1,1-1 1,0 0-1,-1 0 1,1 0-1,6-1 1,9-3-1519,0 0 0,0-1 1,28-11-1,-39 12 308,40-11-2191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2:47.9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6 308 3712,'-1'0'142,"1"1"0,-1-1 0,1 1 0,-1-1 0,1 1 0,0-1-1,-1 1 1,1 0 0,0-1 0,-1 1 0,1-1 0,0 1 0,0 0 0,0-1 0,0 1 0,0 0 0,-1-1 0,1 1 0,0 0 0,0-1 0,1 1 0,-1 0-1,0-1 1,0 1 0,0 0 0,1 1 184,0-1-1,-1 1 1,1-1-1,0 1 1,0-1-1,0 0 1,0 1-1,1-1 1,-1 0-1,1 1 0,1 1 90,0-1-1,0 0 0,0 0 0,1 0 1,-1-1-1,0 1 0,1-1 0,-1 1 1,5 0-1,-1-1-132,0-1 0,-1 1 1,1-1-1,0-1 0,0 1 1,-1-1-1,1-1 0,-1 1 0,1-1 1,-1 0-1,1 0 0,-1-1 0,11-6 1,-4 2-69,-1-1 1,1 0 0,-2-1-1,1 0 1,-1-1 0,0-1-1,-1 0 1,-1 0 0,1 0-1,-2-1 1,11-20 0,1-4 33,-10 19-100,11-28 0,10-38-148,-28 72-107,0 4 134,-3 7-18,0 0 1,0 0 0,1 0-1,-1 0 1,0 0-1,0 0 1,0 1-1,1-1 1,-1 0 0,0 0-1,0 0 1,0 0-1,0 0 1,1 0-1,-1 0 1,0 1-1,0-1 1,0 0 0,0 0-1,0 0 1,1 0-1,-1 1 1,0-1-1,0 0 1,0 0-1,0 0 1,0 0 0,0 1-1,0-1 1,0 0-1,0 0 1,0 1-1,0-1 1,4 9 80,-1-1-1,0 1 1,0 0-1,-1 0 1,1 15 0,1 48 444,-4-51-271,-1-1 1,-1 1-1,-1 0 1,-10 39-1,8-39-202,3-15-16,1 1 0,-1-1 1,0 0-1,0 0 0,-1 0 0,-4 9 0,6-14-41,0 0 0,0 0 0,1 0 0,-1 0 1,0 0-1,0-1 0,0 1 0,0 0 0,0 0 0,-1-1 0,1 1 0,0-1 0,0 1 0,0-1 1,-3 1-1,2-1-13,0 0 0,0 0 0,0 0 1,0 0-1,0 0 0,0 0 0,1-1 1,-1 1-1,0-1 0,0 0 0,0 1 1,0-1-1,-2-1 0,-25-16-235,-30-23 0,55 38 220,-7-4-76,4 2-361,11 6-226,21 11 1116,35 13-1,-47-21-328,-1-1 0,1 0 0,0-1 0,0 0-1,18 0 1,7-4 11,-1-1 0,0-2 1,0-1-1,0-2 0,44-16 0,-25 7-353,67-25 31,-100 31-75,-39 19 273,14-7 33,-1 1-1,1-1 1,0 0-1,0 1 1,0-1-1,0 1 1,0 0 0,0 0-1,1 0 1,-1 0-1,0 0 1,1 0 0,0 0-1,-1 0 1,1 0-1,0 1 1,0-1 0,0 1-1,0-1 1,1 1-1,-1-1 1,1 1 0,-1-1-1,1 1 1,0-1-1,0 1 1,0-1 0,1 1-1,-1 0 1,0-1-1,1 1 1,0-1 0,-1 0-1,1 1 1,0-1-1,0 1 1,1-1 0,-1 0-1,3 4 1,2 2 112,1 0 0,0 0 0,0-1 0,0 0 0,1-1 0,14 11 0,-19-16-98,0 1 0,0-1 0,0 1 0,0-1 0,1 0 0,-1 0 1,0 0-1,0-1 0,1 1 0,5 0 0,-7-2-40,1 1 1,-1 0-1,0-1 1,0 1-1,0-1 1,1 0-1,-1 1 1,0-1-1,0 0 1,0-1-1,0 1 1,0 0-1,-1 0 1,1-1-1,0 1 1,0-1-1,1-2 1,0 1-56,-1 0-1,0 0 1,0-1 0,0 1-1,0 0 1,-1-1 0,1 1-1,-1-1 1,0 0 0,0 1-1,0-1 1,-1 0 0,1 0-1,-1 1 1,0-1 0,0 0-1,0 0 1,-1 1 0,1-1-1,-1 0 1,0 0 0,0 1-1,0-1 1,0 1 0,-1-1-1,1 1 1,-3-4 0,0 1 52,1 1 0,-1-1 1,0 1-1,0 0 0,0 0 1,-1 1-1,0-1 0,0 1 1,0 0-1,0 0 0,-1 1 1,1 0-1,-1 0 0,0 0 1,-8-3-1,-2 2 97,0 1 0,1 0 0,-27-1 0,31 5 129,18 2 373,20 1-21,-9-3-601,-1-1 0,1 0 0,28-5-1,52-15-2337,-15 3-283,-6 4-4424,153-4 0,-171 19 4757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2:49.6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1425 3808,'-32'50'6672,"34"-63"623,-2-11-5495,0 11-1452,2-25 0,7-4 491,2 1 1,27-69-1,-4 11-67,25-119 1,-47 169-516,8-21 131,48-104 0,-32 85-268,4-29 13,-3 8 166,-29 91-284,0-1-1,2 1 1,0 0 0,1 1-1,19-24 1,-21 32 18,0-1 0,1 2 0,0-1-1,1 1 1,0 1 0,0 0 0,1 1 0,0 0-1,15-7 1,-9 7 22,1 0 0,-1 2 0,1 0-1,-1 0 1,2 2 0,19-1 0,-31 3-50,1 2 1,-1-1 0,0 1 0,1 0-1,-1 1 1,0-1 0,10 5 0,-13-4 8,0 0 0,-1 1 0,1-1 0,0 1 0,-1 0 1,0 1-1,0-1 0,0 1 0,0-1 0,0 1 0,-1 0 0,5 6 1,-4-2-1,-1-1 1,0 1-1,0 0 1,0 0-1,-1 0 1,0 0-1,-1 1 1,0-1 0,0 0-1,-1 13 1,1-12-15,-1 1 18,0 0 0,0 0 1,-1 0-1,0 0 1,-1-1-1,0 1 1,-1 0-1,0-1 1,0 0-1,-1 0 1,0 0-1,-8 13 1,2-7-8,1-1 1,-2 0 0,0-1-1,0 0 1,-2-1 0,1 0 0,-1-1-1,-1 0 1,-15 9 0,7-7-3,-1-1 0,0-2-1,0 0 1,-1-1 0,-38 9 0,58-17-13,0 0-34,1 0 1,-1 0-1,0 0 1,1 0-1,-7 4 1,19 0-118,75 15-129,-64-16 252,0 0 1,0 1-1,0 1 0,-1 0 0,34 18 1,-48-21 68,-1 0 1,1 1-1,-1-1 1,0 1-1,0 0 1,5 5 0,-8-7-20,1 0 0,-1 0 0,0 0 1,1 0-1,-1 1 0,0-1 0,0 0 0,0 0 1,-1 1-1,1-1 0,0 1 0,-1-1 1,0 0-1,1 1 0,-1 4 0,-1-2 22,0 0-1,-1-1 1,1 1-1,-1 0 1,0-1-1,0 0 1,0 1-1,-1-1 1,1 0-1,-1 0 1,0 0-1,0-1 1,-1 1-1,1-1 1,-1 1-1,1-1 1,-1 0-1,0-1 0,0 1 1,-1-1-1,-7 4 1,1-1 15,-1-1-1,0 0 1,-1-1 0,1 0 0,-1-1-1,1 0 1,-14 0 0,6-2-24,0-1 0,0-1 0,0 0 1,-29-8-1,-72-29-855,66 20-524,23 5-529,4 3-3291,24 9 2121,8 1-242,9 3 788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2:50.2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0 377 6304,'1'2'7416,"8"-3"-5553,13-4-961,7-7 138,1-2 0,-2-1-1,30-20 1,-19 11-469,-11 8-237,36-29 0,-52 34-235,1-1 0,-2 1 0,1-2 0,14-20 0,-20 23 82,1 0 0,-1 0 0,5-14 0,-10 20-111,1 0 0,-1 1 1,0-1-1,0 0 0,0 0 0,0 0 0,-1 0 1,0 0-1,0 0 0,0-1 0,0 1 0,-1 0 0,0-4 1,0 7-47,1 0 1,-1 0 0,1 0-1,-1 0 1,1 0 0,-1 0 0,0 0-1,1 0 1,-1 1 0,0-1 0,0 0-1,1 0 1,-1 1 0,0-1-1,0 0 1,0 1 0,0-1 0,0 1-1,0-1 1,0 1 0,0 0-1,0-1 1,0 1 0,0 0 0,0 0-1,-1 0 1,1 0 0,0 0 0,0 0-1,-2 0 1,-2 1 61,0-1-1,0 1 1,0 0-1,1 1 1,-9 2 0,2 2 69,0-1 1,0 1 0,1 0 0,0 1 0,0 1 0,0 0 0,1 0 0,0 0 0,1 1-1,0 1 1,0-1 0,-8 15 0,14-20-117,0-1 0,0 0 0,1 1 0,0 0-1,0-1 1,0 1 0,0 0 0,0-1 0,1 1 0,-1 0-1,1 0 1,0 0 0,1-1 0,-1 1 0,0 0 0,1 0-1,0-1 1,0 1 0,0 0 0,1-1 0,-1 1 0,1-1 0,-1 1-1,1-1 1,4 5 0,1 1-20,0-1 0,1 0-1,0-1 1,0 0 0,0 0 0,1 0-1,0-1 1,10 5 0,-7-5-665,0 1 1,1-2 0,0 0 0,0 0-1,1-1 1,-1-1 0,17 2-1,7-1-1258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7:56.6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7552,'2'-1'4103,"-2"1"-3956,7 10 3880,-5 2-3366,-1-1-1,0 1 1,-1 15 0,0-17-392,1 78 779,-2 98-299,-3-148-705,2-29 4,1-1 1,0 0-1,0 1 1,1-1-1,0 1 1,1-1-1,0 0 1,2 11-1,-2-11-109,-1-2 173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2:51.7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38 301 3072,'-2'0'333,"0"0"0,-1 0-1,1 0 1,0 0 0,-1 1 0,1-1 0,0 1 0,-1-1 0,1 1-1,0 0 1,0 0 0,0 0 0,-3 2 0,5-3-166,0 0-1,-1 1 1,1-1 0,0 0-1,-1 1 1,1-1 0,0 1 0,0-1-1,-1 1 1,1-1 0,0 0-1,0 1 1,0-1 0,0 1 0,0-1-1,0 1 1,-1-1 0,1 1 0,0-1-1,0 1 1,0-1 0,1 1-1,-1 0 1,0 0 153,1 1-1,-1-1 1,1 0-1,0 0 1,0 1-1,-1-1 1,1 0-1,0 0 1,0 0-1,0 0 1,2 2 0,-1-2-167,0 0 1,-1 0 0,1 0-1,0-1 1,0 1 0,0 0-1,-1-1 1,1 1 0,0-1-1,0 1 1,0-1 0,0 0-1,0 0 1,0 0 0,0 0-1,0 0 1,0 0-1,0-1 1,4 0 0,4-3 269,1 1-1,14-8 1,-19 8-215,163-91 2082,-146 80-1972,-16 10-248,88-59 847,-84 55-741,0-1 1,0-1 0,-1 1 0,0-2 0,15-21 0,-5 9 262,-17 20-417,0-1 1,1 0-1,-1 1 1,-1-1 0,1 0-1,4-7 1,-3 2 279,-3 13 112,-5 22 379,0-2-665,2 25-131,0-34 89,1 0 0,1 0 0,1 0-1,0-1 1,5 26 0,-2-20 43,7 20 73,-10-37-153,1 0 1,-1 0-1,0-1 0,0 1 1,1-1-1,0 1 0,-1-1 1,1 1-1,0-1 0,0 0 0,4 3 1,-5-5-15,0 1-1,1-1 1,-1 1 0,0-1 0,1 1-1,-1-1 1,1 1 0,-1-1 0,1 0-1,-1 0 1,1 0 0,-1 0 0,1 0 0,-1 0-1,1-1 1,-1 1 0,1 0 0,-1-1-1,1 1 1,-1-1 0,1 1 0,-1-1-1,0 0 1,1 0 0,-1 0 0,0 1-1,2-3 1,5-3 62,0-1 0,13-15 0,-19 20-97,23-24 73,1 0 1,1 1 0,2 2-1,30-20 1,21-13-65,2-2-285,-80 57 243,1-1-1,0 0 1,0 1 0,0-1-1,0 1 1,0 0 0,7-2-1,-10 3 28,1 1-1,-1-1 0,0 0 0,1 0 0,-1 0 0,1 1 0,-1-1 0,0 0 0,1 1 0,-1-1 0,0 0 0,0 1 0,1-1 0,-1 0 1,0 1-1,0-1 0,0 1 0,1-1 0,-1 0 0,0 1 0,0-1 0,0 1 0,0-1 0,0 1 0,0-1 0,0 0 0,0 1 1,0-1-1,0 1 0,0 0 0,-1 12-136,0-7 141,1 0-8,-1 0 0,0 0 0,-1 0 0,0 0 0,0 0 0,0-1 1,0 1-1,-1-1 0,-4 8 0,4-10 28,-7 11-33,-2 0 0,1 0-1,-27 22 1,33-33-50,1 1-1,-1-1 1,0-1-1,0 1 1,0-1-1,0 0 1,0 0-1,0 0 1,-1-1-1,1 1 1,-1-1-1,1-1 1,-1 1-1,1-1 1,-1 0-1,1 0 1,-7-1-1,4-1-6,0 0-1,1 0 0,-10-4 1,-1-1 122,18 7-47,0 0 0,0 0-1,0 0 1,0-1 0,-1 1-1,1 0 1,0 0 0,0 0-1,0-1 1,0 1 0,0 0-1,0 0 1,0 0 0,0-1-1,0 1 1,0 0 0,-1 0-1,1-1 1,0 1 0,0 0-1,0 0 1,0 0 0,1-1-1,-1 1 1,0 0 0,0 0-1,0 0 1,0-1 0,0 1-1,0 0 1,0 0 0,0 0-1,0-1 1,0 1 0,1 0-1,-1 0 1,0 0 0,0-1-1,0 1 1,0 0 0,1 0-1,-1 0 1,0 0 0,0 0-1,0 0 1,1-1 0,-1 1-1,0 0 1,0 0 0,0 0-1,1 0 1,-1 0 0,0 0-1,0 0 1,0 0 0,1 0-1,-1 0 1,0 0 0,0 0-1,1 0 1,-1 0 0,41 2 272,60 9 1,41 16-676,-122-23 302,51 12-2822,-25 0-6666,-43-14 8776,-3-2 527,1 0 0,-1 0 0,0 0 0,1 0 0,-1 1 0,1-1 0,-1 0 1,1 1-1,-1-1 0,0 0 0,1 1 0,-1-1 0,0 0 0,1 1 0,-1-1 0,0 0 0,0 1 0,1-1 0,-1 1 0,0-1 0,0 1 0,5 6-2415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2:52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52 7872,'-22'-23'3584,"9"11"-3104,8 4-256,5 0-2208,8 8 1088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2:54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17 933 3808,'-1'0'115,"1"0"0,-1 0 1,0 0-1,1 0 0,-1 0 0,1 0 0,-1 0 1,0 1-1,1-1 0,-1 0 0,1 0 0,-1 0 1,0 1-1,1-1 0,-1 0 0,1 0 0,-1 1 1,1-1-1,-1 1 0,1-1 0,0 0 0,-1 1 1,1-1-1,-1 1 0,1-1 0,0 1 0,-1-1 1,1 1-1,0-1 0,-1 1 0,1 0 0,0 1 201,0-1-1,0 1 0,0-1 0,0 1 0,0 0 1,0-1-1,0 1 0,1-1 0,-1 1 0,1-1 1,-1 0-1,2 3 0,-1-1-12,0-1-1,1 0 1,-1 1 0,0-1-1,1 0 1,-1 0-1,1 0 1,0 0 0,0 0-1,0 0 1,0-1 0,0 1-1,0-1 1,0 1 0,1-1-1,-1 0 1,3 1-1,-3-2-102,0 0 0,0 0 0,1 0 0,-1 0 0,0 0 1,0-1-1,0 1 0,1-1 0,-1 0 0,0 0 0,0 1 0,0-1 0,0-1 0,0 1 0,-1 0 0,1 0 0,0-1 0,2-1 0,2-4 189,-1 1 0,1-1 0,5-9 0,-8 11-220,46-70 1027,41-58-88,-77 116-1011,5-6 125,0 0 1,1 1 0,1 1-1,34-27 1,-52 47-216,-1 0 0,0 1 0,0-1 0,1 0 1,-1 0-1,0 1 0,1-1 0,-1 1 0,0-1 0,1 1 0,-1 0 0,1-1 0,-1 1 0,1 0 0,-1 0 0,1 0 0,-1 0 0,0 0 0,1 1 0,-1-1 1,1 0-1,2 2 0,-2-1 25,0 0 0,0 0 0,0 1 0,0 0 0,0-1 0,0 1 0,0 0 0,0 0 0,-1 0 0,1 0 0,-1 0 0,2 3 0,0 0 1,-1 0 1,1 0 0,-1 1 0,-1-1 0,1 0 0,-1 1 0,0-1 0,0 1-1,-1-1 1,1 1 0,-1-1 0,-1 8 0,-1-7-26,0 0 1,0 0 0,-1 0-1,0 0 1,0 0-1,-6 7 1,1 2 27,2-8-121,1 1 1,-1 0-1,-1-1 0,0 0 1,1-1-1,-2 1 0,1-2 1,-1 1-1,0-1 0,0 0 1,-1 0-1,1-1 1,-1 0-1,0-1 0,0 0 1,0 0-1,-1-1 0,1 0 1,-1-1-1,1 0 1,-1 0-1,-18-2 0,-19-10-304,9 1 346,35 9 28,-6 0-86,8 1 105,1 0 1,0 0-1,0 0 1,0 0-1,0 1 0,0-1 1,-1 0-1,1 0 1,0 0-1,0 0 1,0 0-1,0 0 0,0 0 1,0 1-1,0-1 1,-1 0-1,1 0 1,0 0-1,0 0 0,0 0 1,0 1-1,0-1 1,0 0-1,0 0 1,0 0-1,0 0 0,0 0 1,0 1-1,0-1 1,0 0-1,0 0 1,0 0-1,0 0 0,0 1 1,0-1-1,0 0 1,0 0-1,0 0 0,0 0 1,0 1-1,0-1 1,1 0-1,-1 0 1,0 0-1,0 0 0,0 0 1,0 0-1,0 1 1,0-1-1,0 0 1,1 0-1,-1 0 0,0 0 1,1 1 25,0 0 0,0 0 0,0 0-1,0 0 1,0 0 0,0-1 0,0 1 0,0 0 0,0-1 0,0 1 0,0 0 0,1-1-1,-1 0 1,2 1 0,23 4 298,-15-4-85,11 2 2,0 0 1,0-2 0,-1-1 0,1 0 0,31-6 0,-2-3 245,59-18 1,-78 16-467,-1-1-1,1-2 0,-2-1 1,0-1-1,-1-2 0,51-40 1,-3 2 33,-76 55-51,1 0-1,0 0 0,0 0 0,0 0 0,0 0 0,0 0 0,0 1 1,0-1-1,1 1 0,-1-1 0,0 1 0,0 0 0,0 0 0,1 0 1,-1 0-1,0 0 0,0 0 0,0 1 0,0-1 0,1 1 0,-1 0 1,0-1-1,3 3 0,-4-2 14,1 0 0,0 0 0,-1 1 1,0-1-1,1 1 0,-1-1 0,0 1 0,0-1 0,0 1 1,0 0-1,0 0 0,0 0 0,0-1 0,0 1 0,-1 0 1,1 0-1,-1 0 0,1 0 0,-1 0 0,0 0 1,0 0-1,0 0 0,0 0 0,0 0 0,-1 4 0,-13 44 151,9-33-128,0-5-46,-1 9 93,6-21-91,0 0 0,0 1 0,0-1 0,0 0 0,0 0 0,0 0 0,0 0 0,0 0 0,0 0-1,0 0 1,0 1 0,1-1 0,-1 0 0,0 0 0,0 0 0,0 0 0,0 0 0,0 0-1,0 0 1,0 0 0,0 1 0,0-1 0,0 0 0,1 0 0,-1 0 0,0 0 0,0 0-1,0 0 1,0 0 0,0 0 0,0 0 0,1 0 0,-1 0 0,0 0 0,0 0 0,0 0-1,0 0 1,0 0 0,0 0 0,1 0 0,-1 0 0,0 0 0,0 0 0,13-7-204,12-11 166,1 2 1,37-18-1,-48 27 42,0 1 1,0 1 0,0 1 0,0 0-1,1 0 1,21 0 0,-34 3 5,0 1 1,0 0-1,0 0 1,0 0 0,0 0-1,0 1 1,0-1-1,0 1 1,0 0-1,0 0 1,0 0 0,0 0-1,-1 0 1,6 4-1,-7-4 7,1 1 0,-1 0 0,1-1-1,-1 1 1,1 0 0,-1 0 0,0 0-1,0 0 1,0 0 0,0 0 0,0 0-1,-1 0 1,1 0 0,-1 1 0,1-1-1,-1 0 1,0 0 0,0 1 0,0 2-1,0 3-26,-1-1 0,-3 14-1,-1 11 350,5-32-340,0 1 0,0-1 0,1 0-1,-1 0 1,0 1 0,1-1-1,-1 0 1,0 0 0,0 0-1,1 0 1,-1 1 0,0-1-1,1 0 1,-1 0 0,0 0 0,1 0-1,-1 0 1,0 0 0,1 0-1,-1 0 1,1 0 0,-1 0-1,0 0 1,1 0 0,-1 0 0,0 0-1,1 0 1,-1 0 0,1-1-1,15-3-114,132-56-39,-128 51 141,-17 8 2,0-1 1,0 1-1,1 0 1,-1 0-1,0 0 0,0 0 1,0 1-1,1 0 1,-1-1-1,0 1 0,1 0 1,-1 1-1,5 0 0,-6-1 29,-1 1-1,0 0 1,1-1-1,-1 1 1,0 0-1,1 0 1,-1 0-1,0 0 1,0 0-1,0 0 1,0 0-1,0 1 1,0-1-1,0 0 1,0 1-1,0-1 1,-1 0-1,1 1 1,0-1-1,-1 1 1,1-1-1,-1 1 1,0 0-1,0-1 1,1 1-1,-1-1 1,0 1-1,0-1 1,-1 4-1,1 4 59,0 9-45,3 29 1,-2-43-26,0 0 0,-1 0 0,1 1 0,1-1 1,-1 0-1,1 0 0,-1-1 0,1 1 0,0 0 0,0 0 0,1-1 1,4 7-1,-5-9 2,-1 0 1,1 0 0,-1 0-1,1-1 1,-1 1-1,1 0 1,-1-1 0,1 1-1,0-1 1,-1 1-1,1-1 1,0 0 0,-1 1-1,1-1 1,0 0 0,0 0-1,-1 0 1,1-1-1,0 1 1,-1 0 0,1-1-1,1 0 1,6-2 0,0 0 1,-1-1-1,9-4 0,-3 1-7,164-68-263,9-4-162,-73 21 388,-113 58 35,-1-1 1,0 1-1,0 0 1,0 0 0,1 0-1,-1 0 1,0 0-1,1 0 1,-1 0-1,0 0 1,0 0 0,1 0-1,-1 0 1,0 0-1,0 0 1,1 0-1,-1 0 1,0 0-1,0 0 1,1 0 0,-1 0-1,0 0 1,0 0-1,1 0 1,-1 1-1,0-1 4,0 1-1,0-1 0,0 1 0,0-1 0,0 1 1,0-1-1,0 1 0,0-1 0,0 1 0,0-1 1,0 1-1,0-1 0,-1 1 0,1-1 1,0 1-1,0-1 0,-1 0 0,1 1 0,0-1 1,0 1-1,-1-1 0,1 0 0,-1 1 0,1-1 1,0 0-1,-1 1 0,1-1 0,-1 0 0,1 0 1,-1 1-1,0-1 0,-2 3 14,-27 23 179,11-10-74,-23 25-1,37-36-83,1 0 0,0 1 1,0-1-1,0 1 0,1 0 0,0 0 0,0 0 0,0 1 0,-2 10 0,4-16-30,1 0 0,0-1-1,0 1 1,0-1 0,0 1-1,0 0 1,0-1-1,0 1 1,0 0 0,0-1-1,0 1 1,0 0-1,0-1 1,0 1 0,1-1-1,-1 1 1,0 0 0,0-1-1,1 1 1,-1-1-1,0 1 1,1-1 0,-1 1-1,1-1 1,-1 1 0,0-1-1,1 1 1,-1-1-1,1 0 1,-1 1 0,1-1-1,0 0 1,-1 1 0,1-1-1,-1 0 1,1 0-1,0 0 1,-1 1 0,1-1-1,-1 0 1,1 0-1,0 0 1,-1 0 0,1 0-1,0 0 1,0 0 0,3-1-8,0 1 1,-1 0 0,1-1 0,0 0 0,-1 0 0,7-2-1,8-7-190,0-1-1,-1 0 0,0-2 0,-1 0 0,19-19 0,22-24-436,-57 65 209,-3 16 571,2 33 0,3-45-153,-2-3 55,1-1 1,0 0-1,1 1 0,0-1 0,1 0 0,5 14 0,-7-21-44,0-1-1,0 1 0,0 0 1,0-1-1,1 0 1,-1 1-1,0-1 0,1 1 1,-1-1-1,1 0 0,-1 0 1,1 0-1,-1 0 1,1 0-1,0 0 0,2 0 1,-1 0-17,0-1 1,0 0-1,0 1 1,-1-1-1,1 0 1,0-1-1,0 1 1,0-1-1,0 1 1,-1-1-1,1 0 1,0 0-1,0 0 1,2-1-1,96-49-516,-62 30 323,1-1-156,42-31-1,-62 38 240,-1 0-1,0-1 0,-1-1 0,-1 0 0,-1-2 0,0 0 0,-2 0 0,0-2 0,13-23 0,88-189-244,-16-11 534,-96 239-151,-3 3-9,1 1 1,0 0-1,-1-1 1,1 1-1,0 0 1,-1-1-1,0 1 1,1-1 0,-1 1-1,0-1 1,0 1-1,0-1 1,0 0-1,0 1 1,0-1 0,0 1-1,0-1 1,-1 1-1,0-3 1,1 4-10,0 0 0,0 0 0,0-1 0,0 1 0,-1 0 0,1 0 0,0 0 0,0 0 0,0-1 0,0 1 0,0 0 0,0 0 0,0 0 0,-1 0 0,1 0 0,0 0 0,0 0 0,0 0 0,0-1 0,-1 1 0,1 0 0,0 0 0,0 0 0,0 0 0,0 0 0,-1 0 0,1 0 0,0 0 0,0 0 0,0 0 0,-1 0 0,1 0 0,0 0 0,0 0 0,0 0 0,0 0 0,-1 0 0,1 1 0,0-1 0,0 0 0,0 0 0,0 0 1,-1 0-1,1 0 0,-4 4 19,0-1 0,0 1 1,1 0-1,-1 0 0,1 0 1,0 0-1,0 0 0,-4 9 1,-82 183 571,82-180-547,3-5-21,-109 292 926,107-281-841,1 1 0,0-1-1,2 1 1,-1 30 0,3-46-100,2 0-1,-1 1 1,1-1 0,0 0 0,0 0 0,1 1 0,0-1-1,0 0 1,1-1 0,0 1 0,0 0 0,1-1 0,-1 0-1,2 1 1,-1-2 0,0 1 0,8 6 0,-11-10-31,1 0 0,1-1 1,-1 1-1,0-1 1,0 1-1,1-1 0,-1 0 1,0 0-1,1 0 0,-1 0 1,1 0-1,0-1 0,-1 1 1,6-1-1,-5 0-16,1 0-1,0 0 1,-1-1 0,1 0 0,-1 1-1,1-1 1,-1-1 0,1 1-1,-1 0 1,0-1 0,5-2-1,18-15-382,-1 0-1,46-46 0,-64 57 340,62-63-406,97-128 0,34-97 490,-192 285-25,-5 6 110,0 1 1,0-1-1,-1 0 1,1 0-1,-1 0 1,2-7-1,-4 12-73,0 0-1,0-1 1,1 1-1,-1 0 1,0-1-1,0 1 1,0 0-1,0-1 1,0 1-1,0-1 1,0 1-1,0 0 1,0-1-1,0 1 0,0 0 1,0-1-1,0 1 1,0 0-1,-1-1 1,1 1-1,0-1 1,0 1-1,0 0 1,0 0-1,-1-1 1,1 1-1,0 0 1,0-1-1,-1 1 1,1 0-1,-1-1 1,1 1 1,-1 0 1,0 0 0,0 0-1,0 0 1,1 0 0,-1 0-1,0 0 1,0 0 0,1 0-1,-1 0 1,0 1 0,0-1-1,0 0 1,0 1 0,-4 1 19,0 1 1,0 0 0,0 0-1,1 0 1,-6 4-1,-20 22 126,1 2 0,1 0 0,2 2 0,-36 57 0,28-31 139,2 2 0,-27 74-1,52-117-322,1 1-1,0 0 0,-4 30 1,9-37-330,0 1 0,1 0 0,0 0 0,1-1 0,0 1 0,4 17 0,-3-23-108,0 0 0,0-1 0,1 0 0,-1 1-1,1-1 1,1 0 0,-1 0 0,1-1 0,0 1 0,1-1 0,-1 0 0,1 0 0,9 8 0,-4-6-1034,0 0 1,1-1-1,0 0 1,0-1-1,0 0 1,21 6-1,35 9-3172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3:15.1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12 2400,'-10'-3'2368,"10"-2"-2368,0 2-384,0 6 224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3:23.6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306 181 1312,'-1'-1'93,"0"0"0,0 0 0,1 0 0,-1 0 0,1 0 0,-1 0 0,1 0 0,-1 0 0,1 0 0,-1-1 0,1 1 0,0 0 0,0 0 0,0 0-1,0-1 1,-1 1 0,2 0 0,-1-2 0,6-25 4109,-1 11-2330,-4 12-1361,6-44 4228,-6 43-4131,-1 1-1,0-1 1,0 1 0,0-1-1,-1 1 1,-2-11-1,3 6 509,0 15 88,-17 53 1298,-40 89-1,10-52-1757,-69 165 208,71-153-974,24-64-2911,21-42 2749,0-1 0,-1 1 0,1-1 1,0 0-1,0 1 0,0-1 0,-1 1 0,1-1 0,0 0 0,-1 1 0,1-1 0,0 1 0,-1-1 0,1 0 0,0 0 0,-1 1 0,1-1 1,-1 0-1,0 1 0,-3-10-7000,4 7 6285,0 0 1,-1 0-1,1 0 1,1 0 0,-1 0-1,1-3 1,7-11-1998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3:24.0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53 109 4800,'-6'-4'748,"-15"-8"-99,19 11-243,1 0 0,0 1 0,0-1-1,0 1 1,-1-1 0,-16 1 15064,26 0-14943,16 3 447,0-2 0,44-2 0,48-14-243,154-37-353,-249 48-733,41-7 477,-24 1-8363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3:25.4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445 1 8800,'0'0'145,"0"0"0,-1-1 0,1 1 1,0 0-1,0 0 0,-1 0 1,1 0-1,0 0 0,0 0 0,-1 0 1,1 0-1,0 0 0,-1 0 0,1 1 1,0-1-1,0 0 0,-1 0 0,1 0 1,0 0-1,0 0 0,-1 0 0,1 1 1,0-1-1,0 0 0,0 0 0,-1 0 1,1 0-1,0 1 0,0-1 0,0 0 1,0 0-1,-1 1 0,1-1 0,0 0 1,0 0-1,0 1 0,0-1 0,0 0 1,0 0-1,0 1 0,0-1 0,-3 18 1889,1-4-1033,-16 53 1270,-3-1-1,-47 103 0,40-112-1717,-3-2 0,-69 97 0,64-99-324,2 0 0,-30 68 1,63-119-217,-2 3 19,1 0-1,0-1 1,-1 1 0,0 0-1,0-1 1,-1 0 0,-6 7-1,9-11-54,2-5-35,4-9-69,1 0 77,1 1 0,1-1 0,1 1 0,0 1 0,0 0-1,1 0 1,1 1 0,0 0 0,0 1 0,1 0 0,0 1 0,1 0-1,0 1 1,23-11 0,-14 8-55,-18 9 134,1-1 1,-1 1-1,1-1 0,-1 1 0,1 1 0,0-1 1,0 1-1,0 0 0,0 0 0,0 0 0,8 0 1,-12 1-14,0 1 0,0-1 1,0 0-1,1 1 0,-1-1 0,0 1 1,0-1-1,-1 1 0,1 0 1,0-1-1,0 1 0,0 0 1,0-1-1,-1 1 0,1 0 1,0 0-1,0 0 0,-1 0 1,1 0-1,-1 0 0,1 0 1,-1 0-1,1 0 0,-1 0 1,0 0-1,0 0 0,1 0 1,-1 0-1,0 0 0,0 0 1,0 1-1,0-1 0,0 0 1,-1 2-1,1 6 112,-2-1 0,1 1 0,-5 12 0,5-16-76,-6 20 50,1 0 0,2 0-1,-2 43 1,5-54-71,2 0 0,0 0 1,0 0-1,2-1 0,-1 1 0,2-1 1,0 1-1,8 17 0,-10-27-14,0-1-1,0 1 1,0-1-1,1 1 1,-1-1-1,1 0 1,0 0-1,0 0 1,0-1-1,0 1 1,0 0-1,1-1 1,-1 0-1,1 0 1,0 0-1,-1 0 1,1-1-1,0 0 1,0 1-1,0-1 1,0-1-1,0 1 1,1-1-1,-1 1 1,5-1-1,-1-1-21,-1 1 1,1-1-1,0 0 0,-1-1 1,0 0-1,1 0 0,-1 0 1,0-1-1,0 0 0,0-1 1,0 0-1,11-8 0,-8 5 27,0-2-1,0 0 0,0 0 1,-1 0-1,-1-1 0,11-16 1,-6 5-1,-1-1 1,10-28 0,-17 39-61,-2-1 1,1 0 0,-1 0 0,-1 0 0,0 0-1,0-17 1,-2 25 14,0-1 0,-1 1 0,1 0-1,-1-1 1,1 1 0,-1 0 0,-1 0-1,1-1 1,-1 1 0,1 0 0,-1 0 0,-5-6-1,7 9 12,-1 0 0,1 1-1,-1-1 1,1 0-1,-1 1 1,1-1 0,-1 1-1,0-1 1,0 1-1,1-1 1,-1 1-1,0-1 1,0 1 0,1 0-1,-1-1 1,0 1-1,0 0 1,0 0-1,0 0 1,0-1 0,1 1-1,-3 0 1,1 1 5,0-1 0,0 0-1,0 1 1,0-1 0,-1 1 0,1 0 0,0 0 0,-3 2-1,0 0 16,0 0 0,1 0-1,0 1 1,-1-1-1,1 1 1,-4 6-1,4-4 31,0 0-1,0 1 1,1-1-1,0 1 1,1 0-1,0-1 1,0 1-1,0 0 1,0 1-1,1 8 1,-1 8 181,4 41 1,-1-53-183,0 3 41,1 0-1,1-1 0,0 1 1,6 16-1,-7-24-32,1 0-1,0 0 0,0-1 1,1 1-1,0-1 0,0 0 0,0 0 1,1 0-1,-1 0 0,10 7 1,-12-12-30,-1 0 0,0 0 1,1 0-1,-1-1 1,0 1-1,1 0 0,-1-1 1,1 1-1,-1-1 0,1 0 1,0 1-1,-1-1 1,1 0-1,-1 0 0,1 0 1,-1 0-1,1 0 0,-1-1 1,1 1-1,0 0 1,-1-1-1,1 1 0,-1-1 1,0 1-1,1-1 0,-1 0 1,3-1-1,3-3 19,-1 0 0,0 0 0,1 0 0,5-8 0,-9 10-40,58-65 95,25-23-160,10 5 46,-73 68 150,-1 2 0,39-22 0,-59 37-106,0 0-1,0 0 1,0 0-1,1 1 0,-1-1 1,0 0-1,0 1 1,4-1-1,-6 1-8,1 0-1,0 0 1,0 0 0,0 1-1,-1-1 1,1 0 0,0 0-1,0 0 1,-1 1 0,1-1 0,0 0-1,-1 1 1,1-1 0,0 0-1,-1 1 1,1-1 0,0 1-1,-1-1 1,1 1 0,-1 0 0,1-1-1,-1 1 1,1 0 0,-1-1-1,1 1 1,-1 0 0,1 0-1,0 4 35,0 0 0,0-1 1,0 1-1,0 0 0,-1 0 0,0-1 0,0 8 0,-5 35 194,-6 9-150,-4 22-14,14-71-51,0 12-57,1-18 35,0-1 0,0 0 0,0 0 0,0 0 0,0 0 0,0 0 0,0 0 0,0 0 0,0 0 0,0 0 0,0 0 0,0 1 0,0-1 0,0 0 0,0 0 0,0 0 0,0 0 0,1 0 0,-1 0 0,0 0 0,0 0 0,0 0 0,0 0 0,0 0 0,0 0 0,0 0 0,0 0 0,0 0 0,1 0 0,-1 0 0,0 0 0,0 0 0,0 0 0,0 0 0,0 0 0,0 0 0,0 0 0,0 0 0,0 0 0,1 0 0,-1 0 0,0 0 0,0 0 0,0 0 0,0 0 0,0 0 0,9-8 71,46-66-96,3-4-131,-47 65 171,1 0-1,1 1 1,21-17 0,-24 20-6,-7 7-10,-1-1-1,1 1 1,0 0 0,0 0-1,0 0 1,4-1 0,-7 2 2,1 1 1,0 0 0,-1 0 0,1 0-1,-1 0 1,1 0 0,0 0-1,-1 0 1,1 0 0,0 0-1,-1 0 1,1 0 0,0 0-1,-1 0 1,1 1 0,0-1-1,-1 0 1,1 0 0,-1 1-1,1-1 1,-1 0 0,1 1-1,-1-1 1,1 1 0,-1-1 0,1 1-1,-1-1 1,1 1 0,-1-1-1,0 1 1,1-1 0,-1 1-1,0-1 1,1 1 0,-1 0-1,0-1 1,1 2 0,4 13 139,-1-1 0,0 1-1,-1 0 1,1 18 0,8 33-150,-10-59 12,0 0 0,0 0 0,1-1 0,0 1 0,0 0 0,1-1 1,4 6-1,-6-9-1,0-1 1,0 0-1,1 0 1,-1 0-1,0 0 1,1 0 0,-1 0-1,1-1 1,-1 1-1,1-1 1,0 0-1,0 0 1,0 0 0,-1 0-1,1 0 1,0 0-1,0-1 1,0 0-1,0 1 1,0-1 0,0 0-1,0-1 1,0 1-1,0 0 1,4-2-1,4-1 7,-1 0-1,1-1 1,0 0-1,-1-1 1,12-7-1,62-39-3293,-44 25 1322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3:28.2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549 104 1984,'-1'0'105,"1"0"1,-1-1-1,7-17 15801,-11 8-13289,3 7-2536,0 0 0,-1 1 0,1-1 1,-1 1-1,1-1 0,-4-1 0,6 4-77,-11-8 355,-1 1 0,1 1 0,-26-10 0,23 12-191,0 0 0,0 1-1,0 0 1,-1 1 0,0 1-1,1 1 1,-1 0 0,0 0-1,-19 4 1,24-2-85,-1 1 0,1 0 1,-1 0-1,1 1 0,0 0 1,0 1-1,0 0 0,1 1 0,0 0 1,0 0-1,0 1 0,1 0 1,-11 12-1,3 2 85,0 0 0,2 0 1,1 1-1,1 1 0,1 1 1,0-1-1,2 1 0,-6 27 1,6-20 3,2-10 51,-6 35 0,12-49-155,1 1 0,-1 0 1,1 0-1,1 0 0,-1 0 0,1-1 0,1 1 0,2 9 0,-3-13-39,0 0 0,0 0-1,0 0 1,1 0-1,0-1 1,-1 1 0,1-1-1,0 1 1,1-1-1,-1 0 1,1 0 0,-1 0-1,1 0 1,0 0-1,0-1 1,0 1-1,1-1 1,-1 0 0,0 0-1,1 0 1,0 0-1,-1 0 1,1-1 0,5 2-1,15 2 75,0-1-1,-1-1 1,1-1 0,47-3 0,-31 1-57,-9 0-6,10 0-185,57-6-1,-97 6-39,0 0 0,0 0 0,0 0 0,0-1 0,0 1 0,0 0 0,0 0 0,0-1 0,0 1-1,-1-1 1,1 1 0,0-1 0,0 1 0,0-1 0,-1 0 0,2 0 0,2-6-3586,0 2 1435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3:28.7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1 340 4992,'0'5'398,"0"-4"8,0 1 1,0-1 0,0 0-1,0 1 1,0-1-1,0 1 1,0-1-1,0 0 1,1 1-1,-1-1 1,1 0-1,0 2 1,0-2-176,-1-1 0,1 0 0,0 1 0,0-1 0,0 0 0,0 0 0,-1 0 0,1 1 0,0-1 0,0 0 0,0 0 0,0 0 0,0 0 0,0-1 1,-1 1-1,1 0 0,0 0 0,0 0 0,0-1 0,0 1 0,-1 0 0,2-1 0,2-1 10,-1 1 0,0-1 0,0 1 0,0-1 0,-1 0 0,1 0 1,0 0-1,-1-1 0,4-3 0,22-29 980,-16 19-891,101-110 909,-39 47-584,-37 32-282,-36 46-354,0 0 0,0 0 0,0-1 1,-1 1-1,1 0 0,0 0 0,-1-1 0,1 1 0,-1-1 1,1 1-1,-1 0 0,0-1 0,1 1 0,-1-1 0,0 1 0,0-2 1,0 2-5,-1 0 1,1 1 0,0-1 0,-1 0 0,1 0-1,0 1 1,-1-1 0,1 0 0,-1 1 0,1-1-1,-1 1 1,1-1 0,-1 1 0,0-1 0,1 1-1,-1-1 1,0 1 0,1-1 0,-1 1 0,0 0 0,0-1-1,1 1 1,-1 0 0,0 0 0,0 0 0,0 0-1,1-1 1,-2 1 0,-1 0 57,0 0 0,0 0 0,0 0 0,0 0-1,0 1 1,0-1 0,0 1 0,0 0 0,0 0 0,0 0 0,1 0 0,-1 0-1,-3 3 1,-4 2 319,1 0 0,-10 9 0,11-9-39,0 1-16,-1 1-1,1-1 1,0 1-1,0 1 1,1-1-1,-7 11 1,11-14-232,1 0 0,-1 0 0,1 0 0,0 0 0,1 0 0,-1 1 0,1-1 0,0 1 0,0-1 0,1 1 0,0-1 0,0 1 0,0-1 0,1 7 0,0-6-70,0 0-1,0 0 1,1-1 0,0 1 0,0 0-1,0 0 1,1-1 0,-1 0 0,2 1-1,-1-1 1,0 0 0,1 0 0,0-1 0,0 1-1,0-1 1,1 0 0,0 0 0,-1 0-1,1-1 1,0 0 0,1 0 0,-1 0 0,1 0-1,9 3 1,-4-4-154,-1 0 0,1 0 0,-1-1 1,1-1-1,0 0 0,-1 0 0,1-1 0,20-4 0,0-3-3246,49-19 0,-16 4-3544,-27 15 3683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3:31.0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27 110 3808,'-27'12'18095,"29"-11"-17332,-1-1-660,1 1-1,0-1 1,0 1 0,-1-1-1,1 0 1,0 0 0,0 1-1,0-1 1,-1-1 0,1 1 0,0 0-1,0 0 1,-1-1 0,3 0-1,28-9 574,-27 8-561,87-35 469,26-9 591,-98 39-1048,0 2 0,1 0 0,-1 2 0,23-2 0,-25 4-132,1 0-40,36 1 0,-49 1 37,0 0-1,0 0 0,-1 0 0,1 0 0,-1 1 0,1 0 1,-1 0-1,0 1 0,0-1 0,10 8 0,-15-10-73,1 0-1,-1 0 1,1 0-1,-1 1 1,0-1-1,1 0 1,-1 1-1,1-1 1,-1 1-1,0-1 0,1 0 1,-1 1-1,0-1 1,1 1-1,-1-1 1,0 1-1,0-1 1,1 1-1,-1-1 1,0 1-1,0-1 1,0 1-1,0-1 1,0 1-1,0-1 1,0 1-1,0-1 1,0 1-1,0-1 1,0 1-1,0-1 1,0 1-1,0-1 1,0 1-1,-1-1 1,1 1-1,0-1 1,0 1-1,-1-1 0,1 1 1,-1 0-1,0 0-655,0-1 0,0 1-1,0 0 1,0 0 0,-1-1-1,1 1 1,0 0 0,-1-1-1,1 1 1,-1-1-1,1 0 1,0 1 0,-1-1-1,1 0 1,-3 0 0,2 0 208,1 0 0,-1 0 0,1 0 0,-1 0 0,1 1 0,0-1 0,-1 0 1,1 1-1,-1-1 0,1 1 0,0 0 0,-1-1 0,0 2 0,-9 9-2307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7:56.9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61 7040,'-1'-1'168,"0"0"1,1 0-1,0 0 1,-1 0 0,1 0-1,-1 0 1,1-1-1,0 1 1,0 0-1,0 0 1,0 0 0,0-1-1,0 1 1,0 0-1,0 0 1,0 0-1,1 0 1,-1-1-1,1 0 1,0 0 222,1 0 0,0 0 0,0 0-1,-1 0 1,1 0 0,0 1 0,1-1 0,-1 1 0,3-2 0,0 0 13,0 1 0,1 0 1,0-1-1,-1 2 1,1-1-1,0 1 1,0 0-1,0 0 1,10 0-1,-7 1-243,1 0 1,0 1-1,-1 0 1,1 1-1,12 3 1,69 25-140,13 5-137,-34-17-5861,-68-17 5455,0-1 1,1 1 0,-1-1 0,0 0 0,0 0 0,1 0 0,-1 0-1,0 0 1,0 0 0,0 0 0,1-1 0,-1 1 0,0-1 0,0 0-1,0 0 1,2-1 0,11-9-2269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3:31.3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75 6464,'-23'4'2090,"23"-4"-2060,1 0 0,-1 0 0,0 0-1,0 0 1,0-1 0,0 1-1,0 0 1,0 0 0,0 0-1,0 0 1,0 0 0,0 0 0,0 0-1,0 0 1,0 0 0,0 0-1,0 0 1,0 0 0,0 0 0,0 0-1,0 0 1,0-1 0,0 1-1,0 0 1,0 0 0,0 0 0,0 0-1,0 0 1,0 0 0,0 0-1,0 0 1,0 0 0,0 0-1,0 0 1,0 0 0,0 0 0,0 0-1,0-1 1,0 1 0,0 0-1,0 0 1,0 0 0,-1 0 0,1 0-1,0 0 1,0 0 0,0 0-1,0 0 1,0 0 0,0 0 0,0 0-1,0 0 1,0 0 0,0 0-1,0 0 1,0 0 0,0 0-1,0 0 1,-1 0 0,8-4 2059,40-4 2387,45-9-733,105-21 156,-160 34-4082,1 1 0,-1 2 0,53 5 1,-47 0-1435,22-2-5001,-34 0 538,-4 5 1990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3:32.3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 68 2304,'4'-5'581,"0"-1"0,0 0 0,0 1 1,7-7-1,-4 6 1675,0 1 0,12-8 0,-8 4 6133,-12 11-8159,0 1 1,0-1-1,0 1 0,0-1 0,0 1 0,1-1 0,-1 1 0,1 0 0,-1-1 0,1 1 1,0 4-1,0 4 144,-20 122 1906,6-45-1824,-31 184 424,41-246-880,0 32 0,3-58 8,1 1 0,0-1-1,0 1 1,0-1 0,0 1 0,0-1-1,0 1 1,0 0 0,0-1-1,0 1 1,0-1 0,0 1 0,1-1-1,-1 1 1,0-1 0,0 1 0,0 0-1,1-1 1,-1 0 0,0 1-1,1-1 1,-1 1 0,0-1 0,1 1-1,-1-1 1,1 0 0,-1 1 0,1-1-1,-1 0 1,1 1 0,-1-1-1,1 0 1,-1 1 0,1-1 0,-1 0-1,1 0 1,-1 0 0,1 0 0,-1 0-1,2 0 1,0 0-3,1 0 0,-1-1 0,0 0 0,0 0 1,0 1-1,1-1 0,-1-1 0,0 1 0,3-2 0,6-7-100,0 0 0,0 0 1,-1-1-1,13-19 0,2 0-55,41-56 128,-2 4-52,-63 81 84,-1 0-1,1 0 1,0 0 0,0 0-1,0 0 1,0 1 0,0-1-1,0 0 1,0 1-1,0-1 1,0 1 0,0-1-1,1 1 1,-1-1 0,0 1-1,2-1 1,-2 2 7,-1-1-1,1 0 1,0 0 0,-1 0 0,1 0-1,0 1 1,0-1 0,-1 0 0,1 1 0,-1-1-1,1 1 1,0-1 0,-1 0 0,1 1-1,-1-1 1,1 1 0,-1 0 0,1-1-1,-1 1 1,1-1 0,-1 1 0,0 0-1,1-1 1,-1 1 0,0 0 0,1-1 0,-1 1-1,0 0 1,0 1 0,3 9 167,-1-1 0,-1 1 0,0 0 0,0 0 0,-1 0 0,-1 0 0,0 0 1,-3 16-1,-26 84 24,26-98-276,3-9-168,-1 0 0,0 0 0,0-1 0,0 1 0,-4 4 0,-4 9-5894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3:32.7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662 2 9216,'-10'-1'1086,"8"1"-830,0-1 0,0 1-1,0 0 1,-1 0 0,1 0-1,0 1 1,0-1 0,0 0-1,0 1 1,0-1 0,-3 2-1,-28 9 3924,-39 20-1,-68 39 479,-124 66-3341,193-92-1864,30-12-4082,39-19-3812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3:34.9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286 14 4736,'0'-1'99,"0"1"-33,0-1 0,0 1 0,0-1 1,0 1-1,-1-1 0,1 1 0,0-1 1,0 1-1,0-1 0,0 1 0,0-1 1,-1 1-1,1 0 0,0-1 0,0 1 1,-1-1-1,1 1 0,0 0 0,-1-1 1,1 1-1,0 0 0,-1-1 0,1 1 1,-1 0-1,1-1 0,0 1 0,-1 0 1,1 0-1,-1 0 0,1-1 0,-1 1 1,1 0-1,-1 0 0,1 0 0,-1 0 1,1 0-1,-1 0 0,0 0 0,-10 8 4964,-15 22-2153,7-7-1264,-14 14 589,-30 45-1,49-61-1747,1 1 0,0 0-1,2 1 1,-9 25 0,8-15-191,3 0-1,0 1 1,2 0 0,2 0 0,1 1-1,1 46 1,3-64-202,1 0 1,1 0-1,0 0 0,2 0 0,0-1 0,1 1 1,0-1-1,1 0 0,1 0 0,1-1 0,0 0 1,1 0-1,0-1 0,21 24 0,-6-17-571,-6-9-3694,-10-4 2006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3:35.4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18 109 6560,'-16'-14'2117,"16"13"-2051,0 1 1,0 0-1,0-1 0,-1 1 0,1 0 1,0-1-1,0 1 0,0-1 1,0 1-1,0 0 0,0-1 0,0 1 1,0-1-1,0 1 0,0 0 1,0-1-1,0 1 0,0-1 0,0 1 1,0 0-1,0-1 0,0 1 1,1-1-1,-1 1 0,0 0 0,1-1 1,4-7 3082,1 2-2520,0 1 1,1 0 0,-1 1 0,1 0-1,0 0 1,0 0 0,1 1 0,14-5 0,7 0 126,32-3 0,-51 9-438,23-3 201,0 1-1,-1 2 1,40 2 0,-70 0-468,0 0 1,1 1-1,-1-1 0,0 0 1,1 1-1,-1-1 1,0 1-1,0 0 1,1 0-1,-1 0 1,0 0-1,0 0 1,0 0-1,0 1 1,-1-1-1,1 1 1,0-1-1,0 1 1,1 2-1,-2-2 2,0 0 0,0 0-1,0 0 1,0 1 0,-1-1 0,1 0 0,-1 1-1,1-1 1,-1 0 0,0 1 0,0-1 0,0 1-1,0-1 1,0 0 0,-1 1 0,1-1 0,-1 1-1,1-1 1,-2 3 0,-7 15 103,-1 0-1,0-1 1,-21 28-1,11-16-110,-29 41 408,-4-2 0,-103 106 1,153-172-391,-24 26 326,26-28-348,0-1 1,0 1-1,0 0 1,0-1-1,0 1 1,0 0-1,0 0 0,1 0 1,-1-1-1,1 1 1,-1 0-1,1 0 1,0 0-1,0 0 1,0 0-1,0 4 1,0-5-11,1 0 1,-1 0-1,1 0 1,-1 0-1,1 0 0,0 0 1,-1 0-1,1 0 1,0 0-1,0-1 1,0 1-1,0 0 0,0 0 1,0-1-1,0 1 1,0 0-1,0-1 1,0 1-1,0-1 0,0 0 1,0 1-1,0-1 1,0 0-1,3 1 1,3 0 58,0-1 1,15 0-1,-14 0-27,115-11 409,-87 7-406,-18 2-337,0-1-1,20-7 1,-28 7-1642,-1-1-1,17-8 1,-24 11 1091,0 0 0,0 0 0,0 0 0,-1-1 0,1 1 0,0-1-1,-1 1 1,1-1 0,1-2 0,-3 4 643,8-5-3431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3:35.9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3 614 6720,'0'0'66,"0"0"1,0 0 0,0 0-1,0 1 1,-1-1-1,1 0 1,0 0 0,0 0-1,0 0 1,0 0 0,0 0-1,-1 1 1,1-1-1,0 0 1,0 0 0,0 0-1,0 0 1,0 1-1,0-1 1,0 0 0,0 0-1,0 0 1,0 1 0,0-1-1,-1 0 1,1 0-1,0 0 1,0 1 0,0-1-1,0 0 1,1 0-1,-1 0 1,0 1 0,0-1-1,0 0 1,0 0 0,0 0-1,0 0 1,0 1-1,0-1 1,0 0 0,0 0-1,0 0 1,1 0-1,-1 1 1,0-1 0,0 0-1,0 0 1,0 0 0,1 0-1,-1 0 1,0 0-1,0 0 1,0 1 0,0-1-1,1 0 1,-1 0-1,0 0 1,0 0 0,0 0-1,1 0 1,-1 0 0,0 0-1,0 0 1,1 0-1,15 2 3356,-6-3-3143,-1-1-1,0 0 0,0-1 1,0 0-1,0 0 1,0-1-1,-1 0 0,1-1 1,-1 1-1,0-2 1,0 1-1,-1-1 0,0 0 1,10-11-1,23-26-27,64-86 0,15-61 404,-110 176-598,25-50 197,-30 56-171,-1 0 0,0 0 0,0 0 0,-1-1-1,-1 1 1,2-10 0,-3 17-52,0-1 0,1 0 0,-1 0 0,-1 0-1,1 1 1,0-1 0,0 0 0,-1 0 0,1 1 0,-1-1 0,1 0-1,-1 0 1,0 1 0,0-1 0,0 1 0,1-1 0,-2 1 0,1-1 0,0 1-1,0 0 1,0-1 0,-1 1 0,-1-2 0,1 2 56,-1 0 0,1 0-1,0 0 1,-1 1 0,1-1 0,0 0 0,-1 1 0,1 0-1,-1-1 1,1 1 0,-1 0 0,1 0 0,-1 1 0,1-1-1,-1 0 1,1 1 0,-3 0 0,-7 3 269,1-1-1,-1 2 1,1-1-1,0 2 1,1-1-1,-17 13 1,20-13-221,0 1 1,0 0-1,1 1 1,0 0-1,0 0 0,1 0 1,0 0-1,0 1 1,0 0-1,-3 9 1,1 2 61,0 0 0,1 1 1,1 0-1,0 0 1,-1 33-1,5-36-153,0 0 0,2-1 0,0 1 0,1 0 0,0-1 0,2 0 0,7 25-1,-8-34-57,0 1-1,1-1 0,-1 0 0,1 0 0,7 8 0,-8-12-203,-1 0 0,0 0 0,1-1 0,0 1 0,0-1 0,0 1 0,0-1 0,0 0 0,0 0 0,1-1 0,-1 1 0,0-1 0,7 3 0,12-2-3323,0 0 1066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3:36.4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54 21 6560,'0'-20'14843,"0"25"-14908,-3 60 4668,-7 32-2197,-1 32-1330,9-80-853,1-6-190,-9 64-1,-4-12-192,13-90-481,1-5 545,0 0 1,-1 0-1,1 1 1,0-1-1,0 0 0,0 1 1,0-1-1,0 0 1,0 1-1,0-1 1,0 0-1,0 1 0,0-1 1,0 0-1,0 1 1,0-1-1,0 0 0,0 0 1,0 1-1,0-1 1,0 0-1,1 1 0,-1-1 1,0 0-1,0 1 1,0-1-1,0 0 0,1 1 1,9-25-19062,-1 12 16144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3:36.7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18 189 8384,'-15'-14'2704,"15"14"-2581,0-1-1,-1 1 1,1 0 0,0 0 0,0 0 0,0 0 0,0-1 0,-1 1 0,1 0 0,0 0 0,0 0 0,0 0 0,0-1-1,0 1 1,0 0 0,0 0 0,0-1 0,0 1 0,-1 0 0,1 0 0,0 0 0,0-1 0,0 1 0,0 0 0,0 0-1,0-1 1,0 1 0,1 0 0,-1 0 0,0-1 0,0 1 0,0 0 0,0 0 0,0-1 0,9-5 2812,24-3 421,-18 5-1907,76-30 1671,174-45-4101,-226 63-2297,-2 2-3385,-19 10 3591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3:37.2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10 158 11456,'3'12'4812,"-4"3"-3188,0 3 830,7 170 5425,-16 1-7377,4-88-57,5-11-607,1-56-2347,0-27 1495,0 13-4896</inkml:trace>
  <inkml:trace contextRef="#ctx0" brushRef="#br0" timeOffset="1">279 19 9792,'23'-14'3173,"-23"13"-3091,1 1 1,-1 0-1,1-1 1,0 1-1,0 0 1,-1-1-1,1 1 1,0 0-1,-1 0 1,1 0-1,0 0 1,0 0-1,-1 0 1,2 0-1,6-1 389,0 1-1,-1 0 0,1 0 1,0 1-1,-1 0 1,1 1-1,-1-1 0,1 1 1,11 6-1,-5-1 148,-1 0 1,0 1-1,0 1 0,-1 0 0,0 1 1,-1 0-1,0 1 0,-1 0 0,0 1 0,-1 0 1,13 22-1,-11-14-261,-1 0 1,-2 1-1,0 0 0,-1 0 0,0 1 1,-2 0-1,3 33 0,6 131 564,-14-152-886,-1 0 0,-2 1 0,-10 50 0,9-71-279,0 1 0,0-1 0,-1 0 0,-1 0 0,-1-1 0,0 0-1,0 0 1,-11 12 0,4-9-3067,-1-1 1,-21 16-1,6-5-4154,-1 5 1711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3:39.5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4 325 3232,'-4'-1'10002,"13"1"-6012,13-3-1348,-2-1-1390,-15 3-1042,-1 0 0,1 0 0,-1 0 0,1 0 0,6-4 0,-3 2-20,1-1 0,0 1 1,0 1-1,0 0 0,0 0 0,14-1 0,28-6 314,205-57 328,120-7-496,139 7 32,24 36-347,-57 31 464,-202 15-44,-26-1-121,1-19-116,-235 2-174,246-28 31,-164 9-2559,-36 4-4572,-51 16 4687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7:57.3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67 5 7040,'0'0'56,"0"-1"0,0 1 0,0 0 0,0 0 0,0 0 0,0 0 0,0 0 0,0 0 0,0 0 0,0-1 1,0 1-1,0 0 0,0 0 0,0 0 0,0 0 0,0 0 0,0 0 0,0 0 0,0-1 0,0 1 0,0 0 0,0 0 0,0 0 0,0 0 0,0 0 1,0 0-1,0 0 0,-1-1 0,1 1 0,0 0 0,0 0 0,0 0 0,0 0 0,0 0 0,0 0 0,0 0 0,0 0 0,0 0 0,0 0 0,-1 0 1,1 0-1,0 0 0,0 0 0,0 0 0,0-1 0,0 1 0,0 0 0,0 0 0,-1 0 0,1 0 0,0 0 0,0 0 0,0 0 0,0 1 0,-1-1-31,1 0-1,0 0 1,0 1-1,0-1 1,0 0-1,-1 0 1,1 1-1,0-1 1,0 0-1,0 0 1,0 1-1,0-1 1,0 0-1,0 1 1,0-1-1,0 0 1,0 0-1,0 1 1,0-1-1,0 0 1,0 1-1,0-1 1,0 0-1,0 1 1,2 9 688,-1 0 1,0 1 0,0-1-1,-1 0 1,-1 0-1,0 1 1,0-1 0,-5 15-1,1 5 166,-15 152 864,-5 26-1678,22-153-2259,1-18-2887,-1-20-1569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3:40.5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73 55 4224,'5'-20'11701,"-4"23"-11402,0-1-1,-1 0 1,0 1 0,1-1 0,-1 1 0,0-1 0,0 0-1,0 1 1,-1-1 0,0 5 0,-1 10 440,-28 263 3027,16-143-3098,-11 66 274,17-150-760,10-82-545,41-256 158,-29 181 202,-8 63-9,2 1 0,2 0 0,21-57 0,-26 85 97,1 0 0,1 0 0,14-20 1,-18 27 7,1 0 1,0 1 0,0 0 0,0 0 0,0 0 0,1 0-1,-1 1 1,1 0 0,0 0 0,0 0 0,7-3 0,-8 5 15,1 0 0,-1 0 0,0 1 1,1 0-1,-1 0 0,0 0 0,1 0 0,-1 1 1,0-1-1,1 1 0,-1 0 0,0 0 1,0 1-1,0-1 0,0 1 0,0 0 1,0 0-1,5 4 0,-5-3-19,-1-1 0,0 1 0,0-1-1,0 1 1,0 0 0,0 0 0,-1 1 0,1-1-1,-1 0 1,0 1 0,0-1 0,0 1 0,0 0 0,-1 0-1,0 0 1,1-1 0,-1 1 0,-1 1 0,2 6-1,-3-5-14,1-1-1,-1 1 0,0 0 1,-1-1-1,1 0 0,-1 1 0,0-1 1,-5 9-1,-27 39 257,26-41-349,6-10-28,0 1 1,0 0-1,0-1 1,0 1 0,-1-1-1,1 0 1,-1 0-1,1 0 1,-1 0 0,0 0-1,0-1 1,0 1-1,0-1 1,0 0-1,0 0 1,0 0 0,-1 0-1,1-1 1,-5 1-1,2-1-684,1 0 0,-1 0 0,1-1 0,-1 0 0,1 0 0,0 0 0,0-1 0,0 0 0,0 0 0,-10-5 0,-4-6-2022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3:43.2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65 185 2816,'-3'-2'397,"-13"-12"13525,16 17-13274,0 1 0,0 0-1,1-1 1,-1 1 0,1 0-1,0-1 1,2 4 0,-2-3-505,1 0-1,0-1 1,1 1 0,-1-1 0,1 0-1,-1 1 1,1-1 0,0 0 0,0-1-1,4 4 1,-1-2-98,0 0 1,0 0-1,0-1 0,0 0 0,1 0 0,-1 0 0,1-1 0,0 0 1,0 0-1,0-1 0,0 0 0,0 0 0,0-1 0,0 1 0,0-2 1,0 1-1,0-1 0,0 0 0,0 0 0,0-1 0,0 0 1,-1 0-1,1-1 0,-1 0 0,1 0 0,-1 0 0,0-1 0,0 0 1,-1 0-1,1 0 0,-1-1 0,0 0 0,0 0 0,0 0 0,-1-1 1,0 0-1,0 1 0,0-1 0,-1-1 0,1 1 0,-2 0 0,5-13 1,-5 12-83,0-1 0,-1 0 1,1 1-1,-1-16 1,-1 19 20,0-1 1,-1 1-1,1 0 1,-1 1-1,0-1 1,0 0-1,-1 0 1,1 0-1,-1 1 1,0-1-1,0 0 1,-3-3 0,2 3 5,0 0 0,0 0 0,0 1 0,-1 0 0,1 0 0,-1 0 0,0 0 0,0 0 0,0 1 0,0-1 0,-1 1 0,1 0 0,-1 0 1,-6-1-1,4 2 96,1 0 0,-1 0 0,0 1 0,1 0 1,-1 0-1,1 0 0,-1 1 0,0 0 0,-11 4 1,9-2 76,0 0 1,0 1 0,0 0 0,1 0-1,0 1 1,0 0 0,0 0 0,1 1 0,-1 0-1,1 1 1,1 0 0,-1 0 0,1 0-1,0 0 1,-6 12 0,2 1 57,0 2 0,2-1 0,0 1 1,-6 32-1,11-40-90,0 0 1,2 1-1,0-1 0,0 0 0,1 0 1,1 0-1,0 0 0,6 23 1,-4-27-69,0-1 0,0 0-1,1 0 1,0-1 0,1 1 0,0-1 0,0 0 0,1 0 0,0-1 0,0 1 0,1-1-1,0-1 1,10 9 0,-9-9-61,2 0-1,-1-1 0,1 0 0,-1 0 1,1-1-1,0-1 0,1 1 1,-1-2-1,1 1 0,-1-2 0,19 2 1,8-2-1645,-1-1 0,48-7 1,-62 3-1506,33-9 1,-40 8-173,0 0 0,26-14-1,-10-1-1313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3:46.5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92 17 2400,'2'-1'439,"0"-1"1,0 1-1,1-1 1,-1 1-1,0 0 1,0 0-1,1 0 1,-1 0-1,1 1 0,-1-1 1,1 1-1,-1-1 1,1 1-1,10-3 5448,-24 8-2135,2 3-3176,0-1-1,1 2 0,0-1 0,0 1 0,0 0 0,1 1 1,1 0-1,0 0 0,0 0 0,-8 21 0,6-7-78,0 1 0,1 0 0,-5 50 0,10-65-410,2 1 1,-1-1-1,1 0 0,1 1 0,0-1 1,0 0-1,4 15 0,-4-22-191,1 1 0,-1 0 0,1-1 0,0 1-1,0-1 1,0 0 0,0 0 0,0 0 0,5 5-1,-4-6-278,-1 0-1,1 0 0,-1 0 0,1-1 0,0 1 0,0-1 1,0 1-1,0-1 0,0 0 0,0 0 0,0-1 0,0 1 1,4 0-1,-2-1-773,0 1 1,0-1-1,-1 0 1,1 0 0,7-2-1,11-3-1653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3:46.9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 27 6560,'-23'-20'2976,"10"17"-2592,8-1 1344,10 8-1024,0-1-768,-2 2-32,2-2-320,8 6 256,6 2-2112,-1 1 1248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3:47.6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2 837 2912,'-1'32'5256,"2"-17"3871,0-19-8748,-1 0-1,1 0 1,0 0-1,0 0 1,2-4-1,4-12 359,-3 5-79,1 0-1,11-23 1,-7 19-124,6-23-1,44-206 1521,-26 104-1514,-23 114-301,0 0 1,26-49-1,-28 66-159,0 0 1,1 1-1,1 0 0,-1 1 0,2 0 1,0 0-1,0 1 0,1 1 0,0 0 0,0 0 1,1 1-1,0 1 0,1 0 0,-1 1 1,1 1-1,1 0 0,-1 0 0,1 2 1,-1 0-1,1 0 0,0 1 0,18 1 0,-32 1-61,0 0-1,0 0 0,0 0 0,0 0 1,0 0-1,0 0 0,0 0 0,1 0 0,-1 1 1,0-1-1,0 0 0,0 1 0,0-1 0,0 1 1,0-1-1,-1 1 0,1-1 0,0 1 0,0 0 1,0-1-1,0 1 0,-1 0 0,1 0 1,0 0-1,-1 0 0,1 0 0,0 0 0,-1-1 1,1 1-1,-1 0 0,0 1 0,1-1 0,-1 0 1,0 0-1,0 0 0,1 0 0,-1 0 1,0 0-1,0 0 0,0 0 0,0 0 0,-1 0 1,1 0-1,0 0 0,0 1 0,-1-1 0,1 0 1,0 0-1,-1 0 0,1 0 0,-1 0 1,-1 1-1,-3 4-13,-1 0 1,0-1 0,0 1-1,0-1 1,-1-1-1,1 1 1,-11 4-1,-7 6 180,-2 2-138,1 1-1,0 1 1,-32 33 0,56-51-47,0 0 0,1 0 0,-1 0-1,0 0 1,0 0 0,0 1 0,1-1 0,-1 0 0,1 0 0,-1 1 0,1-1 0,-1 0 0,1 1 0,0-1 0,0 0-1,-1 1 1,1-1 0,0 1 0,1 1 0,-1-1 2,1 0-1,-1 0 1,1 0-1,0 0 1,0 0-1,0 0 1,0-1-1,0 1 0,0 0 1,1-1-1,2 4 1,4 2 27,0-1 1,1 1-1,0-1 0,11 5 1,-11-6 25,19 12-111,-1 1-1,-1 1 1,0 2-1,42 43 1,-66-62 88,-1 1 1,1-1 0,0 1-1,-1-1 1,1 1-1,-1-1 1,2 5 0,-3-6-4,1 1 0,-1-1 1,0 0-1,1 1 0,-1-1 1,0 0-1,0 0 0,0 1 1,0-1-1,0 0 1,0 1-1,-1-1 0,1 0 1,0 1-1,-1-1 0,1 0 1,0 0-1,-1 1 0,0 0 1,-2 1 8,0 0-1,0 0 1,0 0 0,-1-1 0,1 0 0,0 1 0,-1-1 0,0 0-1,1-1 1,-8 4 0,-3-1 15,-26 6 0,20-8-65,0-1 0,0-1 0,1-1 0,-1-1-1,0 0 1,-19-6 0,22 3-733,-1 0-1,-16-9 1,26 11-491,-5-4-940,12 6 1734,0 1 1,0-1-1,0 0 1,0 1 0,0-1-1,0 0 1,-1 1 0,1 0-1,0-1 1,0 1-1,-1 0 1,-1-1 0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3:48.9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19 470 3552,'-18'11'2106,"27"-12"5127,7-1-3800,-3 1-2498,0-1 1,14-3-1,1-3-64,-9 3-299,23-9 1,-15 3-262,42-25 0,-58 29-255,0-1 0,0 0-1,-1 0 1,0-1 0,-1-1 0,11-12 0,-4 0 63,-1 0 1,-1-1-1,14-32 0,-21 39-37,0-1 0,-1-1 1,-1 1-1,0-1 1,3-33-1,-8 18 127,0 31-169,-1 0-1,1 0 1,0 1-1,-1-1 1,1 0-1,-1 0 1,0 0-1,1 0 1,-1 0-1,0 1 1,0-1 0,0 0-1,-2-1 1,2 2-10,1 1 1,-1-1-1,1 1 1,-1 0-1,1-1 1,-1 1-1,0 0 1,1-1 0,-1 1-1,0 0 1,0 0-1,1-1 1,-1 1-1,0 0 1,1 0-1,-1 0 1,0 0 0,0 0-1,1 0 1,-1 0-1,0 1 1,1-1-1,-1 0 1,0 0-1,1 0 1,-1 1 0,0-1-1,1 0 1,-1 1-1,0-1 1,1 0-1,-1 1 1,1-1-1,-2 2 1,-1 1 151,-1 1 0,1-1 0,0 1-1,-3 5 1,-4 9 393,0 0-1,2 1 1,-12 33-1,18-45-461,-3 8 65,0 0 1,1 0-1,1 0 1,0 0-1,1 1 1,1 19-1,1-29-238,0 0-1,1 0 1,0-1-1,0 1 1,1-1-1,-1 1 0,1-1 1,5 10-1,-5-11-181,0-1-1,1 0 0,-1 1 1,1-1-1,0 0 0,-1-1 0,2 1 1,-1 0-1,0-1 0,0 0 1,1 1-1,-1-1 0,7 2 1,-3-2-716,0 0 1,0 0-1,0-1 1,0 0 0,0 0-1,0-1 1,9 0-1,-14 0 628,38 0-3317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3:50.6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356 53 1984,'-4'-3'416,"8"3"664,-4 0-940,0 0 1,1 0-1,-1 1 0,0-1 0,1 0 0,-1 0 1,0 0-1,0 0 0,1 0 0,-1 0 0,0 0 1,1 0-1,-1 0 0,0 0 0,1 0 0,-1 0 0,0 0 1,1 0-1,-1 0 0,0-1 0,0 1 0,1 0 1,-1 0-1,0 0 0,1-1 0,0 0 133,0 0 0,0 1 0,0-1 0,0 0 0,0 0 0,1 1 0,-1-1 0,0 1 1,0-1-1,0 1 0,2-1 0,8-4 2706,-10 5-2067,0 0-838,-1 0 0,0 0 0,0 0 0,1-1 0,-1 1 0,0 0 0,0 0 1,1 0-1,-1 0 0,0 0 0,0 0 0,1-1 0,-1 1 0,0 0 0,0 0 0,0 0 0,0 0 0,1-1 0,-1 1 1,0 0-1,0 0 0,0-1 0,0 1 0,0 0 0,1 0 0,-1-1 0,0 1 0,0 0 0,0 0 0,0-1 0,0 1 1,0 0-1,0 0 0,0-1 0,0 1 0,0 0 0,0 0 0,0-1 0,0 1 0,0 0 0,0 0 0,-1-1 0,1 1 1,0 0-1,0 0 0,0-1 0,0 1 0,0 0 0,-1 0 0,1 0 0,0-1 0,0 1 0,0 0 0,-1 0 0,-1-3 69,0 1 1,0 0-1,0 0 0,0 0 0,-1 1 0,1-1 0,-1 0 0,1 1 0,-1 0 0,0-1 0,0 1 0,1 0 0,-1 1 0,0-1 0,0 0 0,0 1 0,0-1 0,0 1 0,0 0 0,-3 1 0,-7-1 103,1 1 1,0 0-1,0 1 0,-12 3 0,-2 2 24,1 2 0,-1 1 0,1 0-1,-41 26 1,63-34-248,-1 0-1,1 0 1,0 1-1,0-1 1,1 1-1,-4 4 1,5-6-15,0 0 0,1 0 1,-1 0-1,1 0 0,-1 0 1,1 0-1,-1 0 0,1 0 1,-1 0-1,1 0 0,0 0 1,0 0-1,-1 1 0,1-1 1,0 0-1,0 0 0,0 0 1,1 0-1,-1 1 0,0-1 1,0 0-1,0 0 1,1 0-1,-1 0 0,2 2 1,4 6 36,1 0 1,0-1 0,1 0 0,0 0 0,0-1 0,0 0 0,1 0 0,17 9-1,13 10 139,67 52 772,-83-63-666,-20-13-195,0-1-1,0 1 0,0 0 1,0-1-1,-1 1 1,1 1-1,-1-1 1,0 0-1,1 1 1,2 3-1,-5-5-76,0-1-1,0 0 0,0 1 1,1-1-1,-1 0 0,0 1 1,0-1-1,0 0 0,0 1 1,0-1-1,0 1 0,0-1 1,0 0-1,0 1 0,0-1 1,0 0-1,0 1 1,0-1-1,-1 1 0,1-1 1,0 0-1,0 1 0,0-1 1,0 0-1,-1 1 0,1-1 1,0 0-1,0 0 0,-1 1 1,1-1-1,0 0 0,-1 1 1,1-1-1,0 0 1,-1 0-1,1 0 0,0 0 1,-1 1-1,1-1 0,0 0 1,-1 0-1,-19 6 432,16-5-362,-6 1-7,-1-1 0,1 0-1,0 0 1,-16-2 0,7 1-73,-117-5 37,110 3-1405,-35-5 1,59 6 1151,0 1-87,1 0 85,1 0 0,-1 0-1,1 0 1,-1 0-1,1 0 1,-1 0 0,0-1-1,1 1 1,-1 0-1,1 0 1,-1 0-1,1-1 1,-1 1 0,1 0-1,-1-1 1,1 1-1,0 0 1,-1-1 0,1 1-1,-1-1 1,0-3-1842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3:51.0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77 31 5888,'0'-26'1898,"0"26"-1856,0-1-1,0 1 0,0 0 0,0 0 0,0 0 0,0-1 0,0 1 0,1 0 0,-1 0 0,0 0 1,0-1-1,0 1 0,0 0 0,0 0 0,0 0 0,0 0 0,1 0 0,-1-1 0,0 1 1,0 0-1,0 0 0,0 0 0,1 0 0,-1 0 0,0 0 0,0 0 0,0 0 0,1 0 1,-1 0-1,0-1 0,0 1 0,0 0 0,1 0 0,-1 0 0,0 0 0,0 0 0,0 0 0,1 1 1,-1-1-1,0 0 0,0 0 0,0 0 0,1 0 0,-1 0 0,0 0 0,0 0 0,0 0 1,0 0-1,1 0 0,-1 1 0,0-1 0,0 0 0,0 0 0,0 0 0,0 0 0,1 0 0,-1 1 1,0-1-1,0 0 0,0 0 0,0 0 0,0 1 0,0-1 0,0 0 0,2 4 416,-1 0 0,1-1 0,-1 1 0,0 0-1,-1 0 1,1 0 0,0 0 0,-1 0 0,0 0-1,0 0 1,0 0 0,-2 7 0,-1 8 449,-8 23 1,9-35-568,-3 8-87,-1 0 0,-9 19 0,-2 2-294,-2-2-1930,6-11-3762,12-15 3361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3:51.4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20 4576,'5'-12'2048,"-2"7"-1760,-3 2 32,0 6-224,5-3-864,0 5 384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3:51.7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5408,'2'26'3288,"9"39"0,-6-39-229,-1 1 1,0 47-1,-4-69-2750,1-1 1,0 1-1,0-1 0,0 1 1,2 6-1,0-12-294,-1 0 0,1 0 0,-1-1 0,1 1-1,-1-1 1,0 1 0,0-1 0,0 0 0,4-4 0,20-26-17,-14 17 26,0 0 47,35-39 263,-42 49-135,0 0 0,1 1 0,-1-1 0,1 1 0,-1 1 1,1-1-1,0 1 0,8-3 0,-12 6-108,-1-1 1,1 1-1,-1 0 1,1 0-1,0 0 1,-1 0-1,1 0 1,-1 0-1,1 0 1,-1 0-1,1 1 1,-1-1-1,1 0 1,-1 1-1,1 0 1,-1-1-1,1 1 0,-1 0 1,0 0-1,1-1 1,-1 1-1,0 0 1,0 0-1,0 1 1,0-1-1,0 0 1,0 0-1,0 0 1,0 1-1,0-1 1,0 1-1,0 1 1,2 3 55,0 0 1,-1 0 0,1 0 0,-2 1 0,1-1-1,1 8 1,0 12 157,-1 0 0,-3 48-1,-6-22-2557,4-42-1064,7 3 965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7:57.8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 5408,'1'-2'12298,"14"6"-8603,-4-1-3661,1 0 0,12 0 0,155 0 228,-113-3-3088,-24 0-3217,-20 0 2939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3:52.4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 1359 4224,'-16'14'1365,"16"-14"-1292,0 1 0,-1-1 1,1 0-1,0 1 0,-1-1 0,1 0 0,0 1 0,0-1 1,-1 0-1,1 1 0,0-1 0,0 0 0,-1 1 0,1-1 1,0 1-1,0-1 0,0 0 0,0 1 0,0-1 0,0 2 1,5 2 3293,10-3 1980,-10-2-4912,-1 0 1,1-1 0,-1 0 0,0 0 0,1 0 0,-1 0-1,0-1 1,0 1 0,0-1 0,-1 0 0,1 0 0,3-5 0,5-4 98,-2-2 1,10-13 0,-19 24-451,10-15 210,0-1-1,-2 0 1,0-1-1,9-30 1,16-84 83,-32 126-350,45-164 569,-36 133-259,38-161 721,-32 120-872,47-134-1,-56 196-118,0 0-1,1 1 0,1 0 0,1 0 1,0 1-1,1 1 0,23-24 0,-16 22 41,0 1-1,1 0 0,0 2 1,2 0-1,36-16 0,36-11-47,-81 37-15,0 0-1,0 1 1,0 0-1,1 1 1,21-1-1,-33 3-3,1 0 0,-1 0 0,1 1 0,-1-1 0,0 0 0,1 1 0,-1-1 0,0 1 0,1 0 0,-1 0 0,0 0 0,0 0 0,0 0 0,0 0 0,0 1 0,0-1 0,0 1 0,0-1 0,2 4 0,-3-3-17,0 0 0,0 0 0,0 0 0,0 0 0,0 0 0,-1 0 0,1 0 0,-1 0 0,0 0 0,1 0 0,-1 0 0,0 0 0,0 0 0,0 0 0,-1 1 0,1-1 0,0 0 0,-1 0 0,0 0 0,1 0-1,-1 0 1,-1 3 0,-6 9 5,-1-1-1,0 0 1,-1-1-1,0 0 0,-1 0 1,-12 10-1,17-16-27,-91 82 155,-133 93 0,144-119-518,86-62 342,0 0-1,-1 0 1,1 0 0,0 0-1,0 0 1,-1 0 0,1 0-1,0 1 1,0-1-1,-1 0 1,1 0 0,0 0-1,0 1 1,0-1 0,-1 0-1,1 0 1,0 0-1,0 1 1,0-1 0,0 0-1,0 0 1,-1 1 0,1-1-1,0 0 1,0 1 0,0-1-1,0 0 1,0 0-1,0 1 1,0-1 0,0 1-1,8 2-314,21-1 158,-24-1 123,22 2 0,1 2 0,38 11 0,-28-6 33,-12-4 88,38 15 0,-56-18 41,-1 1 1,1 0-1,-1 0 0,1 0 1,-1 1-1,-1 0 0,1 1 1,-1-1-1,7 8 0,-12-12-71,0 1 0,0-1 0,0 1-1,0-1 1,0 1 0,0 0-1,0-1 1,0 1 0,-1 0 0,1 0-1,-1-1 1,1 1 0,-1 0-1,1 3 1,-1-4-19,-1 0-1,1 1 1,0-1 0,-1 1-1,1-1 1,-1 0 0,1 0 0,-1 1-1,1-1 1,-1 0 0,0 0-1,0 0 1,0 1 0,0-1-1,0 0 1,0 0 0,0-1-1,0 1 1,-2 2 0,-2 0-2,0 0-1,-1 0 1,1-1 0,0 0 0,-1 0 0,0 0 0,-6 1-1,-43 5-31,25-4 60,-16 2-171,-51 1 1,1-9-5554,75 0 2321,6 4 1077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3:53.0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26 433 5408,'-16'-7'1728,"16"7"-1632,-1 0 0,1 0 0,-1 1 0,1-1 0,-1 0 0,1 0 0,-1 1 0,1-1 0,-1 0 0,1 1 0,-1-1 0,1 0 0,0 1 0,-1-1 0,1 1 0,-1-1 0,1 1 0,0-1 0,0 1 0,-1-1 0,1 1 0,0-1 0,0 1 0,0-1 0,-1 1 0,1 0 68,1 0 1,-1-1 0,0 1 0,1 0-1,-1-1 1,0 1 0,1-1 0,-1 1-1,1-1 1,-1 1 0,1-1 0,-1 1-1,1-1 1,-1 1 0,1-1 0,-1 0-1,1 1 1,0-1 0,0 1 0,17 6 1908,-14-5-1441,1 0-277,1 0 0,-1-1 1,1 1-1,-1-1 1,1-1-1,0 1 1,-1-1-1,12-1 1,0-1 537,29-7 1,-33 5-794,-1 0 0,1-1 0,0-1 0,-1 0 0,0 0 1,-1-2-1,0 1 0,0-1 0,0-1 0,-1 0 0,17-20 0,-3 0 21,-2-1 0,-1-1 0,20-39 0,14-51 1021,-53 114-1010,1 0 0,-1 0 0,1-10 0,-3 16-102,1 0 0,-1-1 0,0 1 1,0 0-1,0 0 0,1 0 0,-1-1 0,-1 1 1,1 0-1,0 0 0,0 0 0,0-1 0,-1 1 1,1 0-1,0 0 0,-1 0 0,1 0 1,-1 0-1,0 0 0,1 0 0,-1 0 0,0 0 1,1 0-1,-1 0 0,0 0 0,-1-1 1,1 2 18,0 0 0,0-1 0,0 1 0,0 0 0,0 0 0,0 0 0,0 0 0,0 0 0,-1 0 0,1 0 0,0 0 0,0 0 0,0 1 0,0-1 0,0 0 0,1 1 0,-1-1 0,0 1 0,0-1 0,-2 2 0,-18 16 1018,12-8-748,1 1 1,-1 0 0,2 0 0,0 1 0,0 0-1,1 0 1,0 1 0,-4 17 0,3-9-168,2 1-1,0 0 1,1 0 0,-1 32 0,4-39-251,1-1 0,1 1 0,0-1 0,1 0 0,6 24 0,-6-32-345,0-1-1,0 0 1,1 0 0,-1 0 0,1-1-1,0 1 1,6 7 0,-6-9-353,0 0 0,0 0 0,0-1 0,1 0 0,-1 1 0,0-1 0,1 0 0,0 0 0,-1-1 0,1 1 0,7 1 0,15 1-2893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5:07.8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0 230 3136,'0'-5'14367,"1"4"-14292,-1 1-1,0-1 0,0 0 0,1 1 0,-1-1 0,1 0 0,-1 1 0,0-1 0,1 1 0,-1-1 0,1 1 0,0-1 0,-1 1 0,1-1 0,-1 1 0,1-1 1,0 1-1,0-1 0,6-4 246,14-23 781,-12 15-854,1 0 1,0 1-1,13-12 1,-3 7 29,0 1-1,2 1 1,35-19 0,-45 28-225,0 0 1,0 1-1,0 1 0,1 0 1,0 1-1,0 0 1,0 1-1,23-1 1,-31 3-39,0 0 1,0 0 0,-1 1-1,1 0 1,0 0-1,0 0 1,-1 0 0,1 1-1,-1-1 1,1 1 0,-1 0-1,5 4 1,-4-2 62,1 0 1,-1 1-1,0 0 1,0 1 0,-1-1-1,0 1 1,7 10-1,-1 1 63,0 0 112,13 16 1,-19-27-106,1-1 0,-1-1 1,1 1-1,0-1 1,0 0-1,0 0 1,8 5-1,-10-8-103,-1 0 1,0 0-1,1-1 0,-1 1 0,1-1 0,-1 1 1,1-1-1,-1 0 0,1 0 0,-1 0 1,1 0-1,-1 0 0,1 0 0,-1-1 0,1 1 1,-1-1-1,1 0 0,-1 0 0,0 0 0,1 0 1,-1 0-1,3-2 0,6-5 115,-1 1 1,0-1-1,12-13 1,-7 7-12,78-70-292,-82 70-1358,-21 16-5513,5 5 4913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5:08.5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10 185 6464,'-9'-3'4261,"9"3"-4210,0 0 0,0 0 0,0 0 0,0 0 1,0-1-1,0 1 0,0 0 0,1 0 0,-1 0 0,0 0 358,0 0-358,0 0 1,0 0-1,0 0 0,0 0 0,0 0 0,0-1 0,0 1 0,0 0 1,0 0-1,0 0 0,1 0 0,-1 0 0,0 0 0,0 0 0,0 0 1,0 0-1,0 0 0,0 0 0,0 0 0,-1-1 0,1 1 0,0 0 1,0 0-1,0 0 0,0 0 0,0 0 0,0 0 0,0 0 0,0 0 1,0 0-1,0 0 0,0 0 0,3-1 590,0 0 0,-1 0 0,1 0 0,0 0 0,-1 0 0,1-1 0,-1 1 0,1-1 0,3-3 0,4-2 639,180-120 3376,-184 123-4610,0 0 0,0 1 0,1 0 0,-1 0 0,1 0 0,0 1 1,0 0-1,0 1 0,0-1 0,12 0 0,-14 2-16,-1 0 0,1 0 0,-1 1 1,1 0-1,0-1 0,-1 2 0,1-1 1,-1 0-1,0 1 0,1 0 0,-1 0 0,0 0 1,0 0-1,0 1 0,0 0 0,-1 0 1,4 3-1,6 7 158,1-1 0,26 18 1,-33-25-94,0-1 0,1 1 1,0-2-1,0 1 1,0-1-1,0-1 0,16 4 1,-21-6-58,1 0 0,-1 0 0,0 0-1,1-1 1,-1 1 0,1-1 0,-1 0 0,0 0 0,4-1 0,15-4 89,-16 5-262,1-1 0,0 0 0,0 0-1,-1-1 1,0 0 0,1 0 0,-1 0-1,0-1 1,0 0 0,6-5 0,-10 5 179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5:09.1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155 39 9888,'-4'-2'777,"1"0"0,-1 0 1,0 0-1,1 0 1,-1 1-1,-5-2 0,7 3-561,1-1 1,-1 1-1,1 0 0,0 0 1,-1 0-1,1 0 0,-1 0 0,1 0 1,0 1-1,-1-1 0,1 0 0,0 1 1,-1-1-1,1 1 0,0-1 1,0 1-1,-1 0 0,1 0 0,0-1 1,0 1-1,0 0 0,-2 2 0,-5 7 91,1 0 0,-1 0 0,2 1 0,0 0 0,0 0 0,1 0 0,0 1 0,1 0 0,-4 19 0,0 12 303,-4 60-1,10-84-391,-1 12-91,1 0-1,1 0 1,6 50 0,-4-71-50,1 0 1,1 0 0,0 0-1,0 0 1,1-1 0,7 12-1,-8-14 1,1-1-1,1 0 0,-1-1 1,1 1-1,0-1 0,0 0 1,1 0-1,-1 0 1,13 7-1,-1-3 14,-1-1-1,1-1 1,1-1 0,-1 0 0,21 4-1,-12-5 111,0-1 0,53 1-1,-61-5-107,-1-1-1,1-1 0,-1 0 1,1-1-1,-1-1 0,26-10 1,-34 10-75,0 1 0,-1-1 1,0-1-1,0 0 1,0 0-1,0-1 1,-1 1-1,0-2 0,0 1 1,-1-1-1,0 0 1,0 0-1,0-1 1,4-8-1,-3 2 20,-1-1-1,0 0 0,-1-1 1,7-30-1,1-64 251,-11 72-289,-2 0 0,-1 0 0,-2 0 0,-1 0 0,-12-45 0,15 79-39,-1-1 0,1 0 0,-1 1 0,0 0-1,0-1 1,0 1 0,-1 0 0,1 0-1,-1 0 1,0 1 0,0-1 0,0 1 0,-1 0-1,1-1 1,-1 1 0,0 1 0,0-1-1,0 0 1,0 1 0,0 0 0,-1 0 0,1 0-1,-6-1 1,-6 0-91,0-1-1,0 2 1,-1 0-1,1 1 1,-32 2-1,19 1 0,0 2 1,-44 12-1,52-10-159,-1 1 0,1 1 0,-29 17 0,37-18-590,0 2 0,0-1 0,-12 13 0,21-18 140,1 0 0,-1 1-1,1-1 1,0 1 0,0 0-1,1 0 1,-1 0 0,1 0 0,-3 7-1,2 12-2596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5:14.6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0 114 3392,'2'2'1129,"-1"0"0,0 0 0,1-1 0,0 1 0,-1-1 0,1 1 0,0-1 0,3 2-1,19 7 1668,-9-6-3277,22 2 0,-28-5 1393,8 1-624,0 0-1,0-1 0,23-2 1,-32 0-140,0 0 0,0-1 0,0 1 0,0-2 0,0 1 0,-1-1 0,1 0-1,-1-1 1,7-4 0,-12 7-131,0-1 0,0 1-1,0-1 1,0 0 0,0 0-1,-1 0 1,1 0-1,-1 0 1,0 0 0,1-1-1,-1 1 1,0 0 0,0-1-1,-1 1 1,1-1-1,0 1 1,-1-1 0,1 1-1,-1-1 1,0 1 0,0-1-1,0 1 1,0-1-1,-1 0 1,1 1 0,0-1-1,-1 1 1,0-1 0,0 1-1,-1-4 1,1 3-40,-1 0 1,1-1 0,-1 1-1,1 0 1,-1 1-1,0-1 1,0 0 0,0 0-1,-1 1 1,1-1-1,0 1 1,-1 0 0,0 0-1,1 0 1,-1 0-1,0 0 1,0 0-1,0 1 1,0-1 0,-1 1-1,1 0 1,-4-1-1,1 2 24,-1 0 0,1 0 0,0 1-1,-1 0 1,1 0 0,0 0 0,0 1 0,0 0-1,0 0 1,0 1 0,0-1 0,-9 7-1,6-3 68,0 1 0,1-1 0,0 2 0,0-1 0,0 1 0,-10 14 0,14-15-32,0-1 1,1 0 0,0 1 0,0 0-1,1 0 1,-1 0 0,2 0 0,-1 0-1,1 0 1,0 0 0,0 14-1,1-3 53,1 0-1,1-1 1,6 29-1,-4-29 2,0 0 0,1 0 0,1 0-1,0-1 1,1 0 0,1 0 0,1-1 0,0 0-1,1 0 1,1-1 0,16 18 0,-24-29-37,1 0-1,-1 0 1,1 0 0,-1-1 0,1 0 0,0 1 0,0-1 0,0-1 0,0 1 0,0 0 0,0-1-1,1 0 1,-1 0 0,8 0 0,-9-1-17,1 0 1,0 0-1,-1-1 0,1 1 0,0-1 1,-1 0-1,1 0 0,-1 0 1,0-1-1,1 1 0,-1-1 0,0 1 1,0-1-1,0-1 0,0 1 0,0 0 1,0 0-1,2-4 0,95-117 218,-67 78-178,55-55 0,-48 62-135,76-53 0,-110 87 76,1-1 0,-1 1 0,14-6-1,-18 10-18,0-1 0,-1 0 0,1 1 0,0-1 0,0 1 0,0 0 0,-1-1 0,1 1 0,0 0 0,0 0-1,0 0 1,0 1 0,0-1 0,-1 0 0,1 1 0,0-1 0,0 1 0,-1-1 0,1 1 0,0 0 0,3 2 0,4 4-4,0 1 0,-1 1 0,1 0 0,-1 0 0,6 11 1,32 53 395,-41-65-361,44 92 563,-37-80-446,-6-7-55,2 0 0,0 0 0,0-1 0,1 0 0,1 0 0,13 12 1,-16-18-32,4 3-18,0 0 1,1 0-1,20 11 0,-31-19-111,2-1-1072,9-5-8126,-10 3 9435,17-20-6846,-9 9 5009,11-10-2085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5:15.0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885 8 6048,'-1'-1'224,"-1"0"0,0 0 1,1 0-1,-1 1 0,0-1 1,0 0-1,0 1 0,0-1 1,0 1-1,0 0 0,1 0 1,-1 0-1,0 0 0,0 0 1,0 0-1,0 0 0,0 0 1,0 1-1,0-1 0,0 1 1,0 0-1,1-1 0,-1 1 1,0 0-1,0 0 0,1 0 1,-1 0-1,1 1 0,-1-1 1,1 0-1,-3 3 0,-9 6 648,-1-1 0,0 0 0,-29 13 1,-17 9 870,41-18-1261,1 1-1,1 0 0,-27 28 1,-41 57 833,-19 20-396,37-60-693,-136 91-1,123-95-276,75-51 41,3-2-200,0 0-1,-1 0 1,1-1 0,-1 1 0,1-1-1,-1 1 1,0-1 0,1 0-1,-1 0 1,0 0 0,-5 0 0,8-1 124,0 0 1,0 0-1,0 0 1,0 0 0,0 0-1,-1 0 1,1 0-1,0 0 1,0 0-1,0 0 1,0 0 0,0 0-1,-1 0 1,1 0-1,0 0 1,0 0 0,0 0-1,0 0 1,0 0-1,0 0 1,-1 0-1,1 0 1,0 0 0,0 0-1,0 0 1,0 0-1,0-1 1,0 1-1,0 0 1,0 0 0,0 0-1,-1 0 1,1 0-1,0 0 1,0 0 0,0-1-1,0 1 1,0 0-1,0 0 1,0 0-1,0 0 1,0 0 0,0-1-1,0 1 1,0 0-1,0 0 1,0 0-1,0 0 1,0 0 0,0 0-1,0-1 1,0 1-1,0 0 1,0 0 0,0 0-1,0 0 1,1 0-1,-1 0 1,0-1-1,0 1 1,0 0 0,0 0-1,0 0 1,0 0-1,0 0 1,0 0 0,1 0-1,8-9-3785,12-6 495,5-4-853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5:16.8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284 477 3232,'8'-2'1456,"-3"-6"2987,-5 8-4306,0 0 0,0-1 0,0 1 0,0 0 0,1 0 0,-1-1 1,0 1-1,0 0 0,0 0 0,0 0 0,-1-1 0,1 1 0,0 0 0,0 0 0,0-1 0,0 1 0,0 0 0,0 0 0,0 0 0,0-1 0,0 1 0,0 0 0,-1 0 0,1 0 1,0-1 136,0 1-137,0 0 0,-1 0 0,1 0 0,0 0 0,0 0 0,0 0 0,0-1 0,-1 1 0,1 0 0,0 0 0,0 0 0,-1 0 0,1 0 0,0 0 1,0 0-1,0 0 0,-1 0 0,1 0 0,0 0 0,-8 1 173,1 0 0,0 0 0,-1 1 1,1 0-1,0 0 0,0 0 0,0 1 0,-10 6 1,-53 35 788,67-42-1049,-9 7 40,1 0 1,0 0-1,0 2 1,1-1-1,0 1 0,1 1 1,0 0-1,1 0 0,0 1 1,1 0-1,1 0 0,0 0 1,1 1-1,0 0 1,1 0-1,0 1 0,-2 27 1,5-30-37,1 0 1,0 0-1,1-1 1,0 1 0,1 0-1,1-1 1,5 18-1,-6-24 3,1 1-1,-1-1 0,1 0 0,0 0 0,1 0 1,-1 0-1,1-1 0,0 1 0,0-1 0,1 0 1,-1 0-1,1 0 0,0-1 0,0 0 0,0 0 0,9 4 1,-8-4-18,1-1 0,-1 0 1,1 0-1,0-1 0,0 1 0,0-2 1,0 1-1,0-1 0,0 0 1,-1 0-1,1-1 0,0 0 0,0 0 1,8-3-1,-6 1 2,0 0 0,0-1-1,0 0 1,-1 0 0,1-1 0,-1-1 0,0 1-1,-1-1 1,13-12 0,33-40 108,-2-3 1,65-99-1,-107 145-216,0 0 1,10-22-1,-18 33 71,1 0 0,-1 0 0,1 0 1,-1 0-1,-1 0 0,1 0 0,0 0 0,-1-1 0,0 1 1,0 0-1,0 0 0,-1 0 0,1-1 0,-1 1 0,-2-7 1,2 9-22,0 1 1,0-1 0,-1 0-1,1 1 1,0-1 0,-1 1-1,1-1 1,-1 1 0,0 0-1,1 0 1,-1-1 0,0 1 0,0 0-1,0 0 1,1 1 0,-1-1-1,0 0 1,0 1 0,0-1-1,0 1 1,-1 0 0,1 0-1,0-1 1,0 1 0,0 1-1,-3-1 1,-3 1-43,0 0 0,-1 0 0,1 1 0,0 0 0,-9 3 0,11-2 56,0-1 0,0 2 0,1-1-1,-1 0 1,1 1 0,0 0 0,0 0 0,0 1 0,0 0 0,1 0-1,0 0 1,0 0 0,0 0 0,-5 11 0,1 1-8,0 0 0,2 1 0,-9 34 0,10-27 26,2 0 0,0 1 0,2-1 0,3 48 0,-1-61-1,1 0 1,0 0-1,6 22 1,-7-31 35,0 1 0,1 0 1,-1-1-1,1 0 0,0 1 0,0-1 1,0 0-1,0 0 0,0 0 0,1 0 1,-1 0-1,1-1 0,0 1 0,0-1 0,0 0 1,4 3-1,-3-4-2,-1 0 1,0 0-1,0-1 1,1 1-1,-1-1 1,1 1-1,-1-1 1,0-1-1,1 1 1,-1 0-1,0-1 1,1 1-1,-1-1 1,0 0-1,6-3 1,2 0 0,0-2-1,-1 1 1,13-9 0,15-16-26,0-1 0,62-71 0,-40 40-167,-59 61 139,0 0 0,0 0 0,0-1 0,1 1 0,-1 0 0,0 0 0,0 0 0,1 0 0,-1 0 0,1 1 0,-1-1 0,1 0 0,-1 1 0,1-1 0,-1 1 0,1-1 0,0 1 0,1-1 0,-3 2-2,1-1 1,-1 0-1,1 0 1,-1 0 0,1 1-1,-1-1 1,1 0 0,-1 1-1,1-1 1,-1 0 0,0 1-1,1-1 1,-1 1 0,0-1-1,1 0 1,-1 1 0,0-1-1,1 1 1,-1-1 0,0 2-1,4 18-63,-3 21 19,-7 62 0,-14 44-123,6-50 328,-9 129-125,6-38 326,-5 34-211,21-170 170,2-43 200,2-12-95,2-18-29,8-86-17,-5-4-195,24-245-51,-18 258-391,41-155-1,-50 234 220,5-18 38,1 0-1,2 2 1,29-56 0,-39 85-26,1 1 0,0 0 0,0 0 0,0 0 0,1 0 1,-1 1-1,8-6 0,-11 9 17,0 0 1,0 1 0,0-1-1,0 0 1,0 1 0,0-1-1,1 0 1,-1 1-1,0 0 1,0-1 0,0 1-1,1 0 1,-1-1 0,0 1-1,0 0 1,1 0-1,-1 0 1,0 0 0,0 0-1,1 0 1,-1 1 0,0-1-1,0 0 1,1 1-1,-1-1 1,0 0 0,0 1-1,0 0 1,0-1 0,0 1-1,0 0 1,0-1-1,0 1 1,0 0 0,0 0-1,0 0 1,0 0 0,0 0-1,-1 0 1,1 0-1,0 0 1,-1 0 0,1 0-1,0 2 1,4 9-13,-1 0 0,0 0 0,-1 0 0,4 23 0,-4-9-17,0 35 1,-3-37 74,1 0 78,-2-1 0,-5 38 0,6-56-89,-1 1 1,-1-1-1,1 1 0,-1-1 1,0 0-1,0 0 0,-1 0 0,1 0 1,-1 0-1,0 0 0,0-1 1,-1 1-1,0-1 0,1 0 1,-1 0-1,-6 4 0,7-6-12,1-1 0,0 0-1,-1 0 1,0 0 0,1 0-1,-1 0 1,0 0 0,1-1-1,-1 1 1,0-1 0,0 0-1,1 0 1,-1 0 0,0 0-1,0 0 1,0-1 0,1 1-1,-1-1 1,0 0 0,1 0-1,-1 0 1,1 0 0,-1 0-1,1 0 1,-1-1 0,1 1-1,0-1 1,-1 0 0,1 0-1,0 1 1,-3-5 0,1 1-14,0-1 18,13 1 38,1 2-148,1 1 0,-1 0 0,1 0 0,0 1 1,-1 1-1,13 1 0,-7-1 229,29-3 0,-28-1-69,-1 0-1,0-1 1,0 0 0,0-2-1,-1 0 1,1 0 0,-2-2-1,1 0 1,-1 0 0,-1-1-1,21-20 1,1-5-12,-2-2 0,48-68 0,-50 59 54,32-57 1,-49 75-34,-2 0-1,0 0 0,13-53 1,4-80 114,-23 126-166,-1-4-292,0-69-1,-5 156 205,-14 297 609,-6-76-133,18 2-1636,2-214 167,0-43-2730,0-43-6446,0 25 9743,-5-108-7168,-4 52 5643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5:17.2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97 92 7648,'-14'-7'880,"7"4"-371,-1 0 0,1 0-1,-1 0 1,-12-2 0,-5 1 834,17 4 3868,72-8-2416,-12 5-2195,100-9 32,-24-1-2879,27-3-6338,-87 5 2660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5:18.7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203 1012 3136,'3'1'17204,"-2"-4"-19379,12-27 3532,13-53 0,-6 18-994,-5 26-90,33-64 0,31-32 350,-42 73-517,-12 15 30,-2-1 0,-2 0 0,-2-2 0,-2 0 0,12-61 0,-25 93-159,-2 1 1,0-1-1,0 0 1,-3-34 0,1 51 6,0 0 1,0 1 0,0-1-1,0 0 1,0 0 0,-1 1-1,1-1 1,0 0 0,0 1-1,0-1 1,-1 0 0,1 1-1,0-1 1,-1 0 0,1 1-1,0-1 1,-1 1 0,1-1 0,-1 0-1,1 1 1,-2-1 0,2 1 5,-1 0 0,0 0 0,1 0 0,-1 1 1,1-1-1,-1 0 0,0 1 0,1-1 0,-1 0 1,1 1-1,-1-1 0,1 1 0,-1-1 0,1 1 0,-1-1 1,1 1-1,0-1 0,-1 1 0,1-1 0,0 1 1,-1 0-1,1-1 0,0 1 0,0-1 0,-1 2 1,-29 71-91,-6 11 157,-5-7-43,5-8-122,-44 115-1,44-74 58,-40 111 225,-63 123 647,124-307-765,-7 12 189,3 1-1,-19 77 1,59-163 645,6-25-713,-18 38-54,1 0-1,22-35 0,1 9-141,2 2 0,2 2 0,2 1-1,56-48 1,215-150-194,-257 204 340,31-21-222,-84 59 88,0 0 0,0 0 0,1 0 0,-1 0 0,0 0 0,0 0 1,0 0-1,0 0 0,0-1 0,1 1 0,-1 0 0,0 0 0,0 0 0,0 0 0,0 0 0,0 0 0,1 0 1,-1 0-1,0 0 0,0 1 0,0-1 0,0 0 0,0 0 0,1 0 0,-1 0 0,0 0 0,0 0 0,0 0 1,0 0-1,0 0 0,0 0 0,0 0 0,1 0 0,-1 1 0,0-1 0,0 0 0,0 0 0,0 0 0,0 0 1,0 0-1,0 0 0,0 1 0,0-1 0,0 0 0,0 0 0,0 0 0,0 0 0,0 0 0,0 1 0,1-1 1,-1 0-1,-1 0 0,1 0 0,0 0 0,0 0 0,0 1 0,0-1 0,0 0 0,0 0 0,0 0 0,0 0 0,-3 19 29,-8 23 209,-1-5-78,-47 129-375,57-160 252,-4 6-61,1 1 0,0-1 0,-4 21 0,9-30 43,-1 0-1,1 0 0,-1 0 0,1 0 1,0 0-1,0 0 0,0 0 0,1 0 1,-1 0-1,1 0 0,-1 0 1,1 0-1,0 0 0,0 0 0,1 0 1,-1-1-1,0 1 0,1 0 0,0-1 1,0 1-1,4 3 0,-6-5 19,1 0-1,0-1 0,0 1 0,0-1 1,0 1-1,0-1 0,-1 1 0,1-1 1,0 1-1,0-1 0,0 0 1,0 0-1,1 1 0,-1-1 0,0 0 1,0 0-1,0 0 0,0 0 1,1 0-1,1-1 9,-1 0-1,0 1 1,1-1 0,-1 0 0,0 0 0,0 0-1,0-1 1,3-1 0,2-3 32,0 0 0,0-1 0,9-11 0,-11 11-59,0 1 1,-1-1 0,0-1 0,0 1 0,0-1 0,3-11 0,10-50 27,-10 38 4,-3 16-24,-1 0 1,0 0 0,-1 0-1,-1 0 1,0 0-1,-1-1 1,-1 1-1,-3-19 1,2 20-137,-1-7 24,3 21 86,0-1 0,0 1-1,0-1 1,0 1 0,0-1-1,0 1 1,0-1 0,0 1-1,-1-1 1,1 1 0,0 0 0,0-1-1,0 1 1,-1-1 0,1 1-1,0 0 1,-1-1 0,1 1-1,0 0 1,-1-1 0,1 1-1,-1 0 1,1-1 0,0 1-1,-2 0 1,49-1 18,43 1 54,-78 1-22,0 1 1,0 0-1,0 1 0,-1 0 1,17 7-1,-15-5 11,0 1 0,-1 1 0,0 0 0,-1 1 1,0 0-1,0 1 0,0 0 0,-1 0 0,-1 1 0,1 1 1,-2 0-1,10 13 0,-8-7-5,2 0 0,0-1 0,27 27 0,-35-39-94,0-1 0,0 1-1,0-1 1,0 0 0,1 0-1,0-1 1,-1 1 0,1-1 0,0 0-1,0 0 1,0 0 0,0-1-1,1 0 1,-1 0 0,0 0 0,0-1-1,1 0 1,-1 0 0,11-1 0,-1-3-769,0 0 0,0-1 1,-1 0-1,15-8 0,56-35-5522,-45 24 2885,46-26-1029,-4 3-389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2:40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60 2720,'-1'-1'413,"1"0"1,-1 0 0,1 0-1,-1 0 1,0 0-1,1 0 1,0 0-1,-1 0 1,1 0-1,0 0 1,-1-1-1,1 1 1,0 0 0,0 0-1,0 0 1,0-1-1,0 1 1,0 0-1,0 0 1,1-1-1,-1-6 2236,1 8-2549,-1 1-1,0-1 1,1 0 0,-1 0-1,1 0 1,-1 1 0,1-1 0,-1 0-1,1 0 1,-1 0 0,1 0-1,-1 0 1,1 0 0,-1 0-1,1 0 1,-1 0 0,1 0 0,-1 0-1,1 0 1,-1 0 0,1 0-1,-1 0 1,1 0 0,-1-1 0,1 1-1,0 0 1,27-8 154,-1 1 112,8 3-99,43 0 0,-31 3-81,248-4 757,-230 6-894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7:58.5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56 6304,'-1'-2'573,"-7"-7"850,8 9-1379,0 0 0,-1 0-1,1 0 1,0 0 0,0 0-1,0 0 1,0 0-1,0 0 1,0 0 0,0 0-1,-1 0 1,1 0 0,0-1-1,0 1 1,0 0 0,0 0-1,0 0 1,0 0 0,0 0-1,0 0 1,0 0-1,0-1 1,0 1 0,0 0-1,0 0 1,-1 0 0,1 0-1,0 0 1,0 0 0,0-1-1,0 1 1,0 0 0,0 0-1,0 0 1,0 0 0,1 0-1,-1-1 1,0 1-1,0 0 1,0 0 0,0 0-1,0 0 1,0 0 0,0 0-1,0 0 1,0-1 0,0 1-1,0 0 1,0 0 0,0 0-1,1 0 1,-1 0-1,0 0 1,0 0 0,0 0-1,0 0 1,1-1 0,9-18 8947,-6 17-8683,1 0-1,-1 0 0,0 0 0,8-1 1,4-2-79,-11 4-197,-1 0 0,1 0 0,0 1 1,0-1-1,0 1 0,0 0 0,-1 0 0,1 1 1,6 1-1,2 0 33,-1 1 0,15 6 0,-23-8-61,-1 1-1,0-1 1,1 1-1,-1 0 1,0 0 0,0 0-1,-1 1 1,1-1-1,0 1 1,-1-1 0,1 1-1,-1 0 1,0 0-1,0 0 1,0 0 0,2 4-1,-2-1 16,0-1 0,0 0 0,-1 1 0,0 0 0,0-1 0,0 1 0,0 0 0,-1-1 0,0 10 0,-7 36 141,-1 0 0,-26 84 0,22-100-53,-17 35 1,16-41 174,-17 57-1,30-85-262,-1-1 0,1 1 0,0 0 0,0-1-1,0 1 1,0 0 0,0-1 0,0 1 0,0 0 0,0-1-1,0 1 1,0-1 0,0 1 0,0 0 0,1-1 0,-1 1-1,0-1 1,0 1 0,1 0 0,-1-1 0,0 1-1,1-1 1,-1 1 0,1 0 0,0 0 16,0-1-1,0 1 1,0-1 0,0 1-1,0-1 1,1 1 0,-1-1 0,0 0-1,0 1 1,0-1 0,0 0-1,2 0 1,4 0 102,0 0 0,0-1 0,11-2 0,-13 3-124,64-15 136,26-2-1961,-82 15 647,1 1-1,-1 1 1,1 0-1,-1 1 1,14 2-1,10 7-7148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5:20.1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598 161 1728,'0'0'63,"0"-1"-1,0 1 1,0 0 0,0 0 0,0 0-1,1-1 1,-1 1 0,0 0 0,0 0-1,0 0 1,0-1 0,1 1-1,-1 0 1,0 0 0,0 0 0,0 0-1,1 0 1,-1 0 0,0-1 0,0 1-1,1 0 1,-1 0 0,0 0-1,0 0 1,1 0 0,-1 0 0,0 0-1,0 0 1,1 0 0,-1 0 0,0 0-1,0 0 1,1 0 0,-1 0 0,0 0-1,0 1 1,0-1 0,1 0-1,-1 0 1,0 0 0,0 0 0,1 0-1,-1 0 1,0 1 0,0-1 0,0 0-1,0 0 1,1 0 0,-1 0 0,0 1-1,0-1 1,0 0 0,0 1-1,11 16 6049,-6-6 2124,-6-12-7969,0-1 1,0 1 0,1-1-1,-1 0 1,0 1 0,0-1-1,1 0 1,-1-2 0,-2-14 277,-1 0 0,-1 0 0,-12-30 0,15 42-488,-2 1 1,1 0 0,-1-1 0,1 2 0,-1-1 0,-1 0-1,1 1 1,-10-8 0,12 10-48,-1 0 0,0 0 0,1 1 0,-1-1 1,0 1-1,0-1 0,0 1 0,0 0 0,0 0 0,0 1 0,0-1 0,0 1 0,-1-1 0,1 1 0,0 0 1,0 0-1,-1 0 0,1 1 0,-4 0 0,-6 3 14,1 1 0,0 1 0,-1 0-1,2 1 1,-1 0 0,-17 15 0,-61 60-310,74-66 371,-39 42 47,-90 123 0,133-166-61,1 1-1,1 1 1,0 0 0,-11 29 0,19-41-68,1 0-1,-1 0 1,1-1-1,0 1 0,0 0 1,1 0-1,-1 0 1,1 0-1,0 0 1,0 0-1,1 0 0,0 0 1,0 0-1,0 0 1,0 0-1,1 0 1,0-1-1,0 1 0,0-1 1,0 1-1,1-1 1,-1 0-1,5 5 1,0-2 99,-1-1 1,2 0-1,-1 0 1,1 0 0,-1-1-1,1-1 1,1 1 0,-1-1-1,1-1 1,-1 1 0,17 3-1,-3-2 66,0-2 0,0 0 0,40 0 1,-25-4-24,60-9-1,-89 8-114,0 0-1,0 0 0,0-1 0,-1 0 0,1 0 1,9-7-1,-15 9-295,-1-1 0,1 1 0,-1-1 0,1 0 0,-1 0 0,1 1 0,-1-1 0,0 0 0,0 0 0,0 0 0,0-1 0,-1 1 0,1 0 0,0-4 0,0 3-797,0 1-1,-1-1 0,1 1 1,0-1-1,0 1 1,1-1-1,-1 1 1,0 0-1,3-3 1,2 13-5198,7 4 3745,0 3 0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5:20.9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166 76 4736,'0'-2'454,"0"1"-1,0-1 1,0 1 0,0-1 0,0 1-1,-1-1 1,1 1 0,-1-1-1,1 1 1,-1-1 0,1 1 0,-1 0-1,0-1 1,0 1 0,0 0 0,0 0-1,0-1 1,0 1 0,-2-2 0,1 2-44,0 0 0,0 0 0,0-1 0,-1 2 0,1-1 0,0 0 0,-1 0 0,1 1 0,0-1 0,-1 1 0,-3 0 0,0-1-124,0 2-1,0-1 0,0 1 0,0 0 0,0 0 1,0 1-1,1-1 0,-1 1 0,-9 6 0,11-6-226,0 0-1,1 0 1,-1 0-1,1 1 0,0-1 1,0 1-1,0 0 1,0 0-1,0 0 1,1 1-1,0-1 0,-1 1 1,1-1-1,0 1 1,1 0-1,-1 0 1,1-1-1,-1 1 0,1 0 1,0 0-1,0 7 1,1-5-20,-1 1 1,2-1 0,-1 0-1,1 1 1,0-1 0,0 1-1,1-1 1,0 0 0,0 0-1,0 0 1,6 9 0,-5-8 13,1-1 1,-1 0 0,2 0 0,-1 0-1,1 0 1,0-1 0,0 0-1,0 0 1,13 8 0,-14-10 18,1 0 0,0-1 0,0 1 0,0-1 0,0-1 1,1 1-1,-1-1 0,0 0 0,1 0 0,-1 0 0,1-1 0,10 0 0,-9-1-6,0-1 1,0 1-1,1-1 0,-1-1 0,-1 1 0,1-1 1,0 0-1,10-7 0,1-3 43,0-1 0,-1-1 0,0-1 0,-1 0 0,15-21 0,-30 36-108,40-53 41,-37 49-41,0-1 0,-1-1 1,0 1-1,0-1 0,-1 1 0,1-1 1,1-11-1,-4 17 3,0 0 0,1-1-1,-1 1 1,0 0 0,0-1 0,0 1 0,-1 0-1,1 0 1,0-1 0,0 1 0,-1 0 0,1-1 0,-1 1-1,1 0 1,-1 0 0,1 0 0,-1 0 0,0-1-1,0 1 1,-1-1 0,0 0-3,0 1 0,0-1-1,0 1 1,0 0 0,0 0 0,-1 0 0,1 0-1,0 0 1,0 0 0,-5 0 0,-4-1-101,-1 1 0,1 0 0,-21 2 0,27 0 16,-23 2-141,1 1 0,0 1-1,-52 17 1,76-21 34,-3 1-560,-1 0 0,0 1 1,1 0-1,0 0 1,-1 0-1,-5 5 1,12-8 556,-1 0 1,1 1 0,0-1-1,-1 1 1,1-1-1,0 0 1,-1 1 0,1-1-1,0 1 1,0-1-1,-1 1 1,1-1 0,0 1-1,0-1 1,0 1-1,0-1 1,0 1 0,0-1-1,-1 1 1,1-1 0,1 1-1,-1 0 1,0-1-1,0 1 1,0-1 0,0 1-1,0-1 1,0 1-1,0-1 1,1 1 0,-1-1-1,0 1 1,0-1-1,1 0 1,-1 1 0,0-1-1,1 1 1,-1-1 0,1 0-1,-1 1 1,1 0-1,15 11-3416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5:25.1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8 151 2144,'0'-8'554,"0"7"-254,0 0 1,0 0-1,-1 0 1,1 0-1,1 0 1,5-17 15364,-7 22-16674,1-2 1234,0 0 0,0 0 0,0 0 0,0-1 0,0 1 1,-1 0-1,1 0 0,-1 0 0,1-1 0,-1 1 0,0 0 0,0-1 1,-2 4 809,4-14-43,2-34-117,-2 27-699,1 0 0,0 0 0,6-23 0,-7 38-178,-1 1 0,0-1 1,0 1-1,0 0 0,0-1 1,1 1-1,-1-1 0,0 1 0,0-1 1,0 1-1,0-1 0,0 1 1,0 0-1,0-1 0,0 1 0,0-1 1,-1 1-1,1-1 0,0 1 1,0 0-1,0-1 0,0 1 0,-1-1 1,1 0-1,-1 1 1,1 0-1,0 0 1,-1 0-1,1 0 1,0 1 0,-1-1-1,1 0 1,0 0-1,-1 0 1,1 0 0,0 0-1,-1 0 1,1 1-1,0-1 1,0 0 0,-1 0-1,1 0 1,0 1-1,-1-1 1,1 0-1,0 0 1,0 1 0,0-1-1,-1 0 1,1 0-1,0 1 1,0-1 0,0 0-1,0 1 1,0-1-1,0 0 1,-1 1 0,1-1-1,-2 6-303,0 0 1,0 0-1,0 0 0,0 0 1,1 0-1,0 1 0,1-1 0,-1 11 1,1-15-266,0 1 1,0-1-1,0 1 1,1 0 0,-1-1-1,1 1 1,-1 0 0,1-1-1,0 1 1,0-1-1,0 0 1,0 1 0,1-1-1,-1 0 1,1 1 0,-1-1-1,1 0 1,0 0-1,0 0 1,-1-1 0,5 4-1,-3-4-34,0 0-1,0 0 1,0-1 0,0 1-1,0-1 1,1 1-1,-1-1 1,5 0 0,33 0-2847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5:29.6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611 12 3808,'-3'-11'13222,"2"11"-13090,-4 1 169,-1 0 0,1 0 0,-1 0 0,1 1 0,-1 0 0,1 0 0,0 1 0,0-1 0,-7 6 0,-19 8 118,-2-2-163,6-4-44,0 1 1,0 2-1,1 0 0,-39 29 1,48-27-78,1 0 1,0 1 0,1 1-1,0 1 1,-15 24 0,-49 103 612,53-89-457,2 1 0,3 2-1,-21 90 1,38-126-194,1 0 0,2 0 0,0 0 0,1 1 0,1-1 0,4 24 1,2-8 201,2-1 1,23 65 0,-23-79-253,2-1 0,0-1 0,1 0 0,1-1 1,1 0-1,27 31 0,-27-36-192,21 21-1448,-31-33-244,6-32-16555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5:30.4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43 6720,'-8'-12'1842,"-18"-19"8057,38 52-8579,54 121 1885,-41-87-2115,32 115 0,-36-100-651,7 41 25,-20-86-255,0-16-42,-8-9-159,0 0 1,0 1-1,1-1 0,-1 0 0,0 0 0,0 0 0,1 0 0,-1 0 0,0 0 1,0 0-1,1 0 0,-1 0 0,0 0 0,0 0 0,1 0 0,-1 0 0,0-1 1,0 1-1,0 0 0,1 0 0,-1 0 0,0 0 0,0 0 0,1 0 0,-1 0 1,0-1-1,0 1 0,0 0 0,0 0 0,1 0 0,-1-1 0,0 1 0,0 0 0,0 0 1,0 0-1,1-1 0,7-14 249,0-1 1,-1 0 0,0 0-1,-2-1 1,6-22-1,-7 20-256,2 1-1,0 0 0,1 0 0,13-23 0,-7 17-30,15-22 116,-26 42-88,1 1 0,-1 0 1,1-1-1,0 1 0,0 1 0,0-1 0,0 0 0,1 1 1,5-4-1,-7 6-11,-1-1 0,1 1 1,0-1-1,0 1 0,-1 0 0,1 0 1,0 0-1,0 0 0,0 0 1,-1 0-1,1 1 0,0-1 0,0 1 1,-1-1-1,1 1 0,0-1 0,-1 1 1,1 0-1,-1 0 0,1 0 1,-1 0-1,3 2 0,0 0 6,1 1 0,0 1-1,-1-1 1,0 1 0,5 5 0,0 6-49,-1 0 0,0 0 1,-2 0-1,11 34 0,-3-6 106,-2-8 42,-8-20 46,2-1-1,-1 1 1,2-1 0,0-1-1,1 1 1,12 16-1,-20-30-123,1 0-1,0 0 0,-1 0 1,1 0-1,0-1 0,-1 1 1,1 0-1,0 0 0,0-1 1,0 1-1,0-1 0,-1 1 0,1-1 1,0 1-1,0-1 0,0 0 1,0 1-1,0-1 0,0 0 1,0 0-1,0 1 0,1-1 0,-1 0 1,0 0-1,0 0 0,0 0 1,0-1-1,0 1 0,0 0 1,0 0-1,0-1 0,0 1 1,0 0-1,0-1 0,0 1 0,0-1 1,1-1-1,3-2 33,0 0 1,-1-1-1,1 0 0,-1 1 1,4-8-1,-8 11-46,15-21 136,16-34 0,0 1 19,73-98 191,-92 138-335,73-113-635,-82 119 116,1 1-1,-1-1 0,-1 0 0,4-16 0,-1 1-2386,-4 20 1214,-1 0 0,0 0 0,1 0 1,-1 0-1,-1-5 0,1-3-4650,0 4 1974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5:30.9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15 6880,'-7'-13'2229,"4"12"-882,1 6-22,0 5 259,-27 387 6062,0-1-5180,28-337-2265,3 71 531,2-108-299,-4-22-419,0 1 1,0-1-1,0 0 1,1 1-1,-1-1 1,0 0-1,0 0 1,0 1-1,0-1 1,0 0-1,0 1 1,0-1-1,1 0 1,-1 0-1,0 1 1,0-1-1,0 0 1,1 0-1,-1 1 1,0-1-1,0 0 1,1 0-1,-1 0 1,0 0-1,0 1 1,1-1-1,-1 0 1,0 0-1,1 0 1,-1 0-1,0 0 1,1 0-1,-1 0 1,0 0-1,0 0 1,1 0-1,-1 0 1,0 0-1,1 0 1,-1 0-1,0 0 1,1 0-1,-1 0 1,0 0-1,1 0 1,-1 0-1,0-1 1,0 1-1,1 0 1,-1 0-1,0 0 1,0 0-1,1-1 1,-1 1-1,0 0 1,0 0-1,0-1 1,1 1-1,-1 0 1,0-1-1,10-12 96,-1 0 0,0-1 0,7-18 0,16-23-208,-23 41 52,1 2 0,0-1 1,0 1-1,1 1 0,1 0 1,0 0-1,0 1 1,14-8-1,-24 16 59,0 1 1,0 0-1,0 0 0,0 0 1,0 0-1,0 1 1,0-1-1,0 1 0,0-1 1,0 1-1,0-1 0,0 1 1,0 0-1,0 0 1,0 0-1,0 1 0,1-1 1,-1 0-1,0 1 0,0-1 1,0 1-1,0 0 1,0-1-1,0 1 0,0 0 1,-1 0-1,1 0 0,0 1 1,0-1-1,-1 0 1,1 1-1,1 1 0,1 2 47,-1-1-1,0 1 0,0 0 0,-1 0 0,1 0 1,-1 0-1,0 1 0,0-1 0,-1 0 0,0 1 1,1 6-1,5 41 168,1 60-1,-8-92-334,1-14-156,0-1 0,-1 1 0,0-1 1,-1 1-1,0-1 0,0 1 0,-3 11 1,3-17 7,1 0-1,-1 0 1,1 0 0,0 0 0,-1 0 0,1 0 0,0 0 0,0 0 0,-1 0 0,1 0 0,0 0 0,0 0 0,0 0 0,0 1 0,6 0-4775,-6-2 4830,1 0-1,-1 0 1,0 0 0,0 0 0,1 0-1,0-1-401,15-9-6643,-5 1 5799,11-13-1315,5 1 879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5:31.3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595 7 4224,'18'-7'11066,"-22"14"-8344,-8 7-1263,-16 10 216,-84 80 1248,-100 139-316,22 23-2137,158-215-825,10-18-4693,24-49-7186,14-17 8639,2-13 81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5:31.7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9 6560,'-14'-8'8485,"23"17"-5653,-4-1-2194,0 0 1,0 0-1,-1 1 1,0 0-1,0 0 0,2 10 1,1 0-26,10 33 608,12 69-1,-3-10-893,-22-89-312,-4-18-198,1-1 1,-1 1-1,1-1 1,0 1-1,0-1 1,0 1-1,3 4 1,3-22-6666,3-16 619,9-16 1589,4-2 603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5:32.5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41 208 8640,'-21'-21'2784,"19"19"-2362,0 0 1,0-1-1,0 0 1,1 1-1,-1-1 0,1 0 1,0 0-1,0 0 1,0 0-1,0 0 1,0 0-1,0 0 1,1-4-1,-1 4-117,1 0-1,-1 0 1,1 0-1,0 0 1,0 0-1,1 0 1,-1 0-1,1 0 1,-1 0-1,1 0 1,0 0-1,0 0 1,0 0-1,4-5 1,-3 4-134,1 1 0,0-1 1,0 1-1,0 0 0,1 0 0,-1 0 1,1 0-1,-1 0 0,6-2 1,5-2 40,1 1 1,0 0 0,0 1-1,28-6 1,1 3 158,0 1 0,62-2 1,-82 8-318,-1 2 0,0 1 0,1 0 1,-1 2-1,-1 1 0,33 10 0,-51-13-56,0 0-1,1 0 1,-1 0 0,-1 0-1,1 1 1,0 0-1,5 4 1,-8-5 17,1-1 0,0 1 0,-1 0 0,0 0 0,1-1 0,-1 1 0,0 0-1,0 0 1,0 1 0,0-1 0,0 0 0,-1 0 0,1 0 0,0 1 0,-1-1 0,0 3 0,-1 9-18,-1 0 0,0 0 0,-1-1 0,-1 0 0,-1 1 0,1-1 1,-2-1-1,0 1 0,0-1 0,-12 16 0,-9 7 12,-2-1 0,-44 41 0,65-68 0,1 0 0,0 1 0,1 0 1,0 1-1,-6 10 0,10-16 12,1 0-1,-1 0 0,1 0 1,-1 1-1,1-1 0,0 1 1,0-1-1,1 1 1,-1-1-1,1 1 0,0 0 1,0-1-1,0 1 0,0-1 1,1 1-1,-1 0 0,1-1 1,1 5-1,25 53 609,-13-33-103,10 34-1,-21-50-460,0 0 0,-1 0 0,-1 0 0,0 24 0,-1-19 18,4 26 0,-3-38-3723,1-18-5948,-1 12 9406,-1 1 0,0 0 1,0-1-1,0 1 1,0 0-1,0-1 1,0 1-1,1 0 0,-1 0 1,0-1-1,0 1 1,1 0-1,-1 0 1,0-1-1,0 1 0,1 0 1,-1 0-1,0 0 1,0-1-1,1 1 0,-1 0 1,0 0-1,1 0 1,-1 0-1,0 0 1,1 0-1,-1 0 0,0 0 1,1 0-1,-1 0 1,0 0-1,1 0 1,-1 0-1,1 0 0,-1 0 53,1 0-1,-1 0 0,0 0 1,0 1-1,1-1 0,-1 0 0,0 0 1,0 0-1,0 1 0,1-1 1,-1 0-1,0 0 0,0 1 0,0-1 1,0 0-1,0 1 0,1-1 1,-1 0-1,0 0 0,0 1 0,0-1 1,0 0-1,0 1 0,0-1 1,0 0-1,0 1 0,0-1 0,-3 16-3336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5:33.0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 6400,'-9'1'19333,"4"4"-21115,-1 1 2527,1-1-339,0 0 1,0-1-1,-6 11 0,10-15-390,1 0 0,0 1-1,-1-1 1,1 1 0,0-1-1,0 1 1,-1-1 0,1 1 0,0-1-1,0 1 1,-1-1 0,1 1-1,0-1 1,0 1 0,0-1-1,0 1 1,0-1 0,0 1-1,0 0 1,0-1 0,0 1-1,0-1 1,0 1 0,0-1-1,1 1 1,-1-1 0,0 1-1,0-1 1,0 1 0,1-1-1,-1 1 1,0-1 0,1 1-1,-1-1 1,0 0 0,1 1 0,-1-1-1,1 0 1,-1 1 0,0-1-1,1 0 1,-1 1 0,1-1-1,-1 0 1,1 0 0,-1 1-1,1-1 1,-1 0 0,1 0-1,-1 0 1,1 0 0,0 0-1,-1 0 1,1 0 0,-1 0-1,2 0 1,3 0 31,1 1-1,-1-1 1,1-1-1,-1 1 1,1-1-1,-1 0 1,1-1 0,5-1-1,-1-1 51,0 0-1,0 0 1,11-7-1,-21 11-118,1-1 0,-1 1 0,1 0 0,0 0-1,-1-1 1,1 1 0,-1 0 0,1 0 0,-1-1-1,0 1 1,1 0 0,-1-1 0,1 1-1,-1-1 1,0 1 0,1-1 0,-1 1 0,0-1-1,1 1 1,-1-1 0,0 1 0,0-1-1,1 1 1,-1-1 0,0 1 0,0-1 0,0 1-1,0-2 1,-1 1-167,0 1 1,1-1-1,-1 1 0,0-1 0,0 1 0,0 0 1,0-1-1,0 1 0,0 0 0,0-1 0,0 1 1,0 0-1,0 0 0,-1 0 0,1 0 1,0 0-1,-1 0 0,-24 0-6200,17 0-288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8:00.8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82 5472,'-1'-9'19063,"3"8"-17311,2-1-4069,42-12 1875,31-8 620,89-5 91,-127 23-319,1 2-1,50 4 0,-60 3 209,-24-3-648,0-1 0,-1 0 0,10 1 0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5:33.7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10 6976,'-9'-7'1714,"8"4"-543,7 5 1405,1 1-1926,0 0 1,-1 0-1,1 1 1,-1 0-1,0 0 0,0 0 1,8 8-1,35 41 1629,-37-39-1585,1 1-215,7 6 190,-2 1 1,0 1-1,23 39 1,63 149 1094,-75-151-1357,-7-13-54,24 77 1,-38-97-239,-2 0-1,-1 1 1,0-1-1,-1 48 1,-5-35-62,-2 0 0,-2-1 0,-1 1 0,-2-1 1,-2 0-1,-28 70 0,19-67-828,-1-1 0,-2-1 0,-1-1 0,-3-1 0,-57 66 0,4-18-2995,-7-1 1204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35:48.1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339 263 3712,'1'1'7443,"8"0"-6936,0 1 647,-4-1 2446,-5-1-3542,1-1 0,0 1 0,0 0 1,-1-1-1,1 1 0,0-1 0,-1 1 1,1-1-1,0 1 0,-1-1 0,1 1 1,-1-1-1,1 0 0,-1 1 1,1-1-1,-1 0 0,1 0 0,-1 1 1,0-1-1,1 0 0,-1 0 0,0 0 1,0 1-1,1-1 0,-1 0 1,0 0-1,0 0 0,0-1 0,-3-26 159,2 23-70,-1-6 49,0-1 1,0 1-1,-1-1 1,0 1 0,-1 0-1,-8-16 1,-19-38 597,29 61-736,0 0-1,-1 0 0,0 0 1,0 0-1,0 1 1,0-1-1,0 1 0,-1 0 1,1 0-1,-1 0 0,0 0 1,0 1-1,-7-4 1,8 5-43,0 0 0,0 0 0,-1 1 0,1-1 0,0 1 0,-1 0 0,1 0 0,0 0 0,0 0 0,-1 1 1,1-1-1,0 1 0,0 0 0,-1 0 0,1 0 0,0 0 0,0 0 0,0 1 0,0 0 0,-3 1 0,-9 8 88,1 1-1,0 0 0,1 0 1,0 2-1,0-1 0,2 2 0,0-1 1,0 2-1,1-1 0,-13 31 1,14-23-11,1 0 0,1 0 0,-5 27 0,10-42-39,1 1 0,-1-1 1,1 0-1,1 0 0,0 1 1,0-1-1,2 10 0,-1-15-1,0-1-1,0 0 1,0 0-1,1 0 1,-1 0-1,1 0 1,-1 0-1,1 0 1,0 0-1,0-1 1,0 1-1,3 2 1,26 13 228,-22-14-205,0 0 0,0-1 0,0 0 0,1-1 0,-1 0 0,0 0 0,13-2 0,31 4-51,-40-2-49,14 3 12,-5 2 11,-17-6 5,0 2-1,0-1 1,0 1-1,6 2 1,6 4 17,0 2 0,-1-1 0,0 2 0,17 14 0,-27-19-35,0 0 0,-1 0 0,0 0 0,0 0 0,0 1 0,0-1-1,-1 1 1,-1 1 0,1-1 0,-1 0 0,0 1 0,2 11 0,-3-8 50,0 0 0,-1 0 0,-1 0 0,0 0 0,0 0 0,-1-1 0,0 1 0,-1 0 0,-4 14 0,4-20-27,0 1 1,0-1-1,0 1 1,0-1 0,-1 0-1,0 0 1,0 0 0,0 0-1,-1-1 1,1 1 0,-1-1-1,0 0 1,0 0 0,-1 0-1,0 0 1,1-1 0,-1 0-1,0 0 1,-7 3 0,8-5 33,0 0 0,-1 0 0,1 0 1,0-1-1,-1 0 0,1 1 0,0-2 1,-1 1-1,1 0 0,-1-1 1,1 0-1,0 0 0,-6-2 0,-7-3-1,1-2 0,-16-8 0,4 1 55,12 8-141,0 0 0,-30-9 0,41 15-135,-1 0 1,1 0 0,0 0 0,0 1-1,-1 0 1,1 0 0,0 0 0,-1 1-1,1 0 1,0 0 0,0 0-1,0 0 1,-8 4 0,-1-1-4028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35:49.4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35 268 5152,'-14'-11'1648,"47"0"3840,-4 3-3191,0-1 0,54-25 0,-73 29-2147,0 0-1,0-1 0,0-1 0,-1 0 0,0 0 1,0-1-1,-1 0 0,0 0 0,0-1 0,11-17 1,-18 24-115,0 0 1,0 0-1,0 0 0,0-1 1,0 1-1,0 0 1,-1-1-1,1 1 0,-1-1 1,1 1-1,-1 0 1,0-1-1,0 1 1,0-1-1,-1 1 0,1-1 1,0 1-1,-1-1 1,0 1-1,1 0 0,-1-1 1,0 1-1,0 0 1,-3-4-1,2 3 3,0 0-1,0 1 1,-1-1 0,1 1-1,-1-1 1,0 1 0,0 0-1,0 0 1,0 0-1,0 1 1,0-1 0,0 1-1,0-1 1,-1 1 0,1 0-1,-6-1 1,-2 1 99,0 0 0,0 0 0,-1 1 0,1 1 0,0 0-1,0 0 1,0 1 0,0 1 0,0 0 0,0 0 0,1 1 0,-16 8 0,20-9-4,0 0 0,0 1 0,0 0 0,0 0-1,1 0 1,0 1 0,0 0 0,0 0 0,0 0 0,1 1 0,0-1 0,0 1 0,0 0 0,1 0 0,0 1-1,0-1 1,1 1 0,-1-1 0,1 1 0,1 0 0,-2 8 0,3-5 24,-1 1 1,2-1 0,-1 1-1,2-1 1,-1 1-1,1-1 1,1 0-1,0 0 1,0 0-1,1 0 1,0 0 0,1-1-1,0 0 1,1 0-1,-1 0 1,11 11-1,-3-5-113,1-2-1,0 1 0,0-2 0,1 0 0,1-1 0,0 0 0,1-1 0,19 8 0,-28-14-380,1-1 0,0 0 0,-1 0 0,1-1 0,0 0 0,0-1 0,0 1-1,0-2 1,12 0 0,-9-1-717,1 0-1,0-2 1,-1 1 0,1-2-1,-1 0 1,12-5 0,75-32-7522,-32 14 2619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35:55.3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39 123 2144,'6'1'10986,"9"6"-8484,14 4-1729,-7-6-219,1-2 1,39 1 0,-38-1-594,-21-2 83,0-1 1,0 1-1,0-1 1,0 0-1,0 0 0,0 0 1,0 0-1,0 0 1,-1-1-1,1 1 1,0-1-1,5-1 0,-4 0 7,15-7 140,21-12-1,-38 19-152,1 0-1,0-1 0,-1 1 1,0-1-1,0 1 0,0-1 1,0 0-1,0 0 0,2-3 1,-3-6 47,-1 11-86,0 0 0,1 0 0,-1 0 0,0 0-1,0 0 1,0 0 0,0 0 0,0 0 0,0 0 0,0 1 0,-1-1-1,1 0 1,-1-2 0,0-3 77,1 6-71,0-1 1,0 1-1,0-1 0,0 1 1,0-1-1,0 1 0,0-1 0,0 1 1,0-1-1,0 1 0,-1 0 0,1-1 1,0 1-1,0-1 0,-1 1 1,1 0-1,0-1 0,0 1 0,-1 0 1,1-1-1,0 1 0,-1-1 0,-34-31-319,32 30 297,-1 0 1,1 0-1,-1 0 0,0 0 1,1 0-1,-1 1 0,0-1 1,0 1-1,0 0 1,0 1-1,-1-1 0,1 1 1,0-1-1,0 1 1,0 0-1,0 1 0,0-1 1,-1 1-1,1 0 0,0 0 1,0 0-1,0 0 1,1 1-1,-1 0 0,-7 4 1,-33 19 158,32-19 22,-1 1-1,1 1 1,0-1-1,1 2 1,0 0-1,0 0 1,-12 14-1,19-18-122,0 1-1,0-1 1,0 1 0,1-1-1,0 1 1,0 0-1,0 0 1,1 1-1,-3 10 1,-1 9 223,-4 41 1,9-56-101,1-1 0,0 0-1,1 0 1,0 0 0,1 0 0,0 0 0,4 13 0,-3-14-114,1-1-1,-1 1 1,1-1 0,1 0 0,0 0 0,11 14 0,-11-17 27,-1 0 1,1-1-1,0 0 0,1 0 1,-1 0-1,1 0 0,0-1 1,-1 0-1,2 0 0,7 2 1,0-2 4,0 0 0,0-1 1,0-1-1,1 0 0,-1-1 1,15-2-1,11 1-365,-6 3-595,-11 2-5343,-13-2 2648,4-2-3605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36:01.7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297 34 3552,'5'-7'1126,"-5"7"-1074,1-1-1,-1 1 0,0 0 0,1-1 0,-1 1 1,0-1-1,1 1 0,-1-1 0,0 1 0,1-1 1,-1 1-1,0 0 0,0-1 0,0 1 0,0-1 0,0 0 1,1 0-1,-1-16 11035,0 17-10978,-5 11 1117,-6 20-1031,-3 17 346,-3-1 0,-1-1 0,-40 71 0,18-49 32,9-15 11,-46 106 0,71-144-398,1-2 16,0 0 0,0 1 0,1-1 0,1 1-1,0 0 1,1 0 0,0 16 0,20-43 258,5 2-275,0 0 1,1 2-1,0 0 0,32-6 0,102-12 564,-121 23-678,0 2-1,56 4 0,-85-1-63,-1 1-1,1 0 0,12 4 1,-19-6-33,0 1 0,0 0 0,0 0 0,0-1 0,-1 1 0,1 0 1,0 0-1,0 0 0,-1 0 0,1 0 0,-1 0 0,1 0 0,-1 0 1,1 0-1,-1 1 0,0-1 0,1 0 0,-1 0 0,0 0 1,0 0-1,0 1 0,0-1 0,0 0 0,0 0 0,0 0 0,0 1 1,-1-1-1,0 2 0,0-2-329,0 1 0,0-1 0,0 0 0,0 0 0,-1 0 0,1 0 0,-1 0 0,1 0 0,-1 0 0,1 0 0,-2 0 0,2 0 65,0-1-1,1 0 0,-1 1 1,0-1-1,1 0 0,-1 0 1,0 1-1,0-1 0,1 0 0,-1 0 1,0 0-1,1 0 0,-1 0 1,0 0-1,0 0 0,1 0 1,-1-1-1,0 1 0,1 0 1,-1 0-1,0-1 0,1 1 1,-1 0-1,0-1 0,1 1 1,-1 0-1,1-1 0,-2 0 1,1-7-5421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36:02.4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127 29 2400,'-1'0'81,"1"-1"0,-1 1 0,1 0 0,0-1 0,-1 1 0,1 0 0,0-1 0,-1 1-1,1-1 1,0 1 0,0-1 0,-1 1 0,1-1 0,0 1 0,0-1 0,0 1 0,0-1 0,-1 1 0,1-1 0,0 1 0,0-1 0,0 1 0,0-1 0,0 1 0,1-1 0,-1 1 0,0-1 0,0 0-1,0 1 1,0 0 0,1-1 0,-1 1 0,0-1 0,0 1 0,1-1 0,-1 1 0,1-1 0,0 0 106,-1 0 0,1 0 0,0 0 0,0 1 0,0-1 0,-1 0 0,1 1 0,0-1 0,0 1 0,0-1 0,0 1 0,0-1 0,1 1 0,-1 0 0,0-1 0,0 1 0,1 0 0,0 0 629,10 14 2859,-11-8-3333,0 0-1,-1 0 1,1 0-1,-1 0 1,0 0 0,-1 0-1,0 0 1,0 0-1,-2 8 1,2-7-132,-52 240 2628,47-225-2563,-1 0 1,-13 28 0,13-35-89,0 1 1,1-1-1,1 1 1,1 0-1,-5 32 1,-2 28 228,10-69-340,0-1 1,-1 1 0,-3 10 0,3-12 42,0 0-1,1 1 1,0-1-1,0 1 1,-1 6-1,2-9 843,6-6-839,28-14 429,-25 12-483,0 0 0,0 1 0,1 0 0,0 0 0,0 1 0,0 0 1,0 1-1,0 0 0,16-1 0,1 4-11,38 7 0,-49-6-27,-4-1-1811,17-3-12339,-19 0 13808,16-3-4893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36:03.5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199 224 3072,'0'0'976,"-5"-9"3664,4-8 289,1 14-4547,-1 0 0,1 0-1,0 0 1,0-1 0,0 1-1,1 0 1,-1 0 0,1 0-1,1-6 1,19-43 1463,-8 22-1042,-12 25-738,1 0-1,0 0 1,1 0 0,-1 1 0,1-1 0,0 1 0,0-1-1,0 1 1,8-8 0,-7 9-34,0 0 0,0 1 0,0-1 0,1 1 0,-1 0 1,1 0-1,-1 0 0,1 1 0,0-1 0,0 1 0,0 0 0,-1 1 0,1-1 0,0 1 0,0 0 0,0 0 1,7 2-1,-9-2-28,0 1 0,0-1 0,-1 1 0,1 0 0,0 0 0,-1 0 0,1 1 0,-1-1 0,1 0 0,-1 1 1,0 0-1,0 0 0,0-1 0,0 1 0,0 0 0,0 1 0,0-1 0,0 0 0,-1 0 0,1 1 0,-1-1 0,0 1 1,0-1-1,0 1 0,0 0 0,0-1 0,-1 1 0,1 0 0,-1 0 0,1-1 0,-1 1 0,0 4 0,-1 3 28,0-1 0,0 1 0,-1-1-1,0 1 1,-1-1 0,1 0-1,-6 10 1,-33 62 303,36-73-290,-3 4 17,0 0-1,-1-1 0,-13 13 1,10-11-14,-14 19 0,-8 9-47,33-39-16,1-1 0,-1 1 0,1-1 0,-1 1 0,1-1 0,0 1 0,-1-1 0,1 1 0,0 0 0,0-1 0,0 1 0,0-1 0,1 1 0,-1-1 0,0 1 0,1 0 0,0 2 0,8 9 31,-1-1 0,2 0 0,0-1-1,12 12 1,-14-16 66,0 1 1,0 1-1,0 0 0,-1 0 1,-1 0-1,0 1 0,0-1 0,7 18 1,-8-14 55,-2-5 34,0 1-1,-1-1 1,1 1-1,-2-1 0,2 11 1,-3-16-120,0 0 0,0 0 0,-1 0 0,1 0 0,-1 0 0,1 0 0,-1 0 0,0 0 0,0 0 0,-1 0 0,1-1 0,-1 1 0,1 0 1,-1-1-1,0 1 0,0-1 0,0 0 0,0 1 0,-3 1 0,2-1-26,0-1 1,1-1-1,-1 1 1,0 0-1,0-1 1,0 1-1,0-1 1,-1 0-1,1 0 0,0 0 1,-1-1-1,1 1 1,0-1-1,-1 0 1,1 0-1,0 0 1,-1 0-1,1 0 0,-5-2 1,-6-1 31,0-1 0,0-1 0,-17-8 0,7 3 65,-70-22-1543,31 16-3548,43 15 944,16 3 642,12 5 338,7 1-1989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36:07.3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514 89 2656,'0'1'15,"0"-1"0,0 0 0,0 0 0,0 0 0,0 0 0,0 0 0,0 0 1,-1 0-1,1 0 0,0 0 0,0 0 0,0 0 0,0 0 0,0 0 0,0 0 0,0 0 0,0 0 0,0 0 0,0 0 1,0 0-1,-1 0 0,1 0 0,0 0 0,0 0 0,0 0 0,0 0 0,0 0 0,0 0 0,0-1 0,0 1 0,0 0 0,0 0 1,0 0-1,0 0 0,0 0 0,0 0 0,-1 0 0,1 0 0,0 0 0,0 0 0,0 0 0,0 0 0,0 0 0,0 0 1,0-1-1,0 1 0,0 0 0,0 0 0,0 0 0,0 0 0,0 0 0,0 0 0,0 0 0,0 0 0,0 0 0,0 0 0,0-1 1,0 1-1,0 0 0,0 0 0,0 0 0,0 0 0,0 0 0,1 0 0,-1 0 5,0 0 1,0 0-1,0 0 0,0 0 1,0 0-1,0 0 0,0 0 0,0 0 1,0 0-1,0 0 0,0 0 1,1 0-1,-1 0 0,0 0 0,9-1 7744,-9 0-7314,-1-4 79,-1 0-1,0 1 1,-1-1-1,1 1 1,-1 0-1,0 0 1,0 0-1,0 0 1,-6-6-1,5 7-343,0 1 0,0-1 0,0 1 0,0-1 0,-1 1 0,1 0-1,-9-2 1,-34-6 375,46 10-556,-14-2 82,-1 0-1,1 1 1,-1 1-1,0 1 1,1 0-1,-1 1 1,-15 4 0,-4 3 281,-63 25 0,91-31-300,0 1 1,0 0 0,1 0 0,0 0 0,0 1-1,0 0 1,0 0 0,-8 10 0,7-7 22,0 2 0,1-1 1,-1 1-1,2-1 0,-6 13 1,9-14-52,-1 1-1,1-1 1,0 1 0,-1 17 0,1-2 23,-1-2 44,1 0 0,1 0 0,1 0 1,1 0-1,1 0 0,1-1 0,1 1 1,1 0-1,1-1 0,1 0 0,0 0 1,13 24-1,-18-42-63,0-1 1,0 1-1,1 0 1,-1 0-1,1-1 0,-1 0 1,1 1-1,0-1 1,0 0-1,0 0 0,0 0 1,0-1-1,0 1 1,0-1-1,1 0 0,-1 0 1,0 0-1,1 0 0,6 0 1,-3 0-12,-1-1 0,1 0 0,0 0 0,-1 0 1,1-1-1,-1 0 0,1-1 0,-1 1 0,10-5 0,-11 4-22,0-1 0,0 1 0,0-1 0,-1 0-1,1-1 1,-1 1 0,0-1 0,0 0 0,0 0-1,-1 0 1,0-1 0,1 1 0,-1-1 0,-1 0 0,1 0-1,-1 0 1,0 0 0,3-8 0,-5 10-40,0-1 0,0 1 0,0 0 0,-1-1-1,1 1 1,-1 0 0,0-1 0,0 1 0,0 0 0,0 0 0,0 0 0,-1 0 0,1 0 0,-1 0-1,0 0 1,0 1 0,0-1 0,0 0 0,0 1 0,-1 0 0,1 0 0,-1-1 0,0 1 0,1 1 0,-1-1-1,0 0 1,-6-2 0,-1 2-12,1 0 0,-1 1 0,1 0 0,-1 0 0,0 1 0,1 0 0,-18 3 0,23-2 5,-1 0 1,1 0-1,0 1 0,0-1 0,0 1 0,-4 2 0,-17 7 135,-6-7 206,51-9-89,-17 4-187,0 0 0,-1 0 0,1 0 0,0 0 0,0 1 0,5-1 0,7 1 25,0 1 0,0 0-1,-1 1 1,1 1 0,0 1 0,-1 0 0,0 1-1,0 0 1,17 9 0,-19-8-29,60 34 125,-65-35-140,0 0 0,0 0 0,0 1 0,-1 0 0,0 0 0,-1 1 0,8 10 0,-12-15 6,1 0 0,-1-1-1,0 1 1,-1 0 0,1 0 0,0 0-1,-1 0 1,1 0 0,-1 0 0,1 0-1,-1 0 1,0 0 0,0 0 0,0 1-1,0-1 1,0 0 0,-1 0 0,1 0-1,-1 0 1,1 0 0,-1 0 0,0 0-1,1 0 1,-1 0 0,0-1 0,0 1-1,-1 0 1,1 0 0,0-1 0,0 1-1,-1-1 1,-1 2 0,-5 4 81,0-1-1,0 0 1,0 0 0,0-1 0,-15 6 0,-29 13 184,-67 20 0,104-38-400,-1 0 1,1 0 0,-19 13 0,26-15-564,0 2 1,1-1 0,0 1 0,-8 8 0,14-13 339,0 0 1,0 0-1,0 1 1,0-1 0,1 0-1,-1 1 1,1-1-1,-1 0 1,0 1-1,1-1 1,0 1 0,-1-1-1,1 1 1,0-1-1,0 1 1,0-1 0,0 1-1,0-1 1,0 1-1,0-1 1,1 1 0,-1-1-1,1 0 1,-1 1-1,1-1 1,-1 1-1,1-1 1,0 0 0,-1 1-1,1-1 1,0 0-1,0 0 1,0 0 0,0 0-1,0 0 1,0 0-1,1 0 1,-1 0 0,0 0-1,0 0 1,1 0-1,-1-1 1,3 2-1,25 7-4179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36:10.2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107 0 2304,'14'5'10653,"-15"2"-4334,-2 1-8566,-8 23 2870,2 0 0,1 1 0,2 0-1,-4 42 1,-1 47 123,-10 73 418,2-50 84,16-128-1175,1-3-91,-1 25 0,-6-45-4307,8 6 3960,1 0-1,-1 0 1,1 0 0,0 0 0,-1 0 0,1 0 0,0 0-1,-1 0 1,1 0 0,0 0 0,0 0 0,0 0 0,0 0-1,0 0 1,0 0 0,0 0 0,0 0 0,1 0 0,-1 0-1,0 0 1,1 0 0,-1 0 0,0 0 0,1 0 0,-1 1-1,1-1 1,-1 0 0,1 0 0,0 0 0,-1 1 0,1-1-1,0 0 1,1 0 0,14-6-3384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36:11.2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196 215 4160,'-13'-7'1333,"22"-10"3958,-6 7-4111,1 0 1,-1-1 0,-1 1-1,0-1 1,-1 0-1,1 1 1,-2-16 0,0 22-1015,0-1 0,1 1 0,-1-1 0,1 1 0,0 0 0,1 0 0,-1-1 0,0 1 0,1 0 0,0 0 1,4-6-1,-4 8-101,-1-1 1,1 1 0,0 0 0,1 0 0,-1 0 0,0 0 0,1 0 0,-1 0-1,1 0 1,-1 1 0,1-1 0,0 1 0,-1 0 0,1 0 0,0 0 0,0 0-1,6 0 1,-3 0-26,2-1-7,1 1 1,0 1-1,0-1 1,0 1-1,14 2 0,-21-1-39,1 0-1,-1-1 0,0 1 1,0 0-1,1 0 0,-1 0 0,0 0 1,0 1-1,0-1 0,0 0 1,0 1-1,-1 0 0,1-1 0,0 1 1,-1 0-1,1 0 0,-1 0 0,1 0 1,-1 0-1,0 0 0,0 0 1,0 0-1,0 1 0,0-1 0,-1 0 1,1 3-1,2 11 101,-1 0 1,0 1-1,-2-1 0,0 0 1,0 1-1,-2-1 0,0 0 1,-1 0-1,0 0 1,-2 0-1,1 0 0,-11 21 1,10-27-50,-1-1 1,1 0 0,-1 0 0,-1-1 0,-13 14 0,-43 33-39,18-17 143,44-37-158,-1 0 0,1 0 0,0 1 1,0-1-1,0 0 0,1 0 0,-1 1 1,0-1-1,0 1 0,1-1 0,-1 0 1,0 3-1,1-3 11,0 0 1,0-1-1,0 1 1,0 0-1,0 0 1,0-1-1,0 1 0,0-1 1,1 1-1,-1 0 1,0-1-1,0 1 1,1 0-1,-1-1 0,0 1 1,1-1-1,-1 1 1,0-1-1,1 1 1,-1-1-1,1 1 0,-1-1 1,1 1-1,-1-1 1,1 0-1,0 1 1,-1-1-1,1 0 0,-1 1 1,1-1-1,0 0 1,-1 0-1,2 1 1,15 4-43,0 2 1,-1 0 0,1 2 0,-1-1 0,-1 2 0,21 15 0,-31-20 89,1 0 0,-1 0 0,0 0-1,0 0 1,-1 1 0,0 0 0,0 0 0,0 0 0,0 0 0,-1 1-1,0-1 1,2 9 0,-5-14-39,0 0 1,0 0-1,0 0 0,0 0 1,0 0-1,0 0 0,0 0 0,0 0 1,0 0-1,0 0 0,-1 0 1,0 1-1,-1 10 314,1-10-294,1 0 0,-1 0 0,1 1 0,-1-1 0,0 0 0,0 0 0,0 0 0,0 0 0,-1 0 0,1 0 0,0 0 0,-1-1 0,1 1 0,-1 0 0,0-1 0,1 1 0,-1-1 0,0 0 0,0 1 0,0-1 0,-3 1 0,-1 1-34,0 0 1,-1 0-1,1 0 0,-1-1 1,0 0-1,-8 1 1,-6-1 13,0-1 1,-42-3-1,-41-11-1377,88 10-22,-1-1 1,1-1-1,-21-7 0,36 12 1165,1-1 1,-1 1-1,0-1 0,0 1 0,0 0 0,0-1 0,0 1 0,0-1 0,1 0 0,-1 1 0,0-1 0,1 0 1,-1 1-1,0-1 0,1 0 0,-1 0 0,1 1 0,-1-1 0,1 0 0,-1 0 0,1-1 0,0 1 29,0 0-1,0 0 0,0 1 1,0-1-1,1 0 0,-1 0 0,0 0 1,1 1-1,-1-1 0,0 0 1,1 1-1,-1-1 0,1 0 1,-1 1-1,1-1 0,0 0 1,-1 1-1,1-1 0,0 1 1,-1-1-1,1 1 0,0 0 0,0-1 1,-1 1-1,1 0 0,1-1 1,29-11-5151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8:10.9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41 5888,'-36'-37'12986,"75"35"-9269,5 1-2895,352 20 810,-247-15-1640,-113-4-150,-31 0 35,1 0 1,0-1-1,0 0 0,0 0 0,8-3 0,2-3-5502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36:12.6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185 198 3808,'-2'0'551,"1"0"1,0 0-1,-1-1 0,1 1 1,0-1-1,0 1 0,0-1 1,-1 0-1,1 1 0,0-1 1,0 0-1,0 0 0,0 0 1,0 0-1,0 1 0,0-1 1,-1-2-1,1 1-182,0 0-1,0 1 0,0-1 1,0 0-1,0 0 1,0 0-1,0 0 1,1 0-1,-1 1 1,1-1-1,0 0 1,-1-3-1,-4-38 2960,5 40-3295,0 0 0,0 0-1,0 0 1,1 1 0,-1-1 0,1 0 0,0 0 0,0 0-1,0 1 1,0-1 0,0 0 0,1 1 0,-1-1-1,1 1 1,-1 0 0,1-1 0,0 1 0,0 0 0,0 0-1,0 0 1,1 0 0,-1 0 0,0 1 0,1-1-1,4-2 1,5-2 162,1 0 0,-1 1 0,1 0 0,22-5-1,55-5-26,-77 14-70,23 0 1,-31 1-70,0 0-1,0 1 1,-1 0 0,1 0-1,0 0 1,-1 0 0,9 4-1,-10-3-26,-1 0-1,1 0 0,-1 0 0,0 0 1,1 0-1,-1 1 0,0-1 0,0 1 1,-1-1-1,1 1 0,0 0 0,-1 0 1,0 0-1,1 0 0,-1 0 0,0 0 1,-1 0-1,1 0 0,0 4 1,0 7-10,0-1 1,0 1-1,-3 14 1,2-25 11,-1 14 50,-2 1-1,0 0 0,-1-1 1,0 0-1,-2 0 0,0 0 1,-1 0-1,0-1 0,-1 0 1,-1-1-1,-1 0 0,0 0 1,-1-1-1,-1 0 0,0-1 1,0 0-1,-29 21 0,-109 62 230,63-44 48,79-46-265,0 0 0,0 1 0,1-1 0,0 1 0,0 1 0,1-1 0,-11 17 0,3-10 99,6-7 411,17-8-389,19-4 424,58-9 233,-25 9-576,73 3-1,-95 4-375,-1 1-1,1 3 1,38 10 0,-72-15-981,0 1 0,0-2 0,0 1 0,6 0 0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36:25.9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517 143 1568,'-1'0'118,"1"-1"0,-1 1 0,1 0 0,0 0 0,-1 0 0,1-1 0,-1 1 0,1 0 0,-1 0 0,1-1 0,0 1 0,-1 0 0,1-1 0,0 1 0,-1-1 0,1 1 0,0 0 0,-1-1-1,1 1 1,0-1 0,0 1 0,0-1 0,-1 1 0,1-1 0,0 1 0,0-1 0,0 1 0,0-1 0,0 1 0,0-1 0,0 1 0,0-1 0,0-22 1671,1 15-1359,-2-5 264,0 9-403,1 1-1,0-1 1,0 1 0,0-1 0,0 1 0,0-1 0,1 1-1,-1 0 1,1-1 0,2-5 0,-2 8-70,0-1 0,-1 1 0,1-1 0,-1 1-1,0-1 1,1 1 0,-1-1 0,0 1 0,0-1 0,0 0 0,0 1 0,0-1-1,0 1 1,0-1 0,-1 0 0,1 1 0,0-1 0,-1 1 0,0-1 0,1 1-1,-1-1 1,0 1 0,-1-2 0,0 2-84,1 0 0,-1 1-1,0-1 1,1 1 0,-1 0 0,0 0 0,0 0-1,0-1 1,1 1 0,-1 1 0,0-1-1,0 0 1,0 0 0,-2 2 0,-1-1 232,-3 0-243,1 2-1,1-1 0,-1 1 0,0 0 0,1 0 0,-1 1 0,1 0 0,-9 7 0,5-4-29,-74 51 485,3 5 0,-92 89 1,152-134-632,18-15-210,-1-1 0,0 1 0,1 0 0,0 0 0,-1 1 0,1-1-1,1 1 1,-1-1 0,-3 8 0,5-11 136,1 0 0,0 0 1,0 0-1,0 1 0,0-1 0,0 0 0,0 0 1,0 1-1,0-1 0,0 0 0,0 0 0,0 0 1,0 1-1,0-1 0,0 0 0,0 0 0,0 1 1,0-1-1,0 0 0,0 0 0,0 1 0,0-1 1,0 0-1,0 0 0,0 0 0,0 1 0,1-1 1,-1 0-1,0 0 0,0 0 0,0 0 0,0 1 1,1-1-1,9 2-3727,16-7-950,-22 4 4548,30-7-3427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36:26.3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298 58 6560,'0'-11'820,"1"9"-667,-1 0-1,0-1 0,0 1 0,0 0 0,0 0 0,0 0 0,0 0 0,-1-1 0,1 1 0,-1 0 0,0 0 0,1 0 0,-3-3 0,3 4-42,0 1 0,-1-1 0,1 1-1,0-1 1,0 0 0,0 1 0,0-1 0,0 1 0,0-1-1,0 0 1,0 1 0,0-1 0,0 1 0,0-1 0,0 0-1,3-2 2937,-5 10-1588,-13 43 526,10-30-1304,-16 37 0,9-35-369,0 0 0,-2 0 1,0-1-1,-30 32 0,-79 65-2736,104-101 20,5-1-3995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36:27.6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515 165 3712,'3'-6'9492,"-7"9"-7080,-7 7-1825,-15 14 477,-1-2 1,-53 33 0,-45 11 438,109-59-1377,-1-1 1,0 0-1,-1-1 0,1 0 1,-33 3-1,45-8-70,0 0 0,0 0 0,0-1 0,0 1 0,0-1 0,0 0 0,0 0 0,0-1 0,0 1 0,1-1 0,-1 0 0,1-1 0,-1 1 0,1-1-1,0 1 1,-6-6 0,8 6-50,-1-1 0,1 1 0,0 0 1,0-1-1,1 0 0,-1 1 0,0-1 0,1 0 0,0 0 0,0 0 0,0 0 0,0 0 0,0 0 0,0 0 0,1 0 0,-1 0 0,1 0 0,0-1 0,0 1 0,0 0 0,1 0 0,-1 0 0,1 0 0,0 0 0,-1 0 0,1 0 0,3-5 0,-2 2-11,0 2-18,-1-1 1,1 1 0,0 0 0,0 0 0,1 0 0,-1 0 0,1 0-1,0 0 1,0 1 0,0-1 0,0 1 0,6-4 0,-1 1 80,0 0 1,0 1 0,1 0-1,-1 1 1,1-1 0,0 2-1,1-1 1,-1 1 0,0 1-1,17-3 1,10 3 114,-1 1 1,1 1-1,-1 2 0,1 2 1,40 9-1,-64-9-38,1 0 0,-1 1 1,0 0-1,-1 1 0,16 9 0,-5-3-23,-17-8-2,1-1 0,0 0 1,0 0-1,0 0 1,0-1-1,1 0 0,-1-1 1,0 1-1,1-1 1,-1 0-1,1-1 0,0 0 1,-1 0-1,1 0 1,-1-1-1,1 1 0,-1-2 1,1 1-1,8-4 1,131-40 571,138-53-223,-259 87-530,39-27 0,-48 28-145,-15 9 172,0 1-1,-1-1 1,1 1-1,-1 0 1,1-1-1,-1 1 1,1-1-1,-1 0 1,0 1-1,1-1 1,-1 1-1,1-1 1,-1 0-1,0 1 0,0-1 1,1 0-1,-1 1 1,0-1-1,0 0 1,0 0-1,0 0-224,0 0-1,0 0 1,0 1-1,0-1 1,0 0-1,-1 0 1,1 0 0,0 0-1,0 1 1,-1-1-1,1 0 1,-1 0-1,1 1 1,-1-1-1,1 0 1,-1 1-1,1-1 1,-1 0-1,1 1 1,-1-1-1,0 1 1,1-1 0,-1 1-1,0-1 1,0 1-1,1 0 1,-1-1-1,0 1 1,0 0-1,0-1 1,1 1-1,-1 0 1,0 0-1,0 0 1,0 0-1,0 0 1,0 0 0,1 0-1,-1 0 1,0 0-1,0 0 1,-1 1-1,-18 7-4802,-9 3 1718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36:28.1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601 2 5056,'-15'-1'1776,"12"2"-1215,8-1 3534,-1 8-757,-4-5-2998,1 0 0,-1 0 0,0 1 0,0-1 0,0 0 0,-1 0 0,1 0 0,-1 0 0,0 0 0,0 0 0,0-1 0,0 1 0,0 0 0,-3 4 0,-3 8 661,-11 54 877,5-23-1242,-9 56 1,2-3-342,-19 28 230,30-103-408,-1-1-1,-2 0 1,-16 26 0,20-37-84,-4 7 167,-1-1-1,-26 28 1,35-42-164,0 0 0,0 0 0,-1-1 0,1 1-1,-1-1 1,0 0 0,0-1 0,0 1 0,0-1 0,0 0 0,0 0 0,-1 0 0,1-1 0,-1 0-1,1 0 1,-7 0 0,1-1 47,-1 0 0,1-1 1,-1 0-1,1-1 0,-1 0 0,1-1 0,0 0 0,0-1 0,1 0 0,-1-1 0,-14-9 0,19 10-88,-3-2-117,-1-1 1,1 0-1,1-1 1,-12-12-1,9 8-365,9 11 130,0 0 0,1-1 0,-1 1 0,1-1 0,-1 1 0,1-1 1,0 0-1,0 0 0,0 1 0,0-1 0,0 0 0,0 0 0,0 0 0,1 0 0,-1 0 1,0-4-1,1 5 173,0 1 1,0-1 0,0 1-1,0-1 1,1 1 0,-1-1 0,0 1-1,0-1 1,0 1 0,1-1-1,-1 1 1,0 0 0,1-1-1,-1 1 1,0-1 0,1 1-1,-1 0 1,1-1 0,-1 1 0,0 0-1,1-1 1,-1 1 0,1 0-1,-1 0 1,1 0 0,-1-1-1,1 1 1,-1 0 0,1 0-1,-1 0 1,1 0 0,-1 0 0,1 0-1,0 0 1,16-1-2542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36:29.9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739 9 3552,'0'-1'240,"1"1"0,-1-1 1,0 1-1,0-1 0,1 1 0,-1-1 1,1 1-1,-1-1 0,0 1 0,1-1 1,-1 1-1,1 0 0,-1-1 1,1 1-1,-1 0 0,1-1 0,-1 1 1,1 0-1,1 0 837,-2 8 1329,-1 0-1914,-1-1 1,-1 0 0,1 0-1,-1 0 1,0 0 0,0 0-1,-9 12 1,-28 44 1280,-65 81 0,53-82-1287,-162 210 511,140-172-728,-47 68 353,26-36 188,94-130-742,0-1 0,0 0 0,0 1 0,-1-1 0,1 0 0,-1 1 0,1-1 0,-3 1 0,4-2-57,0 0-1,0 1 1,-1-1 0,1 0 0,0 0 0,0 0 0,0 0 0,0 0 0,0 0 0,0 0-1,-1 0 1,1 0 0,0-1 0,0 1 0,0 0 0,0 0 0,0 0 0,0 0-1,0 0 1,-1 0 0,1 0 0,0 0 0,0 0 0,0 0 0,0 0 0,0 0-1,0 0 1,0-1 0,0 1 0,0 0 0,-1 0 0,1 0 0,0 0 0,0 0 0,0 0-1,0 0 1,0-1 0,0 1 0,0-11 127,2 1-121,0 0 0,1 0 1,0 1-1,1-1 0,0 1 1,1 0-1,5-9 0,6-13-43,7-12-77,1 1 0,2 0 1,37-44-1,-53 74 16,0 1-1,1 0 1,0 0-1,23-16 1,-32 26 83,-1 0 0,0 0 1,1 0-1,-1 1 0,1-1 1,-1 0-1,1 1 0,-1-1 1,1 1-1,-1-1 0,1 1 1,0 0-1,-1-1 0,1 1 1,-1 0-1,1 0 0,0 0 1,-1 1-1,1-1 0,0 0 1,-1 1-1,1-1 0,2 2 1,-3-1 8,1 0 0,-1 0 0,0 0 1,0 1-1,0-1 0,0 1 0,0-1 0,0 1 1,0-1-1,0 1 0,-1-1 0,1 1 0,0 0 1,-1-1-1,1 1 0,-1 0 0,0 0 0,0-1 1,0 1-1,0 0 0,0 2 0,-1 12 48,-2 0-1,1 0 0,-2-1 1,0 1-1,-10 23 0,0 1 317,-1-4-5,12-30-361,0 0 0,0 1 0,0-1 0,1 1-1,0-1 1,-1 9 0,2-4-21,0-4 3,0 0 0,1 0 0,0 0 0,0 0 0,1 10 0,0-15 48,-1 0 0,1 0 1,0 0-1,-1 0 1,1 0-1,0-1 0,0 1 1,0 0-1,0 0 1,1-1-1,-1 1 0,0 0 1,1-1-1,-1 1 1,1-1-1,0 0 0,-1 1 1,1-1-1,0 0 1,0 0-1,0 0 0,0-1 1,2 2-1,11 2 56,1-1-1,-1-1 1,1 0-1,28-2 1,-11-1 26,0-2-1,-1-2 1,54-13 0,-78 15-110,1 0 1,-1-1 0,0 0 0,0 0 0,0-1-1,-1 0 1,0-1 0,1 1 0,-2-1 0,12-13 0,-14 15 30,-1-1 0,0 1 0,0-1 1,0 0-1,0 0 0,-1-1 0,0 1 1,0 0-1,2-9 0,-4 10-74,1 0-1,0-1 1,-1 1-1,0 0 1,1 0-1,-2-1 1,1 1-1,0 0 1,-1-1-1,0 1 1,0 0 0,0 0-1,-3-5 1,4 8 30,-1 0 1,1 0 0,0 1-1,-1-1 1,1 0 0,0 1-1,-1-1 1,1 1 0,-1-1-1,0 0 1,1 1 0,-1-1-1,1 1 1,-1-1 0,0 1-1,1 0 1,-1-1 0,0 1-1,1 0 1,-1-1 0,0 1-1,0 0 1,1 0 0,-1 0-1,0-1 1,0 1-1,1 0 1,-1 0 0,0 0-1,0 0 1,1 0 0,-1 1-1,0-1 1,0 0 0,1 0-1,-1 0 1,0 1 0,0-1-1,1 0 1,-1 1 0,0-1-1,1 1 1,-2 0 0,-3 3-47,0 0 0,0 0 1,0 1-1,-5 7 1,5-7 68,-7 9 52,0 0 1,1 0 0,0 1 0,1 0 0,1 0-1,-9 22 1,17-35-11,0 1 1,0 0-1,1-1 0,-1 1 0,1 0 0,0-1 1,0 1-1,0 0 0,0 0 0,0-1 0,1 1 1,-1 0-1,1-1 0,-1 1 0,1 0 0,0-1 1,0 1-1,1-1 0,-1 1 0,0-1 0,1 0 0,-1 1 1,1-1-1,0 0 0,0 0 0,3 3 0,-1-2-3,0 0 0,0 0 0,0-1 0,0 1 0,1-1 0,-1 0-1,1 0 1,0 0 0,-1-1 0,1 1 0,0-1 0,0 0-1,0-1 1,6 1 0,13-3-34,0 0 0,0-2 0,26-7 0,5-1-1044,154-20-5936,-187 29 4616,0-1 1,0-1-1,32-12 0,-8-6-3400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36:38.0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1024 3328,'0'-3'10624,"2"3"-10355,0 1 1,0 0 0,0-1 0,0 1-1,0-1 1,-1 0 0,1 0 0,0 0-1,0 0 1,0 0 0,2 0 0,-2 0-132,1 0 51,0-1 0,1 1 0,-1-1-1,0 0 1,0 0 0,0 0-1,0 0 1,-1 0 0,1-1-1,0 1 1,0-1 0,-1 0 0,1 0-1,2-2 1,4-5 141,0 0 1,9-12-1,-10 12-82,5-8 77,0-1 0,-1-1 0,15-32 0,23-65 268,-31 69-406,-11 27 60,1-2-165,10-31-1,-13 33 10,-6 19 10,4 7 49,0-1-137,0 0 1,-1 1-1,0 0 1,0 0-1,0 0 1,0 0-1,-1 1 1,0-1-1,-1 0 1,2 11-1,1 2-44,5 17 77,-2 1 0,-2 0 1,-1 1-1,-1-1 0,-4 49 0,0-83-35,1 1 0,-1-1 1,1 1-1,-1-1 0,0 1 0,0-1 0,-1 0 0,1 0 0,-1 1 0,0-1 0,1 0 0,-1 0 1,-1 0-1,1-1 0,0 1 0,-1 0 0,1-1 0,-1 0 0,0 0 0,0 1 0,0-1 0,-3 1 1,1-1 39,0 0 1,-1 0 0,1 0 0,0-1 0,-1 0 0,1 0 0,-1 0-1,1-1 1,-1 0 0,1 0 0,-1 0 0,1-1 0,-9-2 0,1 0 131,-5 0-162,1-1 0,-1-1 0,1-1 0,0 0 0,-18-10 0,34 15-38,1 1 1,0 0-1,-1-1 0,1 1 1,0 0-1,-1-1 1,1 1-1,-1 0 1,1 0-1,-1 0 0,1-1 1,-1 1-1,1 0 1,0 0-1,-1 0 0,1 0 1,-1 0-1,1 0 1,-1 0-1,1 0 0,-1 0 1,1 0-1,-1 0 1,1 0-1,-1 0 0,0 1 1,1-1-16,0 1 0,-1-1 0,1 1 0,0 0 1,0-1-1,0 1 0,0-1 0,0 1 0,0-1 0,0 1 0,0-1 1,0 1-1,0 0 0,0-1 0,0 1 0,0-1 0,0 1 0,1 0 1,0 3-7,0-1 0,1 1 0,-1-1 1,1 0-1,0 0 0,2 4 1,1-3 58,-1 1 1,2-1-1,-1 1 1,1-2 0,-1 1-1,1-1 1,0 1 0,0-1-1,7 2 1,2-1 213,1 1 1,26 2-1,-22-5-71,-1-2-1,0 0 0,0-1 1,21-4-1,-10 1-78,-14 2-32,0 0 1,-1-2 0,1 0 0,-1 0 0,0-2 0,0 0 0,28-15 0,-34 15-30,-1 0 0,1 0 0,-1 0 0,0-1 0,-1-1 0,0 1 0,0-1 0,-1 0 0,1-1 0,-2 1 0,1-1 0,-1 0 0,4-12 1,7-27 79,14-72 0,-22 80-339,-7 36 198,1 0-1,-1 0 1,1 0 0,-1 0 0,1 0-1,5-8 1,-7 12 19,1-1 0,-1 1 0,0-1-1,1 1 1,-1-1 0,1 1 0,0-1 0,-1 1-1,1-1 1,-1 1 0,1 0 0,0-1-1,-1 1 1,1 0 0,0 0 0,-1-1 0,1 1-1,0 0 1,1 0 0,-1 0 6,0 0 0,-1 0-1,1 1 1,0-1 0,0 1 0,0-1-1,0 0 1,0 1 0,-1 0 0,1-1 0,0 1-1,0-1 1,-1 1 0,1 0 0,0 0-1,-1-1 1,1 1 0,-1 0 0,1 1 0,11 19-48,-1 0 1,0 0-1,11 38 1,-19-48 121,11 13 220,-13-22-10,-11-15 32,1-6-277,4 7-39,-1 1 0,-9-16 0,14 25-20,-1-1 0,0 1 0,0 0 0,0 0-1,0 0 1,0 0 0,0 0 0,-1 0 0,1 0 0,-1 1 0,1-1 0,-1 1 0,1-1 0,-1 1 0,-5-1 0,6 2 16,0 0 1,0 0 0,0 0-1,0 0 1,0 0 0,0 0 0,1 1-1,-1-1 1,0 1 0,0 0-1,0-1 1,1 1 0,-1 0 0,0 0-1,1 0 1,-1 0 0,1 0-1,-1 1 1,1-1 0,-1 0 0,1 1-1,0-1 1,0 1 0,-2 2-1,-3 5-74,1 0-1,0 1 1,-5 11-1,7-13 78,-1 3 46,0 0 0,0 0 1,2 1-1,-1-1 0,0 15 0,0 59 179,3-84-212,1 5-13,-1-1 1,1 1-1,1 0 1,-1-1-1,1 1 1,0-1-1,4 8 1,2 7 48,-7-17-19,1 0 1,-1 0 0,1 0-1,-1 0 1,1 0-1,0 0 1,0-1-1,0 1 1,1 0-1,-1-1 1,1 0 0,-1 0-1,1 1 1,0-2-1,0 1 1,-1 0-1,2 0 1,-1-1-1,0 0 1,0 0 0,0 1-1,0-2 1,6 2-1,12-2 63,0-2 0,0 0 0,0-1 0,21-6 0,35-8-213,33-10 357,-95 22-189,0-1 1,0 0-1,-1-1 1,0 0 0,17-13-1,-17 9-30,-1-1 0,0 0-1,18-22 1,28-45-82,-52 67-13,-6 10 76,0-1 0,0 1 1,1 0-1,-1 0 1,1 0-1,-1 0 0,1 0 1,0 0-1,0 0 1,0 0-1,0 1 0,3-2 1,-4 2-152,8 21-315,-2 19 427,-6-30 45,1 0 0,0 0-1,4 13 1,-4-18 5,-1-2 6,-1 0 0,1-1 1,-1 1-1,1 0 0,-1 0 0,0-1 0,0 1 1,0 0-1,0 0 0,0 3 0,0-5 9,0 0-1,0 1 0,0-1 0,0 0 1,0 0-1,0 1 0,0-1 1,0 0-1,0 0 0,0 1 1,0-1-1,0 0 0,0 1 1,0-1-1,0 0 0,0 0 0,0 1 1,0-1-1,-1 0 0,1 0 1,0 0-1,0 1 0,0-1 1,0 0-1,-1 0 0,1 0 1,0 1-1,0-1 0,0 0 1,-1 0-1,1 0 0,0 0 0,0 1 1,-1-1-1,1 0 0,0 0 1,0 0-1,-1 0 0,1 0 1,0 0-1,0 0 0,-1 0 1,1 0-1,0 0 0,0 0 0,-1 0 1,1 0-1,0 0 0,0 0 1,-1 0-1,1 0 0,0 0 1,0 0-1,-1-1 0,1 1 1,0 0-1,0 0 0,-1 0 0,1 0 1,0-1-1,-21-14 60,6 4-80,10 9-31,0 1 0,0 0-1,0 0 1,0 1 0,0-1 0,0 1-1,0 0 1,0 0 0,0 1 0,0-1-1,0 1 1,0 1 0,-6 1 0,-7 3-81,-1 2 0,-17 9 0,28-13 61,-7 4 2,1 0 0,0 1 1,-20 16-1,30-21 68,-1-1 1,1 1-1,0 1 1,0-1-1,0 1 0,1-1 1,0 1-1,0 0 0,0 0 1,0 1-1,1-1 0,0 0 1,-2 9-1,3-12-1,1 0 0,0 0 0,0 0 0,0 0-1,0 0 1,0 0 0,0 0 0,0 0 0,1 0-1,-1 0 1,1 0 0,0 0 0,-1 0 0,1 0 0,0-1-1,0 1 1,0 0 0,0 0 0,1-1 0,-1 1 0,0-1-1,1 1 1,-1-1 0,1 0 0,2 3 0,0-2 31,-1 0 0,1 0 0,0-1 0,0 1 0,-1-1 0,1 0 0,0 0 0,0 0 0,0 0 0,1-1 0,4 1 0,2-1 17,-1-1 0,0 0 1,0-1-1,0 0 1,0-1-1,0 0 1,0 0-1,-1-1 0,1 0 1,-1-1-1,0 0 1,14-11-1,-17 11-55,0-1-1,-1 0 1,0 0 0,-1 0-1,1-1 1,-1 1 0,-1-1-1,1 0 1,-1 0 0,0 0-1,-1-1 1,4-13 0,-5-6-301,-1 26 91,-1 1 175,1 1 1,-1-1-1,1 0 1,-1 1-1,1-1 1,0 1-1,-1-1 1,1 1-1,0-1 0,-1 1 1,1-1-1,0 1 1,0-1-1,0 1 1,-1-1-1,1 1 1,0 0-1,0-1 1,0 1-1,0-1 0,0 1 1,0 0-1,0-1 1,0 1-1,0 0 1,0 23 26,1-18-38,-1 1 44,0 0 0,1 0 0,0 0 0,1-1-1,0 1 1,0-1 0,0 1 0,4 6 0,-4-9 10,0 0 1,0 0-1,0 0 1,1-1-1,0 1 0,-1-1 1,1 1-1,1-1 0,-1 0 1,0 0-1,1-1 0,0 1 1,6 3-1,-8-6 33,0 0 0,0 1 0,1-1-1,-1 0 1,0 0 0,1 0 0,-1-1 0,0 1 0,1-1 0,-1 1 0,0-1 0,0 0-1,1 0 1,-1 1 0,0-2 0,0 1 0,3-2 0,11-4-68,3-2 18,-1 0 1,28-18-1,-14 7 96,-16 10-133,-1-1 0,0 0-1,0-1 1,-2-1 0,1 0 0,11-16 0,-1-2-100,36-62 0,13-47-486,-6 9 486,-46 91 108,-1-1 0,-2-1 0,-3-1 0,-1 0 0,-1-1 0,-3 0 0,5-51 0,-14 52-396,-3 41-383,-1 7 415,-5 10 178,7-13 182,-32 78-141,-19 36 394,25-57-135,2 1 0,-31 111 1,51-152-124,-84 297 714,67-223-525,21-90-107,1 1 1,-1 0 0,1-1 0,0 1 0,1 0 0,-1-1 0,1 1 0,-1-1 0,1 1 0,0 0 0,0-1-1,1 0 1,1 5 0,1 0 8,-4-7-22,1 0 0,0-1 0,0 1 1,0 0-1,-1-1 0,1 1 0,0-1 0,0 0 1,0 1-1,0-1 0,0 0 0,0 1 1,0-1-1,0 0 0,0 0 0,0 0 1,0 0-1,0 0 0,0 0 0,2 0 1,-1 0 15,19-1 41,-1-1-1,1-1 1,-1-1 0,0 0 0,0-1-1,29-13 1,-37 13-24,0-1 0,0-1 1,-1 0-1,0 0 0,0-1 0,-1-1 0,0 0 0,-1 0 0,0-1 0,12-15 0,-7 4-33,-2 0 0,0 0-1,-1-1 1,14-39 0,3-19-56,83-212-64,-97 260 25,-2-1-1,-2-1 1,-1 1 0,-1-2-1,-2 1 1,-2-1 0,1-52-1,-4 64 99,0 15-92,-1 0 0,0 0 1,0 0-1,-1 0 0,1 0 1,-2 1-1,-2-10 1,4 17 33,0-1 1,0 0 0,0 0 0,0 1-1,0-1 1,-1 0 0,1 1 0,0-1-1,-1 0 1,1 1 0,0-1-1,-1 0 1,1 1 0,-1-1 0,1 1-1,-1-1 1,1 1 0,-1-1 0,0 1-1,1-1 1,-2 0 0,1 3-14,0-1-1,0 0 1,0 1-1,0-1 1,0 1 0,0 0-1,0-1 1,1 1 0,-2 2-1,-99 254 125,46-69 11,42-110-31,4-23-51,0-6 27,3 1-1,-1 64 1,2 34-9,6-139-33,0-4 71,0-1 1,1 0-1,-1 1 0,6 9 0,-6-14-49,0 0 0,0 0 0,0 0 0,0 0 0,1 0 0,-1 0 0,0 0 0,1 0 0,-1-1 0,0 1 0,1 0 0,-1-1 0,1 1 0,-1-1 0,3 1 0,-1 0 6,0-1-3,-1 1 0,0 0 0,0 0 0,1-1 0,-1 0 0,0 1 0,1-1-1,-1 0 1,0 0 0,1 0 0,-1 0 0,0 0 0,1-1 0,-1 1 0,0-1-1,0 0 1,5-1 0,83-31 237,-74 25-237,1 0-1,-1 0 0,-1-2 0,0 0 1,26-22-1,-34 25-33,0-1 0,0 1 0,-1-1 0,0 0 0,-1-1 0,0 0 0,0 1 0,0-2 0,-1 1 0,-1 0 0,0-1 0,3-11 0,-5 14-12,0 1 0,0-1-1,0 1 1,-1-1 0,0 1 0,0-1 0,-1 1-1,-1-10 1,1 15 1,1-1 0,-1 0 0,1 0-1,-1 1 1,0-1 0,0 0 0,0 1-1,0-1 1,0 1 0,0-1 0,0 1 0,-1 0-1,1-1 1,-1 1 0,1 0 0,0 0-1,-1 0 1,0 0 0,1 0 0,-1 0-1,0 1 1,1-1 0,-1 0 0,0 1 0,0-1-1,1 1 1,-1 0 0,0 0 0,0 0-1,0 0 1,0 0 0,0 0 0,1 0-1,-4 1 1,-3 0 4,0 1-1,0 0 1,-1 1-1,2-1 1,-1 2-1,0-1 1,0 1-1,1 0 1,0 1-1,0-1 1,0 2-1,1-1 1,0 1-1,-9 9 0,4-3 25,1 1 0,1 0 0,0 1 0,1-1-1,1 2 1,-11 27 0,15-33 40,0 1 0,0-1 0,1 1 1,1 0-1,0 0 0,0 0 0,1 0 0,0 0 1,1 0-1,2 14 0,-3-22-18,1 0 0,0 0 0,-1 0 0,1 0 0,0 0 0,0 0 0,0-1 0,0 1 0,0 0 0,1-1 0,-1 1 0,0 0 0,1-1 0,-1 0 0,1 1 0,0-1 0,-1 0 0,1 0 0,0 0 0,0 0 0,0 0 0,-1 0 0,1 0 0,0-1 0,4 2 0,4-1 24,-1 0 0,1 0 0,0-1 0,13-1 0,-1 1 32,13-2 28,1-1-1,-1-2 1,0-1 0,56-18 0,-80 20-84,0 0 0,-1 0 0,16-9 1,-21 10 12,0-1 0,0 1 0,0-1 0,0 0 1,-1 0-1,0-1 0,1 1 0,3-7 1,-5 6-25,2-2 5,0 0 0,-1 0 1,0-1-1,-1 1 0,1-1 1,-1 0-1,2-8 1,-2 0-89,1 0 1,1 1 0,0 0-1,10-19 1,-15 34 65,0 0 0,0 0 1,0 0-1,0 0 0,0 0 0,0-1 0,0 1 1,0 0-1,0 0 0,0 0 0,0 0 0,0 0 1,0 0-1,1 0 0,-1 0 0,0-1 1,0 1-1,0 0 0,0 0 0,0 0 0,0 0 1,0 0-1,1 0 0,-1 0 0,0 0 1,0 0-1,0 0 0,0 0 0,0 0 0,0 0 1,1 0-1,-1 0 0,0 0 0,0 0 1,0 0-1,0 0 0,0 0 0,0 0 0,1 0 1,-1 0-1,0 0 0,0 0 0,0 0 0,0 0 1,0 0-1,1 0 0,3 8-111,0 11-54,-4-19 162,1 11-42,0 0 1,-1 12 0,3 25 6,0 18 325,-1-56-310,-2-5 26,0-1 1,1 1-1,0-1 0,0 1 0,0-1 0,0 0 1,1 1-1,-1-1 0,1 0 0,0 0 1,1 0-1,-1 0 0,5 5 0,-5-7 34,0 0-1,0 0 1,0-1-1,0 1 0,1-1 1,-1 1-1,0-1 1,1 0-1,-1 0 1,1 0-1,-1 0 0,1 0 1,-1-1-1,1 1 1,-1-1-1,1 0 1,0 0-1,-1 0 0,1 0 1,0 0-1,-1 0 1,1-1-1,-1 1 1,1-1-1,4-2 1,3-1 17,0-1 0,0 0 1,0-1-1,14-12 0,-10 8-110,-4 1 98,0 0 0,0-1 0,-1 0 1,0 0-1,-1-1 0,10-15 0,-2 3-65,-12 17-171,-3 5-19,-1 2 17,-2 13 95,2-8 79,-1 1 1,0 0 0,-3 13-1,2-14 9,0 1 0,1 0-1,-1 12 1,2-13 22,0 0 53,0 1 1,0 0-1,1 0 1,-1 0-1,2-1 1,1 9-1,-2-14-43,0 1 1,-1 0-1,1-1 0,0 1 1,0-1-1,0 1 0,1-1 1,-1 1-1,0-1 0,0 0 1,1 1-1,-1-1 0,1 0 1,-1 0-1,1 0 0,-1 0 1,1 0-1,0-1 0,0 1 1,-1 0-1,1-1 0,0 1 1,0-1-1,0 0 0,-1 0 1,1 1-1,0-1 0,3-1 1,13 0 44,0-2 1,0 0-1,0-1 1,0-1-1,18-7 0,2-4-77,0-2-1,70-44 0,-105 60-10,1 0 1,0 0-1,-1 0 0,1 0 0,0 1 1,0 0-1,0 0 0,0 0 1,6 0-1,-10 17-201,-7 8 255,-18 43 1,22-63 424,8-8-310,7-5-129,-1 0 0,0-1 0,-1 0 0,15-19 0,3-3 29,-20 23-84,1 0 1,0 1-1,0 0 0,0 1 1,1 0-1,0 1 0,1 0 1,13-6-1,-24 12 41,0 0-1,1 0 0,-1 0 1,0 0-1,0 0 1,0 0-1,1 0 0,-1 0 1,0 0-1,0 0 1,0 0-1,1 0 0,-1 0 1,0 0-1,0 0 1,0 0-1,1 1 1,-1-1-1,0 0 0,0 0 1,0 0-1,0 0 1,1 0-1,-1 1 0,0-1 1,0 0-1,0 0 1,0 0-1,0 0 0,0 1 1,1-1-1,-1 0 1,0 0-1,0 0 1,0 1-1,0-1 0,0 0 1,0 0-1,0 0 1,0 1-1,0-1 0,0 0 1,0 0-1,0 1 1,0-1-1,0 0 0,0 0 1,0 0-1,-1 1 1,1-1-1,0 0 0,0 0 1,-3 17-211,2-14 174,-11 54-284,8-42 395,0 0 1,1 0 0,-1 28 0,1-30-66,3-12-14,-1 1-1,1-1 0,0 0 0,0 1 1,-1-1-1,1 0 0,0 1 1,0-1-1,0 1 0,0-1 0,1 2 1,3 5 12,-2-6 0,-1-1 0,0 0 0,1 0 1,-1 0-1,1 0 0,-1 0 0,1 0 0,-1 0 1,1 0-1,-1-1 0,1 1 0,0-1 0,0 1 1,-1-1-1,1 0 0,0 1 0,0-1 0,-1 0 1,3 0-1,3-1-1,0 0 0,0-1-1,10-2 1,1-1 16,18-3 98,2 1-47,0-2 0,60-24-1,14-21-298,-99 47 240,-1-1 0,1-1 0,-2 0 0,1-1 0,-1 0 0,11-14 0,-10 12-79,-10 11 53,-1-1 0,1 1 0,-1 0-1,1-1 1,-1 0 0,1 1 0,-1-1-1,0 0 1,0 0 0,0 0-1,0 1 1,0-1 0,0 0 0,0 0-1,-1-1 1,1-1 0,-15 16-1202,-24 23 1173,-3-2-1,-65 41 1,63-45 88,3 2-13,40-30-27,0-1 0,-1 0 0,1 0 0,-1 1 0,1-1 0,0 1 0,-1-1 0,1 0 0,0 1 1,0-1-1,-1 1 0,1-1 0,0 0 0,0 1 0,0-1 0,-1 1 0,1-1 0,0 1 0,0-1 1,0 1-1,0 0 10,0-1 0,0 0 0,0 1 0,1-1 0,-1 0 0,0 0 0,0 1 0,0-1 0,1 0 0,-1 1 0,0-1 0,0 0 1,1 0-1,-1 0 0,0 1 0,0-1 0,1 0 0,-1 0 0,0 0 0,1 0 0,0 1 0,1-1 38,0 1 0,0-1 1,0 1-1,0-1 0,1 0 0,-1 0 0,4 0 1,25-4 15,-1 0 0,0-2 1,0-2-1,47-18 0,-76 26-114,0-1 0,0 1 0,0-1 0,0 1 0,0 0 0,-1-1 0,1 1 0,0 0 0,0 0 0,0-1 0,0 1 0,0 0 0,0 0 0,0 0-1,0 0 1,0 0 0,0 0 0,1 1 0,-1 0 44,-1-1 1,1 1-1,-1 0 0,0 0 0,1-1 0,-1 1 0,0 0 0,0 0 1,1 0-1,-1-1 0,0 1 0,0 0 0,0 0 0,0 0 0,0 0 1,0 0-1,0-1 0,0 1 0,-1 0 0,1 0 0,0 1 1,-4 13 15,-1 0 1,0-1 0,-1 0-1,0 0 1,-1 0-1,-16 23 1,7-10 45,-18 31 1,-54 68 0,72-106-61,-1 0 1,-1-1-1,-1-1 1,0-1-1,-1-1 0,-36 22 1,50-34 24,0-1 1,0 0 0,0 0 0,-1-1 0,0 0 0,1 0 0,-1 0 0,0-1 0,0 0 0,0-1 0,-12 0 0,16 0-22,-1 0 0,1-1-1,0 0 1,-1 0 0,1 0 0,0 0 0,-1 0-1,1-1 1,0 1 0,0-1 0,0 0-1,0 0 1,0 0 0,1 0 0,-1-1 0,1 1-1,-1-1 1,1 0 0,0 1 0,0-1 0,0 0-1,0 0 1,1 0 0,-1-1 0,-1-3 0,-3-9-49,1-1 1,0-1 0,1 1-1,1 0 1,1-1 0,0 0 0,2 0-1,1-33 1,0 46 80,0-1 0,0 1 0,1-1 1,-1 1-1,1-1 0,1 1 0,-1 0 0,0 0 0,1 0 0,0 0 0,1 0 0,-1 1 0,1 0 1,-1-1-1,1 1 0,1 0 0,-1 1 0,0-1 0,1 1 0,0 0 0,0 0 0,10-4 0,9-1 143,1 1-1,0 1 1,49-5-1,78 4 11,-91 6-90,-5 0-940,69 9 1,-91-7-2419,-25-1 548,-47 11-13807,-4-11 13765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36:38.4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60 9568,'-5'-16'3520,"14"16"-2720,19 0-256,-10 0 1631,12-4-1311,30-4 1760,20 8-1472,64 0 192,4 0-800,41-3-416,14-2-96,-18 1-448,12-4 192,4 0-5024,-16 4 2881,-9 8-6209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36:42.0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169 618 1984,'-4'4'8974,"-1"-3"-6754,1-1-1512,-1 1-1,0 0 0,1 0 0,-1 0 1,1 0-1,-8 4 0,6-2-269,0-1 1,-1 0-1,-7 1 0,8-1-281,0 0 0,0 0 0,0 0 1,0 0-1,0 1 0,0 0 0,1 1 0,-1-1 0,1 1 0,0 0 0,0 0 1,-8 9-1,13-12-144,-1 1 0,0-1 0,0 0 0,1 1 0,-1-1 0,0 0 0,1 1 0,-1-1 0,1 1 0,0-1-1,0 1 1,-1-1 0,1 1 0,0-1 0,0 1 0,0-1 0,1 1 0,-1-1 0,0 1 0,0-1 0,1 1 0,-1-1 0,1 0 0,1 3 0,0 0 103,0 0-1,0 0 1,1 0-1,0 0 0,-1-1 1,2 1-1,2 2 1,-4-4-65,0 0 1,-1-1 0,1 0 0,0 1 0,0-1 0,0 0-1,0 0 1,0 0 0,0 0 0,0 0 0,0-1-1,0 1 1,0-1 0,1 1 0,-1-1 0,0 0 0,0 0-1,1 0 1,-1 0 0,0 0 0,0 0 0,1-1 0,-1 1-1,0-1 1,0 1 0,0-1 0,0 0 0,0 0-1,0 0 1,0 0 0,0 0 0,0-1 0,3-2 0,-2 1-29,1 0 0,0-1-1,-1 0 1,0 0 0,0 0 0,0 0 0,-1-1 0,1 1 0,-1-1 0,0 1 0,0-1 0,-1 0 0,1 0 0,0-6 0,-1-3-8,-1 0-1,-1 0 0,-3-25 1,3 37-30,-3-10-153,1-1 43,3 13 116,0 0 1,0-1 0,0 1 0,0 0 0,0-1 0,0 1 0,0 0-1,0-1 1,0 1 0,0 0 0,0-1 0,0 1 0,0 0 0,0-1 0,0 1-1,0 0 1,0-1 0,-1 1 0,1 0 0,0-1 0,0 1 0,0 0-1,-1 0 1,1-1 0,0 1 0,0 0 0,-1 0 0,1-1 0,0 1 0,0 0-1,-1 0 1,1 0 0,0-1 0,-1 1 0,1 0 0,0 0 0,-1 0-1,1 0 1,0 0 0,-1 0 0,1 0 0,0 0 0,-1 0 0,1 0 0,0 0-1,-1 0 1,1 0 0,0 0 0,-1 0 0,1 0 0,0 0 0,-1 0-1,1 0 1,0 0 0,-1 1 0,1-1 0,0 0 0,-1 0 0,1 1 3,0-1 0,0 0 0,0 0 0,0 0 0,-1 0 0,1 0 0,0 0 0,0 0 0,0 0 0,0 1 0,0-1 0,0 0 0,0 0 0,0 0 0,0 0 0,0 0 0,-1 1 0,1-1 0,0 0 0,0 0 0,0 0 0,0 0 0,0 0 0,0 1 0,0-1 0,0 0 0,0 0 0,0 0 0,0 0 1,0 1-1,0-1 0,1 0 0,-1 0 0,0 0 0,0 13-13,1-11 46,-1 0 0,0-1 1,0 1-1,1 0 1,-1-1-1,1 1 0,0 0 1,-1-1-1,1 1 1,0-1-1,0 1 0,0-1 1,0 0-1,0 1 1,0-1-1,0 0 0,0 0 1,1 0-1,-1 1 1,1-1-1,1 1 0,1 0 24,-1 0-1,1 0 0,1 0 0,-1-1 1,0 1-1,0-1 0,6 1 0,-2-2 50,0 1-1,-1-1 1,1-1-1,-1 0 1,1 0 0,-1 0-1,1-1 1,-1 0-1,0-1 1,0 1-1,0-1 1,0-1-1,0 1 1,-1-1 0,11-8-1,1-2-27,-1-1-1,0-1 0,29-35 1,117-186 81,-138 198-116,3-6 3,-2-2 0,24-60-1,-47 98-109,-2 7-72,1-1 0,-1 0 0,-1 1 0,1-1 0,0 0 0,0-5 1,-1 13 101,-1 0 1,1-1-1,-1 1 1,0-1 0,-1 1-1,-2 7 1,-5 14 24,-30 146 275,1-5-255,21-109 84,-3 0 1,-3-2 0,-38 70-1,14-40-24,-41 73 98,57-112-2,-45 52 1,72-93-176,-1-1 0,0 1 0,-1-1 1,0 0-1,1 0 0,-1 0 0,-1-1 0,1 0 1,-12 6-1,17-10 8,1 0 1,0 1-1,-1-1 1,1 0-1,0 0 1,-1 0-1,1 0 1,0 0-1,-1 1 1,1-1-1,0 0 1,-1 0-1,1 0 1,0 0-1,-1 0 1,1 0-1,0 0 1,-1 0-1,1 0 1,0 0-1,-1 0 1,1-1-1,0 1 1,-1 0-1,1 0 1,0 0-1,-1 0 1,1 0-1,0-1 1,-1 1-1,1 0 1,0 0-1,0-1 1,-1 1-1,1 0 1,0 0-1,0-1 1,0 1-1,-1 0 1,1-1-1,0 1 1,0 0-1,0 0 1,0-1-1,0 1 1,-1 0-1,1-1 1,0 1-1,0-1 1,0 1-1,0 0 1,0-1-1,0 1 1,0 0-1,0-1 1,0 1-1,1 0 1,-1-1-1,0 1 1,0 0-1,0-1 1,0 1-1,1-1 1,9-24 53,-8 21-7,1-3 4,2 0 1,-1 0-1,1 0 1,0 0 0,1 1-1,-1 0 1,1 0-1,1 1 1,-1-1 0,9-4-1,10-6 164,39-18 1,-58 31-185,40-19 67,1 2 0,1 2 0,1 3 0,0 1 0,1 3 0,86-8 0,-99 18-990,-25 1-3902,-10 8-740,-2-7 4460,7 10-4041,9 1 1691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36:45.0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1050 4896,'-13'0'6922,"21"0"-4404,0-1-1730,1 0 1,-1 0 0,0-1 0,0 0 0,0 0 0,0 0 0,0-1-1,0-1 1,11-5 0,-2-2-46,1-1 0,26-23 0,-32 24-549,0-1 1,-1 0-1,-1-1 1,0 0 0,16-29-1,-8 7 166,18-50 1,40-138-41,-73 209-371,-1 7-85,-2 14 99,0 50 91,-2-1 1,-3 1 0,-16 74-1,15-109 3,-1 0-1,-1-1 1,0 0-1,-17 28 1,21-43-37,1-1 0,-1 1 1,0-1-1,-1 0 0,0 0 0,1 0 1,-1 0-1,-1-1 0,-5 4 0,8-6-8,1-1-1,0 0 1,-1 0-1,1 0 1,-1 0-1,1 0 1,-1 0-1,1-1 1,-1 1-1,1-1 1,-1 0-1,0 0 1,1 0-1,-1 0 1,0 0-1,1 0 1,-1-1-1,1 1 1,-1-1-1,1 0 1,-1 0-1,1 0 1,-1 0-1,1 0 1,-5-3-1,-1-2-51,-2 0-188,1-1-1,-14-14 1,20 19 86,3 1-125,7 0 99,-5 0 164,28-2 9,0 1 0,0 1 1,32 4-1,-20-3 16,0-1 1,67-10-1,-85 8 32,-1-1 0,0-2 0,0 0 0,-1-1 0,23-11 0,-29 11-25,-2-1-1,1-1 1,-1-1-1,0 1 1,-1-2-1,0 0 1,21-25 0,49-70-95,0-2-53,2 15 325,-44 51-86,-2-2-1,45-65 1,-74 95-129,-2-1-1,0 1 1,0-2 0,-1 1-1,-1-1 1,-1 0 0,0 0-1,-1 0 1,-1-1 0,-1 1-1,0-1 1,-1-30 0,-1 41-83,-1 0 0,0-1 0,-2-8 0,3 14 70,0 1 0,0-1 0,-1 0 1,1 0-1,0 0 0,0 1 0,-1-1 0,1 0 1,0 0-1,-1 1 0,1-1 0,-1 0 1,1 1-1,-1-1 0,1 0 0,-1 1 0,1-1 1,-1 1-1,0-1 0,1 1 0,-1-1 1,0 1-1,1 0 0,-1-1 0,0 1 1,0 0-1,1-1 0,-1 1 0,0 0 0,0 0 1,0 0-1,1 0 0,-1 0 0,0 0 1,0 0-1,0 0 0,0 0 0,-4 2-21,1 0 0,-1 0 0,1 0-1,0 1 1,0 0 0,0 0 0,0 0 0,-4 4-1,-31 34-52,23-22 59,3-5 18,-91 106 147,89-101-33,1 2 0,1 0-1,1 0 1,-14 35 0,10-9-82,2 1 0,-11 77 0,11-51 133,-6 38 12,17-86-92,1 1 0,1 35 0,2-58-46,-1 0 0,1 1 0,0-1 0,0 0 0,0 0 0,3 7 0,-3-10 11,-1 1 0,1-1 0,0 1-1,0-1 1,0 1 0,0-1-1,0 0 1,0 1 0,0-1 0,1 0-1,-1 0 1,0 0 0,1 0-1,-1 0 1,1 0 0,-1 0 0,1-1-1,-1 1 1,1-1 0,1 1 0,9 1 19,-1-2 0,1 1 0,-1-1 1,0-1-1,1 0 0,-1-1 1,0 0-1,15-5 0,87-36-65,-102 39 37,-11 4-22,20-9 51,1 0-1,-1-1 0,19-14 1,-29 15-208,-8 7 46,-7 5-157,-28 15-33,19-11 393,1 0 1,-19 14-1,29-18-91,-1-1 1,2 1-1,-1 0 0,0-1 0,1 2 0,-1-1 0,1 0 0,0 0 0,0 1 0,0-1 0,0 1 0,1-1 0,-1 1 0,-1 7 1,3-9 9,0 0 0,0 0 0,0 0 0,0 0 0,0 0 0,1 0 0,-1 0 0,1 1 0,-1-1 0,1 0 0,0-1 0,-1 1 0,1 0 0,0 0 0,0 0 0,1 0 0,-1-1 0,0 1 0,0 0 0,1-1 0,-1 1 0,1-1 0,0 0 0,-1 1 0,1-1 0,0 0 0,0 0 0,0 0 0,-1 0 0,4 0 0,0 1 61,1 1-1,-1-2 1,1 1 0,0-1 0,0 0 0,-1 0 0,1-1-1,0 1 1,12-2 0,-10 0-28,0 0-1,0-1 0,0 0 1,0 0-1,0-1 1,11-5-1,-17 7-46,0-1 0,1 1 0,-1-1-1,0 0 1,0 1 0,0-1 0,0 0 0,-1 0 0,1 0 0,0 0-1,-1-1 1,0 1 0,1 0 0,-1-1 0,0 1 0,0-1 0,0 1-1,-1-1 1,1 1 0,-1-1 0,1 1 0,-1-1 0,0-5-1,0 4-1,0 1-1,0-1 0,0 0 0,-1 0 0,1 0 0,-1 0 0,0 1 0,-1-1 0,1 0 0,0 1 0,-1-1 0,0 1 0,0 0 0,0-1 0,0 1 0,-1 0 0,1 0 0,-1 0 0,0 1 0,1-1 0,-1 1 0,-5-4 0,2 2-52,1 0-1,-1 0 0,0 1 0,0 0 0,0 0 0,0 0 0,-1 1 1,-7-2-1,12 3 50,0 1 0,0 0 0,0 0 0,0-1 0,0 1 1,0 1-1,0-1 0,0 0 0,0 0 0,0 1 0,0-1 0,0 1 1,0 0-1,0 0 0,1-1 0,-1 1 0,0 0 0,0 0 0,1 1 1,-1-1-1,1 0 0,-1 1 0,1-1 0,-1 0 0,1 1 0,0 0 1,0-1-1,0 1 0,0 0 0,0 0 0,0-1 0,-1 4 0,2-4 13,-1 1 0,0-1 0,1 1 0,0 0 0,-1-1-1,1 1 1,0 0 0,0-1 0,0 1 0,0 0 0,0 0-1,0-1 1,0 1 0,0 0 0,1-1 0,-1 1-1,1 0 1,0 2 0,1-2 27,0 1 0,-1-1-1,1 1 1,0-1 0,0 0 0,0 0-1,0 0 1,1 0 0,-1 0 0,3 1-1,3 2 34,0-1 0,1 0 0,-1 0 0,1-1 0,0 0 0,11 2 0,-8-3-9,0-1 0,0-1 1,0 1-1,0-2 0,0 0 1,0 0-1,0-1 0,0 0 1,-1-1-1,17-6 0,4-3 88,-16 7-71,-1-1 0,0 0 0,0-1-1,23-14 1,-26 12-60,46-29-262,-47 28 164,-4 5-92,-10 12 18,-6 9 90,-8 12 36,14-24-5,1-1 0,0 1 0,0 1 0,0-1 0,-2 6-1,-5 11 84,6-17-49,0 1 0,1 0-1,-1 1 1,1-1-1,0 0 1,0 1 0,1-1-1,-1 1 1,0 6-1,2-10 333,2-2-236,3-1-43,-1 0-1,1-1 0,-1 1 0,1-1 1,-1 0-1,0 0 0,1-1 0,4-3 0,2 0 40,-4 1-86,1-1 1,-1 0-1,-1 0 0,1 0 1,-1-1-1,8-9 0,-6 6 56,0 0 0,11-8 0,30-22-408,-48 40 230,-1 11-92,-1 26 6,0-21 203,1 1 0,3 29-1,-3-44 21,0 0-1,1 0 0,-1 0 0,1 1 1,-1-1-1,1 0 0,0 0 0,0 0 0,0 0 1,0 0-1,0 0 0,0-1 0,1 1 0,-1 0 1,1-1-1,-1 1 0,1 0 0,0-1 1,-1 0-1,1 1 0,0-1 0,0 0 0,0 0 1,0 0-1,0 0 0,0 0 0,0-1 0,0 1 1,3 0-1,1-1 8,-1 0-1,0 0 1,1-1 0,-1 1 0,0-1 0,1 0-1,-1-1 1,0 1 0,0-1 0,0 0 0,6-3-1,-1-1 49,1-1-1,-1 0 0,0 0 0,0-1 1,-1 0-1,0-1 0,15-17 0,-11 8-114,-1 0 0,0 0 0,15-34 0,-26 48 38,1 0 0,-1 0 0,1 0 0,-1 0 0,0-1 0,-1 1 0,1 0 0,-1 0 0,0-5 0,0 8 1,0-1-1,0 1 0,0 0 0,0 0 0,0-1 0,1 1 0,-1 0 0,0 0 0,0-1 1,1 1-1,-1 0 0,1 0 0,-1 0 0,1 0 0,0-2 0,0 3 6,-1 0-1,1 0 1,-1-1 0,1 1-1,-1 0 1,0 0 0,1 0-1,-1-1 1,1 1-1,-1 0 1,1 0 0,-1 0-1,1 0 1,-1 0 0,1 0-1,-1 0 1,1 0-1,-1 0 1,1 0 0,-1 0-1,1 0 1,-1 1-1,1-1 1,-1 0 0,1 1-1,4 1 18,0 2-1,0-1 1,-1 0 0,1 1-1,4 5 1,-2-2 42,-2-3-56,0 0 1,0 0-1,1-1 1,-1 1-1,1-1 1,0 0-1,-1-1 0,1 0 1,12 4-1,-8-5-487,-1 0 0,0 0 0,1-1 0,-1 0 0,1 0 0,10-3 0,17-1-3370,-22 3 1467,1-1 0,-1-1 0,19-5 0,-19 2 181,18-10 0,-33 16 2205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8:11.2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 7 9312,'-19'-6'2981,"19"6"-2960,-1 0 1,1 0-1,0 0 1,0 0-1,0 0 1,0-1-1,-1 1 0,1 0 1,0 0-1,0 0 1,0 0-1,0 0 1,-1 0-1,1 1 0,0-1 1,0 0-1,0 0 1,0 0-1,-1 0 1,1 0-1,0 0 0,0 0 1,0 0-1,0 0 1,0 0-1,-1 0 1,1 1-1,0-1 0,0 0 1,0 0-1,0 0 1,0 0-1,0 0 1,0 1-1,0-1 0,-1 0 1,1 0-1,0 0 1,0 0-1,0 0 1,0 1-1,0-1 0,0 0 1,0 0-1,0 0 1,0 0-1,0 1 1,0-1-1,0 0 0,0 0 1,0 0-1,0 1 1,0-1-1,1 0 1,-1 3 260,1 0 1,0 0 0,0 0 0,0 0 0,0 0 0,1-1 0,-1 1 0,1 0 0,-1-1 0,1 1 0,0-1-1,0 1 1,0-1 0,1 0 0,-1 0 0,0 0 0,1 0 0,0-1 0,-1 1 0,1 0 0,0-1 0,0 0-1,5 2 1,4 0 370,1 0-1,-1-1 0,1-1 1,19 0-1,-27-1-784,70 3 914,27 1-149,137-12 0,-207 6-718,26-5-2908,-51 6 1240,0-1 0,-1 0 0,11-5 0,-3 0-1244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36:50.3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140 809 3552,'2'1'4709,"5"9"1936,-7-10-6593,1 0-1,-1 1 1,0-1 0,0 0 0,1 0 0,-1 0 0,0 0-1,0 0 1,1 1 0,-1-1 0,0 0 0,0 0 0,1 0-1,-1 0 1,0 0 0,0 0 0,1 0 0,-1 0 0,0 0 0,1 0-1,-1 0 1,0 0 0,0 0 0,1 0 0,-1 0 0,0 0-1,1-1 1,-1 1 0,0 0 0,0 0 0,1 0 0,-1 0-1,0 0 1,0-1 0,1 1 0,-1 0 0,0 0 0,0-1-1,6-5 302,-1 0-1,0-1 0,-1 1 0,1-1 0,-1 0 0,-1-1 0,4-9 1,17-59 549,-17 50-616,20-91 607,-27 115-874,5-34 98,-10 45 27,-26 107 263,-15 48 87,33-126-396,-1-1 0,-24 44 0,5-26 37,17-31 5,-18 42 1,30-56-78,0 0 127,0 1-1,-1-1 0,-8 11 1,12-20 29,1-3-199,1-1 0,0 1 1,-1-1-1,1 1 1,0-1-1,0 1 0,0 0 1,0-1-1,0 1 0,1 0 1,-1 0-1,1 0 1,0 0-1,3-3 0,7-10 32,10-21 93,-2-1-1,-1 0 1,-2-2 0,-2 0 0,-1-1-1,9-43 1,-3-6-63,13-49-554,-24 108 264,2 0 0,20-42 1,-26 64 209,0-1 1,0 1-1,7-8 1,-9 13-17,0 0-1,-1 0 1,1 0-1,0 1 1,0-1-1,0 1 1,1 0-1,-1-1 1,1 2-1,4-3 1,-6 3 13,0 1 1,0 0 0,0 0-1,0 0 1,0 1 0,0-1-1,-1 0 1,1 1 0,0-1 0,0 1-1,0 0 1,-1-1 0,1 1-1,0 0 1,-1 0 0,1 0-1,-1 0 1,1 0 0,-1 1-1,1-1 1,1 3 0,2 0 2,-1 1 0,-1 0 0,1 0 0,-1 0 0,6 9 0,-6-6 25,-1-1 0,0 1 0,0 0 0,0 0 0,-1-1 1,0 1-1,0 12 0,-7 57 336,3-53-298,1-4 65,-1-1-1,-1 1 1,0-1-1,-11 29 1,11-40-72,0 0-1,0 0 1,0 0 0,-1-1-1,0 1 1,0-1 0,-1 0-1,0-1 1,0 1 0,-1-1-1,1-1 1,-11 8 0,13-11-51,0 0 1,0-1-1,-1 1 1,1-1 0,0 0-1,-1 0 1,1-1 0,-1 1-1,1-1 1,-1 0 0,1 0-1,0 0 1,-5-1 0,-11 0 162,18 1-282,3-1-10,0 0 112,0 0 1,-1 0-1,1 0 0,0 0 0,0 1 0,0-1 1,0 0-1,1 1 0,-1-1 0,0 1 0,0-1 1,0 1-1,0-1 0,1 1 0,-1 0 1,1-1-1,2 0-1,29-11 21,69-23 18,-30 14 21,-1-4 1,136-65 0,-119 41 201,-85 48-238,-1 0 0,0 0 0,0 0 0,-1 0 0,1-1 0,0 1 0,0-1 0,-1 1-1,1-1 1,0 0 0,-1 0 0,0 0 0,1 0 0,-1 0 0,1-2 0,-2 3 41,0 0-480,-4 2 287,-9 14 163,1 1 0,0 0 1,-13 24-1,1-2-31,19-31 2,-12 17 73,1 1 1,2 0-1,0 1 0,-13 37 0,25-56-47,0-1-1,1 0 1,1 0-1,-1 7 1,0-11-16,1 0 1,0 0-1,0 0 1,1 0 0,-1 0-1,0 0 1,1 0-1,-1 0 1,1 0-1,-1 0 1,1 0 0,0 0-1,0 0 1,0-1-1,0 1 1,2 2-1,-2-3 14,1 0 0,-1 0 0,1-1 0,-1 1-1,1-1 1,-1 1 0,1-1 0,-1 0 0,1 1-1,0-1 1,-1 0 0,1 0 0,0 0 0,-1 0-1,1 0 1,-1-1 0,1 1 0,0 0-1,-1-1 1,1 1 0,1-2 0,5-1 72,-1 0 0,0-1 1,8-4-1,-9 4-104,1-1 0,-1 1 0,0-1 0,0 0 0,-1 0 0,1 0-1,-1-1 1,0 0 0,-1 0 0,5-8 0,7-17-90,-1 0 1,-2-1-1,12-40 0,-20 41-401,-6 27 32,-3 20 387,-3 17 200,2 0 0,2 0-1,0 39 1,3-65-90,0 0 0,0 0 0,1 0 1,0 0-1,1 1 0,2 6 0,-4-13-6,0 1 0,1-1-1,0 0 1,-1 1 0,1-1-1,0 0 1,0 0 0,-1 0-1,1 1 1,0-1-1,0 0 1,0 0 0,0 0-1,1-1 1,-1 1 0,0 0-1,0 0 1,0-1 0,1 1-1,-1 0 1,0-1 0,1 1-1,-1-1 1,1 0 0,-1 1-1,0-1 1,1 0 0,-1 0-1,1 0 1,-1 0 0,1 0-1,-1 0 1,0-1 0,1 1-1,-1 0 1,1-1-1,1 0 1,6-3 0,-1-1 1,0 1-1,1-2 0,-2 1 1,1-1-1,-1 0 0,13-14 1,-3-1-58,-2-1 0,25-43 0,-26 39 18,2-1-12,-4 9 108,-2 0 0,0 0-1,-1-1 1,10-33 0,-18 24-871,-1 27 721,8 21-49,-7-8 73,0-1 0,0 1 0,-3 19 1,1-3 3,1 18 100,0 43-111,1-74 55,0 0 0,1 0 0,8 25 0,-9-36 15,0-1 0,0 0 0,0 0 0,0 0 0,1 0 0,-1 0 0,1-1 0,0 1 0,0 0 0,0-1 0,0 1 0,0-1 0,1 0 0,-1 0 0,1 0 0,0 0 0,-1 0-1,1 0 1,0-1 0,0 1 0,0-1 0,0 0 0,0 0 0,0 0 0,0 0 0,1-1 0,-1 1 0,0-1 0,0 0 0,1 0 0,4 0 0,6-2 24,-1-1 1,1 0-1,-1 0 1,1-1-1,-1-1 1,13-7-1,-17 7-47,0 1 0,-1-2 1,0 1-1,0-1 0,0-1 0,-1 1 0,0-1 0,0 0 0,-1-1 0,0 0 0,0 0 0,7-14 0,3-9-103,-1-1 0,12-41 0,-13 34-10,23-54-55,12-35 142,-14 4 127,-9 7-144,-24 103-59,-1 13 95,-1 0 1,0 0 0,1 0-1,-1-1 1,0 1 0,0 0 0,0 0-1,0 0 1,0-1 0,0 1 0,-1 0-1,1 0 1,0 0 0,0 0 0,-1-1-1,1 1 1,-1 0 0,1 0-1,-2-2 1,2 3 10,0 0 0,-1 0 0,1 0 0,0 0 0,0 1 0,-1-1 0,1 0 0,0 0 1,0 0-1,0 0 0,-1 0 0,1 0 0,0 0 0,0 0 0,0 0 0,0 0 0,-1 1 0,1-1 0,0 0 0,0 0 0,0 0 0,0 0 0,-1 0 0,1 1 0,0-1 0,0 0 0,0 0 0,0 0 0,0 1 0,0-1 0,0 0 0,0 0 0,0 0 0,-1 1 0,-3 9 47,4-7-49,-8 15-2,-29 86 36,16-33-2,-16 110 0,10 94 467,26-263-480,0-1 1,1 0-1,0 1 1,1-1-1,0 0 0,3 15 1,-3-24 16,0 0 0,0 0 0,0-1 1,0 1-1,0 0 0,0-1 0,0 1 0,1-1 1,-1 0-1,1 1 0,-1-1 0,1 0 0,-1 0 0,1 0 1,0 0-1,-1 0 0,1 0 0,0 0 0,0-1 1,0 1-1,-1-1 0,1 1 0,0-1 0,2 1 0,-1-1-19,-1 0 0,1 0-1,-1 0 1,1 0-1,-1 0 1,1-1-1,-1 1 1,1-1-1,-1 0 1,1 1 0,-1-1-1,0 0 1,1 0-1,-1-1 1,0 1-1,0 0 1,4-4-1,3-3-10,-1 0 0,0-1 0,0 0 0,-1 0 0,0-1 0,0 0 0,-1 0-1,-1 0 1,6-15 0,15-42 3,10-32-114,-29 79 189,-4 13-135,-1 1 0,0 0 0,-1-1 0,1 1 1,-1-1-1,0-7 0,-11 28-53,1 8 201,2-1 0,1 1-1,-5 28 1,5-20 15,-12 82 40,17-107-84,1-1 0,-1 0 1,1 0-1,0 1 0,0-1 0,1 0 1,-1 1-1,1-1 0,2 7 0,-2-10-34,0 0 0,-1 0 0,1 0 0,0-1 0,0 1 0,0 0 0,0-1-1,0 1 1,0-1 0,0 1 0,0-1 0,0 0 0,0 1 0,0-1 0,0 0-1,0 1 1,0-1 0,0 0 0,0 0 0,0 0 0,2 0 0,23-4 66,-24 3-66,25-6-99,-2-1-1,32-14 0,-4 1-14,161-64-45,-146 62-107,-40 14-86,-24 6 278,-3 2 96,-15 14-562,9-9 463,-102 100-77,106-102 146,-47 49 23,43-45-38,1 0-1,0 0 1,0 0 0,1 1-1,0-1 1,0 1 0,-3 10-1,6-16 4,0 0-1,-1 0 0,1 0 1,0-1-1,0 1 1,0 0-1,0 0 0,1 0 1,-1 0-1,0 0 1,0-1-1,0 1 0,1 0 1,-1 0-1,0 0 1,1-1-1,-1 1 0,1 0 1,-1 0-1,1-1 1,-1 1-1,1 0 0,-1-1 1,1 1-1,0-1 1,-1 1-1,1-1 0,0 1 1,0-1-1,-1 1 1,1-1-1,0 0 0,0 1 1,0-1-1,-1 0 1,2 0-1,3 2 57,-1-1 0,1 0-1,0-1 1,-1 1 0,6-1 0,6-1-115,0 0 0,-1-2 0,1 1 0,-1-2 1,0 0-1,0-1 0,0-1 0,-1 0 0,0-1 0,24-14 0,-27 12-57,0 1 0,0-1-1,-1-1 1,-1 0-1,14-17 1,35-61-226,-28 40 188,53-72-462,48-76-253,-111 162 793,-2-1-1,-1 0 1,23-74-1,-33 86 60,-3 11 27,0-1 0,-1 1 0,0 0 0,-1-1 0,-1 0 0,1-25 1,-2 37-23,0 0 1,0 0 0,-1 0 0,1 0-1,0 0 1,0 0 0,-1 0 0,1 0 0,0 1-1,-1-1 1,1 0 0,-1 0 0,1 0-1,-1 0 1,-1-1 0,2 2 0,-1 0 0,1-1 1,-1 1-1,1 0 0,-1 0 0,1 0 1,0 0-1,-1 0 0,1-1 0,-1 1 1,1 0-1,-1 0 0,1 0 0,-1 0 0,1 0 1,-1 1-1,1-1 0,-1 0 0,1 0 1,-1 0-1,1 0 0,-1 1 0,-3 1-29,1 0 0,-1 0 0,1 0 0,0 1 0,0 0 0,-4 5 0,-30 37 117,-52 81-1,77-108-119,-4 6 63,1 0 1,0 2 0,-16 41-1,14-15 144,-20 91-1,31-107-80,2 0-1,1 0 1,3 58 0,0-86-41,1 1 0,0-1 1,1 0-1,0 0 0,0 0 1,1 0-1,0 0 0,0 0 1,1-1-1,4 9 1,-5-12-21,0 0 0,0-1 1,0 1-1,1-1 1,-1 1-1,1-1 0,0 0 1,0 0-1,0-1 1,0 1-1,0-1 1,1 0-1,-1 0 0,1 0 1,-1-1-1,1 0 1,0 0-1,7 1 1,3-1-75,0-2 0,-1 0 1,1 0-1,0-2 0,0 1 1,-1-2-1,1 0 1,20-9-1,-28 10-9,0-1 0,-1 1 0,1-1-1,-1 0 1,1-1 0,-1 0 0,0 0 0,-1 0 0,1 0 0,-1-1 0,0 0 0,-1 0 0,7-11-1,-5 6 57,-1 0-1,1 0 1,-2-1-1,0 0 1,0 0-1,-1 0 0,2-20 1,-5 29-18,0-1-1,0 1 1,0 0-1,0-1 1,0 1 0,-1 0-1,0-1 1,1 1 0,-1 0-1,-1 0 1,-1-4 0,3 5 12,-1 1 1,0 0-1,0 0 1,1 0-1,-1 0 1,0 0-1,0 0 1,0 0-1,0 0 1,0 0-1,0 1 1,0-1-1,0 0 1,0 1-1,-1-1 1,1 0-1,0 1 1,0 0-1,-1-1 1,1 1-1,0 0 1,-1-1-1,1 1 1,0 0-1,-1 0 1,1 0-1,0 0 1,-1 0-1,1 1 1,0-1-1,-2 1 1,-4 1 51,0 1 0,0 0 0,0 1-1,0 0 1,1 0 0,0 0 0,-1 1 0,2 0 0,-1 0 0,0 0 0,1 1-1,-9 11 1,5-4 48,1 0 0,0 0 0,1 0 0,1 1 0,-9 24 0,14-34-57,0-1 0,0 1 1,0 0-1,1 0 1,-1 0-1,1 0 0,0 0 1,0 0-1,0 0 1,1 0-1,0 0 0,-1 0 1,1-1-1,1 1 1,-1 0-1,0 0 0,1-1 1,0 1-1,0-1 1,0 1-1,4 4 0,-2-4 13,1 1 0,-1-1-1,1 1 1,1-1 0,-1-1 0,0 1-1,1-1 1,0 0 0,0 0-1,0-1 1,0 1 0,9 1-1,6 1 128,1 0 0,42 3 0,-57-8-208,1 0 0,-1 0 0,0 0 0,1-1 0,-1 0 0,0-1 0,1 0 0,-1 0 0,0 0 0,0-1 0,-1 0 0,11-6 0,-9 3-19,-1 1 0,0-2 0,0 1-1,0-1 1,-1 0 0,0 0 0,-1 0-1,8-14 1,-4 4 52,-1 0 0,-1-1 0,6-21 0,0-13 26,2-8-240,-13 47 222,-1 4-197,0 16-97,-4 48 522,-15 81 0,17-129-211,-5 20 128,-15 46-1,7-29-87,13-43-63,1 0 1,-1 1 0,1-1-1,-1 0 1,0 1 0,0-1-1,0 0 1,0 0 0,0 0-1,0 1 1,-1 0 0,-8 11 208,10-13-221,0 1-1,0-1 0,-1 0 0,1 0 0,0 0 0,0 1 0,0-1 0,0 0 0,0 0 0,0 0 0,-1 1 0,1-1 0,0 0 0,0 0 0,0 0 0,-1 0 0,1 0 0,0 1 0,0-1 0,0 0 0,-1 0 0,1 0 0,0 0 0,0 0 0,0 0 0,-1 0 0,1 0 0,0 0 0,0 0 0,-1 0 0,1 0 0,0 0 0,0 0 0,-1 0 0,1 0 0,0 0 0,0 0 0,-1 0 0,1 0 0,0 0 0,0 0 0,0-1 0,-1 1 0,-11-12-303,-8-19-77,17 23 231,-3-3 117,2 2 1170,41 27 30,-31-14-1029,1-1 0,0 1 0,0-1 0,-1-1 0,2 1 0,-1-1 0,10 1 0,21 1 33,-18-1-167,0-2 0,24 0 0,-8-4-102,80-2-2313,-115 5 2309,-1 0 0,1 0 0,-1 0 1,1 0-1,-1 0 0,1 0 0,-1 0 0,1 0 0,-1 0 0,1 0 0,-1-1 0,1 1 0,-1 0 0,1 0 0,-1 0 1,1-1-1,-1 1 0,0 0 0,1 0 0,-1-1 0,1 1 0,-1-1 0,0 1 0,1 0 0,-1-1 0,0 1 1,1-1-1,-1 1 0,0-1 0,1 0-366,-1-1 1,0 1-1,0 0 0,0 0 1,0 0-1,0 0 1,-1 0-1,1-1 0,0 1 1,-1 0-1,1 0 1,-1-2-1,-3-4-1952,0 1-1,0-1 1,-5-6 0,-7-10-2394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36:51.0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 6400,'7'-3'15170,"-4"8"-14064,-1-1-2412,2 2 1768,-1 0 1,0 0-1,0 0 0,-1 1 0,1 0 1,1 11-1,4 44 89,-5-38-157,10 216 145,-13-239-705,0 0 0,0 0 0,0 0 0,0 0 0,0 0 0,0 0 0,1 0 0,-1 0 0,1 0 0,-1 0 0,0 0 0,2 1 0,-2-2 95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36:51.4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112 11 9216,'0'-1'100,"0"1"0,0 0 0,0-1 0,0 1 0,0-1 0,0 1 0,0 0 1,0-1-1,0 1 0,0-1 0,0 1 0,0 0 0,1-1 0,-1 1 0,0 0 0,0-1 0,0 1 1,1 0-1,-1-1 0,0 1 0,0 0 0,1 0 0,-1-1 0,0 1 0,1 0 0,-1 0 0,0-1 1,1 1-1,-1 0 0,0 0 0,1 0 0,-1 0 0,1 0 0,-1 0 0,0-1 0,1 1 0,-1 0 1,0 0-1,1 0 0,-1 0 0,1 0 0,-1 0 0,0 1 0,1-1 0,-1 0 0,1 0 0,-1 0 1,0 0-1,1 0 0,-1 1 0,9-1 1520,-8 1-1289,1 0 1,-1 0-1,1 0 1,-1 0-1,0 1 0,1-1 1,-1 0-1,0 1 1,0-1-1,0 1 0,0-1 1,0 1-1,1 2 1,-1-2-146,0 1 1,-1-1 0,1 0-1,0 0 1,-1 1 0,0-1-1,0 0 1,0 1-1,0-1 1,0 1 0,-1 2-1,-7 28 644,4-19-459,-49 149 1546,-1 9-1712,35-106-2559,6-23-8171,9-31 6381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36:51.8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75 10144,'-10'0'3744,"23"0"-2912,10-3-224,9-2 2847,26-2-2015,27-1 1248,9 3-1568,1-2-192,-14-1-576,1 0-608,-2 0 160,1-1-3456,0 3 1952,-9 6-9215,-22 3 6047,-29 9 1792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7:28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1 878 1728,'3'4'384,"0"0"0,0-1 0,1 1 0,-1 0 0,1-1 0,0 0 0,0 0 0,7 4 0,-10-6-276,0-1 0,1 1 0,-1-1 0,0 0 1,0 1-1,0-1 0,0 0 0,1 0 0,-1 1 0,0-1 0,0 0 0,1 0 1,-1 0-1,0-1 0,0 1 0,0 0 0,1 0 0,-1-1 0,0 1 1,0-1-1,0 1 0,0-1 0,0 1 0,1-1 0,-1 0 0,0 0 1,3-2 104,-2 1 1,1 0 0,0-1-1,-1 0 1,1 0 0,2-4 0,7-13 310,-2-1 0,11-30 1,-18 44-445,67-224 1267,-51 155-930,35-87 0,45-134-360,-98 294-103,-1 2 12,0 0-1,0 0 1,0 0 0,1 0-1,-1 0 1,1 0-1,-1 0 1,0 0 0,1 1-1,-1-1 1,1 0 0,0 0-1,-1 0 1,1 1 0,0-1-1,-1 0 1,1 1 0,0-1-1,0 1 1,0-1 0,0 1 18,0 0 0,-1 0 0,1 0 0,0 0 0,-1 0 0,1 0 0,0 0 0,-1 0 0,1 0 0,0 0 0,-1 1 0,1-1 0,0 0 0,-1 1 0,1-1 0,-1 0 0,1 1 0,0-1 0,-1 1 0,1 0 0,4 4 17,-1 0-1,1 0 1,-1 1 0,4 7-1,-6-9 35,13 22 81,-1-1 0,-1 2-1,-1 0 1,-2 0 0,-1 1 0,-1 0-1,-1 1 1,-1 0 0,3 53 0,-8-57-74,0 114 370,-2-110-163,-1 0-1,-12 51 1,11-68-116,0 0 0,-1-1 0,-1 1 1,0-1-1,0 0 0,-1 0 1,0-1-1,-14 17 0,16-23-52,0 0 0,0 0 0,0 0 0,0 0 0,0-1 0,-1 0 0,0 0 0,1 0 0,-1 0 0,0-1 0,-1 0 1,1 0-1,0 0 0,-1-1 0,1 1 0,0-1 0,-1-1 0,0 1 0,1-1 0,-9 0 0,-4-3-104,0 0 0,1-1-1,0-1 1,0-1 0,0 0 0,0-1 0,1-1 0,-19-12 0,35 20-9,-9-5-237,5 3-154,5 3-352,12 9 696,1 0 1,0-1-1,1-1 0,0 0 1,0-1-1,0-1 0,1-1 1,28 7-1,-18-7 256,1-1 0,-1-1-1,1-1 1,46-3 0,-63 0-105,0-1 1,0 1-1,0-2 0,0 1 0,0-1 0,0-1 1,-1 0-1,0 0 0,12-8 0,-14 8-22,-1-1 0,0 1 0,0-1-1,-1-1 1,1 1 0,-1-1 0,0 0-1,-1 0 1,0 0 0,0-1 0,0 1-1,0-1 1,2-7 0,1-9 31,-1 1 0,-1-1 0,-1 1 1,-1-1-1,-1 0 0,-1-1 0,-1 1 0,-5-37 0,4 54-108,0 0-1,0 0 1,-4-9-1,4 13-19,1 0 0,-1 0-1,0 0 1,0 0 0,0 0-1,0 0 1,-1 1 0,1-1-1,0 0 1,-1 1 0,0-1-1,-1-1 1,2 3 18,0 0 1,0 0-1,0 0 0,1 0 0,-1 0 1,0 0-1,0 1 0,0-1 0,1 0 1,-1 0-1,0 1 0,0-1 0,1 0 1,-1 1-1,0-1 0,1 1 0,-1-1 1,0 1-1,-13 11-150,8-5 97,2 1 0,-1-1 0,1 1 0,0-1 0,1 1 0,0 0 0,-4 14 0,2-6-25,-41 156-458,43-158 552,1 1-1,0 0 1,0-1 0,2 1 0,1 17 0,-1-27 41,1-1 0,0 1 0,0-1 0,0 1 0,1-1 0,0 1 0,0-1 0,4 8 1,-4-9 31,0-1 0,0 0 0,0 1 0,0-1 0,1 0 0,-1 0 1,0-1-1,1 1 0,-1 0 0,1-1 0,0 1 0,0-1 0,-1 0 1,1 0-1,4 1 0,-3-1-19,1-1 1,-1 1 0,1-1-1,0 1 1,-1-1-1,1-1 1,0 1-1,-1-1 1,1 0-1,-1 0 1,1 0 0,-1 0-1,1-1 1,-1 0-1,0 0 1,0 0-1,7-4 1,3-5 50,0-1 0,-1 0 0,17-18 0,-15 14-111,18-15-1,-28 27 8,0 0 0,0 1 0,0 0 0,0 0-1,1 0 1,-1 0 0,8-1 0,-11 3 4,-1 1 1,1 0-1,-1-1 1,1 1-1,-1 0 1,1 0-1,-1 0 1,1 0-1,0 0 1,-1 1-1,1-1 1,-1 0-1,1 1 1,-1-1 0,1 1-1,-1 0 1,0-1-1,1 1 1,-1 0-1,0 0 1,1 0-1,-1 0 1,0 0-1,0 0 1,0 0-1,0 0 1,0 0-1,0 1 1,0-1-1,0 0 1,0 1-1,-1-1 1,2 2-1,0 3 26,0-1-1,-1 1 1,1 0-1,-1 0 1,0-1-1,0 1 0,-1 0 1,0 0-1,0 0 1,-1 6-1,-2 8 174,-7 29-1,9-45-155,2-2 563,2-4-216,12-10-80,16-18-245,19-21 21,-15 14-125,74-61 0,-107 96-4,1 1 1,0-1-1,0 0 1,0 1-1,0-1 1,0 1-1,0 0 1,5-1 0,-7 2 42,0-1 0,1 1 0,-1 0 0,0 0 0,0 0 0,0 0 0,0 1 0,0-1 0,0 0 0,0 0 0,0 0 0,0 1 0,0-1 0,0 1 0,0-1 0,0 1 0,-1-1 0,1 1 0,0-1 0,0 1 0,0 0 0,0-1 0,-1 1 0,1 0 0,0 0 0,-1 0 0,1 0 0,-1 0 0,1-1 0,-1 1 0,1 2 0,2 3 5,-1 1 0,-1 0 0,1 0 0,-1-1 0,0 1 0,-1 0 0,0 10 0,-6 52 45,2-39-6,-1 13 412,23-48-203,-6-2-207,-1-1 0,-1-1-1,1 0 1,-1 0 0,-1-1 0,0 0 0,0-1-1,-1 0 1,-1 0 0,0-1 0,7-14-1,-11 19-21,2-3-78,0 0-1,-1 0 0,4-18 1,-1 9 153,-7 19-96,0 0 1,0 0-1,0 0 0,0 0 0,0 0 1,0 0-1,0-1 0,0 1 1,0 0-1,0 0 0,0 0 0,0 0 1,0 0-1,0 0 0,0 0 1,0 0-1,0 0 0,0 0 0,0 0 1,0 0-1,0 0 0,1 0 0,-1 0 1,0 0-1,0 0 0,0 0 1,0 0-1,0 0 0,0 0 0,0 0 1,0 0-1,0 0 0,0 0 1,0 0-1,0 0 0,0 0 0,0 0 1,0 0-1,1 0 0,-1 0 0,0 0 1,0 0-1,0 0 0,0 0 1,0 0-1,0 0 0,0 0 0,0 0 1,0 0-1,0 0 0,0 0 1,0 0-1,0 0 0,0 0 0,0 0 1,0 0-1,0 0 0,0 0 0,0 0 1,1 0-1,-1 1 0,0-1 1,0 0-1,0 0 0,1 12-78,-1 162-146,2-138 84,-2-34 158,0 1-1,1 0 1,0 0 0,-1-1-1,1 1 1,0-1 0,0 1-1,0 0 1,1-1 0,2 4-1,0 0-45,4 1 447,-7-7-389,0 0 0,0 0-1,-1 0 1,1 0 0,0 0-1,-1 0 1,1 0 0,0-1 0,-1 1-1,1 0 1,0-1 0,-1 1-1,1 0 1,-1-1 0,1 1-1,0-1 1,-1 1 0,1-1-1,0 0 1,10-10 70,-1 0 0,0-1 0,9-15-1,6-7-9,-9 11-18,18-32 0,-6 8-169,-13 30 155,-7 11-153,-8 6 93,0 0 0,0 0 1,0 0-1,0 0 0,0 0 1,0 0-1,0 0 0,0 0 1,0 0-1,1 0 0,-1 0 1,0 0-1,0 0 0,0 0 1,0 0-1,0 0 0,0 0 1,0 0-1,0 0 1,0 0-1,0 0 0,0 0 1,1 0-1,-1 0 0,0 0 1,0 0-1,0 0 0,0 0 1,0 0-1,0 0 0,0 0 1,0 0-1,0 0 0,0 0 1,0 0-1,0 0 0,1 0 1,-1 0-1,0 0 0,0 0 1,0 1-1,0-1 1,0 0-1,0 0 0,0 0 1,0 0-1,0 0 0,0 0 1,0 0-1,0 0 0,0 0 1,0 0-1,0 0 0,0 0 1,0 1-1,0-1 0,-2 26-144,1-20 154,0-1 1,1 0 0,-1 1-1,2 9 1,0 25 50,-2-31-77,1-1 0,2 15-1,-2-20 40,1-1 0,0 1 0,0 0 0,0 0 0,0 0 0,0-1 0,0 1 0,1-1 0,-1 1 0,1-1 0,3 4 0,-2-2 7,0-1 0,1-1-1,-1 1 1,1 0 0,0-1 0,0 0 0,0 0-1,0 0 1,0 0 0,0 0 0,1-1-1,-1 0 1,0 0 0,8 1 0,5-1 31,-1-1 0,29-3 0,-2 0 34,-33 3-42,0-2 0,0 1 0,0-2 0,0 1 0,-1-1 0,16-7 0,-20 8 0,-4-1-89,-4 2-2379,1 1 1627,1 0 0,0 0 0,0 0 0,-1 0 0,1 0 0,0-1 0,-1 1 0,1 0 0,0-1 0,0 1 0,-3-2 0,-1-1-1274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7:29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49 6816,'-31'-25'3072,"12"17"-2656,6 4 608,8 4-640,-8-5 0,4 2-256,-1 0-160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7:33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274 917 3552,'6'-24'1702,"-4"16"-927,0 0 1,-1 0 0,1-15 0,-1 20-693,-1 1-1,0-1 0,0 1 1,0 0-1,-1-1 1,1 1-1,-1-1 1,1 1-1,-1 0 0,0 0 1,1-1-1,-1 1 1,-1 0-1,1 0 1,0 0-1,0 0 0,-1 0 1,1 0-1,-1 0 1,0 0-1,1 1 1,-1-1-1,0 1 1,0-1-1,0 1 0,0 0 1,0-1-1,0 1 1,-1 0-1,1 1 1,0-1-1,0 0 0,-1 1 1,1-1-1,-1 1 1,-3-1-1,-1 1-50,0 0 0,0 1 0,0 0 0,0 0 0,0 0 0,0 1 0,1 0 0,-1 0 1,0 1-1,1 0 0,-7 4 0,2 0-35,1 0 0,1 1-1,0 0 1,0 0 0,0 1 0,-8 12 0,10-11 2,0 0 0,1 0 0,0 0-1,1 1 1,-6 15 0,2 0 55,-7 33 1,15-53-49,0 0-1,0 0 1,1-1 0,-1 1 0,1 0 0,0 0 0,1 0 0,-1-1 0,1 1 0,0 0 0,1-1-1,3 10 1,-4-12 40,1 1 0,1 0 0,-1-1 0,0 0 0,1 0 0,-1 0 0,1 0 0,0 0 0,0 0 0,1 0 0,-1-1-1,0 0 1,1 0 0,-1 0 0,1 0 0,0 0 0,0-1 0,7 3 0,2-1 120,1-1 0,0 0 0,0-1 0,0 0 0,0-1 0,20-3 0,-10 0 104,1-1 1,40-13-1,-51 12-214,0 0 1,1 0-1,-2-2 0,1 1 0,-1-2 1,0 0-1,0 0 0,-1-2 0,0 1 1,12-14-1,9-16 27,-3-1 1,51-86 0,26-39 316,-67 106-131,64-121 0,-89 143-192,-1 0 1,-2-1-1,9-50 0,-16 63-90,-1 0 0,1-38 0,-4 50-37,-2-1 0,0 1 0,0-1 0,-1 1 0,-1 0 0,-6-21 0,9 33 25,-1 0 1,1 0-1,-1-1 0,1 1 0,-1 0 1,1 0-1,-1 0 0,0 0 0,1 0 0,-1-1 1,0 1-1,0 1 0,0-1 0,0 0 1,0 0-1,0 0 0,0 0 0,0 1 1,0-1-1,0 0 0,-1 1 0,1-1 1,0 1-1,0 0 0,-1-1 0,1 1 0,0 0 1,0-1-1,-1 1 0,1 0 0,0 0 1,-3 1-1,1-1-37,0 1 1,0 0 0,0 1-1,0-1 1,1 0-1,-1 1 1,0 0-1,1-1 1,-1 1 0,1 0-1,0 0 1,-3 4-1,-3 3-23,1 1 1,1 0-1,0 0 0,-7 16 0,7-13 45,-18 37-50,2 2 0,2 1 1,3 0-1,2 1 0,2 1 0,-6 67 0,14-68 193,3 85 1,4-109 44,1 0 1,1 0-1,2 0 1,13 39-1,-17-64-73,0 0 0,0 0-1,0 0 1,1 0 0,0 0 0,0-1-1,0 1 1,1-1 0,-1 0-1,1 0 1,0 0 0,0 0 0,0-1-1,1 1 1,6 3 0,-5-4-13,0-1 0,1 1 1,-1-1-1,0-1 0,1 1 1,-1-1-1,1 0 0,-1 0 0,1-1 1,0 0-1,-1 0 0,11-2 0,2-1-22,0-2-1,0 0 1,-1-1-1,1-1 0,-1 0 1,-1-2-1,0 0 0,0-1 1,28-22-1,-10 3 5,-2-1 1,-1-1-1,32-41 0,6-27 676,-65 91-715,-3 5 5,-1 1-1,1-1 1,-1 0-1,0 1 1,0-1-1,0 0 1,-1 0-1,1-6 1,0 9-18,-1 0 0,0 0 0,-1 0 0,1 0 0,0 0 0,0 0 0,0 0 0,0 0 0,0 0 0,0 0 0,0 0 0,0-1 0,0 1 0,0 0 0,0 0 0,0 0 0,0 0 0,0 0 1,0 0-1,0 0 0,0 0 0,0 0 0,0 0 0,0 0 0,0 0 0,0 0 0,-1 0 0,1 0 0,0 0 0,0 0 0,0 0 0,0 0 0,0 0 0,0 0 0,0 0 0,0 0 0,0 0 0,0 0 0,0 0 0,-1 0 0,1 0 0,0 0 0,0 0 1,0 0-1,0 0 0,0 0 0,0 0 0,0 0 0,0 0 0,0 0 0,0 0 0,-7 4-213,-6 6-46,7-3 237,1 0-1,-1 0 1,1 1-1,1 0 1,-1 0-1,-4 12 1,2-5 30,-67 151 283,68-153-319,1 0 1,0 0 0,-3 21 0,7-30 70,0-1 1,1 1 0,0-1 0,-1 1-1,2 0 1,-1-1 0,0 1 0,1 0 0,-1-1-1,1 1 1,0-1 0,0 1 0,1-1 0,-1 1-1,1-1 1,-1 0 0,1 0 0,3 4-1,-4-6 5,-1 0-1,1-1 0,0 1 0,0 0 1,0 0-1,0 0 0,1-1 0,-1 1 1,0-1-1,0 1 0,0-1 0,0 1 1,1-1-1,-1 0 0,0 1 0,0-1 1,1 0-1,-1 0 0,0 0 0,1 0 1,-1 0-1,0 0 0,0 0 0,1-1 0,-1 1 1,0 0-1,0-1 0,1 1 0,-1-1 1,1 0-1,2-1 12,-1 0 0,0 0 0,0 0 0,1 0-1,-2-1 1,1 1 0,0-1 0,2-3 0,3-5-8,-1-1 0,0 1-1,-1-1 1,9-25 0,-6 13-41,6-39 1,-5 5-899,-10 67 814,4 97-389,-3-93 498,1-1 0,1 1 1,0 0-1,1-1 0,0 0 0,6 13 0,-9-23-9,1 1 0,-1-1-1,0 0 1,0 0 0,1 0-1,-1 0 1,1-1 0,-1 1-1,1 0 1,0-1 0,0 1 0,0-1-1,0 0 1,0 1 0,0-1-1,0 0 1,0 0 0,1 0 0,-1 0-1,3 0 1,-2-1 18,0 0 0,0 0 0,0 0-1,0 0 1,0-1 0,0 1 0,-1-1 0,1 1 0,0-1 0,0 0-1,0-1 1,-1 1 0,1 0 0,0-1 0,-1 1 0,4-4-1,13-11 71,0-2-1,-1-1 0,-2 0 1,17-23-1,-18 22-66,78-108 19,7-9-84,-59 89-582,-41 48 598,0 0 0,1 0 0,-1 0 0,0 1 0,0-1 0,1 0 0,-1 0 0,0 0 0,0 0 0,1 0 0,-1 1 0,0-1 0,0 0 0,1 0 0,-1 0 0,0 1 0,0-1 0,0 0 0,1 0 0,-1 1 0,0-1 0,0 0 0,0 0 0,0 1 0,0-1 0,0 0 0,0 0 0,1 1 0,-1-1 0,0 0 0,0 1 0,0-1 0,0 0 0,0 1 0,0-1 0,0 0 0,-1 1 0,4 15-74,-1 7 87,-1 1 1,-1 0 0,-1 0 0,-1-1-1,-7 31 1,-36 114 186,44-163-173,-2 4 67,0 0 0,0 0 0,-1 0 0,0-1 0,-8 14 0,11-20-56,0-1 0,0 1 0,-1-1 0,1 0 0,0 0 0,-1 0-1,1 1 1,-1-1 0,1-1 0,-1 1 0,1 0 0,-1 0 0,0 0 0,1-1 0,-3 1 0,2-1-12,0 0 1,0 0 0,-1 0 0,1 0 0,0 0 0,0-1 0,0 1 0,0-1-1,0 1 1,0-1 0,1 0 0,-1 0 0,0 0 0,0 0 0,0 0 0,-2-2-1,2 1 30,-1 0-54,0 0 0,1 1-1,0-1 1,-1 0-1,1-1 1,0 1-1,-2-4 1,3 4-43,-8-5-138,7 5 16,3 3 67,28 11-180,-16-9 279,1 0 0,0-2-1,0 0 1,0 0 0,0-1 0,-1-1 0,1 0 0,22-6 0,-30 5 34,0 0 0,0-1-1,-1 0 1,1 0 0,-1 0 0,0-1 0,0 1 0,0-1 0,4-6 0,3-2 70,-2-1 0,11-15 0,0-6-27,0-2 1,26-66-1,-35 76-79,65-128-263,-77 154 253,0 0 0,0 0 0,1 1 0,-1-1 0,0 0-1,0 0 1,1 0 0,-1 0 0,0 0 0,0 0 0,1 0 0,-1 1-1,0-1 1,0 0 0,0 0 0,0 0 0,1 1 0,-1-1 0,0 0-1,0 0 1,0 0 0,0 1 0,0-1 0,1 0 0,-1 0-1,0 1 1,0-1 0,0 0 0,0 0 0,0 1 0,0-1 0,4 10 55,0 7-96,-2 0-1,0 0 1,0 1-1,-2 26 1,0-29 101,-14 239 311,13-253-320,-2 19 164,3-19-184,0-1 0,0 1 0,0-1 1,0 0-1,0 1 0,0-1 0,-1 0 1,1 1-1,0-1 0,0 0 1,0 1-1,0-1 0,0 0 0,-1 1 1,1-1-1,0 0 0,0 0 0,0 1 1,-1-1-1,1 0 0,0 0 1,0 1-1,-1-1 0,1 0 0,0 0 1,-1 0-1,1 0 0,0 1 0,-1-1 1,1 0-1,0 0 0,-1 0 1,1 0-1,0 0 0,-1 0 0,1 0 1,0 0-1,-1 0 0,1 0 0,-1 0 1,-1-2 34,1 0 0,-1 0 0,1-1 0,0 1 0,-1-1 0,1 1 0,0 0 0,1-1 1,-1 0-1,0 1 0,0-6 0,-2-3-58,-16-73 106,7 29-696,12 55 595,0 0 0,0-1 0,0 1 0,0 0 0,0 0 0,0 0 1,0 0-1,0 0 0,0 0 0,0 0 0,0 0 0,0-1 0,0 1 0,0 0 0,0 0 1,0 0-1,0 0 0,0 0 0,0 0 0,0 0 0,0 0 0,0 0 0,0-1 0,0 1 1,0 0-1,0 0 0,0 0 0,0 0 0,0 0 0,0 0 0,0 0 0,0 0 1,0 0-1,-1 0 0,1 0 0,0-1 0,0 1 0,0 0 0,0 0 0,0 0 0,0 0 1,0 0-1,0 0 0,0 0 0,0 0 0,-1 0 0,1 0 0,0 0 0,0 0 0,0 0 1,0 0-1,0 0 0,0 0 0,0 0 0,0 0 0,-1 0 0,1 0 0,0 0 1,0 0-1,0 0 0,0 0 0,0 0 0,0 0 0,0 1 0,0-1 0,-4 9-181,0 16 43,2-9 171,0 5-107,1 26 1,1-40 83,0-1 1,1 0 0,0 0-1,0 0 1,1 0-1,-1 0 1,1 0-1,6 11 1,-8-16 8,1 1-1,0-1 1,0 0-1,-1 1 1,1-1-1,0 0 1,0 0 0,0 0-1,0 0 1,1 1-1,-1-1 1,0-1-1,0 1 1,1 0-1,-1 0 1,0 0 0,1-1-1,-1 1 1,1-1-1,-1 1 1,1-1-1,-1 1 1,1-1 0,-1 0-1,1 0 1,-1 0-1,1 0 1,-1 0-1,1 0 1,-1 0-1,1 0 1,-1-1 0,1 1-1,2-2 1,2-1 72,0 0 1,1-1-1,-1 0 1,0 0-1,10-10 1,-15 13-90,175-177 320,-4 4-386,-132 134 16,-36 39-397,-3 6 289,-4 15 212,2-11-95,-8 43-64,4-33 128,2 1-1,-1 28 1,4-25 13,2 0 0,0 1 0,7 25 0,-8-45 43,-1 0 0,2 0 0,-1-1 0,0 1 0,1 0 0,-1-1 0,1 1-1,3 3 1,-4-6-61,0 0-1,-1 0 1,1-1-1,0 1 1,0 0-1,0-1 1,0 1-1,0-1 1,0 0-1,0 1 1,0-1-1,0 0 1,0 1-1,0-1 1,0 0-1,0 0 1,0 0-1,0 0 1,0 0-1,0 0 1,0 0-1,0 0 1,0 0 0,0-1-1,0 1 1,0 0-1,0-1 1,0 1-1,0 0 1,0-1-1,0 1 1,1-2-1,6-3 20,0-1-1,-1 0 1,1 0 0,-1 0 0,-1-1-1,1 0 1,6-10 0,35-57-51,-41 62 62,-4 7-29,6-11 2,0 0-1,2 0 0,0 1 0,0 0 0,2 1 0,18-17 0,-22 24-64,0 0 0,1 0 0,-1 1-1,12-5 1,-16 9 22,-1 0-1,1 0 0,0 0 1,-1 1-1,1 0 1,0 0-1,0 0 0,-1 1 1,1 0-1,0 0 1,9 1-1,-13-1 29,5 1 153,-8 0 84,-8 5-192,-15 13-212,18-15 158,0 1-1,-12 11 1,4 1-21,0 1 1,2 0-1,0 0 1,1 1-1,-14 30 1,19-32 11,1 0 0,0 0 0,1 0 0,1 1 0,0-1 0,2 1 0,-2 28 0,5-42 32,-1-1 1,0 1 0,0-1 0,1 1 0,0-1-1,0 0 1,0 1 0,0-1 0,3 6 0,-3-8-6,-1 0 0,1 0 0,0 0 1,0 0-1,0 0 0,-1 0 0,1 0 1,0 0-1,0-1 0,0 1 1,0 0-1,0 0 0,1-1 0,-1 1 1,0-1-1,0 1 0,0-1 0,0 0 1,1 1-1,-1-1 0,0 0 1,0 0-1,1 0 0,-1 0 0,0 0 1,0 0-1,1 0 0,-1 0 0,0 0 1,2-1-1,28-10 23,0-1 1,0-1-1,39-24 0,0 1 21,-19 8 11,-2-1 0,61-48-1,-54 27-1,-4 4-16,20-9-80,-65 50-114,-8 5 68,-13 12 20,-1 6 34,1 0 1,0 2-1,2 0 1,0 0-1,2 1 1,0 1-1,1 0 1,1 0-1,-8 38 1,15-57 47,1 1-1,-1 0 1,1-1 0,0 1-1,0 0 1,1 4 0,-1-7-13,0 0 0,0-1 0,0 1 0,1 0 0,-1 0 0,0 0 1,0-1-1,1 1 0,-1 0 0,0-1 0,1 1 0,-1 0 0,1-1 1,-1 1-1,1 0 0,-1-1 0,1 1 0,-1-1 0,1 1 0,-1-1 1,1 1-1,0-1 0,0 1 0,-1-1 0,1 0 0,0 1 0,-1-1 1,1 0-1,0 0 0,0 0 0,0 1 0,1-1 0,-1 0 11,1-1 0,-1 1 1,1-1-1,-1 1 0,1-1 0,-1 1 0,0-1 0,1 0 0,-1 0 0,0 0 0,0 0 0,1 0 0,-1 0 0,0 0 0,0 0 0,0 0 1,0 0-1,0-1 0,0-1 0,17-30 155,-12 22-150,16-33 15,29-80 1,-43 109-92,-7 14 20,0-1-1,0 0 1,0 1-1,-1-1 1,1 1-1,0-1 1,-1 0-1,1 0 1,-1 1-1,1-4 1,-1 8-35,-1-1 0,1 1 1,-1 0-1,0-1 1,1 1-1,-3 4 0,1-4 35,1 1-1,-1-1 0,1 1 0,0 0 0,0 3 1,1 46-9,1-24 134,-1-24-68,0 0 0,1-1 0,0 1 0,0 0 0,1 0 0,-1-1 0,1 1 0,0-1-1,0 0 1,0 1 0,1-1 0,3 4 0,-5-7-30,0 0 1,0 0-1,0 0 0,0-1 0,1 1 1,-1 0-1,0-1 0,0 1 0,1-1 1,-1 0-1,0 1 0,1-1 0,-1 0 1,1 0-1,-1 0 0,0 0 1,1 0-1,-1 0 0,1 0 0,-1 0 1,0 0-1,1-1 0,-1 1 0,0-1 1,1 1-1,-1-1 0,0 1 1,2-2-1,4-2 45,0 0 1,0 0 0,8-8 0,-13 10-36,280-215 558,-263 202-598,0 0 1,-1-1 0,-1 0-1,-1-2 1,0 0 0,-1-1-1,22-36 1,-22 25 111,0 0 1,19-60-1,-27 66-124,-1 0 0,-1 0 0,-2 0 0,2-42 0,-7 53-81,2 13 118,0 0 0,0 0 0,-1 0 1,1 0-1,0 0 0,0 0 0,0 0 0,-1 0 0,1 0 0,0 0 0,0 0 0,0 0 0,-1 0 1,1 0-1,0 0 0,0 0 0,0 1 0,0-1 0,-1 0 0,1 0 0,0 0 0,0 0 1,0 0-1,0 0 0,0 1 0,0-1 0,-1 0 0,1 0 0,0 0 0,0 0 0,0 1 1,0-1-1,0 0 0,0 0 0,-13 26-330,11-22 358,-91 262-427,87-244 423,1 0-1,1 1 1,1-1-1,2 1 1,0-1-1,1 1 0,1 0 1,1-1-1,1 1 1,1-1-1,9 27 1,-5-22-256,1-1 0,2 0 0,0-1 0,22 35 0,-30-55-349,0-1-1,1 1 1,-1-1 0,1 0-1,0 0 1,7 5 0,-10-8 362,0 0 1,0-1 0,0 1-1,0-1 1,0 1 0,0-1 0,0 1-1,1-1 1,-1 0 0,0 1-1,0-1 1,1 0 0,-1 0 0,0 0-1,0 0 1,0 0 0,1 0-1,-1 0 1,0-1 0,0 1-1,1 0 1,-1-1 0,0 1 0,0-1-1,0 1 1,0-1 0,0 1-1,0-1 1,0 0 0,0 0 0,0 1-1,0-1 1,0 0 0,0 0-1,1-2 1,10-10-1652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7:33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60 6880,'-76'-48'3136,"47"44"-2720,16-1-384,10 5-96,-7-3 32,6 6 32,13 2-736,-1 2-3328,10 6 2208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7:36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0 857 3488,'28'-4'3744,"-17"0"-3379,0 0 0,0 0 0,0-1 0,0-1 0,-1 0 0,0 0 0,0-1 0,0 0 0,-1-1 0,11-11 1,7-11 529,39-57 1,-58 76-730,8-13 184,19-40 0,-15 25-250,-18 33-174,7-10 27,-9 16 9,1-1 0,-1 0 0,1 1 0,-1-1 0,0 1 0,1-1 0,0 1 0,-1-1 0,1 1 0,-1-1 0,1 1 0,0-1 0,-1 1 1,1 0-1,-1-1 0,1 1 0,0 0 0,0 0 0,0-1 0,0 1 29,-1 1 1,0-1-1,0 0 1,0 0-1,0 0 1,1 0-1,-1 0 1,0 0-1,0 0 1,0 1-1,0-1 1,0 0-1,0 0 1,1 0-1,-1 0 1,0 0-1,0 1 1,0-1-1,0 0 1,0 0-1,0 0 1,0 0-1,0 1 1,0-1-1,0 0 1,0 0-1,0 0 1,0 1-1,0-1 1,0 0-1,0 0 1,0 0-1,0 0 1,0 1-1,0-1 1,0 0-1,-2 37 109,-2-1 0,-2 0 0,-10 37 0,-47 132 924,-56 155 564,50-146 1842,69-214-3390,-1-11 393,3-18-287,4-7-56,1 1 0,12-34 0,30-73-152,-49 141 62,16-42-58,27-79 4,7-41-47,-14 51 10,-24 75-3,1 1-1,1 0 0,36-62 1,-41 84 33,1 1-1,0 0 1,16-17 0,-21 25 2,0 1 0,0-1 0,1 1-1,0 0 1,-1 0 0,1 1 0,0 0-1,1 0 1,-1 0 0,9-2 0,-14 5 50,0-1 0,1 1 0,-1 0 0,1-1 1,-1 1-1,1 0 0,-1 0 0,1 0 0,-1 0 0,1 0 1,-1 0-1,1 0 0,-1 1 0,1-1 0,-1 0 0,0 1 1,1-1-1,-1 1 0,0 0 0,1-1 0,-1 1 0,0 0 1,1 0-1,-1 0 0,0 0 0,0 0 0,0 0 0,0 0 1,0 0-1,0 0 0,0 0 0,-1 1 0,1-1 0,0 0 1,-1 1-1,1-1 0,0 3 0,1 3 19,-1 0 0,-1-1 0,1 1 0,-1 0-1,0 0 1,-2 11 0,-5 31 69,-3 0-1,-2-2 1,-35 90 0,39-117 71,-1 0 1,-1 0 0,-20 29-1,28-46-126,1-1-2,0 0-1,0-1 0,-1 1 0,1-1 0,0 1 1,-1-1-1,1 1 0,0-1 0,-1 0 0,0 1 1,1-1-1,-1 0 0,0 0 0,0 0 0,1 0 1,-1-1-1,0 1 0,0 0 0,0-1 1,-3 1-1,-6 1 76,-25 1-189,35-3 17,2 1 40,1 0-1,0-1 0,0 1 1,0-1-1,-1 1 0,1-1 1,0 0-1,0 0 0,0 0 1,2 0-1,-4 0 23,15-2 53,0 0 0,-1 0-1,1-2 1,-1 0 0,15-6 0,-5 2 68,4-2-18,1-1 0,-1-1 0,-1-2-1,0-1 1,-1-1 0,-1-1 0,26-23 0,-16 8 26,-1-1 0,-2-2 1,51-70-1,-78 98-94,0 1 28,-1 0 1,0 0 0,0-1 0,2-7 0,-5 13-46,-1 0 0,1 0 0,-1 0 0,1 0 0,-1 0 0,0 0 0,0-1 0,1 1 0,-1 0 0,0 0 0,0 0 0,0 0 0,0-1 0,0 1 0,-1 0 0,1 0 1,0 0-1,-1 0 0,1 0 0,0 0 0,-1-1 0,1 1 0,-1 0 0,0 0 0,1 0 0,-1 1 0,0-1 0,0 0 0,1 0 0,-1 0 0,0 0 0,-2-1 0,-7-5 44,9 4-21,-1-1 50,1 3-163,4 1-13,4 2 68,68 1-301,-71-3 317,-1 0 0,0 1 0,1-1 0,-1 0 0,0 1 0,1 0 0,-1 0 0,0 0 0,0 0 0,0 1 0,0-1 0,0 1 0,0 0 0,0-1 0,-1 1 0,1 1-1,-1-1 1,1 0 0,-1 1 0,0-1 0,0 1 0,0-1 0,0 1 0,0 0 0,-1 0 0,1 0 0,-1 0 0,0 0 0,0 0 0,1 6 0,2 8 31,-1 0 0,-1 0 0,-1 0-1,-1 29 1,0-26-29,-1 22 59,0 36-4,2-68-33,0 0 1,0 0 0,1 0 0,0-1 0,6 16 0,-7-24 3,-1 0 0,1 0 0,-1 1 0,1-1 1,-1 0-1,1 0 0,-1 0 0,1 0 0,0 0 0,0 0 0,0 0 0,-1 0 0,1 0 1,0-1-1,0 1 0,0 0 0,0 0 0,1-1 0,-1 1 0,0-1 0,0 1 0,0-1 1,0 1-1,0-1 0,1 0 0,-1 0 0,0 1 0,0-1 0,1 0 0,-1 0 0,0 0 0,3-1 1,1 0 8,0-1 1,0 0 0,0 0 0,-1 0 0,1-1 0,5-4 0,-1 2-6,62-42 139,71-62 0,-59 43-183,-73 60-76,-21 20-108,-19 28-1,14-17 182,1 0 0,2 2 1,0-1-1,-16 51 0,28-74 45,0 0 0,1 1 1,-1-1-1,1 1 0,0-1 0,0 1 0,0-1 0,0 1 1,0-1-1,1 1 0,0-1 0,-1 1 0,3 4 0,-2-6-3,0-1-1,0 1 1,0 0 0,0-1-1,0 1 1,0-1-1,0 1 1,1-1-1,-1 0 1,1 0-1,-1 1 1,1-1 0,-1 0-1,1 0 1,0 0-1,-1 0 1,1-1-1,0 1 1,0 0-1,-1-1 1,1 1 0,0-1-1,0 0 1,0 0-1,0 0 1,2 0-1,2 0 4,0 0 0,0-1-1,-1 0 1,1 0-1,0-1 1,-1 1 0,1-1-1,-1-1 1,0 1 0,1-1-1,-1 0 1,0 0-1,-1 0 1,1 0 0,0-1-1,-1 0 1,0 0 0,0 0-1,0-1 1,-1 1-1,1-1 1,3-7 0,-1 2 15,-1-1 1,0 0 0,-1 0 0,0 0 0,-1 0 0,0 0-1,-1-1 1,0 1 0,-1-1 0,0-12 0,0 16-50,-2 0 1,1 0 0,-1 0 0,0 1 0,-1-1 0,0 0-1,0 1 1,-5-10 0,6 12 4,-2 0 1,1 1-1,0 0 0,-1-1 1,0 1-1,0 0 0,0 0 0,-1 0 1,1 1-1,-1-1 0,0 1 1,0 0-1,0 0 0,0 0 1,-1 1-1,1-1 0,-1 1 1,1 0-1,-1 0 0,0 1 1,0 0-1,0-1 0,0 2 0,0-1 1,0 0-1,0 1 0,0 0 1,-7 1-1,2 0-16,7-1 6,0 0 0,0 0 1,0 0-1,0 0 0,0 1 1,0 0-1,0-1 0,1 1 1,-1 0-1,0 1 0,0-1 1,1 0-1,-6 4 0,8-5 22,0 0-1,0 1 0,0-1 1,1 0-1,-1 0 0,0 0 1,0 1-1,0-1 0,0 0 1,0 0-1,0 0 0,0 1 1,1-1-1,-1 0 0,0 0 1,0 0-1,0 0 0,0 1 1,1-1-1,-1 0 0,0 0 1,0 0-1,0 0 0,1 0 1,-1 0-1,0 0 0,0 0 1,1 1-1,-1-1 0,0 0 1,1 0-1,7 1 20,1 0 0,0 0 0,0 0 0,0-1-1,12-2 1,46-8-97,-45 5 147,26-4-73,-1-3-1,57-23 1,87-17 87,-181 50-137,-9 1 54,-1 1 1,0 0 0,1 0 0,-1 0-1,1 0 1,-1-1 0,0 1 0,1 0-1,-1 0 1,0 0 0,1 0 0,-1 0 0,1 0-1,-1 0 1,0 0 0,1 0 0,-1 0-1,1 0 1,-1 0 0,0 0 0,1 0-1,-1 1 1,0-1 0,1 0 0,-1 0-1,0 0 1,1 1 0,-1-1 0,0 0-1,1 0 1,-1 1 0,0 2-14,-3 0-19,0 0 0,0 0 0,0 0 1,-7 5-1,-5 4-59,2 3 106,0 0 0,1 1 0,0 0 0,2 1 0,0 0 0,1 0-1,0 1 1,1 1 0,-9 33 0,16-44-10,-1 0-1,1-1 1,1 1-1,-1 0 1,1-1-1,1 1 1,-1 0-1,1-1 1,3 10-1,-4-15 13,1 0 0,-1 1 0,1-1 0,0 0 0,0 0 0,0 1 0,0-1-1,1 0 1,-1 0 0,0 0 0,1 0 0,0 0 0,-1-1 0,1 1 0,0 0 0,0-1 0,0 0-1,0 1 1,0-1 0,0 0 0,0 0 0,0 0 0,1 0 0,-1 0 0,0-1 0,1 1 0,-1-1-1,0 1 1,1-1 0,-1 0 0,1 0 0,4 0 0,0-1 26,-1-1 0,1 0 0,-1 0 0,1 0 0,-1-1 0,0 0 0,0 0 0,0 0 0,0-1 1,0 0-1,-1 0 0,0-1 0,0 1 0,0-1 0,0 0 0,6-10 0,-2 3-16,-1 0 0,-1-1-1,1 0 1,-2 0 0,0-1 0,7-23 0,-12 31-25,1 0 0,-1 0 0,0 0-1,-1 0 1,0-1 0,0 1 0,0 0 0,-2-9 0,1 11-5,0 0 1,0 1-1,0-1 0,0 0 1,-1 0-1,0 1 1,0-1-1,0 1 0,0 0 1,0-1-1,-1 1 1,1 0-1,-5-3 0,3 2-12,-1 0-1,0 0 1,0 1 0,0 0-1,0 0 1,0 0-1,-1 0 1,1 1-1,-1 0 1,0 0-1,-9-1 1,6 1 52,9 1-37,0 1 0,-1 0 0,1 0 0,-1 0 0,1 0 0,-1 0 0,1 0 1,-1 0-1,1 0 0,-1 0 0,1 0 0,-1 0 0,1 0 0,-1 0 0,1 0 0,0 0 0,-1 0 1,1 0-1,-1 1 0,1-1 0,-1 1 0,-7 0-519,16-1 453,8 2 67,-1 0 0,1-2 0,0 1 0,-1-2 0,27-4 0,-12 1 99,-1-2 0,0-1 0,-1-1 1,1-2-1,-1-1 0,33-18 0,-46 21-84,0-1 1,-1 0-1,0-1 1,-1-1 0,0 0-1,-1-1 1,0 0-1,-1-1 1,0 0 0,-1-1-1,-1 0 1,10-18-1,1-7 57,27-69 0,-16 29-680,-31 79 603,0 0-1,0 0 0,0 0 0,0 0 1,0 0-1,0 0 0,0 0 0,0 0 1,0 0-1,0 0 0,0 0 0,0 1 1,0-1-1,0 0 0,0 0 1,0 0-1,0 0 0,1 0 0,-1 0 1,0 0-1,0 0 0,0 0 0,0 0 1,0 0-1,0 0 0,0 0 0,0 0 1,0 0-1,0 0 0,0 1 1,0-1-1,0 0 0,0 0 0,1 0 1,-1 0-1,0 0 0,0 0 0,0 0 1,0 0-1,0 0 0,0 0 0,0 0 1,0 0-1,0 0 0,0 0 0,0 0 1,1 0-1,-1 0 0,0 0 1,0 0-1,0-1 0,0 1 0,0 0 1,0 0-1,0 0 0,0 0 0,0 0 1,1 10-111,-3 43 56,-2 1 0,-3-1 0,-26 102 0,-7 24 76,-6 23 105,34-160-63,-1 0-1,-36 70 1,10-43 118,-3-3 0,-85 103 0,112-149-105,-2-2 1,1 1-1,-2-2 1,-34 26-1,50-41-49,-1 0-1,1-1 1,0 1-1,-1-1 1,1 1 0,0-1-1,-1 0 1,0 0-1,1 0 1,-1 0 0,0 0-1,1-1 1,-1 1-1,0-1 1,0 0 0,1 0-1,-1 0 1,0 0-1,-3-1 1,5 1-7,-1-1 1,1 1 0,0-1-1,-1 1 1,1-1-1,0 1 1,-1-1-1,1 0 1,0 0-1,0 0 1,0 0-1,0 0 1,0 0-1,0 0 1,0 0-1,0 0 1,0 0-1,0-1 1,1 1-1,-1 0 1,1-1 0,-1 1-1,1 0 1,-1-1-1,1 1 1,-1 0-1,1-1 1,0 1-1,0-3 1,-1 1 25,1-3-10,-1 0 0,1 0 0,0 0 0,0 0 0,1 0 0,0 0 0,0 0 0,1 0 1,-1 0-1,1 0 0,4-8 0,0 2-9,0 0 1,0 0-1,1 1 1,1 0-1,0 0 1,19-19-1,64-50 96,-62 57-36,102-91 126,33-26-93,-120 106-180,87-52-1,-103 71-55,26-16-310,1 3 1,74-27-1,-83 40-412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7:47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8 1728,'0'0'44,"-1"0"-1,1-1 1,0 1 0,0 0-1,0-1 1,-1 1 0,1 0-1,0-1 1,0 1 0,2-5 4281,-3 13-3967,-1 2-158,0 0-1,0 0 1,1 0 0,0 1-1,1 11 1,-1 17 127,-12 87 378,-8 91 334,19-192-944,-2 26 247,3 81 0,2-111-137,-3 36 0,-1-2 1182,1-47-682,-2-14 752,-2-17-307,11-23-1049,-2 33-263,1 0 0,1 1-1,0-1 1,0 1 0,2 0-1,12-20 1,-17 29 102,0 0 0,1 0 0,-1 0 1,1 0-1,-1 1 0,1-1 0,0 1 0,0-1 0,0 1 0,1 0 0,-1 0 0,0 0 0,1 1 1,-1-1-1,1 1 0,-1 0 0,1 0 0,7-1 0,-5 1 65,1 1-1,0 0 1,-1 1-1,1 0 1,-1 0-1,1 0 1,-1 1 0,1 0-1,-1 0 1,8 4-1,-6-3 47,1 2-1,-1-1 1,0 1 0,-1 0-1,1 1 1,-1 0-1,12 12 1,-16-15-9,-1 0-1,1 0 1,-1 1 0,0-1-1,0 1 1,0-1 0,0 1-1,-1 0 1,1-1 0,-1 1-1,0 0 1,0 0 0,0 0 0,-1 0-1,0 0 1,1 0 0,-1 0-1,-1 0 1,1 0 0,-2 6-1,0-1 64,-1-1 0,-1 1-1,0-1 1,0 1 0,-1-1-1,0-1 1,0 1 0,0-1-1,-1 0 1,-1 0 0,1 0-1,-1-1 1,0 0-1,0 0 1,-15 8 0,18-12-45,-1 0 1,1 0-1,-1-1 1,1 0-1,-1 0 1,0 0-1,0 0 1,1 0-1,-1-1 0,0 0 1,0 0-1,0-1 1,1 1-1,-1-1 1,0 0-1,0 0 1,1-1-1,-9-3 1,1 0-97,0-1 0,1-1 0,0 1 0,1-2 0,-18-15 0,19 13-3226,9 8 1676,0 2 1454,0 0 0,0 0 0,0 0 0,0-1 0,0 1 0,0 0-1,0 0 1,17 0-7637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8:11.6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229 188 9792,'-2'-39'4410,"2"54"-3282,1 1 634,-3 23-1,-3 3-1095,1 0-1,3 0 1,2 0 0,1 0 0,14 77-1,-14-109-530,1 0-1,0-1 0,1 1 1,0 0-1,0-1 0,9 14 1,-8-17-52,0 0 1,0 0-1,0-1 1,0 1-1,1-1 1,0 0 0,0-1-1,0 1 1,14 6-1,-3-4 64,0 0-1,0-1 1,1-1-1,0-1 1,0 0-1,24 1 1,-13-3 88,0-1 1,0-2 0,38-5-1,-54 4-176,-1 0 0,1-1-1,-1 0 1,0-1 0,0-1 0,21-10-1,-25 10-28,-1 0-1,1-1 1,-1 1-1,0-1 1,-1-1 0,1 1-1,-1-1 1,0 0-1,-1-1 1,6-10-1,-1-1 46,0-1 0,-2 0 1,9-34-1,9-67 35,-22 98-156,-1 1 0,-2-1 0,0 0 1,-1 0-1,-4-26 0,3 40 11,0 1-1,-1 0 1,0 0-1,-1 0 1,1 0 0,-2 0-1,1 0 1,-1 1-1,0 0 1,0 0 0,-1 0-1,0 0 1,-1 1-1,1-1 1,-1 1 0,0 1-1,-10-8 1,3 5-14,-1 0-1,0 1 1,-1 1 0,0 0 0,0 1 0,-15-3 0,-7 0-65,-53-4 1,36 8-812,-1 3 0,0 2-1,-89 14 1,77-3-3875,-67 21 0,66-11-2138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7:48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 4064,'-12'-2'4403,"9"4"-2097,4-2-1810,13 0 597,-11 2-1012,1-1 0,0 0 0,0 0 0,0-1 0,0 1 0,0-1 0,0 0 0,1 0 0,-1 0 0,0 0 0,6-2 0,18-1 185,92 7 139,-85-4-346,2 0 447,62-6 1,-69 7 37,-28-1 848,-20 0-16613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7:48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 4224,'0'0'1365,"6"-1"2000,-4-1-2998,0 0-1,0 0 0,0 0 1,1 0-1,-1 1 0,1-1 1,4-1-1,10-6 629,-3 0-648,0 1 1,0 1 0,0 1-1,20-7 1,64-11-113,-71 19-109,-1 2 0,45-1 1,-66 4-14,2 0-193,0 0 0,1 0-1,10 3 1,-17-3-234,0 0 0,1 1-1,-1-1 1,0 0 0,0 1 0,0-1-1,0 1 1,1-1 0,-1 1-1,0 0 1,0 0 0,0-1 0,0 1-1,0 0 1,-1 0 0,1 0-1,0 0 1,0 0 0,0 0-1,-1 0 1,1 0 0,-1 0 0,1 0-1,-1 0 1,1 1 0,0 1-1,3 16-2831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7:59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248 780 2144,'0'-19'1269,"3"12"4326,-3 9-5510,-17 3 283,-106 90 555,119-91-910,-15 9-57,-27 27 0,42-36 80,0 0 1,0 1-1,0-1 1,1 1-1,-1 0 1,1 0 0,1 0-1,-1 1 1,0-1-1,1 0 1,0 1-1,-1 6 1,3-10 10,0 0 1,0 0-1,0 0 1,0 0 0,0 0-1,0 0 1,1 0-1,-1 0 1,1 0-1,-1 0 1,1 0-1,0 0 1,0 0 0,0 0-1,0 0 1,0-1-1,0 1 1,0 0-1,1-1 1,-1 1 0,0-1-1,1 0 1,-1 1-1,1-1 1,0 0-1,0 0 1,-1 0 0,1 0-1,0 0 1,0 0-1,0-1 1,0 1-1,0 0 1,0-1-1,0 0 1,3 1 0,1-2 42,-1 1 1,1-1-1,0-1 1,-1 1 0,1-1-1,-1 0 1,1 0 0,-1 0-1,0-1 1,8-5 0,1-2 158,0 0 0,15-16 0,-10 9-122,60-61 537,-67 65-595,-1-1 0,-1 1 0,0-2 0,10-18 0,-9 7-13,0 0 0,-2 0 0,9-43 0,-10 26-67,-1 0 0,-3 0 1,-1-1-1,-6-80 0,3 118-71,0 0 0,-1 0-1,0 0 1,0 1 0,0-1-1,-1 0 1,0 1 0,0-1 0,0 1-1,0-1 1,-1 1 0,0 0 0,-7-9-1,9 13 43,1 1-1,-1-1 0,1 1 1,-1-1-1,0 1 1,1-1-1,-1 1 0,1-1 1,-1 1-1,0 0 1,0 0-1,1-1 0,-1 1 1,0 0-1,1 0 1,-1 0-1,0 0 0,0 0 1,1 0-1,-1 0 1,0 0-1,0 0 0,1 0 1,-1 0-1,-1 0 1,0 1-23,1 0 0,-1 0 0,1 0 0,-1 0 0,1 0 0,-1 0 0,1 0 0,0 1 0,0-1 0,-2 2 0,-2 4-93,1-1 0,0 1-1,-5 13 1,-1 10-57,1 0 0,2 0 0,-5 43 1,9-54 151,-3 31 82,1 1 1,5 96-1,2-128 98,0 1-1,1 0 1,6 19-1,-7-32-16,1 1 0,-1-1 0,1 1 0,1-1-1,0 0 1,0 0 0,0-1 0,0 1 0,1-1 0,9 9 0,-11-12-5,0-1 1,0 0 0,0 0 0,0 0 0,0-1 0,1 1-1,-1-1 1,0 0 0,1 1 0,-1-2 0,1 1 0,0 0 0,-1-1-1,1 1 1,0-1 0,-1 0 0,1 0 0,0-1 0,-1 1-1,7-3 1,5-1 183,-1-1-1,0 0 1,24-14-1,-17 9-235,5-4-20,0-1 1,0 0-1,34-29 0,-58 42-81,-1 1 0,1 0 1,-1 0-1,1 0 0,-1 0 0,1 0 0,0 0 0,-1 1 0,3-2 0,-4 2 31,1 0 0,-1 0 0,0 0 0,0 0-1,1 0 1,-1 0 0,0 0 0,1 0 0,-1 0-1,0 0 1,0 1 0,1-1 0,-1 0 0,0 0-1,0 0 1,0 0 0,1 0 0,-1 0 0,0 1-1,0-1 1,1 0 0,-1 0 0,0 0 0,0 1-1,0-1 1,3 13-163,-3-6 200,-1 0-53,1 0-1,1 0 1,-1 1-1,1-1 0,0 0 1,1 0-1,3 10 1,0-3 7,-1-4 127,1 1 0,0 0 0,0-1-1,1 0 1,7 9 0,-12-17-49,1 0-1,-1 0 1,1-1-1,-1 1 1,1-1 0,0 0-1,-1 1 1,1-1 0,0 0-1,0 0 1,0 0-1,0 0 1,0 0 0,0 0-1,0-1 1,1 1-1,-1-1 1,0 0 0,0 1-1,0-1 1,0 0-1,1 0 1,-1 0 0,0-1-1,0 1 1,0 0 0,1-1-1,-1 1 1,0-1-1,0 0 1,0 0 0,3-2-1,7-4 92,-2 0-1,1-1 0,-1 0 1,0-1-1,0 0 0,-1 0 1,8-12-1,55-81-126,-53 73 61,0-1-93,-3 5-103,36-44 1,-51 68 100,0 0 1,0 0-1,0-1 1,0 1-1,0 0 0,1 0 1,-1 1-1,0-1 1,0 0-1,1 0 0,-1 1 1,1-1-1,-1 1 1,1-1-1,-1 1 1,1-1-1,-1 1 0,1 0 1,1 0-1,-2 0 11,1 0-1,-1 1 1,0-1-1,1 1 0,-1-1 1,0 1-1,0-1 1,1 1-1,-1 0 1,0 0-1,0 0 0,0 0 1,0-1-1,0 1 1,0 1-1,0-1 1,0 1-1,2 3-8,0 0-1,0 0 1,-1 1 0,1-1-1,-1 1 1,-1-1 0,3 11-1,-2 1 34,0-1-1,-1 0 0,-1 1 1,-3 22-1,2-29 47,-1 1 0,0-1-1,-1 1 1,-1-1 0,1 0 0,-1 0-1,-8 14 1,11-22-5,0-1 1,0 1-1,0 0 0,0-1 0,-1 1 0,1 0 0,0-1 1,-1 1-1,1-1 0,-1 0 0,0 1 0,1-1 1,-1 0-1,0 0 0,0 0 0,1 0 0,-1-1 0,0 1 1,0 0-1,0-1 0,0 1 0,0-1 0,0 0 0,0 0 1,0 1-1,0-1 0,0-1 0,0 1 0,0 0 1,0 0-1,0-1 0,0 1 0,0-1 0,0 0 0,0 1 1,0-1-1,0 0 0,0 0 0,1 0 0,-1-1 1,0 1-1,1 0 0,-3-3 0,1 2-101,1 0-1,0 0 0,0-1 1,0 1-1,0 0 1,0-1-1,0 0 1,-2-4-1,4 7 22,0-1 0,0 1-1,0 0 1,0 0 0,0-1 0,-1 1 0,1 0-1,0 0 1,0 0 0,0 0 0,-1-1 0,1 1-1,0 0 1,0 0 0,0 0 0,-1 0-1,1 0 1,0-1 0,0 1 0,-1 0 0,1 0-1,0 0 1,-1 0 0,1 0 0,0 0-1,0 0 1,-1 0 0,1 0 0,0 0 0,-1 0-1,2 2-81,8-2-108,34 0 322,-1-2 1,0-3 0,57-12-1,-89 14-73,1-1 0,-1 0 0,0 0 0,-1-1 0,1 0 0,-1-1 0,0 0-1,0 0 1,9-10 0,-1 0-14,-2 0-1,0 0 1,17-28-1,-15 19 33,-2-2 0,17-37 0,15-60-18,-19 50-146,-7 22 153,2-2-48,-3-2 0,15-64 0,-29 92-41,-2 14-10,-1 0 1,-1 0-1,1-20 0,-4 26-128,-1 7-16,-5 12-194,-5 18 65,-7 34 263,2 0 0,3 1 1,2 0-1,-4 114 1,16 0-81,1-80 311,-1-90-124,0 0 0,1 0 0,1 1 0,-1-1 0,1 0 0,1 0 0,-1-1 0,1 1 0,1 0 0,6 11-1,-9-18 1,0 0-1,0 0 0,0 0 0,0 0 0,0-1 0,0 1 0,0 0 0,0-1 0,0 1 0,0-1 0,0 1 0,1-1 0,-1 0 0,0 1 0,0-1 0,0 0 0,1 0 0,-1 0 0,0 0 1,0 0-1,1 0 0,-1 0 0,0 0 0,0-1 0,0 1 0,1 0 0,-1-1 0,0 1 0,0-1 0,1 0 0,5-2 114,-1 0-1,1 0 1,9-8-1,2-2-69,0-1 1,-1-1-1,20-23 0,-18 16-157,46-40 0,-60 58 30,-1 1-1,1-1 0,0 1 1,0 0-1,0 0 0,9-3 1,-12 5 31,0 1 1,0-1-1,1 1 0,-1 0 1,0 0-1,0 0 1,0 0-1,0 0 1,1 0-1,-1 0 1,0 1-1,0-1 1,0 1-1,0 0 1,0-1-1,0 1 0,0 0 1,0 0-1,0 0 1,0 1-1,2 1 1,10 9-94,-1 0 1,0 2-1,12 15 1,2 2 317,-25-29-175,-1 0 1,1 0-1,-1 1 1,1-1-1,-1 0 1,2 4-1,-2-2 5,0-2 113,8-8 320,-8 4-438,0 0 0,0 0 0,0 0 0,0 0-1,0-1 1,-1 1 0,1 0 0,-1 0 0,1 0 0,-1 0-1,0-1 1,0 1 0,0 0 0,0 0 0,0-1-1,-1 1 1,1 0 0,-1 0 0,0-4 0,0 4-48,0 0 0,1-1 0,-1 1 1,0 0-1,0 0 0,-1-1 0,1 1 1,0 0-1,-1 0 0,1 1 0,-1-1 1,1 0-1,-1 0 0,0 1 0,0-1 1,0 1-1,-4-3 0,4 4 3,0-1 0,0 1 0,0 0 0,0-1 0,-1 1 0,1 0 0,0 0 0,0 1 0,0-1 0,0 0 0,-1 1 0,-1 0 0,-24 10-114,23-8 49,-10 5 1,0 1 0,0 0 0,1 1 0,0 1 0,1 0 0,0 1 0,-15 18 0,26-27 65,-1 0-1,0 0 1,1 1 0,0-1 0,0 1-1,0 0 1,0-1 0,1 1 0,-1 0 0,1 0-1,0 0 1,0 0 0,0 7 0,1-9 26,0-1 1,0 1-1,0 0 1,0 0-1,1-1 1,-1 1-1,1 0 1,-1-1-1,1 1 1,0-1-1,-1 1 1,1-1-1,0 1 1,0-1-1,0 1 1,0-1-1,0 0 1,0 1-1,1-1 1,-1 0 0,0 0-1,1 0 1,-1 0-1,1 0 1,-1 0-1,1 0 1,-1-1-1,1 1 1,0-1-1,-1 1 1,1-1-1,0 1 1,-1-1-1,4 0 1,1 1 82,0-1 0,0 0 0,0 0 0,0 0 0,0-1 0,0 0 1,0 0-1,0-1 0,0 0 0,0 0 0,10-5 0,1-2 5,0-1 0,22-18 0,-28 19-83,-1 0 0,0-1 0,13-17 0,7-7-618,-28 37 460,0 0 1,-1 0-1,1 1 1,0-1-1,1 8 0,-3-10 125,6 18-111,13 31-1,-17-45 153,0-1 0,1 0 0,-1 1 0,1-1 0,0 0 0,0-1 0,0 1 0,0-1 0,1 1 0,-1-1 0,1 0 0,8 5 0,-11-8 10,0 0 0,1 0 1,-1 0-1,0 0 0,0 0 0,1 0 0,-1 0 1,0 0-1,1 0 0,-1 0 0,0-1 1,0 1-1,1-1 0,-1 1 0,0-1 1,0 1-1,0-1 0,0 0 0,0 1 1,0-1-1,0 0 0,0 0 0,1-1 1,27-28 258,-19 19-282,37-40 77,-35 36-153,0 0 0,2 1 0,-1 1 0,2 0 0,24-17 0,-35 29 18,-1-1-1,0 1 0,1 0 1,-1 0-1,0 0 1,1 0-1,0 0 0,6 0 1,-9 1 28,1 0 1,0 0 0,-1 0 0,1 0-1,0 1 1,-1-1 0,1 0 0,0 1-1,-1-1 1,1 1 0,-1-1 0,1 1-1,-1 0 1,1 0 0,-1 0 0,1 0-1,-1 0 1,0 0 0,0 0 0,2 1-1,0 3 22,-1-1-1,1 1 0,-1 0 0,0 0 0,0-1 0,0 1 0,-1 1 0,0-1 0,1 7 0,0 6 111,-1 24 0,-1-27 14,0-14 69,0-1-187,0 0-1,0 0 1,-1 0 0,1-1 0,0 1-1,0 0 1,0 0 0,0 0 0,0 0-1,0 0 1,0 0 0,0 0 0,0-1 0,0 1-1,0 0 1,0 0 0,0 0 0,0 0-1,0 0 1,0 0 0,0 0 0,0 0-1,0-1 1,0 1 0,0 0 0,0 0 0,1 0-1,-1 0 1,0 0 0,0 0 0,0 0-1,0 0 1,0-1 0,0 1 0,0 0-1,0 0 1,0 0 0,0 0 0,1 0 0,-1 0-1,0 0 1,0 0 0,0 0 0,0 0-1,0 0 1,0 0 0,0 0 0,0 0-1,1 0 1,-1 0 0,0 0 0,14-6 68,-1 0 0,0 0 0,0-2 1,0 1-1,-1-2 0,12-10 0,-8 5-139,1 1 0,0 1 0,1 0 0,0 1-1,1 1 1,23-10 0,-41 20 46,0-1-1,0 1 1,0 0 0,0-1-1,1 1 1,-1 0 0,0-1-1,0 1 1,0 0-1,0 0 1,0 0 0,0 0-1,0 0 1,0 0 0,0 0-1,1 1 1,-1-1 0,0 0-1,0 0 1,0 1-1,0-1 1,0 1 0,0-1-1,0 1 1,0-1 0,1 2-1,-1 0-17,0 0-1,1 0 1,-1 0-1,0 0 1,0 0-1,-1 0 1,1 0-1,0 0 1,-1 1-1,1-1 0,-1 0 1,1 3-1,0 24 96,-1 34-1,-1-21-96,1-40 162,18 0 565,-15-2-675,1-1 20,0 1 0,-1-1 0,1 0 1,0 0-1,-1 0 0,1-1 0,-1 1 0,1-1 0,-1 0 0,0 0 0,5-4 0,63-63-47,-48 46 50,-7 6-187,-10 10 134,1 0-1,0 1 1,0 0-1,8-6 1,4 0-3,0 2 0,1 0-1,0 1 1,0 1 0,1 1 0,41-8-1,-40 10 171,-26 5-166,0 1-1,0-1 1,0 1-1,0 0 1,0 0 0,0 1-1,0-1 1,-4 3-1,-31 19-62,36-21 80,-10 7-81,1 0-1,0 0 0,0 1 0,-19 22 0,27-27 60,0 0 0,0 1 0,0-1 0,1 1 0,-1-1 0,1 1 0,1 1 0,-1-1 0,1 0 1,0 0-1,1 1 0,-1-1 0,0 12 0,2-17 33,0 1 1,0-1-1,0 0 1,0 0-1,1 1 1,-1-1-1,0 0 1,1 0-1,-1 0 1,1 1-1,-1-1 1,1 0-1,-1 0 1,1 0-1,0 0 1,0 0-1,0 0 1,-1 0-1,1 0 1,0 0-1,0-1 1,0 1-1,0 0 1,0 0-1,0-1 1,1 1-1,1 0 1,2 1 2,0-1 0,0 0 1,1 0-1,-1 0 1,6-1-1,-1 1-19,11 0 86,1-1 0,25-3 0,-5-1 4,-5 1 78,52-13 0,-64 11-187,-8 2 27,0-2 0,-1 0 0,1-2 0,-1 1-1,-1-2 1,1 0 0,-1-1 0,17-13 0,-20 13 34,0 1 0,-1-2 0,-1 1 0,1-2 0,13-17 0,-20 22-37,0 0 0,0 0 0,-1 0 0,0-1 0,0 0 0,0 0 0,-1 1 0,0-1 0,0-1 0,-1 1 0,0 0 0,1-13 0,-2 19-9,0 1-1,0-1 1,0 0 0,0 0-1,0 0 1,0 0 0,0 0-1,-1 0 1,1 1 0,0-1-1,-1 0 1,1 0 0,0 0-1,-1 1 1,1-1 0,-2-1-1,2 2-4,0-1 0,-1 1-1,1 0 1,0 0-1,-1 0 1,1-1-1,-1 1 1,1 0 0,0 0-1,-1 0 1,1 0-1,-1 0 1,1 0-1,-1 0 1,1 0 0,0 0-1,-1 0 1,1 0-1,-1 0 1,1 1-1,0-1 1,-1 0 0,1 0-1,-1 0 1,-2 2-34,0 0 0,-1 0 0,1 1 0,1-1 1,-1 1-1,-3 3 0,-4 5-61,0 1 1,1 0-1,-9 15 0,14-20 60,0 1 0,0-1-1,1 1 1,0 0 0,1 0-1,-1 0 1,0 10 0,2-13 71,1 0 0,0-1 0,1 1 0,-1 0-1,1-1 1,0 1 0,0-1 0,0 1 0,1-1 0,-1 1 0,1-1 0,0 0 0,0 0 0,1 0 0,-1 0 0,1 0 0,0-1 0,0 1 0,0-1 0,0 0-1,6 4 1,-5-3 12,1-1-1,0 0 1,0 0-1,0 0 1,0 0-1,0-1 1,1 0-1,-1 0 0,1-1 1,-1 1-1,1-1 1,0-1-1,0 1 1,-1-1-1,1 0 1,11-1-1,67-16-49,-29 0-3233,-29 8 1542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7:59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9 223 4896,'-7'-11'1584,"7"11"-1572,0 0 0,0 0 0,-1 0-1,1 0 1,0 0 0,0 0 0,0-1 0,0 1 0,0 0 0,0 0 0,0 0 0,0 0 0,0 0 0,0 0 0,0 0 0,0 0-1,0 0 1,0-1 0,0 1 0,0 0 0,0 0 0,0 0 0,0 0 0,0 0 0,0 0 0,0 0 0,0 0 0,0-1 0,0 1-1,0 0 1,0 0 0,0 0 0,0 0 0,0 0 0,0 0 0,0 0 0,0 0 0,0 0 0,1 0 0,-1-1 0,0 1-1,0 0 1,0 0 0,0 0 0,0 0 0,0 0 0,0 0 0,0 0 0,0 0 0,1 0 0,2-3 140,1 1 1,0 0-1,-1-1 0,1 1 1,0 1-1,1-1 1,-1 1-1,7-2 0,5-2 71,152-52 1479,-47 23-1184,0 5 1,2 5 0,198-13-1,-303 36-413,12 0-1333,34 2-1,-49 1-1677,-2 4 890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8:00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40 4480,'-28'-8'2016,"24"8"-1728,4-5 32,4 5-224,6-7 192,8-1-192,17 0-2432,6 4 1280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8:01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268 520 3328,'1'-1'221,"1"-2"412,0 0 1,-1 0 0,1 0 0,-1 0 0,2-6 0,-3 9-575,0-1 0,0 1 0,0-1 0,0 1 0,0-1 0,0 0 0,0 1 0,0-1 0,0 1 0,0-1 0,0 0 0,0 1-1,0-1 1,-1 1 0,1-1 0,0 1 0,0-1 0,-1 1 0,1-1 0,0 1 0,-1-1 0,1 1 0,0-1 0,-1 1 0,1-1 0,-1 1 0,1 0 0,-1-1 0,1 1 0,0 0 0,-1-1 0,0 1 0,1 0 0,-1 0 0,1 0 0,-1-1 0,1 1 0,-1 0 0,1 0 0,-1 0 0,0 0 0,0 0 0,-3 0-26,0-1 1,0 1-1,-1 1 1,1-1-1,0 1 1,0-1 0,0 1-1,0 0 1,0 1-1,-5 1 1,-5 3 107,-19 13-1,18-9-22,1-3-25,1 1 1,0 1 0,0 1 0,1-1 0,1 2-1,-1 0 1,2 0 0,0 1 0,0 0-1,1 1 1,-13 23 0,21-34-66,0-1 0,1 0 0,-1 0 0,1 0 0,-1 0 0,1 1 0,0-1 0,0 0-1,-1 0 1,1 1 0,0-1 0,0 0 0,0 0 0,0 1 0,0-1 0,1 0 0,-1 0 0,0 1 0,1-1 0,-1 0 0,0 0 0,1 0 0,-1 1 0,1-1 0,0 0-1,-1 0 1,1 0 0,0 0 0,0 0 0,0 0 0,0 0 0,1 0 0,0 1 72,1 0-1,0-1 1,-1 0 0,1 1 0,0-1-1,0 0 1,0-1 0,0 1 0,0 0-1,0-1 1,0 0 0,4 1 0,8-2 55,0 0 0,-1-1 1,1-1-1,-1 0 0,0-1 1,0-1-1,0 0 1,-1 0-1,0-1 0,0-1 1,0-1-1,-1 0 0,0 0 1,17-16-1,-24 19-132,0-1-1,-1 1 1,0-1-1,0 0 0,-1 0 1,4-8-1,0 1 8,-6 9-35,1 0 0,-1 0 1,1 0-1,-1 0 0,-1-1 1,1 1-1,0 0 0,-1 0 0,0-1 1,0 1-1,0 0 0,-1-1 1,0 1-1,1 0 0,-1 0 0,-3-7 1,3 8-46,0-1 0,-1 1-1,0 0 1,1 0 0,-1 0 0,0 0 0,0 0 0,-1 0 0,1 0-1,0 1 1,-1-1 0,0 1 0,0-1 0,1 1 0,-1 0 0,-1 0 0,1 1-1,0-1 1,-6-2 0,8 4 14,0 0 0,0 0-1,0 0 1,0 0 0,0 0 0,-1 0-1,1 0 1,0 0 0,0 0 0,0 0-1,0 1 1,0-1 0,0 0 0,-1 1-1,1-1 1,0 1 0,0-1-1,0 1 1,0 0 0,1-1 0,-1 1-1,0 0 1,0 0 0,-1 1 0,1-1 25,0 1 0,0-1 1,0 1-1,0-1 0,0 1 1,0 0-1,0-1 0,1 1 1,-1 0-1,1 0 0,-1-1 1,1 1-1,-1 2 0,3-3 59,0 0 0,0 1 0,0-1 0,0 0 0,0 0 0,4 1 0,-4-2 0,3 2 4,0 0-1,0-1 1,0 0 0,0 0-1,0-1 1,1 1 0,-1-1-1,0 0 1,0 0 0,1-1-1,5-1 1,-3 0 14,0 0 0,0-1 0,0 0 0,0 0-1,-1-1 1,11-7 0,-5 3 45,-1-2-1,0 0 0,-1 0 0,0-1 0,-1 0 0,0-1 1,10-16-1,23-45 185,5-8-52,36-40 403,-34 52-214,-41 57-572,-7 9-39,-4 3-94,2 1 258,-1 0-1,0 0 1,1 0 0,-1 0-1,1 1 1,0-1 0,-1 0 0,1 0-1,0 1 1,0-1 0,0 0-1,-1 0 1,2 3 0,-2 5-22,-10 27-219,-10 42 187,-29 168 298,14-77-276,22-109-45,-22 105-30,-41 168 831,72-315-626,0-1 1,-1 0-1,-1 0 0,0-1 1,-16 25-1,20-37-32,0 1 0,0-2-1,0 1 1,-1 0 0,1 0 0,-1-1 0,0 0 0,0 0-1,0 0 1,0 0 0,0-1 0,-1 1 0,1-1 0,-1 0-1,0-1 1,1 1 0,-1-1 0,0 0 0,0 0 0,0 0-1,0-1 1,0 0 0,0 0 0,-9-1 0,8 0 1,1 0 0,0 0 0,0 0 0,0-1 0,0 0 0,0 0 1,0 0-1,-6-5 0,8 5-37,0 0 0,1 0 1,-1-1-1,1 1 0,0-1 1,0 1-1,-1-1 1,2 0-1,-1 1 0,0-1 1,1 0-1,-1 0 0,1-1 1,0 1-1,-2-6 0,2 1 3,0 0 0,0 0 0,1 0 0,0 0 0,0 0 1,1 0-1,0-1 0,0 1 0,4-10 0,-1 6-26,0 0 0,1 0 0,1 1-1,0-1 1,11-15 0,-5 11-21,1 1 0,0 0 0,1 1 0,1 0 0,0 1-1,1 1 1,28-17 0,-23 17-124,0 1 0,2 1 0,-1 1 1,1 1-1,0 1 0,1 1 0,-1 1 0,1 1 0,1 1 0,-1 1 0,39 3 0,-16-1-3761,-2 0 1077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8:05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360 632 2816,'5'-9'1093,"-4"7"-795,1 0 1,-1 0 0,1 0 0,-1-1-1,0 1 1,0-1 0,0 1-1,0-1 1,0 1 0,0-5-1,-1 7-240,0-1 0,0 0 0,0 1-1,-1-1 1,1 1 0,0-1-1,0 1 1,0-1 0,-1 0-1,1 1 1,0-1 0,0 1 0,-1-1-1,1 1 1,-1-1 0,1 1-1,0 0 1,-1-1 0,1 1 0,-1-1-1,1 1 1,-1 0 0,1-1-1,-2 1 1,-13-5 297,8 4-318,1 1 1,-1 0 0,1 0 0,-1 0-1,1 1 1,-13 2 0,-38 14 223,44-13-141,-12 5 130,-43 23 0,52-24-195,3-1 20,1 0 0,-1 1 1,2 0-1,-13 11 0,20-16-42,1 0-1,-1 1 1,0-1-1,1 1 1,0 0-1,0 0 1,0 1-1,1-1 0,-1 1 1,1-1-1,0 1 1,0 0-1,1-1 1,0 1-1,-2 7 1,3-8 10,0 1 0,0-1 0,0 1 0,1-1 0,0 1 0,-1-1 0,2 0 0,-1 1 0,0-1 0,1 0 0,0 0 0,0 0 0,0 0 0,0 0 1,5 6-1,-2-5 57,-1-1 0,1 1 0,0-1 1,1 0-1,-1 0 0,0 0 0,1-1 1,0 0-1,0 0 0,10 3 1,-4-3 10,0 0-1,0-1 1,0 0 0,0-1 0,1 0 0,-1-1 0,0 0 0,1-1 0,-1-1 0,0 0 0,0 0 0,15-5 0,2-3 95,0-2 0,0 0 0,46-29 0,-39 17 11,38-33-1,-50 37-83,10-9-24,-2-1 1,-1-2-1,38-49 1,65-113 150,-105 146-252,46-100 0,-69 133-67,-1 1-1,0-1 1,0 0-1,-2 0 1,0-1 0,2-27-1,-5 42 28,0 0 0,0 1 0,0-1 1,0 0-1,0 1 0,0-1 0,0 1 0,0-1 0,-1 0 0,1 1 0,0-1 0,0 1 0,0-1 0,-1 0 1,1 1-1,0-1 0,-1 1 0,1-1 0,0 1 0,-1-1 0,1 1 0,-1-1 0,1 1 0,0 0 1,-1-1-1,1 1 0,-1-1 0,0 1 0,1 0 0,-1 0 0,1-1 0,-2 1 0,0 0-17,0 0 0,0 0 0,0 0 0,0 0 1,1 0-1,-1 1 0,0-1 0,0 1 0,0-1 0,-3 3 0,-4 1-64,1 1 0,-1 0 0,-9 8 1,5-1 67,-1 1 1,2 0 0,0 1 0,1 1 0,0 0 0,1 0 0,1 1 0,0 0-1,-9 24 1,-3 18 41,-19 85 0,34-118 29,-1 0 31,-22 101-54,24-96 47,1-1-1,0 41 0,4-64-18,0 1-1,1 0 1,-1 0-1,2-1 1,-1 1 0,1 0-1,0-1 1,0 1-1,4 5 1,-5-9 19,1-1 0,-1 0 0,0 0-1,1 0 1,0 0 0,-1 0 0,1 0 0,0 0 0,0 0 0,0-1 0,0 1 0,1-1 0,-1 1 0,0-1 0,0 0-1,1 0 1,-1 0 0,1 0 0,-1 0 0,1-1 0,0 1 0,-1-1 0,1 0 0,-1 1 0,1-1 0,3-1 0,13-1 176,0-1 0,0-2 1,-1 1-1,27-12 0,-9 0-85,40-23 0,-53 25-205,40-31 0,-61 43-216,-6 4-6,-7 6-12,-5 10 151,10-11 154,0 1 0,0-1 0,0 1 0,-7 15 0,12-21 7,0 1 0,-1 0 1,1-1-1,1 1 0,-1 0 0,0 0 1,1 0-1,-1-1 0,1 1 1,0 0-1,0 0 0,0 0 0,0 0 1,1 0-1,-1-1 0,1 1 0,-1 0 1,1 0-1,0-1 0,0 1 0,0 0 1,1-1-1,-1 1 0,1-1 1,-1 1-1,1-1 0,0 0 0,0 0 1,0 0-1,0 0 0,0 0 0,0 0 1,1-1-1,-1 1 0,1-1 0,-1 1 1,1-1-1,-1 0 0,4 1 1,-3-1 27,0-1 1,1 1 0,-1-1-1,0 0 1,0 0 0,0 0 0,0 0-1,0 0 1,0-1 0,0 1-1,0-1 1,0 0 0,0 0 0,0 0-1,0 0 1,0-1 0,-1 1-1,1-1 1,-1 0 0,1 0 0,-1 0-1,1 0 1,2-3 0,0-1-19,0 1-1,0-1 1,0-1 0,-1 1 0,0-1 0,0 0 0,5-14-1,-8 18-21,0 0 0,0 0 0,-1 0 0,1-1-1,-1 1 1,1-4 0,-1 6-2,0 0 0,-1-1 1,1 1-1,0 0 0,0-1 0,0 1 0,-1 0 1,1 0-1,-1-1 0,1 1 0,-1 0 0,1 0 0,-1 0 1,0 0-1,0 0 0,1 0 0,-1 0 0,-1-2 0,-8-5-118,9 7 99,0 0 1,0 0-1,0 0 0,0 0 1,-1 0-1,1 0 0,0 0 1,0 1-1,-1-1 1,1 0-1,0 1 0,-1-1 1,1 1-1,-1-1 1,1 1-1,0 0 0,-1 0 1,1-1-1,-1 1 0,1 0 1,-1 0-1,1 1 1,-1-1-1,1 0 0,-1 0 1,1 1-1,-2 0 0,-10 2-87,13-3 102,-1 1 0,1-1 0,0 0 0,-1 0 0,1 0 0,0 0 0,0 0 0,-1 0 0,1 0 0,0 1 0,0-1 0,-1 0 0,1 0 0,0 0 0,0 1 0,-1-1 0,1 0 0,0 0 0,0 1 0,0-1 0,0 0 0,0 0 0,-1 1-1,1-1 1,0 0 0,0 1 0,0-1 0,0 0 0,0 0 0,0 1 0,0-1 0,0 0 0,0 1 0,7 9-65,13 4 163,-13-12-61,0 0 0,0-1 0,0 1 0,0-1 0,0-1 0,0 1 0,0-1-1,0-1 1,0 1 0,0-1 0,0 0 0,0-1 0,0 0 0,13-5 0,5-4 181,1-1 0,31-21 0,-15 7-238,-2-2 1,0-3-1,-3 0 1,41-44-1,-78 75 20,23-22-215,-22 21 204,0 0 0,0 1 0,0-1 0,0 0 0,1 0-1,-1 1 1,0-1 0,0 0 0,1 1 0,-1-1 0,0 1-1,1 0 1,-1 0 0,1-1 0,-1 1 0,0 0 0,3 0-1,-3 1 8,-1-1 0,1 1 0,-1 0 0,1-1 0,-1 1-1,1-1 1,-1 1 0,0 0 0,1 0 0,-1-1 0,0 1-1,0 0 1,1-1 0,-1 1 0,0 0 0,0 0 0,0 0-1,0 1 1,0-1-13,1 12-12,-1 0-1,0 0 0,-1 0 1,0 0-1,-1-1 0,-5 18 0,0-1 30,3-9 16,-1-1 0,-1 1 0,-1-1 0,-1 0 0,0-1 0,-2 0-1,0 0 1,-19 25 0,25-38 80,0-1 0,0 0-1,0 0 1,-1 0 0,0 0-1,-5 3 1,8-6-38,0 1-1,0-1 1,0 0-1,-1 0 1,1 0-1,0 0 1,-1-1-1,1 1 1,0-1-1,-1 1 1,1-1-1,-1 0 1,1 0 0,-1 0-1,1 0 1,-3-1-1,-3-2-12,0 0 0,0 0 1,1-1-1,0 0 0,-1 0 0,1-1 0,1 0 0,-1 0 0,1 0 1,0-1-1,0 0 0,1-1 0,-8-10 0,0 6-651,11 10 292,7 4 105,1-1 175,14 6 53,-1-1 0,1-1 0,0 0 0,0-2 0,0 0 0,1-2 0,31 1 0,-16-4 193,0-1 1,-1-2 0,53-12 0,-78 13-194,0-1 0,-1 1 0,1-2 0,-1 1 0,0-1 0,0-1 0,0 1 0,-1-1-1,0-1 1,0 0 0,0 0 0,-1 0 0,0-1 0,6-10 0,-10 13-7,0 0 0,0 0 0,-1-1 0,1 1 0,-1-1 0,-1 1 0,1-1 0,-1 0 0,0 1 0,0-1 0,-1-8 0,0 13-19,1 1 0,-1-1 0,0 1 1,0-1-1,0 1 0,0-1 0,0 1 0,0-1 0,-1 1 0,1-1 0,0 1 0,0-1 0,0 1 1,0-1-1,-1 1 0,1-1 0,0 1 0,0-1 0,-1 1 0,1 0 0,0-1 0,-1 1 0,1-1 1,-1 1-1,1 0 0,0-1 0,-1 1 0,1 0 0,-1 0 0,0-1 0,0 1-4,0 0 0,0 0 0,0 0 0,0 0-1,0 0 1,0 0 0,-1 1 0,1-1 0,0 0 0,0 1-1,0-1 1,0 1 0,-1 0 0,-2 1-11,1 0 0,-1 1 1,1-1-1,-1 1 0,1 0 0,-4 4 0,-3 11-116,-9 11-201,15-24 298,0 1 1,0-1-1,1 1 1,0-1-1,0 1 0,0 0 1,-3 10-1,5-12 37,0 0 1,1 0-1,-1 1 1,1-1-1,0 0 0,0 0 1,0 0-1,0 0 0,1 0 1,0 1-1,0-1 0,0 0 1,2 4-1,0 0 86,0-1 1,1 0-1,5 9 0,-8-14-36,0-1 0,-1 0 0,1 1 0,0-1 0,0 0 0,1 0 0,-1 0-1,0 0 1,0 0 0,0 0 0,1 0 0,-1 0 0,0 0 0,1 0-1,-1-1 1,1 1 0,-1-1 0,1 1 0,-1-1 0,1 0 0,0 1-1,-1-1 1,1 0 0,2 0 0,2-2-6,1 0 0,-1 0 0,1 0 0,-1-1 0,0 0 0,0-1 0,0 1 0,8-8 0,44-40 140,-45 38-79,117-104-646,-129 117 540,-1-1-1,1 1 1,-1-1 0,1 1-1,-1 0 1,1-1 0,-1 1 0,1 0-1,0-1 1,-1 1 0,1 0-1,-1 0 1,1 0 0,0-1-1,-1 1 1,1 0 0,0 0-1,-1 0 1,1 0 0,0 0-1,-1 0 1,1 0 0,0 1-1,-1-1 1,1 0 0,-1 0-1,1 0 1,0 1 0,0 0-1,1 0 1,-1 0-1,0 0 1,0 0-1,0 0 1,0 0-1,-1 0 0,1 1 1,0-1-1,0 0 1,-1 0-1,1 2 1,1 3-12,0-1 1,-1 1-1,1 0 1,-1 0-1,0 7 1,-2-5 25,1 0 1,-1-1 0,0 1-1,-1-1 1,0 1 0,0-1-1,-5 10 1,0-2 132,-1-1 0,-12 19-1,17-29-68,0 0-1,0 0 1,-1 0 0,1 0-1,-6 4 1,8-7-52,0 0 1,-1 0 0,1 0-1,-1-1 1,1 1 0,-1 0-1,1-1 1,-1 1 0,0-1-1,1 1 1,-1-1 0,1 0-1,-1 0 1,0 1 0,1-1-1,-1 0 1,0-1 0,1 1-1,-1 0 1,0 0 0,-1-1-1,-2-1 23,1 0-1,-1 0 0,1 0 0,0 0 1,-1-1-1,1 1 0,0-1 1,0 0-1,1 0 0,-7-8 0,-7-16-92,15 24-73,1 0 23,8 2-47,123-2-196,48-1 228,-162 3 180,0 1-1,0-2 1,0 0-1,0-1 1,0-1-1,19-6 1,-27 6-47,1 1-1,-1-1 1,0-1 0,0 0 0,0 0 0,-1 0 0,1-1 0,-1 0 0,-1 0 0,1-1 0,-1 0-1,7-10 1,-4 2 5,-1 0 0,0 0 0,9-29 0,11-56 5,-16 57-18,61-204 52,-69 234-57,-2 8-97,0-1 1,-1 1-1,0-1 1,0 1-1,1-7 1,-4 8-289,-1 10 207,-2 12 100,-8 118 124,-4 32 51,7-67 58,5-49-84,3 0 1,2-1-1,8 62 0,-6-97-38,2 0-1,6 22 0,-8-31 42,1 0 1,0 0-1,0 0 1,0 0-1,1-1 1,0 0 0,7 8-1,-10-12-48,0-1-1,0 0 1,0 0 0,1 0 0,-1 0-1,0 0 1,1-1 0,-1 1 0,0 0-1,1-1 1,-1 1 0,1-1-1,0 1 1,-1-1 0,1 0 0,-1 0-1,1 1 1,-1-1 0,1 0-1,0 0 1,-1-1 0,1 1 0,-1 0-1,1-1 1,0 1 0,-1 0-1,1-1 1,-1 0 0,2 0 0,3-3-289,0 1 1,0-1 0,-1 0-1,0-1 1,6-5-1,-4 2-876,0 0 0,0 0 0,-1-1 0,-1 0 0,1 0 0,-1 0-1,-1-1 1,4-11 0,0 0-1380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8:06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32 184 6304,'-31'-15'2848,"41"6"-2464,-2 6 864,10-2-768,14-6 512,4-1-576,12-8 192,7 7-352,12-11-64,1 8-128,8-4 288,-4 8-160,-9 1 320,-5 2-288,-13 6-4832,-4 3 2496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8:11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451 591 2656,'4'-6'845,"-3"12"3147,-14-5-3112,0 0 1,-24 6-1,5 0-524,-18 3-46,-1 3-1,-58 24 1,98-34-327,-4 3 40,0 0-1,0 1 1,-20 12-1,30-16 6,0 1-1,1-1 1,-1 1-1,1 0 1,0 0-1,0 0 1,0 0-1,0 1 1,1 0-1,0-1 0,0 1 1,0 1-1,-3 6 1,6-11 6,-1 1 1,1 0-1,-1 0 0,1 0 1,0 0-1,0 0 0,0 0 1,0 0-1,0 0 0,0 0 1,1 0-1,-1 0 0,1 0 1,-1 0-1,1 0 0,-1 0 1,1-1-1,0 1 0,0 0 1,0-1-1,0 1 0,1 0 1,-1-1-1,0 1 0,1-1 1,-1 0-1,1 1 0,-1-1 0,3 2 1,0-1 43,0 1 1,0-1 0,1 0-1,-1 0 1,1-1 0,-1 1-1,1-1 1,0 0-1,-1 0 1,1 0 0,7-1-1,2 0 102,0-2-1,1 0 1,-1 0-1,0-1 1,26-10-1,-16 4-6,-1-2-1,33-19 1,-39 19-6,25-19 1,-37 25-101,0 1 0,0-1 0,-1 0 0,1 0 0,-1-1 0,0 1 0,-1-1 0,6-9 1,-5 5-77,-2 7-41,-1 1 0,1-1 0,-1 0 0,0 0-1,0 1 1,1-7 0,-2 9 31,0-1-1,0 1 1,0 0 0,0-1-1,0 1 1,0-1 0,-1 1-1,1-1 1,0 1-1,0 0 1,0-1 0,0 1-1,-1-1 1,1 1 0,0 0-1,0-1 1,-1 1 0,1-1-1,0 1 1,-1-1 0,0 1-24,0-1 0,0 1 0,1 0 0,-1-1 1,0 1-1,0 0 0,0-1 0,0 1 0,0 0 0,0 0 1,0 0-1,0 0 0,-1 0 0,-1 0 15,0 1 0,0-1-1,1 1 1,-1 0 0,0 0 0,0 0-1,1 0 1,-1 1 0,1-1-1,-1 1 1,1-1 0,0 1 0,0 0-1,0 0 1,0 0 0,0 0-1,0 0 1,0 1 0,-2 2 0,3-2 23,-1-1 1,0 1-1,1-1 1,0 1-1,-1 0 1,1 0-1,0 0 1,0-1-1,1 1 1,-1 0-1,1 0 1,-1 0-1,1 0 1,0 0-1,0 0 1,0 0 0,1 1-1,0 4 1,1-3 69,1 0 1,-1 0 0,1 0 0,0 0 0,0-1 0,1 1 0,0-1-1,-1 0 1,1 0 0,0 0 0,9 6 0,-10-8-5,1 0 0,-1 0 0,0 0 0,1 0 0,-1 0 0,1-1 0,0 0 0,0 0 0,-1 0 0,1 0 0,0-1 0,0 1 0,0-1 0,0 0 0,0 0 0,0 0 0,6-2 0,-1-1 28,0 0 0,0-1 0,-1 1 0,1-2 0,12-8 1,38-32 147,-12 8-322,-39 32 13,14-9-266,-22 13 333,0 1 1,0 0-1,1 0 1,-1 0-1,0 0 1,0 0-1,1 0 1,-1 0-1,0 0 1,0 0-1,1 0 1,-1 0 0,0 0-1,1 0 1,-1 0-1,0 0 1,0 0-1,1 1 1,-1-1-1,0 0 1,0 0-1,1 0 1,-1 0-1,0 0 1,0 1-1,0-1 1,1 0-1,-1 0 1,0 0-1,0 1 1,0-1-1,1 0 1,-1 0-1,0 0 1,0 1-1,0-1 1,0 0-1,0 0 1,0 1-1,0-1 1,0 0-1,0 1 1,1-1-1,-1 0 1,0 0-1,0 1 1,0-1-1,-1 0 1,1 1 0,0-1-1,0 0 1,0 0-1,0 1 1,-3 15-26,3-16 30,-87 365 107,77-321-65,-39 152 171,35-143-87,-6 34 362,16-71 1104,13-41-608,27-71-755,-17 43-266,8-22 49,85-204 66,-93 244-63,1 0-1,41-53 1,59-50-245,-114 132 194,0 1 1,0 0-1,0 0 1,7-4 0,-9 7-18,-1 0 1,0 0 0,1 1 0,-1-1-1,1 1 1,-1 0 0,1 0 0,-1 0-1,1 1 1,4-1 0,-7 1 35,0 0 0,-1 0 1,1 0-1,0 0 1,-1 0-1,1 0 0,0 0 1,-1 0-1,1 1 0,0-1 1,-1 0-1,1 0 0,-1 1 1,1-1-1,-1 0 1,1 1-1,0-1 0,-1 1 1,1-1-1,-1 0 0,0 1 1,1-1-1,-1 1 0,1 0 1,0 1 11,-1-1 1,0 0-1,1 0 1,-1 1-1,0-1 1,0 0 0,1 1-1,-1-1 1,0 0-1,0 1 1,-1 1-1,0 3 36,0 0 0,-1 0 0,0-1 0,-4 10 0,-10 14 6,-2-1 1,-1-1-1,-41 47 0,55-69 32,1-1 0,-1 1 0,0-1 0,-1 0 0,-10 7 0,14-10-52,1 0 1,-1 0-1,1 0 1,-1-1-1,0 1 1,1 0-1,-1-1 1,0 1-1,0-1 1,0 0-1,1 1 1,-1-1-1,0 0 0,0 0 1,0 0-1,1 0 1,-1-1-1,0 1 1,0-1-1,0 1 1,1-1-1,-1 1 1,0-1-1,1 0 1,-1 0-1,-2-1 1,2 0-22,1 1 0,0 0 0,0-1 0,0 1 0,0-1 0,0 0 0,0 1 0,0-1 0,1 0 0,-1 1 0,1-1 0,-1 0 0,1 0 0,-1 1 0,1-1 0,0 0 0,0 0 0,0 0 0,0 0 0,0 1 0,0-1 0,1 0 0,-1 0 0,1 0 0,-1 1 0,1-1 0,0 0 0,-1 1 0,1-1 0,0 0 0,0 1 0,2-2 0,-2 1-186,0 0 0,0 1 0,1 0 0,-1-1 0,1 1 0,-1 0 0,1 0 0,0 0-1,-1 0 1,1 0 0,0 0 0,2-1 0,14-4-1182,-5 2 857,0 0 0,14-2 0,34-8 194,-17 3 34,-26 7 163,-3 0-377,0 1 0,26-2 0,-39 6 510,-1-1 0,1 0-1,-1 1 1,0-1 0,1 1-1,-1-1 1,1 1 0,-1-1 0,0 1-1,1 0 1,-1 0 0,0 0-1,0 0 1,0 0 0,0 0-1,0 0 1,0 0 0,0 0 0,0 1-1,0-1 1,0 0 0,-1 0-1,1 1 1,-1-1 0,2 3-1,0 2 139,0 0 0,-1 0 0,1 0-1,0 13 1,2 48 547,-4 1-1,-15 122 0,-30 54 438,18-116 37,27-128-1139,0 0 1,0 1 0,0-1-1,0 0 1,0 1-1,0-1 1,0 0 0,0 0-1,0 1 1,0-1-1,0 0 1,0 1 0,-1-1-1,1 0 1,0 0-1,0 1 1,0-1 0,0 0-1,-1 0 1,1 0-1,0 1 1,0-1 0,0 0-1,-1 0 1,1 0-1,0 1 1,0-1 0,-1 0-1,1 0 1,-1 0-1,1 0-5,0 0-1,0 0 0,-1-1 0,1 1 0,0 0 1,0 0-1,0-1 0,0 1 0,-1 0 1,1 0-1,0-1 0,0 1 0,0 0 0,0 0 1,0-1-1,0 1 0,0 0 0,0-1 0,0 1 1,0 0-1,0 0 0,0-1 0,0 1 1,0 0-1,0-1 0,0 1 0,0 0 0,0 0 1,0-1-1,1 1 0,0-8 120,0 0 0,0 0 1,-1-14-1,-1 13-89,1 1 0,1-1 0,2-17 0,22-62 143,8-32-202,-17 47-86,52-202 108,-58 245-64,18-41 1,-24 61 1,1 1 0,0 0 0,0 0 1,1 1-1,1 0 0,-1 0 0,1 0 1,11-9-1,-16 16 19,-1 0 1,1-1 0,0 1 0,-1 0-1,1 0 1,0 0 0,0 0-1,0 1 1,0-1 0,0 0 0,0 1-1,0 0 1,0-1 0,0 1-1,0 0 1,0 0 0,0 0 0,0 0-1,0 0 1,0 1 0,0-1-1,0 0 1,0 1 0,0 0 0,0-1-1,0 1 1,0 0 0,2 1 0,-2 0 17,0 0 1,1 0 0,-1 0-1,0 0 1,0 0-1,0 1 1,-1-1 0,1 1-1,0-1 1,-1 1 0,0-1-1,1 1 1,-1 0 0,0 0-1,-1 0 1,1 0 0,0 0-1,-1-1 1,1 4 0,-2 12 3,0-1 1,0 0 0,-2 0-1,0-1 1,-10 31 0,2-9 49,10-34-42,-15 51 319,14-50-243,0 0 0,-1-1 0,1 1 0,-1 0-1,1-1 1,-1 1 0,-1-1 0,-5 6 0,9-9-75,-1-1 0,1 0 0,0 1 0,-1-1 0,1 0 0,-1 1 0,1-1 0,-1 0 0,1 1 1,0-1-1,-1 0 0,1 0 0,-1 0 0,1 0 0,-1 1 0,1-1 0,-1 0 0,1 0 0,-1 0 0,1 0 1,-1 0-1,1 0 0,-1 0 0,1 0 0,-1 0 0,1 0 0,-1-1 0,1 1 0,-1 0 0,1 0 0,-1 0 0,0-1 1,0 0-1,0 0 1,0 0 0,0 0 0,1 0 0,-1-1 0,0 1 0,1 0 0,-1 0 0,1-1 0,-1 1 0,1 0-1,-1-2 1,0-1-5,0 0 0,1-1-1,-1 1 1,1 0 0,0 0-1,0 0 1,0 0 0,2-7-1,0 6-12,0-1 0,1 1 0,0 0 0,0 0 0,0 1 0,1-1 0,-1 0 0,1 1-1,0 0 1,1 0 0,-1 0 0,1 1 0,6-5 0,6-2-24,1 1 0,28-10 1,-26 11 7,128-42-91,22-10 190,-155 53-25,0-1 0,24-15 0,-34 20-54,-1-1 1,1 0 0,-1 0 0,0 0 0,0 0 0,0-1 0,0 0-1,-1 1 1,0-1 0,5-11 0,-4 8-43,-2-1 0,1 0-1,-2 0 1,1 0 0,-1 0-1,0-17 1,0 28 57,0 0 1,0 0-1,1 0 0,-1-1 1,0 1-1,1 0 0,-1-1 1,1 1-1,2 1 0,7 9-53,-6-3-13,-1 0 0,0 0 0,0 1 0,-1-1 1,-1 1-1,1 0 0,-2 0 0,2 12 0,-3-6 40,0 1 0,0 0 1,-2 0-1,-3 17 0,4-27 70,0 0 1,0 0 0,1 9-1,0-13-14,0-1 0,0 1 0,1-1 0,-1 0 1,1 1-1,-1-1 0,1 0 0,0 1 0,0-1 0,0 0 0,0 0 0,0 0 0,1 0 0,1 2 0,-2-4-13,0 0 0,0 0 0,0 0 0,0 0 0,0 0 0,-1 0-1,1 0 1,0 0 0,0-1 0,0 1 0,0 0 0,0-1 0,0 1-1,0-1 1,-1 1 0,1-1 0,0 0 0,1 0 0,20-16 145,-21 16-152,27-20 45,0 1 0,1 1 0,1 2 0,60-26 0,-57 29-166,-18 7 44,27-8 0,-31 12-23,-2 0-14,-7 3 1,-5 4-60,-42 46-148,44-48 307,-1 0 1,1 0-1,0 0 1,0 0-1,0 0 1,0 0 0,0 0-1,0 0 1,0 1-1,1-1 1,-1 0-1,1 1 1,0-1-1,-1 1 1,1-1 0,0 0-1,1 1 1,-1-1-1,0 0 1,1 1-1,0 2 1,1 1 24,0-1 0,1 0 1,0 1-1,0-1 0,0 0 0,1-1 1,5 8-1,-7-11-13,-1 1 1,0-1 0,1 0-1,-1 1 1,1-1 0,0 0-1,-1 0 1,1 0 0,0 0-1,0-1 1,0 1 0,-1 0-1,1-1 1,0 1 0,0-1 0,0 1-1,4-1 1,-2 0 24,0-1 0,0 1 1,0-1-1,0 0 0,0 0 0,0 0 0,-1 0 1,7-4-1,-2 1 24,0-1 0,-1 1 0,1-2 0,-1 1 1,-1-1-1,1 0 0,9-12 0,-13 14-55,0-1 1,0 1-1,0-1 0,-1 1 0,0-1 1,0 0-1,0 0 0,-1 0 1,1 0-1,-1 0 0,0 0 0,0-6 1,-1 9-19,0 0 1,0-1-1,0 1 1,-1 0 0,1 0-1,-1-1 1,1 1 0,-1 0-1,0 0 1,0 0-1,0 0 1,0 0 0,0 0-1,0 0 1,-1 0-1,1 0 1,0 0 0,-1 1-1,0-1 1,1 0-1,-1 1 1,0-1 0,0 1-1,0 0 1,0 0 0,0 0-1,0 0 1,-4-1-1,2 1-11,0 0-1,0 0 1,0 0-1,0 1 1,0 0-1,0 0 1,0 0-1,-7 1 1,-10 0-116,21-1 136,0 0 0,0 0 0,1 0 0,-1 0 0,0 0 0,0 0 0,0 0 0,0 1 0,0-1 0,0 0 0,0 0 0,0 0 0,0 0 0,0 0 0,0 0 0,0 0 0,0 0 0,0 0 0,0 0 0,1 0 0,-1 0 0,0 0 0,0 0 0,0 0 0,0 0 0,0 1 0,0-1 0,0 0 0,0 0 0,0 0 0,0 0 0,0 0 0,0 0 0,0 0 0,0 0 0,0 0 0,0 0 0,0 0 0,0 1 0,0-1 0,0 0 0,0 0 0,0 0 0,0 0 0,0 0 0,0 0 0,-1 0 0,1 0 0,0 0 0,0 0 0,0 0 0,0 0 0,0 0 0,0 1 0,0-1 0,0 0 0,0 0 0,0 0 0,0 0 0,0 0 0,0 0 0,0 0 0,-1 0 0,1 0 0,0 0 0,0 0 0,0 0 0,0 0 0,5 4 0,6 0-12,0 0 0,0-1 0,1 0 0,-1 0-1,1-1 1,18 0 0,66 0 132,99-12 0,-141 6-195,-28 3 164,29-4-18,-61 7-229,-56 17-41,44-11 199,0 0 1,-29 20-1,40-24-15,1 2-1,-1-1 0,1 1 1,0 0-1,0 0 1,1 1-1,-1-1 1,2 1-1,-6 9 0,6-9 19,1 0-1,0 1 0,-4 12 1,6-17 32,1 0 0,-1 0 0,1 0 0,0-1 0,0 1 0,0 0 0,0 0 0,0 0 0,1 0-1,-1 0 1,1-1 0,1 6 0,-2-7-24,0-1-1,1 0 1,-1 0-1,0 1 1,0-1-1,0 0 1,0 0-1,0 1 1,0-1-1,1 0 1,-1 0-1,0 0 1,0 1-1,0-1 1,1 0-1,-1 0 1,0 0 0,0 0-1,0 1 1,1-1-1,-1 0 1,0 0-1,0 0 1,1 0-1,-1 0 1,0 0-1,1 0 1,-1 0-1,0 0 1,0 0-1,1 0 1,-1 0-1,0 0 1,0 0-1,1 0 1,-1 0-1,0 0 1,1 0-1,-1 0 1,0 0-1,9-7 146,-7 5-76,65-58 260,62-48-104,-108 88-125,-19 17-181,0 0 1,1 1 0,-1-1 0,1 1 0,0-1-1,0 1 1,0 0 0,0 0 0,0 0-1,0 1 1,4-2 0,-11 19-518,-1 4 492,4-17 95,0 0 1,0 0-1,1 0 1,-1 0-1,1 0 1,-1 0 0,1 0-1,0 0 1,0 0-1,1 0 1,-1 0 0,0 0-1,1 0 1,0 0-1,0 0 1,0 0-1,2 5 1,0-2 37,1-1-1,-1 0 1,1 0-1,-1 0 1,1 0-1,1-1 1,-1 1-1,1-1 1,0 0-1,0-1 1,0 1-1,0-1 1,0 0-1,1 0 1,0-1-1,-1 1 1,1-1-1,0 0 1,0-1-1,0 0 1,0 0-1,1 0 1,-1 0-1,0-1 1,0 0-1,0-1 1,0 1-1,1-1 1,8-3-1,20-8 27,0-1 0,-1-2 0,59-36 0,-58 26 0,-11 7 11,1 2-208,-19 14 84,-1-1 0,0-1 0,0 1-1,7-7 1,-8 8-32,-6 5-115,-7 9 217,-6-1 25,-9 9-98,-37 38-1,54-51 30,0 1 0,1 1 1,1-1-1,-1 1 0,1 0 0,1 0 0,-1 0 0,2 0 0,-5 16 0,-3 34 48,10-53-16,0 1 1,1 0 0,0-1-1,1 1 1,-1-1-1,1 1 1,3 8 0,5 2 92,-9-16-89,1-1 0,-1 1 0,1 0 0,-1-1 0,1 1 0,0-1 0,-1 1 0,1-1 0,0 1 0,-1-1 1,1 1-1,0-1 0,-1 0 0,1 1 0,0-1 0,0 0 0,0 0 0,-1 1 0,1-1 0,0 0 0,0 0 1,0 0-1,1 0 0,6-3 42,-1 0 1,1-1 0,-1 1 0,1-2 0,-1 1-1,0-1 1,11-10 0,2 0-28,20-14-19,2 3 0,84-40 0,-92 54-126,-33 10 129,0 1-1,1-1 1,0 1 0,-1-1 0,1 1 0,0 0 0,4-3 0,4-3 31,26-19 160,-12 8-126,31-27 0,-47 37-72,-1 1 0,0-1-1,0-1 1,-1 1 0,0-1-1,-1 0 1,8-19 0,5-22 57,-2-1 0,11-65-1,7-107-65,-26 173-20,-5 36-142,0-1 0,1-27 0,-5 43 93,0-1 0,0 1 0,0 0 0,0 0 0,0 1 0,1-1 0,-1 0 1,1 0-1,-1 0 0,1 0 0,-2 3 0,-8 46-126,-40 186-149,31-162 408,-35 84 0,-20 31 116,49-118-146,-20 100-1,44-167 44,0 0-1,0 0 0,0 0 1,1 1-1,0-1 1,0 0-1,1 8 1,-1-12-56,0 1 0,0-1 0,0 0 0,0 1 0,1-1 0,-1 1 0,0-1 1,0 0-1,0 1 0,1-1 0,-1 0 0,0 1 0,0-1 0,1 0 0,-1 0 0,0 1 0,0-1 0,1 0 1,-1 0-1,0 1 0,1-1 0,-1 0 0,1 0 0,-1 0 0,0 0 0,1 1 0,-1-1 0,0 0 0,1 0 1,-1 0-1,1 0 0,1 0 3,-1-1 0,1 1 1,0-1-1,-1 0 1,1 1-1,-1-1 1,1 0-1,-1 0 0,0 0 1,1 0-1,-1 0 1,2-2-1,32-32 156,-1-2 1,36-50-1,15-18-118,-66 85-416,29-23 1,-48 43 349,0 0 0,0 0-1,0 0 1,0 0 0,1 0 0,-1 0-1,0 0 1,0 0 0,0 0 0,0-1-1,0 1 1,0 0 0,0 0 0,1 0 0,-1 0-1,0 0 1,0 0 0,0 0 0,0 0-1,0 0 1,0 0 0,1 0 0,-1 0-1,0 0 1,0 0 0,0 0 0,0 0-1,0 0 1,0 0 0,1 0 0,-1 0 0,0 0-1,0 0 1,0 0 0,0 1 0,0-1-1,0 0 1,0 0 0,1 0 0,-1 0-1,0 0 1,0 0 0,2 7-127,-3 10 245,-3 18-24,2 60-1,2-66-106,0-19 3,2 42 231,-2-48-168,1 0 0,0-1-1,-1 1 1,1-1 0,1 1 0,-1 0 0,0-1-1,1 0 1,0 1 0,3 4 0,-4-7-26,-1-1 0,1 1 0,-1 0 1,1-1-1,-1 1 0,1-1 0,0 1 1,-1-1-1,1 0 0,0 1 1,-1-1-1,1 0 0,0 1 0,-1-1 1,1 0-1,0 0 0,0 1 0,-1-1 1,1 0-1,0 0 0,0 0 0,0 0 1,-1 0-1,1 0 0,1-1 0,15-8 87,-11 6-72,149-93 664,-72 44-1207,-12 8-5531,-44 31 3070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8:42.1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314 534 1824,'6'-8'1218,"-5"7"-979,0 0 1,0-1 0,0 1-1,0 0 1,-1 0-1,1-1 1,0 1-1,-1 0 1,1-1 0,0-1-1,-1 2-140,0 0-1,0 0 0,-1 0 1,1 1-1,0-1 1,0 0-1,-1 0 1,1 0-1,0 1 1,-1-1-1,1 0 1,-1 1-1,1-1 0,-1 0 1,0 1-1,1-1 1,-1 0-1,1 1 1,-1-1-1,0 1 1,0-1-1,1 1 1,-1 0-1,-1-1 0,1 0-4,-1 0-1,0 0 1,0 0-1,0 0 1,0 0-1,0 1 1,0-1-1,0 0 1,0 1-1,0 0 0,0 0 1,0-1-1,0 1 1,-4 1-1,3-1-56,0 1 0,0 0 0,0 1 0,-1-1 0,1 0 0,1 1-1,-1 0 1,0-1 0,-5 5 0,-4 5-37,0 0-1,0 1 1,-17 24-1,-26 46-43,35-51 37,4-7 10,-36 59 55,44-69-40,1 0 1,1 0 0,0 1 0,-4 16-1,10-28 10,-1 0-1,0 0 0,1 0 0,-1 0 0,1 0 1,0 0-1,0 0 0,0 1 0,1-1 0,-1 0 1,1 0-1,0 0 0,-1 0 0,1 0 0,1 0 1,-1-1-1,0 1 0,1 0 0,2 3 0,-2-3 41,1-1-1,0 1 1,-1-1-1,1 0 1,0 0-1,0 0 1,0 0-1,0 0 0,1-1 1,-1 1-1,0-1 1,1 0-1,-1 0 1,1-1-1,-1 1 1,6 0-1,-3-1 31,1 0 0,-1-1 1,1 1-1,0-1 0,-1-1 0,1 1 1,-1-1-1,0-1 0,0 1 0,1-1 1,-1 0-1,-1 0 0,1 0 0,0-1 0,-1 0 1,6-5-1,-3 1-35,0 1 1,0-1-1,-1-1 0,0 0 1,0 0-1,-1 0 1,0 0-1,-1-1 1,5-11-1,-6 8-31,0 0 0,-1-1 1,0 0-1,2-27 0,-4 9 170,-4-35 0,3 33-586,-2 31-347,-1 8 374,-3 9 69,-1 7 262,2-1-1,0 1 0,1 0 1,2-1-1,0 2 0,1-1 1,1 0-1,3 26 0,-2-40 94,1 1 0,-1-1 0,2 1 0,-1-1-1,1 0 1,0 0 0,0 0 0,6 9 0,-7-14-39,-1 0 0,0-1 0,0 1 1,1 0-1,-1-1 0,1 1 1,-1-1-1,1 1 0,0-1 0,0 0 1,-1 1-1,1-1 0,0 0 0,0 0 1,0-1-1,0 1 0,1 0 1,-1-1-1,0 1 0,0-1 0,0 0 1,0 1-1,0-1 0,1 0 0,-1-1 1,0 1-1,0 0 0,0 0 1,0-1-1,1 1 0,-1-1 0,0 0 1,3-1-1,6-5 149,-1 1 0,1-2 0,10-9 0,-3 3-37,104-94 170,-38 32-433,-75 69 107,0 0 0,17-10 0,-23 15 14,0 1 1,0-1 0,0 1 0,-1 0 0,1 0 0,0 0 0,0 1 0,0-1 0,0 1 0,1-1 0,-1 1 0,0 0 0,0 0 0,5 1 0,-6 0 8,-1 0 1,1 0 0,-1 0 0,1 0-1,-1 0 1,1 1 0,-1-1 0,0 0-1,0 1 1,1-1 0,-1 1 0,0-1 0,0 1-1,-1-1 1,1 1 0,0 0 0,0-1-1,-1 1 1,1 0 0,-1 0 0,0 0-1,1 2 1,0 7 68,1 0-1,-1 15 1,-2-5 29,-6 32 0,3-32 67,0 31 1,4-51-158,0-1 1,0 1-1,0-1 1,-1 0-1,1 1 1,0-1 0,0 1-1,0-1 1,0 1-1,0-1 1,0 0 0,1 1-1,-1-1 1,0 1-1,0-1 1,0 0-1,0 1 1,0-1 0,1 0-1,-1 1 1,0-1-1,0 1 1,0-1 0,1 0-1,-1 0 1,0 1-1,1-1 1,-1 0 0,0 1-1,1-1 1,-1 0-1,0 0 1,1 0-1,-1 1 1,0-1 0,1 0-1,-1 0 1,1 0-1,-1 0 1,0 0 0,1 0-1,-1 0 1,1 0-1,-1 0 1,0 0 0,1 0-1,-1 0 1,1 0-1,-1 0 1,1 0-1,1-1 46,0 0-1,0 0 1,0 0-1,0 0 0,-1 0 1,1 0-1,0-1 1,1-1-1,17-19-22,-1-1 0,28-45 0,-33 46-108,1 1 1,0 0-1,2 1 0,19-19 0,-35 38 58,0 0 0,0 1 0,0-1-1,0 0 1,0 0 0,0 0 0,0 1-1,0-1 1,0 1 0,1-1-1,-1 1 1,0-1 0,0 1 0,1 0-1,1-1 1,-2 1 10,0 1-1,-1-1 0,1 0 1,0 1-1,-1-1 1,1 1-1,0-1 1,-1 1-1,1-1 1,-1 1-1,1 0 1,-1-1-1,1 1 1,-1-1-1,0 1 1,1 0-1,-1 0 1,0-1-1,1 1 1,-1 0-1,0-1 1,0 1-1,0 0 1,0 0-1,1 0 1,-1-1-1,0 1 1,-1 0-1,1 1 0,10 178 3,-10-155 12,0-17-3,0-1-1,0 1 0,1 7 1,0-13 32,-1 0-1,1 0 1,-1 0 0,1 0 0,0 0 0,0 0 0,-1-1 0,1 1 0,1 0 0,-1-1 0,0 1 0,0 0 0,0-1 0,1 1 0,-1-1 0,3 2 0,-3-3-22,0 1 0,0-1 0,1 1 0,-1-1 0,0 1 0,1-1 0,-1 0 0,0 1 0,1-1 0,-1 0 0,0 0 0,1 0 0,-1 0 0,0 0 0,1-1 0,-1 1 0,0 0 0,1-1 0,-1 1 0,0-1 0,3 0 0,28-18 74,-25 14-18,59-40 18,-3-3 0,-1-2 0,-3-3 0,54-63-1,-93 96-97,-13 13 14,-9 11 46,-137 187-263,134-185 158,2 1-1,-1 0 1,1 0 0,0 0-1,0 0 1,1 1 0,0-1-1,0 0 1,0 11 0,2-15 67,-1-1 0,1 1 0,1 0 0,-1 0 0,0 0 0,1-1 0,-1 1 0,1 0 0,0-1 0,0 1-1,0 0 1,0-1 0,1 1 0,-1-1 0,0 0 0,1 1 0,0-1 0,0 0 0,0 0 0,0 0 0,0 0 0,0 0 0,0-1 0,0 1 0,1-1 0,-1 1 0,1-1 0,3 2 0,-2-2 13,1 0 0,-1 0-1,1 0 1,-1-1 0,1 1-1,-1-1 1,1 0-1,-1 0 1,1-1 0,-1 1-1,1-1 1,-1 0 0,0-1-1,1 1 1,-1-1-1,0 1 1,0-1 0,0 0-1,0-1 1,0 1 0,0-1-1,-1 0 1,1 0 0,-1 0-1,0 0 1,3-4-1,8-17-28,-1 0 0,-1 0 0,-2-2 0,9-29 0,-18 52 0,12-46-65,-10 46-307,-1 9 195,0 7-19,1 51 140,-3-1-1,-12 104 0,-41 120 47,14-148 107,31-117 7,0 0 1,-2-1-1,-1 0 0,-14 21 0,22-37-55,0 0-1,-1-1 1,1 0-1,-1 0 0,0 0 1,0 0-1,-1-1 1,1 1-1,-1-1 0,0 0 1,-9 4-1,12-6-20,-1 0-1,0-1 1,0 1 0,0-1-1,1 1 1,-1-1 0,0 0-1,0 0 1,0-1-1,0 1 1,1 0 0,-1-1-1,0 0 1,0 1 0,1-1-1,-1 0 1,0 0 0,1-1-1,-1 1 1,1-1-1,0 1 1,-1-1 0,-2-3-1,1 1-28,0 0 0,0 0 0,1-1-1,-1 1 1,1-1 0,1 0 0,-1 0-1,-3-9 1,-1-5-32,-4-20 0,8 24 88,-2-4-69,1-1 1,1 1 0,1-1-1,0 0 1,2 0 0,3-31 0,-2 37-22,2 0-1,0-1 1,1 1 0,0 0 0,1 1 0,0-1 0,1 1 0,1 0 0,12-17 0,-13 22-9,0 0-1,1 0 1,0 1 0,1 0 0,-1 1-1,1 0 1,1 0 0,-1 1-1,1 0 1,0 0 0,0 1 0,0 0-1,1 0 1,0 1 0,-1 1-1,12-2 1,39-7-3,-19 4 50,45-14 0,-73 17 24,0-1 0,0 0 0,-1-1 0,0-1 0,0 0 0,0 0 1,15-14-1,2-6 52,0-1-1,23-33 1,45-69-127,-41 41 24,17-23-253,-66 105 22,-6 12 128,-6 14 61,4-16 51,-59 163-300,-1 5 362,58-161-15,1-1 1,0 1 0,-1 11-1,3-19 1,-1 1 0,1-1 0,1 0 0,-1 0-1,0 0 1,0 0 0,1 1 0,0-1-1,0 2 1,0-3-8,-1 0 0,0-1-1,1 1 1,-1 0 0,1-1 0,-1 1-1,1-1 1,-1 1 0,1-1 0,-1 1-1,1-1 1,0 1 0,-1-1-1,1 1 1,0-1 0,0 0 0,-1 1-1,1-1 1,0 0 0,-1 0-1,1 0 1,0 1 0,0-1 0,0 0-1,1 0 1,2-1 12,0 0 0,0 1 0,-1-1 0,1-1-1,0 1 1,0 0 0,0-1 0,-1 0 0,1 0 0,-1 0 0,0 0 0,1-1-1,3-4 1,7-5 31,17-22 0,-30 33-65,52-65-33,51-87-1,-101 149 20,-3 3-2,0 1 0,0-1 0,1 1 0,-1-1 1,0 1-1,0 0 0,1-1 0,-1 1 0,0-1 0,1 1 0,-1 0 1,0 0-1,1-1 0,-1 1 0,0 0 0,1-1 0,-1 1 1,1 0-1,-1 0 0,1 0 0,-1-1 0,0 1 0,2 0 1,-2 0 3,0 1 0,1-1 0,-1 0 0,0 1 0,1-1 0,-1 0 0,0 1 0,1-1 0,-1 0 0,0 1 0,0-1 0,0 0 0,1 1 1,-1-1-1,0 1 0,0-1 0,0 1 0,0-1 0,0 1 0,2 30-117,-2-27 106,0 146-157,0-144 179,0 0-1,1-1 1,-1 1-1,3 7 1,-2-11 11,-1 0 0,1 0 1,0 0-1,0 1 0,0-1 1,0 0-1,0 0 0,0-1 1,1 1-1,-1 0 0,1 0 1,-1-1-1,4 3 0,-4-3-3,-1-1-1,1 1 1,0-1 0,0 0-1,-1 0 1,1 1-1,0-1 1,0 0-1,0 0 1,0 0-1,0 0 1,-1 0-1,1 0 1,0 0 0,0 0-1,0 0 1,0 0-1,-1-1 1,1 1-1,0 0 1,0 0-1,0-1 1,-1 1-1,1-1 1,0 1 0,-1 0-1,1-1 1,0 0-1,-1 1 1,1-1-1,0 1 1,-1-1-1,1-1 1,3-2 22,0-1 0,-1 0 0,5-8 0,15-34 49,-3-1 0,19-64 0,4-10 77,-14 51-216,78-221 354,-102 278-307,30-112-385,-33 114 265,-3 15-129,-4 20-184,-19 77 111,5-21 333,0 2-31,5-21-171,-10 75 0,21-100 356,1 51-1,3-74-120,0 0 0,0 0 0,1-1-1,1 1 1,0 0 0,1-1 0,0 0 0,6 13 0,-8-22-13,-1 0 1,0 1 0,1-1-1,0 0 1,0 0 0,0 0 0,0 0-1,0 0 1,0-1 0,0 1-1,0-1 1,1 1 0,-1-1-1,0 0 1,1 0 0,-1 0-1,1 0 1,0 0 0,-1 0-1,1-1 1,0 1 0,-1-1-1,1 0 1,0 0 0,0 0-1,-1 0 1,1-1 0,0 1-1,4-2 1,6-1-4,-1-1 1,1-1-1,-1 0 0,21-13 0,-25 14 9,28-17 87,45-31 1,-55 31-133,7-4 54,46-45-1,-76 67-44,0 0-1,0 1 0,0-1 0,1 1 1,6-4-1,9-7 68,-38 25-164,-21 33-16,1 1 1,2 2 0,-35 61-1,64-96 101,0 1-1,-8 20 0,14-27 21,0-1 1,0 1-1,1-1 1,0 1-1,0 0 1,0-1 0,1 14-1,0-18 13,1 0-1,-1 0 1,0 0 0,1 0-1,0 0 1,-1 0 0,1 0-1,0 0 1,0-1 0,0 1 0,0 0-1,0-1 1,0 1 0,1-1-1,-1 1 1,0-1 0,1 1-1,-1-1 1,1 0 0,0 0-1,-1 0 1,1 0 0,0 0-1,3 1 1,-2-1 17,0 0 1,1 0-1,-1 0 1,0 0-1,1-1 1,-1 0-1,1 0 0,-1 0 1,0 0-1,1 0 1,-1 0-1,0-1 1,7-1-1,-3-1 5,-1-1 0,1 1 0,0-1 1,-1 0-1,0 0 0,1-1 0,-2 0 0,1 0 0,8-10 0,-1-1 54,-1 0-1,14-25 0,-16 22-75,-1 0 1,0-1-1,-1-1 1,5-22 0,13-84-200,-24 118 151,0-9-112,-3 15 2,-2 11-136,-2 11 195,1 2 1,1-1 0,1 0 0,0 1 0,2 20-1,1-15 28,0 0 0,9 43 0,-8-57 89,1 1 0,1-2 1,0 1-1,1 0 0,0-1 0,0 1 0,12 15 0,-16-25-12,0-1-1,0 1 1,0-1-1,0 1 1,1-1-1,-1 1 0,0-1 1,1 0-1,-1 0 1,1 0-1,0 0 0,-1 0 1,1 0-1,0 0 1,0 0-1,-1 0 1,1-1-1,0 1 0,0-1 1,0 0-1,0 1 1,0-1-1,0 0 1,0 0-1,-1 0 0,1 0 1,0 0-1,4-2 1,-1 0 22,-1 0 1,1 0 0,0-1-1,-1 0 1,0 0 0,0 0-1,0 0 1,0-1 0,5-6-1,121-159 307,-121 155-315,81-117-155,-78 111 134,-11 17-33,1 0-1,-1 0 1,1 0-1,0 1 1,0-1-1,0 0 1,0 1-1,0-1 1,1 1-1,-1 0 1,1 0-1,-1 0 1,5-3-1,-7 5 16,1 0 0,-1 0 0,0 0 0,1 0 1,-1 0-1,0 0 0,1 0 0,-1 0 0,0 0 0,1 0 0,-1 0 0,0 0 0,0 0 0,1 0 0,-1 0 0,0 0 0,1 0 0,-1 1 0,0-1 0,0 0 0,1 0 0,-1 0 0,0 0 0,0 1 0,1-1 0,-1 0 0,0 0 0,0 1 0,0-1 0,0 0 0,1 0 0,-1 1 0,4 10-79,-3-9 72,1 10-19,0 0 0,0-1 1,-2 1-1,1 0 0,-2 13 1,0 1 30,0 25-78,0-15 156,4 44 0,-3-70-64,2 0-1,0-1 1,0 0-1,0 1 1,1-1-1,1 0 1,-1 0-1,2 0 1,7 12-1,-8-16 27,0 1 1,1-1-1,0 0 0,0 0 1,0-1-1,1 0 0,0 0 1,-1 0-1,1 0 0,1-1 1,-1 0-1,0-1 0,1 1 1,0-1-1,-1 0 0,1-1 1,0 0-1,0 0 1,0 0-1,0-1 0,10 0 1,-9-1 33,1 0 0,-1 0 1,1 0-1,-1-1 1,0-1-1,0 0 0,0 0 1,0 0-1,-1-1 1,1 0-1,-1 0 1,0-1-1,0 0 0,0 0 1,-1-1-1,11-11 1,-9 7-425,-1-1 1,-1 1 0,0-1-1,0-1 1,-1 1 0,0-1 0,5-21-1,-2-3-5069,3-46 0,-10 79 5005,3-30-3200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8:01.6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5 494 6720,'-5'1'2225,"5"2"-1812,15 9 6986,-15-11-7295,1-1 1,0 0-1,-1 0 1,1 1 0,0-1-1,0 0 1,-1 0-1,1 0 1,0 0-1,0 0 1,0 0-1,-1 0 1,1 0-1,0 0 1,0 0 0,-1 0-1,1-1 1,0 1-1,0 0 1,-1-1-1,1 1 1,0 0-1,0-1 1,16-10 1039,-11 7-939,-1-1-1,0 0 1,-1-1 0,7-8 0,3-4 24,48-67 282,-3 3-483,80-74 276,-133 149-292,-1 1 0,0-1 0,-1 0-1,0 0 1,0-1 0,-1 1 0,1-1 0,3-15 0,-7 22-43,0 0 1,0-1-1,0 1 1,0-1 0,0 1-1,0-1 1,0 1-1,0 0 1,0-1 0,-1 1-1,1-1 1,-1 1-1,1 0 1,-1-1 0,1 1-1,-1 0 1,0 0-1,0 0 1,0-1 0,1 1-1,-1 0 1,0 0-1,0 0 1,-1 0 0,1 0-1,0 1 1,0-1-1,0 0 1,0 0-1,-1 1 1,1-1 0,0 1-1,-1-1 1,1 1-1,-2-1 1,-2 0-52,0 0 1,0 0-1,0 1 1,0 0-1,0 0 0,0 0 1,0 0-1,-10 2 0,1 2 75,-1 0-1,1 1 1,0 1-1,1 0 1,-17 10-1,22-12 41,1 1-1,1 0 0,-1 0 0,1 1 0,0 0 1,0 0-1,1 1 0,0-1 0,0 1 0,0 0 0,-4 9 1,0 5 45,2-1 0,0 1 0,1 0 0,-4 26 0,-3 90 428,11-102-303,5 46-1,-2-68-138,1 0 0,0 0 0,1 0 0,1 0 0,0 0 0,10 20 0,-12-29-37,0 0 0,1-1 0,0 1 0,-1-1 0,1 0 0,0 0 0,0 0 0,1 0 0,-1 0 0,1-1 0,5 4 0,-2-3-683,0 1 0,1-1 0,-1-1 1,1 1-1,13 1 0,-8-2-765,1 0-1,-1-1 0,1-1 1,-1-1-1,1 1 0,22-6 1,-27 4 154,-1-1 0,0 0 1,10-5-1,-17 7 1054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8:46.5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1068 2240,'-3'1'214,"0"-1"0,0 0 1,1 1-1,-1-1 0,-6 3 0,28-16 6903,47-44-6106,-49 38-835,-2 0 0,0-1 0,0-1 1,14-29-1,20-29 292,12-6-164,-57 80-250,19-20 137,-22 23-194,0 1-1,1 0 1,-1 0-1,1-1 1,0 1-1,-1 1 1,1-1-1,0 0 0,0 0 1,-1 1-1,1-1 1,0 0-1,0 1 1,3-1-1,-4 2 9,0-1 0,0 0 0,-1 0 0,1 0-1,0 0 1,0 1 0,-1-1 0,1 0 0,0 1-1,0-1 1,-1 0 0,1 1 0,0-1 0,-1 1-1,1-1 1,-1 1 0,1-1 0,0 1 0,-1 0-1,0-1 1,1 1 0,-1 0 0,1-1 0,-1 1 0,1 1-1,5 21 91,-6-22-91,2 12 59,-1-1 0,-1 1-1,0 0 1,-1 0 0,-3 20 0,-18 66 171,0-6 259,22-77 87,0-16-568,0 0-1,0 0 0,0 0 0,0 0 0,0 0 0,1 0 0,-1 1 1,0-1-1,0 0 0,0 0 0,0 0 0,0 0 0,1 0 1,-1 0-1,0 0 0,0 0 0,0 0 0,0 0 0,0 0 1,1 0-1,-1 0 0,0 0 0,0 0 0,0 0 0,0 0 0,0 0 1,1 0-1,-1-1 0,0 1 0,0 0 0,0 0 0,0 0 1,0 0-1,0 0 0,1 0 0,-1 0 0,0 0 0,0-1 1,0 1-1,0 0 0,0 0 0,0 0 0,0 0 0,0-1 0,19-25 639,-10 12-569,31-34-119,2 2-1,2 2 1,84-65-1,-123 106 6,-1-1-1,1 1 1,0 0 0,1 0 0,-1 1 0,0-1 0,1 1-1,9-2 1,-14 4 37,1-1-1,0 1 0,-1 0 1,1 0-1,0 0 0,-1 0 1,1 1-1,0-1 0,-1 0 1,1 1-1,0-1 0,-1 1 1,1-1-1,-1 1 1,1 0-1,-1 0 0,1 0 1,-1 0-1,0 0 0,0 0 1,1 0-1,-1 0 0,0 0 1,0 1-1,0-1 0,0 0 1,0 1-1,0-1 0,0 1 1,-1-1-1,1 1 0,-1-1 1,1 1-1,0 2 1,1 4 18,0 1 0,-1-1 0,0 0 1,0 0-1,-1 1 0,0-1 0,0 1 1,-2 9-1,-17 68 318,11-55 21,8-31-352,0 0 0,0 0-1,0 0 1,0 0 0,0 0 0,0 0 0,0 0 0,0 0 0,0 0 0,0 0 0,0 0-1,0 0 1,1 0 0,-1 0 0,0 0 0,0 0 0,0 0 0,0 0 0,0 0-1,0 0 1,0 0 0,0 0 0,0 0 0,0 0 0,0 1 0,0-1 0,0 0-1,0 0 1,0 0 0,0 0 0,0 0 0,1 0 0,-1 0 0,0 0 0,0 0 0,0 0-1,0 0 1,0 0 0,0 0 0,0 1 0,0-1 0,0 0 0,0 0 0,0 0-1,0 0 1,0 0 0,0 0 0,0 0 0,0 0 0,0 0 0,0 0 0,0 0-1,0 0 1,-1 0 0,1 1 0,0-1 0,0 0 0,0 0 0,0 0 0,0 0-1,8-8 316,9-16-87,-15 22-225,49-75 87,14-19-416,-64 95 298,-1-1 0,1 1 0,0 0 0,0 0 1,0 0-1,0 0 0,0 0 0,0 0 0,0 1 0,0-1 0,0 0 1,1 1-1,-1-1 0,0 0 0,0 1 0,1-1 0,-1 1 1,0 0-1,0-1 0,1 1 0,2 0 0,-3 0 3,0 1 0,0-1 0,0 1 0,0-1 0,0 1 0,0 0 0,0-1 0,0 1 0,0 0 0,-1 0 0,1 0-1,0 0 1,0 0 0,-1 0 0,1 0 0,0 0 0,-1 0 0,1 0 0,-1 0 0,0 0 0,1 0 0,-1 0 0,1 2 0,2 16 28,0 0-1,-1-1 1,-1 1 0,0 0 0,-5 34 0,2-23 64,3 40 1,-1-68-38,0 0 0,0 0 1,0 0-1,1 0 0,-1 0 1,1-1-1,-1 1 0,1 0 1,0 0-1,0 0 0,2 2 1,-3-3-14,1 0 1,0-1-1,-1 1 1,1-1 0,0 1-1,0-1 1,-1 0-1,1 1 1,0-1-1,0 0 1,0 0 0,-1 1-1,1-1 1,0 0-1,0 0 1,0 0-1,0 0 1,0 0 0,0 0-1,-1 0 1,1 0-1,0-1 1,0 1-1,0 0 1,0 0 0,-1-1-1,2 0 1,4-1 18,-1-1 1,0 0 0,0 0-1,-1 0 1,1 0 0,-1-1-1,1 0 1,-1 0-1,4-5 1,9-8 20,191-189-178,-194 192 62,32-26-1,-46 40 49,1 0-1,-1 0 1,0-1 0,1 1-1,-1 0 1,0 0 0,1-1-1,-1 1 1,1 0-1,-1 0 1,1 0 0,-1 0-1,0-1 1,1 1 0,-1 0-1,1 0 1,-1 0 0,1 0-1,-1 0 1,0 0-1,2 0 1,-2 1 3,0-1-1,0 0 1,1 1-1,-1-1 1,0 0-1,0 1 1,1-1-1,-1 0 1,0 1 0,0-1-1,0 1 1,0-1-1,0 0 1,0 1-1,0-1 1,1 1-1,-1-1 1,0 0-1,0 1 1,0-1 0,-1 1-1,1-1 1,0 0-1,0 1 1,0-1-1,0 1 1,-4 14-116,-1 0 1,-9 23 0,6-21 29,-8 32 1,14-42 80,1 0 1,-1 0-1,2 1 0,-1-1 1,1 0-1,0 0 1,0 0-1,2 10 1,-1-14 9,0 0 0,0-1 0,0 1 0,0 0 0,0-1 0,1 1 0,-1-1 0,1 1 0,-1-1 0,1 0 0,0 1 0,0-1 0,0 0 0,0 0 0,1 0 0,-1-1 0,0 1 0,1-1 0,-1 1 0,1-1 0,0 0 0,-1 0 0,5 2 0,1-1 31,0 0 1,0 0 0,1-1-1,-1 0 1,0 0-1,1-1 1,-1 0 0,0-1-1,1 0 1,-1 0-1,0-1 1,0 0 0,10-3-1,-12 2 8,0 1 0,0-1 0,0-1 0,0 1 0,0-1 0,-1 0 0,0-1 0,0 1 0,0-1 0,0 0 0,-1 0 0,1 0 0,-1-1 0,-1 0 0,1 1-1,4-13 1,-3 8-28,-1-1-1,-1 1 1,1-1-1,-2 0 1,0 0-1,0 0 0,-1 0 1,0 0-1,-1 0 1,0 0-1,-3-15 1,3 24-24,0 0 0,-1 1 0,1-1 0,-1 0 0,0 1 0,1-1 1,-1 1-1,0-1 0,0 1 0,0 0 0,0-1 0,0 1 0,0 0 1,-1 0-1,1-1 0,0 1 0,0 0 0,-4-1 0,3 1 8,-1 0 0,0 0-1,1 0 1,-1 0 0,0 1-1,0 0 1,1-1 0,-1 1-1,0 0 1,-4 1 0,-5 0-34,1 2 0,-1 0 0,1 0 0,-14 6 0,23-8 6,1 0 10,-1-1 0,0 1 0,1-1 1,-1 1-1,1-1 0,-1 0 0,1 1 0,-1-1 0,0 0 0,1 0 0,-3 0 1,4 0 14,0 0 0,0 0 0,0 0 1,0-1-1,0 1 0,0 0 0,-1 0 1,1 0-1,0 0 0,0 0 1,0 0-1,0 0 0,0 0 0,0 0 1,0 0-1,0 0 0,0 0 0,0-1 1,0 1-1,0 0 0,0 0 1,0 0-1,0 0 0,0 0 0,0 0 1,0 0-1,0 0 0,0-1 0,0 1 1,0 0-1,0 0 0,0 0 1,0 0-1,0 0 0,0 0 0,0 0 1,0 0-1,0-1 0,0 1 0,0 0 1,0 0-1,0 0 0,0 0 1,0 0-1,8-8 69,29-18-62,52-27 0,-53 33-132,-7 4 72,31-12 1,-52 25 35,1 0 0,-1 0 0,0 1 1,1 0-1,-1 1 0,1 0 1,0 0-1,16 1 0,-24 0 13,0 0 1,1 1-1,-1-1 0,0 0 1,1 1-1,-1-1 0,0 0 0,0 1 1,1 0-1,-1-1 0,0 1 0,0 0 1,0 0-1,0 0 0,0-1 1,0 1-1,0 0 0,0 0 0,0 0 1,0 1-1,0-1 0,-1 0 1,1 0-1,0 0 0,-1 1 0,1-1 1,-1 0-1,1 1 0,-1-1 1,0 2-1,1 3 13,0 0 0,-1 0 1,0 0-1,-1 0 0,-1 8 1,-24 101 290,3-22 134,21-82 45,8-27-106,0 6-268,3-10-68,1 1 1,1 0 0,27-34 0,-19 32-48,29-25 1,-38 37-51,1 1 0,-1 1 0,1 0 0,1 0 0,14-5 0,-24 11 47,0 0-1,0 0 1,1 0 0,-1 1 0,0-1-1,1 1 1,-1 0 0,1 0-1,-1 0 1,0 0 0,1 0 0,-1 0-1,1 1 1,-1-1 0,0 1-1,1-1 1,3 3 0,-4-2 2,-1 0 1,1 0-1,0 0 0,-1 1 0,1-1 1,-1 1-1,0-1 0,1 1 1,-1-1-1,0 1 0,0 0 0,0 0 1,0-1-1,0 1 0,0 0 1,-1 0-1,1 0 0,-1 0 1,1 0-1,-1 0 0,1 3 0,-1 15 61,0 0 0,-2 0 0,0 0 0,-7 26 0,3-14 43,5-27-32,1-1 0,-1 1 0,1-1 1,0 1-1,1 7 0,-1-12-47,0 0 0,0 1 0,0-1 0,0 0 0,0 1 1,0-1-1,0 0 0,0 0 0,0 1 0,0-1 0,1 0 0,-1 0 0,0 1 0,0-1 1,0 0-1,0 0 0,1 0 0,-1 1 0,0-1 0,0 0 0,1 0 0,-1 0 1,0 1-1,0-1 0,0 0 0,1 0 0,-1 0 0,0 0 0,1 0 0,-1 0 1,0 0-1,0 0 0,1 0 0,-1 0 0,2 0 20,-1-1-1,0 1 1,1-1-1,-1 0 1,0 1-1,0-1 1,0 0 0,0 0-1,0 0 1,0 0-1,0 0 1,1-2-1,57-70 72,-43 52-126,1-1 0,1 2 1,0 0-1,34-27 1,-48 45-29,0-1 0,1 0 0,-1 1 0,0 0 0,1 0 1,-1 0-1,9-2 0,-11 4 32,0 0-1,-1-1 1,1 1 0,-1 0-1,1 0 1,-1 0 0,1 0 0,0 0-1,-1 0 1,1 1 0,-1-1-1,1 0 1,-1 1 0,1-1-1,-1 1 1,1 0 0,-1-1-1,1 1 1,-1 0 0,0 0 0,1 0-1,-1 0 1,0 0 0,0 0-1,0 0 1,2 3 0,1 4-11,0 1 0,-1-1 0,0 1 0,0-1 0,-1 1 0,2 12 0,0 3 53,3 14-3,-6-29-10,0 0-1,1-1 1,0 1-1,0 0 1,1-1-1,0 0 1,9 16-1,-11-22 8,0-1 0,0 1-1,0-1 1,0 0 0,0 1 0,0-1-1,0 0 1,1 0 0,-1 0 0,0 0-1,1 0 1,-1 0 0,1-1 0,-1 1-1,1 0 1,0-1 0,-1 1 0,3 0-1,-1-1 11,-1 0 0,1 0 0,-1 0-1,1-1 1,-1 1 0,0 0 0,1-1-1,-1 0 1,0 0 0,1 1 0,3-3 0,2-2 32,-1-1 1,1 1-1,-1-1 1,0 0-1,0-1 1,6-7-1,73-93 338,-73 87-350,0 0 1,-1 0-1,15-39 1,-26 56-66,0-1 0,0 0 0,-1 1 1,1-1-1,-1 0 0,0 1 0,0-1 0,-1-6 1,1 10 5,-1 0 1,1-1-1,0 1 1,0-1-1,-1 1 1,1 0 0,0-1-1,-1 1 1,1 0-1,0 0 1,-1-1-1,1 1 1,-1 0-1,1 0 1,0-1 0,-1 1-1,1 0 1,-1 0-1,1 0 1,-1 0-1,1 0 1,-1 0-1,1 0 1,-1-1-1,1 1 1,-1 1 0,1-1-1,0 0 1,-1 0-1,1 0 1,-1 0-1,1 0 1,-1 0-1,1 0 1,-1 1 0,1-1-1,0 0 1,-1 0-1,0 1 1,-18 10-278,15-7 270,0 0 0,0 1 0,0-1 0,1 1 1,0 0-1,-1 0 0,-2 9 0,-4 4-11,3-5 4,0 1-1,1-1 1,0 1 0,1 0 0,1 1 0,0-1-1,1 1 1,0 0 0,1-1 0,1 30 0,1-42 33,0 0 1,0-1 0,0 1 0,0 0-1,1-1 1,-1 1 0,0 0-1,1-1 1,0 1 0,-1 0 0,1-1-1,0 1 1,0-1 0,0 1 0,0-1-1,0 0 1,0 1 0,0-1-1,0 0 1,1 0 0,-1 0 0,0 0-1,1 0 1,-1 0 0,1 0-1,-1 0 1,1-1 0,0 1 0,-1 0-1,1-1 1,0 0 0,-1 1 0,1-1-1,0 0 1,-1 0 0,1 0-1,0 0 1,0 0 0,1 0 0,7-1 32,0-1 0,-1 0 0,1-1 0,-1 0 0,12-5 0,19-11 47,-1-1 0,44-32 1,16-8 2,-89 55-65,-2 0-83,0 0 0,0 1 0,0 0 0,0 1 0,0 0 0,1 0 0,0 1 0,-1 0 0,16-2 0,-22 4 52,0 1 0,-1-1 0,1 0-1,0 0 1,-1 1 0,1-1-1,0 1 1,-1-1 0,1 1 0,0 0-1,-1 0 1,1-1 0,-1 1-1,0 0 1,1 0 0,-1 1 0,0-1-1,1 0 1,-1 0 0,0 1 0,0-1-1,0 0 1,0 1 0,0-1-1,-1 1 1,1-1 0,0 1 0,-1 0-1,1-1 1,-1 1 0,1 0-1,-1 2 1,2 6 35,-2 0 0,1 1-1,-1-1 1,-2 13 0,2-16-8,-1 14 25,-1 3 13,-4 29 1,3-43-57,-2 22 489,5-32-487,0 0-1,0 0 1,0 0-1,0 0 1,0 0 0,0 0-1,0 0 1,-1 1 0,1-1-1,0 0 1,0 0 0,0 0-1,0 0 1,0 0-1,0 0 1,0 0 0,0 0-1,0 0 1,0 0 0,0 1-1,0-1 1,0 0-1,0 0 1,0 0 0,0 0-1,1 0 1,-1 0 0,0 0-1,0 0 1,0 0 0,0 0-1,0 0 1,0 1-1,0-1 1,0 0 0,0 0-1,0 0 1,0 0 0,0 0-1,0 0 1,0 0 0,0 0-1,1 0 1,-1 0-1,0 0 1,0 0 0,0 0-1,0 0 1,0 0 0,0 0-1,0 0 1,0 0 0,0 0-1,0 0 1,0 0-1,1 0 1,-1 0 0,0 0-1,0 0 1,0 0 0,0 0-1,0 0 1,0 0 0,0 0-1,0 0 1,0 0-1,0 0 1,1 0 0,-1 0-1,9-15 228,-1 0-195,6-22 0,-10 24-58,1 1-1,1-1 1,12-20 0,-16 29-15,1 0 0,0 0 0,1 1 0,-1-1 0,7-5 0,-9 8 26,0 1 0,0-1 1,0 1-1,-1-1 0,1 1 1,0-1-1,0 1 0,0 0 1,0-1-1,0 1 0,0 0 1,0 0-1,0 0 0,0 0 1,0 0-1,0 0 0,0 0 1,0 0-1,0 0 0,0 0 1,0 0-1,-1 1 0,1-1 1,0 0-1,0 1 0,0-1 1,0 0-1,0 1 0,0 0 1,-1-1-1,1 1 0,0-1 1,0 1-1,0 1 0,5 5-11,-1 0-1,0 1 0,0-1 0,0 1 1,4 14-1,7 10-61,-13-27 95,0 0 0,1 0-1,0 0 1,0 0 0,0-1 0,1 1-1,7 5 1,-8-8 0,-1 1 0,1-1 0,-1 0 0,1 0 0,0 0 0,0 0 0,0-1 0,0 0 0,0 0 1,0 0-1,1 0 0,4 0 0,-1-1 31,1-1 1,-1-1-1,1 1 1,-1-1 0,0-1-1,0 1 1,0-2-1,0 1 1,-1-1 0,8-4-1,2-3-19,-1 0 0,0-2 1,16-15-1,9-15 70,-1-1 1,-3-1 0,35-58-1,-52 70-81,-1 0 0,23-61 0,15-75-103,-7 20 83,-39 116-351,-9 29 175,-1 5-43,-2 10-5,-16 48 161,-14 80-1,19-79 79,2 0-165,-5 77-1,12-94 212,3 0-1,9 85 0,-5-103-60,-1-4-41,6 24 0,-8-40 95,0 0 0,1 0-1,0-1 1,0 1 0,0 0 0,0-1-1,1 0 1,0 1 0,0-1-1,5 5 1,-7-8-20,0 0 1,0-1-1,0 1 0,0 0 0,0 0 1,0-1-1,0 1 0,1 0 1,-1-1-1,0 1 0,1-1 0,-1 0 1,0 1-1,1-1 0,-1 0 0,0 0 1,1 0-1,-1 0 0,0 0 1,1 0-1,-1 0 0,0-1 0,1 1 1,-1 0-1,0-1 0,1 1 1,-1-1-1,0 1 0,2-2 0,3-2 31,-1 0 1,1 0-1,-1 0 0,8-9 0,-10 10-31,98-108 218,-56 61-220,28-28 20,-51 54-127,-17 19 45,0-1-1,0 1 0,0 0 0,1 0 0,-1 1 0,1-1 0,10-5 1,-15 10 29,-1 0 1,0 0 0,0 0 0,1-1-1,-1 1 1,0 0 0,1 0 0,-1 0-1,0 0 1,0 0 0,1 0-1,-1 0 1,0-1 0,1 1 0,-1 0-1,0 0 1,1 0 0,-1 0 0,0 0-1,1 0 1,-1 0 0,0 1 0,1-1-1,-1 0 1,0 0 0,1 0 0,-1 0-1,0 0 1,0 0 0,1 1 0,-1-1-1,0 0 1,0 0 0,1 0-1,-1 1 1,0-1 0,0 0 0,1 0-1,-1 1 1,0-1 0,0 0 0,0 0-1,0 1 1,0-1 0,1 1 0,-4 15-128,2-11 81,-5 32-10,1 0 0,-1 65 0,6-97 88,0 1 7,0 0 0,0-1 0,0 1 1,1-1-1,0 1 0,0-1 0,0 1 0,1-1 1,3 9-1,-5-14-25,0 1 0,1-1 0,-1 1 0,0 0 0,0-1 0,1 1 0,-1-1 0,1 1 0,-1-1 0,0 1 0,1-1 0,-1 1 0,1-1 0,-1 0 0,1 1 0,-1-1 0,1 0 0,-1 1 0,1-1 0,0 0 0,-1 0 0,1 1 0,-1-1 0,1 0 0,0 0 0,-1 0 0,1 0 0,0 0 0,-1 0 0,1 0 0,0 0 0,-1 0 0,1 0 0,-1 0 0,1 0 0,0 0 0,-1-1 0,1 1 0,0 0 0,-1 0 0,1-1 0,-1 1 0,1 0 0,-1-1 0,1 1 0,-1-1 0,1 1 0,0-2 0,3-2 37,0 0 1,0 0 0,-1 0-1,4-7 1,19-28 124,68-110 64,-87 138-345,0 1-1,0-1 1,10-9 0,-17 20 109,0 0 0,0 0 1,0 0-1,1 0 0,-1 0 1,0-1-1,0 1 1,0 0-1,0 0 0,0 0 1,0 0-1,0 0 0,0 0 1,0 0-1,0 0 0,0 0 1,1 0-1,-1 0 1,0 0-1,0 0 0,0 0 1,0 0-1,0 0 0,0 0 1,0 0-1,0 0 0,0 0 1,0 0-1,0 0 1,1 0-1,-1 0 0,0 1 1,0-1-1,0 0 0,0 0 1,0 0-1,0 0 0,0 0 1,0 0-1,0 0 1,0 0-1,0 0 0,0 0 1,0 0-1,0 0 0,0 0 1,0 0-1,0 1 0,0-1 1,3 7-105,-1 10-56,-2 89 36,0-97 141,2 0 0,-1 0-1,1 0 1,0-1 0,1 1-1,0-1 1,6 13 0,-8-20-1,-1 0 0,1 0 0,-1-1 1,0 1-1,1 0 0,-1 0 0,1-1 1,0 1-1,-1 0 0,1-1 0,0 1 1,-1-1-1,1 1 0,0-1 0,0 1 0,-1-1 1,1 1-1,0-1 0,0 0 0,0 1 1,0-1-1,0 0 0,-1 0 0,1 0 1,0 0-1,0 0 0,0 1 0,0-2 1,0 1-1,0 0 0,0 0 0,-1 0 1,1 0-1,0-1 0,0 1 0,0 0 0,0-1 1,0 1-1,-1 0 0,2-2 0,5-2 8,0 0 0,-1-1 0,0 0 1,6-5-1,-4 2-41,19-16 24,1 1-1,1 2 1,1 0 0,1 2-1,57-26 1,-82 43-14,0-1-12,1 0 1,0 0 0,0 1-1,0 0 1,0 0 0,0 1-1,0 0 1,1 0 0,8 1-1,-15 0 12,1 0 0,-1 0-1,0 1 1,0-1 0,0 0-1,0 1 1,0-1-1,0 1 1,0-1 0,0 1-1,-1-1 1,1 1 0,0 0-1,0-1 1,0 1 0,0 0-1,-1 0 1,1-1-1,1 3 1,-1-1 11,0 0-1,-1 0 1,1 0 0,0 0-1,-1 1 1,1-1 0,-1 0-1,0 0 1,1 3 0,-2 5 20,1-1 0,-1 1 0,-4 14 0,5-22-30,-11 35 9,7-29 67,2 1 0,-1 0 0,1-1 0,0 1 0,0 11 0,41-60 510,-25 24-606,31-30-1,-38 40-1,-1 1 1,2-1-1,-1 2 0,1-1 1,0 1-1,0 0 0,11-4 0,-19 8 18,1 0 0,0-1-1,0 1 1,0 0 0,-1 0-1,1 0 1,0 0 0,0 0-1,0 0 1,0 0 0,-1 0-1,1 0 1,0 0 0,0 0-1,0 0 1,0 1 0,-1-1-1,1 0 1,0 1 0,0-1-1,-1 1 1,1-1 0,0 0-1,0 2 1,0-1 2,0 0 1,0 0-1,0 1 1,0-1-1,0 1 1,-1-1-1,1 1 0,0-1 1,-1 1-1,1-1 1,-1 4-1,1 3 23,0 0-1,-1 1 1,0 13 0,0-21-10,-8 76 324,8-77-325,0 0-1,0 0 1,0 0-1,0 0 1,0 1-1,0-1 1,0 0-1,0 0 1,0 0 0,0 0-1,0 0 1,0 0-1,0 0 1,0 0-1,0 1 1,0-1-1,0 0 1,0 0-1,0 0 1,0 0-1,0 0 1,0 0-1,0 0 1,1 0-1,-1 0 1,0 0-1,0 1 1,0-1-1,0 0 1,0 0 0,0 0-1,0 0 1,0 0-1,0 0 1,1 0-1,-1 0 1,0 0-1,0 0 1,0 0-1,0 0 1,0 0-1,0 0 1,0 0-1,1 0 1,-1 0-1,0 0 1,0 0-1,0 0 1,0 0-1,0 0 1,0 0 0,0 0-1,0 0 1,1 0-1,-1-1 1,4-2 32,33-41 348,-21 23-312,26-26 1,-32 38-102,0 0 0,1 0 0,0 1 0,0 0 0,14-6 0,-20 11 3,-1 1 0,1 1 0,0-1 1,0 1-1,1-1 0,-1 1 0,0 1 1,0-1-1,0 1 0,1 0 0,-1 0 1,0 1-1,0-1 0,1 1 0,-1 0 1,7 3-1,-3-1-5,1 1 0,-1 1-1,0 0 1,-1 0 0,1 1 0,8 7 0,44 45 53,-1-1 359,-55-53-332,0-1-1,0 1 0,1-2 1,-1 1-1,1 0 0,0-1 0,0 0 1,-1-1-1,1 1 0,1-1 1,-1 0-1,0-1 0,0 1 1,0-1-1,0-1 0,0 1 1,0-1-1,11-2 0,-12 2-603,1-1 0,-1 0 0,1 0 0,-1 0 0,0-1 0,0 1-1,0-1 1,0-1 0,-1 1 0,1-1 0,-1 1 0,5-6 0,3-1-1478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8:46.9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14 153 7712,'-14'-16'3520,"41"21"-3072,-5-5 256,6 0-480,25-9 1184,5 1-800,37-12-128,0 3-288,13-6 64,-19 7-160,-7 1 192,-11 1-192,1 3-4128,-4 2 2208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8:50.2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3488,'0'0'7141,"13"12"-6101,-9-10-913,-1 1-1,1-1 1,-1 0 0,1 0 0,0-1-1,0 1 1,0-1 0,0 0-1,6 1 1,41 3 302,-32-4-221,48 1 113,-38-2-121,35 5-1,178 40 1022,-240-45-1173,-1 0-1,0 1 0,1-1 1,-1 0-1,1 0 0,-1 0 1,0 0-1,1 0 0,-1 0 1,0-1-1,1 1 0,-1 0 1,0-1-1,1 1 1,-1-1-1,0 1 0,0-1 1,1 0-1,-1 0 0,0 1 1,0-1-1,0 0 0,0 0 1,0 0-1,0 0 0,1-2 1,0-1 8,0 0 1,0-1-1,-1 1 1,0 0-1,0-1 1,1-7-1,2-9-2754,-3 10 16,-1 6 858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8:50.6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4160,'1'-2'4355,"10"5"-3134,13 5-403,-10-4-219,1 0-1,0-1 1,0-1-1,28 1 1,60-7 654,-39 0-1061,-40 3-147,90 0 160,-27 3 644,-51-7-3116,-22 4 667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8:53.5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21 2560,'-2'-2'1198,"6"-3"-200,8-6 777,-9 8-893,-2 5-741,0-1-1,0 0 1,-1 1 0,1-1-1,-1 1 1,1-1 0,-1 1-1,0-1 1,0 1 0,0-1-1,1 1 1,-1-1 0,-1 4-1,1 33 616,-8 127 932,6-86-1301,2 70 404,1-66-499,1-44 94,1-1 1,2 1 0,16 62-1,-20-85-155,-1-15-212,-1-1-1,1 1 1,0 0-1,0 0 1,0 0-1,0-1 1,0 1-1,0 0 0,1 0 1,-1 0-1,0 0 1,0-1-1,0 1 1,1 0-1,-1 0 1,1-1-1,-1 1 1,0 0-1,1-1 0,0 2 1,0-1 632,1-10-401,0 0 0,1 0 0,1 0 1,-1 1-1,1 0 0,7-10 0,0-4-194,-5 9-41,42-84-227,-41 85 157,1 1 0,-1 0 0,2 0 0,-1 1 0,19-17-1,-25 25 41,0 1-1,0-1 1,0 1-1,0 0 0,0-1 1,0 1-1,0 0 1,0 0-1,1 0 0,-1 1 1,0-1-1,1 1 1,-1-1-1,0 1 0,1 0 1,-1-1-1,1 1 1,-1 1-1,0-1 0,1 0 1,-1 0-1,1 1 1,-1 0-1,0-1 0,1 1 1,-1 0-1,0 0 1,0 0-1,0 0 1,0 1-1,0-1 0,0 0 1,0 1-1,0 0 1,0-1-1,-1 1 0,1 0 1,-1 0-1,2 2 0,4 5 50,-1 1-1,-1-1 1,0 1-1,0 0 1,-1 0-1,0 1 1,-1-1-1,0 1 1,0 0-1,1 19 0,-3-21-2,0 8 114,-1 0-1,-1 20 1,1-33-86,-1 0 1,0 0 0,0 1 0,0-1-1,0 0 1,0 0 0,-1 0-1,0 0 1,0-1 0,0 1 0,0 0-1,0-1 1,-1 0 0,-3 4-1,3-4 6,1-1-1,-1 0 0,1-1 0,-1 1 0,0 0 1,0-1-1,0 1 0,0-1 0,0 0 0,0 0 0,0 0 1,-1-1-1,-3 1 0,1 0 24,0-1 0,-1 0 0,1-1 0,0 1 0,0-1 0,-9-3 0,-117-37 3,120 36-231,-1 1 1,-25-4-1,20 5-2044,4 1 526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8:54.6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33 111 3136,'0'-1'79,"0"1"1,0-1 0,-1 1-1,1 0 1,0-1-1,0 1 1,0-1 0,-1 0-1,1 1 1,0-1-1,0 1 1,0-1-1,0 1 1,0-1 0,0 1-1,2-4 2674,8 13-1579,-8-4-992,0 0 1,0 0-1,-1 0 1,1 0-1,-1 0 1,0 0-1,-1 0 1,1 0-1,-1 7 1,1 3 72,1 173 2040,-3-101-1556,-6 176 179,5-212-500,0-30-219,2 30 0,1-27 423,-1-23-551,0 1 0,0-1 1,0 0-1,0 1 0,0-1 1,-1 0-1,1 1 1,0-1-1,-1 0 0,1 0 1,0 1-1,-1-1 0,-1 2 1,3-5-42,-1 1 1,1 0-1,-1-1 0,1 1 1,-1 0-1,0-1 1,0 1-1,0-1 1,0 1-1,0 0 0,0-1 1,-1-2-1,-3-31-504,1 14 595,1-5-152,-22-167-482,20 173 463,1 0 0,1-1 0,1 0 0,1 1 0,0-1 0,2 0 0,0 1-1,2-1 1,7-26 0,-4 26 288,4-13 144,17-35 1,-11 34-262,35-65 120,-43 86-218,0 0 1,0 1 0,1 1-1,22-21 1,-31 32-19,0 0-1,0 0 1,1 0 0,-1 0 0,1 0 0,-1 0 0,1 0-1,-1 1 1,1-1 0,-1 0 0,1 1 0,0 0 0,-1-1-1,1 1 1,0 0 0,-1 0 0,1 0 0,0 0 0,1 0-1,0 1 9,0-1-1,-1 1 0,1 0 0,-1 0 0,1 0 0,-1 1 0,1-1 1,-1 1-1,0-1 0,4 4 0,1 2 27,-1 0 0,1 0 0,-2 1 0,1 0 0,7 13 0,-7-8 56,0 0 1,-1 0-1,0 1 0,-1-1 1,0 1-1,-1 0 1,2 25-1,-5-31 4,1 0 1,-2 0-1,1 0 0,-1 0 0,0 0 1,0-1-1,-1 1 0,0 0 1,-1-1-1,0 1 0,0-1 1,0 0-1,-1 0 0,0 0 0,-7 9 1,1-4 126,-20 23 258,26-32-438,1 0 0,-1 0 0,1 0 0,-1 0-1,0-1 1,0 1 0,-6 2 0,2-3 1,1 0 0,-1 0 0,1-1 0,-1 0 0,0 0 0,-8-1 0,-47-4-3172,43 2 135,-13 1-434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8:58.5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46 120 3552,'-23'0'1941,"0"0"5446,35-2-6764,0 0 1,0-1 0,0-1-1,13-5 1,20-6-537,54-8-7,177-19 0,-141 37 162,-124 5-287,-3 3 119,-1-1 530,-6-2-621,-1 0 0,0-1 1,0 1-1,1 0 0,-1 0 0,0-1 0,0 1 0,0 0 0,1-1 0,-1 1 0,0 0 1,0-1-1,0 1 0,0 0 0,0-1 0,0 1 0,0 0 0,0-1 0,0 1 1,0-1-1,0 1 0,0 0 0,0-1 0,0 0 0,3-9-6591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8:58.9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40 3072,'-21'1'1367,"20"-1"-1149,1 0-1,-1 0 0,0 1 0,0-1 1,1 0-1,-1 0 0,0 0 1,0 1-1,1-1 0,-1 0 1,0 1-1,1-1 0,-1 0 0,0 1 1,1-1-1,-1 1 0,1-1 1,-1 1-1,1-1 0,-1 2 0,31-2 3271,3-2-1895,51-8 0,-19 1-1104,229-11-116,-216 14-3275,-67 5 1292,13 0-656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8:59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19 955 2816,'-18'7'1616,"25"-9"2469,2 1-3289,1 0 0,0-1 0,9-4 0,8-5-498,-1-1 0,0-1 0,-1-2 0,0 0 0,-1-2 0,-1-1 0,21-20 0,-9 1-58,54-73 0,52-76-240,-70 104 142,31-39 15,-76 89-76,-13 18-55,-1-1-1,0 0 1,-2-1-1,0 0 1,11-24-1,-15 26-74,-1-1 0,-1 0-1,5-27 1,-9 42 48,1-3-51,-1 0 0,0 0 0,0 0 0,0 0 0,0 1 0,-1-6 0,0 7 21,1 0-1,0 0 1,-1 0 0,1 0-1,-1 1 1,1-1-1,-1 0 1,1 0 0,-1 1-1,0-1 1,1 0 0,-1 1-1,0-1 1,1 1 0,-1-1-1,0 1 1,0-1 0,0 1-1,1-1 1,-1 1 0,0 0-1,0-1 1,0 1 0,0 0-1,0 0 1,0 0 0,-1 0-1,-3-1-53,0 1 1,1 1-1,-1-1 0,0 0 0,0 1 1,1 0-1,-1 0 0,1 1 0,-1-1 1,1 1-1,-6 2 0,-3 4 62,-1 0 0,-11 11 0,2-3 272,-13 8 195,-42 37 0,67-51-324,1 0 0,0 1 1,1 0-1,0 1 0,0 0 1,1 0-1,-9 21 1,7-9 31,1 1 1,1 0 0,-9 52 0,12-35 197,-1 71 1,6-89-188,1 1 1,1-1 0,8 32-1,-8-47-96,0 1 1,1-1-1,1 0 0,-1 1 0,2-2 1,-1 1-1,1 0 0,0-1 0,1 0 0,0 0 1,7 7-1,-8-11 47,0 1 0,1-1 0,0 0 0,-1-1 0,1 1 0,0-1 0,1 0 1,9 2-1,-3-1-1026,0-1 1,1 0 0,16 0-1,1 1-1306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9:00.6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2 3648,'-1'-1'2059,"16"48"100,-12-12-1227,-1 0 0,-2 1 0,-6 54 0,-3-19-77,-2 31-24,7-47-529,-8 120 500,-4 98 691,20-196 363,-4-77-1834,0 0 0,0 0 0,0 0 0,0 0 0,0 0 0,0 1 0,0-1-1,0 0 1,0 0 0,0 0 0,0 0 0,0 0 0,0 0 0,0 0 0,0 0 0,0 0 0,0 0 0,0 0 0,0 0 0,0 0 0,0 0 0,0 1 0,0-1 0,0 0 0,0 0 0,0 0 0,0 0 0,0 0 0,0 0 0,1 0 0,-1 0 0,0 0 0,0 0 0,0 0-1,0 0 1,0 0 0,0 0 0,0 0 0,0 0 0,0 0 0,0 0 0,0 0 0,0 0 0,0 0 0,1 0 0,-1 0 0,0 0 0,0 0 0,0 0 0,0 0 0,0 0 0,0 0 0,0 0 0,0 0 0,0 0 0,0 0 0,0-1 0,7-3 500,9-12-434,-13 13 17,36-42-108,-2-1-1,43-70 0,81-104-342,-158 217 306,0-1 0,0 1 0,0 0 0,0 0 0,1 1 0,-1-1 0,1 1 0,0-1 0,5-1 0,-8 3 17,0 1 1,1 0-1,-1-1 0,0 1 1,0 0-1,0 0 1,1 0-1,-1 0 1,0 0-1,0 0 1,1 0-1,-1 0 1,0 0-1,0 1 1,1-1-1,-1 0 1,0 1-1,0-1 1,0 1-1,0 0 1,0-1-1,0 1 1,0 0-1,0 0 1,0-1-1,0 1 1,0 0-1,0 0 1,0 0-1,-1 0 1,1 0-1,0 0 1,-1 0-1,1 0 1,0 2-1,1 2 22,0 1 0,0-1-1,0 1 1,-1-1 0,0 1 0,1 11-1,-1 39 192,-1-34-115,-1 31 30,-2 0 0,-12 58 0,9-72 35,-15 58 498,20-89-1636,2-7-49,5-8-3451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8:02.0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334 19 8224,'-9'-5'677,"5"3"-330,1 0-1,-1 0 1,1 0 0,-9-3-1,11 5-275,-1 0 0,0-1 0,1 1 0,-1 0-1,1 0 1,-1 0 0,0 0 0,1 1 0,-1-1-1,1 0 1,-1 1 0,1-1 0,-1 1 0,1-1 0,-1 1-1,1 0 1,-3 1 0,-5 6 266,-1 0 0,1 1-1,1 1 1,-1 0 0,-12 20 0,1-3 826,1 1-496,1 0-1,2 1 1,1 0 0,1 1 0,1 1 0,-11 42-1,5 1-58,-15 124-1,29-159-556,1 0 0,3 0-1,5 68 1,-2-85 110,-1-13-397,0 0 0,0 0 0,1 0 0,5 15 0,-6-21-238,1 0 0,0 0 0,-1 0 0,1 0 0,0-1 0,0 1 0,1 0 0,-1-1 0,0 0 0,1 0 0,0 0 0,-1 0 0,1 0 0,0 0 0,0-1 0,6 3 0,19 4-2779,11-2-1627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9:01.0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734 0 5408,'-19'5'2432,"-16"19"-2112,4-13 2144,8 6-1408,-36 3 768,5 3-1056,-23 5 256,16 1-576,-7 2-128,18 1-192,-3 8 127,16 1-159,-13 11 96,15-4-96,-10 3-4223,9-2 2271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9:18.8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292 12 1888,'-6'-7'1333,"-1"3"4466,7 4-5734,0 0 0,0 0 1,0 0-1,0 0 1,1 1 1046,-1-1-1046,-3 12 246,-93 267 2552,17-36-1147,43-120-981,-1 21-5,34-132-696,2-8-115,0 1 0,0-1-1,0 0 1,-1 0-1,1 1 1,-1-1 0,0-1-1,-4 7 1,6-10 8,0 0 0,0 0 0,-1 0 0,1 1 0,0-1 0,0 0 0,0 0 0,0 0 0,0 0 0,-1 0-1,1 0 1,0 0 0,0 0 0,0 0 0,0 0 0,0 0 0,-1 0 0,1 0 0,0 0 0,0 0 0,0 0 0,0 0 0,0 0 0,-1 0 0,1 0 0,0 0 0,0 0 0,0 0 0,0 0 0,0 0 0,-1 0 0,1 0 0,0 0 0,0 0 0,0-1 0,0 1 0,0 0 0,0 0 0,0 0-1,-1 0 1,1 0 0,0 0 0,0 0 0,0-1 0,0 1 0,0 0 0,0 0 0,0 0 0,0 0 0,0 0 0,0-1 0,0 1 0,0 0 0,-2-8-2721,5-1 511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9:19.7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188 680 1728,'-23'11'560,"22"-10"-537,0-1 0,0 0 0,0 1 0,0-1 0,0 1 0,0-1 0,0 1-1,0 0 1,1-1 0,-1 1 0,0 0 0,0-1 0,1 1 0,-1 0 0,1 0 0,-2 1 0,0 2 195,-6 2 1045,4-3 330,7-2 431,11-20 514,39-41-570,-35 35-1746,-2 0-1,0-1 0,-2 0 1,-1-1-1,13-37 0,48-212 277,-58 210-84,10-27-1011,-26 84-408,-3 19 714,-1 20 357,-35 195 311,-16-3 28,-6 7 448,37-150-503,-4-2 1,-39 77-1,59-139-218,0 0 0,-18 24 0,23-35-47,0-1 0,0 0 0,1 1 1,-2-1-1,1 0 0,0-1 0,-1 1 1,1-1-1,-1 1 0,0-1 0,0 0 1,0 0-1,0-1 0,0 1 1,-6 1-1,8-3-52,1 0 0,0 0 1,-1 0-1,1 0 0,-1 0 1,1 0-1,0 0 0,-1 0 1,1 0-1,0-1 0,-1 1 1,1 0-1,0-1 0,-1 1 1,1-1-1,0 0 0,0 1 1,-1-1-1,1 0 0,0 0 1,0 0-1,0 0 0,0 0 1,0 0-1,0 0 0,1 0 1,-1 0-1,0 0 0,-1-3 1,2 2-26,-1 0 1,1 0-1,-1 0 1,1-1-1,0 1 1,0 0 0,0 0-1,0 0 1,0-1-1,1 1 1,-1 0-1,0 0 1,1 0 0,0 0-1,0 0 1,-1 0-1,1 0 1,2-3-1,4-5-27,1-1 0,0 1-1,1 0 1,14-14-1,-6 8 64,13-12 200,1 3 0,1 0 0,59-33 0,-82 52-263,0 1 1,1 1-1,0 0 0,0 0 1,0 1-1,0 0 0,1 1 1,-1 0-1,1 1 0,-1 0 1,22 1-1,-14 5-3337,2 0-3954,-3-3 3166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9:21.3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 41 3488,'-1'-5'903,"-1"-1"0,1 0 0,1 1 0,-1-1 0,1-6 0,0 16 2143,0-3-2984,0 0 1,0 0-1,0 0 0,0 0 1,0 1-1,0-1 0,0 0 0,0 0 1,0 0-1,1 0 0,-1 0 1,1 0-1,-1 0 0,3 4 2954,-9 4-3587,5 1 356,-1 0 1,1 19-1,1 0 75,-1-19 176,-2 154 296,4-56-179,-2-64 100,2 0 0,8 54 0,-5-75 440,-4-22-186,13-9 1306,-1-3-1765,1 1 0,0 0-1,0 0 1,21-10 0,62-24-447,-92 42 366,1 1 1,-1-1-1,1 1 1,-1 0-1,1 0 0,0 0 1,-1 1-1,1 0 1,0 0-1,0 0 0,-1 1 1,1-1-1,0 1 0,-1 0 1,8 3-1,-9-3 23,0 0 0,0 1 0,-1 0 0,1 0 0,0-1 0,-1 1 0,0 1 0,1-1 0,-1 0 0,0 1 0,0-1 0,0 1 0,0-1 0,-1 1 0,1 0 0,-1 0 0,0 0 0,1 0 0,-1 0 0,-1 0 0,1 0 0,0 0-1,0 6 1,-1-2 84,1-1-1,-1 1 0,0 0 1,0 0-1,-1-1 0,0 1 1,0 0-1,-1-1 0,0 1 1,0-1-1,0 0 0,-1 1 1,0-1-1,0 0 0,0-1 1,-1 1-1,0-1 0,0 1 1,-6 4-1,5-5-24,-1 0 0,0 0 0,0-1 0,0 0 0,0 0 0,-1-1 0,0 0 0,1 0 0,-1 0-1,0-1 1,-1 0 0,1 0 0,0-1 0,-1 0 0,1 0 0,-12-1 0,6 0 13,-1-1 0,0 0 0,-16-4 0,23 3-19,0 0 0,1 0 0,-1 0 0,1-1 0,-1 0 0,1 0 0,0-1 0,-9-7 0,2 2-89,10 7-294,0 0 1,0 0 0,0 0 0,1 0 0,-1-1 0,0 1-1,1-1 1,0 0 0,-1 0 0,1 0 0,0 0 0,1 0-1,-3-3 1,5-5-3767,6 2 1306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9:22.5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9 3328,'-7'-8'11562,"21"16"-9195,20 12-3006,1 0 773,104 67-55,-119-75-58,-1-1 0,34 14 0,-10-5 71,-3-3 143,-38-16 325,-12 5-443,-113 85 776,26-22-399,86-62-394,1 0 1,-18 8 0,-4 3 109,30-17-240,0 0 1,0 0-1,0 0 1,0 0 0,-1-1-1,1 1 1,0-1-1,0 1 1,-1-1 0,-2 0-1,5 0-64,0 0 1,-1 0-1,1 0 0,-1 0 0,1 0 0,0 0 0,-1 0 1,1 0-1,0 0 0,-1 0 0,1-1 0,0 1 1,-1 0-1,1 0 0,0 0 0,-1 0 0,1-1 0,0 1 1,0 0-1,-1 0 0,1-1 0,0 1 0,0 0 1,-1-1-1,1 0-162,0 0 1,0 0 0,0 1 0,0-1-1,0 0 1,0 0 0,0 1-1,0-1 1,1 0 0,-1 1-1,0-1 1,0 0 0,1 1-1,-1-1 1,0 0 0,1 1 0,-1-1-1,1 0 1,8-9-4337,3 5 1547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9:23.4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10 177 4480,'0'0'85,"-1"0"0,1-1 0,0 1 1,0 0-1,0 0 0,0-1 0,-1 1 0,1 0 0,0 0 1,0 0-1,-1-1 0,1 1 0,0 0 0,0 0 0,-1 0 1,1 0-1,0-1 0,0 1 0,-1 0 0,1 0 0,0 0 1,-1 0-1,1 0 0,0 0 0,-1 0 0,1 0 0,0 0 1,0 0-1,-1 0 0,1 0 0,0 0 0,-1 0 0,1 0 1,1 11 3077,1-1-3297,8 108 2634,-7-66-1827,3 38 2472,-5-92-2984,0 0 1,0 1-1,-1-1 1,1 0-1,-1 0 0,0 1 1,1-1-1,-1-3 0,-2-26 206,-6-36 0,4 42-357,1 0 0,1 0 0,2-29 0,3 21 38,13-48 0,-11 59-13,-4 16-40,0-1-1,1 1 1,0 0 0,5-11 0,-6 15-13,0 0 1,1 0-1,-1 0 1,1 0-1,0 0 1,-1 0-1,1 1 1,0-1-1,0 0 1,0 1 0,0 0-1,1 0 1,-1-1-1,0 1 1,1 0-1,2 0 1,-1 0 20,0 0 0,0 1 0,0-1 0,0 1 0,0 0 1,0 0-1,0 1 0,0-1 0,0 1 0,0 0 0,-1 0 0,1 0 0,0 0 1,5 4-1,5 2 54,-1 0 0,17 13 0,7 10 84,-26-21 45,0 0 0,24 15 0,-32-23-272,-2 0 186,0 0 0,0-1 0,0 1 1,1 0-1,-1-1 0,0 1 0,0-1 1,1 1-1,-1-1 0,0 0 0,0 1 1,3-1-1,-1-5-1008,-3-8-3619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9:24.0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224 7 4576,'4'-6'6447,"-16"13"-4932,-4 1-1139,1 0-1,0 2 0,0 0 1,1 0-1,0 1 0,1 1 1,-19 22-1,25-26-295,1 0-1,0 0 1,1 1 0,-8 16-1,10-20-23,1 0 0,0 1-1,1-1 1,-1 1-1,1 0 1,0-1 0,1 1-1,-1 0 1,1 9 0,1-12-6,0 0 0,-1 0 1,1-1-1,0 1 1,0 0-1,1-1 1,-1 1-1,1-1 0,-1 1 1,1-1-1,0 0 1,0 0-1,0 0 1,0 0-1,0 0 1,0 0-1,1 0 0,-1-1 1,0 1-1,1-1 1,-1 0-1,1 1 1,0-1-1,3 0 1,1 2 85,-1-1 0,1-1 0,0 1 1,0-1-1,0-1 0,0 1 1,0-1-1,0 0 0,7-1 0,-5-1-15,0 0-1,0 0 1,-1-1-1,15-7 0,-19 9-91,-1-1-1,0 0 1,0 0-1,1 0 1,-1 0-1,-1-1 1,1 1-1,0-1 1,0 0-1,-1 0 1,0 0-1,0 0 1,0 0-1,3-6 1,-1-1-26,-1 0 0,-1 0 0,0 0 0,0 0 1,-1 0-1,0-17 0,-1 20 5,0-1-1,-1 1 1,0 0 0,0 0-1,-1 0 1,0 0 0,0 0-1,-1 0 1,0 0 0,-4-7-1,5 11-21,0 0-1,-1 0 1,1 1 0,-1-1-1,0 1 1,1-1-1,-1 1 1,0 0-1,0 0 1,0 0-1,-1 0 1,1 1 0,0 0-1,-1-1 1,1 1-1,-1 0 1,1 1-1,-1-1 1,1 0-1,-1 1 1,0 0-1,-4 0 1,2 0 5,0 1 0,-1 0-1,1 0 1,0 0 0,-1 1 0,1 0 0,0 0-1,0 0 1,0 1 0,1 0 0,-11 7 0,7-3-320,0 1 1,0 0 0,1 0 0,0 1-1,-11 15 1,15-18-623,0 0 0,0 1 0,1-1 0,0 1 0,0 0 0,1 0-1,0 0 1,0 0 0,1 0 0,-1 12 0,1 17-2750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9:27.5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258 57 2912,'-1'-1'109,"1"-1"0,-1 1 0,1 0 0,0 0 1,-1 0-1,1 0 0,0-1 0,0 1 0,0 0 0,0 0 0,0 0 0,0-1 1,0 1-1,1 0 0,-1 0 0,0 0 0,0 0 0,1 0 0,-1-1 1,1 1-1,-1 0 0,1 0 0,0 0 0,-1 0 0,1 0 0,0 1 0,0-1 1,0 0-1,-1 0 0,1 0 0,0 1 0,0-1 0,2-1 0,-1 1 141,0-1 0,0 1 0,-1-1-1,1 1 1,-1-1 0,1 0 0,-1 0-1,0 0 1,2-3 0,0 11 92,0 0 1,-1 0-1,0 0 0,3 11 1,-3 4-130,-1-1 0,0 1 1,-1-1-1,-1 0 0,-2 1 1,0-1-1,0 0 0,-9 24 1,9-38-80,0 0 0,0-1 0,-1 1 0,1-1 0,-1 0 0,-1 0 0,1 0 1,-1 0-1,0-1 0,0 1 0,0-1 0,0-1 0,-1 1 0,1-1 1,-1 0-1,0 0 0,-13 4 0,0-1 156,0-1 1,-1-1-1,1-1 1,-33 2-1,22-4-1554,1-1 278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9:44.1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1 495 3392,'1'-1'304,"1"1"-1,0-1 1,-1 1-1,1-1 1,0 1 0,0-1-1,-1 1 1,1 0-1,3 0 1,12-3 1449,-10 0-1409,0 0 0,-1-1 0,1 1 0,-1-2 0,0 1 0,0-1 0,0 0 0,-1 0 0,1 0 0,-1-1 0,6-9 0,4-7 428,22-44 0,-33 58-636,8-19 189,-1 0 0,8-30 0,5-14 113,12-48-102,-34 107-409,-2 11 49,0 0 0,0 0 1,0 1-1,0-1 0,0 0 0,0 0 1,0 0-1,1 0 0,-1 0 0,0 0 1,1 0-1,-1 1 0,1-1 0,-1 0 1,2-1-1,-2 2 21,0 0 0,0 0 0,0 0 0,0 0 0,0 0 0,0 0 0,0 0 1,0 0-1,0 0 0,0 0 0,1 0 0,-1 0 0,0-1 0,0 1 0,0 0 0,0 0 0,0 0 0,0 0 0,0 0 0,0 1 1,0-1-1,0 0 0,1 0 0,-1 0 0,0 0 0,0 0 0,0 0 0,0 0 0,0 0 0,0 0 0,0 0 0,0 0 1,0 0-1,0 0 0,0 0 0,1 0 0,-1 0 0,0 0 0,0 0 0,0 0 0,0 1 0,0-1 0,0 0 0,0 0 1,0 0-1,0 0 0,0 0 0,0 0 0,0 0 0,0 0 0,0 1 0,2 7-50,0 10-9,-10 78 9,4-64 116,1 38-1,3-59-84,1 0-1,0 0 1,1 0 0,0 0-1,1 0 1,0-1 0,6 15 0,-6-20 67,0 0 0,0 0 0,0-1 1,1 1-1,-1-1 0,1 0 1,0 0-1,1 0 0,-1 0 1,1-1-1,-1 1 0,1-1 1,0-1-1,0 1 0,1-1 1,9 4-1,0-1 63,1-2 1,-1 1-1,1-2 0,29 2 1,-18-4 27,-1 0 0,39-6 0,-50 3-96,0-1-1,1 0 1,-1 0-1,-1-2 0,22-10 1,-13 4-14,-1-1 1,0-1 0,-1 0-1,-1-2 1,20-19 0,-4 0 38,22-23 190,-46 40-167,-12 18-81,1 0 0,-1-1 0,0 1 0,1-1 0,-1 1 0,0 0 0,1-1 0,-1 1 0,0-1 0,0 1 0,0-1 0,1 1 0,-1-1 0,0 1 0,0-1 0,0 1 0,0-1 0,0 1 0,0-1 0,0 1 0,0-1 0,0 1 0,0-1 0,0 1 0,0-1 0,0 1 0,-1-1 0,1 1 0,0-1 0,-1 0-7,0 1 0,0 0 0,0 0 0,-1 0 0,1 0 0,0 1 0,0-1 0,0 0 0,0 0 0,0 1 0,0-1 0,1 0 0,-1 1 0,0-1 0,0 1 0,0-1 0,0 1 0,0-1 0,-1 2 0,0 0-10,-6 4-25,-1 0 1,1 0-1,1 1 1,-1 1-1,-10 13 1,-28 46 10,21-29 25,21-32 4,-8 10 6,2-1-1,0 1 1,1 1 0,0 0 0,-6 19 0,14-35 27,1 0 0,0 0-1,-1 0 1,1 0 0,0 0 0,0 0 0,-1 0 0,1 0 0,0 0 0,0 0-1,0 0 1,0 0 0,0 0 0,1 0 0,-1 0 0,0 0 0,0 0-1,1 0 1,-1 0 0,0 0 0,1 0 0,-1 0 0,1 0 0,0 0 0,-1 0-1,1 0 1,0 0 0,-1-1 0,2 2 0,0-1-5,-1-1-1,0 0 1,1 0 0,-1 0-1,0 0 1,1 0 0,-1 0-1,0 0 1,1 0 0,-1 0-1,0 0 1,0-1-1,1 1 1,-1-1 0,0 1-1,0-1 1,1 1 0,-1-1-1,0 0 1,0 1 0,0-1-1,0 0 1,1-1 0,7-7 59,0 0 0,0-1 0,-1 0 0,8-12 0,-14 18-88,17-25-75,-2-1 0,-2-1 1,24-63-1,-44 112-29,1 1 0,1 0 1,1 0-1,0 0 0,2 0 0,3 35 0,-3-52 127,0-1 0,0 1 0,0-1 0,0 1 0,1-1 0,-1 0 0,1 1 0,-1-1 0,1 1 0,-1-1 0,1 0 0,0 1 0,0-1-1,0 0 1,-1 0 0,1 0 0,0 1 0,1-1 0,-1 0 0,0 0 0,0-1 0,0 1 0,1 0 0,-1 0 0,0 0 0,1-1 0,-1 1-1,0-1 1,1 1 0,-1-1 0,1 0 0,-1 1 0,1-1 0,-1 0 0,1 0 0,1 0 0,6-2 53,-1 1 1,0-1 0,0 0-1,0-1 1,12-5 0,-13 4-106,42-19 83,-2-3 0,73-52 1,-102 65-95,-3 3-72,0 1-1,28-12 1,-42 21 105,-1-1 1,1 1 0,0 0 0,0-1-1,0 1 1,-1 0 0,1 0-1,0-1 1,0 1 0,0 0 0,0 0-1,-1 0 1,1 0 0,0 0 0,0 0-1,0 1 1,0-1 0,0 0-1,-1 0 1,1 0 0,0 1 0,0-1-1,0 1 1,-1-1 0,1 0-1,0 1 1,-1-1 0,1 1 0,0 0-1,-1-1 1,1 1 0,-1-1 0,1 1-1,-1 0 1,1 0 0,-1-1-1,1 1 1,-1 0 0,0 0 0,1-1-1,-1 1 1,0 0 0,0 0-1,1 0 1,-1 1 0,1 3 8,-1 0 1,1 0 0,-1 0-1,0 0 1,0 0-1,-1 8 1,-3 2 32,0 0 1,-12 26-1,0 3 424,15-38-88,4-9-1,5-5-179,77-77-291,-84 84 80,0 0 0,0 0 1,0 0-1,1 0 0,-1 0 0,0 0 0,1 0 0,-1 1 0,0-1 0,1 0 0,-1 1 0,1 0 0,1-1 0,-3 1 5,1 0-1,0 0 1,0 0-1,-1 0 1,1 0-1,0 0 1,-1 1-1,1-1 0,-1 0 1,1 0-1,0 1 1,-1-1-1,1 0 1,0 1-1,-1-1 1,1 0-1,-1 1 1,1-1-1,-1 1 1,1 0-1,1 2-9,0 0 0,0 1 0,-1-1-1,1 0 1,-1 1 0,0-1 0,0 1 0,1 6-1,-1 25 145,-1-28-118,0 1 1,0-1-1,2 9 0,0-5 48,4 11 33,-5-20 63,7-3-64,-1-1 0,0 0 0,1 0 0,-1-1 0,0 1-1,0-2 1,12-6 0,9-5-76,35-14-88,45-19 382,-81 37-413,20-7 188,-43 17-97,0-1-1,0 0 0,0 0 0,0 0 0,5-3 1,-8 4 95,35-1-7,-11-3-101,31-10 0,-48 10 149,-9 4-122,0 1 1,1-1-1,-1 1 0,0-1 0,0 1 0,0 0 0,1-1 0,-1 1 1,0 0-1,0 0 0,0 0 0,0 0 0,0 0 0,0 0 0,1 0 0,-1 0 1,0 0-1,0 0 0,0 0 0,0 0 0,0 1 0,-1-1 0,-18 8-97,-22 11-1,5-2 58,-70 33-95,93-42 100,0 0 0,1 1 0,0 1 1,1 0-1,-14 14 0,24-22 37,0 0 0,1 0 0,-1 1 0,0-1-1,1 1 1,-1-1 0,1 1 0,0 0 0,-2 4 0,3-6 11,0-1 1,0 1-1,0 0 1,0 0-1,0 0 1,0-1-1,0 1 1,0 0-1,0 0 1,0 0-1,1-1 1,-1 1-1,0 0 1,0 0-1,1-1 1,-1 1 0,0 0-1,1 0 1,-1-1-1,1 1 1,-1 0-1,1-1 1,-1 1-1,1-1 1,0 1-1,-1-1 1,1 1-1,-1-1 1,1 1-1,0-1 1,0 0-1,-1 1 1,1-1-1,0 0 1,0 0-1,-1 1 1,1-1-1,0 0 1,1 0-1,7 1 32,0 0 0,0 0-1,0-1 1,0 0-1,0-1 1,-1 0 0,1 0-1,14-5 1,-3 0-4,0-1 0,29-15-1,-40 18-36,0-1 0,0 0 0,-1-1 0,0 1 0,0-1 0,-1-1 0,1 0 0,-1 0 0,-1 0 0,1-1 0,-1 0 0,-1 0-1,0 0 1,6-12 0,-7 12-37,-2 10-219,-4 18-167,2-17 434,-3 12-51,0 1 1,0 0-1,-1-1 0,-1 0 1,-1 0-1,0 0 0,-14 22 1,-69 120 309,-52 79-272,134-226-9,-1 2 187,-17 19 0,23-28-139,0-1-1,-1 0 1,1 0 0,-1 0-1,1 0 1,-1 0 0,0-1 0,0 1-1,0-1 1,0 1 0,0-1-1,0 0 1,-4 0 0,5 0-23,1-1 1,-1 0 0,1-1-1,-1 1 1,1 0 0,0 0-1,-1 0 1,1-1 0,-1 1-1,1-1 1,-1 1 0,1-1-1,0 0 1,-1 1-1,1-1 1,0 0 0,0 0-1,0 0 1,-1 0 0,1 0-1,0 0 1,0 0 0,1-1-1,-1 1 1,0 0 0,0 0-1,-1-3 1,-1-2-23,1-1-1,-1 0 1,1 1 0,-1-10-1,3 16 5,-4-15 5,2 0-1,0 0 0,0 0 1,2-1-1,0 1 0,0 0 1,6-26-1,-5 33-18,1 1-1,0 0 0,1 0 1,-1 0-1,1 0 1,1 0-1,-1 1 1,1-1-1,1 1 1,-1 0-1,1 0 0,0 0 1,0 1-1,1 0 1,-1 0-1,1 0 1,10-6-1,1 3 1,-1 0 0,1 1 0,0 1 0,33-8 0,75-7-217,-113 19 194,26-3-37,4-1 164,43-11-1,-70 13-37,-1 0-1,0-2 1,0 1-1,-1-2 1,1 0-1,21-15 1,-27 16-23,0-1 0,0 0 0,0 0 0,-1-1 1,0 0-1,-1 0 0,0 0 0,0-1 0,0 0 1,-1 0-1,-1-1 0,4-9 0,0-2-30,-2 0 0,4-23-1,-9 38-13,0 0-1,-1 0 0,1 0 1,-1-1-1,0 1 0,-1 0 0,0 0 1,0 0-1,0 0 0,0 0 1,-1 0-1,-3-7 0,5 12 10,-1 0-1,1 0 0,0 0 0,-1 1 1,1-1-1,-1 0 0,1 1 0,-1-1 1,0 0-1,1 1 0,-1-1 0,0 1 0,1-1 1,-1 1-1,0-1 0,0 1 0,1-1 1,-1 1-1,0 0 0,0-1 0,0 1 1,0 0-1,1 0 0,-1 0 0,0 0 1,0-1-1,0 1 0,0 0 0,0 1 1,0-1-1,1 0 0,-1 0 0,0 0 1,0 0-1,0 1 0,0-1 0,1 0 1,-1 1-1,0-1 0,0 1 0,-1 0 1,-2 2-32,0 0 0,1 0 0,-1 1 0,0-1 0,1 1 0,-4 4 0,0 2 17,0 1 0,0 0 1,1 1-1,0-1 0,1 1 0,0 0 1,1 1-1,0-1 0,1 1 1,-3 24-1,6-33 44,0 1 0,0-1 0,0 0 0,0 1 1,1-1-1,0 1 0,-1-1 0,2 0 0,-1 1 0,0-1 0,1 0 0,0 0 0,0 0 0,0 0 1,0 0-1,1-1 0,0 1 0,5 5 0,-3-5 20,0 0 1,0 0-1,1 0 0,-1-1 1,1 0-1,0 0 0,-1-1 1,1 1-1,1-1 1,-1-1-1,0 1 0,13 1 1,20 0 132,0-1 0,0-3 0,69-8 0,-51 0-1612,109-34 0,-120 30-175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9:31.6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66 806 2720,'-2'-2'197,"-3"0"545,2 5-182,4-1 914,-1-2-1421,0 0 0,0 0 0,0 1 0,0-1 0,0 0 0,0 0 0,0 1 0,0-1 0,1 0 1,-1 0-1,0 1 0,0-1 0,0 0 0,0 0 0,1 1 0,-1-1 0,0 0 0,0 0 0,1 0 0,-1 0 1,0 0-1,0 1 0,1-1 0,-1 0 0,0 0 0,0 0 0,1 0 0,-1 0 0,0 0 0,1 0 0,3 0 243,1-1 0,0 1-1,0-1 1,-1 0-1,1-1 1,-1 1-1,1-1 1,-1 0-1,1 0 1,-1 0-1,0 0 1,0-1-1,7-6 1,3-4-166,0 0 0,14-19 1,4-4-185,-25 32-272,-7 4 320,1 0-1,-1 0 1,0 1-1,0-1 0,0 0 1,0 0-1,1 0 1,-1 0-1,0 0 1,0 0-1,0 0 0,1 1 1,-1-1-1,0 0 1,0 0-1,0 0 1,0 1-1,0-1 1,0 0-1,0 0 0,1 0 1,-1 0-1,0 1 1,0-1-1,0 0 1,0 0-1,0 1 0,0-1 1,0 0-1,0 0 1,0 0-1,0 1 1,0-1-1,0 0 0,0 0 1,0 0-1,0 1 1,0-1-1,-1 0 1,1 0-1,0 0 1,0 1-1,-4 12 109,0-1 0,-1 0 1,0 1-1,-8 11 0,-11 26 219,-6 43 211,-26 136 0,28-106-273,-21 90 1063,46-199-1014,3-12-154,0 0 0,0 0 0,0 0 0,0-1 0,-1 1 0,1 0-1,-1 0 1,0 0 0,0 0 0,1-1 0,-3 3 0,2-4 444,3-6-187,5-10 1,-6 14-367,2-6 8,-1 0 0,0 0 0,0 0-1,1-15 1,0 2-7,33-182 66,1 15-22,-25 145-120,1 0 0,24-51 0,21-23-152,-29 71 116,46-56-1,-65 90-9,0 1-1,1 0 1,0 0-1,1 1 1,17-11-1,-24 17 35,1 1 0,-1 0 0,1 0 0,0 0 0,0 1 0,0 0 0,0 0 0,0 0 0,0 1 0,1 0 0,-1 0 0,0 0 0,1 1 0,-1 0 0,9 1 0,-11 0 26,0 1 0,0-1-1,0 0 1,0 1 0,0 0-1,0 0 1,-1 0 0,1 1-1,-1-1 1,1 1 0,-1 0-1,0 0 1,0 0 0,0 0-1,0 1 1,-1-1 0,0 1-1,1-1 1,-1 1-1,3 7 1,-1 1 26,0 0 0,-1 0 0,0 0 1,-1 0-1,2 23 0,-3-24 31,-1 0 0,-1 0-1,0 0 1,0 0 0,-1 0 0,0 0 0,-1-1 0,0 1 0,-1-1 0,0 0 0,-1 0-1,0 0 1,-1 0 0,1-1 0,-2 0 0,1 0 0,-1-1 0,-1 0 0,0 0 0,-12 10-1,8-8 54,0 0 0,-1-1 0,-1 0-1,1-1 1,-1-1 0,-29 11-1,24-12 87,-39 8 0,51-12-166,-1-1 1,1-1-1,-1 0 1,0 0 0,1 0-1,-1-1 1,1 0-1,-12-3 1,18 4-11,0-1 0,-1 1 0,1-1 0,0 1 1,0-1-1,-1 0 0,1 1 0,0-1 0,0 0 0,0 0 0,-1-1 0,2 2-7,0 0 0,-1-1-1,1 1 1,0 0 0,0-1-1,-1 1 1,1-1 0,0 1 0,0 0-1,0-1 1,0 1 0,0-1-1,0 1 1,0-1 0,0 1 0,0 0-1,0-1 1,0 1 0,0-1-1,0 1 1,0-1 0,0 1 0,0-1-1,1 0-5,0 0 0,0-1 1,0 1-1,0 0 0,0 0 0,0 0 0,0 0 0,0 0 0,1 0 0,-1 0 0,0 0 0,1 0 0,-1 1 0,0-1 1,1 0-1,2 0 0,28-7-121,0 1 0,1 1 1,48-1-1,-19 1 142,-33 3 28,-3 2-3,1-2 0,-2-2 0,1 0 0,0-1 0,24-11-1,20-13 20,73-46 0,-119 62-125,0 1-1,26-10 0,-43 20 34,1 0 0,-1 1 0,0 0 0,1 0 1,0 1-1,-1 0 0,1 0 0,0 1 0,0 0 0,0 0 0,14 3 0,-20-3 31,-1 1 0,1-1 0,0 1 0,0 0 0,0-1 0,0 1 0,-1 0 0,1 0 0,0 0 0,-1 0 0,1 1 0,-1-1 0,1 0 0,-1 1 0,2 2 0,-2-3 12,0 0-1,-1 0 1,1 0-1,-1 1 1,0-1-1,1 0 1,-1 1-1,0-1 1,0 0-1,1 1 1,-1-1-1,0 0 1,-1 1-1,1-1 1,0 0-1,0 1 1,0-1-1,-1 2 1,0-1 8,-1 1 1,1 0 0,-1 0-1,1-1 1,-1 1 0,0-1 0,0 0-1,0 1 1,0-1 0,0 0-1,-1 0 1,1 0 0,0 0 0,-1-1-1,0 1 1,1-1 0,-1 1-1,0-1 1,-4 1 0,-134 30 421,120-27-460,0 1 1,0 1-1,-32 15 0,45-18-26,-1 1 0,1 0 0,1 0 0,-1 0 0,1 1 0,0 0 0,0 0 0,1 1 0,-10 12 0,15-17 49,0 1-1,-1 0 1,1 0 0,0 0 0,1 0 0,-1 0-1,0 0 1,1 0 0,-1 5 0,1-7 16,0 0 0,0 0 1,0 0-1,0 0 0,0 0 1,0 0-1,0-1 0,0 1 1,1 0-1,-1 0 0,0 0 1,0 0-1,1-1 0,-1 1 1,1 0-1,-1 0 0,0 0 1,1-1-1,-1 1 0,1 0 1,0-1-1,-1 1 0,1 0 1,0-1-1,-1 1 0,1-1 1,0 1-1,0-1 0,-1 0 1,1 1-1,0-1 0,0 0 1,0 1-1,-1-1 0,1 0 1,0 0-1,2 1 0,1-2 32,0 0 0,1-1 0,-1 1 0,0-1 0,0 1 0,0-1 0,0-1 0,0 1 0,0 0 0,0-1 0,4-5 0,5-1 64,9-7 112,78-58 59,-89 64-272,0 0 1,-1 0-1,0-1 1,-1 0-1,0-1 1,9-17-1,-13 17-287,-9 17-205,3-4 461,-3 7-94,0-1 0,0 1 1,1 0-1,-3 11 0,5-17 112,0 1-1,1-1 1,0 1 0,0-1 0,0 1-1,0-1 1,0 1 0,0-1-1,0 1 1,1-1 0,-1 1-1,1-1 1,0 1 0,0-1 0,0 0-1,0 1 1,0-1 0,0 0-1,4 4 1,-2-2 29,0 0-1,1-1 1,-1 1 0,1-1-1,0 0 1,0 0 0,0 0-1,0-1 1,1 1-1,-1-1 1,1 0 0,-1 0-1,1-1 1,0 1 0,6 0-1,-4-1 38,1-1-1,-1 0 1,0 0-1,1 0 1,-1-1-1,0 0 1,0-1-1,0 0 1,13-4-1,-9 2-56,12-5 57,30-15 0,-46 20-57,-1 0 1,1 0-1,-1 0 1,0-1 0,-1 0-1,1 0 1,-1 0-1,8-12 1,0 1 1,-11 13-11,0 1 0,1-1 0,-1 0 0,0 0 1,-1 0-1,1 0 0,0 0 0,-1 0 0,0-1 0,1 1 0,-1 0 0,-1-1 0,1 1 1,0-1-1,-1-3 0,0 7-7,0-1 0,0 1 0,0 0 0,0-1 0,0 1 0,0 0 0,0 0 0,0-1 0,0 1 0,0 0 0,0-1 0,0 1 0,0 0 0,0-1 0,0 1 0,0 0 0,1-1 0,-1 1 0,0 0 1,0-1-1,0 1 0,0 0 0,1 0 0,-1-1 0,0 1 0,0 0 0,1 0 0,-1 0 0,0-1 0,0 1 0,1 0 0,-1 0 0,0 0 0,1 0 0,-1-1 0,0 1 0,0 0 0,1 0 0,-1 0 0,0 0 0,1 0 0,-1 0 0,0 0 0,1 0 0,-1 0 1,0 0-1,1 0 0,0 0 0,20 11-123,-19-9 116,-1 0 0,1-1-1,0 2 1,-1-1 0,1 0 0,-1 0-1,1 0 1,-1 1 0,0-1 0,1 3-1,3 5-28,-2-4 26,-1 0 1,0 0-1,0 0 1,0 0-1,-1 0 1,1 8-1,-1-9 3,0 1 0,0 0 1,1 0-1,0-1 0,-1 1 1,2-1-1,4 9 0,-5-10 31,0-2 1,0 1-1,0 0 1,0 0-1,1-1 0,-1 1 1,1-1-1,5 4 1,-6-5 20,1 0 0,-1 0 0,0 0 0,1-1 1,-1 1-1,0-1 0,1 1 0,-1-1 0,1 0 1,-1 0-1,1 0 0,-1 0 0,5-1 0,31-8 67,0 0 0,0-3-1,49-22 1,-71 27-97,0-1 0,-1 0 0,-1-1 0,0-1 1,0 0-1,-1-1 0,0-1 0,0 0 0,-2-1 0,1 0 0,-2 0 0,0-1 0,12-22 0,51-113 229,-52 104-326,61-138 105,-60 125-90,18-71 0,-39 126 53,0-1 0,-1 1-1,1-1 1,-1 1 0,1-1 0,-1 1 0,-1-1 0,0-6 0,0 11-60,-1 1 1,1 0 0,-1-1 0,1 1-1,0 0 1,-2 4 0,-13 23 36,-8 17-154,4 2 104,1 2 0,3 0 0,-10 54 0,17-58 122,-5 22-52,3 1-1,-3 91 1,15-150 92,0 1 1,0 0-1,1-1 0,0 0 1,1 1-1,4 9 0,-7-18-36,1-1 0,-1 0 0,1 1 0,0-1 0,0 0 0,-1 1-1,1-1 1,0 0 0,0 0 0,0 1 0,0-1 0,0 0 0,0 0 0,1 0 0,-1 0 0,0-1-1,1 1 1,-1 0 0,3 1 0,-2-2 3,0 1 1,0-1-1,1 0 0,-1 0 0,0 1 1,1-2-1,-1 1 0,0 0 1,1 0-1,-1-1 0,4 0 0,1-2-7,-1 1 0,0-1 1,0 0-1,-1 0 0,1 0 0,0-1 0,-1 0 0,7-7 0,55-67 213,-44 49-355,5-12 25,-28 41 83,0 0 1,0 0-1,0 0 0,0 0 0,0 0 1,0 0-1,0 0 0,0 0 0,0 0 1,1 0-1,-1 0 0,0 0 0,0 0 1,0 0-1,0 0 0,0 0 0,0 0 1,0 0-1,0 0 0,0 0 0,0 0 1,0 0-1,0 0 0,0 0 0,0 0 1,1 0-1,-1 0 0,0 0 0,0 0 1,0 0-1,0 0 0,-2 8-128,-11 30-9,7-23 83,1 1-1,1-1 1,-3 20-1,6-30 78,0 0-1,1 0 0,0 1 0,0-1 1,0 0-1,1 0 0,-1 0 0,3 8 0,-2-12 5,-1 0-1,1-1 0,-1 1 1,1 0-1,0-1 0,0 1 1,-1 0-1,1-1 0,0 1 1,0-1-1,0 1 0,0-1 1,0 1-1,-1-1 0,1 0 1,0 0-1,0 1 0,0-1 1,0 0-1,0 0 0,0 0 1,0 0-1,0 0 0,0 0 1,0 0-1,2-1 0,28-3 95,139-35 330,-73 20-516,58-14 93,-135 29-74,-16 4 57,0 0-1,0-1 1,0 0 0,0 0-1,-1 0 1,1 0 0,6-3 0,-7 2-40,-5 5-22,-14 11-80,-27 18 48,24-21 97,13-8-41,0 1 1,0-1-1,0 1 1,0 0 0,1 1-1,0-1 1,0 1-1,0 0 1,0 0-1,-4 7 1,9-11 41,-1-1-1,1 1 1,0-1-1,0 1 1,-1-1-1,1 1 1,0 0-1,0-1 1,0 1 0,0-1-1,0 1 1,0 0-1,0-1 1,0 1-1,0-1 1,0 1-1,0 0 1,0-1-1,0 1 1,0-1 0,0 1-1,1-1 1,-1 1-1,1 1 1,-1-2 12,1 1 1,0 0-1,0 0 1,0 0-1,0 0 1,0-1-1,0 1 1,0 0-1,0-1 1,0 1-1,2 0 1,2 0 25,0 0 0,-1 0-1,1 0 1,0 0 0,6-1 0,3 0-32,-1-2 0,1 0 0,0 0 0,-1-1 0,1-1 0,-1-1 0,0 1 0,0-2 0,-1 0 0,1-1 1,19-14-1,-2-1 59,-2-1 1,-1-1 0,34-40 0,85-130-12,-60 73-37,-44 67-44,-4-2 1,44-80-1,-76 124-3,-1 0 0,-1 0 0,1 0 0,-2-1 0,3-14 0,-6 18-128,-2 8-42,-8 10-163,1 0 272,-33 26-74,-56 65 1,78-76 148,1 0 1,1 2-1,1 0 1,-18 37-1,8-1-33,3 1-1,-28 116 0,50-170 65,0 1-1,0 0 0,1 0 0,0 0 0,1 0 0,1 0 1,1 13-1,-2-18-15,1-1 0,1 1 0,-1-1 1,0 0-1,1 1 0,0-1 0,0 0 1,0 0-1,1 0 0,-1-1 0,1 1 1,0-1-1,0 1 0,0-1 0,1 0 1,-1 0-1,1 0 0,4 3 0,1-2 46,0 1-1,1-2 1,-1 1-1,1-1 1,-1 0-1,1-1 1,0 0-1,0-1 1,0 0-1,11-1 0,-1 0 85,0-2-1,0 0 0,0-1 1,21-6-1,-30 5-130,0 1-1,-1-2 1,0 1 0,0-1-1,0-1 1,0 1-1,-1-2 1,0 1 0,0-2-1,-1 1 1,0-1-1,0 0 1,-1 0 0,11-17-1,-16 22-7,-1 1-1,1-1 0,-1 0 0,0 0 1,0 1-1,0-1 0,0 0 0,-1 0 0,1 0 1,-1 0-1,0 0 0,0 0 0,0 0 1,0 0-1,0 0 0,-1-3 0,1 6-4,-1-1-1,1 1 0,0 0 1,-1-1-1,1 1 0,0 0 1,0-1-1,-1 1 0,1 0 0,-1 0 1,1-1-1,0 1 0,-1 0 1,1 0-1,-1 0 0,1-1 1,0 1-1,-1 0 0,1 0 1,-1 0-1,1 0 0,-1 0 1,1 0-1,0 0 0,-1 0 1,1 0-1,-1 0 0,1 0 0,-1 0 1,1 0-1,0 1 0,-1-1 1,1 0-1,-1 0 0,1 0 1,0 1-1,-1-1 0,1 0 1,0 0-1,-1 1 0,0 0 1,-17 12-124,-3 7-22,0 2-1,-24 31 0,44-51 165,0-1 0,0 1 0,-1 0-1,1-1 1,0 1 0,0 0 0,1 0-1,-1 0 1,0 0 0,0 0 0,1 0 0,0 0-1,-1 0 1,1 0 0,0 0 0,0 0-1,0 0 1,0 1 0,0-1 0,1 0-1,-1 0 1,0 0 0,2 4 0,0-4 17,0 1 1,-1 0 0,1-1-1,0 1 1,0-1 0,1 0 0,-1 0-1,0 1 1,1-2 0,-1 1-1,1 0 1,0 0 0,0-1-1,-1 0 1,5 2 0,2 1 12,1-1 1,0 0-1,-1-1 1,1 0-1,0-1 1,0 0-1,0 0 1,0-1-1,0 0 1,15-3-1,-17 1-672,0 0 0,0 0 0,-1 0 0,13-7 0,30-17-8509,-36 21 6528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8:02.5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47 609 8384,'-1'-1'195,"-1"0"0,0-1 0,0 1 0,1 0 0,-1 1 1,0-1-1,0 0 0,0 0 0,0 1 0,0-1 0,0 1 0,0 0 1,0 0-1,-1-1 0,1 1 0,0 1 0,0-1 0,0 0 1,0 0-1,0 1 0,-4 1 0,14-16 2525,9-6-2012,-2 0 0,0-1 0,23-45 0,24-73-677,-7 12 295,-32 79-257,30-61 385,-52 107-424,-1 0 0,1 0 0,0 0-1,-1 0 1,1-1 0,-1 1 0,0 0 0,0 0 0,1-1 0,-2 1 0,1-4 0,0 5-28,0 1 1,0 0-1,-1-1 0,1 1 1,0-1-1,0 1 0,0 0 1,0-1-1,-1 1 0,1 0 1,0 0-1,0-1 0,-1 1 1,1 0-1,0-1 0,0 1 1,-1 0-1,1 0 0,0 0 1,-1-1-1,1 1 0,0 0 1,-1 0-1,1 0 1,-1 0-1,0 0-5,0 0-1,0 0 1,0 0 0,0 0 0,0 0-1,0 1 1,1-1 0,-1 0 0,0 1-1,0-1 1,0 1 0,0-1 0,1 1-1,-1-1 1,-1 1 0,-6 6 157,0 1 1,1 0 0,-1 0-1,2 0 1,-1 0-1,1 1 1,0 0 0,-4 11-1,-32 80 798,38-89-895,-39 116 355,36-100-343,1 1-1,-4 49 1,9-69-88,1-1-1,0 0 0,1 1 0,0-1 0,0 0 1,1 0-1,-1 1 0,5 7 0,-5-11-263,1 0-1,0 0 1,0-1-1,0 1 1,0-1-1,1 0 1,-1 0-1,1 0 1,0 0 0,0 0-1,0 0 1,0-1-1,1 1 1,-1-1-1,1 0 1,5 3-1,-4-3-489,0 0 1,0-1-1,1 1 0,-1-1 0,0 0 0,0 0 1,1-1-1,-1 1 0,10-2 0,34-9-4613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9:32.1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42 116 5408,'-42'-35'2432,"42"23"-2112,0-1 448,10 9-480,4-12-320,9 8 0,4-4-96,-1 4 64,1 1 192,-1 7-64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9:32.5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14 213 5984,'-13'-37'2688,"31"26"-2336,9-2-256,9 1-128,41-11 224,7 3-96,34-9 32,-1 6-64,27-5 384,-9 11-256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9:34.6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13 395 3232,'-13'0'7082,"22"-6"-5626,-3 5-1216,0-1 1,-1 0-1,1 0 0,0 0 0,-1-1 0,1 0 0,-1 0 1,0-1-1,9-7 0,3-4 188,19-24 1,-8 9-130,-17 19-257,1-1 1,-1 0 0,-1 0-1,0-1 1,-1-1 0,0 0-1,8-18 1,-4 4-9,-9 22-5,-1-1 1,0 1-1,0-1 1,-1 0-1,0 0 0,0 0 1,0 0-1,0-11 1,-4 7-290,-2 16-65,-4 18 30,4-8 232,0 0 23,0 1 1,-1 17-1,4-24 22,1 0-1,-1 1 1,2-1-1,-1 0 0,3 12 1,-3-19 65,1 0 0,-1 0-1,1 0 1,0 0 0,-1-1 0,1 1 0,0 0-1,0 0 1,0-1 0,0 1 0,0 0 0,1-1-1,-1 1 1,0-1 0,1 0 0,-1 1 0,1-1-1,-1 0 1,1 0 0,0 0 0,-1 0 0,1 0 0,0 0-1,0-1 1,0 1 0,0-1 0,-1 1 0,1-1-1,0 0 1,0 1 0,4-1 0,3-1 98,0-1 1,0 0-1,0 0 0,0-1 1,0 0-1,0-1 1,15-8-1,-7 4 4,9-5-62,-1-1 0,0-1 1,-1-1-1,-1-2 0,-1 0 1,0-1-1,35-41 0,-55 58-108,33-36-54,-35 37 61,0 1 0,1 0 0,-1 0 0,0 0 0,0-1 0,1 1-1,-1 0 1,0 0 0,1 0 0,-1 0 0,0-1 0,1 1-1,-1 0 1,0 0 0,0 0 0,1 0 0,-1 0 0,0 0 0,1 0-1,-1 0 1,0 0 0,1 0 0,-1 0 0,0 0 0,1 0-1,-1 0 1,0 0 0,1 1 0,-1-1 0,0 0 0,1 0 0,-1 0-1,0 1 1,8 10-231,-1 18 203,-6-19 31,0 0-1,-1 0 1,0 0 0,-1 1-1,0-1 1,0 0-1,-1 0 1,-1 0-1,0-1 1,0 1-1,-1 0 1,-7 13-1,5-11 133,0-1 0,-1-1 0,0 1-1,-14 14 1,19-23-78,0 1 0,0-1 0,-1 0 0,1 0-1,-1 0 1,0 0 0,1 0 0,-1 0 0,0-1 0,0 1-1,0-1 1,0 0 0,0 0 0,-1 0 0,1 0 0,0-1-1,0 1 1,-1-1 0,1 0 0,0 0 0,0 0 0,-5-1-1,-11-3-19,1-1-1,0-1 1,0-1-1,-32-16 0,47 19-241,10 5 6,7 0 75,58 1 172,88 12 1,-98-8 115,-20-4-4913,-40-2 4148,4-1-417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9:35.0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85 4576,'-21'-40'2048,"16"20"-1760,0 12 448,5 5-448,0-5-512,5 8 64,3-5 0,10 10 64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9:36.5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252 915 4480,'-7'-9'2365,"6"8"-2249,0 1 0,1-1-1,-1 0 1,1 0 0,-1 1-1,0-1 1,0 0 0,0 1-1,1-1 1,-1 0 0,0 1-1,0-1 1,0 1-1,0 0 1,0-1 0,0 1-1,0 0 1,0-1 0,0 1-1,0 0 1,0 0 0,0 0-1,0 0 1,0 0-1,0 0 1,-2 1 0,-17 0 198,0 1 1,0 2 0,0 0-1,1 1 1,-29 11 0,41-14-277,1 1 0,0 0 0,0 0 0,0 0 0,0 1 0,1 0 0,-8 7 0,11-10-19,1 0 1,0 0-1,-1 0 0,1 0 0,0 1 1,0-1-1,0 1 0,0-1 0,0 0 1,1 1-1,-1 0 0,0-1 0,1 1 1,-1-1-1,1 1 0,-1 0 0,1-1 1,0 1-1,0 0 0,0-1 0,0 1 1,0 0-1,0 0 0,0-1 0,0 1 1,1 0-1,-1-1 0,1 1 0,-1-1 0,1 1 1,0 0-1,0-1 0,-1 1 0,1-1 1,2 3-1,1 0 83,0-1 0,0 1-1,0-1 1,0 0 0,0 0 0,1 0 0,-1-1-1,1 1 1,0-1 0,-1 0 0,1 0 0,0-1-1,0 0 1,1 0 0,-1 0 0,0 0 0,0-1 0,0 0-1,1 0 1,-1 0 0,0 0 0,0-1 0,0 0-1,0 0 1,10-4 0,-10 3-44,-1 1-1,1-1 1,0 0-1,-1-1 1,1 1 0,-1-1-1,0 1 1,0-2 0,0 1-1,0 0 1,0-1-1,-1 1 1,0-1 0,1 0-1,-2 0 1,1 0-1,0-1 1,-1 1 0,0-1-1,0 1 1,0-1-1,0 0 1,-1 0 0,0 0-1,0 0 1,1-8-1,-2 11-73,-1-1-1,1 1 1,0 0 0,-1-1-1,1 1 1,-1 0-1,0 0 1,0 0-1,0-1 1,0 1-1,0 0 1,0 0-1,-1 1 1,1-1-1,-1 0 1,1 0-1,-1 1 1,0-1-1,0 1 1,1-1-1,-1 1 1,0 0-1,0 0 1,0-1-1,-1 2 1,1-1-1,-4-1 1,-3-1-57,0 1 1,0 0 0,-1 0-1,1 1 1,-16 0-1,13 3 79,1-1 0,-1 2-1,1-1 1,0 2 0,-11 4-1,17-6-6,5-2 3,0 0 0,-1 0 0,1 0 0,-1 0 0,1 0 0,0 0 0,-1 0 0,1 0 0,-1 0 1,1 1-1,0-1 0,-1 0 0,1 0 0,0 0 0,-1 1 0,1-1 0,0 0 0,0 0 1,-1 1-1,1-1 0,0 0 0,0 1 0,-1-1 0,1 0 0,0 1 0,0-1 0,0 0 1,0 1-1,0-1 0,-1 1 0,1-1 0,1 1 12,-1 0-1,1-1 1,-1 1 0,1-1-1,-1 1 1,1-1-1,-1 1 1,1-1 0,-1 1-1,1-1 1,0 0-1,-1 1 1,1-1 0,0 0-1,0 1 1,30 7 351,-11-5-234,-1-2-1,1 0 1,0-1 0,0-1-1,0 0 1,-1-2 0,1 0-1,-1-2 1,0 0 0,0-1-1,0 0 1,-1-2 0,29-16-1,-25 12-34,-4 3-12,-1-1 1,1 0-1,-1-2 0,20-18 1,-61 90-597,18-43 436,1-3 156,-5 22 0,9-33-53,0 1-1,1 0 1,-1-1 0,1 1 0,0 0-1,0 0 1,1-1 0,-1 1 0,1 0 0,0-1-1,1 6 1,-1-8-3,-1 0 0,1 0 0,0 0 0,-1 0 0,1 0 0,0 0-1,0 0 1,0 0 0,0-1 0,-1 1 0,2 0 0,-1 0 0,0-1 0,0 1 0,0-1 0,0 1 0,0-1 0,0 1-1,0-1 1,1 1 0,-1-1 0,0 0 0,0 0 0,1 0 0,-1 0 0,2 0 0,3 0 107,1-1 1,-1 0-1,12-3 1,-11 2-13,14-3-44,0 0 0,0-2 0,-1 0 1,0-2-1,-1 0 0,0-1 1,0-1-1,18-14 0,3-5-68,33-27-403,-73 57 388,0 0 1,0-1 0,1 1-1,-1 0 1,0 0 0,0 0 0,0-1-1,1 1 1,-1 0 0,0 0-1,0 0 1,0 0 0,1 0-1,-1-1 1,0 1 0,0 0 0,1 0-1,-1 0 1,0 0 0,0 0-1,1 0 1,-1 0 0,0 0-1,0 0 1,1 0 0,-1 0 0,0 0-1,1 0 1,-1 0 0,0 0-1,0 0 1,1 0 0,-1 1-1,2 8-158,-6 21 26,3-24 135,-3 25-33,2 50 1,2-80 52,0 0-1,0 1 1,0-1 0,0 0-1,0 1 1,1-1-1,-1 1 1,0-1 0,1 0-1,-1 0 1,1 1 0,0-1-1,-1 0 1,1 0-1,0 0 1,0 0 0,0 1-1,0-1 1,0 0-1,0-1 1,0 1 0,0 0-1,0 0 1,0 0 0,0-1-1,0 1 1,3 1-1,-1-2 39,-1 1-1,1 0 0,0-1 0,0 0 0,0 1 1,0-1-1,0 0 0,0 0 0,-1-1 0,1 1 1,0-1-1,5-1 0,5-3-35,0-1 0,-1 0 0,1-1 0,-1 0 0,-1-1 0,1 0 0,-1-1 1,-1-1-1,14-15 0,10-15 87,-2-2 0,51-89-1,-34 51-89,83-105-108,-67 98 172,-54 72-63,0-2-1,-1 1 1,0-1 0,-2-1-1,0 0 1,-1 0 0,7-26-1,-10 27-53,-1 0 0,-1 0 0,0 0 0,-1 0 0,-2-32 0,0 45 12,-2-14-170,2 17 191,1 1 0,0 0 0,0-1-1,0 1 1,0 0 0,-1-1 0,1 1 0,0 0 0,0-1 0,-1 1 0,1 0-1,0 0 1,-1-1 0,1 1 0,0 0 0,-1 0 0,1 0 0,0-1-1,-1 1 1,1 0 0,0 0 0,-1 0 0,1 0 0,-1 0 0,1 0-1,0 0 1,-1 0 0,1 0 0,0 0 0,-1 0 0,1 0 0,-1 0-1,1 0 1,0 0 0,-1 0 0,1 0 0,-1 0 0,1 0 0,-1 1-1,-5 2-51,0 1-1,0 0 0,1 0 1,-1 0-1,1 0 0,0 1 1,-5 7-1,-6 4 22,-32 32-123,-75 97 0,112-127 131,0 0 0,1 0-1,0 1 1,2 0 0,-11 35 0,7-8 63,-8 66 0,16-80-25,1-1 0,1 1 0,4 50-1,-1-69-2,1 0 0,1 0 0,0 0 0,0 0 0,1 0 0,1 0 0,0-1 0,1 0 0,0 0 0,1 0 0,9 11 0,-13-19 34,1 0 1,-1-1 0,1 1-1,0-1 1,0 0 0,0 0-1,0 0 1,1 0-1,-1-1 1,1 0 0,-1 0-1,1 0 1,0 0 0,0-1-1,0 0 1,0 0 0,0 0-1,0 0 1,0-1 0,0 0-1,8-1 1,6-1 61,-1-2 0,0 0 0,0-1-1,24-10 1,-33 12-65,-9 3-93,1-1 0,0 1 0,-1 0 0,1-1 1,0 1-1,-1 0 0,1-1 0,-1 1 0,1-1 1,-1 1-1,1-1 0,-1 1 0,1-1 0,-1 1 1,1-1-1,-1 0 0,0 1 0,1-1 0,-1 0 1,1-1-1,-3-7-3786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9:37.0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 85 5216,'-18'-5'2368,"13"5"-2048,0 0 1952,10 0-1312,5-3 512,6 3-864,29-9 576,10 6-704,21-10 64,6 1-352,2-3 32,-7 7-128,-9-4 0,-15 7-32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9:39.8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0 847 4384,'0'0'3765,"2"0"-2752,11-1-155,1-2 0,-1 0 0,1-1-1,-1 0 1,18-9 0,-17 6-557,1 0 1,-1-1-1,-1-1 1,1 0-1,12-12 0,-5 1 184,36-42 0,-54 59-473,8-10 88,0-1 0,0-1 0,-1 0 0,12-25 0,-9 12 91,37-89 584,-40 94-883,-6 17-114,-5 16-318,-4 22 452,-2 63 0,6-60 115,-9 53 0,5-56 112,2-16-48,0-1-1,-8 27 0,10-39 3,0 1 0,-1-1 0,1 1 0,-1-1 0,0 0 0,0 0 0,0 0 0,0 0 0,-3 3 0,4-6-74,0 1 0,-1 0 0,1-1 0,0 1 0,0-1 0,-1 1 0,1-1 0,0 0-1,-1 1 1,1-1 0,0 0 0,-1 0 0,1 0 0,0 0 0,-1 0 0,1 0 0,0 0 0,-1-1 0,1 1 0,0 0 0,-1-1 0,1 1 0,0-1 0,0 0 0,0 1 0,-1-1 0,1 0 0,0 1 0,-1-3 0,-7-4 86,0 0 0,-15-18 0,9 10-740,14 14 480,2 2 137,0 0-1,0 0 0,0 0 0,0 0 1,0 0-1,0 0 0,0-1 0,0 1 0,0 0 1,2 0-1,0 1-31,3 2 95,0 0 0,0-1 0,0 1 0,0-2 0,1 1 0,-1-1-1,1 1 1,0-2 0,0 1 0,-1-1 0,1 0 0,0-1-1,0 1 1,0-1 0,0-1 0,0 1 0,0-1 0,0-1 0,0 1-1,-1-1 1,12-4 0,3-3-14,0-1 0,-1-1 1,24-16-1,55-47 217,-77 53-239,0-1-1,-1-1 1,-2-1 0,23-35-1,-8 5-216,-33 43 307,-2 8-98,-2 7-181,-31 52-304,16-28 420,-17 39 1,30-57 49,1 0 0,1 1 1,0 0-1,0 0 1,1 0-1,0 0 1,0 20-1,2-29 38,0 1-1,0-1 1,0 1 0,0-1-1,1 0 1,0 1 0,-1-1-1,1 1 1,0-1 0,0 0 0,0 0-1,0 0 1,1 1 0,-1-1-1,0 0 1,1-1 0,0 1-1,2 3 1,-1-3 13,0 0 1,-1-1 0,1 1-1,0-1 1,0 0-1,0 1 1,0-1 0,0 0-1,0-1 1,0 1-1,0 0 1,0-1-1,6 0 1,10-1 24,-1 0 0,0-2-1,0 0 1,0-1 0,-1-1-1,1 0 1,-1-1 0,17-10 0,-8 3-80,-1-1 1,-1-1 0,-1-1 0,31-27-1,22-30 130,-53 49-222,-19 18 39,-14 15 44,-13 11 89,15-13-83,0 0 0,1 1 1,-10 11-1,-47 56-102,58-69 101,0 0 0,1 0-1,0 1 1,0 0-1,1 0 1,0 0 0,0 1-1,0-1 1,-3 14-1,7-20 33,-1 0 0,1-1 0,0 1 0,0 0 0,0 0 0,0-1 0,0 1-1,0 0 1,0 0 0,0-1 0,0 1 0,0 0 0,0 0 0,0-1 0,1 1-1,-1 0 1,0 0 0,0-1 0,1 1 0,-1 0 0,1-1 0,-1 1 0,0-1-1,1 1 1,-1 0 0,1-1 0,0 1 0,-1-1 0,1 1 0,-1-1 0,1 1-1,0-1 1,-1 0 0,1 1 0,0-1 0,-1 0 0,1 0 0,0 1 0,0-1-1,-1 0 1,1 0 0,0 0 0,0 0 0,-1 0 0,1 0 0,0 0 0,0 0-1,0 0 1,-1 0 0,2-1 0,3 0 27,-1 0 0,0 0 0,1-1 0,-1 1 0,0-1 0,0 0 0,4-3 0,7-7-36,-1-1-1,-1 0 1,0-1 0,21-29-1,-26 32-8,86-121 129,-77 106-141,88-119 84,-89 124-32,15-22-9,-2-1 1,42-83-1,-67 118-22,-1 0 1,5-16 0,-7 23-17,-1 0 1,1 0-1,-1 0 1,0 0-1,0 0 0,0 0 1,0 0-1,0 0 1,0 0-1,0 0 0,0-1 1,-1 2-1,1-1 1,-1 0-1,0 0 0,1 0 1,-1 0-1,-2-3 1,2 4 6,0 1 0,1-1 0,-1 1 0,0 0 0,0-1 0,0 1 0,1-1 0,-1 1 0,0 0 0,0 0 0,0 0 0,0 0 0,0-1 0,0 1 0,0 0 0,0 0 0,1 1 0,-1-1 0,0 0 1,0 0-1,0 0 0,0 1 0,0-1 0,1 0 0,-3 1 0,0 0-20,-8 3-48,0 1-1,0 0 1,1 0-1,-1 1 1,1 0 0,0 1-1,-15 13 1,8-4 89,1 0 0,1 1-1,-15 20 1,18-18-63,0 0-1,1 0 1,1 1 0,1 1 0,1 0-1,-10 40 1,11-26 39,1 0 1,1 0-1,1 55 0,4-67 42,0 1 0,7 34 0,-6-51-7,1 0-1,0-1 0,0 1 0,0 0 0,1-1 1,0 0-1,0 1 0,0-1 0,1 0 0,0-1 1,0 1-1,10 9 0,-10-12-4,0 0-1,1 1 1,0-2-1,0 1 1,0 0 0,0-1-1,0 0 1,0 0 0,0-1-1,6 2 1,9 0 64,28 1 1,-23-3 13,-8 1-49,1-2-1,-1 0 1,1-1-1,-1 0 1,0-2-1,1 0 1,-1-1-1,0 0 1,-1-2 0,27-11-1,-31 11-13,-1-1-1,17-11 1,-24 15-10,-1-1 0,1 0 0,0 1 0,-1-1 0,0 0 0,0-1 0,0 1 0,0 0 0,3-9 0,-5 10-32,0 0 3,0 0 0,0 0 0,0 0 0,0 0 0,0 0 0,-1 0 0,1 0 0,-1 0 0,0-4 0,5-33 140,-4 28-163,1 0 0,-1-15 0,-1 24 23,0-1 0,-1 0 1,1 0-1,-1 0 0,0 0 0,0 0 1,0 1-1,-1-1 0,1 1 1,-1-1-1,-2-3 0,2 4 3,-10-11 96,12 14-101,0 0-1,-1-1 1,1 1 0,-1 0 0,1 0-1,-1-1 1,1 1 0,-1 0-1,1 0 1,-1 0 0,1 0-1,-1 0 1,1 0 0,-1 0-1,0 0 1,1 0 0,-1 0 0,1 0-1,-1 0 1,1 0 0,-1 0-1,1 0 1,-1 1 0,1-1-1,-1 0 1,1 0 0,0 1 0,-1-1-1,1 0 1,-1 1 0,1-1-1,-1 1 1,-3 3-48,0 0-1,1 0 1,-1 1 0,1-1-1,0 1 1,1-1 0,-1 1-1,1 0 1,-2 6-1,-2 8 45,-5 23 0,8-28-17,1 1-1,0-1 1,1 1 0,2 29 0,0-36 59,0 1 0,0-1 0,1 0 1,0 0-1,1 0 0,0 0 1,0 0-1,0 0 0,1-1 0,6 9 1,-9-14 1,1 0 1,0-1 0,0 1 0,0 0-1,0-1 1,0 1 0,0-1 0,0 0-1,0 0 1,0 0 0,1 0-1,-1 0 1,0 0 0,1-1 0,-1 1-1,1-1 1,-1 1 0,1-1-1,-1 0 1,1 0 0,-1 0 0,3-1-1,4 0 16,-1-1-1,1 0 1,-1 0-1,0 0 1,8-5-1,26-9-769,24-12-6115,-46 17 2938,2 4 1290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9:40.1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37 100 5728,'-32'-48'2592,"28"33"-2240,4 7 640,4 4-608,1-9-288,9 10-96,2-6-256,3 9 160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9:48.6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146 522 3136,'1'-1'5129,"-9"2"-2744,3-1-2356,0 1 0,1 0 0,-1 0 0,1 0-1,-1 0 1,1 1 0,0 0 0,-1 0 0,1 0 0,0 0-1,0 1 1,-5 4 0,2-2-11,0 1 1,0 1-1,1-1 1,0 1-1,-7 10 1,9-10 37,0 0-1,0 1 1,1 0 0,0-1 0,0 1 0,1 0 0,0 1 0,0-1-1,-1 13 1,3-15 5,0 0 0,0 1 0,0-1 0,0 0-1,1 1 1,0-1 0,1 0 0,0 0 0,-1 0-1,2 0 1,-1 0 0,7 11 0,-8-15-3,1 0 0,-1 0 0,1 0-1,0 0 1,0 0 0,0 0 0,0-1 0,0 1 0,0 0-1,0-1 1,1 0 0,-1 0 0,0 1 0,1-1 0,-1-1 0,1 1-1,-1 0 1,1-1 0,0 1 0,-1-1 0,1 0 0,-1 1 0,1-1-1,0-1 1,3 1 0,-2-1 37,0 0-1,0-1 1,0 1 0,0-1-1,0 1 1,0-1 0,-1 0-1,1-1 1,-1 1 0,1-1-1,-1 1 1,0-1 0,0 0-1,0 0 1,5-7 0,-3 4-4,-1-1 1,0 1-1,1-1 1,-2 0-1,1 0 1,-1 0-1,0-1 1,-1 1 0,0-1-1,0 0 1,1-9-1,-3 8-38,1 0-1,-1 0 0,-3-16 1,2 21-106,1 1 0,-1 0 0,0-1 0,0 1-1,0 0 1,-1 0 0,1 0 0,-1 0 0,0 0 0,0 0 0,0 1 0,0-1 0,-4-3 0,6 5 16,-1 1 1,0-1 0,0 0-1,0 1 1,0-1 0,1 1-1,-1 0 1,0-1 0,0 1-1,0 0 1,0-1 0,0 1-1,0 0 1,0 0-1,0 0 1,0 0 0,0 0-1,0 0 1,0 0 0,0 0-1,0 0 1,0 1 0,0-1-1,0 0 1,0 0-1,-1 2 1,-8 0-443,10-2 475,0 1 0,0-1 0,0 0 0,0 1 0,0-1 0,0 0 1,0 1-1,0-1 0,0 0 0,0 0 0,0 1 0,0-1 0,1 0 0,-1 1 1,0-1-1,0 0 0,0 0 0,0 1 0,1-1 0,-1 0 0,0 0 1,0 1-1,0-1 0,1 0 0,-1 0 0,0 0 0,0 0 0,1 1 1,5 0 118,0 1 1,0-1-1,1 0 0,-1-1 1,0 1-1,0-1 1,0 0-1,1-1 1,-1 0-1,7-1 1,8-4 277,31-12 0,-51 18-391,21-10 46,0 0 0,0-2 0,-1 0 0,0-1 0,-1-1 0,-1-1 0,0-1 0,-1-1 0,-1 0 0,-1-1 0,23-32 0,122-205 160,-115 166-587,-39 82 146,-5 8 32,-3 7 92,-31 141 6,7-22 147,-78 184 44,85-263-32,-21 55 157,-5-1 0,-4-3 1,-85 132-1,84-163 203,43-60-232,-1-1-1,0 0 1,0 0 0,0-1-1,-1 1 1,-9 5-1,16-12-156,0 1-1,1-1 0,-1 1 1,0-1-1,0 1 1,0-1-1,1 1 0,-1-1 1,0 0-1,0 1 0,0-1 1,0 0-1,0 0 0,0 0 1,1 0-1,-1 1 0,0-1 1,0-1-1,0 1 1,0 0-1,0 0 0,0 0 1,0 0-1,0-1 0,1 1 1,-1 0-1,0-1 0,0 1 1,0 0-1,0-1 0,0 0 1,0 0-8,0-1 0,1 1 0,-1 0-1,1-1 1,-1 1 0,1-1 0,-1 1 0,1-1 0,0 1 0,0-1 0,0 1 0,0-1 0,0 1 0,0-1 0,0 1 0,0-1-1,1-1 1,1-3-15,0-1 0,0 1 0,0 0 0,1 0-1,0 0 1,6-8 0,-6 9-9,10-14 12,0 1 0,1 0 1,1 1-1,23-21 0,74-54 42,-106 88-49,183-132-185,-185 133 178,9-5-256,57-38 1004,-61 41-1368,0 1-1,0 0 1,0 0-1,0 1 1,1 0-1,14-2 1,2 4-1757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9:51.5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1039 2144,'0'0'2229,"1"2"-1765,0-1 0,-1 1 0,1-1 0,0 1 0,0-1 0,0 1 0,2 1 0,-2-2-198,1-1 0,0 0 0,0 1 0,0-1 0,0 0 0,0 0 0,0 0 0,0-1 0,0 1 0,-1 0 0,1-1 0,0 1 0,0-1 0,2-1 0,23-13 862,-22 12-918,77-46 1108,30-20-543,-93 57-589,-2-2 0,0 0 0,28-32 0,-26 23-26,-2 0 0,25-47 0,18-53 132,-50 102-323,-9 18-4,10-17-196,-11 19 225,0 1-1,0 0 1,1-1 0,-1 1-1,0 0 1,0 0 0,0-1-1,1 1 1,-1 0 0,0 0-1,0-1 1,1 1 0,-1 0-1,0 0 1,1-1 0,-1 1-1,0 0 1,1 0-1,-1 0 1,0 0 0,1 0-1,-1 0 1,0 0 0,1 0-1,-1 0 1,0 0 0,1 0-1,-1 0 1,0 0 0,1 0-1,-1 0 1,1 0 0,-1 0-1,0 0 1,1 0 0,-1 0-1,0 0 1,0 1 0,1-1-1,-1 0 1,0 0 0,1 0-1,-1 1 1,0-1 0,0 0-1,1 0 1,-1 1 0,0-1-1,0 0 1,1 0 0,-1 1-1,0-1 1,2 4-26,-1-1 0,1 0 0,-1 0 0,0 1 0,0-1-1,0 1 1,0-1 0,0 5 0,1 33 104,-2-22-74,1 23-20,-2-1-1,-2 0 1,-2 0 0,-12 45-1,15-75 99,0 0 1,-1 0-1,-1-1 0,0 1 0,-1-1 0,-10 18 0,13-24-29,-1-1 1,1 0-1,-1 0 0,0 0 0,0 0 0,0-1 0,0 1 0,-1-1 0,1 0 0,0 0 0,-1 0 0,0 0 0,1-1 0,-1 0 0,0 1 0,0-1 0,0 0 0,-6 0 0,3-1 13,1 0 1,-1 0 0,0-1 0,1 0 0,-1 0 0,1 0 0,-1-1 0,1 0-1,0 0 1,-11-6 0,-86-39-109,95 44-190,11 2 22,16 4-79,-13-2 249,74 5-111,-34-3 272,-23-2-55,0 0 0,-1-2 0,32-4 0,-42 3 5,1-1 0,-1 0 1,0-1-1,0 0 0,0-1 1,0 0-1,18-12 0,4-5 65,-2-2-1,0-1 0,43-45 1,39-62-263,-73 83 228,157-203 316,-185 233-403,-1-1 1,0-1-1,-2 0 1,10-27-1,22-96-221,-39 131 227,0 3-94,0-1-1,-2 1 0,2-14 0,-4 19-216,-2 12 121,-3 10-44,-2 17 100,-3-1 0,-18 42 0,-37 60 141,2-5 35,13-11-67,-77 156 1,64-155 618,55-93 544,12-30-1058,1-1 0,-1 1 0,0 0 1,1 0-1,0 0 0,0 0 0,5-2 1,11-8 9,45-38-143,-38 28-6,0 2 0,2 1 1,37-20-1,-64 39 25,-1 0 1,1 0 0,0 1 0,-1-1-1,1 0 1,0 1 0,0-1-1,0 1 1,0 0 0,0-1-1,-1 1 1,1 0 0,0 0 0,0 0-1,0 1 1,0-1 0,0 0-1,2 1 1,-3 0 1,1 0 0,-1 0 0,0 0 1,0 0-1,0 0 0,0 0 0,0 0 0,0 0 0,0 0 0,0 1 0,0-1 0,-1 0 1,1 1-1,0-1 0,-1 0 0,1 1 0,-1-1 0,1 2 0,0 6-38,0 0-1,0 1 1,-1-1-1,0 0 1,-2 16-1,1-17 55,-1 3 49,1 0-1,1 0 0,1 21 1,-1-29-40,1 0 0,-1 0 0,1 0 0,0 0 0,0-1 0,0 1 0,0 0 0,0-1 0,1 1 0,-1-1 0,1 1 0,-1-1 0,1 0 0,0 0 0,0 1 0,0-2 0,0 1 0,1 0 0,-1 0 0,4 1 0,-2-1 42,1 0 1,0 0-1,0-1 0,-1 0 0,1 0 1,0 0-1,0-1 0,0 1 0,1-1 1,-1 0-1,0-1 0,0 1 0,0-1 0,0 0 1,-1-1-1,1 1 0,0-1 0,8-4 1,7-3 6,-2-1 1,0-1 0,19-15 0,78-64 129,-97 71-240,-18 19 53,1-1 0,-1 1 1,1-1-1,-1 1 1,1-1-1,-1 1 0,1-1 1,-1 0-1,0 1 1,1-1-1,-1 0 0,0 1 1,1-1-1,-1 0 0,0 0 1,0 1-1,0-1 1,0 0-1,0 0 0,1 1 1,-1-1-1,-1 0 1,1-1-1,0 2-9,-1 0 1,0 0-1,1 0 1,-1-1-1,0 1 0,1 0 1,-1 0-1,0 0 1,1 0-1,-1 0 0,0 1 1,1-1-1,-1 0 1,1 0-1,-1 0 0,0 1 1,1-1-1,-1 0 1,1 0-1,-1 1 0,-1 0 1,-12 10-218,11-8 201,-10 8-45,1 0 0,1 2 1,0-1-1,0 1 0,1 1 0,-12 22 0,20-32 79,0 1 0,0 0 1,0 0-1,1 0 0,0 0 0,0 0 0,1 0 0,-1 0 1,1 1-1,0-1 0,0 0 0,1 0 0,-1 0 1,4 10-1,-4-14 6,0 0 1,1 0 0,-1 0-1,1 0 1,-1 0-1,1 0 1,0 0 0,-1 0-1,1-1 1,0 1 0,0 0-1,-1 0 1,1-1-1,0 1 1,0 0 0,0-1-1,0 1 1,0-1 0,0 1-1,0-1 1,0 1-1,0-1 1,0 0 0,0 0-1,0 1 1,0-1-1,1 0 1,-1 0 0,0 0-1,0 0 1,0 0 0,0 0-1,0-1 1,0 1-1,0 0 1,0-1 0,2 0-1,3-1 72,0 0-1,-1-1 0,1 1 0,0-1 0,5-5 0,-4 3-29,1-1-1,-1 0 1,0-1-1,-1 0 0,0 0 1,0 0-1,8-13 1,-12 16-48,0 1 0,0-1 0,0 0 0,-1 0 0,1 0 0,-1 0 1,0-1-1,0-5 0,-1 7-16,0 1 1,0-1-1,0 1 0,0-1 1,-1 1-1,1-1 1,-1 1-1,0-1 0,1 1 1,-1 0-1,-1-1 0,1 1 1,0 0-1,0 0 1,-3-3-1,0 2-43,-1-1 0,1 1-1,-1 1 1,0-1 0,0 0 0,-11-2-1,8 1 22,15 1 10,0 1 1,1-1-1,8 0 1,4-1-85,-3 0 78,-1 1 0,1 1-1,25-1 1,49 6-125,-82-2 130,0 0-1,-1 0 0,1 0 0,0 1 0,-1 1 1,0-1-1,15 8 0,-20-9 12,0 1 1,1 0-1,-1 1 0,0-1 1,0 0-1,-1 1 0,1 0 1,0-1-1,-1 1 0,0 0 1,1 0-1,-1 1 0,0-1 1,-1 0-1,1 1 0,-1-1 0,1 1 1,-1-1-1,1 7 0,0 2 7,-2-8 34,1 0 0,-1 0 0,1 1 0,0-1 0,1 0 0,-1 0 0,0 0 0,1-1 0,0 1 0,0 0 0,0-1 0,4 5 0,-5-6-16,0-1-1,1 1 1,-1-1-1,0 0 1,1 1-1,-1-1 1,1 0-1,-1 0 1,1 0-1,0 0 1,-1 0-1,1 0 1,0-1-1,0 1 1,0-1-1,0 1 0,-1-1 1,1 0-1,0 1 1,0-1-1,0 0 1,0 0-1,0 0 1,0-1-1,0 1 1,0 0-1,2-2 1,3 0 45,0 0 0,0-1 0,0 0 0,0 0 0,0-1 0,-1 1 1,0-2-1,0 1 0,0-1 0,0 0 0,-1 0 0,7-8 0,2-3-40,-2 0-1,0-1 0,9-19 0,117-244 115,-115 229-28,69-129-548,-85 167 106,-10 16 295,0 0 0,0 0 0,0 1 1,0-1-1,1 1 0,0-1 1,0 1-1,-3 7 0,-12 38-68,15-41 83,-63 264-15,54-202 165,2 0 0,2 73 0,7-135-121,0 0 0,0 0 1,1 0-1,0 0 0,0-1 0,1 1 0,0 0 1,0 0-1,7 14 0,-9-21-80,0-1-1,1 1 1,-1-1 0,1 1 0,-1-1-1,0 1 1,1-1 0,-1 1-1,1-1 1,-1 1 0,1-1 0,-1 0-1,1 1 1,0-1 0,-1 0 0,1 1-1,-1-1 1,1 0 0,0 0-1,-1 0 1,1 1 0,0-1 0,-1 0-1,2 0 1,-1 0-153,0-1 0,1 1 0,-1 0-1,0 0 1,0-1 0,1 1 0,-1-1 0,0 0 0,0 1 0,0-1 0,2-1 0,1-1-436,-1 0 0,0 0 0,0 0 0,-1 0 0,1 0 0,0-1 0,3-6 0,3-15-3526,1 3 1387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8:02.8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88 3 9792,'-1'0'157,"1"-1"0,0 1 1,-1 0-1,1 0 0,-1-1 1,1 1-1,0 0 0,-1 0 0,1 0 1,-1 0-1,1 0 0,-1 0 1,1 0-1,-1 0 0,1 0 1,0 0-1,-1 0 0,1 0 0,-1 0 1,1 0-1,-1 0 0,1 0 1,-1 0-1,1 0 0,0 1 1,-1-1-1,1 0 0,-1 0 1,1 1-1,0-1 0,-1 0 0,1 1 1,0-1-1,-1 0 0,1 1 1,0-1-1,0 0 0,-1 1 1,1-1-1,0 0 0,0 1 1,0-1-1,-1 1 0,1-1 0,0 1 1,0-1-1,0 0 0,0 1 1,0 0-1,-6 12 1364,-1 4-912,1 0-1,0 0 1,2 0 0,-4 21-1,-6 74-338,6-36-47,3-22-159,1 60 0,3-83-126,0 5-2306,1-30 800,0-1 1,1 1 0,0-1 0,4 11 0,-3-4-1852,-4-1-1642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9:51.9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5 103 7296,'-5'-3'3328,"15"0"-2912,-1-2 416,4 1-544,18-4 192,6 0-320,26-7 64,4 7-128,9-9 96,0 9-128,-7-4 480,-11 9-320,-8-6-3040,-11 9 1504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9:54.7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1 518 3072,'0'0'976,"9"0"570,-3-1-1101,1-1 0,-1 0 0,1 0 0,-1 0 0,0-1 0,0 1 0,5-5 0,-4 3-95,17-8 60,-2-1 1,0-1 0,0-2-1,-1 0 1,-1 0 0,-1-2-1,0-1 1,-2 0 0,0-1-1,-1-1 1,-1-1 0,22-42-1,-19 29-191,31-66-107,-46 92-169,-3 8 51,0 1 0,0 0 0,0-1 0,0 1 0,0 0 0,0-1 0,1 1 0,-1 0 0,0-1 0,0 1 0,0 0 0,1-1 0,-1 1 0,0 0 0,0-1 0,1 1 0,-1 0 0,0 0 0,1 0 0,-1-1 0,0 1 0,0 0 0,1 0 0,-1 0 0,1-1 0,10 8-39,-1-2 24,-1 1 0,1 1 0,11 10 0,-18-14 31,0 0 1,-1-1-1,1 2 0,-1-1 1,0 0-1,0 0 0,0 1 1,0-1-1,-1 1 0,1 0 1,-1 0-1,0-1 0,1 8 1,1 17 57,-2 0 0,-1 0 0,-1 0 1,-7 35-1,7-59-34,1-1 1,0 1-1,-1-1 0,1 1 1,0 0-1,1-1 0,-1 1 1,1-1-1,-1 1 1,1-1-1,0 1 0,1-1 1,-1 1-1,0-1 0,1 0 1,0 0-1,0 0 1,0 0-1,0 0 0,0 0 1,0 0-1,1-1 0,0 1 1,-1-1-1,1 0 0,0 0 1,0 0-1,0 0 1,0 0-1,1 0 0,-1-1 1,0 0-1,1 0 0,-1 0 1,7 1-1,-2-1 38,0 0 0,0-1 0,0 0 0,0-1-1,0 1 1,0-2 0,0 1 0,11-4 0,6-3-10,28-15 1,-35 15-78,67-27-18,92-44 121,-152 66 38,-2-1-1,0 0 1,0-2 0,38-36-1,-58 49-96,0 0-1,-1-1 1,0 1-1,0 0 1,0-1-1,2-5 1,-3 9-30,-1-1 0,0 1 0,0-1 1,0 0-1,1 1 0,-1-1 0,0 1 1,0-1-1,0 0 0,0 1 0,0-1 1,0 1-1,0-1 0,0 0 0,-1 1 1,1-1-1,0 1 0,0-1 0,0 0 1,-1 0-1,1 1-8,-1 0 1,0-1-1,1 1 0,-1-1 0,1 1 1,-1 0-1,0 0 0,1 0 1,-1-1-1,0 1 0,1 0 1,-1 0-1,0 0 0,0 0 1,1 0-1,-1 0 0,0 0 1,1 0-1,-1 0 0,0 1 1,1-1-1,-2 0 0,-6 3-26,1 0 0,-1 0 0,1 0-1,-13 9 1,-109 63 83,97-56-20,-38 29-1,62-41-26,0 0 1,0 0-1,0 1 1,1 0-1,1 0 1,-1 0-1,1 1 1,1 0-1,-6 12 0,10-20 9,0 1 0,1 0 0,-1 0 0,0 0 0,1 0 0,-1-1 0,1 1 0,0 0 0,0 0 0,0 0-1,0 0 1,0 0 0,0 0 0,1 4 0,0-5 13,-1 0-1,1 0 1,0 0-1,0 0 1,-1 0-1,1 0 1,0 0-1,0 0 1,0 0-1,0 0 1,0 0-1,1-1 1,-1 1-1,0 0 1,0-1-1,0 1 1,1-1-1,-1 0 1,0 1 0,1-1-1,-1 0 1,2 1-1,5 0 53,0-1 0,0 0 0,-1 0 1,1 0-1,0-1 0,13-3 0,-3 0 14,30-12 0,-36 11-45,0-1 0,-1 0 0,0-1 0,-1 0 0,1-1 0,-1 0 0,-1 0 0,1-1 0,-1 0 0,-1-1 0,0 0 0,8-14 0,1-4-6,-1-1 0,-1-1 1,16-49-1,-2 14-315,-29 65 266,0 0 0,0 0 0,0 0 1,0 0-1,0 0 0,0 0 0,0 0 0,0-1 0,0 1 0,0 0 1,0 0-1,0 0 0,0 0 0,0 0 0,0 0 0,0 0 0,0-1 1,0 1-1,0 0 0,0 0 0,0 0 0,0 0 0,0 0 0,0 0 1,0 0-1,0 0 0,1 0 0,-1-1 0,0 1 0,0 0 0,0 0 1,0 0-1,0 0 0,0 0 0,0 0 0,0 0 0,0 0 0,1 0 1,-1 0-1,0 0 0,0 0 0,0 0 0,0 0 0,0 0 0,0 0 1,0 0-1,1 0 0,-1 0 0,0 0 0,0 0 0,0 0 0,0 0 1,0 0-1,0 0 0,0 0 0,0 0 0,1 0 0,1 9-229,-2 19 92,0-28 137,0 1 9,0 40-67,1-1 0,1 1 0,14 65 0,-14-99 115,0 0-1,1 0 0,0 0 0,6 11 1,-8-16-17,0-1 0,0 1 1,0-1-1,0 1 0,0 0 1,0-1-1,1 0 0,-1 1 1,0-1-1,1 0 0,-1 0 1,1 0-1,0 0 1,-1 0-1,1 0 0,0 0 1,0 0-1,-1-1 0,1 1 1,0-1-1,0 1 0,0-1 1,0 0-1,2 0 0,0-1 36,1 0 0,0 0 0,-1-1 0,1 1 0,-1-1 0,1 0 0,-1-1 0,0 1 0,0-1 0,5-3 0,6-7-56,15-16 0,-26 25 21,4-4-24,4-5-36,1 0 1,0 1-1,1 1 0,0 0 0,0 1 0,29-15 0,-42 24 22,-1 1 0,1-1 0,0 1-1,-1 0 1,1 0 0,0-1 0,0 1-1,-1 0 1,1 0 0,0 0 0,0 0 0,-1 0-1,1 0 1,0 0 0,0 0 0,-1 0-1,1 0 1,0 0 0,0 0 0,-1 0-1,1 1 1,0-1 0,0 0 0,-1 1-1,1-1 1,0 0 0,-1 1 0,2 0 0,-2 0 6,1 0 0,0 1 1,0-1-1,-1 0 1,1 1-1,-1-1 1,1 0-1,-1 1 0,0-1 1,0 1-1,1-1 1,-1 1-1,0 2 1,-1 3 9,1 0 1,-1 1 0,-1-1 0,1 0 0,-4 8-1,-1 2 1,-1 0 0,-16 25 0,16-31 535,7-11-535,1 0-1,-1 0 0,0 0 0,0 0 0,0 0 0,0 0 0,0 0 0,0 0 1,0 0-1,0 0 0,0 0 0,0 0 0,0 1 0,0-1 0,0 0 0,0 0 1,0 0-1,0 0 0,0 0 0,0 0 0,0 0 0,0 0 0,0 0 0,0 0 1,0 0-1,0 0 0,0 0 0,0 0 0,0 0 0,0 0 0,0 0 0,0 0 1,0 0-1,0 0 0,0 0 0,0 0 0,0 0 0,0 0 0,0 0 0,0 1 1,0-1-1,0 0 0,0 0 0,0 0 0,0 0 0,0 0 0,0 0 0,0 0 0,0 0 1,14-13 437,-3 2-382,95-71-203,-71 57-20,-31 22 149,1-1-12,1 0 0,0 0 1,9-4-1,-14 8 11,0-1 0,0 1 0,0-1 0,0 1 0,0-1 0,0 1 0,0 0 0,0 0 0,0-1 0,0 1 0,1 0 0,-1 0 0,0 0 0,0 0 0,0 1 0,0-1 0,0 0 0,0 0 0,0 1 0,1-1 0,-1 0 0,0 1 0,0-1 0,0 1 0,0 0 0,-1-1 0,1 1 0,2 1 0,-1 1-10,-1 0 1,1 0-1,-1 1 1,1-1 0,-1 0-1,0 1 1,0-1-1,-1 1 1,1-1-1,-1 1 1,0-1 0,1 1-1,-2 0 1,1-1-1,0 1 1,-1 3 0,0 28-17,1-34 29,1 3 32,-1 1-1,1-1 1,0 1-1,0-1 1,3 5-1,-4-8-2,1 1 0,0-1-1,0 0 1,0 0 0,0 1 0,0-1 0,0 0-1,0 0 1,0 0 0,0 0 0,0-1 0,0 1-1,1 0 1,-1 0 0,0-1 0,1 1 0,-1-1-1,1 1 1,2 0 0,1 0 11,1-1-1,0 1 1,0-1-1,0 0 1,0-1-1,0 0 0,0 1 1,0-2-1,0 1 1,0-1-1,-1 0 1,1 0-1,-1 0 1,1-1-1,-1 0 1,8-6-1,6-5 3,0-1 0,28-30 0,-41 40-10,45-51 114,73-106-1,-97 125-209,-13 16-125,-14 18-4,-8 11 60,-4 6 103,0 1-1,1 1 0,1 0 0,-14 32 0,17-35 4,-44 100-56,43-95 74,2 2 0,1-1 0,0 1 0,-2 21 0,7-37 52,-1 1 0,1-1-1,0 0 1,1 1 0,-1-1 0,1 0-1,0 0 1,2 7 0,-3-10-29,1 0 1,-1 1 0,1-1-1,-1 0 1,1 0 0,0 0-1,-1 0 1,1-1-1,0 1 1,0 0 0,0 0-1,0 0 1,0-1-1,0 1 1,0 0 0,0-1-1,0 1 1,0-1-1,0 1 1,0-1 0,1 1-1,-1-1 1,0 0-1,0 0 1,0 0 0,1 0-1,-1 0 1,0 0-1,0 0 1,0 0 0,1 0-1,-1 0 1,0-1-1,2 1 1,2-2 25,0 0-1,0 0 1,0-1 0,-1 1-1,1-1 1,0 0 0,-1 0-1,6-6 1,2-2 7,16-20 0,-14 12 32,0-1 1,-2 0-1,0-1 1,18-44-1,-28 59-25,0 2-78,-1 0-1,1-1 1,-1 1-1,0-1 1,0 1-1,1-7 1,-3 11 8,1 0 1,-1 0 0,1 0-1,-1 1 1,1-1-1,-1 0 1,1 0 0,-1 1-1,1-1 1,-1 0 0,1 1-1,0-1 1,-1 0 0,1 1-1,0-1 1,-1 1-1,1-1 1,0 1 0,0-1-1,-1 1 1,-22 46-361,-6 12 269,2 0 1,3 2-1,-25 99 0,24-49 116,6-22 204,-48 135 0,65-218-163,0-1-1,-1 1 1,0-1 0,0 0 0,0 0-1,-1 0 1,0 0 0,0 0 0,0-1-1,-5 5 1,7-7-11,0-1 0,-1 1 0,1-1 0,-1 0-1,1 1 1,-1-1 0,1 0 0,-1 0 0,0-1 0,1 1 0,-1-1 0,0 1-1,0-1 1,1 0 0,-1 0 0,0 0 0,0 0 0,0 0 0,1-1 0,-1 0-1,0 1 1,1-1 0,-5-2 0,4 2-17,0-1 0,1 1-1,-1-1 1,0 0 0,0 0 0,1 0-1,0-1 1,-1 1 0,1-1 0,0 1 0,-4-7-1,-13-30 57,18 37-65,-5-13-36,1-1 0,0 1 0,1-2 1,1 1-1,1 0 0,0-1 0,1 1 0,0-1 0,2 1 0,0-1 1,1 1-1,0 0 0,9-28 0,-8 35 21,1 1 0,0-1 0,1 1 0,0 0 1,1 0-1,-1 0 0,1 1 0,1 0 0,0 0 0,0 1 0,15-11 0,-3 4-9,1 1-1,0 1 0,37-15 1,82-24 131,66-28 90,-192 71-175,0 0 0,-1 0 0,0-1 0,-1 0 0,0-1 0,0-1 0,-1 0 0,0 0 0,-1-1 0,0 0 0,-1 0 0,0-1 0,0-1 0,-2 1 0,9-20 0,-5 8-67,-2-1-1,0 1 1,-2-2-1,5-38 1,-10 61 10,-1 0 0,0-1 1,0 1-1,0 0 0,0-1 1,-1 1-1,0 0 0,1 0 1,-3-4-1,3 6 20,0 0 1,0 1-1,-1-1 1,1 0-1,-1 1 0,1-1 1,-1 1-1,1-1 0,-1 1 1,1-1-1,-1 1 0,1-1 1,-1 1-1,0-1 0,1 1 1,-1 0-1,0-1 0,0 1 1,-1 0-4,1-1 0,0 1 0,0 0 0,0 0 0,0 0 0,-1 1 0,1-1 0,0 0 0,0 0 0,0 1 0,0-1 0,-1 0 0,1 1 0,0-1 0,-1 2 0,-3 1-7,0 1 0,1 0 0,0 0 0,0 0 1,0 0-1,0 0 0,0 1 0,1 0 0,0 0 0,0 0 1,0 0-1,-2 7 0,0-1 30,1 1 0,0 0 0,1 0 0,-4 22 0,7-28 9,0 1 0,0-1 0,0 0 0,1 0 0,-1 0 0,2 0 0,-1 0 0,1 0 0,-1 0 0,2 0 0,-1 0 0,1-1 0,0 1 0,0-1 0,0 0 0,1 0 0,4 5 0,0 0 48,2-1 1,-1 0-1,1-1 0,1 0 0,-1-1 0,1 0 0,13 6 1,-15-9-11,0 0-1,0-1 1,1 0 0,-1-1 0,1 0 0,-1-1 0,1 1 0,0-2 0,0 0 0,0 0 0,-1 0 0,1-1 0,0-1 0,17-4-1,-10 1-474,1-1-1,25-12 0,-19 5-1985,23-15 0,-10 7-182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9:55.8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55 2912,'0'-13'923,"2"7"-550,3 2-137,0 0 0,0 1 0,1 0 0,-1-1 0,1 2 0,0-1 0,-1 1 0,1 0 0,0 0 0,1 0 0,5 0 0,-6 1-73,0 0 0,0 1 0,0 0 1,0 0-1,0 0 0,0 0 0,-1 1 0,1 0 1,8 3-1,-11-3-100,1 1 0,-1-1 1,1 1-1,-1 0 0,0 0 1,0 1-1,0-1 0,0 0 1,0 1-1,0 0 0,-1 0 1,1 0-1,-1 0 0,0 0 1,3 6-1,-2-1 47,-1-1 1,0 1-1,0-1 1,0 1-1,-1 0 0,-1 0 1,1 0-1,-1 0 1,-2 13-1,2-9 181,0 1 1,2 17 0,-1-16-132,4 2-80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19:58.6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235 806 2400,'0'0'34,"0"0"0,0 1 0,0-1 1,0 0-1,0 0 0,0 0 0,0 0 0,0 1 1,0-1-1,0 0 0,0 0 0,0 0 0,0 0 1,1 0-1,-1 0 0,0 1 0,0-1 0,0 0 0,0 0 1,0 0-1,0 0 0,0 0 0,0 0 0,1 0 1,-1 0-1,0 1 0,0-1 0,0 0 0,0 0 1,0 0-1,1 0 0,-1 0 0,0 0 0,0 0 1,0 0-1,0 0 0,0 0 0,1 0 0,-1 0 0,0 0 1,0 0-1,0 0 0,10-3 1608,10-9 733,-18 11-2246,21-15 610,-1 0 0,-1-2 0,-1-1 0,0 0-1,20-26 1,76-114-106,-88 117-195,-15 24-346,82-127 897,-77 114-610,-2 0 0,22-59 0,-5-21 129,-23 78-882,-16 46 227,0 1 0,0-1 0,-14 18 0,4-5 159,-124 202-151,-47 48 198,51-79 452,15 8 50,-14 48 1017,135-252-1546,-1-1 1,1 1-1,0-1 0,0 1 0,-1-1 0,1 1 1,0-1-1,-1 0 0,1 1 0,0-1 0,-1 1 1,1-1-1,-1 0 0,1 1 0,0-1 0,-1 0 1,1 0-1,-1 1 0,1-1 0,-2 0 0,2 0-9,0-1 0,-1 0 0,1 1 0,0-1-1,0 1 1,0-1 0,-1 0 0,1 1-1,0-1 1,0 0 0,0 1 0,0-1-1,0 0 1,0 1 0,0-1 0,0 0-1,1 1 1,-1-1 0,0 0 0,0 1 0,0-1-1,1 0 1,6-19 34,1 0 0,16-32 0,-12 32-61,0 1 0,1 0 1,1 1-1,0 0 0,2 1 1,23-20-1,-11 13-15,2 1 0,0 2 0,36-18 0,-12 9 41,106-64 15,-105 55-42,79-75-1,-51 31 38,-81 84-312,-3 3 79,-1 7 48,-6 9 97,-12 20 1,12-23 45,-1 0 1,-5 19 0,11-27 16,1 0 0,0 0 1,1-1-1,-2 17 0,3-21 15,0 0-1,1 0 0,-1 1 1,1-1-1,0 0 1,0 0-1,0 0 1,1 0-1,0 0 1,-1 0-1,6 7 0,-6-10 0,-1 0-1,1 1 0,0-1 0,0 0 0,1 0 1,-1 0-1,0 1 0,0-2 0,1 1 0,-1 0 1,0 0-1,1 0 0,-1 0 0,1-1 0,-1 1 1,1-1-1,-1 1 0,1-1 0,-1 0 0,1 1 1,-1-1-1,1 0 0,0 0 0,-1 0 0,1 0 1,-1 0-1,1-1 0,0 1 0,-1 0 0,1-1 1,-1 1-1,1-1 0,-1 0 0,3-1 0,1-1 26,1 0 0,0-1 0,-1 0 1,0 0-1,0-1 0,7-7 0,-4 4 5,-1-1 0,0 0 0,-1 0 1,0-1-1,-1 0 0,1 0 0,6-20 0,-11 26-58,0 0 0,0 0 0,0-1 0,0 1 0,-1 0 0,1-1-1,-1 1 1,0 0 0,-1-1 0,1 1 0,-1 0 0,0-1 0,0 1-1,0 0 1,0 0 0,-1 0 0,0 0 0,1 0 0,-2 0-1,1 0 1,0 1 0,-6-7 0,7 9-8,0 0 1,0 0-1,-1 0 0,1 0 0,0 0 1,-1 0-1,1 0 0,-1 0 0,0 1 1,1-1-1,-1 1 0,1-1 0,-1 1 1,0-1-1,1 1 0,-1 0 0,0 0 1,0 0-1,1 0 0,-1 0 0,0 0 1,1 0-1,-1 1 0,0-1 0,1 1 1,-1-1-1,1 1 0,-3 1 0,-1 0 3,1 0 1,-1 1-1,1 0 0,0 0 0,0 0 0,0 1 0,-6 6 0,9-9 24,0-1-1,1 1 0,-1-1 0,1 1 0,-1-1 0,1 1 0,0 0 0,-1-1 0,1 1 0,-1 0 0,1-1 1,0 1-1,0 0 0,-1-1 0,1 1 0,0 0 0,0 0 0,0-1 0,0 1 0,0 0 0,0 0 0,0-1 1,0 2-1,1-1-8,-1-1 1,0 1 0,1-1 0,-1 1-1,1-1 1,0 0 0,-1 1-1,1-1 1,-1 1 0,1-1 0,0 0-1,-1 0 1,1 1 0,-1-1 0,1 0-1,0 0 1,-1 0 0,1 0 0,1 1-1,4-1 30,-1 0 1,1 0-1,-1-1 0,11-1 0,15-7 57,-1-2 0,-1-1 0,41-22 0,-27 13 78,104-57 44,-97 51-211,-19 11-11,-19 11 66,0-1 1,-1-1-1,0 1 1,11-10-1,-21 15-53,0 0 0,-1 1 0,1-1 0,0 1 0,0-1-1,-1 1 1,1-1 0,0 1 0,0 0 0,0-1 0,0 1-1,-1 0 1,1 0 0,0 0 0,0-1 0,0 1-1,0 0 1,0 0 0,0 0 0,1 1 0,20 9-9,-12-5 38,-6-2-50,1 0 0,-1 0 0,1 0 0,-1 1 0,0-1 0,0 1 0,-1 0 0,1 0 0,-1 1 0,0-1 0,0 1 0,0-1 0,0 1 0,1 6 0,-1-4 9,0 1-1,-1 0 0,-1 0 0,1 0 1,-1 0-1,-1 0 0,1 0 0,-2 16 0,-4 5-2,-1-1-1,-1 0 1,-1 0 0,-2 0-1,-17 34 1,25-58 30,1 0 0,-1 0 0,1 0 1,0 0-1,0 0 0,1 1 0,-1-1 0,1 0 1,0 0-1,0 0 0,0 1 0,2 5 1,-2-8-4,0-1 1,1 0-1,-1 0 0,1 0 1,-1 0-1,1 0 1,-1 1-1,1-1 1,0 0-1,0 0 1,-1-1-1,1 1 1,0 0-1,0 0 1,0 0-1,0 0 1,0-1-1,1 2 1,0-2 12,0 1-1,0-1 1,-1 1 0,1-1-1,0 0 1,0 0 0,0 0 0,-1 0-1,1 0 1,0 0 0,0 0 0,0-1-1,-1 1 1,1-1 0,0 1 0,1-2-1,5-1 3,-1-1-1,1 1 1,-1-2-1,0 1 1,0-1-1,7-7 1,36-38 23,-14 13-9,63-57-65,-71 69 4,0 2 0,2 0 0,0 2 0,2 2 1,63-31-1,-90 48-3,-1 0 1,1 0-1,0 0 0,0 1 1,0-1-1,0 1 1,0 0-1,0 1 1,0-1-1,1 1 1,-1 0-1,0 0 0,0 1 1,0 0-1,0 0 1,0 0-1,0 0 1,0 1-1,0-1 1,7 5-1,-4-2 79,-6-3 314,-9-7-48,-15-4-369,17 7 31,1 1-1,-1-1 0,0 1 0,0 1 1,0-1-1,0 1 0,0 0 0,-1 0 1,-8-1-1,3 2-5,-1 1-1,1 0 1,0 0 0,0 1-1,0 1 1,0-1-1,0 2 1,1 0 0,-1 0-1,1 1 1,0 0 0,1 0-1,-1 1 1,1 1-1,0 0 1,0 0 0,1 0-1,-13 16 1,12-12 14,0 1-1,1-1 1,1 2-1,0-1 1,1 1 0,0 0-1,-6 18 1,10-24 1,1 1 0,-1-1 0,1 0 0,1 0 0,-1 1 0,1-1 0,1 8 1,0-10 18,0 0 0,0-1 0,0 1 0,0-1 0,1 1 0,0-1 0,0 1 0,0-1 0,1 0 0,-1 0 1,6 6-1,-3-5 15,0 0 0,0-1 0,1 0-1,-1 0 1,1-1 0,0 0 0,0 0 0,0 0 0,0 0 0,9 1 0,0 0 14,0 0 1,0-1-1,21 1 0,-10-4-8,0 0-1,-1-2 1,1 0-1,-1-2 0,1-1 1,-1-1-1,-1-1 1,1-1-1,-1-2 1,-1 0-1,0-1 0,0-1 1,37-28-1,-44 28-1,-1-1 0,0-1-1,-1 0 1,0-1 0,17-25-1,-7 4 40,28-56-1,-52 91-70,4-5-13,0-1-1,-1 0 0,0 0 0,-1 0 1,0 0-1,2-10 0,-4 16 5,1 0 0,-1-1-1,0 1 1,0 0 0,0 0 0,0-1-1,0 1 1,0 0 0,0-1 0,-1 1-1,1 0 1,0 0 0,-1 0 0,1-1-1,-1 1 1,1 0 0,-1 0 0,0 0 0,1 0-1,-1 0 1,0 0 0,0 0 0,0 0-1,1 0 1,-1 0 0,0 0 0,0 1-1,-1-1 1,1 0 0,0 1 0,0-1 0,-2 0-1,0 0-12,0 1-1,0-1 0,1 1 0,-1 0 1,0 0-1,0 0 0,1 1 1,-1-1-1,0 1 0,0-1 1,1 1-1,-1 0 0,1 0 0,-6 2 1,0 2 1,0 1 0,0-1 0,0 2 0,1-1 1,-1 1-1,2 0 0,-1 0 0,1 1 1,0-1-1,0 2 0,1-1 0,-5 12 0,1-1 51,1 0 0,1 0 0,1 1 0,-7 39-1,12-52 6,0 0 0,0 0 0,1-1 0,0 1 0,0 0 0,0 0 0,1 0 0,0 0 0,1-1 0,0 1 0,3 10 0,-3-13-10,1 0-1,-1 1 1,1-1-1,0 0 1,0-1 0,1 1-1,-1 0 1,1-1-1,-1 0 1,1 0 0,0 0-1,0 0 1,1-1 0,-1 1-1,0-1 1,1 0-1,6 2 1,12 2 84,1 0-1,-1-1 1,1-1-1,0-2 1,-1 0-1,1-2 1,0 0 0,0-2-1,0 0 1,26-7-1,-14 0-779,-1-1-1,0-2 0,-1-1 0,-1-1 1,0-3-1,34-21 0,12-14-5714,-2 7 1894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0:25.8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39 160 3552,'0'-3'-592,"2"-3"4495,-2 6-3771,0 0 1,1 0-1,-1-1 1,0 1-1,0 0 0,0 0 1,0 0-1,0-1 1,1 1-1,-1 0 1,0 0-1,0 0 1,0 0-1,0 0 0,1-1 1,-1 1-1,0 0 1,0 0-1,1 0 1,-1 0-1,0 0 1,0 0-1,0 0 0,1 0 1,-1 0-1,0 0 1,0 0-1,1 0 1,-1 0-1,0 0 1,0 0-1,0 0 0,1 0 1,-1 0-1,0 0 1,0 0-1,1 0 1,-1 1-1,0-1 1,0 0-1,1 3-99,-1-1 0,0 1 0,0-1 0,0 1 0,-1-1 0,1 1 0,0-1 0,-1 1 0,0-1 0,-1 4 0,1 0 73,-10 49 289,3 0-1,-1 95 1,6-84-16,0-21-134,0-13-32,2 0 1,3 38-1,0-36 173,-2-31-274,0 0-1,0 0 0,0-1 0,0 1 1,-1 0-1,1 0 0,-1-1 0,0 1 1,-1 3-1,-2-2 663,3-7-131,3-13 127,-1 12-701,1-68 347,29-206-432,-28 258-14,1 1 0,1 0 1,1-1-1,1 2 0,0-1 1,1 1-1,1 0 0,19-27 0,-14 26 25,2-1 0,0 2 0,0 0-1,2 1 1,0 1 0,31-21 0,-40 31-15,2 0 1,-1 0 0,1 1 0,0 1-1,0-1 1,0 2 0,0 0 0,1 0-1,22-2 1,-28 5 5,1 0 0,-1 0 0,0 1 0,0 0 0,1 0 0,-1 0 0,0 1 0,10 3-1,-12-3 21,0 0 0,0 0-1,0 1 1,-1-1 0,1 1-1,-1 0 1,1 0 0,-1 0-1,0 0 1,0 1 0,-1-1-1,1 1 1,2 5 0,-2-4 28,0 1 1,-1-1-1,0 1 0,0-1 1,0 1-1,0 0 1,-1 0-1,0 0 1,0 9-1,-1-11-2,-1-1 0,1 1 0,-1 0-1,1 0 1,-1 0 0,-1 0 0,1-1 0,0 1-1,-1 0 1,0-1 0,0 1 0,0-1 0,0 0-1,0 1 1,-4 2 0,-3 3 68,-1 0 1,-1-1-1,1 0 0,-23 11 0,11-7-22,-1-2 0,-1 0-1,0-1 1,0-2 0,-1 0-1,0-2 1,0-1-1,-41 2 1,-28 0-142,50-3-1024,58-4-6540,-5-1 5838,7 2-322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0:28.8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242 776 3328,'17'-18'6288,"-20"19"-5735,0 0 0,-1-1 0,1 1 0,0 0 0,0 1 0,-5 1 1,-6 8-200,1 1 1,1 0 0,0 0-1,0 1 1,-12 19 0,-43 68 471,58-88-722,-3 2-8,1 1 1,1 0-1,-13 27 0,21-38-62,0 0-1,0 0 0,1 0 0,-1 0 0,1 1 0,0-1 0,1 1 0,-1-1 0,1 0 0,0 1 0,0-1 0,0 1 1,0-1-1,1 1 0,0-1 0,0 0 0,0 1 0,1-1 0,-1 0 0,4 7 0,-3-8 12,-1-1 0,1 1 0,0 0-1,0-1 1,0 0 0,0 1 0,0-1 0,1 0 0,-1 0 0,1 0-1,-1 0 1,1-1 0,0 1 0,0-1 0,0 1 0,0-1-1,0 0 1,0 0 0,0 0 0,0-1 0,0 1 0,0-1-1,0 0 1,0 0 0,0 0 0,1 0 0,-1 0 0,0-1-1,0 1 1,4-2 0,0 0 6,-1-1 0,0 1-1,0-1 1,0-1 0,0 1 0,0-1 0,-1 0 0,0 0-1,0 0 1,0-1 0,0 0 0,-1 0 0,7-9-1,2-8-16,-1-1-1,-2 0 0,0-1 0,-1 0 0,-1 0 1,-2-1-1,0 0 0,3-36 0,-9 57-24,2-31-20,-2 33 2,0 0 0,0 0-1,0 0 1,-1 0 0,1 0-1,0 0 1,-1 0 0,0 0 0,1 0-1,-1 0 1,0 0 0,-2-3-1,3 5 8,0 0-1,-1 0 0,1-1 1,0 1-1,0 0 0,0 0 0,-1 0 1,1 0-1,0-1 0,0 1 0,-1 0 1,1 0-1,0 0 0,0 0 1,-1 0-1,1 0 0,0 0 0,0 0 1,-1 0-1,1 0 0,0 0 1,-1 0-1,1 0 0,0 0 0,0 0 1,-1 0-1,1 0 0,0 0 1,0 0-1,-1 0 0,1 1 0,0-1 1,0 0-1,-1 0 0,1 0 1,0 0-1,0 0 0,0 1 0,-1-1 1,1 0-1,0 0 0,0 1 0,-8 11-44,6-10 41,-3 8 20,-1 1 1,1-1 0,1 1-1,0 0 1,0 0 0,-1 15-1,1-5-9,1 0 0,0 34 0,3-50 9,0 0 0,1 0 0,0-1 0,0 1 0,0 0 0,0 0 0,1 0 0,0-1-1,0 1 1,0-1 0,0 1 0,5 4 0,-5-6 14,0 0-1,0-1 1,0 0-1,1 1 1,-1-1-1,1 0 1,-1 0-1,1 0 0,0-1 1,0 1-1,0-1 1,0 1-1,0-1 1,0 0-1,0 0 1,0 0-1,0-1 1,1 1-1,5 0 1,5-2 43,0-1 0,0 0 0,0 0 1,0-2-1,-1 1 0,20-9 0,74-40-11,-99 48-48,28-16-14,-2-3-1,0 0 0,46-44 1,-44 30-30,-33 34 143,-3 3-113,0 0-1,0 0 1,0 0-1,0 0 0,0 0 1,0 0-1,0 0 1,0 0-1,0 0 0,0 0 1,0 0-1,0 0 1,0 1-1,0-1 1,0 0-1,0 0 0,0 0 1,0 0-1,0 0 1,1 0-1,-1 0 0,0 0 1,0 0-1,0 0 1,0 0-1,0 0 1,0 0-1,0 0 0,0 0 1,0 0-1,0 0 1,0 0-1,0 0 1,0 0-1,0 0 0,1 0 1,-1 0-1,0 0 1,0 0-1,0 0 0,0 0 1,0 0-1,0 0 1,0 0-1,0 0 1,0 0-1,0 0 0,0 0 1,0 0-1,0 0 1,0-1-1,0 1 1,0 0-1,1 0 0,-1 0 1,0 0-1,0 0 1,0 0-1,0 0 0,0 0 1,0 0-1,0 0 1,0 0-1,0 0 1,0 0-1,0 0-109,2 3 91,-1-1 1,1 1-1,-1 0 0,0-1 0,1 1 1,-1 0-1,0 0 0,0 3 0,3 15 37,-1-1 0,-2 1 0,0 0 0,-1-1 0,-4 32 0,3-41-36,1 0 0,1 15-1,0 3 157,-1-27-128,0 1 0,0 0-1,0-1 1,1 1 0,-1 0 0,1-1-1,-1 1 1,1-1 0,0 1 0,2 3-1,-2-5 12,-1-1 0,1 1 0,0 0 0,-1 0 0,1-1 0,0 1 0,0-1 0,-1 1 0,1-1 0,0 1 0,0-1 0,0 1 0,0-1 0,0 0 0,0 0 0,0 1 0,0-1 0,-1 0 0,1 0 0,0 0 0,0 0 0,0 0 0,0 0 0,0 0 0,0 0 0,0-1 0,0 1 0,0 0 0,0 0 0,0-1 0,1 0 0,3-1 4,0 0-1,0-1 0,-1 1 0,1-1 1,-1 0-1,1-1 0,-1 1 0,7-8 1,1-3 18,12-19 1,-13 19 0,51-75 85,14-20 2,47-34-264,-72 87 221,46-65 0,-80 93-80,-2 0 0,0-1 1,-2-1-1,-2 0 0,15-57 0,-16 44-34,-2-1-1,2-51 1,-9 89-45,0-1 1,-1 1-1,0 0 1,-2-10-1,-1 8-131,-1 7 29,-8 14 32,0 6 152,-17 31 0,13-21-43,-110 207-308,111-209 354,2 1 0,0 0 0,2 0 0,1 2 0,2-1-1,0 1 1,2 0 0,-4 58 0,10-60 105,3 38 0,-2-54-62,1-1 0,1 1 1,0 0-1,0 0 0,9 18 0,-11-28-35,1 1-1,-1-1 1,1 1-1,-1-1 0,1 1 1,0-1-1,0 0 1,0 0-1,0 0 0,0 0 1,0-1-1,0 1 1,1 0-1,-1-1 0,1 0 1,-1 1-1,1-1 1,0 0-1,-1 0 0,1-1 1,0 1-1,0 0 1,0-1-1,-1 0 0,1 0 1,0 0-1,0 0 1,0 0-1,0 0 0,-1-1 1,1 1-1,0-1 1,3-1-1,4-1 1,-1-1 0,0 0 1,0 0-1,0-1 0,0-1 0,-1 1 0,15-13 1,-7 2-8,-1-1 0,0 0 0,20-31 0,5-7 31,-29 39 8,17-30 0,-5 6-71,-18 27-258,-5 13 276,0 0 1,0 0 0,-1 0 0,1 0 0,0 0-1,0 0 1,0 0 0,0 0 0,0 0 0,0 0-1,0 0 1,0 0 0,0 0 0,0 0 0,0 0-1,0 0 1,-1 0 0,1 0 0,0 0-1,0 0 1,0 0 0,0 0 0,0 0 0,0 0-1,0 0 1,0 0 0,0 0 0,0-1 0,0 1-1,0 0 1,0 0 0,0 0 0,0 0 0,0 0-1,0 0 1,0 0 0,0 0 0,-1 0 0,1 0-1,0 0 1,0 0 0,0 0 0,0-1-1,0 1 1,0 0 0,0 0 0,0 0 0,0 0-1,0 0 1,1 0 0,-17 39-20,2 0 1,-15 69-1,23-75 43,-6 35 160,11-61-161,1 1-1,-1 0 1,2-1 0,-1 1-1,1-1 1,4 15 0,-5-21-6,0 1 0,1-1 0,-1 1 0,1-1 0,-1 0 0,1 1 0,0-1 0,-1 0 0,1 0 0,0 1 0,0-1 0,0 0 0,0 0 0,0 0 0,0 0 0,0 0 0,0 0 0,1 0 0,-1-1 0,0 1 0,0 0 0,1-1 0,-1 1 0,1-1 0,-1 1 0,0-1 0,1 0 0,-1 1 0,1-1 0,-1 0 0,1 0 0,-1 0 0,1 0 0,-1 0 0,1 0 0,-1-1 0,0 1 0,1 0 0,-1-1 0,1 1 0,-1-1 0,0 0 0,1 1 0,1-2 0,12-12-1,-1 1 0,-1-2 0,0 1 0,22-33 1,5-8-103,-23 37 84,0 1-1,1 1 1,1 0-1,0 1 1,2 1 0,-1 1-1,1 1 1,1 1-1,0 1 1,37-12 0,-33 9-59,-23 11 57,-1 1 0,1-1 0,0 1 0,-1-1 0,1 1 1,4-1-1,-7 3 2,0-1 1,0 1-1,0-1 1,-1 1-1,1-1 1,0 1 0,0-1-1,-1 1 1,1-1-1,-1 1 1,1-1-1,0 1 1,-1-1-1,1 1 1,-1-1 0,1 0-1,-2 1 1,2-1 3,-92 88-140,87-83 120,-12 12 18,1 1 1,2 0-1,-23 35 1,31-41-2,-7 10 62,-16 39-1,28-58-63,0 0-1,0 0 1,0-1-1,1 1 1,-1 0-1,1 0 1,0 0-1,-1 0 1,1 0-1,1 0 1,-1 0-1,0 0 1,1-1-1,-1 1 1,1 0-1,0 0 1,0 0-1,2 3 1,-1-4 16,-1 0 1,1 0-1,-1 0 1,1 0-1,0-1 1,0 1-1,0-1 1,0 1-1,0-1 1,0 0 0,1 0-1,-1 0 1,0 0-1,1 0 1,-1 0-1,0 0 1,1-1-1,-1 1 1,1-1-1,-1 0 1,1 0-1,3 0 1,10 0 3,1-1 0,-1 0 0,1-2 0,-1 1 0,0-2 0,1 0 0,-2-1 0,1-1 0,-1-1 0,0 0 0,23-14 0,-16 7 15,-2-2 0,0 0 0,-1-1 0,25-28 0,59-86-21,15-17-79,-90 114 78,-1-1-1,-1-1 1,-2-2 0,-2 0-1,-2-2 1,-1 0 0,13-43-1,-13 31 54,10-36 144,-25 74-201,-1 0 0,0 0 0,-1-1 0,0-16 1,-2 28-59,0 1 1,0 0-1,-1-1 1,1 1-1,0 0 1,-1-1 0,0 1-1,0 0 1,-1-5-1,1 7 45,1-1 0,-1 0-1,1 1 1,-1-1 0,1 1 0,-1-1 0,1 1-1,-1-1 1,0 1 0,1-1 0,-1 1-1,0 0 1,1-1 0,-1 1 0,0 0-1,0 0 1,1-1 0,-1 1 0,0 0 0,0 0-1,1 0 1,-1 0 0,0 0 0,0 0-1,1 0 1,-1 0 0,0 0 0,0 0-1,1 1 1,-1-1 0,0 0 0,1 0-1,-1 1 1,0-1 0,1 0 0,-1 1 0,0 0-1,-6 3-14,0 0-1,1 1 1,0 0-1,0 0 0,1 1 1,-1-1-1,1 1 1,0 0-1,-4 7 1,-35 65 143,40-69-133,-33 74-127,-37 119 0,73-198 138,-12 38 23,3 0 0,1 1 1,2 0-1,2 1 0,2-1 1,3 59-1,0-60-7,0-16 16,4 33 0,-2-52 11,-1 1 0,1 0 0,0-1 0,0 1 0,1-1 0,0 1 0,1-1 0,6 10 0,-8-14-19,1 0 0,-1 0 0,1 0 0,0 0 1,0 0-1,0-1 0,1 1 0,-1-1 1,0 0-1,1 0 0,0 0 0,-1-1 0,1 1 1,0-1-1,0 0 0,0 0 0,0 0 1,0-1-1,0 1 0,0-1 0,0 0 0,0 0 1,5-1-1,7-1 26,1-1 0,-1-1 0,1-1 0,16-6 0,-33 11-48,23-9 3,0-1 0,-1-1 1,-1 0-1,0-2 0,0 0 0,-1-2 0,-1 0 1,-1-1-1,32-35 0,-31 29 78,30-44-1,-43 55-78,1-1 0,-1 1 1,-1-2-1,0 1 0,-1-1 0,3-15 0,-6 27-13,-1-1-1,0 0 1,1 1 0,-1-1-1,0 0 1,0 0 0,0 1 0,0-1-1,0 0 1,0 0 0,-1 1-1,1-1 1,0 0 0,-1 1-1,1-1 1,-1 1 0,0-1 0,0 0-1,0 1 1,1-1 0,-1 1-1,-1 0 1,1-1 0,0 1-1,0 0 1,0 0 0,-1 0 0,1-1-1,0 1 1,-1 1 0,1-1-1,-1 0 1,1 0 0,-1 0-1,0 1 1,1-1 0,-1 1 0,0-1-1,1 1 1,-1 0 0,-3 0-1,-2-1 1,-1 1 0,0 1 1,1 0-1,-1 0 0,0 0 0,1 1 0,-1 0 0,1 0 0,0 1 0,0 0 0,0 0 0,0 1 1,-9 6-1,11-7 26,0 1 0,0 0-1,0 1 1,1-1 0,-1 1 0,1 0 0,0 0 0,0 0 0,1 1 0,-1-1 0,1 1 0,1 0 0,-1 0 0,1 0 0,0 0 0,-3 12 0,5-8-5,-1-1 0,1 0 1,1 1-1,-1-1 1,1 1-1,1-1 1,0 0-1,0 0 1,1 0-1,0 0 0,1 0 1,7 12-1,-6-11 27,1 0 1,1-1-1,0 0 0,0 0 0,0-1 0,1 1 0,1-2 0,-1 1 0,1-1 0,12 7 1,-17-12-69,-1-1 1,1 1-1,-1-1 1,1 1-1,-1-1 1,1 0-1,0-1 1,-1 1 0,1-1-1,0 0 1,0 1-1,0-2 1,4 1-1,-4-1-861,0 0-1,0 0 0,0 0 1,0 0-1,-1-1 0,1 1 1,6-5-1,0 1-1672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0:29.2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 44 7232,'-34'0'3264,"29"-3"-2848,5-2 704,8 5-704,5-8-448,5 4 0,9-4-64,1 5 96,-6-6-2112,1 6 1152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0:29.5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4 157 8128,'-3'-5'3680,"42"-7"-3168,6 4 320,5 5-544,32-14 96,-3 2-224,26-10-224,-12 10 0,20-5 384,-5 7-160,-10-2-5216,-17 7 2752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0:33.3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299 458 2816,'41'-11'4933,"-40"11"-4847,-1 0-1,1 0 1,-1-1 0,1 1 0,-1 0-1,1 0 1,-1 0 0,1-1-1,-1 1 1,1 0 0,-1 0-1,1-1 1,-1 1 0,0 0-1,1-1 1,-1 1 0,0 0-1,1-1 1,-1 1 0,0-1-1,1 1 1,-1 0 0,0-1 0,0 1-1,1-1 1,-1 1 0,0-1-1,0 1 1,0-1 0,0 1-1,0-1 1,0 1 0,0-1-1,0 1 1,0-1 0,0 1-1,0-1 1,0 1 0,0-1-1,0 1 1,0-1 0,0 1 0,-1-1-1,0-1-4,0 1 0,1 0 0,-1 0 0,0 0-1,0 0 1,0 0 0,0 0 0,0 0 0,-1 0-1,1 0 1,0 1 0,0-1 0,-1 0 0,1 1 0,0-1-1,-1 1 1,1-1 0,0 1 0,-3 0 0,-4-2-34,0 2 0,0 0 1,0 0-1,0 0 0,0 1 1,0 0-1,0 0 0,0 1 1,0 0-1,-13 6 0,11-3-35,0 0 1,0 0-1,0 1 0,1 1 0,0 0 1,0 0-1,-9 10 0,-1 4 103,1 2 0,1 0 0,0 1 0,2 0 0,1 1 1,-17 42-1,30-64-86,-1 0 0,1 1 1,0-1-1,0 1 1,1-1-1,-1 1 1,1-1-1,0 1 0,-1 0 1,2 4-1,-1-6 8,1 1-1,-1-1 0,1 0 0,0 0 1,0 0-1,0 0 0,0 0 1,0 0-1,0 0 0,0 0 0,1-1 1,-1 1-1,1 0 0,-1-1 1,1 1-1,-1-1 0,1 1 1,3 1-1,-2-2 8,0 0 1,0 1-1,0-1 1,0 0-1,1 0 1,-1-1-1,0 1 1,0-1-1,1 0 0,-1 0 1,0 0-1,1 0 1,-1 0-1,0-1 1,6-1-1,2-1 76,1 0 1,20-10-1,0-2 60,-1-2 0,29-19-1,-41 22-101,-1 0 0,-1 0-1,-1-2 1,19-22 0,8-17 84,59-99 1,-88 130-171,-1 0 0,-2-1-1,0 0 1,-2-1 0,0 0 0,-2-1-1,-1 1 1,-1-1 0,-1 0 0,0-35-1,-4 56-31,-1 0 0,1 0-1,-1 1 1,0-1 0,-2-6-1,3 10 24,-1 1-1,1 0 0,-1-1 0,1 1 0,-1 0 0,1-1 0,-1 1 0,0 0 0,0 0 0,1 0 0,-1 0 0,0 0 0,0 0 0,0 0 0,0 0 0,0 0 0,-1 0 0,1 1 0,0-1 0,0 0 0,0 1 0,-1-1 1,1 1-1,0-1 0,-1 1 0,1 0 0,0-1 0,-3 1 0,0 1 7,-1-1 0,0 1-1,1 0 1,-1 0 0,0 1 0,1-1 0,0 1 0,-1 0 0,1 0 0,0 1 0,-6 4-1,-6 5-84,-21 20 0,21-17 27,-6 5 86,1 0 1,1 2-1,-32 44 0,43-53 28,1 1-1,1 0 1,0 0-1,1 1 1,0 0-1,2 0 0,-1 0 1,-3 30-1,5-25 26,2 0 0,0-1 0,1 1 0,1 0-1,6 32 1,-5-44-19,0 0-1,0 0 1,1 0 0,0-1-1,1 1 1,0-1 0,0 0-1,0 0 1,1 0 0,0 0-1,0-1 1,1 0 0,-1 0-1,2 0 1,-1-1 0,10 6-1,-4-3-15,0-2-1,1 1 0,0-2 0,1 0 0,-1 0 0,1-1 0,0-1 0,0 0 0,0-1 0,0-1 0,0 0 0,1-1 0,-1 0 0,0-1 0,0-1 0,0 0 1,0-1-1,0-1 0,0 0 0,-1 0 0,0-2 0,0 0 0,0 0 0,-1-1 0,1 0 0,-2-1 0,1-1 0,-1 0 0,0 0 0,9-12 0,-13 13 26,2-1-7,-2 1 1,1-1-1,-1 0 0,-1-1 0,7-12 0,-12 21-55,-1 1 0,0-1 0,1 1 0,-1 0 0,0-1 1,0 1-1,1-1 0,-1 1 0,0 0 0,0-1 0,0 1 0,0-1 0,0 1 0,0-1 0,0 1 0,0-1 0,0 1 0,0-1 1,0 1-1,0-1 0,0 1 0,0-1 0,0 1 0,0 0 0,0-1 0,-1 1 0,1-2 0,-1 2-12,0 1 0,1-1 0,-1 0-1,0 0 1,1 0 0,-1 0 0,0 0-1,1 1 1,-1-1 0,0 0 0,1 1-1,-1-1 1,1 0 0,-1 1 0,0 0 0,-23 21-260,-18 53 370,10-18-86,29-50 19,1-1-1,-1 0 0,1 1 0,0 0 0,1-1 0,0 1 0,-1 10 0,2-15-8,1 1-1,-1 0 1,1 0 0,-1-1 0,1 1-1,0 0 1,0-1 0,0 1-1,0-1 1,1 1 0,-1-1 0,1 1-1,-1-1 1,1 0 0,0 0-1,0 0 1,0 0 0,0 0 0,0 0-1,0 0 1,1-1 0,-1 1-1,1-1 1,-1 0 0,1 0 0,-1 0-1,1 0 1,0 0 0,-1 0-1,1-1 1,0 1 0,0-1 0,-1 0-1,1 0 1,0 0 0,0 0-1,0 0 1,-1-1 0,1 1-1,0-1 1,0 1 0,-1-1 0,1 0-1,-1-1 1,5-1 0,1-2 33,0-1 1,-1 0-1,0 0 1,0-1-1,0 0 1,-1 0-1,10-13 1,-14 15-63,1 1 0,0 0 0,-1-1 1,0 0-1,0 1 0,-1-1 0,1 0 1,-1 0-1,0 0 0,0 0 0,-1 0 1,1 0-1,-1 0 0,0 0 0,-2-9 1,2 11 5,-1 0 0,0 0 0,0 0 0,0 1 1,0-1-1,0 0 0,-1 0 0,1 1 0,-1-1 0,1 1 1,-1 0-1,0-1 0,0 1 0,0 0 0,0 0 0,-1 0 1,1 1-1,0-1 0,-1 0 0,0 1 0,1-1 0,-1 1 1,0 0-1,1 0 0,-1 0 0,0 0 0,0 1 0,0-1 1,0 1-1,0 0 0,-5 0 0,4 0-22,0 1 1,-1-1-1,1 1 1,0 0-1,0 1 1,0-1-1,0 1 1,0 0-1,0 0 0,-4 3 1,6-4 24,0 1 1,0 0-1,1-1 1,-1 1-1,1 0 0,-1 0 1,1 0-1,0 0 1,-1 0-1,1 0 1,0 0-1,1 0 0,-1 1 1,0-1-1,0 0 1,1 0-1,0 1 0,-1-1 1,1 1-1,0 2 1,0-4 8,0 1 1,0-1-1,0 1 1,1-1-1,-1 1 1,0 0-1,1-1 1,-1 1 0,1-1-1,-1 0 1,1 1-1,0-1 1,0 1-1,-1-1 1,1 0-1,0 0 1,0 1-1,0-1 1,1 0-1,-1 0 1,0 0 0,0 0-1,1 0 1,-1 0-1,0-1 1,1 1-1,-1 0 1,1-1-1,-1 1 1,1-1-1,-1 1 1,1-1-1,-1 0 1,2 0-1,7 1 94,0 0 0,0-1-1,0 0 1,15-3-1,-15 1 1,28-2-65,-1-2 0,0-2 0,43-15 0,-57 14-3,1 0 0,-1-2 0,-1-1 1,0 0-1,37-29 0,-43 29 7,-1-1 0,0-1 0,0-1 0,-2 0 0,0 0 0,0-1 0,17-32 0,-28 45-48,-1-1 0,1 0 1,-1 0-1,0 0 0,0 0 1,0 0-1,0 0 0,-1 0 1,0 0-1,0-1 0,0 1 1,0 0-1,-1 0 0,0 0 1,-1-5-1,2 8-5,-1 0 0,0 0 0,0 1 0,1-1 0,-1 0 0,0 1 0,0-1 0,0 0 0,0 1 0,0-1 0,1 1 0,-1-1 0,0 1 0,0 0 1,0 0-1,0-1 0,0 1 0,-1 0 0,1 0 0,0 0 0,0 0 0,0 0 0,-2 0 0,0 1-1,0-1 0,0 0-1,0 1 1,0 0 0,-6 2 0,0 2 1,0 0 0,0 1 1,1 0-1,0 0 0,0 1 0,1 0 1,0 1-1,0-1 0,0 1 0,1 1 1,0-1-1,-5 12 0,5-9 20,0 1-1,1 0 1,1 0 0,0 0-1,1 1 1,0 0 0,0-1-1,2 1 1,-1 17 0,2-23 14,0 1 0,0-1 1,1 1-1,0-1 0,1 1 1,-1-1-1,1 0 0,1 1 1,0-1-1,0 0 0,0 0 1,1-1-1,-1 1 0,2-1 1,-1 0-1,1 0 0,0 0 1,0-1-1,0 1 0,1-1 1,0-1-1,0 1 0,9 4 1,-11-7 0,0 0 1,0-1 0,0 1 0,1-1 0,-1 0 0,0-1 0,1 1-1,-1-1 1,1 0 0,-1 0 0,0 0 0,1 0 0,-1-1-1,0 0 1,1 0 0,-1 0 0,0 0 0,6-3 0,-3 1-12,0-1 0,0 1 1,-1-1-1,1 0 0,-1-1 1,0 0-1,-1 0 0,1 0 1,-1 0-1,7-11 0,77-124 400,-34 50-676,-54 89 261,14-22-50,-14 22 40,0 0-1,0 0 0,0 0 1,0 0-1,0 0 0,0 0 1,0 0-1,0 0 0,0 1 1,0-1-1,0 0 0,1 1 1,-1-1-1,0 0 0,2 0 1,-2 4 3,-1-1 0,0 0 0,0 0 0,0 0 0,0 0 0,0 0 0,0 0 0,0 1 0,-1-1 0,0 2 0,0 1-15,-2 27 13,-2 0 1,-1 0-1,-14 44 0,5-31 12,7-18 63,-2 0-1,0-1 1,-22 39 0,30-63-31,0 1 1,0 0-1,0-1 0,0 1 0,-1-1 0,1 0 0,0 0 1,-4 2-1,5-3-27,1-1 0,-1 1 0,0-1 1,0 1-1,0-1 0,1 0 0,-1 0 1,0 1-1,0-1 0,0 0 0,0 0 0,0 0 1,0 0-1,1 0 0,-1 0 0,0 0 1,0 0-1,0 0 0,0 0 0,0-1 1,0 1-1,1 0 0,-1 0 0,0-1 0,0 1 1,0-1-1,1 1 0,-1-1 0,-1 0 1,0-1 8,0-1 1,0 1 0,0-1 0,0 0 0,0 0 0,1 0-1,-1 0 1,1 0 0,0 0 0,0 0 0,0 0-1,-1-5 1,1 3-63,0 1-1,-1-1 1,1 1-1,-5-7 1,5 3-115,2 7 68,-1 1 86,0 1 1,0-1 0,0 0 0,0 1 0,0-1-1,0 1 1,1-1 0,-1 0 0,0 1 0,0-1-1,1 1 1,-1-1 0,0 0 0,0 1 0,1-1-1,-1 0 1,0 1 0,1-1 0,-1 0 0,1 0-1,-1 1 1,0-1 0,1 0 0,-1 0 0,1 0-1,0 1 12,-1-1-1,1 0 0,-1 1 0,1-1 1,0 0-1,-1 1 0,1-1 0,-1 1 1,1-1-1,-1 1 0,1-1 0,-1 1 0,0-1 1,1 2-1,21 14-46,-16-12 80,0 0-1,0-1 1,1 0 0,-1 0-1,1-1 1,0 0-1,0 0 1,0-1-1,0 1 1,0-1 0,0-1-1,0 1 1,13-2-1,23-5 85,-1-1-1,78-25 0,-101 27-113,-18 4-7,8-1-22,-1-1-1,1 0 1,-1 0 0,11-7-1,-41 30-1017,4-4-3914,32-12-3491,14-7 8650,-22 0 132,0-1 0,0 1 0,0-1 0,0-1 1,-1 1-1,0-1 0,0 0 0,0 0 0,6-8 0,0 0 607,-1 1-204,0-2 1,-1 1-1,12-24 1,18-46 1752,-39 82-2476,0 1-1,0-1 0,1 1 0,-1-1 0,0 1 0,0-1 0,1 1 0,-1-1 1,0 1-1,1-1 0,-1 1 0,1 0 0,-1-1 0,1 1 0,-1 0 1,0-1-1,1 1 0,0 0 0,-1 0-7,1 0-1,-1 0 1,0 0-1,0 0 1,1 0 0,-1 0-1,0 1 1,0-1-1,1 0 1,-1 0 0,0 0-1,0 0 1,0 1-1,1-1 1,-1 0 0,0 0-1,0 1 1,0-1-1,0 0 1,1 0 0,-1 1-1,0-1 1,0 0-1,0 0 1,0 1 0,0-1-1,0 0 1,0 0-1,0 1 1,0-1 0,0 0-1,0 1 1,0-1-1,0 0 1,0 0 0,0 1-1,0-1 1,0 0-1,0 1 1,-1 15 156,-1-1 1,0 1-1,0 0 1,-2-1-1,0 0 1,-1 0-1,-9 21 0,-5 2 168,-36 57 0,35-68-82,20-27-241,-1 0 1,1 1-1,0-1 1,0 0-1,0 0 1,0 0-1,-1 0 0,1 0 1,0 0-1,0 1 1,0-1-1,0 0 1,0 0-1,0 0 0,0 0 1,-1 1-1,1-1 1,0 0-1,0 0 1,0 0-1,0 1 0,0-1 1,0 0-1,0 0 1,0 0-1,0 1 1,0-1-1,0 0 0,0 0 1,0 0-1,0 0 1,0 1-1,0-1 1,1 0-1,6-1 229,15-9-43,0-3-149,0-2 0,-2 0 0,0-1 0,0-2-1,17-20 1,23-19-147,-57 54 87,0 1 1,0 0-1,0-1 0,0 1 0,1 0 0,-1 0 0,1 1 0,-1-1 1,6-1-1,-8 3 8,0 0 0,0 0 0,0 0-1,0 0 1,0 0 0,0 0 0,-1 0 0,1 0 0,0 0 0,0 0 0,0 1 0,0-1 0,0 0 0,-1 0 0,1 1 0,0-1 0,0 1 0,0 0 0,0 0-1,0 0 0,0 0 0,0 0 0,0 0 0,-1 0 0,1 1 0,0-1 0,-1 0 0,1 0 0,-1 1 0,1-1 0,-1 1 0,0-1 0,1 0 0,-1 2 0,1 8 26,-1 1-1,-1-1 1,0 0-1,-4 19 0,0 3 220,4 21 162,2-32-172,-1-22-292,0 0 0,0 0 1,0 1-1,0-1 1,0 0-1,0 0 0,0 1 1,0-1-1,0 0 1,0 0-1,0 0 0,0 1 1,1-1-1,-1 0 0,0 0 1,0 0-1,0 1 1,0-1-1,0 0 0,1 0 1,-1 0-1,0 0 1,0 1-1,0-1 0,1 0 1,-1 0-1,0 0 1,0 0-1,1 0 0,-1 0 1,0 0-1,0 0 0,0 0 1,1 0-1,-1 0 1,0 0-1,0 0 0,1 0 1,11-2-4694,-7 1 2695,9-1-2936,3-2 1648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0:33.7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53 4320,'2'-17'1392,"-2"11"446,2 4-744,1 1-938,0 0 257,0 0-1,-1 0 1,1 0 0,0-1 0,-1 1 0,1-1 0,2-2 0,12-6 1670,-13 6-282,-6 10-1405,-4 21-453,2-7-2851,3-4 1138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8:03.2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22 113 10880,'-22'-8'4032,"27"8"-3136,8-5-257,-4 5 1441,1-3-1280,3-1 1216,14 0-1152,4 0-288,14-1-384,0-1-224,-5-3 0,1 1-32,-6 0 0,-3-1-2048,-1 1 1152,1 1-4063,-1-1 2815,19-9-4928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0:34.0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184 19 5632,'1'-2'398,"0"0"-1,0 0 1,0 0 0,1 0 0,-1 1-1,1-1 1,0 0 0,2-1 0,-4 3-317,1 0 1,-1 0-1,0 0 1,0-1 0,0 1-1,1 0 1,-1 0 0,0 0-1,0 0 1,1 0-1,-1 0 1,0 0 0,0 0-1,0 1 1,1-1 0,-1 0-1,0 0 1,0 0-1,0 0 1,1 0 0,-1 0-1,0 0 1,0 0-1,0 0 1,1 1 0,-1-1-1,0 0 1,0 0 0,0 0-1,0 1 1,6 12 1621,-5-8-1464,-1-1 0,1 1 0,-1 0-1,0-1 1,-1 1 0,1-1 0,-1 1 0,0 0 0,0-1 0,-3 8 0,-3 8 543,-12 20 0,3-6 7,-8 31 44,-21 86 0,-4 71-538,26-114-213,17-80-174,-6 27 581,9-22-2897,3-32 2322,0-1-1,0 0 1,0 0 0,0 0 0,0 0-1,0 1 1,0-1 0,0 0-1,0 0 1,1 0 0,-1 0-1,0 0 1,0 1 0,0-1 0,0 0-1,0 0 1,0 0 0,1 0-1,-1 0 1,0 0 0,0 0-1,0 0 1,0 1 0,1-1-1,-1 0 1,0 0 0,0 0 0,0 0-1,0 0 1,1 0 0,-1 0-1,0 0 1,0 0 0,0 0-1,0 0 1,1 0 0,-1 0 0,0 0-1,0-1 1,0 1 0,0 0-1,1 0 1,-1 0 0,0 0-1,0 0 1,0 0 0,0 0 0,1-1-1,1 1-1193,5-1-1045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0:34.4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63 7872,'-18'-23'3584,"23"23"64,-2-3-2432,7 3-769,9-5 33,2 1-320,11-4-64,4 8-64,4-8-128,2 8 64,-7-8-672,-4 4 385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0:34.9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7 5472,'2'-1'359,"0"0"1,0 0-1,1 0 0,-1 1 1,0-1-1,0 1 0,0-1 1,1 1-1,-1 0 0,0 0 1,0 0-1,5 0 0,5 1 2084,0 3 1832,-11-4-4116,0 1 1,1 0-1,-1-1 0,1 1 0,-1-1 0,0 0 0,1 1 0,-1-1 1,3 0-1,9 0-19,-6 1-159,-1-1 0,1 0-1,0-1 1,-1 1 0,1-1-1,6-2 1,-13 3 30,1-1 0,-1 1 0,0 0 0,1 0 0,-1 0 0,1-1 0,-1 1 0,1 0 0,-1 0 0,1 0 0,-1 0 0,1 0 0,-1 0 0,1 0 0,-1 0 0,1 0 0,-1 0 0,1 0 0,-1 0 0,1 0 0,-1 1 0,1-1 0,-1 0-1,1 0 1,-1 0 0,1 1 0,-1-1 0,0 0 0,1 1 0,-1-1 0,1 0 0,-1 1 0,1-1 0,-1 2 77,1-1 0,-1 0 0,0 0-1,0 1 1,1-1 0,-1 0 0,0 1 0,0-1-1,0 0 1,0 1 0,0-1 0,-1 2 0,0 1 43,0 0 1,-1 0 0,1 0-1,-1 0 1,0 0-1,0-1 1,-3 5 0,-7 4 408,12-12-519,0 1-1,-1-1 1,1 0-1,0 0 1,-1 1 0,1-1-1,0 0 1,-1 0-1,1 0 1,-1 0 0,1 0-1,0 0 1,-1 1-1,1-1 1,-1 0 0,1 0-1,-1 0 1,1 0-1,0 0 1,-1-1-1,1 1 1,-1 0 0,1 0-1,0 0 1,-1 0-1,0-1 1,-25-15-144,25 16 114,0 0-1,-1 0 0,1 0 0,0 0 1,-1 0-1,1 0 0,0 1 1,-1-1-1,1 0 0,0 1 0,0-1 1,-1 1-1,1 0 0,0-1 0,0 1 1,0 0-1,0 0 0,0 0 0,0 0 1,-1 1-1,-4 3-100,-1-1-103,1 0 0,0 1 1,0 0-1,1 0 1,-1 1-1,1 0 1,-7 9-1,9-10-691,1-1 0,0 1 0,-1 0 0,1-1 0,1 1 0,-1 0 0,-1 7 0,2 13-2344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0:37.7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6 514 3072,'0'0'81,"-1"0"-1,1 1 1,-1-1-1,1 0 1,0 1-1,-1-1 1,1 0 0,0 1-1,-1-1 1,1 0-1,0 1 1,0-1 0,-1 1-1,1-1 1,0 0-1,0 1 1,0-1 0,0 1-1,-1-1 1,1 1-1,0-1 1,0 1 0,0-1-1,0 1 1,0-1-1,0 1 1,0-1 0,0 0-1,0 1 1,1-1-1,-1 1 1,0-1 0,0 1-1,0-1 1,0 1-1,1-1 1,-1 0 0,0 1-1,0-1 1,1 0-1,-1 1 1,0-1 0,1 0-1,-1 1 1,0-1-1,1 1 1,1 0 258,-1 1 1,0-1-1,1 0 0,-1 1 1,1-1-1,-1 0 0,1 0 0,0 0 1,-1 0-1,1 0 0,0-1 1,0 1-1,2 0 0,2-1 41,0 0-1,1 0 1,-1-1 0,0 0-1,1-1 1,-1 1-1,0-1 1,0 0 0,0-1-1,0 1 1,-1-1-1,7-4 1,0 1 45,8-5-63,-1-1 0,0 0-1,-1-2 1,0 0 0,27-28 0,-20 15-39,-1-2 1,35-55-1,-35 41-27,32-82 0,-54 118-280,15-29 140,7-22-301,-24 58 139,0-1-1,0 1 1,0 0-1,0 0 1,0 0-1,0 0 1,0 0-1,0-1 1,0 1-1,0 0 0,0 0 1,0 0-1,0 0 1,0 0-1,0 0 1,0-1-1,0 1 1,1 0-1,-1 0 1,0 0-1,0 0 1,0 0-1,0 0 1,0 0-1,0 0 1,0 0-1,0 0 1,1-1-1,-1 1 1,0 0-1,0 0 1,0 0-1,0 0 1,0 0-1,1 0 1,-1 0-1,0 0 1,0 0-1,0 0 1,0 0-1,0 0 1,0 0-1,1 0 1,-1 0-1,0 0 1,0 0-1,0 0 1,0 0-1,0 1 1,4 6-154,-1 18 61,-1 1 0,-1 0 1,-4 35-1,2-21 88,-13 128 96,11-150-55,-1 0 0,-1 0-1,0 0 1,-1 0 0,-1-1 0,-16 30 0,20-43 8,1-1-1,0 0 1,-1 0 0,1 0 0,-1 0 0,0 0 0,0 0-1,0-1 1,0 0 0,0 1 0,-1-1 0,1 0 0,-1-1-1,1 1 1,-1-1 0,0 1 0,0-1 0,1 0 0,-5 0 0,2-1-13,0 1 0,0-1 1,1-1-1,-1 1 1,0-1-1,1 0 1,-1-1-1,1 1 1,-1-1-1,1 0 1,-1 0-1,-8-6 1,2 2-5,0-2 0,0 0 1,-12-11-1,7 11-805,18 9 761,0-1 0,0 1 0,-1-1 0,1 0 0,0 1 0,0-1-1,0 0 1,0 0 0,0 0 0,0 0 0,-1 1 0,2-1 0,4 0-2,32 11 53,1-3 0,-1 0 0,49 1 0,-55-8 197,61-6 1,-75 3-138,0-2 0,0 0 0,0-1-1,32-14 1,-34 12-44,1-2 0,-1 0 0,-1-1 0,0-1 0,0 0 0,20-21 0,-27 24-14,-1 0 0,1-1 0,-2 0 0,1 0 0,-1-1-1,-1 0 1,0 0 0,0 0 0,-1-1 0,0 0 0,4-18 0,-8 23-36,1 1-1,0 0 1,-1-1-1,0 1 1,0 0 0,-1-1-1,0 1 1,1 0-1,-4-8 1,4 11-19,-1-1 1,0 1-1,1 0 1,-1 0-1,0 0 0,0-1 1,-1 1-1,1 0 0,0 1 1,-3-4-1,3 4 10,0 0-1,0 0 0,0 1 1,-1-1-1,1 1 1,0-1-1,0 1 1,0-1-1,-1 1 1,1 0-1,0-1 0,0 1 1,-1 0-1,1 0 1,0 0-1,0 0 1,-1 0-1,1 0 0,0 1 1,-1-1-1,-1 1 1,-1 1-16,-1-1 0,1 2 0,0-1-1,1 0 1,-1 1 0,0-1 0,1 1 0,-1 0 0,1 0 0,0 1 0,0-1 0,-5 8 0,-3 4 6,-14 30 0,15-25 44,1-1 0,-7 25 0,13-35 9,1 0 0,0 0 0,1 0 1,0 0-1,0 0 0,1 0 1,1 16-1,0-21-10,-1-1 0,1 0 1,0 0-1,0 0 0,0 0 0,0 0 0,1 0 1,-1 0-1,1 0 0,0-1 0,0 1 1,0 0-1,0-1 0,0 0 0,4 4 0,-1-3 23,-1 1-1,1-1 1,0-1-1,1 1 1,-1-1-1,0 1 1,1-1 0,5 1-1,10 1 106,0-1 0,0-1 0,35-1 0,-49-1-127,27-1 79,0-2 0,0-1 0,0-2 0,62-19 0,-84 22-78,-1-1 0,0 0 1,-1-1-1,1 0 0,-1 0 0,0-2 0,0 1 0,-1-1 0,0 0 0,0-1 0,0 0 0,-1-1 0,0 1 0,-1-2 0,0 1 1,9-17-1,-10 15-14,-1-1 1,0 0 0,0 0-1,-1-1 1,-1 1 0,0-1-1,2-18 1,-5 30-10,0 1-1,0-1 1,0 0 0,0 0-1,0 1 1,0-1 0,0 0-1,0 1 1,-1-1 0,1 0-1,0 1 1,0-1 0,-1 0-1,1 1 1,0-1 0,-1 1-1,0-2 1,1 2-4,0 0 0,0 0-1,-1 0 1,1 0 0,0-1 0,-1 1 0,1 0-1,0 0 1,-1 0 0,1 0 0,0 0 0,-1 0 0,1 0-1,0 0 1,-1 0 0,1 0 0,0 0 0,-1 0 0,1 1-1,0-1 1,-1 0 0,1 0 0,0 0 0,-1 0-1,-2 2-38,0 1 0,0-1 0,0 0-1,0 1 1,-2 3 0,-7 6 36,2 1 1,-1 0-1,2 1 1,-13 23 0,18-30 84,1 0 0,0 0 1,0 1-1,0 0 1,1-1-1,1 1 1,-1 0-1,1 0 1,0 0-1,1 0 1,1 15-1,-1-19-22,1-1 0,0 0 0,0 0 0,1 1 0,-1-1-1,0 0 1,1 0 0,0 0 0,0-1 0,0 1 0,0 0 0,0-1-1,0 1 1,1-1 0,-1 0 0,5 3 0,1 0 57,0 0 1,0-1-1,0 0 1,15 5-1,-10-5-40,1-1 0,0 0 0,0-1 0,0 0 0,0-1 0,24-2 1,86-14 102,-100 11-138,80-15 34,-38 0-3317,-25 6 1061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0:42.9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1014 1984,'0'1'186,"1"-1"-1,0 1 1,-1-1-1,1 1 1,0-1-1,-1 0 1,1 1 0,0-1-1,0 0 1,-1 0-1,1 1 1,0-1-1,0 0 1,-1 0 0,1 0-1,0 0 1,0 0-1,0 0 1,-1 0-1,1 0 1,0 0 0,0-1-1,0 1 1,23-4 2208,-13 0-1925,1 0 1,-1-2 0,0 1 0,0-1-1,-1-1 1,14-10 0,-16 11-324,11-8 71,0-2 1,-2-1-1,0 0 0,-1-1 0,-1 0 1,0-1-1,-1-1 0,11-22 0,4-16 379,40-106 0,-14-16 279,-52 168-759,0 0 1,-1-1 0,0 1 0,-1-1-1,-1 0 1,0 1 0,0-1 0,-1 0 0,-3-13-1,4 26-116,-1 0-1,1 0 0,0 0 0,0 0 1,0 0-1,0 0 0,-1 0 0,1 0 0,0 0 1,0 0-1,0 0 0,0 0 0,-1 0 1,1 0-1,0 0 0,0 0 0,0 0 0,0 0 1,-1 0-1,1 0 0,0 0 0,0 0 1,0 0-1,0 1 0,0-1 0,-1 0 0,1 0 1,0 0-1,0 0 0,0 0 0,0 0 0,0 1 1,0-1-1,0 0 0,-1 0 0,1 0 1,0 0-1,0 0 0,0 1 0,0-1 0,-14 23 85,1 1-1,2 0 0,0 1 0,1 0 0,2 0 1,-7 33-1,-20 162 262,32-194-305,0-1-1,2 1 1,1-1-1,4 38 1,-3-61-11,-1 1 0,1-1 0,0 0 0,0 1 0,0-1 1,0 0-1,0 1 0,0-1 0,1 0 0,-1 0 0,1 0 0,-1 0 0,4 2 0,-5-3-12,1 0-1,0-1 0,0 1 0,0-1 0,0 0 0,0 1 0,0-1 0,-1 0 0,1 1 0,0-1 0,0 0 0,0 0 0,0 0 1,0 0-1,0 0 0,0 0 0,0 0 0,0 0 0,0 0 0,0 0 0,0-1 0,0 1 0,0 0 0,0-1 0,0 1 0,0-1 0,-1 1 1,1-1-1,0 1 0,0-1 0,0 1 0,-1-1 0,1 0 0,0 0 0,-1 1 0,1-1 0,-1 0 0,1 0 0,0-1 0,15-20 95,-2-1 0,20-40-1,2-6-58,5 6 88,54-65 0,-17 26-142,-55 71 71,-1-2 0,-2-1 1,-2 0-1,-1-1 0,22-63 1,-32 74-23,-3 13-56,0-1 1,-1 0 0,0-1-1,2-22 1,-5 34-3,0 1-1,0-1 1,0 1-1,0-1 1,0 1-1,0-1 1,0 1-1,0 0 1,0-1 0,0 1-1,0-1 1,0 1-1,0-1 1,0 1-1,0 0 1,-1-1 0,1 1-1,0-1 1,0 1-1,-1 0 1,1-1-1,0 1 1,-1 0-1,1-1 1,-1 1 0,1 0 4,-1 0 1,1 0-1,-1 0 1,1 0 0,0 0-1,-1 0 1,1 0-1,-1 0 1,1 1 0,-1-1-1,1 0 1,-1 0-1,1 0 1,0 1 0,-1-1-1,1 0 1,-1 1-1,1-1 1,-1 1 0,-18 23 84,-160 234 685,154-223-619,2 1 0,2 1 0,1 1 0,1 1 0,-14 45 0,2 25 6,11-34 233,16-63 201,6-14-194,7-27-67,-2 11-366,-1 1-27,2 1 1,0 0 0,0 0-1,2 1 1,0 0 0,1 1-1,0 0 1,1 1 0,21-18-1,-32 29 41,0 1-1,1 0 0,-1 0 0,1-1 0,-1 1 1,1 0-1,0 0 0,0 1 0,-1-1 1,1 0-1,0 1 0,0-1 0,0 1 0,-1-1 1,5 1-1,-5 0 13,1 0 0,-1 1 0,0-1 0,0 1 0,1-1-1,-1 1 1,0 0 0,0 0 0,0-1 0,0 1 0,0 0 0,0 0 0,0 0 0,0 0 0,0 0 0,0 0 0,0 1-1,-1-1 1,1 0 0,-1 0 0,1 0 0,0 3 0,3 5 45,-1 1 0,0-1 1,-1 1-1,2 12 0,3 12 71,0-3-14,1-2 1,14 34-1,-18-53-17,1-1 0,0 0 0,0 0 0,1-1 0,0 0-1,0 0 1,1 0 0,0-1 0,0 1 0,15 9 0,-19-15-31,0 0 1,1 0 0,0 0 0,-1 0 0,1 0 0,0-1-1,0 0 1,0 0 0,0 0 0,0 0 0,0 0 0,0-1-1,0 0 1,0 0 0,0 0 0,0 0 0,0-1 0,0 1-1,0-1 1,0 0 0,0-1 0,0 1 0,0-1 0,0 1-1,-1-1 1,1 0 0,-1 0 0,1-1 0,-1 1 0,0-1-1,5-4 1,-1-2-32,0 1 0,0-1-1,-1-1 1,0 1 0,-1-1-1,0 0 1,0 0 0,-1-1-1,4-14 1,-1-1-89,-2-1 0,4-48 0,-8 60 15,-1 1 0,-1-1 0,-2-16 0,-2 17-173,5 14 228,-1-1 0,1 1 0,0 0 0,0 0 0,0 0-1,-1-1 1,1 1 0,0 0 0,0 0 0,-1 0 0,1 0 0,0 0 0,-1 0 0,1-1 0,0 1 0,0 0 0,-1 0-1,1 0 1,0 0 0,-1 0 0,1 0 0,0 0 0,0 0 0,-1 0 0,1 0 0,-1 1 0,0-1 1,0 1 0,-1 0 0,1 0 0,0 0 1,0 0-1,0 0 0,0 0 0,0 0 0,0 0 0,0 1 1,1-1-1,-1 0 0,0 0 0,1 1 0,-2 1 0,-1 6 22,0 0 0,0 0 0,1 1 0,0-1-1,1 1 1,0-1 0,0 1 0,1-1 0,0 1 0,1-1-1,0 1 1,1-1 0,-1 1 0,2-1 0,-1 0-1,2 0 1,-1 0 0,6 10 0,22 38-104,-27-51-81,-1-1-1,1 0 0,1 0 1,-1 0-1,1 0 1,0-1-1,9 7 0,-4-4-1281,-6-4 529,0-1 1,-1 1-1,1-1 0,7 3 0,-9-5 520,-1 0-1,1 1 0,-1-1 0,0 0 0,1 0 1,-1 0-1,1 0 0,-1 0 0,0 0 1,1 0-1,-1-1 0,1 1 0,-1 0 0,0-1 1,1 1-1,-1-1 0,0 1 0,0-1 1,2-1-1,10-6-2439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0:43.3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13 137 6560,'-13'-8'2976,"23"8"-2592,3-5 1280,4 5-992,19-7 768,9 2-800,10-10 192,-2 2-480,24-7-128,-1 8-128,14-5-288,-4 11 96,-6-7-1920,-12 9 1088,-10-4-4128,-8 5 2848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0:49.0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143 607 4640,'-4'4'10171,"-10"19"-7240,-1 3-2236,-2 3-131,2 0 0,1 2 1,-18 57-1,21-56-288,6-16-131,0 0 1,-4 25-1,9-34-67,-1 0 0,1-1 0,-1 1 0,2 0 0,-1 0 0,1-1 0,0 1 0,1 0 0,2 7 0,-4-13-35,1 0 1,-1 1-1,1-1 0,-1 0 0,1 0 1,0 0-1,-1 1 0,1-1 1,0 0-1,0 0 0,0 0 0,0 0 1,0-1-1,0 1 0,0 0 0,0 0 1,0 0-1,0-1 0,1 1 1,-1-1-1,0 1 0,3 0 0,-2-1 3,1 0-1,-1 0 1,1 0-1,0 0 1,-1 0-1,1-1 1,-1 1-1,1-1 1,-1 1-1,1-1 1,2-1-1,4-3-37,0 0-1,0 0 1,0-1-1,14-13 1,28-31-112,80-103 1,-76 84 107,-39 48 43,6-8-126,-17 25 22,-5 6-40,-6 11-131,-1 4 87,-20 95 21,25-95 108,0-1 0,1 1 0,1-1 0,0 1 0,3 16 0,-2-27 40,0-1-1,1 1 1,-1-1-1,1 1 1,0-1-1,0 0 0,1 0 1,0 0-1,0 0 1,0 0-1,5 5 1,-6-7 6,0-1 1,1 0-1,-1 1 1,1-1-1,0 0 1,0 0-1,0-1 0,0 1 1,0-1-1,0 1 1,0-1-1,0 0 1,0 0-1,1-1 1,-1 1-1,0 0 1,1-1-1,-1 0 0,5 0 1,-2-1 3,0 0-1,1 0 1,-1 0 0,0-1-1,0 0 1,0 0 0,-1 0-1,1-1 1,0 0 0,-1 0-1,6-4 1,-4 1-45,1-1 1,-2 1-1,1-1 1,-1-1-1,1 1 1,6-13 0,0-4-61,0-1 1,-2 0-1,-1 0 1,6-28 0,3-28-122,-3 9-94,-16 72 272,0 0 0,0 0 0,0-1 0,1 1 0,-1 0 0,0 0 0,0-1 0,0 1 0,0 0 0,0 0 0,0-1 0,0 1 0,0 0-1,0 0 1,1-1 0,-1 1 0,0 0 0,0 0 0,0 0 0,0-1 0,1 1 0,-1 0 0,0 0 0,0 0 0,1 0 0,-1 0 0,0-1 0,1 1 0,8 7-422,-8-6 371,71 70 227,-64-64-95,-1-1 0,1 0 1,1-1-1,10 7 1,-15-10-30,0-1 0,1 1 0,-1-1 1,1 0-1,-1 0 0,1 0 0,-1-1 1,1 1-1,-1-1 0,1 0 0,8-2 1,0 0 5,1-1 0,-1-1 0,1-1 0,-1 0 0,22-11 0,-12 3 25,-1-1-1,24-19 1,-36 25 38,1-1-1,-2 0 0,11-12 1,-18 19-98,0-1 1,0 1-1,-1 0 1,1 0 0,-1-1-1,1 1 1,-1-1 0,0 1-1,0-1 1,0 0 0,0 1-1,-1-1 1,1 0-1,-1 1 1,0-1 0,1 0-1,-1 0 1,0 0 0,-1 1-1,1-1 1,-1-3 0,0 4-44,0 1 0,0-1 1,0 1-1,0 0 0,0 0 0,0-1 1,0 1-1,-1 0 0,1 0 1,0 0-1,-1 0 0,1 1 1,-1-1-1,1 0 0,-1 0 1,1 1-1,-1-1 0,0 1 1,1 0-1,-3-1 0,-3 0-82,0 0 0,0 0 0,-8 0 0,7 1 117,1 1 1,0 0 0,0 1 0,0-1 0,0 1 0,0 0 0,0 1-1,1 0 1,-1 0 0,1 0 0,-1 1 0,1 0 0,0 0-1,-10 10 1,9-6 34,0-1-1,0 1 1,0 0-1,1 0 1,0 1 0,1 0-1,0 0 1,0 0-1,1 1 1,-3 10-1,1 0 83,1 0-1,1 1 1,1 0-1,-1 27 0,3-39-87,2 1 0,-1 0 0,1-1 0,1 1 0,-1-1-1,2 0 1,-1 1 0,1-1 0,1 0 0,0 0 0,9 15 0,-9-17 26,2 1 0,-1-1 1,1-1-1,0 1 0,1-1 0,0 0 1,0 0-1,13 8 0,-13-11-5,-1 0 0,1 0 0,0 0 0,0-1 0,0 0 0,0 0 0,1-1 0,-1 0-1,0 0 1,15-1 0,-9-1 0,1 0 1,-1-1-1,0-1 0,0 0 1,-1 0-1,1-2 0,-1 1 0,21-12 1,-18 7-74,-1 0 0,0-1 0,-1-1 1,0 0-1,0 0 0,17-22 1,51-86-17,-33 46 30,12-10-142,46-69-529,-88 123 556,-2 0 0,-1-2 1,16-45-1,-28 67 64,-1-1-1,1 0 1,-2-1-1,1 1 1,-2 0-1,1 0 1,-1 0-1,-1-1 1,-3-18 0,4 28 35,0-1-1,0 1 1,-1 0 0,1 0 0,0-1 0,-1 1 0,1 0 0,-1 0 0,0 0 0,1 0 0,-1 0 0,0 0 0,0 0 0,1 0 0,-1 0 0,0 0 0,0 0 0,0 1 0,-2-2 0,2 1-3,0 1 1,0 0 0,0 0-1,0 0 1,-1-1 0,1 1-1,0 0 1,0 1 0,0-1-1,0 0 1,0 0 0,0 0-1,0 1 1,0-1 0,0 0-1,0 1 1,-2 0 0,-3 3-43,1 0 1,-1 0 0,1 0-1,0 0 1,1 1 0,-6 6-1,-10 16 99,1 2-1,1 0 0,-27 63 1,35-68 56,0 1 0,2 0 0,1 0 0,-4 30 1,-4 103 231,16-57 54,0-85-275,1 0 0,0 0 0,2 0-1,5 17 1,-9-31-72,1 0 0,-1 0 0,1 0 0,0 0 0,0 0 0,0 0 0,0-1 0,0 1 0,0 0 0,1 0 0,-1-1 0,1 1 0,-1-1 0,1 1 0,-1-1 0,1 0 0,0 0 0,0 0 0,0 1 0,-1-2 0,1 1 0,3 1 0,-1-2-16,-1 0 1,1 0-1,-1 0 1,1 0-1,-1-1 1,1 1-1,-1-1 1,0 0-1,0 0 1,1 0-1,-1-1 1,0 1-1,0-1 1,5-3-1,32-24-225,64-59-1,-90 76 132,162-156-576,-150 139 519,-2 0 1,0-1 0,-2-2-1,21-40 1,-16 14-61,-2 0 1,30-109 0,-54 164 190,3-8-42,-1 0 1,0 0-1,-1-1 1,0 1-1,-1-1 1,0 1-1,-1-19 1,0 29 47,0 1 1,0-1-1,0 1 1,0 0-1,0-1 1,0 1-1,0-1 1,0 1-1,0-1 0,-1 1 1,1-1-1,0 1 1,0-1-1,0 1 1,0 0-1,-1-1 1,1 1-1,0-1 0,0 1 1,-1 0-1,1-1 1,0 1-1,-1 0 1,1-1-1,0 1 1,-1 0-1,1 0 1,-1-1-1,1 1 0,0 0 1,-1 0-1,1 0 1,-1 0-1,1-1 1,-1 1-1,1 0 1,-1 0-1,1 0 0,0 0 1,-1 0-1,1 0 1,-1 0-1,1 0 1,-1 0-1,1 0 1,-1 1-1,1-1 1,-1 0-1,1 0 0,0 0 1,-1 0-1,1 1 1,-1-1-1,1 0 1,0 0-1,-1 1 1,0 0-1,-5 6 19,-1 1 0,1 0 0,1 0-1,-6 11 1,2-3 32,-162 291 1966,161-282-1820,1-1 1,1 1-1,2 0 1,0 1-1,1 0 1,-1 41 0,5-43-68,1-1 1,1 1-1,1-1 1,8 37-1,-6-43-121,1-1 0,0 0-1,1 0 1,1-1 0,0 1-1,1-1 1,13 18 0,-18-29-130,0-1 0,0 0 0,0 1 0,0-1 0,1-1 0,-1 1 0,1 0 0,5 2 0,-7-4-62,0 0 0,0 0 0,0 0-1,1 0 1,-1-1 0,0 1 0,0-1 0,1 0 0,-1 1-1,0-1 1,0 0 0,1 0 0,-1-1 0,0 1-1,1 0 1,-1-1 0,0 1 0,4-3 0,-2 1-674,0 0 0,0-1 1,0 0-1,7-6 1,15-16-2092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0:50.8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143 44 3712,'-4'-24'4570,"5"16"-1350,-1 8-3170,0 0 1,0-1 0,0 1-1,0 0 1,0 0 0,0 0-1,0 0 1,0 0 0,0 0-1,0 0 1,0-1-1,0 1 1,0 0 0,0 0-1,0 0 1,0 0 0,0 0-1,0 0 1,0 0 0,0-1-1,0 1 1,0 0 0,0 0-1,0 0 1,0 0 0,0 0-1,0 0 1,0 0 0,0 0-1,0-1 1,-1 1 0,1 0-1,0 0 1,0 0 0,0 0-1,0 0 1,0 0 0,0 0-1,0 0 1,0 0-1,-1 0 1,1 0 0,0 0-1,0 0 1,0 0 0,0 0-1,0 0 1,0 0 0,0 0-1,-1 0 1,1 0 0,0 0-1,0 0 1,0 0 0,0 0-1,0 0 1,0 0 0,0 0-1,-1 0 1,1 0 0,0 0-1,0 0 1,0 0 0,0 0-1,0 0 1,0 1 0,-8 6 948,2 2 1,-1-1 0,-6 11 0,-27 59 836,30-59-1453,2-2-211,0 1-1,0 0 1,2 0 0,0 1 0,2-1-1,0 1 1,1 0 0,0 1 0,1 18-1,2-4 41,1 0 0,2-1 0,1 1 0,2-1-1,1 0 1,17 48 0,-21-74-113,1 1 0,-1-1 0,1 0 1,1 0-1,6 8 0,-9-12-26,1 0 0,0 0 1,0 0-1,0-1 0,0 1 0,1-1 0,-1 1 1,1-1-1,-1 0 0,1 0 0,0-1 0,5 2 1,-2-1-29,0-2 0,1 1 0,-1-1 0,0 0 0,0 0 0,0-1 0,1 0 0,-1 0 0,0-1 0,0 0 0,0 0 0,9-5 0,0 0 63,0-1 1,-1-1-1,27-20 0,-17 8-60,0-1 0,-1-2 0,28-35 0,52-86 144,-85 116-106,-1-1-1,-1 0 0,23-59 0,-34 73-183,-1 0-1,-1 0 1,0 0-1,-1-1 0,1-17 1,-4-7-1038,0 4-1969,1 28-1709,9 29-5880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0:51.2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100 0 7040,'-1'1'562,"-1"-1"0,0 0-1,1 0 1,-1 1 0,1-1 0,-1 1 0,1-1 0,-1 1 0,1 0-1,-1 0 1,1-1 0,0 1 0,-2 2 0,-1 0 163,1 0 1,-1 1-1,1-1 1,-4 6-1,-1 3 142,1 0 1,-7 17-1,9-20-436,2 0 0,-1 1 0,1-1 0,1 1 0,-3 17 0,4-25-354,1 0 0,0 1-1,0-1 1,0 1 0,0-1-1,0 0 1,1 1 0,-1-1 0,1 0-1,-1 1 1,1-1 0,0 0-1,0 0 1,0 1 0,0-1 0,0 0-1,0 0 1,1 0 0,-1 0-1,1-1 1,0 1 0,-1 0 0,1-1-1,0 1 1,0-1 0,0 1-1,0-1 1,4 2 0,-3-2-22,0 0 0,1-1 1,-1 1-1,0-1 0,0 0 0,1 0 1,-1 0-1,0 0 0,0 0 0,1-1 0,2-1 1,35-11 246,-34 10-260,0 0 0,0 0 1,0-1-1,-1 0 0,1-1 0,-1 0 0,0 0 0,-1 0 0,10-11 0,-13 14-31,0 0 0,-1-1 1,1 1-1,0-1 0,-1 0 0,0 1 0,1-1 0,-1 0 0,0 0 0,0 0 0,-1 0 0,1 0 0,-1 0 0,1 0 1,-1 0-1,0 0 0,0 0 0,-1 0 0,1 0 0,0 0 0,-1 0 0,0 0 0,0 0 0,0 0 0,-2-5 0,0 2-120,0 1-1,-1 0 0,1 0 0,-1 0 0,0 0 0,0 0 0,-1 1 0,0-1 1,-8-5-1,10 8-87,0 0 1,0 1-1,0-1 1,-1 1-1,1 0 1,0 0-1,-1 0 1,1 0-1,-1 1 1,1-1-1,-1 1 1,1 0-1,-1 0 1,1 0 0,-1 1-1,1-1 1,-1 1-1,-3 1 1,1 0-388,0 0 0,1 1 1,-1 0-1,1 0 0,0 0 1,0 0-1,-7 7 1,-15 17-7159,17-13 4404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0:53.4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55 23 1824,'-5'-5'490,"5"4"-262,5 10 7208,-13-16-3564,5 8-3608,1 0 0,-1 0 0,1-1-1,-1 1 1,1 1 0,-4 1 0,5-2-193,0-1 1,0 1 0,0 0 0,-1 0-1,1-1 1,0 1 0,0-1 0,-1 1 0,1-1-1,0 0 1,0 1 0,-1-1 0,1 0-1,0 0 1,-1 0 0,-1 0 0,2 0-63,1-1 1,0 1-1,0 0 0,0 0 1,0-1-1,-1 1 1,1 0-1,0 0 0,0-1 1,0 1-1,0 0 1,0-1-1,0 1 0,0 0 1,0 0-1,0-1 0,0 1 1,0 0-1,0-1 1,0 1-1,0 0 0,0 0 1,0-1-1,0 1 1,1 0-1,-1-1 0,0 1 1,0 0-1,0 0 1,0-1-1,0 1 0,1 0 1,-1 0-1,0 0 1,0-1-1,1 1 0,-1 0 1,12-10 294,-5 5-96,-1-2 259,-6 6-469,1 1 0,-1 0 1,0 0-1,0 0 1,0 0-1,0 0 1,0 0-1,0 0 1,0 0-1,0 0 1,0 0-1,0-1 1,0 1-1,0 0 0,0 0 1,0 0-1,0 0 1,0 0-1,0 0 1,0 0-1,0 0 1,0 0-1,1 0 1,-1 0-1,0 0 1,0 0-1,0 0 0,0 0 1,0 0-1,0 0 1,0 0-1,0 0 1,0-1-1,0 1 1,1 0-1,-1 0 1,0 0-1,0 0 1,0 1-1,0-1 0,0 0 1,0 0-1,0 0 1,0 0-1,0 0 1,0 0-1,1 0 1,-1 0-1,0 0 1,0 0-1,0 0 1,0 0-1,0 0 1,0 0-1,0 0 0,0 0 1,0 0-1,0 0 1,0 0-1,0 1 1,0-1-1,0 0 1,1 0-1,-1 1-291,0 11-3488,0-11 3561,0-1 0,0 1 0,0-1 1,0 1-1,0-1 0,0 1 1,0-1-1,0 1 0,0-1 1,1 1-1,-1-1 0,0 0 1,0 1-1,1-1 0,-1 1 0,0-1 1,1 0-1,-1 1 0,0-1 1,1 0-1,-1 1 0,0-1 1,1 0-1,-1 1 0,1-1 1,-1 0-1,1 0 0,-1 0 0,0 1 1,2-1-1,10 7-2889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2:41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9 170 2976,'-8'7'11994,"20"-23"-11710,0 1-1,1 1 1,1 0 0,1 1-1,0 0 1,0 1 0,27-15-1,-28 19-342,0 1 0,1 0 1,-1 1-1,1 0 0,1 2 0,-1-1 0,1 2 0,-1 0 0,31-1 0,-40 4 56,0 1-1,-1-1 1,1 1-1,0 0 1,-1 1-1,1-1 1,0 1-1,-1 0 1,0 1-1,1-1 0,-1 1 1,0 0-1,-1 0 1,8 7-1,-8-7 7,-1 0 0,0 0-1,0 1 1,0-1 0,-1 1-1,1 0 1,-1 0-1,0 0 1,0 0 0,0 0-1,-1 0 1,1 0 0,-1 1-1,0-1 1,0 1 0,-1-1-1,1 0 1,-1 1 0,-1 6-1,-1 4 23,-1 0 0,-1 0 0,0 0-1,-2 0 1,-9 21 0,8-20-3,-31 67 119,-3-1 0,-4-3 1,-75 102-1,42-76 1907,122-121-1040,-13 5-906,1 1 1,0 1-1,0 2 1,48-4-1,133 3-17,-200 11-9,-2-1-3080,-7-2 1277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8:03.5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203 5 11296,'-18'-5'4192,"18"14"-3264,0 16-257,0-6 1057,-9 13-1088,-9 8 1408,-4 8-1152,-1 4-224,-3-1-416,7-6-128,1-5-64,0-4-64,4-9 32,1-2-2432,8-2 1312,5 2-5567,5 3 3743,5-4-3232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0:53.8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9 5408,'-4'-3'707,"3"3"-570,1-1 0,-1 1 0,1-1 1,-1 1-1,0-1 0,1 1 0,-1 0 1,0-1-1,1 1 0,-1 0 0,0 0 1,0-1-1,1 1 0,-1 0 0,0 0 1,-1 0-1,16 1 7488,35 1-5976,-28-2-1451,111-2-1351,-105 1 130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1:00.4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4 869 2816,'-3'2'9110,"3"-2"-8898,4 6 2332,-4-6-2443,1 0 0,-1 1 1,1-1-1,0 1 1,-1-1-1,1 0 0,-1 0 1,1 1-1,0-1 0,-1 0 1,1 0-1,0 0 0,0 0 1,-1 1-1,1-1 0,0 0 1,-1 0-1,1-1 0,0 1 1,-1 0-1,1 0 0,0 0 1,-1 0-1,2-1 0,3-3 158,0 0-1,-1 0 0,1 0 0,-1-1 0,0 0 0,0 0 0,0 0 0,-1 0 0,5-10 0,21-54 375,-28 68-625,71-179 639,-54 144-541,1 0 0,43-59 0,-51 80-25,1 0 1,0 1-1,20-18 0,-22 26 70,-10 6-142,0 0 1,0 0-1,0 0 0,1 0 1,-1 0-1,0 0 1,0 0-1,0 0 1,0 0-1,0 0 0,0 0 1,1 0-1,-1 0 1,0 0-1,0 0 1,0 0-1,0 0 1,0 0-1,1 0 0,-1 1 1,0-1-1,0 0 1,0 0-1,0 0 1,0 0-1,0 0 0,0 0 1,0 0-1,1 0 1,-1 1-1,0-1 1,0 0-1,0 0 1,0 0-1,0 0 0,0 0 1,0 1-1,0 2 70,1 0 0,-1 1-1,-1-1 1,1 1 0,-2 5 0,-51 275 157,52-278-222,-10 36 21,-20 57 0,30-99-12,1 1 0,0-1 0,-1 1 0,1-1 0,0 1 0,0-1 1,-1 1-1,1-1 0,0 1 0,0 0 0,0-1 0,0 1 0,0-1 0,0 1 1,0 0-1,0-1 0,0 1 0,0-1 0,0 1 0,0 0 0,0-1 0,0 1 1,0-1-1,1 1 0,-1 0 0,1 0 0,0-1 17,0-1-1,0 1 1,0-1-1,0 0 1,0 1-1,0-1 1,-1 0-1,1 1 1,0-1-1,0 0 1,0 0-1,-1 0 1,1 0-1,0 0 1,-1 0-1,2-2 1,23-36 202,2-2-196,1 1-1,35-38 0,-27 41-11,1 1 0,55-39 0,-85 70-66,0 0 1,1 1 0,0-1 0,15-5 0,-21 10 28,-1-1 0,1 0 1,-1 1-1,1-1 0,-1 1 1,1 0-1,-1 0 0,1 0 0,0-1 1,-1 1-1,1 1 0,-1-1 1,1 0-1,0 0 0,-1 0 0,1 1 1,-1-1-1,1 1 0,-1 0 1,1-1-1,-1 1 0,0 0 0,1 0 1,-1 0-1,0 0 0,1 0 1,-1 0-1,0 0 0,0 0 0,0 0 1,0 0-1,0 1 0,0-1 1,1 3-1,0 1 16,-1 0 0,1 0 0,-1 1 0,0-1 0,0 0 0,-1 1 0,1 6 0,-4 40 4,2-48-15,-5 43 163,-3-1 1,-22 68-1,28-102-192,-1 1 100,4-13-71,0 0 0,1 0 0,-1 0 0,0 0 1,0 0-1,0 0 0,0 0 0,0 0 0,0 0 0,0 0 1,0 0-1,0 0 0,0 0 0,0 0 0,0 0 1,0 0-1,0 0 0,0 0 0,0 0 0,0 0 0,0 0 1,1 0-1,-1 0 0,0 0 0,0 0 0,0 0 0,0 0 1,0 0-1,0 0 0,0 0 0,0 0 0,0 0 0,0 0 1,0 1-1,0-1 0,0 0 0,0 0 0,0 0 0,0 0 1,0 0-1,0 0 0,0 0 0,0 0 0,0 0 0,0 0 1,0 0-1,0 0 0,0 0 0,0 0 0,0 0 0,0 0 1,0 0-1,0 0 0,0 1 0,0-1 0,0 0 0,0 0 1,0 0-1,0 0 0,0 0 0,0 0 0,0 0 0,0 0 1,0 0-1,0 0 0,11-16 339,-5 6-221,55-94 24,-3 2-197,-11 22-70,-47 80 118,0-1-1,1 1 0,-1-1 1,0 1-1,0 0 0,1-1 0,-1 1 1,0 0-1,1-1 0,-1 1 1,0 0-1,1-1 0,-1 1 1,1 0-1,-1-1 0,0 1 1,1 0-1,-1 0 0,1 0 1,-1 0-1,1-1 0,0 1 1,-1 0-1,1 0 1,-1 1 0,0-1 0,1 0-1,-1 0 1,0 1 0,0-1 0,1 0-1,-1 0 1,0 1 0,1-1 0,-1 0-1,0 1 1,0-1 0,0 0 0,1 1-1,-1-1 1,0 0 0,0 1 0,0-1-1,0 1 1,4 22-63,-5 35-133,4 145 156,-3-175 96,0-23-49,0 0 0,-1 0 0,2 0 0,-1-1 0,1 1 0,-1 0 0,1 0 0,3 7 1,-4-11 21,0-1 0,1 1 1,-1-1-1,0 1 1,0-1-1,1 1 0,-1-1 1,0 1-1,1-1 1,-1 0-1,1 1 0,-1-1 1,0 1-1,1-1 1,-1 0-1,1 0 0,-1 1 1,1-1-1,-1 0 1,1 0-1,-1 0 0,1 1 1,-1-1-1,1 0 1,-1 0-1,2 0 0,-1 0 1,0 0 0,0-1 0,0 1 0,0 0 0,0-1 0,0 1 1,0-1-1,0 1 0,0-1 0,0 1 0,-1-1 0,2-1 0,3-3 2,0 0 1,-1 0 0,6-7 0,-8 9-30,36-61 104,-5 9-71,29-30-377,-61 84 338,-1 0 0,1 1 0,-1-1 0,1 0 0,0 0 1,-1 1-1,1-1 0,0 1 0,-1-1 0,1 0 1,0 1-1,0-1 0,0 1 0,0 0 0,1-1 1,-2 1 3,0 0 0,1 0 0,-1 0 0,1 0 0,-1 0 0,0 0 0,1 0 0,-1 0 0,0 0 0,1 1 0,-1-1 0,1 0 0,-1 0 0,0 0 1,0 1-1,1-1 0,-1 0 0,0 0 0,1 1 0,-1-1 0,0 0 0,0 1 0,0-1 0,1 0 0,-1 1 0,2 4-23,0-1 1,-1 1-1,1 0 0,0 9 0,0-3-1,7 33-19,-6-29 19,0 0 0,1 0-1,11 28 1,-13-39 49,0 0 0,0 0 0,0 0 0,1 0 0,0 0 0,0-1 0,0 1 1,0-1-1,1 0 0,-1 0 0,1 0 0,-1-1 0,1 1 0,0-1 0,0 0 0,1 0 0,7 3 0,0-2 2,0 0 0,0-1 1,1 0-1,-1-1 0,1-1 0,-1 0 1,1 0-1,-1-1 0,1-1 0,-1 0 1,0 0-1,0-2 0,0 1 1,15-8-1,-9 3-9,0-1 1,-1-1-1,0-1 1,-1 0 0,0-1-1,-1-1 1,-1 0-1,19-22 1,88-122 166,-117 152-187,-1 0-1,0 0 1,-1 0 0,4-8-1,-6 2-158,0 11 155,0 0 1,0 0 0,0 0-1,0 0 1,0-1 0,-1 1 0,1 0-1,0 0 1,0 0 0,0 0 0,0 0-1,-1 0 1,1 0 0,0 0-1,0 0 1,0 0 0,-1 0 0,1 0-1,0 0 1,0 0 0,0 0 0,-1 0-1,1 0 1,0 0 0,0 0 0,0 0-1,-1 0 1,1 0 0,0 0-1,-2 1-32,0-1 1,1 1-1,-1 0 0,0 0 0,1 0 0,-1 0 0,1 0 0,-3 3 0,-5 7 9,0 0 1,0 0-1,2 1 1,-10 18-1,-20 55-22,8-19-74,27-61 115,-5 10-27,-8 25 0,13-37 53,1 1-1,0 0 1,1 0-1,-1 0 1,1 0-1,-1 0 1,1 0-1,0 0 1,1 0-1,-1 0 1,1 0-1,1 6 1,-1-8 10,0 0 0,0 0 0,0-1 1,0 1-1,0 0 0,0 0 0,1-1 1,-1 1-1,1-1 0,-1 1 1,1-1-1,0 1 0,2 1 0,-2-3-1,-1 1-1,0-1 0,0 1 0,0-1 0,0 1 1,0-1-1,1 0 0,-1 0 0,0 1 1,0-1-1,0 0 0,1 0 0,-1 0 0,0 0 1,0-1-1,0 1 0,1 0 0,-1 0 0,0-1 1,0 1-1,0-1 0,0 1 0,0-1 0,1 1 1,0-2-1,2-2 7,0 1 1,-1-1-1,1 0 0,-1 0 1,0 0-1,0-1 1,0 1-1,3-10 1,15-43 189,-16 43-201,0-1-105,0 1 0,-1-1 0,-1 0 0,0 0 0,1-24 1,-6 30-271,0 9 115,0 7 47,-7 42-58,-23 76 1,15-66 272,-96 304 174,106-345-161,-17 44 168,21-55-127,-1-1 0,0 1 1,1-1-1,-2 0 0,1-1 1,-10 10-1,13-14-61,1 0 0,-1 0 0,0 0-1,1-1 1,-1 1 0,0 0 0,0-1 0,0 1 0,1-1 0,-1 1 0,0-1 0,0 1-1,0-1 1,0 0 0,0 1 0,0-1 0,0 0 0,0 0 0,0 0 0,0 0 0,0 0-1,0 0 1,0 0 0,0 0 0,0 0 0,0 0 0,0 0 0,0-1 0,0 1 0,0 0-1,0-1 1,0 1 0,0-1 0,0 1 0,1-1 0,-3-1 0,1 0 0,0-1 1,0 0-1,0 0 1,0 0-1,1 0 0,-1 0 1,1 0-1,0-1 1,-2-3-1,0-7-34,-1 0 1,0-20-1,1 17-21,1 0 4,0 1-1,1-1 1,0 1-1,2 0 1,0-1-1,1 1 0,0-1 1,1 1-1,1 0 1,1 0-1,0 1 1,1 0-1,0-1 1,14-21-1,-9 21-53,0 0 0,1 1 0,22-22 0,46-32 14,-48 42-40,29-27 267,77-88 0,-124 126-101,186-199 174,-86 92-273,-100 105 107,0-2-1,-1 0 0,-1 0 0,18-42 1,-22 40-44,17-38 81,-20 48-102,1-2-355,-4 13 164,-2 7 61,0 11 131,-2 0 0,0-1 0,-6 23 0,-18 50 294,15-56-229,-15 57 67,-61 183 172,86-268-285,-6 13 21,0 1 1,-4 30 0,10-49-18,1 1 0,0 0 1,0 0-1,0-1 0,0 1 0,-1 0 1,1 0-1,0 0 0,0-1 0,1 1 1,-1 0-1,0 0 0,0 0 0,0-1 1,0 1-1,1 0 0,-1 0 0,0-1 1,1 1-1,0 1 0,-1-2-3,1 0 0,-1 0 0,1 0 1,-1 0-1,1 0 0,-1 0 0,1 0 0,-1-1 0,1 1 0,-1 0 0,1 0 1,-1 0-1,1-1 0,-1 1 0,1 0 0,-1-1 0,1 1 0,-1 0 0,0-1 1,1 1-1,-1 0 0,1-1 0,24-31 149,-23 29-189,5-6 17,8-12-97,1 0 1,30-31 0,-45 52 105,-1-1 1,1 1-1,-1-1 1,1 1-1,0-1 1,-1 1-1,1 0 0,0-1 1,-1 1-1,1 0 1,0-1-1,-1 1 1,1 0-1,0 0 1,-1 0-1,1 0 1,0-1-1,0 1 1,-1 0-1,1 0 1,0 1-1,0-1 1,-1 0-1,1 0 1,0 0-1,1 1 1,-1 0-7,1-1-1,-1 1 1,0 1 0,1-1 0,-1 0-1,0 0 1,1 0 0,-1 1 0,0-1-1,0 0 1,1 3 0,2 4-32,0 0 1,-1 0-1,5 13 1,2 15-6,11 33 39,-18-60 88,1 0 1,0 0-1,1 0 0,0-1 0,6 8 0,-11-15-70,1 0-1,0 0 1,-1 0 0,1 0-1,0 0 1,-1 0 0,1 0-1,0-1 1,0 1 0,0 0-1,0-1 1,0 1 0,0-1-1,0 1 1,0-1-1,0 1 1,0-1 0,0 0-1,0 1 1,0-1 0,1 0-1,-1 0 1,0 0 0,0 0-1,0 0 1,0 0-1,0 0 1,1 0 0,-1 0-1,0-1 1,1 1 0,2-2 31,-1-1 0,0 1 0,1 0 0,-1-1 0,0 0 0,0 1 0,2-5 0,-2 4-64,16-19 121,-1-1 1,-2-1-1,26-49 1,-24 40-45,37-52 98,-3 5-1,65-119-215,-114 193 74,-5 8-86,-9 14-82,7-5 155,1 1-1,0 0 1,1-1-1,0 1 1,0 0-1,1 22 1,0-20 11,0 45-169,2 1-1,2-1 0,4 0 0,1-1 1,34 115-1,-34-148-724,-3-14-1598,-2 1 1,4 17 0,-7-29 2268,1 1 0,-1 0 0,0-1 0,0 1 0,0 0 1,0-1-1,0 1 0,0-1 0,0 1 0,0 0 0,-1-1 0,1 1 0,0 0 0,0-1 0,0 1 0,-1 0 0,0-1-4,1 1 0,-1-1 0,1 0 0,-1 1 0,0-1 0,1 0-1,-1 0 1,0 0 0,1 1 0,-1-1 0,0 0 0,1 0 0,-1 0 0,0 0 0,0 0-1,1 0 1,-1 0 0,0-1 0,1 1 0,-1 0 0,-1-1 0,-11-2-1407,1-2 0,-1 1 0,1-2-1,-21-11 1,-44-34 3396,69 46-1073,-20-14 993,-11-7 866,1-3 1,-35-33 0,69 59-2327,0-1 0,1 1 0,0-1 0,0 0 0,0 0 0,0 0 0,1 0 0,-1-1 0,1 1 1,0 0-1,0-1 0,1 0 0,-2-5 0,3 7-154,0 0 0,0 0 0,0 0 0,1 0 0,-1 0 1,1-1-1,0 1 0,0 1 0,0-1 0,0 0 0,0 0 0,0 0 0,1 0 1,0 1-1,-1-1 0,1 1 0,0-1 0,0 1 0,0 0 0,1 0 0,4-4 0,8-6 36,2 1 0,-1 0-1,2 1 1,35-15-1,82-23-464,-97 36 175,63-22-2337,-35 12-3279,-44 17 3533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1:00.7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251 84 9984,'-80'-37'4512,"-10"34"-3936,59 0-160,13 3-352,-6-9-320,16 5 160,13-3-2368,8 2 1344,22-7-3904,7 9 2816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1:02.2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235 19 2816,'0'0'917,"11"-11"3779,-11 11-4515,0 0 1,0-1 0,0 1-1,0 0 1,1 0 0,-1-1 0,0 1-1,0 0 1,0 0 0,0-1-1,0 1 1,0 0 0,0 0 0,0-1-1,0 1 1,0 0 0,0 0-1,0-1 1,0 1 0,0 0-1,0 0 1,0-1 0,0 1 0,0 0-1,-1-1 1,1 1 0,-1 0 267,-1 0 0,1 0 1,-1 0-1,1 0 0,0 0 0,-1 0 1,1 0-1,-1 1 0,1-1 1,-2 1-1,-3 1-251,0 1 0,0-1 0,0 1 0,0 0 0,0 1 0,1 0 0,0-1-1,0 2 1,0-1 0,0 1 0,-6 6 0,-5 10 92,-22 35 0,22-30-67,3-7-117,1 0 0,2 1 0,0 0-1,0 1 1,-5 23 0,11-32-7,1-3-11,1 0 0,-1 0 0,2 1 0,-2 13 0,3-21-59,0-1-1,0 1 1,0 0-1,0 0 1,0 0-1,1 0 1,-1 0-1,1-1 1,-1 1-1,1 0 1,0 0-1,-1-1 1,1 1-1,0 0 0,0-1 1,0 1-1,1-1 1,-1 1-1,0-1 1,0 0-1,1 0 1,-1 1-1,1-1 1,-1 0-1,1 0 1,-1 0-1,1 0 1,3 1-1,-3-2 2,-1 1 1,1-1-1,0 1 0,0-1 0,0 1 1,0-1-1,0 0 0,0 0 0,0 0 0,-1 0 1,1 0-1,0-1 0,0 1 0,0-1 0,0 1 1,0-1-1,-1 1 0,1-1 0,0 0 0,0 0 1,2-2-1,-1 0-9,0 1 1,0-1-1,-1 0 1,1 0-1,-1-1 1,1 1-1,-1 0 1,0-1 0,-1 0-1,3-4 1,2-6 113,-2 6-78,-1 0 1,1 0-1,-2-1 1,1 1-1,1-11 1,1-36-448,-5 55 383,0 0 0,0 0 0,0 0 0,0 0 0,0 0 0,0 0 0,0 0 0,0 0 0,0 0 0,0 0 1,0 0-1,0 0 0,0 0 0,0 0 0,0 1 0,0-1 0,0 0 0,0 0 0,0 0 0,0 0 0,0 0 0,0 0 0,0 0 0,0 0 0,0 0 0,0 0 0,-1 0 0,1 0 0,0 0 0,0 0 0,0 0 0,0 0 0,0 0 0,0 0 0,0 0 0,0 0 0,0 0 0,0 0 0,0 0 0,0 0 0,0 0 0,0 0 0,0 0 0,-1 0 0,1 0 0,0 0 0,0 0 0,0 0 0,0 0 0,0 0 0,0 0 0,0 0 1,0 0-1,0 0 0,0 0 0,0 0 0,0 0 0,-3 5-69,2 2 44,1-1 0,-1 0 0,1 0 0,1 6 0,0 8 32,0-10 53,1-1-1,0 1 0,0 0 1,0-1-1,2 1 0,-1-1 1,1 0-1,0 0 1,1 0-1,8 12 0,-12-20-18,0 0-1,0 0 1,0 0-1,0-1 1,1 1-1,-1 0 1,0-1-1,0 1 1,0-1 0,0 1-1,1-1 1,-1 0-1,0 1 1,1-1-1,-1 0 1,0 0-1,0 0 1,1 0-1,-1 0 1,0 0-1,1 0 1,1-1-1,33-8 309,-30 7-367,0 0 68,0 0 0,0-1-1,0 0 1,0 0 0,0-1-1,-1 1 1,1-1 0,-1-1-1,6-5 1,4-7 67,19-25-1,-17 21-99,77-123 0,-36 50-350,-58 94 339,1-1-6,-1 0-1,1 0 1,0 0 0,-1 0 0,1 0 0,0 0-1,-1 0 1,1 1 0,0-1 0,0 0 0,0 0 0,1 0-1,-1 1 2,-1 1 1,1-1-1,-1 1 0,1-1 0,-1 1 0,1-1 0,-1 1 0,1-1 0,-1 1 0,1 0 0,-1-1 0,0 1 0,1 0 0,-1-1 0,0 1 1,0 0-1,1-1 0,-1 1 0,0 0 0,0 1 0,3 11-23,0-1 0,0 1 0,-2 0 0,1 14 0,-3 53 334,1-75-278,-3 24 18,0 0 1,-2 0 0,-1-1 0,-11 33 0,15-56-28,0 0 1,0 1-1,-1-1 1,0 0-1,1 0 0,-2 0 1,1 0-1,-1-1 1,1 0-1,-1 1 1,0-1-1,-1 0 1,1-1-1,-1 1 0,0-1 1,1 0-1,-2 0 1,1-1-1,0 1 1,0-1-1,-1 0 0,1 0 1,-1-1-1,0 0 1,1 0-1,-1 0 1,0-1-1,1 1 1,-1-2-1,0 1 0,0 0 1,0-1-1,1 0 1,-11-4-1,14 5-11,-25-10 158,26 10-170,1-1 0,-1 1 0,0 0-1,0 0 1,1-1 0,-1 1 0,0 0 0,0-1-1,1 1 1,-1-1 0,0 1 0,1-1 0,-1 0 0,1 1-1,-1-1 1,1 1 0,-1-1 0,1 0 0,-1 1 0,1-1-1,-1 0 1,1 0 0,0 1 0,0-1 0,-1-2 0,2 3 0,0-1 0,-1 0 0,1 0 0,0 0 0,0 1 1,0-1-1,0 0 0,0 1 0,0-1 0,0 1 0,0-1 1,0 1-1,0-1 0,1 1 0,-1 0 0,0-1 0,0 1 1,0 0-1,2 0 0,25-1 102,34 4 121,-1 3 1,66 16-1,-110-19-207,7 1-797,38 6 1321,-41-8-4360,1-1-4402,-10-1 5347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1:04.3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176 333 2912,'3'-16'790,"-3"14"-255,0 1-1,1-1 1,-1 1 0,0-1 0,1 1 0,-1-1 0,0 1 0,0-1-1,0 1 1,-1-1 0,1 1 0,0-1 0,0 1 0,-1-1 0,1 1-1,-2-3 1,2 4-408,-1-1-1,1 1 0,-1-1 1,1 1-1,-1 0 0,1-1 1,-1 1-1,1 0 0,-1 0 1,1-1-1,-1 1 0,1 0 1,-1 0-1,1 0 0,-1 0 0,0 0 1,1 0-1,-1 0 0,1 0 1,-1 0-1,1 0 0,-1 0 1,0 0-1,1 0 0,-1 0 1,1 0-1,-1 1 0,1-1 1,-1 0-1,1 0 0,-1 1 1,1-1-1,-1 0 0,1 1 1,-1-1-1,1 0 0,-1 1 1,-17 16 875,7-3-628,0 0 1,2 2 0,0-1-1,1 1 1,-9 22-1,-24 88 444,37-111-790,-20 85 389,22-88-328,1 0-1,0 0 0,0-1 0,1 1 0,1 0 0,3 19 1,5-7 75,-8-23-135,-1 0 0,1 0 0,0 0 0,-1 0 0,1 0 0,0 0 0,0 0 0,0-1 0,0 1 0,0 0 0,0 0 0,0-1 0,0 1 0,0 0-1,0-1 1,0 1 0,0-1 0,2 1 0,1-1 16,-1 0 0,1 0 0,0 0 0,0 0 0,0-1-1,0 0 1,-1 0 0,1 0 0,0 0 0,4-2 0,35-21 201,-29 16-68,32-21 86,63-52 0,-101 78-32,-5 12-442,-2-2 262,2 3-70,0-1 0,1 1 0,0 0 0,0-1 0,1 0-1,0 0 1,0 0 0,9 9 0,-12-15 45,0-1-1,0 1 1,0-1-1,1 0 1,-1 0 0,1 0-1,-1 0 1,1 0-1,0 0 1,0-1 0,0 1-1,0-1 1,0 0-1,0 0 1,0 0 0,0 0-1,0-1 1,0 1-1,1-1 1,-1 0 0,0 0-1,0 0 1,1 0-1,-1 0 1,0-1 0,0 1-1,1-1 1,-1 0-1,5-2 1,-3 0-8,1 0 1,-1 0-1,0-1 1,0 0-1,-1 0 1,9-8-1,22-32-88,-24 30 34,-8 10 47,0 0 0,-1 0-1,1 0 1,-1-1 0,0 1 0,0-1 0,-1 1 0,3-10 0,1 3-158,1 3-140,-4 9 292,-1-1 1,1 1 0,-1 0-1,1 0 1,-1 0 0,1 0-1,-1 0 1,0 0-1,0 0 1,3 2 0,0 1 10,7 3 21,0 0 0,18 8 0,-8-4 24,-15-9-5,-1 0 0,1 0 0,0 0 0,0-1 0,0 0 0,0 0 0,0-1 0,0 1 0,0-1 0,0 0 0,-1-1 0,10-1 0,1-2-33,0 1 0,0-2 0,21-9 1,-28 10-8,0-1 0,0 0 0,-1-1 0,0 1 0,0-2 0,0 1 0,-1-1 0,0 0 0,0-1 0,0 1 0,-1-1 0,-1-1 0,1 1 0,4-11 0,-6 12-24,-1-1 1,0-1-1,0 1 1,0 0-1,-1-1 0,-1 1 1,1-1-1,-1 1 1,-1-1-1,1 0 1,-2 0-1,1 1 1,-1-1-1,0 0 1,-1 1-1,-3-12 1,4 18-7,1 1 0,-1-1 0,1 1 0,-1-1 0,0 0 1,0 1-1,0 0 0,0-1 0,0 1 0,0-1 1,0 1-1,0 0 0,0 0 0,0 0 0,-1 0 0,1 0 1,0 0-1,-4-2 0,4 3-3,-1 0 0,0 0 1,0-1-1,0 1 0,0 0 0,0 1 0,1-1 1,-1 0-1,0 0 0,0 1 0,0-1 1,1 1-1,-1 0 0,0 0 0,0-1 0,-1 2 1,-4 2-17,1 1 1,-1 0-1,1 0 1,0 0-1,0 0 1,1 1 0,-1 0-1,1 0 1,1 1-1,-1-1 1,-5 13 0,-4 8 51,-15 47 1,28-71-21,-3 8 16,1 1 1,0-1 0,0 1 0,1-1 0,1 1 0,0 0 0,0 0 0,2 12 0,-1-19 23,1 0 1,0-1-1,0 1 1,0-1-1,0 1 1,1-1-1,0 1 1,0-1-1,0 0 0,0 0 1,1 0-1,0 0 1,-1 0-1,2 0 1,-1-1-1,0 0 1,1 1-1,-1-1 0,1-1 1,0 1-1,0 0 1,5 2-1,1-1-15,1 0 0,-1-1 0,1 0 0,-1-1-1,1 0 1,13 1 0,1-2-32,38-3 0,-39 0 27,1-1-1,-1-1 1,37-11-1,-48 10 12,0 0 0,0 0 0,-1-1 0,0-1 0,0 0 0,0-1 0,20-17 0,-16 9-62,-1-1 1,24-35 0,20-41-210,-22 30 86,11-16 89,65-149 1,-109 218 16,-1 0 0,0-1 0,4-17 0,-7 24-17,1-1-1,-1 1 1,0-1-1,-1 1 1,1-1-1,-1 1 1,1-1 0,-1 1-1,-1 0 1,-1-7-1,3 10 48,-1 1 1,1-1-1,0 0 0,-1 0 0,1 0 0,-1 1 0,1-1 1,-1 0-1,1 0 0,-1 1 0,1-1 0,-1 1 1,0-1-1,1 0 0,-1 1 0,0-1 0,0 1 0,1 0 1,-1-1-1,0 1 0,0 0 0,0-1 0,1 1 1,-1 0-1,0 0 0,0 0 0,0-1 0,0 1 0,0 0 1,0 0-1,1 0 0,-1 1 0,0-1 0,0 0 1,0 0-1,0 0 0,0 1 0,0-1 0,-3 2 1,0 0 0,1 0-1,-1 0 1,1 1 0,-1-1 0,-5 6-1,-1 4 31,0 0 1,0 0-1,1 1 0,1 0 0,0 0 0,1 1 1,0 0-1,-9 29 0,5-4-8,1 1 0,-5 45 0,-3 79 18,16-136 54,2 0 0,1-1-1,10 53 1,-10-74-30,0-1 0,0 0 0,1 0 1,0 0-1,0 0 0,1 0 0,-1 0 0,1-1 0,5 7 0,-6-9-20,0 1 0,1-1 0,-1 0 0,1 1 0,0-1 0,0 0-1,-1-1 1,1 1 0,1 0 0,-1-1 0,0 0 0,0 0 0,0 0 0,1 0 0,5 1 0,6-1 3,1-1 1,0 0-1,-1-1 0,1-1 1,-1 0-1,25-7 1,2-4-36,41-19-1,-53 20 7,50-29 0,-68 33-4,-1 0 1,1-1-1,-2 0 1,1 0-1,-1-2 1,13-16-1,-13 14 33,0-1 1,-1 0-1,0 0 0,-1-1 0,8-23 1,44-164 346,-54 173-421,-1 0 0,-1-1-1,-2 1 1,0-1 0,-4-34 0,2 63 23,-4-25-242,3 25 232,1-1 0,0 1 1,-1 0-1,1 0 0,-1 0 0,1-1 1,-1 1-1,0 0 0,1 0 0,-1 0 1,0 0-1,0 0 0,0 0 0,0 0 1,1 0-1,-1 0 0,-2 0 0,2 0 19,1 1-1,-1 0 0,1 0 1,-1 0-1,0 0 0,1 0 1,-1 0-1,1 0 0,-1 0 1,0 0-1,1 0 0,-1 0 1,0 0-1,1 1 0,-1-1 1,1 0-1,-1 0 1,1 1-1,-1-1 0,1 0 1,-1 1-1,1-1 0,-1 0 1,1 1-1,-1-1 0,1 1 1,-1-1-1,1 1 0,0-1 1,-1 1-1,1 0 0,-13 22-181,10-16 159,-7 17 155,0 1 0,2-1 0,1 1 0,-8 51 0,-1 107 407,16-172-534,-1 11-122,-2 27 322,4 53 1,0-88-493,0-1 0,1 1 0,1 0 0,0-1 0,1 0 0,0 0 0,1 0 1,12 21-1,1-12-3520,3-2 1088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1:05.8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1016 7232,'-1'0'162,"1"1"1,0 0 0,-1-1 0,1 1-1,0-1 1,-1 1 0,1 0-1,0-1 1,0 1 0,0-1-1,-1 1 1,1 0 0,0-1-1,0 1 1,0 0 0,0-1-1,0 1 1,0 0 0,0 0 0,1-1-1,-1 1 1,0-1 0,0 1-1,0 0 1,1-1 0,-1 1-1,0 0 1,1-1 0,-1 1-1,0-1 1,1 1 0,-1-1-1,1 1 1,-1-1 0,1 1 0,-1-1-1,1 0 1,-1 1 0,1-1-1,-1 1 1,2-1 0,0 1 286,0-1-1,1 0 1,-1 1 0,0-1 0,1 0 0,-1 0 0,1 0 0,-1-1-1,0 1 1,4-2 0,6-1 90,-1-2-1,0 0 1,0 0-1,-1-1 1,13-9 0,-10 7-262,0-1-115,0 0 0,-1 0-1,0-1 1,0-1-1,-1 0 1,0 0 0,-1-1-1,-1-1 1,0 0 0,0 0-1,-1 0 1,10-26 0,41-143 171,-19 50-21,5-21-280,-42 139 57,-2 8-340,0 15-24,-4 63 262,-3-1 1,-17 84-1,13-105 222,-28 85-1,32-118-170,-1-1-1,0-1 0,-1 1 0,-1-1 0,0 0 1,-1-1-1,0 0 0,-23 22 0,30-33-1,0 0 1,-1-1-1,1 0 0,-1 1 1,1-1-1,-1 0 0,0-1 0,0 1 1,0-1-1,0 1 0,0-1 0,0 0 1,0-1-1,0 1 0,0-1 0,-1 0 1,1 0-1,0 0 0,-8-2 0,5 1-39,0-1 0,0-1-1,0 1 1,0-1-1,1 0 1,-1-1 0,1 0-1,-1 0 1,1 0 0,-10-10-1,10 9-147,-14-14 27,20 19 121,0 0 0,0 0 0,0 0 1,0-1-1,-1 1 0,1 0 0,0 0 0,0 0 1,0 0-1,0-1 0,0 1 0,0 0 0,0 0 1,0 0-1,0-1 0,0 1 0,0 0 0,0 0 1,0 0-1,0 0 0,0-1 0,0 1 0,0 0 0,0 0 1,0 0-1,0-1 0,0 1 0,0 0 0,0 0 1,0 0-1,0 0 0,1-1 0,-1 1 0,0 0 1,0 0-1,0 0 0,0 0 0,1-1-19,0 1-1,1 0 1,-1-1 0,0 1-1,0 0 1,0 0-1,0 0 1,0 0 0,0 0-1,0 0 1,2 1 0,175 13-39,-136-13 298,-1-2 0,55-8 0,-75 5-209,1-1 1,-1 0-1,22-10 0,-33 11-5,0-1-1,0 0 1,0 0-1,-1-1 1,0 0-1,0 0 1,15-15 0,-19 15 4,0-1 0,-1 1 0,1-1 1,-1 0-1,-1 0 0,0 0 1,4-9-1,-1-4 2,6-31 1,-10 16-338,-2 33 270,0 0 0,0 1 1,0-1-1,0 0 0,0 1 1,-1-1-1,1 0 0,-1 0 0,1 1 1,-1-1-1,1 1 0,-1-1 1,0 1-1,0-1 0,0 1 1,0-1-1,-2-2 0,2 4 27,0 0-1,1 0 0,-1 0 1,0 0-1,1 0 1,-1 0-1,0 0 0,1 1 1,-1-1-1,0 0 0,1 0 1,-1 0-1,0 1 1,1-1-1,-1 0 0,0 1 1,1-1-1,-1 0 1,1 1-1,-1-1 0,1 1 1,-1-1-1,1 1 1,-1-1-1,1 1 0,-1-1 1,1 1-1,0 0 1,-1-1-1,1 2 0,-14 22 19,13-23-11,-2 5 7,1 0-1,-1 0 1,1 0 0,0 0 0,0 0-1,1 0 1,0 1 0,0-1 0,1 1-1,-1-1 1,1 0 0,1 1 0,-1-1-1,1 1 1,0-1 0,1 0 0,-1 1-1,1-1 1,1 0 0,-1 0 0,1-1-1,0 1 1,0 0 0,0-1 0,1 0-1,0 1 1,0-2 0,1 1 0,-1 0-1,6 4 1,-6-7 32,0 0-1,0 1 0,0-1 0,0-1 1,0 1-1,0 0 0,1-1 1,-1 0-1,0 0 0,1 0 1,4 0-1,5-1 97,-1 0 0,18-2 1,-8-1-87,-1-1 0,1-1 0,-1-1 1,0-1-1,-1 0 0,1-2 1,-2-1-1,1 0 0,-1-2 0,19-14 1,-14 7-28,-1-2 0,-1 0 0,0-1 0,-2-2 0,-1 0 0,29-45 0,-23 29 145,-2-1 1,33-77-1,-36 56-253,-2 0-1,-3-1 0,15-126 1,-30 176 104,-1 13-40,-1 2-13,-6 20-79,5-10 191,-14 50-41,-14 114 0,-22 319 138,44-337-2847,10-136 1145,1 0-1387,-2-20 2132,-1 0 0,0 0 0,0 0 0,-1 0 0,1 0 0,0 0 0,-2 3 1,-2-11-4924,3 1 4289,-4-7-1320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1:06.2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 89 7552,'-31'-40'3424,"21"28"-2976,10 4 1888,5 8-1376,5-8 863,6 8-1055,13-9 416,2 9-672,14-3-128,0 0-256,3 3-224,7-5 32,13 5-2784,8 0 1569,4 8-4705,6 4 3360,-6 4-1344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1:06.9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 92 2144,'16'-26'16299,"-20"37"-14233,-7 24-1306,7-21-463,1 0 0,0 0 0,-1 19 0,0 3-51,-22 193 886,24-192-975,2 2-1,1-2 1,2 1-1,9 42 1,-7-59-61,1 0 1,15 34 0,-17-45 30,1 0 0,0 0 0,1-1 0,0 0 0,1 0 0,0 0 0,9 8 1,-14-15-78,1 0 1,-1-1 0,0 1 0,1-1-1,-1 1 1,1-1 0,-1 0 0,1 0-1,0 0 1,-1 0 0,1-1 0,0 1-1,-1-1 1,1 0 0,0 0 0,0 0-1,0 0 1,-1 0 0,1 0 0,0-1-1,0 1 1,-1-1 0,5-1 0,5-3 90,0-1 0,-1 1 0,22-16 0,-19 12-41,12-7-32,-1-2 0,-1 0 0,0-1-1,-1-2 1,-2 0 0,38-47 0,55-126 46,-112 190-106,23-41 58,-2-2-1,-2 0 0,-2-2 0,16-63 0,-34 104-76,0 0 1,0 0-1,0 0 0,-1 0 1,0 0-1,0 0 1,-1 0-1,0 0 1,-1 0-1,-2-7 0,4 12-176,-1 0-1,0 0 1,-1 0 0,1 0-1,0 0 1,-1 1-1,0-1 1,1 1-1,-1-1 1,0 1 0,0 0-1,-1-1 1,1 1-1,0 0 1,-1 0-1,1 1 1,-1-1 0,0 0-1,1 1 1,-1 0-1,0 0 1,0-1 0,0 2-1,0-1 1,0 0-1,0 1 1,0-1-1,-6 1 1,8 0-97,0 0 0,0 0 0,0 0-1,0 0 1,0 0 0,0 0 0,0 1 0,0-1 0,0 0 0,0 1-1,0-1 1,0 1 0,0-1 0,0 1 0,1 0 0,-1-1 0,0 1 0,0 0-1,0-1 1,1 1 0,-1 0 0,0 0 0,1 0 0,-1 0 0,1-1-1,-1 1 1,1 0 0,-1 0 0,1 0 0,0 0 0,-1 1 0,0 4-1179,0 0 0,1 0 0,-1 0 0,2 10 0,-1-4 574,-3 28-2465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1:07.4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115 5 7296,'-1'-1'119,"0"1"1,0-1-1,0 1 1,0 0-1,0-1 1,0 1 0,0 0-1,0 0 1,0 0-1,0 0 1,0 0-1,0 0 1,0 0-1,0 0 1,0 0-1,0 0 1,0 1-1,0-1 1,0 0-1,0 1 1,0-1 0,0 1-1,0-1 1,0 1-1,-1 0 1,-1 2 456,-1 1 0,1-1 1,0 1-1,1 0 0,-4 4 0,4-4 421,-2 1-587,1 1 1,1 0-1,-1-1 0,1 1 0,0 0 0,0 0 0,1 0 1,0 1-1,0-1 0,0 0 0,1 0 0,-1 1 0,2-1 1,-1 0-1,3 10 0,-2-7-235,2 0-1,-1 0 1,1 0 0,1-1 0,-1 0-1,1 1 1,1-1 0,0-1 0,0 1 0,7 8-1,-10-14-99,-1 0-1,1 0 0,0 0 1,0-1-1,0 1 1,0 0-1,0-1 0,0 1 1,0-1-1,1 0 1,-1 0-1,4 1 0,-5-2-36,1 1 0,-1-1 0,1 0-1,-1-1 1,1 1 0,-1 0 0,1 0-1,-1-1 1,1 1 0,-1-1-1,1 1 1,-1-1 0,0 1 0,1-1-1,-1 0 1,0 0 0,1 0 0,-1 0-1,0 0 1,0 0 0,2-2 0,2-3 53,0-1 0,0 1 0,0-1 0,-1 0 0,1 0 0,-2-1 0,1 1 0,-1-1 0,4-16 0,-4 12-65,-1-1 0,0 0 0,-1 1 0,0-1 0,-2-23 0,1 33-56,0 0-1,-1 1 0,1-1 1,-1 0-1,0 0 1,0 1-1,0-1 1,0 0-1,0 1 0,0-1 1,-1 1-1,1-1 1,-1 1-1,0 0 1,1-1-1,-1 1 0,0 0 1,0 0-1,-1 1 1,1-1-1,0 0 1,-1 1-1,1-1 0,-1 1 1,-3-2-1,1 2-14,0 0-1,1 0 0,-1 0 0,0 1 1,0-1-1,0 1 0,0 0 1,0 1-1,0-1 0,0 1 1,0 0-1,0 0 0,-8 4 1,1-1-274,2 0 1,-1 1 0,1 0 0,-1 1 0,-16 13-1,26-19 180,1 1-1,-1-1 0,1 1 0,-1-1 1,1 1-1,-1-1 0,1 1 0,-1-1 1,1 1-1,0-1 0,-1 1 0,1 0 1,0-1-1,-1 1 0,1-1 0,0 1 1,0 0-1,0-1 0,0 1 0,-1 0 1,1 0-1,0-1 0,0 1 0,0 0 1,1 0-1,-1 0-45,1 0 0,-1 0 0,1-1 0,-1 1 0,1 0 0,-1-1 0,1 1 1,0 0-1,0-1 0,-1 1 0,1-1 0,0 1 0,0-1 0,-1 1 0,1-1 0,1 1 0,5 1-1003,0 0 0,0 0 0,11 1 0,-17-3 1139,21 3-3996,34 1 0,0-6 1906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1:08.0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59 165 4576,'-23'-11'2272,"-4"-2"5338,27 13-7181,-1 0-1,0 0 1,-3-4 3427,4 3-3427,-1 1-1,1-1 1,-1 1-1,1-1 1,-1 0-1,2 0-328,-1 0 0,0 0-1,0 1 1,1-1 0,-1 0-1,1 0 1,-1 1 0,0-1-1,1 0 1,-1 1 0,1-1-1,-1 1 1,1-1 0,0 1-1,-1-1 1,1 1 0,0-1-1,-1 1 1,2-1 0,9-5 132,0 0 1,0 1-1,0 0 1,1 1-1,0 0 1,16-3-1,-15 4-89,69-14 122,84-7-1,-28 6-115,-82 9-205,0 3 1,62 1 0,-117 5-158,-18 15-13804,16-14 13298,0 0 157,0 1-1,-1-1 0,1 0 1,0 0-1,0 1 0,0-1 1,0 0-1,1 1 1,-1-1-1,0 1 0,1 0 1,-2 2-1,1-1 128,-7 17-1938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8:03.9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131 0 7136,'-1'0'2748,"10"9"-1640,23 21-809,-13-11 1018,-10-9-901,0 0 1,0 1-1,-1 0 1,-1 0 0,0 1-1,-1 0 1,6 15-1,28 91 1483,-28-74-1060,-1 0-1,8 87 0,-18-114-641,-1-1 1,0 1 0,-1 0-1,-1-1 1,0 1-1,-1-1 1,-1 1-1,-1-1 1,0 0 0,-1-1-1,-11 21 1,-23 26 48,-83 100 1,87-118-964,31-38 278,-6 9-1621,-1-1 0,-24 22 0,4-15-6302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1:08.5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51 7 4992,'-3'0'352,"0"0"0,0 1 0,0-1 0,0 0 0,0 1 0,0 0 0,0 0 0,1 0 0,-1 0 0,0 0 0,0 1 0,1-1 0,-1 1 0,-2 2 0,4-4-171,1 0 1,0 1 0,0-1 0,-1 0-1,1 0 1,0 0 0,-1 0 0,1 1-1,0-1 1,0 0 0,0 0-1,-1 1 1,1-1 0,0 0 0,0 1-1,0-1 1,-1 0 0,1 0 0,0 1-1,0-1 1,0 0 0,0 1 0,0-1-1,0 0 1,0 1 0,0-1-1,0 0 1,0 1 0,0-1 0,0 0-1,0 1 1,0-1 0,0 0 0,0 1-1,0-1 1,0 0 0,0 1 0,1-1-1,-1 0 1,0 0 0,0 1-1,0-1 1,1 0 0,-1 1 0,0-1-1,0 0 1,0 0 0,1 0 0,-1 1-1,1-1 1,0 1 122,0 0 0,0-1 0,0 1 0,0 0 0,1-1 0,-1 1 0,0-1 0,0 1 1,1-1-1,1 1 0,116-11 2712,-48 3-2672,-7 3-242,377-19 201,-432 23-270,1 0 0,0 1 0,0 0 0,13 4 0,-21-5-289,2 8-1386,-4-6 1366,0-1 1,0 0-1,0 0 1,0 0-1,-1 0 1,1 0-1,0 0 0,-1 0 1,1 0-1,-1 0 1,1 0-1,-1 0 1,0 0-1,1 0 1,-1 0-1,0 0 1,0 0-1,1-1 1,-1 1-1,0 0 1,0 0-1,0-1 1,-2 2-1,1-1-422,0 0 0,0 1-1,0-1 1,0 0 0,0 0 0,0 0-1,-1-1 1,1 1 0,0 0 0,-1-1-1,-3 1 1,-11-7-4779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1:09.1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332 74 7392,'-16'-4'13236,"14"5"-12540,-7 3-1237,-5 5 907,0 0 0,0 0 0,1 1 0,1 1 0,0 0 0,0 1 0,-19 26 0,-7 11 40,-32 55 0,57-82-350,1 0 0,1 0 0,2 1-1,0 0 1,-9 38 0,17-56-32,0 1-1,1 0 1,0-1 0,0 1 0,0-1-1,1 1 1,-1 0 0,1-1-1,1 1 1,-1-1 0,1 0 0,0 1-1,0-1 1,0 0 0,1 0 0,0 0-1,0-1 1,0 1 0,0 0-1,7 5 1,0-1 121,0 0-1,0 0 0,1-1 1,0 0-1,0-1 0,1 0 1,18 7-1,-19-10-49,1-1-1,0 1 1,-1-2-1,1 0 1,1 0-1,-1-1 1,0-1-1,21-1 0,4-3 31,55-13-1,-56 8-112,-1-1 0,54-22 0,-71 23 14,-1 0-1,0 0 0,0-2 0,-1 0 1,0-1-1,21-21 0,-16 11-40,-2-1 1,-1 0-1,-1-2 0,-1 0 1,-1 0-1,-1-2 0,-1 0 1,-1 0-1,-2-1 0,-1-1 1,7-38-1,-14 59-56,-1-1 0,0 1 1,-1-1-1,0 1 0,0-1 0,-3-11 0,2 15 63,0 1 0,0 0 0,-1-1 0,1 1 0,-1 0 0,0 0 0,-1 0 0,1 0 0,-1 0 0,1 0 0,-1 1 0,0-1 0,-5-3 0,1 1 0,-1 1 0,0-1 0,1 2 0,-2-1 0,1 1 1,0 0-1,-1 1 0,-12-3 0,-9-1-53,-34-3 1,62 9 60,-38-3 18,-1 2-1,1 1 0,-52 6 1,28 3-373,-80 20 0,140-27 177,0 0-243,-1 0 1,0 0-1,1 0 1,-1 1 0,1 0-1,0 0 1,0 0-1,-7 4 1,11-6 384,0 0 1,0 0 0,0 0-1,0 0 1,0 0 0,0 0 0,0 1-1,0-1 1,0 0 0,0 0-1,0 0 1,0 0 0,-1 0-1,1 0 1,0 0 0,0 0-1,0 0 1,0 0 0,0 0-1,0 0 1,0 0 0,0 0 0,0 1-1,0-1 1,0 0 0,0 0-1,0 0 1,0 0 0,0 0-1,0 0 1,0 0 0,0 0-1,0 0 1,0 0 0,0 0 0,0 0-1,0 1 1,0-1 0,0 0-1,0 0 1,0 0 0,0 0-1,0 0 1,0 0 0,1 0-1,-1 0 1,0 0 0,0 0 0,0 0-1,0 0 1,0 0 0,0 0-1,0 0 1,0 0 0,0 1-1,0-1 1,0 0 0,3 2-871,0 1-1,0 0 1,-1-1 0,2 0 0,-1 0 0,0 0 0,0 0-1,1 0 1,-1-1 0,1 1 0,4 0 0,2 1-922,1-1 1,20 2-1,21 0-732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1:10.1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118 12 8896,'-6'0'1195,"0"0"1,-1 0 0,1 1-1,0 0 1,0 0-1,0 0 1,0 1 0,1 0-1,-1 0 1,-7 4-1,12-5-1236,-12 4 1641,9-5-118,9-6-368,35-21-266,-39 26-827,-4 2-7,1 0 0,-1-1 0,1 1 0,-1 0 0,1 0 0,0 1 0,-1-1 1,1 0-1,0 1 0,-4 3 0,-6 3-3,-6 6 267,6-4-5826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1:26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21 3328,'0'-1'200,"1"0"1,0-1-1,-1 1 0,1 0 1,0 0-1,0 0 1,0 0-1,0 0 0,0 0 1,0 0-1,1 0 1,1-1-1,4-3 3648,-16 16 3919,-3 5-6049,-18 26-1849,8-16 608,-7 6-25,-43 66 1,16 5 36,-44 115 1,97-210-488,-9 17-4,0-1 1,-20 27-1,5-14-2462,14-25-2603,12-7 2881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1:27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88 6400,'-37'-1'7471,"44"-1"-5159,14-1-586,36 2 260,57-9 1,130-2-1327,-126 9-584,18 3-139,-60 1-210,-40-5-2319,-35 4 2199,0 0 0,0 0 1,0 0-1,0 0 1,0 0-1,0-1 0,0 1 1,0 0-1,0-1 0,0 1 1,0-1-1,0 1 1,0-1-1,0 1 0,-1-1 1,1 0-1,0 1 1,0-1-1,-1 0 0,1 0 1,0 1-1,-1-1 0,1 0 1,-1 0-1,1 0 1,-1 0-1,1 0 0,-1-1 1,0-12-2547,-5-8-186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1:28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0 6560,'-3'39'6893,"-5"4"-4177,-16 43-2359,14-53 535,-124 342 2393,111-315-3119,-84 166 383,98-210-384,0 0 1,-1-1-1,-16 18 0,19-27 202,4-11-122,6-17-94,6-6-265,23-51 0,-25 62 75,6-10-39,1 2 1,1-1-1,2 2 0,35-42 0,-47 60 29,0 1 0,0-1 0,12-7 1,-15 11 14,1 1 0,-1-1 0,1 1 0,0-1 0,-1 1 0,1 0 0,0 0 0,0 0 0,0 0 0,0 1 0,6-1 0,-8 1 51,0 1-1,0-1 1,-1 0 0,1 1-1,0-1 1,0 1-1,0-1 1,-1 1-1,1 0 1,0-1-1,-1 1 1,1 0-1,0-1 1,-1 1-1,1 0 1,-1 0 0,1 0-1,-1-1 1,0 1-1,1 0 1,-1 0-1,0 0 1,0 0-1,1 0 1,-1 0-1,0 0 1,0 0 0,0 1-1,0 0 27,3 18 108,-1-1 0,-1 36-1,-1-30-152,3 26 0,0-26 74,-1-4-8,1 0-1,6 21 1,-8-37-34,1-1 1,-1 1-1,1 0 0,0 0 1,1 0-1,-1-1 0,1 0 1,0 1-1,0-1 0,0 0 1,1 0-1,0-1 1,5 6-1,-5-7-1,0 0 0,0 0 0,0 0 0,1-1 0,-1 0 0,0 1 0,0-2 0,1 1 0,-1 0 0,1-1 0,-1 0 0,0 0 0,1 0 0,-1-1 0,1 1 0,-1-1 0,0 0 0,1 0 0,6-3 0,3-2 28,-1 0 0,1 0-1,-1-1 1,18-14 0,4-4 22,-1-3-1,-2 0 1,41-48 0,-60 60-81,0-1 1,-2 0-1,0 0 0,-1-1 1,0 0-1,9-27 1,-18 42-42,0 1 0,-1-1 0,1 1-1,-1-1 1,1 1 0,-1-1 0,0 1 0,1-1 0,-2-4 0,1 7 22,0-1-1,0 0 1,-1 0 0,1 1 0,0-1 0,-1 0 0,1 0 0,-1 1 0,1-1 0,-1 0 0,1 1 0,-1-1 0,1 1 0,-1-1 0,1 1 0,-1-1 0,0 1 0,1-1 0,-1 1 0,0-1 0,0 1 0,1 0 0,-1 0 0,0-1 0,0 1 0,1 0 0,-1 0-1,0 0 1,0 0 0,0 0 0,1 0 0,-1 0 0,-1 0 0,-3 0 1,0 1 0,0 0 0,0 0 1,0 0-1,0 1 0,0 0 0,0 0 0,1 0 0,-1 0 0,1 1 0,0-1 0,-1 1 0,1 0 0,-5 5 0,2-1 56,1-1 0,0 1 0,0 0 0,0 1 0,1-1 1,0 1-1,-4 9 0,5-7 13,-1-1 1,1 2-1,1-1 1,0 0-1,1 1 1,0-1-1,0 1 0,1 0 1,1-1-1,-1 1 1,2 0-1,0 0 1,0-1-1,1 1 1,0-1-1,1 1 1,4 12-1,-6-21-27,0 0-1,0 0 0,0 0 1,0 0-1,0 0 0,1 0 1,-1 0-1,1 0 0,-1 0 1,1-1-1,0 1 0,0-1 1,-1 1-1,1-1 0,0 0 1,0 1-1,0-1 0,1 0 1,-1 0-1,0-1 0,0 1 1,0 0-1,1-1 0,-1 1 1,0-1-1,1 0 0,-1 0 1,0 0-1,1 0 0,3-1 1,1 0 25,-1-1 1,1 0-1,-1-1 1,0 1-1,1-1 0,-2-1 1,1 1-1,0-1 1,8-6-1,14-14-22,0-2 0,37-43 0,-22 21 114,-37 42-27,0 0 0,0 1 0,1 0 0,-1 0 0,14-7 0,-19 12-108,-1 0 1,1-1-1,-1 1 1,1 0-1,-1 0 1,1 0-1,-1 0 1,1 0-1,-1 0 1,1 0-1,-1 0 1,1 0-1,-1 0 1,1 0-1,-1 0 1,1 0-1,-1 0 1,1 0-1,-1 0 1,1 1-1,-1-1 1,1 0-1,-1 0 1,0 0-1,1 1 1,-1-1-1,1 0 1,-1 1-1,0-1 1,1 0-1,-1 1 1,0-1-1,1 1 1,-1-1-1,0 1 1,0-1-1,1 0 1,-1 1-1,0-1 1,0 1-1,0-1 1,0 1-1,1-1 1,-1 1-1,0-1 1,0 1-1,0 0 1,1 30 69,-1-25-66,-2 33 31,-13 66-1,9-64 35,4-32-32,-1 9 133,-1 33 0,5-50 2,2-4-65,5-11-30,8-20-81,0-2-17,2 0 0,24-37 0,-35 63 5,0-1-1,1 1 1,1 0 0,0 1-1,0 0 1,1 0 0,0 1-1,0 0 1,1 1 0,19-11-1,-26 17-13,0-1-1,0 1 1,0-1-1,0 1 1,0 0-1,0 0 1,0 1-1,0-1 1,0 1-1,1 0 1,-1 0 0,6 1-1,-7 0 1,0 0 1,-1 0-1,1 0 0,-1 0 0,1 1 1,-1-1-1,1 0 0,-1 1 1,0 0-1,0 0 0,0 0 0,0 0 1,0 0-1,0 0 0,0 0 0,-1 0 1,1 1-1,-1-1 0,2 5 1,5 11 165,-2 1 0,0 0 0,6 38 1,-7-34-8,0 0 0,12 31-1,-15-48-91,0-1 0,1 1 0,-1-1 0,1 0 0,0 0 0,1 0 0,-1-1 0,1 1 0,4 4 0,-5-7-13,0-1-1,-1 1 1,1 0-1,0-1 1,0 0 0,0 0-1,0 1 1,0-2 0,0 1-1,0 0 1,0-1-1,0 1 1,1-1 0,-1 0-1,0 0 1,0 0 0,6-2-1,-1 1-32,-1 0-1,-1-1 1,1-1-1,0 1 1,0-1 0,-1 0-1,12-7 1,1-3 40,19-17 0,-26 19-57,-9 9-57,12-11-798,-10 4-3446,-36 0-17410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1:31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1234 3648,'-5'3'2857,"12"-5"2550,7-4-714,-7 2-5586,2-5 1557,-1-1 1,0 1 0,13-21-1,-8 11-331,7-10 135,1 1 0,1 1 0,46-43 0,43-15-153,-75 60-287,0-2 0,-2-1 0,33-37 0,-36 28 133,-2-1-1,-2-1 1,38-75-1,49-139 1022,-112 250-1163,0-2-14,0 0 0,0 0 0,0 0 0,-1 0 0,0 0-1,1-9 1,-11 27-298,2 3 253,0 1 0,1-1 0,-7 30 0,2-2 72,-120 301 389,125-333-376,1 0 0,0 0 0,1 1 0,0-1-1,1 1 1,0 0 0,1 0 0,1 0 0,0 22-1,1-33-18,0-1 0,0 1 0,0-1 0,0 1-1,1-1 1,-1 1 0,1-1 0,-1 0 0,1 1-1,-1-1 1,1 1 0,0-1 0,0 0 0,-1 0-1,1 1 1,0-1 0,0 0 0,0 0 0,1 0-1,-1 0 1,0 0 0,0 0 0,0 0 0,1-1 0,-1 1-1,0 0 1,1-1 0,-1 1 0,1-1 0,-1 1-1,1-1 1,-1 0 0,1 0 0,2 1 0,0-1 2,1-1 0,-1 1 0,0-1 1,1 0-1,-1 0 0,0 0 1,0 0-1,0-1 0,0 1 0,0-1 1,4-3-1,16-11 76,0-2 0,-1 0 0,-1-2 0,29-32 0,-21 16-87,-2 0 0,27-47 0,172-266 191,-147 225-344,-71 107 173,-1 0 0,0-1-1,-1 1 1,-1-1 0,6-32 0,-12 50-49,0-1 1,1 1 0,-1-1-1,0 0 1,0 1-1,0-1 1,0 1 0,0-1-1,0 1 1,0-1-1,0 0 1,0 1 0,0-1-1,0 1 1,-1-1-1,1 1 1,0-1 0,-1-1-1,1 2 7,0 0-1,-1 0 1,1 0 0,0 1-1,-1-1 1,1 0 0,0 0-1,-1 0 1,1 0-1,0 0 1,-1 0 0,1 0-1,0 0 1,0 1 0,-1-1-1,1 0 1,0 0 0,0 0-1,-1 1 1,1-1-1,0 0 1,0 0 0,-1 1-1,-18 24-99,15-19 81,-41 48-97,20-26 177,-39 60-1,-67 181 546,91-180-280,-31 81-619,32-62 568,6-17 41,41-107-277,0 0 1,1 1-1,1 0 0,0 1 1,1 0-1,1 0 0,0 1 1,1 1-1,0 0 0,1 1 1,0 1-1,0 0 0,1 0 1,1 2-1,23-11 0,-34 17-100,0 0-1,0 1 1,0-1-1,1 1 0,-1 0 1,0 0-1,9 0 1,-12 1 49,0 1 1,1-1-1,-1 0 0,0 1 1,1 0-1,-1-1 1,0 1-1,0 0 1,0 0-1,0 0 0,0 0 1,0 1-1,0-1 1,0 0-1,0 1 1,0 0-1,-1-1 0,1 1 1,1 2-1,41 58-188,-30-41 387,1 0 0,1 0 0,33 33 0,-45-51-172,3 3 24,-1 0-1,1-1 1,0 0 0,9 5 0,-13-9-24,0 1 1,-1-1-1,1 0 1,0 0-1,0-1 1,0 1-1,0-1 1,0 1-1,0-1 1,0 0-1,0 0 1,0-1-1,0 1 1,0 0-1,0-1 1,4-1-1,0-1 19,0 0 0,1 0-1,-1-1 1,-1 1 0,1-2-1,0 1 1,-1-1 0,11-11 0,-7 6 41,0-2 0,-1 1 0,14-25 0,-21 33-86,0-1 0,-1 0 1,0 0-1,0 0 0,0 0 1,0 0-1,0 0 0,-1 0 1,0 0-1,0 0 0,0-7 0,-1-1-339,-17 26-130,15-9 494,0-1 0,0 1 0,0 0 1,0 0-1,1 0 0,0 0 1,0 0-1,0 0 0,0 1 1,1-1-1,0 1 0,0-1 0,0 10 1,1-5-9,0 0 0,1 0 0,0 0 1,0-1-1,1 1 0,6 17 0,-8-25 23,1 0 0,0 0-1,-1 0 1,1 0 0,0-1 0,0 1-1,0 0 1,0 0 0,0-1-1,1 1 1,-1-1 0,0 1 0,1-1-1,-1 1 1,1-1 0,0 0-1,-1 0 1,1 0 0,0 0 0,0 0-1,3 1 1,-3-2 7,1 0 1,0 0-1,0 0 1,-1 0-1,1 0 1,0-1-1,-1 0 0,1 1 1,-1-1-1,1 0 1,-1 0-1,1 0 0,-1-1 1,0 1-1,1-1 1,2-2-1,38-25-57,1 3-1,1 1 0,54-21 1,-75 36 45,-5 1-76,1 1 0,0 1 1,32-7-1,-50 14 34,0 0 0,1 0 0,-1 0 0,1 0 0,-1 0 0,0 0 0,1 1 0,-1-1 0,0 1 0,0 0 0,1-1 0,-1 1 0,0 0 0,0 0 0,0 1 0,0-1 0,0 0 0,0 1 0,0-1 0,-1 1 0,1-1 1,0 1-1,-1 0 0,2 2 0,3 5 74,0 0 0,-1 1-1,0-1 1,3 12 0,0-2 34,2 4-111,-5-12 115,-1 0 0,2 0 1,-1 0-1,2 0 0,-1-1 0,1 0 1,15 15-1,-22-25-76,1 1-1,0 0 1,0 0 0,0-1 0,1 1-1,-1-1 1,0 1 0,0-1 0,0 1 0,0-1-1,0 0 1,1 0 0,-1 1 0,0-1-1,0 0 1,0 0 0,1 0 0,-1 0 0,0 0-1,0-1 1,0 1 0,1 0 0,-1-1-1,0 1 1,0 0 0,0-1 0,0 1-1,0-1 1,0 0 0,0 1 0,0-1 0,0 0-1,2-1 1,3-4 13,1 0 0,-1-1 0,9-13 0,-3 5 86,37-41 123,-44 50-273,-1 0 0,-1-1 1,7-13-1,-1-1 40,-6 16-16,-1 0 0,-1 0 1,1 0-1,-1 0 0,2-8 0,3-16 22,-5 29-10,-1-1-1,0 1 1,0 0-1,0 0 1,0-1-1,0 1 1,0 0 0,0-1-1,0 1 1,0 0-1,0-1 1,0 1-1,0 0 1,0-1-1,0 1 1,0 0 0,0 0-1,0-1 1,0 1-1,-1 0 1,1-1-1,0 1 1,0 0-1,0 0 1,0-1 0,-1 1-1,1 0 1,0 0-1,0-1 1,0 1-1,-1 0 1,1 0-1,0 0 1,-1 0 0,1-1-1,0 1 1,0 0-1,-1 0 1,1 0-1,0 0 1,-1 0-1,1 0 1,0 0 0,0 0-1,-1 0 1,0 0-1,0-1-29,0 1-1,0 0 0,0 0 1,0 0-1,0 1 0,0-1 1,-1 0-1,1 0 0,0 0 1,0 1-1,-2 0 0,1 1 20,-1 0-1,1 0 0,0 1 0,0-1 0,0 1 0,0 0 0,0-1 1,0 1-1,1 0 0,-1 0 0,-1 4 0,-7 14 42,8-17-4,0 0 0,1 0 1,-1 0-1,1 0 0,0 0 0,1 0 0,-1 0 1,1 0-1,-1 1 0,1-1 0,0 0 1,1 0-1,-1 0 0,1 1 0,2 6 1,-2-7 3,0 0 1,0-1-1,0 1 1,1 0-1,-1 0 1,1-1-1,0 1 1,0-1-1,0 0 1,1 0-1,-1 0 1,1 0-1,0 0 1,0 0 0,0 0-1,0-1 1,4 3-1,-3-4-2,0 1 0,0-1 0,1 0 1,-1 0-1,1 0 0,-1 0 0,0-1 0,1 0 0,-1 0 0,7-1 0,6-1 24,23-7-1,-25 5 2,-4 2-69,83-23-1306,-81 21 228,0-1 0,0-1 1,0 0-1,21-13 0,-32 18 626,0-1-1,0 1 0,-1-1 1,1 1-1,0-1 0,0 0 1,-1 0-1,1 0 0,2-4 1,-4 5 188,0 0 1,1 0-1,-1 0 1,0 0-1,0 0 1,0 0-1,0 0 1,0 0-1,0 0 0,0-1 1,0 1-1,0 0 1,0 0-1,-1 0 1,1 0-1,0 0 1,-1 0-1,1 0 1,0 0-1,-1 0 1,0 0-1,1 1 1,-1-1-1,1 0 1,-3-1-1,-18-16-3323,-5 5-171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1:31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19 162 8640,'-18'-8'3200,"23"-1"-2496,16-7-192,-3 12 800,19-4-832,16-4 640,29-4-641,7 1-255,1-5-128,0 3-959,13 9 479,15-4-3584,8 4 2208,-10 0-3840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1:32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21 356 2816,'-16'-4'2241,"12"6"326,6 5-1013,4 1-761,0 0-1,0 0 1,0-1-1,1 0 1,0 0-1,14 10 1,-18-15-573,1 1 0,-1-1 0,1 0 0,0-1 0,0 1 0,0-1 0,0 1 0,0-1 0,0 0 0,0 0 0,0-1 0,0 0 0,0 1 0,1-1 0,-1 0 0,0-1 0,0 1 0,6-2 0,2-2 138,0-1 0,0 0 1,0-1-1,-1 0 0,18-13 0,48-43 565,2-5-650,96-89 350,-131 103-154,-23 26-106,-20 25-353,1 1 0,-1-1-1,0 0 1,0 1 0,1-1 0,-1 0 0,0 0 0,0 0 0,-1 0-1,1 0 1,0 0 0,0-4 0,-7 17-575,-3 25 662,6-27-76,1-1 0,0 1 0,-2 18 0,2-1 98,2 1 1,0-1-1,2 0 0,1 0 1,1 0-1,1 0 0,10 28 1,-12-46-1,0 0 1,1-1 0,9 13 0,-11-16-89,0-1 1,1 0-1,0 0 1,0 0 0,0 0-1,0 0 1,0 0-1,0-1 1,6 3-1,-8-4-19,0-1 0,1 1 0,-1-1 0,0 0-1,0 0 1,0 0 0,1 0 0,-1 0 0,0 0 0,0 0 0,1 0-1,-1 0 1,0-1 0,0 1 0,0 0 0,0-1 0,1 1-1,-1-1 1,0 1 0,0-1 0,0 0 0,2-1 0,0-1 69,0 0-1,0 0 1,0 0 0,0 0 0,3-5 0,9-16 117,-1 0 1,11-29 0,2-2-219,6-5 153,68-92 0,-100 150-179,1 1 0,-1-1 0,0 0 0,1 1 0,0-1 0,-1 1 0,1-1 1,3-1-1,-5 3 38,0 0 1,1 0 0,-1 0-1,0 0 1,1-1 0,-1 1 0,0 0-1,1 0 1,-1 0 0,1 0-1,-1 0 1,0 0 0,1 0 0,-1 0-1,0 0 1,1 1 0,-1-1-1,0 0 1,1 0 0,-1 0-1,0 0 1,1 1 0,0-1 7,-1 1 1,1 0-1,0-1 1,-1 1-1,1 0 0,-1 0 1,1-1-1,-1 1 1,1 0-1,-1 0 0,0 0 1,1 1-1,1 4-17,-1 0 0,0 1 1,0-1-1,0 0 0,-1 0 0,0 9 0,-7 41 50,3-28-1,-1 21 73,-2 0 0,-21 75 0,25-116-59,0-1 0,0 0 0,-1 1 0,0-1 0,0 0 0,-10 11 0,13-16-30,-1 0 0,0-1 0,0 1 0,1-1-1,-1 1 1,0-1 0,0 0 0,-1 1 0,1-1 0,0 0 0,-4 1 0,5-2-12,-1 0 0,0 0 0,1 1 0,-1-1 1,1-1-1,-1 1 0,1 0 0,-1 0 0,1 0 1,-1-1-1,0 1 0,1-1 0,0 1 1,-1-1-1,1 0 0,-1 0 0,1 1 0,0-1 1,-2-2-1,-2-1 13,0-1 0,1 0 0,-1 0-1,1 0 1,0-1 0,1 1 0,-1-1 0,-4-12 0,1 2 28,2-1 1,-5-20-1,7 27-115,1-1-1,0 1 1,1 0 0,1-1 0,0-18 0,1 28 79,-1-1 0,1 0 1,0 0-1,0 0 1,0 1-1,0-1 0,0 1 1,0-1-1,1 1 1,-1-1-1,0 1 0,1-1 1,-1 1-1,1 0 1,-1 0-1,1 0 0,0 0 1,0 0-1,-1 0 1,1 1-1,0-1 0,3 0 1,4-2 16,0 1 0,0 0 0,16-1-1,9 3-87,1 2 0,-1 1 0,54 12 0,-80-14 60,24 5-88,0 1 1,0 2-1,-1 1 0,36 17 1,-58-22-718,0 1 1,0-1 0,-1 2-1,0-1 1,9 11 0,-3-3-5423,19 28 0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1:33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32 8896,'-41'-23'3296,"38"18"-2560,-2 2-224,18 11-3328,8 4-608,16 8 1920,21-4-1792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8:04.8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29 4640,'-3'-4'570,"3"4"-470,0-1-1,0 1 1,-1-1 0,1 1 0,-1-1 0,1 1 0,0-1-1,-1 1 1,1-1 0,-1 1 0,1 0 0,-1-1 0,1 1 0,-1 0-1,1-1 1,-1 1 0,0 0 0,1 0 0,-1-1 0,-1 1 1439,4 1-424,0 0-783,0 0 0,0 0 0,0 1 1,0-1-1,0 1 0,3 3 0,13 10 959,-10-11-966,0 1 1,0-1-1,0-1 0,1 0 1,-1 0-1,17 2 0,38 4 648,87 2 1,503-21 1149,-531 4-1798,908-12 912,-707 15-954,342-28-1638,-535 20-3093,-95 5 678,-34 6 3556,0 0 1,0-1 0,0 1-1,0-1 1,0 1 0,0-1-1,0 1 1,0-1 0,0 0-1,0 0 1,1 0 0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1:34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36 436 1728,'-8'4'307,"5"-3"-196,1 1 0,-1-1 0,1 0 0,-1 0 0,0 0 0,-8 1 8649,23-3-5944,-7 0-2379,0-1-1,0 0 1,0 0 0,0 0 0,-1-1-1,0 1 1,1-1 0,-1 0 0,0 0 0,6-7-1,3-4 140,18-25 0,-21 25-191,34-49 630,-24 33-663,1 2-1,1 0 1,37-35-1,-33 41-188,45-27 1,-54 38-112,1-1 224,1 2 0,0 0 0,29-10 0,-48 20-269,1 0 0,-1 0 0,0-1 0,0 1-1,1 0 1,-1 0 0,0 0 0,1 0 0,-1 0 0,0 0 0,1 0 0,-1 0 0,0 0 0,0 0 0,1 0-1,-1 0 1,0 0 0,1 0 0,-1 0 0,0 0 0,1 0 0,-1 0 0,0 0 0,0 0 0,1 0-1,-1 1 1,0-1 0,1 0 0,-1 0 0,0 0 0,0 1 0,1-1 0,-1 0 0,0 0 0,0 1 0,0-1-1,0 0 1,1 0 0,-1 1 0,0-1 0,0 0 0,0 0 0,0 1 0,0-1 0,0 0 0,0 1 0,1-1-1,-1 0 1,0 1 0,0-1 0,0 0 0,0 1 0,0-1 0,-1 0 0,1 0 0,0 1 0,0-1-1,0 1 1,-6 21 165,5-21-148,-96 296 712,92-278-646,3-13-47,0 0 0,0 1-1,1-1 1,-1 13 0,2-19-23,1-1 0,0 1 1,-1 0-1,1 0 1,0 0-1,-1-1 1,1 1-1,0 0 1,-1-1-1,1 1 0,-1-1 1,1 1-1,-1 0 1,1-1-1,-1 1 1,1-1-1,0-1 1,52-66 303,15-15-387,-47 61 72,2 1 0,0 1 0,2 1-1,0 2 1,53-29 0,-73 44-35,0 0 0,0 0 0,0 0 1,0 1-1,0 0 0,9-1 0,-13 1 23,0 1-1,0 0 1,0 0 0,0 0-1,0 0 1,0 0 0,0 1 0,1-1-1,-1 0 1,0 0 0,0 1-1,0-1 1,0 1 0,-1-1 0,1 1-1,0-1 1,0 1 0,0-1-1,0 1 1,0 0 0,-1 0 0,1-1-1,0 1 1,0 0 0,-1 0 0,1 0-1,-1 0 1,1 0 0,-1 0-1,1 0 1,-1 0 0,0 0 0,1 0-1,-1 0 1,0 0 0,0 0-1,0 0 1,0 1 0,1 18 52,-2 1 0,-1-1-1,-6 30 1,1-2 113,4-27-162,-3 21 50,6-39-34,0-1 1,0 1 0,0-1 0,1 1-1,-1-1 1,0 1 0,1-1-1,0 0 1,0 1 0,-1-1-1,2 0 1,1 5 0,-3-7-14,1 1 1,-1-1 0,1 1-1,-1 0 1,1-1 0,-1 0-1,1 1 1,-1-1-1,1 1 1,0-1 0,-1 0-1,1 1 1,-1-1 0,1 0-1,0 0 1,-1 1-1,1-1 1,0 0 0,0 0-1,-1 0 1,1 0 0,0 0-1,-1 0 1,1 0-1,0 0 1,-1 0 0,1 0-1,0-1 1,-1 1-1,1 0 1,1-1 0,19-13 128,-17 11-103,12-12-41,0-1-1,25-31 1,-26 29 23,0 0-1,31-27 1,-27 31-27,1 0 1,0 2-1,36-17 1,68-21-80,-122 50 87,9-3 2,-7 5 2,-6 3-19,0 0 6,1-1 0,-1 0 0,-1 0 0,1-1 0,-1 1 0,1 0 0,-1-1 0,-4 4 0,-4 7 64,-3 6-32,1 0 0,1 1 1,0 1-1,2 0 0,1 1 0,-9 30 1,16-48-12,1-1 0,0 1 0,1-1 0,-1 1 0,1 0 0,0 0 1,0-1-1,1 8 0,-1-12-1,0 0-1,0 1 1,0-1 0,0 0 0,0 1-1,0-1 1,0 1 0,1-1 0,-1 0-1,0 1 1,0-1 0,0 0 0,0 0-1,1 1 1,-1-1 0,0 0 0,0 1-1,1-1 1,-1 0 0,0 0 0,0 1-1,1-1 1,-1 0 0,0 0 0,1 0-1,-1 0 1,0 1 0,1-1 0,-1 0-1,0 0 1,1 0 0,12-4 206,-8 1-145,-1 0-1,0 0 0,0-1 0,3-3 0,6-12-37,0 0 0,-1 0 0,-1-1-1,14-37 1,-20 45-91,-2 5 39,0 0-1,-1 0 0,0 0 1,0-1-1,1-13 1,-3 17 16,0 0 0,0 0 0,0 1 0,0-1 0,-1 0 0,0 1 0,1-1 0,-1 0 0,-1 1 0,1-1 0,0 1 0,-1-1 0,-3-4 0,4 7-1,0 0-1,0 0 0,-1 0 1,1 0-1,-1 0 0,1 0 1,-1 0-1,1 0 0,-1 0 1,1 1-1,-1-1 0,0 1 1,0-1-1,1 1 0,-1 0 1,0 0-1,1-1 0,-1 1 1,0 1-1,-1-1 0,2 0 231,6 5-342,-4-4 115,3 0 10,0 0 1,0 0 0,-1 0 0,9 0-1,35 4 46,16-9 167,-22 0 2,54-8-5,-37 4-258,-32 4 101,0-1 0,40-13 0,-19 1-4321,-43 16 1587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1:37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13 917 4160,'-12'-10'1333,"12"10"-1279,0 0 0,0 0-1,0-1 1,0 1 0,0 0 0,0 0 0,0 0-1,0-1 1,0 1 0,0 0 0,0 0-1,0 0 1,0-1 0,0 1 0,0 0 0,0 0-1,0 0 1,0-1 0,1 1 0,-1 0-1,0 0 1,0 0 0,0 0 0,0-1 0,0 1-1,1 0 1,-1 0 0,0 0 0,0 0-1,0 0 1,0 0 0,1 0 0,-1-1-1,0 1 1,0 0 0,0 0 0,1 0 0,-1 0-1,0 0 1,1 0 0,7-4 1133,10-1 874,-11 2-1492,0 1 1,0-1-1,0 0 0,-1 0 1,9-5-1,19-18 1659,49-47-1,-31 25-1002,-51 48-1220,-1 0 1,0-1-1,0 1 1,0 0-1,0 0 1,0 0-1,0 0 1,0 0-1,0 0 0,0 0 1,0-1-1,0 1 1,0 0-1,0 0 1,1 0-1,-1 0 0,0 0 1,0 0-1,0 0 1,0 0-1,0 0 1,0-1-1,0 1 1,1 0-1,-1 0 0,0 0 1,0 0-1,0 0 1,0 0-1,0 0 1,1 0-1,-1 0 0,0 0 1,0 0-1,0 0 1,0 0-1,0 0 1,0 0-1,1 0 1,-1 0-1,0 0 0,0 1 1,0-1-1,0 0 1,0 0-1,0 0 1,1 0-1,-1 0 0,0 0 1,0 0-1,0 0 1,0 0-1,0 0 1,0 1-1,0-1 1,0 0-1,0 0 0,0 0 1,1 0-1,-2 12 261,0-6-266,-48 286 1072,38-249-856,-2 0 1,-26 54-1,30-75-81,-47 103 450,45-102-290,8-15-25,-2 2 292,4-10-330,2-7-107,1-4-19,1 1 0,1-1 0,0 1 0,10-19 0,3-8-60,36-138 314,-20 56-405,-18 74-46,2 1 1,37-69-1,-38 85 127,2 2 1,0-1-1,2 2 0,41-42 0,-45 52-25,23-22-38,-34 34 9,-1-1 0,0 1 0,0 1 0,1-1 0,0 1 0,-1-1 0,8-1 0,-11 4 10,0-1-1,0 1 1,0 0 0,0-1-1,0 1 1,0 0 0,0 0-1,0 0 1,0 0-1,0 0 1,0 0 0,0 0-1,0 0 1,0 1-1,0-1 1,0 0 0,0 1-1,0-1 1,0 0 0,0 1-1,0-1 1,0 1-1,1 1 1,-2-1 7,1 0 0,0 0 0,-1 0 0,1 0 0,0 0 0,-1 1 0,0-1 1,1 0-1,-1 0 0,0 1 0,1-1 0,-1 0 0,0 1 0,0-1 0,0 2 0,-1 4 28,0-1 0,0 1 1,0-1-1,-1 0 0,-5 12 0,-1-1 39,-1-1-1,0 0 1,-15 17-1,-38 42 263,45-57-310,12-11 26,-1-1 1,0 0-1,0 0 0,-1 0 0,1-1 1,-13 7-1,17-11-41,1 0-1,-1 0 1,0-1-1,0 1 1,0 0-1,0-1 0,0 1 1,0-1-1,0 0 1,0 0-1,0 0 1,0 0-1,0 0 1,0 0-1,0 0 1,0-1-1,0 1 1,0-1-1,0 0 1,0 1-1,0-1 1,1 0-1,-1 0 1,0 0-1,1 0 1,-1 0-1,0-1 1,1 1-1,-1 0 1,1-1-1,0 1 1,-1-1-1,0-1 1,0 1-30,1 0 1,-1 0 0,1 0-1,-1 0 1,1-1-1,0 1 1,0 0 0,0-1-1,0 1 1,1 0 0,-1-1-1,0 1 1,1-1 0,0 1-1,0-6 1,0 6 8,0 0 0,1 0 0,0 0 0,0 0 0,-1 0 0,1 1 0,0-1 0,0 0 0,1 0 0,-1 1 1,0-1-1,1 0 0,-1 1 0,1-1 0,-1 1 0,1 0 0,0-1 0,3-1 0,2-1 26,1 1 1,0 0-1,0 0 0,0 1 1,1-1-1,-1 2 1,0-1-1,13 1 0,-14 0-40,145-10-162,4 1 373,-124 6-167,0-1 0,56-18 0,-39 7-58,60-21 172,-50 14-116,56-24 356,-99 39-317,-1-1-1,0 0 0,0-1 1,-1-1-1,14-13 1,-10 5-46,-1-1 0,-1 0 0,0-1 0,-2-1 0,0 0 0,20-48 0,-8 3 10,22-88 1,-47 148-6,1 0 1,-2 0 0,1 0 0,-1-13-1,0 11-110,-1 2 104,-3 9-59,-5 11-38,8-12 101,-17 35-81,-18 47 1,6-12-54,3-15 216,-3-2 0,-2-1 0,-40 50 0,-39 52 558,86-117-552,3 2 0,-21 48 0,39-79-8,2-5 66,3-5 18,12-19 72,-2 7-221,-1 1 1,2 0-1,-1 1 0,2 0 1,-1 1-1,2 0 0,-1 2 1,22-12-1,-22 13-60,1 1 0,-1 0-1,1 1 1,1 0 0,16-2 0,-27 6 26,1 0 0,0 1 0,0 0 1,0 0-1,0 0 0,0 1 0,0-1 1,0 1-1,0 1 0,0-1 0,-1 0 1,1 1-1,-1 0 0,1 0 0,-1 1 1,1-1-1,-1 1 0,0 0 0,4 4 1,2 2 8,-2 0 1,1 1 0,-1 0-1,-1 0 1,0 1 0,0 0-1,10 23 1,-14-27 37,1 1 1,0-1-1,0 0 0,1 0 1,0 0-1,6 6 1,-10-11-26,0-1 0,1 1 0,-1-1 0,1 0 0,-1 0 0,1 0 0,0 0 0,-1 0 0,1 0 1,0 0-1,0 0 0,0 0 0,-1-1 0,1 1 0,0-1 0,0 0 0,0 1 0,0-1 0,0 0 0,0 0 1,0 0-1,0 0 0,0-1 0,0 1 0,0-1 0,0 1 0,0-1 0,0 1 0,-1-1 0,3-1 0,6-4-40,-1 0 0,-1-1 0,14-13 0,11-8 177,9 0 18,68-34 0,1 0-12,-101 55-188,0 0 1,9-9 0,-17 15 34,-2 0-2,0 1 0,1 0-1,-1-1 1,1 1 0,-1 0 0,0-1-1,1 1 1,-1-1 0,0 1 0,1-1-1,-1 1 1,0-1 0,0 1 0,1-1-1,-1 1 1,0-1 0,0 1 0,0-1-1,0 0 1,0 1-2,0 0-1,0 0 1,0-1-1,0 1 1,0 0-1,0 0 1,-1-1-1,1 1 1,0 0-1,0 0 1,0 0-1,-1-1 1,1 1-1,0 0 1,0 0-1,-1 0 1,1 0-1,0 0 1,0 0-1,-1-1 1,1 1-1,0 0 1,0 0-1,-1 0 1,1 0-1,-2 0-17,0 0 0,0 0 0,-1 0 0,1 0 0,0 0-1,0 0 1,0 0 0,-3 2 0,-10 3 38,1 1 1,0 1-1,1 0 0,0 0 0,0 2 1,0 0-1,1 0 0,-19 20 0,25-22-3,0 0-1,0 1 0,0 0 0,1 0 0,1 0 0,-1 0 0,2 1 0,-1 0 0,1-1 0,0 2 0,1-1 0,0 0 1,0 0-1,1 1 0,0 13 0,1-16 6,-1-3-7,1 1 0,0 0 0,1-1 0,-1 1 0,2 6-1,-1-11-8,-1 1-1,0 0 1,0-1 0,1 1-1,-1-1 1,0 1-1,1-1 1,-1 1-1,0-1 1,1 1-1,-1-1 1,1 1-1,-1-1 1,1 1-1,-1-1 1,1 0-1,-1 1 1,1-1-1,-1 0 1,1 1-1,0-1 1,-1 0 0,1 0-1,-1 0 1,1 1-1,0-1 1,-1 0-1,1 0 1,0 0-1,-1 0 1,1 0-1,0 0 1,-1 0-1,1-1 1,0 1-1,-1 0 1,1 0-1,-1 0 1,1-1-1,0 1 1,-1 0-1,1-1 1,-1 1 0,1 0-1,-1-1 1,1 0-1,9-5 40,-1-1 0,-1 0 0,1-1 0,-1 0 0,0 0 1,-1-1-1,8-11 0,5-5 44,8-8 12,73-82-442,-78 88 10,-17 35 261,12 42-28,6 14 278,-21-56-149,1 0 0,0 0 1,1 0-1,0-1 0,8 10 0,-12-16-11,0 0-1,0 0 0,0 0 0,0 0 0,0 0 0,1 0 0,-1 0 0,0 0 0,1-1 0,-1 1 1,0 0-1,1-1 0,-1 1 0,1-1 0,-1 0 0,1 1 0,-1-1 0,1 0 0,-1 0 0,1 0 1,-1 0-1,1 0 0,-1 0 0,1 0 0,-1-1 0,1 1 0,-1-1 0,1 1 0,2-2 1,2-1 8,0-1 0,0 0 0,-1 0 0,1-1 0,6-6 0,2-3-99,8-6 99,-2-2 1,32-42-1,-30 35-19,-5 6-25,-13 17 4,0 0 0,0 0 0,0 0 0,1 1 1,7-6-1,-6 4-48,-6 6 63,1 0-1,0 0 0,-1 1 1,1-1-1,0 0 1,0 0-1,-1 1 0,1-1 1,0 0-1,0 1 0,2-2 1,-3 2-3,1 1-1,-1-1 1,0 0 0,1 0-1,-1 1 1,0-1 0,1 0 0,-1 0-1,0 1 1,0-1 0,1 0 0,-1 1-1,0-1 1,0 0 0,0 1-1,1-1 1,-1 0 0,0 1 0,0-1-1,0 1 1,0-1 0,0 0 0,0 1-1,0-1 1,0 1 0,0-1 0,0 1-1,1 12-99,-1-12 91,-2 30 25,-1 1-1,-1-1 1,-1 0 0,-2 0-1,-2 0 1,0-1 0,-23 48-1,31-76 4,0 0-1,0 0 0,0 0 0,0 0 0,0 0 0,-1-1 0,-1 3 0,3-4-10,0 0 0,0 0-1,0 0 1,-1 1-1,1-1 1,0 0-1,0 0 1,0 0-1,0 0 1,-1 0-1,1 0 1,0 0-1,0 0 1,-1 0-1,1 0 1,0 0 0,0 0-1,0 0 1,-1 0-1,1 0 1,0 0-1,0 0 1,0 0-1,-1 0 1,1 0-1,0 0 1,0 0-1,0 0 1,-1-1-1,-5-9 31,3 1-45,1 0 0,1 0 0,0 0 0,0-1 1,1 1-1,0 0 0,0 0 0,3-13 0,-3 20 3,1-1 0,-1 1 0,1-1 0,-1 1 0,1-1 0,0 1 1,0-1-1,0 1 0,1 0 0,-1-1 0,0 1 0,1 0 0,-1 0 0,1 0 0,0 0 0,0 0 0,0 1 0,0-1 0,0 0 0,0 1 0,0-1 0,1 1 0,-1 0 0,0 0 0,1 0 1,-1 0-1,1 0 0,-1 1 0,1-1 0,3 0 0,95 8-226,-67-4 276,-1 0 0,40-4 0,51-14 9,-105 12 21,0-2 0,0 0 0,-1-1 0,25-12 0,-38 16-58,0-1-1,-1 0 0,1 0 1,5-5-1,-9 7-23,0 1-1,-1-1 1,1 0 0,0 0 0,0 0-1,0 0 1,0 0 0,-1-1 0,1 1-1,0 0 1,-1 0 0,1 0 0,-1 0-1,0-1 1,1 1 0,-1 0-1,0-1 1,0 1 0,1 0 0,-1 0-1,0-1 1,-1-1 0,1 2 6,-1 0-1,1 1 1,-1-1 0,1 0-1,-1 1 1,1-1 0,-1 0 0,1 1-1,-1-1 1,0 1 0,0-1-1,1 1 1,-1-1 0,0 1 0,0 0-1,1-1 1,-1 1 0,0 0 0,0 0-1,0 0 1,0-1 0,-1 1-1,-21-1-59,13 2 63,-1 1-1,1 0 1,0 1 0,0 0-1,0 0 1,0 1 0,-9 5-1,16-7 6,1-1-1,-1 1 0,0-1 0,1 1 0,-1 0 1,1 0-1,-1 0 0,1 1 0,0-1 0,0 0 1,0 1-1,0 0 0,1-1 0,-1 1 0,0 0 1,1 0-1,0 0 0,0 0 0,0 0 0,0 0 0,0 0 1,1 0-1,0 0 0,-1 0 0,1 0 0,0 0 1,1 6-1,1 1 42,1 0 1,0-1 0,0 1-1,1 0 1,1-1 0,0 0-1,0 0 1,11 14 0,-7-11-34,1 0 0,1 0 0,0-1 1,1-1-1,14 11 0,-20-17-32,-1-1 0,1 0 1,-1 0-1,1 0 0,0-1 0,0 0 0,0 0 0,1-1 0,-1 1 0,0-1 1,1-1-1,-1 1 0,1-1 0,-1 0 0,0-1 0,1 1 0,-1-1 0,0 0 1,1-1-1,-1 0 0,0 0 0,8-4 0,228-113-10507,-175 79 6491,-14-3-3317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1:41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1086 5632,'-1'9'921,"0"1"1,0-1-1,1 1 0,1 11 1,-1-17-346,1 1 1,0-1-1,0 0 1,0 0-1,0 1 1,1-1-1,0 0 1,-1 0-1,2 0 1,-1 0-1,3 3 1,-4-6-463,0 0 0,0 0 0,0 0 0,1 0 0,-1 0 0,0-1 0,0 1 0,1-1 0,-1 1 0,0-1 0,1 1 0,-1-1-1,0 0 1,1 1 0,-1-1 0,0 0 0,1 0 0,-1 0 0,1 0 0,-1 0 0,0-1 0,1 1 0,-1 0 0,0-1 0,1 1 0,-1-1 0,3 0 0,3-3 243,0 0 0,1 0 0,9-8-1,20-17 224,-2-2-1,41-44 1,-5 2 17,9 0-111,-21 19 36,58-67 1,-97 96-408,9-11-385,-28 36 260,-1 0-1,1 0 1,-1 1 0,1-1-1,-1 0 1,1 0-1,-1 0 1,1 0 0,-1 1-1,0-1 1,1 0-1,-1 0 1,0 1-1,1-1 1,-1 0 0,1 0-1,-1 1 1,0-1-1,0 1 1,1 0 0,2 5-16,0 1 1,0 0 0,-1 0-1,0 0 1,0 0 0,-1 1-1,1 13 1,-1-1 114,0 0 0,-2 0 1,-4 33-1,-17 58 137,17-88-222,3-16 40,0-1 0,0 1 0,0 0 1,-1-1-1,0 1 0,-1-1 0,1 0 1,-9 10-1,10-13-33,0-1-1,0 0 1,-1 1 0,1-1 0,0-1-1,-1 1 1,1 0 0,-1 0 0,0-1-1,1 0 1,-1 1 0,0-1 0,0 0-1,0 0 1,0-1 0,0 1-1,0 0 1,0-1 0,0 0 0,0 0-1,0 0 1,-5-1 0,1 0 6,1-1-1,-1 0 1,1-1 0,-1 1 0,1-1-1,0-1 1,0 1 0,0-1 0,-7-7 0,5 5-18,1 0 1,0-1 0,0-1-1,1 1 1,0-1 0,-6-9-1,11 15-10,1 1 0,-1-1 0,0 1 0,0-1 0,1 1 0,-1-1-1,1 0 1,-1 1 0,1-1 0,0 0 0,0 1 0,-1-1 0,1 0 0,0 0 0,1 1 0,-1-1-1,0 0 1,0 1 0,1-1 0,-1 0 0,1 1 0,-1-1 0,1 1 0,0-1 0,0 1 0,0-1 0,0 1-1,0-1 1,0 1 0,0 0 0,0 0 0,0-1 0,0 1 0,1 0 0,-1 0 0,1 0 0,-1 0-1,3-1 1,3-1 28,0-1 0,1 1 0,-1 1-1,1-1 1,-1 1 0,1 0 0,8 0 0,156-14-378,37-4 364,50-28 723,-239 43-700,-2-1 0,1-1 0,0-1 1,-1 0-1,22-15 0,-30 17-12,-1-1 1,1 0-1,-2-1 0,1 0 0,-1 0 1,0-1-1,-1 0 0,0-1 1,0 1-1,7-17 0,6-21 73,24-82 0,-14 35-325,-26 83 206,95-247 166,-94 249-191,-1-1 1,-1 0-1,0 1 1,0-1 0,-1 0-1,2-15 1,-15 36-360,-3 11 372,1 0 1,1 1 0,1 1-1,0 0 1,2 0-1,-9 38 1,7-10 214,-31 121 383,37-157-521,-48 153 242,35-119-143,-33 64-1,43-92-77,7-19 1,0 1 0,-1 0 0,1-1 1,-1 1-1,1-1 0,-1 0 0,0 1 0,0-1 1,-1 0-1,-3 4 0,6-8-48,0 1-1,0-1 1,0 0 0,0 1-1,0-1 1,-1 0 0,1 1-1,0-1 1,0 1 0,-1-1-1,1 0 1,0 1 0,-1-1-1,1 1 1,-1-1-1,0 0 1,-3-7-35,4 0-151,-1-13 318,1 20-143,0 1 0,0-1 0,0 0 0,0 0 0,0 0 0,0 0 0,1 1 0,-1-1 0,0 0 0,0 0 0,1 1 0,-1-1 0,0 0 0,1 0 0,-1 1 0,1-1 0,0-1 0,12-7 37,-1-1 0,-1 0 0,0-1 0,0 0-1,-1-1 1,8-13 0,-10 14-62,1 0 1,0 1-1,1 0 1,0 1 0,20-15-1,-9 15-78,-20 9 102,-1-1-1,1 1 0,0 0 0,0-1 0,-1 1 0,1 0 0,0 0 0,0 0 0,-1 0 0,1-1 0,0 1 0,0 0 0,-1 0 0,1 0 0,0 1 1,0-1-1,-1 0 0,1 0 0,0 0 0,0 0 0,-1 1 0,1-1 0,0 0 0,-1 1 0,1-1 0,0 1 0,-1-1 0,1 1 0,-1-1 0,1 1 0,-1-1 1,1 1-1,-1-1 0,1 1 0,-1 0 0,1-1 0,-1 1 0,0 0 0,1-1 0,-1 1 0,0 0 0,0-1 0,1 1 0,-1 0 0,0 0 0,0-1 1,0 1-1,0 0 0,0 1 0,1 1-18,2 13 46,0 0 0,0 0 0,-2 1 0,0-1 0,-2 29 0,0-12 92,1-31-93,0-2-16,0 0 0,0 1-1,0-1 1,0 0 0,1 1-1,-1-1 1,0 0 0,0 0 0,0 1-1,0-1 1,0 0 0,1 0-1,-1 1 1,0-1 0,0 0 0,0 0-1,0 1 1,1-1 0,-1 0-1,0 0 1,0 0 0,1 0-1,-1 1 1,0-1 0,0 0 0,1 0-1,-1 0 1,0 0 0,1 0-1,-1 0 1,0 0 0,1 0 0,-1 0-1,0 0 1,0 0 0,1 0-1,-1 0 1,0 0 0,1 0 0,-1 0-1,14-3 310,-4-1-251,0 0 1,0-1-1,17-11 0,5-3 20,18-8-285,36-18 169,-85 45 58,0-1-47,1 0 0,0 0 0,-1 0 0,1 1 0,0-1-1,0 1 1,-1-1 0,1 1 0,3 0 0,-4 0 7,0 0 1,0 1-1,-1-1 0,1 1 1,0-1-1,0 1 0,0-1 1,-1 1-1,1-1 0,0 1 1,-1 0-1,1-1 0,-1 1 1,1 0-1,-1 0 0,1-1 1,-1 1-1,1 0 0,-1 0 1,0 0-1,1 0 0,-1 0 1,1 3 50,1 1-39,0 1 0,1-1 0,0 0 0,-1 0 0,1 1-1,1-2 1,-1 1 0,1 0 0,5 4 0,-6-6 22,0-1-1,0 0 0,0 1 1,1-2-1,-1 1 0,0 0 1,1-1-1,-1 1 1,1-1-1,0 0 0,-1 0 1,8 0-1,-5 0 29,0-1-1,0 0 1,0-1 0,0 0-1,0 1 1,0-2 0,8-2 0,-2 0-43,-1-1 1,1 0 0,-1-1 0,0-1-1,-1 0 1,0 0 0,13-11 0,17-25 75,-34 33-142,-4 6 103,-5 5-100,2 0 43,1 0 0,-1-1 1,1 1-1,-1 0 0,1 0 0,0 0 1,-1-1-1,1 1 0,0 0 0,0 0 1,-1 0-1,1 0 0,0 0 0,0-1 1,0 1-1,0 0 0,0 2 1,1-3 19,-1 1 1,0 0 0,0 0 0,0 0 0,0-1 0,0 1 0,0 0-1,-1 0 1,1-1 0,0 1 0,0 0 0,0 0 0,-1-1-1,1 1 1,0 0 0,-1-1 0,1 1 0,-1 0 0,1-1 0,-1 1-1,0 0-4,1 0-1,-1-1 0,0 1 0,1 0 0,-1-1 1,1 1-1,0 0 0,-1 0 0,1-1 0,-1 1 1,1 0-1,0 0 0,-1 1 0,1-1-8,0 0-1,0-1 1,0 1 0,0 0-1,-1-1 1,1 1 0,0 0-1,0-1 1,-1 1-1,1 0 1,-1-1 0,1 1-1,0-1 1,-1 1 0,1-1-1,-2 1 1,2 0 137,-1 5-35,1-6-82,0 0 0,0 1 0,0-1 0,0 0 0,0 0 0,0 0 0,0 0 0,0 0 0,0 1 0,0-1 0,0 0 0,0 0 0,0 0 0,0 0 0,0 1 0,0-1 0,0 0 0,0 0 0,0 0 0,0 0 0,0 1 0,0-1 0,0 0 0,0 0 0,0 0 0,0 0 0,0 0 0,0 0 0,1 1 0,-1-1 1,0 0-1,0 0 0,0 0 0,0 0 0,0 0 0,14-3 59,-10 1-51,0 0 0,1 0 0,-1 0 0,0-1 0,0 1 0,0-1 0,-1 0 0,1 0 0,-1-1 0,0 1 0,0-1 0,0 0 0,0 1 0,0-1 0,-1-1 0,3-5 0,4-9 110,-1-1 1,7-29-1,-10 30-131,2-5 33,80-225 199,29-39-630,-115 287 379,0-1-1,-1 1 1,1-1-1,-1 1 1,1-1-1,-1 1 0,0-1 1,0 1-1,0-3 1,0 3 15,0 1 0,0 0 0,0 0 0,0 0 0,0 0 0,0 0 0,0 0 0,-1-1 0,1 1 0,0 0 0,0 0 0,0 0 0,0 0 0,-1 0 0,1 0 0,0 0 0,0 0 0,0 0 0,0 0 0,0 0 0,-1 0 0,1 0 0,0 0 1,0 0-1,0 0 0,0 0 0,-1 0 0,1 0 0,0 0 0,0 0 0,0 0 0,0 0 0,-1 0 0,1 0 0,0 0 0,0 0 0,0 0 0,0 1 0,0-1 0,-1 0 0,1 0 0,0 0 0,0 0 0,0 0 0,0 1 0,-24 21-213,7-2 205,0 1 1,2 1-1,0 0 0,2 1 1,0 1-1,-12 34 0,-43 157 6,22-58-85,44-149 93,-144 402 474,142-400-467,0-1 11,1-1-1,0 1 1,0 0-1,1 0 1,-1 13-1,6-25 346,21-44-315,56-81 0,-68 113-35,0 1 0,0 1 0,1 0 0,1 0 0,0 2 0,30-20 0,3 4-72,50-20 1,-21 11 127,-51 23-52,0-2-1,-1 0 1,-1-1 0,0-2 0,-2 0 0,0-2 0,-1 0-1,0-1 1,-2-1 0,-1-1 0,-1 0 0,23-44-1,6-37 81,-13 28-215,-14 38 77,-1-2 0,20-75 0,-36 109-430,-2 7 205,-6 14 168,-9 28 347,-3 15-236,-16 80 1,1 61 69,15-76 63,15-97-79,1 0 1,1 35-1,1-37-42,1-19-184,-1-1 0,1 1-1,0 0 1,0-1 0,0 1 0,1-1-1,0 1 1,0-1 0,1 5-1,4-31-13610,-6 21 13498,-5-72-4329,-8 1 3324,7 49 2119,-1 1 0,-1 0 0,-1 1 0,-1-1 0,-1 2 1,-1-1-1,-19-25 0,26 40-504,1 2 201,1-1 0,-1 1 0,1-1 0,0 0 0,1 0 0,-1 0 0,-2-7 0,5 11-478,0 1 0,0-1-1,0 1 1,-1-1 0,1 1-1,0-1 1,0 0-1,0 1 1,0-1 0,0 1-1,1-1 1,-1 1 0,0-1-1,0 1 1,0-1-1,0 1 1,1-1 0,-1 1-1,0-1 1,0 1 0,1 0-1,-1-1 1,0 1-1,1-1 1,-1 1 0,1-1-1,0 0 25,0 1 0,0-1 0,0 1-1,1-1 1,-1 1 0,0-1 0,0 1 0,1 0-1,-1-1 1,2 1 0,31 1 774,-33-1-816,51 9 477,-30-4-271,30 1 1,-26-5-601,4 0-1953,1 1-1,-1 1 1,45 11 0,-61-9-975,-13-4 3080,-1-1 1,1 0 0,-1 0 0,1 1 0,-1-1 0,1 0 0,-1 1 0,1-1 0,-1 0 0,0 1 0,1-1 0,-1 1 0,0-1 0,1 1 0,-1-1 0,0 1-1,1-1 1,-1 1 0,0-1 0,0 1 0,1 0 0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1:41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25 10048,'-54'-16'3712,"49"16"-2880,10-9-160,9 9-768,4 0-1440,14 0 832,7 5-2848,6 2 1984,-8 10-2912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1:42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1248,'3'-2'409,"0"0"0,0 0 0,0 0 0,1 0 0,-1 1 0,1-1 0,-1 1 0,1 0 0,-1 0 0,8-1 0,-7 2 1436,0-1 1,0 1-1,0 0 1,0 1 0,-1-1-1,6 2 1,-8-2-1704,-1 1 0,1-1 0,-1 0 0,0 1-1,1-1 1,-1 0 0,1 1 0,-1-1 0,0 1 0,1-1 0,-1 1 0,0-1-1,0 1 1,1-1 0,-1 1 0,0-1 0,0 1 0,0 0 0,0-1 0,0 1-1,0-1 1,0 1 0,0-1 0,0 1 0,0-1 0,0 1 0,0 0-1,0-1 1,-1 2 0,-4 15 1042,3-14-1080,2-2-101,-1-1-1,0 1 1,1 0 0,-1 0 0,1 1 0,-1-1 0,1 0-1,-1 0 1,1 0 0,0 0 0,-1 0 0,1 0 0,0 1 0,0-1-1,0 1 1,-2 3-41,0-3-1436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1:42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2976,'26'20'6933,"-25"-20"-6699,-1 0 1,1 1-1,-1-1 1,0 0-1,1 1 0,-1-1 1,0 1-1,1-1 1,-1 1-1,0-1 1,1 1-1,-1-1 0,0 1 1,0-1-1,0 1 1,1-1-1,-1 1 0,0-1 1,0 1-1,0-1 1,0 1-1,0 0 0,0-1 1,0 1-1,0-1 1,0 2-1,-4 12 6567,9-18-6577,0-1-247,-5 5 24,0 0 1,0 0-1,0 0 0,0 0 1,0 0-1,0 0 1,0 0-1,0 0 0,0 0 1,0 0-1,0 0 1,0 0-1,-1 0 0,1 0 1,0 0-1,0 0 0,0 0 1,0 0-1,0 0 1,0 0-1,0 0 0,0 0 1,0 0-1,0 0 1,0 0-1,0 0 0,0 0 1,0 0-1,0 0 0,0 0 1,0 0-1,0 0 1,0-1-1,0 1 0,0 0 1,-1 0-1,1 0 0,0 0 1,0 0-1,0 0 1,0 0-1,0 0 0,0 0 1,0 0-1,0 0 1,0 0-1,0 0 0,0 0 1,0 0-1,0 0 0,0-1 1,0 1-1,0 0 1,0 0-1,1 0 0,-1 0 1,0 0-1,0 0 1,0 0-1,0 0 0,0 0 1,0 0-1,0 0 0,0 0 1,0 0-1,0 0 1,-1 0 510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1:44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1469 5824,'-13'1'9974,"13"-1"-9754,0-4 1153,15-33 1715,-10 26-2458,7-23-1,-3-1-252,16-60 525,66-168 0,-65 211-580,44-64-1,-13 22-68,-24 30-101,34-93-1,4-12 224,-58 142-400,1 2 0,1 0 1,1 1-1,1 0 0,2 1 1,0 1-1,26-22 0,-35 35 16,2 1 0,-1 1 0,1 0-1,0 0 1,14-5 0,66-19 53,-74 26-43,19-6-92,72-12 0,-92 21 61,0 0 1,0 1-1,0 2 0,1-1 1,-1 2-1,30 6 0,-44-7 36,-1 0 0,1 0 0,-1 0 0,1 0 0,-1 0 0,1 0 0,-1 1 0,0-1 0,1 1 0,-1 0 0,0 0 0,0 0 0,0 0 0,0 0 0,-1 0 0,1 0 0,-1 0 0,1 1 0,1 3 0,-2-4 6,-1 0 0,1 0 0,-1 0 0,1 1 0,-1-1 0,0 0 0,0 0 0,0 0 0,0 1 0,-1-1 0,1 0 0,0 0 0,-1 0 0,1 0 0,-1 0 0,0 0 0,0 0 0,0 0 0,0 0 0,0 0 0,0 0 0,-1 0 0,1 0 0,0-1 0,-4 3 0,-4 4 47,0-1 0,-1 0 0,0 0 0,-1-1 0,1-1 0,-1 0 0,-19 6 0,2 1 3,-286 140 359,312-151-446,0 0 0,0 0 0,0 1 1,0-1-1,0 1 0,1-1 0,-1 1 0,0 0 1,1-1-1,-1 1 0,1 0 0,0 0 0,-1 0 1,1 0-1,0 0 0,0 1 0,0 1 0,0-1 30,1 1 0,0-1 0,0 0 0,0 0-1,0 0 1,0 0 0,1 0 0,0 0 0,-1 0-1,1 0 1,0 0 0,2 4 0,3 5 12,0 1 0,1-1 0,1 0 1,0-1-1,13 15 0,52 47-69,-20-22 182,-48-46-123,-1-1 0,0 1 0,-1 0-1,1 0 1,-1 0 0,0 1 0,4 10 0,-6-14 11,-1 0 1,1 0-1,-1 0 1,1-1-1,-1 1 1,0 0-1,0 0 1,0 0 0,0 0-1,0 0 1,0 0-1,0 0 1,-1 0-1,1 0 1,-1 0-1,1 0 1,-1-1-1,0 1 1,0 0-1,0 0 1,0-1-1,0 1 1,0 0 0,0-1-1,-1 1 1,1-1-1,0 0 1,-3 3-1,-8 4 103,0-1-1,0 0 1,-1-1 0,0 0-1,0-1 1,0 0 0,-1-1-1,1-1 1,-1 0-1,-23 2 1,15-4-184,0 0 0,0-2 0,0 0 0,0-1 0,1-2 0,-27-6-1,35 6-543,-45-14-2041,50 15-203,1 0 0,-14-9 1,38 30-9704,-7 1 10383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1:44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6 580 6976,'-5'-5'10738,"20"1"-10101,5-3-17,0-1-1,-1-1 1,0-1-1,28-19 1,-16 7-302,46-45 0,-33 24-191,-3-2 0,-1-2 0,-2-2 0,-3-1 0,35-64 0,-68 109-63,0 1 0,0 0-1,0-1 1,-1 0 0,1 1-1,-1-1 1,0 0 0,0-7-1,-1 11-45,0 0 0,0 0 0,0 0 0,0 0 0,-1 0 0,1 1 0,0-1 0,0 0 0,-1 0 0,1 0 0,0 0 0,-1 0 0,1 0 0,-1 0 0,0 1 0,1-1 0,-1 0 0,0 0 0,0 0-11,-1 0 0,1 1 0,0-1 0,0 1 1,0-1-1,0 1 0,-1 0 0,1 0 0,0-1 0,0 1 1,-1 0-1,1 0 0,0 0 0,-1 0 0,1 0 0,0 1 1,0-1-1,-2 1 0,-8 2 64,0 1 0,0 0 0,0 1 0,1 0 0,0 1 1,0 0-1,0 0 0,-16 16 0,16-13 64,0 1 0,1 0 1,1 0-1,0 1 0,0 0 0,1 0 0,0 1 1,1 0-1,1 0 0,-7 22 0,10-28-128,0 0-1,1 0 1,0 1-1,0-1 0,0 0 1,1 0-1,0 1 1,1-1-1,-1 0 1,1 1-1,0-1 0,0 0 1,1 0-1,0 0 1,0 0-1,1 0 1,-1-1-1,1 1 0,0 0 1,1-1-1,0 0 1,-1 0-1,1 0 0,9 7 1,-6-6-26,-1-1 0,1 0 0,1-1 1,-1 1-1,0-1 0,1-1 0,0 0 0,0 0 0,0 0 0,0-1 1,1 0-1,-1-1 0,10 1 0,-8-1-635,1-2 0,0 1 1,-1-1-1,1-1 0,-1 1 0,0-2 0,0 0 1,0 0-1,0-1 0,13-6 0,72-41-7783,-31 18 2752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1:45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38 175 5888,'-5'-4'223,"-11"-6"2954,15 10-2686,0 0-1,0-1 1,0 1-1,-12 2 10109,23-3-9162,16-2-585,76-30 765,3-1-754,238-29-208,-283 54-585,37-7-176,-83 13-907,-19 5-3081,-22 7-3988,13-1 5052,-3 0-2228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1:45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36 2720,'-58'15'13422,"58"-15"-13096,15 4 7819,-7-3-10487,50 4 4076,102 3-801,45-15-65,0 1-477,-7 2-306,-182 3-588,-15 1 431,-1 0 0,1 0 0,-1 0 0,1 0 0,-1 0 0,1 0 0,-1 0 0,0 0 0,1 0 0,-1 0 0,1-1 1,-1 1-1,0 0 0,1 0 0,-1 0 0,0-1 0,1 1 0,-1 0 0,0-1 0,1 1 0,-1 0 0,0-1 0,0 1 0,1 0 0,-1-1 0,0 1 1,1-1-1,-31-1-7709,24 2 6594,0 0 0,0-1 0,0 0 0,0-1 0,0 1 0,0-1 0,0 0 1,1 0-1,-1-1 0,-6-4 0,-12-14-973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8:05.6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71 8128,'-10'-8'2813,"14"16"-877,2 4-1267,27 68 2446,-16-43-2457,3 10 575,45 72 1,-43-85-637,-21-33 97,3-5 512,1-4-1074,10-87 39,-10 70-224,25-104-102,-26 117 212,0 0 0,1 0 0,1 0 0,0 0-1,0 1 1,1 0 0,1 0 0,8-9 0,-13 17-1,-1 1 1,1-1-1,0 1 1,0 0-1,0 0 1,0 0-1,0 0 1,1 1-1,-1-1 0,0 1 1,1 0-1,-1 0 1,1 0-1,-1 0 1,1 1-1,0-1 1,4 1-1,-3 0 16,0 1-1,-1 0 1,1-1-1,0 1 1,0 1 0,-1-1-1,1 1 1,-1 0-1,1 0 1,-1 0-1,0 0 1,5 5 0,2 1-22,0 1 0,0 1 0,-2 0 0,11 12 0,-11-12-38,4 7-82,-13-15-192,1-1-404,0 2 530,0-3-130,-1 1 0,0-1 0,0 1 0,0-1 0,0 1 0,0-1 0,0 1 0,1-1-1,-1 1 1,0-1 0,0 1 0,1-1 0,-1 0 0,0 1 0,1-1 0,-1 1 0,0-1 0,1 0 0,-1 1 0,1-1 0,-1 0 0,0 0 0,1 1 0,-1-1 0,1 0 0,-1 0 0,1 0 0,-1 1 0,1-1 0,-1 0 0,1 0 0,-1 0 0,1 0 0,-1 0-1,1 0 1,-1 0 0,1 0 0,-1 0 0,1 0 0,-1-1 0,1 1 0,-1 0 0,1 0 0,-1 0 0,1-1 0,0 1 0,20-18-5979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1:46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420 21 7552,'-11'-17'2448,"11"17"-2345,0 0 0,0-1 0,-1 1 0,1 0 0,0 0 0,-1-1 0,1 1 0,0 0 0,-1 0 0,1 0 0,0-1 0,-1 1 0,1 0 0,0 0 0,-1 0 0,1 0 0,-1 0 0,1 0 0,0 0 0,-1 0 0,1 0 0,-1 0 0,1 0 0,0 0 0,-1 0 0,1 0 0,0 0 0,-1 0 1,1 0-1,-1 1 0,1-1 0,0 0 0,-1 0 0,1 0 0,0 1 0,0-1 0,-1 0 0,1 0 0,0 1 0,-1-1 0,1 0 0,0 0 0,0 1 0,0-1 0,-1 0 0,1 1 0,0-1 0,0 1 0,-2 1 27,-17 11 1074,6-4-536,1-1 1,0 2-1,-13 13 0,-21 31 118,2 3 0,-42 72 0,51-74-226,-38 81 0,68-125-445,1 1 0,-1-1 1,2 1-1,0 0 1,-2 17-1,4-24-42,1 1 1,0-1-1,0 0 0,0 1 1,1-1-1,0 0 0,0 1 0,0-1 1,1 0-1,-1 0 0,1 0 1,0 0-1,1 0 0,5 7 1,-3-5-4,0-1 1,1 0-1,0-1 1,0 1 0,1-1-1,-1 0 1,1-1-1,0 1 1,1-2 0,-1 1-1,1-1 1,-1 0-1,14 3 1,-1-1 123,1-1 0,0-1-1,0-1 1,26 0 0,-8-4-5,-1-1 0,60-14 0,-52 8-116,9-2 62,72-22 0,-107 26-116,-1-1 1,0 0-1,0-2 1,0 0 0,-2-1-1,1 0 1,16-16 0,-15 8-1,-1 0 1,0-2 0,-2 0-1,-1-1 1,0-1 0,-2 0 0,-1-1-1,0 0 1,13-45 0,-21 57-56,-1 0-1,0 0 1,2-22 0,-5 29 45,0 0 1,0 0 0,0 0 0,-1 1 0,0-1 0,0 0 0,0 0 0,0 1 0,-1-1 0,0 1 0,0-1 0,-4-6 0,2 6-22,-1-1 0,1 1-1,-1 0 1,0 0 0,0 0 0,-1 1 0,0 0 0,1 0 0,-1 1 0,-1-1 0,1 1-1,-7-2 1,-8-2-102,0 0-1,-34-5 1,-16 3-140,-104-2 0,167 11 239,-149 5-1724,55 10-2810,66-5 2362,30-7 1222,0 0-1,1 0 0,-1 0 0,1 1 1,-1 0-1,1 0 0,0 0 0,1 0 0,-1 1 1,-5 8-1,-9 11-3402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2:15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1 820 2560,'0'1'238,"0"0"-1,0 0 1,0 0 0,0 0 0,0 0-1,0 0 1,0-1 0,0 1-1,0 0 1,1 0 0,-1 0 0,0 0-1,1 0 1,-1 0 0,0 0-1,1 0 1,-1 0 0,1-1 0,0 1-1,-1 0 1,1 0 0,0-1 0,-1 1-1,1 0 1,0-1 0,0 1-1,1 0 1,2 2 535,-1-1 1,1 0-1,0 1 0,0-2 0,5 3 1,-7-3 426,16-1 298,-7-1-1197,0 0 0,0-1 0,1 0 0,20-6-1,41-21 493,-71 28-770,28-13 260,30-20 0,-39 22-166,-8 4-50,-1-1 1,0-1-1,0 1 1,-1-2 0,-1 1-1,0-2 1,11-15-1,55-94 120,-53 81-104,97-153-200,-71 117 21,-16 28 157,-21 32-22,-1 0 1,0-1 0,-1 0-1,-1-1 1,8-22 0,-16 38-42,0 0 0,-1 1 1,0-1-1,1 1 0,-1-1 1,0 0-1,0 0 0,1 1 0,-2-1 1,1 0-1,0 1 0,0-1 1,0 0-1,-1 0 0,1 1 0,-1-1 1,1 1-1,-1-1 0,0 0 1,1 1-1,-1-1 0,0 1 1,0 0-1,0-1 0,0 1 0,-1 0 1,-1-2-1,1 1-21,-1 1 0,0-1-1,1 1 1,-1 0 0,0 0 0,0 0-1,0 0 1,1 1 0,-1-1 0,0 1-1,0 0 1,0 0 0,0 0 0,0 0 0,0 0-1,-3 1 1,-10 2 58,0 0 1,0 1-1,1 1 0,0 0 1,0 1-1,0 1 0,-15 9 1,20-10 11,1 1 1,-1 0-1,1 0 1,1 1-1,0 0 1,0 1-1,0 0 1,1 0-1,0 1 1,-9 17-1,5-3 51,1 0 1,2 1-1,-8 28 0,-10 80 470,21-108-430,4-20-109,-4 18 136,1-1 1,2 0 0,0 1 0,1 0 0,2 27 0,2-34-38,-1-1 1,2 0-1,0 0 0,9 20 0,-11-29-122,1-1 0,-1 0 0,2 0 0,-1 0 0,0 0 0,1 0 0,0-1 0,0 0 0,1 1 0,-1-1 0,1-1 0,0 1 0,0-1 0,7 4 0,5 1-1601,23 6 0,20 3-4955,11 4-3336,-44-12 7123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2:25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 2816,'0'5'18378,"0"-5"-18360,0 0 0,0 0 0,0 0 0,-1 0 0,1 0 0,0 0 0,0 0 1,0 0-1,0 1 0,-1-1 0,1 0 0,0 0 0,0 0 0,0 0 0,0 0 0,-1 1 0,1-1 0,0 0 0,0 0 0,0 0 0,0 0 0,0 1 0,0-1 1,0 0-1,0 0 0,-1 0 0,1 1 0,0-1 0,0 0 0,0 1 0,7 6 76,-1 0 0,1 0-1,0-1 1,1 0 0,0 0 0,0-1-1,11 6 1,-8-3-60,69 45-10,104 91 0,-163-124-37,34 44 1,-19-21 96,-27-30-82,1 8-116,-2-5 130,-7-15 197,0 5-301,-1-5 77,0-1 0,0 0 0,1 1 0,-1-1 0,0 0 0,0 0 1,0 1-1,0-1 0,0 0 0,0 1 0,0-1 0,0 0 0,0 1 0,0-1 0,0 0 0,0 0 0,0 1 0,0-1 0,-1 0 0,1 1 0,0-1 0,0 0 0,0 0 0,0 1 0,0-1 0,-1 0 0,1 0 0,0 1 1,0-1-1,0 0 0,-1 0 0,1 0 0,0 1 0,0-1 0,-1 0 0,1 0 0,0 0 0,-1 0 0,1 0 0,0 0 0,0 1 0,-1-1 0,1 0 0,0 0 0,-1 0 0,1 0 0,-8 3 9,1-1-1,-1 0 1,0 0-1,-11 1 1,6-1 9,-71 8 61,11-2-109,24 0 13,-125 23 18,128-21 2,30-7-491,0 0 1,1 1-1,-1 0 1,-25 12-1,40-15 172,0-1-1,0 1 1,0-1 0,0 1-1,0 0 1,1-1-1,-1 1 1,0 0 0,0 0-1,0 0 1,1 0-1,-1-1 1,0 1 0,1 0-1,-1 0 1,1 0-1,-1 0 1,1 0 0,-1 1-1,1-1 1,0 0 0,0 0-1,-1 2 1,1 1-849,1-1-1,-1 0 1,1 1 0,0-1 0,0 0 0,2 5 0,2 9-1288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2:33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1 129 3072,'1'-2'1118,"1"0"0,0 0 0,-1 1 0,1-1 0,0 1 0,0 0 0,0-1 0,0 1 0,0 0 0,3-1 0,-5 14-622,-2 9-258,1-17-143,0 0 1,1-1-1,0 1 1,0 0-1,0 4 1,8 133 1232,2 270 105,-11-332 478,1-88-1538,0-21-149,5-199 213,-2 136-408,3-36-164,-2 65 138,-3 44-15,0 0 1,2-1 0,0 1 0,11-35-1,-6 28-56,-7 22 35,0-1 0,1 1-1,-1 0 1,1 0 0,0 0-1,1 1 1,-1-1 0,1 0-1,0 1 1,0 0 0,0-1-1,5-3 1,-6 6 11,0 0 0,-1 1 0,1-1 0,0 1-1,0-1 1,0 1 0,0 0 0,0 0 0,0 0 0,0 0 0,0 0 0,1 0-1,-1 1 1,0-1 0,0 1 0,1-1 0,-1 1 0,1 0 0,-1 0 0,0 0-1,1 0 1,-1 0 0,0 1 0,1-1 0,-1 1 0,4 1 0,3 3-16,1 1 0,-1 0 0,0 1 1,-1 0-1,1 1 0,-2-1 0,14 17 1,-10-11-8,44 59 120,-54-69-26,1 0 1,-1-1 0,0 1-1,0 1 1,0-1-1,0 0 1,-1 0 0,1 0-1,-1 0 1,0 0-1,0 1 1,0-1 0,0 0-1,0 0 1,-1 0 0,0 0-1,1 0 1,-1 0-1,0 0 1,-1 0 0,1 0-1,0 0 1,-1 0 0,0 0-1,-3 4 1,3-4-20,-1 1-1,1-1 1,-1 0 0,0 0 0,0 0-1,0 0 1,0 0 0,-1-1 0,1 1 0,-1-1-1,0 0 1,1 0 0,-1 0 0,0-1 0,0 1-1,0-1 1,0 0 0,-9 1 0,8-2-302,-1 0 1,1-1-1,-1 0 1,1 0-1,0 0 1,-1-1-1,1 0 1,0 0-1,0 0 1,-9-5-1,14 6 68,0 1-1,-1-1 1,1 1-1,-1 0 1,1-1-1,-1 1 1,0-1-1,1 1 1,-1 0-1,1 0 1,-1-1-1,1 1 1,-1 0-1,0 0 1,1 0-1,-1 0 1,0 0-1,1 0 1,-1 0 0,0 0-1,1 0 1,-1 0-1,1 0 1,-1 0-1,0 0 1,1 0-1,-1 1 1,1-1-1,-1 0 1,0 0-1,1 1 1,-1-1-1,1 0 1,-1 1-1,1-1 1,-1 1-1,1-1 1,-1 0-1,1 1 1,0-1 0,-1 1-1,1-1 1,0 1-1,-1 0 1,1-1-1,-1 1 1,-15 17-5332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2:33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83 3968,'-5'-5'1321,"6"9"-509,-1-3-236,49-4 5179,22-6-2683,-4 0-1393,129-6 731,13-2-1561,-200 16-845,291-26-1400,-293 26 815,1 1-1,0-1 1,0 2 0,0-1 0,0 1-1,0 0 1,0 1 0,-1-1-1,1 2 1,8 3 0,-4 2-4267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2:34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 3552,'6'-13'1384,"0"1"0,1 0 0,1 0 0,0 1 0,15-17 0,-20 25-869,0 0 0,1 1 0,-1-1-1,0 1 1,7-4 0,-10 6-448,1-1 0,-1 1 0,1 0-1,0-1 1,-1 1 0,1 0 0,-1-1-1,1 1 1,0 0 0,-1 0 0,1 0-1,0 0 1,-1-1 0,1 1 0,0 0-1,-1 0 1,1 0 0,-1 0 0,1 0-1,0 1 1,-1-1 0,1 0 0,0 0-1,-1 0 1,1 1 0,0-1 0,-1 0-1,1 0 1,-1 1 0,1-1 0,-1 1-1,1-1 1,-1 0 0,1 1 0,-1-1-1,1 1 1,-1-1 0,1 1 0,-1-1-1,0 1 1,1 0 0,1 8 141,0-1 0,-1 0 0,0 0 0,-1 0 0,0 1 0,-1 8 1,1 3 19,-18 193 764,-5-105-352,1-2-187,14-63-447,4-26 128,1 0-1,0 24 0,8-17 405,-5-24-314,1-1-101,3-3-163,-1 0 1,1 0 0,-1-1-1,0 0 1,0 1-1,-1-1 1,1 0-1,-1 0 1,2-9-1,13-24-333,-8 27 318,-1 0 0,2 1 0,-1-1 0,22-16 0,-13 12 47,-8 7-36,1 0-1,0 0 1,1 1-1,-1 1 0,1 0 1,0 1-1,1 0 1,0 1-1,-1 0 1,1 1-1,0 0 1,1 1-1,22 0 0,-33 2 18,0 0-1,1 0 0,-1 0 0,0 1 0,1 0 0,-1 0 1,0 0-1,0 0 0,0 0 0,4 2 0,-6-2 34,0 0 0,1 0 1,-1 0-1,0 0 0,1 0 0,-1 1 0,0-1 0,0 0 0,0 1 0,0-1 1,0 0-1,0 1 0,-1-1 0,1 1 0,0-1 0,-1 1 0,1 0 0,-1-1 1,0 1-1,1-1 0,-1 1 0,0 3 0,-1 14 206,0 1 1,-2-1-1,0 1 1,-2-1-1,-8 27 1,-8 37-57,11-38-515,7-37-2623,2-13-116,5-15-2230,3 1 2000,-5-1-842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2:35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571 12 3808,'-4'-11'9085,"-7"14"-7466,-20 8 82,-1-1 0,-49 8 1,3-1-625,-116 38 281,114-31-2594,70-21 854,8-2-479,-1 0-1,0 0 1,0 0-1,1-1 1,-1 1-1,0-1 1,0 0-1,0 0 1,-6 0-1,-6-4-5548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2:37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0 205 3392,'1'0'340,"-1"-1"0,0 0 1,1 1-1,-1-1 0,1 0 0,-1 1 1,1-1-1,-1 0 0,1 1 0,-1-1 1,1 1-1,-1-1 0,1 1 1,0-1-1,-1 1 0,1 0 0,0-1 1,-1 1-1,1 0 0,1-1 0,-1 1-212,-1 0-1,1 1 1,-1-1-1,1 0 1,-1 0-1,1 0 1,-1 1-1,1-1 1,-1 0-1,1 1 1,-1-1-1,0 0 1,1 1-1,-1-1 1,0 0-1,1 1 1,-1-1-1,0 1 1,1-1-1,-1 1 1,0-1-1,0 1 0,2 2 7,-1 0 0,0 0-1,-1 0 1,1 0-1,-1 0 1,1 0-1,-1 0 1,0 1-1,0 3 1,-6 28 737,-1 4 128,-3 75 0,10-8 436,0-104-753,5-13 156,9-114-262,5-53-60,-16 134-483,0 12 244,2 1 1,14-55-1,-18 85-264,-1-1 0,1 0 1,-1 1-1,1-1 0,0 1 0,0-1 1,-1 1-1,1-1 0,0 1 0,0 0 1,1 0-1,-1-1 0,0 1 0,0 0 1,1 0-1,1-1 0,-2 1-13,0 1 0,0 0-1,0 0 1,0-1 0,0 1 0,0 0 0,0 0-1,0 0 1,-1 0 0,1 0 0,0 0 0,0 0-1,0 1 1,0-1 0,0 0 0,0 0-1,0 1 1,0-1 0,0 1 0,0-1 0,0 1-1,-1-1 1,1 1 0,0-1 0,0 1 0,-1 0-1,1-1 1,0 1 0,0 1 0,8 8 65,-1 1 0,-1 1 0,0-1 0,6 14 0,16 25 500,-8-16-256,-14-22-73,1 0-1,0 0 1,0-1 0,1-1-1,19 19 1,-26-28-231,0 0 1,1 1-1,-1-1 0,0 0 1,1-1-1,-1 1 0,1 0 1,-1-1-1,1 1 0,-1-1 1,6 0-1,12 3-42,-18-3-49,-1 0 1,1 0 0,0 0 0,0 0-1,-1 0 1,1 0 0,0 0 0,-1-1 0,1 1-1,2-2 1,-4 2-136,1 0 1,-1 0-1,1 0 0,-1 0 0,1 0 0,-1 0 0,1-1 1,-1 1-1,0 0 0,1 0 0,-1-1 0,1 1 0,-1 0 1,0 0-1,1-1 0,-1 1 0,0-1 0,1 1 0,-1 0 1,0-1-1,1 1 0,-1-1 0,0 1 0,0 0 0,0-1 1,1 1-1,-1-1 0,0 1 0,0-1 0,0 1 0,0-1 1,0 1-1,0-1 0,0 0 0,-4-3-2829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2:38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86 6816,'-5'-3'786,"4"2"-665,0 1 0,0-1 1,0 1-1,0-1 1,1 0-1,-1 1 1,0-1-1,1 0 0,-1 1 1,0-1-1,1 0 1,-1 0-1,1 1 1,-1-1-1,1 0 0,-1 0 1,1 0-1,0 0 1,-1 0-1,1 0 0,0 0 1,0-2 767,-2 3-524,0 1 0,0-1-1,1 1 1,-1-1 0,0 1-1,1 0 1,-1 0 0,0 0 0,1-1-1,-1 1 1,1 1 0,0-1-1,-1 0 1,1 0 0,0 0-1,0 1 1,-2 2 0,-17 27 1113,19-29-1329,-3 5 29,1 0-1,-1 0 1,1 1 0,1-1 0,-1 1-1,1 0 1,1-1 0,-1 1-1,1 12 1,1-18-113,0 1 0,0-1 1,1 1-1,-1-1 0,1 1 0,-1-1 1,1 0-1,0 1 0,0-1 0,0 0 0,0 1 1,1-1-1,-1 0 0,2 2 0,-1-2-20,0 0 0,1 0 0,-1-1-1,0 1 1,1 0 0,-1-1 0,1 0 0,-1 0-1,1 0 1,0 0 0,-1 0 0,1 0 0,0-1-1,0 1 1,3-1 0,3 1 18,1-1-1,0 0 1,0 0 0,-1-1 0,1-1-1,0 0 1,-1 0 0,0-1 0,1 0-1,-1 0 1,0-1 0,0 0-1,-1-1 1,1 0 0,-1 0 0,0-1-1,-1 0 1,1 0 0,-1-1 0,7-9-1,-12 13-59,1-1-1,-1 1 0,0-1 0,-1 1 1,1-1-1,-1 0 0,0 0 1,1 0-1,-2 1 0,1-1 1,0 0-1,-1-1 0,0 1 0,0 0 1,0 0-1,0 0 0,-1 0 1,1 0-1,-1 0 0,0 0 1,-1 1-1,-2-8 0,2 6-63,-1 0-1,0 0 1,0 0-1,0 0 1,0 1-1,-1 0 1,1 0-1,-1 0 1,0 0 0,-1 0-1,1 1 1,-1 0-1,1 0 1,-1 0-1,0 0 1,-6-1-1,2 0-102,0 1 0,0 1 1,0 0-1,0 0 0,-13-1 0,17 3-432,0 1 0,0-1 0,0 0 1,0 1-1,0 0 0,0 0 0,0 1 0,1 0 1,-1-1-1,1 1 0,-9 5 0,2 2-5270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3:17.4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22 908 2976,'-15'7'971,"9"3"3828,6-8-4630,0 0-1,0 0 0,0 0 0,0 0 0,1 0 1,-1 0-1,1-1 0,-1 1 0,1 0 0,0 0 0,0 0 1,0-1-1,0 1 0,0 0 0,0-1 0,0 1 1,1-1-1,-1 1 0,3 1 0,-2-2-88,-1 0 0,0 0 0,1-1 0,-1 1 0,0-1 0,1 0 0,-1 1 1,1-1-1,-1 0 0,1 0 0,-1 0 0,1 0 0,-1 0 0,0 0 0,1 0 0,-1 0 0,1-1 0,-1 1 0,1 0 0,-1-1 0,0 0 0,1 1 0,-1-1 0,0 0 0,0 1 0,1-1 0,-1 0 1,2-2-1,144-128 2065,-39 31-1427,-23 19-262,-73 68-286,-1-1 1,-1 0-1,0 0 0,14-29 0,-12 12-28,-1 0-1,-2-1 1,8-43-1,-7 27-24,-6 28 24,1-37 0,-4 38-34,1 1 0,5-22-1,-4 31-97,-1 7-77,3 15-117,-2 0 168,11 37 194,-3 1 0,6 67 0,-10-67 55,13 122 324,-18-137-276,-1 0 1,-7 62-1,4-85-60,0-1 0,-8 25 0,9-34-167,0-1 0,0 1 0,0-1 0,0 1 1,0-1-1,-1 0 0,1 1 0,-1-1 0,1 0 0,-1 0 1,0 0-1,0 0 0,0-1 0,0 1 0,0 0 0,0-1 0,0 1 1,-1-1-1,1 0 0,-4 2 0,2-3 4,0 1-1,0-1 1,0 0 0,0 0 0,0-1-1,0 1 1,0-1 0,0 0 0,-7-2-1,-38-16 51,34 12-120,-87-35-136,-43-20-368,139 60-123,6 3 257,9 10 145,19 14 213,-14-14 22,0 0-1,1-1 1,0-1-1,1 0 1,0-1-1,0-1 1,18 6-1,-26-10 14,0-1-1,0 0 1,1-1 0,-1 1-1,0-2 1,1 1-1,-1-1 1,0 0-1,1-1 1,-1 0-1,0-1 1,0 1 0,1-1-1,-1-1 1,0 0-1,-1 0 1,9-4-1,5-5 94,-1-1-1,-1-1 1,0 0-1,24-24 0,-24 18-87,94-102-14,-94 98-1,0-1 0,-1-1 0,19-39 0,-13 14 72,-2 0-1,-3-1 1,-2-2-1,18-92 1,-34 137-52,0 0 0,0 0 0,-1 0 0,0 0 1,-1 0-1,0 1 0,0-1 0,-1 0 0,0 0 1,-1 0-1,1 1 0,-2-1 0,-5-9 0,9 17-48,-1 0 0,1 0-1,-1 0 1,0 0 0,0 0-1,1 0 1,-1 0 0,0 0-1,0 1 1,0-1-1,0 0 1,0 1 0,0-1-1,0 1 1,0-1 0,0 1-1,-1-1 1,1 1 0,0 0-1,0-1 1,0 1 0,0 0-1,-1 0 1,1 0 0,0 0-1,0 0 1,0 0 0,0 0-1,-1 1 1,1-1 0,0 0-1,-1 1 1,-2 1-21,0-1 0,0 1 0,0 0 0,1 0 0,-1 1-1,1-1 1,-4 4 0,-1 2 36,1-1-1,1 2 0,-1-1 1,1 1-1,1 0 0,0 0 1,0 0-1,-6 19 0,-21 86 62,24-81-26,-5 17-27,-33 154-207,41-175 264,1 1 0,2 0 0,1 0 0,6 55 0,-4-76-40,0-1 0,1 0 0,-1 0 0,2 0 1,-1-1-1,1 1 0,0 0 0,1-1 0,0 0 1,0 0-1,0 0 0,1 0 0,7 7 0,-9-12 3,0 0-1,0 0 0,0 0 1,0-1-1,0 1 0,0-1 1,0 0-1,1 0 0,-1 0 1,0 0-1,1 0 0,-1-1 1,1 0-1,-1 1 0,0-1 1,5-1-1,7 0 75,1-1 0,18-5-1,-23 4 0,25-7 30,-1-2 0,0-1 1,-1-1-1,40-25 1,-63 33-99,0-2 0,-1 1 0,0-2 0,14-13 0,5-5 152,-28 26-166,0 0 1,0 0 0,0 0-1,0 0 1,0 0 0,0 0 0,0 0-1,0 0 1,0-1 0,-1 1 0,1 0-1,0-1 1,-1 1 0,1 0-1,-1-1 1,0 1 0,1-1 0,-1 1-1,0-1 1,0 1 0,0-1 0,0-1-1,0 3-12,0-1 1,0 1-1,0 0 0,0 0 0,0 0 1,0 0-1,0-1 0,0 1 0,0 0 1,0 0-1,0 0 0,0 0 0,0-1 0,0 1 1,0 0-1,0 0 0,-1 0 0,1 0 1,0-1-1,0 1 0,0 0 0,0 0 0,0 0 1,0 0-1,-1 0 0,1 0 0,0 0 1,0-1-1,0 1 0,0 0 0,0 0 0,-1 0 1,1 0-1,0 0 0,0 0 0,0 0 1,0 0-1,-1 0 0,-8 2-158,-6 9-44,-3 7 190,13-14 19,-1 2 0,1-1-1,0 0 1,1 1 0,-1 0 0,1 0-1,0 1 1,1-1 0,-4 8-1,3 0-67,1 0-1,0 0 0,-2 27 0,5-35 64,0 0 0,0 0 0,1 0 0,-1 0-1,1 0 1,1-1 0,-1 1 0,1 0 0,0-1 0,0 1-1,1-1 1,3 6 0,-6-10 10,1 0 1,0 0-1,-1 0 1,1 0-1,0 0 0,0 0 1,0 0-1,0-1 0,0 1 1,0 0-1,-1-1 1,2 1-1,-1-1 0,0 1 1,0-1-1,0 1 1,0-1-1,0 1 0,0-1 1,0 0-1,2 0 1,-1 0-4,0 0 0,-1 0 1,1-1-1,0 1 0,0-1 0,-1 1 1,1-1-1,0 0 0,-1 0 1,1 1-1,-1-1 0,3-2 1,3-3 5,-1 1 0,0-1 0,-1-1 0,9-10 0,-5 3 59,-1 0 0,10-24 0,-9 17 150,-7 17-207,-2 0 0,1 0 1,0 0-1,-1-1 1,1 1-1,-1 0 1,-1 0-1,1 0 0,0 0 1,-1-1-1,0 1 1,0 0-1,0 0 1,0 0-1,-1 1 0,0-1 1,0 0-1,0 0 1,0 1-1,0-1 1,-1 1-1,1 0 0,-1 0 1,0 0-1,0 0 1,0 0-1,-6-4 1,5 6-35,0 0 0,0-1 0,0 1 0,0 0 0,0 1 0,-4-1 0,6 1-4,0 0-1,0 0 1,0 0 0,0 0-1,0 0 1,0 0 0,0 1-1,0-1 1,0 1 0,1-1-1,-1 1 1,0 0 0,0 0-1,-2 1 1,4-1 17,-1-1 0,1 0 0,-1 1 1,1-1-1,0 0 0,0 1 0,-1-1 0,1 0 0,0 1 1,-1-1-1,1 1 0,0-1 0,0 1 0,0-1 1,0 1-1,-1-1 0,1 0 0,0 1 0,0-1 0,0 1 1,0-1-1,0 1 0,0-1 0,0 1 0,0-1 0,0 1 1,1-1-1,-1 1 0,0 0 9,1 1 0,0-1 0,0 0-1,-1 0 1,1 1 0,0-1 0,0 0 0,0 0 0,2 1 0,1 2 11,0-1 0,1 0 0,0-1 0,6 4 1,-2-2-50,0-1-1,0 0 1,1-1 0,-1 0 0,13 1 0,-17-3 64,1 0 1,-1 0-1,1 0 0,-1-1 0,0 1 0,1-1 1,-1-1-1,0 1 0,1-1 0,7-4 0,11-6 194,-14 8-194,0-1-1,0 0 0,0-1 1,-1 0-1,0-1 0,12-11 1,-14 12-30,-7 11-189,-1 8 254,4 86 68,-3-97-135,0-1 0,0 1 0,0-1 0,0 0 0,1 1 0,-1-1 0,0 1 0,1-1 0,-1 0 0,1 1 0,-1-1 0,1 0 0,-1 0 0,1 1 0,0-1 0,1 1 0,-1-1 22,0 0-1,-1-1 1,1 1-1,0-1 1,0 1-1,0-1 0,0 1 1,0-1-1,0 0 1,0 1-1,0-1 1,0 0-1,0 0 1,0 0-1,0 0 0,0 0 1,1 0-1,2 0 43,0-1 0,0 0 0,0 0 0,0-1-1,0 1 1,-1-1 0,1 0 0,0 0-1,5-4 1,13-9 45,-6 4-49,30-26 0,20-22 54,-39 39-219,-26 19 160,4 10-187,12 16 191,40 55-276,-51-72 219,1 0 1,0-1-1,1 0 1,0 0-1,0-1 1,0 0 0,13 7-1,-19-13 21,-1 1-1,0 0 1,1-1-1,-1 1 0,1-1 1,-1 1-1,1-1 1,-1 1-1,1-1 0,0 0 1,-1 0-1,1 0 1,-1 0-1,1 0 1,-1 0-1,1 0 0,-1-1 1,1 1-1,0-1 1,-1 1-1,1-1 1,-1 1-1,0-1 0,1 0 1,-1 0-1,0 1 1,1-1-1,-1 0 1,0 0-1,0-1 0,0 1 1,0 0-1,2-3 1,1-3 24,1 0 1,-2 0-1,1-1 0,-1 0 1,3-10-1,0 0-119,-4 11 74,0 0-1,-1 0 1,0-1-1,0 1 0,0 0 1,-1-1-1,-1-8 1,0-4 183,-4-11-456,24 30 268,47 4 228,-60-3-313,1-1 0,-1 1 0,0-1 0,1 0 0,-1 0 0,0-1 0,0 0 0,8-4 0,17-4-1919,2 2-1340,29-7-3868,-23 8 3580,-32 3 2510,0 1 0,1-1 0,7-5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8:06.0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14 8896,'-22'-12'2869,"58"10"3115,-18 4-5484,-1 0 1,1 2-1,-1 0 1,0 0-1,30 14 0,-41-16-421,0 0 0,-1 1 0,0 0 0,0 0 0,0 0-1,0 1 1,0-1 0,0 1 0,-1 0 0,0 1 0,7 8-1,-9-10-52,0 1 0,0 0-1,0 0 1,-1-1 0,1 1-1,-1 0 1,0 0 0,0 0-1,-1 0 1,1 1 0,-1-1-1,0 0 1,0 0 0,0 0-1,-1 0 1,1 0 0,-3 8-1,-1 0 77,0 0-1,-1 0 0,0-1 0,-13 21 1,-32 39 390,29-44-173,20-25-255,-1 1 1,1-1 0,0 0 0,-1 0-1,1 0 1,0 1 0,0-1 0,1 1 0,-1-1-1,0 3 1,1-4-51,0 0-1,0 0 1,0 0 0,0 0-1,0-1 1,0 1 0,1 0-1,-1 0 1,0 0-1,0 0 1,1-1 0,-1 1-1,1 0 1,-1 0 0,1-1-1,-1 1 1,1 0 0,-1-1-1,1 1 1,0 0 0,-1-1-1,1 1 1,0-1-1,-1 1 1,1-1 0,0 0-1,0 1 1,0-1 0,-1 0-1,1 1 1,0-1 0,1 0-1,7 3-7,1-1 1,0 0-1,-1-1 0,1 0 1,16-1-1,52-7-3015,-25 1-1406,6 3-2854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3:21.4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11 915 3712,'-9'2'11565,"8"-2"-11225,1-11 2496,8-16-3830,-7 26 1540,18-65-274,-8 41-103,1 0 1,1 1 0,2 0-1,24-31 1,-31 44-86,1 1 0,1 0 1,0 0-1,20-15 0,-29 24-51,1 0-1,-1 0 0,1 0 1,-1 0-1,1 0 1,-1 0-1,1 0 1,0 1-1,-1-1 0,1 1 1,0-1-1,0 1 1,-1 0-1,1 0 1,0 0-1,0 0 0,0 0 1,-1 0-1,1 0 1,0 0-1,0 1 1,-1-1-1,1 1 1,0-1-1,-1 1 0,1 0 1,0 0-1,-1 0 1,1 0-1,-1 0 1,1 0-1,-1 0 0,0 0 1,1 0-1,-1 1 1,0-1-1,0 0 1,0 1-1,0-1 0,0 1 1,0 0-1,0-1 1,-1 1-1,1 0 1,-1-1-1,1 1 0,-1 0 1,1 3-1,0 5 39,0 0 0,-1 1-1,0-1 1,-1 0 0,0 1-1,0-1 1,-1 0 0,0 0-1,-1 0 1,0 0 0,-8 16-1,7-18 64,0 2 346,6-18-139,0 0-330,1 0 0,1 0 1,0 0-1,0 0 0,0 0 1,1 1-1,0 0 0,1 0 0,6-7 1,3-1-66,0 1 1,31-22-1,-41 32 18,0 0 1,0 1-1,1 0 1,-1 0-1,1 1 1,0 0-1,0 0 1,11-3-1,-14 5 34,0 0 0,1 0-1,-1 0 1,0 0 0,0 0 0,1 0-1,-1 1 1,0 0 0,0 0 0,0 0-1,0 0 1,0 0 0,0 0 0,0 1-1,0 0 1,0-1 0,-1 1 0,4 3-1,-3-1 19,1-1-1,-1 1 1,0 0-1,-1 0 1,1 0-1,4 9 1,4 8 121,10 19-344,-18-33 206,0 0 0,0 0 0,1 0 0,0-1 0,0 0-1,0 0 1,1 0 0,-1 0 0,1-1 0,12 10 0,-16-14 13,1-1 1,0 1-1,0 0 1,0-1-1,0 1 0,0-1 1,0 1-1,0-1 1,0 0-1,0 0 1,0 0-1,0 0 0,0 0 1,0-1-1,0 1 1,0-1-1,0 1 0,0-1 1,0 0-1,0 0 1,0 1-1,-1-1 0,1 0 1,3-3-1,4-2 40,-1-1-1,0 0 1,10-10-1,-14 13-23,2-2-2,-1 0-1,0 0 1,0 0-1,-1-1 1,0 0 0,0 0-1,0 0 1,-1 0-1,0 0 1,0-1 0,-1 1-1,0-1 1,0 0-1,0-11 1,-5-9 172,3 27-200,0 0 0,0 0 0,0 1-1,-1-1 1,1 0 0,0 1 0,-1-1 0,1 0 0,0 0-1,-1 1 1,1-1 0,-1 1 0,1-1 0,-1 0 0,1 1-1,-1-1 1,1 1 0,-1-1 0,0 1 0,1-1 0,-1 1 0,0 0-1,1-1 1,-1 1 0,0 0 0,1 0 0,-1-1 0,0 1-1,-1 0 1,0 0-15,-1 1-1,0-1 0,0 1 1,0-1-1,1 1 1,-1 0-1,0 0 0,1 1 1,-1-1-1,1 0 1,-1 1-1,1 0 0,0-1 1,-1 1-1,1 0 1,0 0-1,0 0 0,0 1 1,1-1-1,-1 0 1,0 1-1,0 2 0,-3 3-41,1 1-1,0 0 1,1-1-1,0 1 0,-3 15 1,5-16 41,0-1 0,0 0 0,1 1 0,0-1 0,1 1 0,0-1 0,0 0 1,4 14-1,1-4 29,0 1 0,12 21 0,-17-37 3,0 0 0,0 0 1,0 0-1,1 0 0,-1-1 1,0 1-1,1-1 1,-1 1-1,1-1 0,-1 1 1,1-1-1,-1 0 0,1 0 1,0 0-1,2 1 0,-3-1 7,1-1 0,-1 0 0,0 0 0,1 1 0,-1-1 0,1 0 0,-1 0-1,1 0 1,-1-1 0,0 1 0,1 0 0,-1 0 0,0-1 0,1 1-1,-1-1 1,0 1 0,1-1 0,-1 0 0,0 1 0,0-1 0,0 0 0,1 0-1,1-2 1,4-5 4,1 0 0,-1-1 0,10-16 0,4-4-29,-3 5 84,1 1 0,28-25 0,60-55 192,-106 105-515,-4 7 104,-9 19 64,5-12 84,0 4 24,1 0 0,0 0 0,2 1-1,0 0 1,2 0 0,0 41 0,2-62-34,0 1 0,0-1 0,1 0 0,-1 0 0,0 0 0,0 0 1,1 1-1,-1-1 0,0 0 0,1 0 0,-1 0 0,0 0 0,0 0 1,1 0-1,-1 0 0,0 0 0,1 0 0,-1 0 0,0 0 0,1 0 1,-1 0-1,0 0 0,1 0 0,-1 0 0,0 0 0,0 0 0,1-1 1,-1 1-1,0 0 0,1 0 0,6-4 49,0 0 0,-1-1 0,1 0 0,-1 0-1,0 0 1,0 0 0,7-10 0,5-4 38,77-60-198,-70 60 43,-21 16 62,0 0 0,0 0 0,0 0 0,0 1 0,1 0 0,-1 0 0,1 0 0,0 0 1,5 0-1,-9 22-159,-5 18 135,-2 3-2,6-37 37,3 48 45,-3-47-63,1 0 1,0 0-1,1 0 1,-1-1-1,1 1 1,0 0-1,0-1 0,3 6 1,-4-9 16,-1 0 1,1 0-1,-1-1 0,1 1 0,0 0 1,0 0-1,0 0 0,-1 0 1,1-1-1,0 1 0,0 0 0,0-1 1,0 1-1,0-1 0,0 1 1,0-1-1,0 0 0,1 1 1,-1-1-1,0 0 0,0 0 0,0 1 1,0-1-1,0 0 0,0 0 1,1 0-1,-1-1 0,0 1 1,0 0-1,0 0 0,2-1 0,2-1 11,0-1-1,0 1 0,-1-1 0,1 0 1,5-5-1,-4 4 47,11-10-58,-1-1 0,0 0 0,-1-1 0,-1 0 0,-1-1 0,0-1 0,18-35 0,-17 25 40,-1-2 1,13-44-1,10-66-45,3-8 215,-23 100-210,-5 19-56,-1-1 0,8-52 0,-17 37-196,-11 58 20,3 9 177,0-1-1,1 1 0,2 0 1,-4 30-1,5-25 56,-39 267 30,33-243-104,4-29 87,-2 34-1,2 4-155,2-42 136,1 0 1,1 0-1,3 35 0,-2-50 28,0 0 0,1 0 0,0-1 1,-1 1-1,1-1 0,0 1 0,0 0 0,1-1 0,1 4 0,-2-5-17,-1-1-1,1 1 0,-1-1 0,1 0 0,-1 1 0,1-1 1,-1 1-1,1-1 0,-1 0 0,1 0 0,0 1 0,-1-1 0,1 0 1,-1 0-1,1 0 0,0 1 0,-1-1 0,1 0 0,0 0 1,-1 0-1,1 0 0,0 0 0,-1-1 0,1 1 0,0 0 0,-1 0 1,1 0-1,-1 0 0,1-1 0,0 1 0,-1 0 0,1-1 1,-1 1-1,1 0 0,-1-1 0,1 1 0,-1-1 0,1 1 0,-1 0 1,1-1-1,0 0 0,40-47 251,107-91 261,-117 108-549,-30 30 28,-1 1 0,1-1 0,-1 1 0,0-1 1,1 1-1,-1-1 0,0 0 0,1 1 0,-1-1 0,0 1 0,0-1 0,1 0 0,-1 1 0,0-1 0,0 0 0,0 1 0,0-1 0,0 0 0,0 1 0,0-1 0,0 0 1,0 1-1,0-1 0,-1 0 0,1 1 0,0-1 0,-1-4-90,8 6 1,4 4 36,-1 1 1,1 1-1,-1-1 0,0 2 1,-1-1-1,0 1 0,15 16 1,-18-16 53,-1-1 1,1 1 0,6 14-1,-8-14 7,1 0 0,0 0-1,10 11 1,-12-15 16,0 0 1,1-1-1,-1 1 1,1-1-1,0 0 1,7 4-1,-9-6-12,0-1 0,0 1 0,-1-1-1,1 1 1,0-1 0,0 0 0,0 0-1,0 0 1,0 0 0,0 0 0,0 0 0,0 0-1,0-1 1,0 1 0,0-1 0,0 1-1,0-1 1,0 0 0,2-1 0,9-5 8,1-1 1,-1-1 0,-1 0 0,0-1-1,0 0 1,15-18 0,14-11-70,-38 36 87,-2 5-7,-2 4 24,-2-2-14,2 0-50,-1-1-1,0 0 1,1 1 0,0-1-1,0 1 1,0 0 0,-1 6-1,-1 19 43,1-22-35,1 0 0,0 1 0,0-1 0,1 1 0,0 0 0,1-1 0,-1 1 0,1-1 0,1 1 0,2 8 0,-1-6 36,3 10 50,-6-20-77,0 1 0,1-1 1,-1 0-1,0 1 0,0-1 0,1 0 1,-1 1-1,0-1 0,1 0 0,-1 1 1,0-1-1,1 0 0,-1 1 0,0-1 1,1 0-1,-1 0 0,1 0 0,-1 1 1,1-1-1,-1 0 0,1 0 0,-1 0 1,0 0-1,1 0 0,-1 0 1,1 0-1,-1 0 0,1 0 0,-1 0 1,1 0-1,-1 0 0,1 0 0,-1 0 1,1-1-1,1 0 16,-1 0-1,1 0 1,-1 0 0,1-1 0,-1 1-1,0 0 1,0-1 0,2-1 0,2-4 73,-2 4-87,-1-1 0,1 0 0,-1 1 1,0-1-1,0 0 0,0 0 0,-1 0 0,1 0 0,0-6 0,0 0 32,0 0-1,-1 1 1,0-13 0,-2 17-22,1 0 1,-1 0 0,0 1 0,0-1 0,0 0-1,0 1 1,-1-1 0,-3-5 0,4 8-22,0 0-1,0 0 1,0 1 0,0-1 0,0 0 0,0 1 0,0-1 0,-1 1-1,1-1 1,0 1 0,-1 0 0,0 0 0,1 0 0,-1-1 0,0 2-1,1-1 1,-1 0 0,0 0 0,0 0 0,0 1 0,0-1 0,0 1-1,-2-1 1,-25-2-202,27 3 38,4-1 103,0 0 85,0 0 0,1 0 0,-1 0 1,0 0-1,4-1 0,31-5 26,-9 1-71,0 2 0,45-3 0,-69 7 35,58 3-44,-55-2 33,0 0 1,-1 0-1,1 1 1,-1 0-1,1 0 1,-1 0-1,6 4 1,-11-5 8,0-1 1,0 1-1,0 0 1,0 0-1,0 0 1,0-1-1,-1 1 1,1 0-1,0 0 1,-1 0-1,1 0 1,0 0-1,-1 0 1,1 1-1,-1-1 0,0 0 1,1 0-1,-1 0 1,0 0-1,0 0 1,0 1-1,0-1 1,0 0-1,0 0 1,0 0-1,0 1 1,0-1-1,0 0 1,-1 0-1,1 1 1,-2 5 39,-1 0 0,1-1 1,-8 12-1,8-14-32,-6 9 11,0-1 1,-1 0 0,-15 15-1,6-7 92,15-18-11,5-7-65,8-9 9,3 1-73,1 1 0,-1 0 1,2 1-1,-1 0 0,2 1 0,-1 1 0,1 0 1,1 2-1,0-1 0,31-7 0,-45 14 25,1 0-1,-1 0 1,1 1-1,-1-1 1,1 1-1,-1 0 1,1 0-1,-1 0 1,1 1-1,0-1 1,-1 1-1,0 0 1,1 0-1,-1 0 1,0 1 0,7 2-1,-6-1 1,0 0 0,0 0 0,-1 1-1,1-1 1,-1 1 0,0 0 0,0-1 0,0 1 0,0 1 0,-1-1-1,4 7 1,30 73 46,-36-83-40,1 0-1,-1 0 1,0-1-1,1 1 1,-1 0-1,1 0 1,-1 0-1,1-1 1,-1 1-1,1 0 1,0-1-1,-1 1 1,1-1-1,0 1 1,-1-1-1,1 1 1,0-1-1,0 1 1,0-1-1,-1 0 1,1 1-1,0-1 1,0 0-1,0 0 1,1 1-1,-1-2-3,0 1-1,0 0 1,0-1-1,0 1 1,0-1-1,0 1 1,0-1-1,0 1 1,0-1-1,0 0 1,0 1-1,0-1 1,0 0-1,0 0 1,-1 0-1,1 0 1,0 0-1,0-2 1,18-29 168,18-42 1,10-18-438,-41 103 94,-2-3 156,0 1 1,-1-1-1,-1 1 0,1 0 1,-1 0-1,-1-1 0,2 13 1,-3 65 166,-1-45-160,1-16 27,-1 0 0,-1 0 0,-1 0 0,-9 34 1,12-58-12,0-1 1,0 1-1,0 0 1,0-1-1,-1 1 1,1 0-1,0-1 1,0 1 0,-1-1-1,1 1 1,0 0-1,-1-1 1,1 1-1,-1-1 1,1 1-1,-1-1 1,1 1 0,-1-1-1,1 1 1,-1-1-1,0 0 1,1 1-1,-1-1 1,-1 1-1,2-1 4,-1 0-1,0 0 1,0-1-1,1 1 0,-1 0 1,0 0-1,0-1 1,1 1-1,-1 0 0,0-1 1,1 1-1,-1-1 0,1 1 1,-1-1-1,0 1 1,1-1-1,-1 1 0,0-2 1,-3-2 33,1-1 0,0 0 0,0 0 0,-5-10 1,-3-11-244,-9-35 1,19 57 182,0 1 1,0 0-1,1-1 1,-1 1-1,1-1 1,0 1-1,0-6 1,1 9 15,-1-1-1,0 0 1,0 0 0,0 0 0,1 1 0,-1-1 0,1 0 0,-1 0 0,0 1 0,1-1-1,-1 0 1,1 1 0,0-1 0,-1 0 0,1 1 0,-1-1 0,1 1 0,0-1-1,0 1 1,-1-1 0,1 1 0,0 0 0,0-1 0,-1 1 0,1 0 0,0-1 0,0 1-1,0 0 1,0 0 0,-1 0 0,1 0 0,0 0 0,0 0 0,1 0 0,19 1-88,36 7 1,-9 0 83,72-1-1233,-1-6-4547,-113-1 5351,-3 0-203,0 0 1,1 0-1,-1 0 1,0 0-1,0 0 0,0 1 1,1-1-1,-1 1 0,0 0 1,0 0-1,5 3 0,-4 2-4483,-4-6 4874,-1 1 0,1-1 240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3:21.9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0 228 8128,'0'-28'3680,"10"28"-2112,4 0-1184,7-4 2303,8-4-1471,-3-3 640,14-9-1088,15-5-224,11-4-352,16 3-256,-6-2 0,-4 8-2144,-4 3 1184,-15 5-6751,-17 16 4319,-12 4-544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3:24.5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507 0 2304,'1'0'243,"-1"0"0,1 0 0,0 0 0,-1 0 1,1 0-1,-1 0 0,1 1 0,-1-1 0,1 0 0,-1 0 0,1 1 1,-1-1-1,1 0 0,-1 0 0,1 1 0,-1-1 0,1 1 0,-1-1 0,0 0 1,1 1-1,-1-1 0,1 1 0,-1-1 0,0 1 0,0-1 0,1 1 0,-1-1 1,0 1-1,0-1 0,0 1 0,1-1 0,-1 1 0,0 0 0,0-1 1,0 1-1,0 0 0,0 2-658,1 0 638,-1-1 1,0 1 0,0 0-1,-1-1 1,1 1-1,0 0 1,-1-1-1,0 1 1,0-1-1,-1 4 1,-13 28 1340,12-28-1390,-12 23 1012,-38 53 0,-27 23 7,58-78-827,-61 70 561,-17 23 124,84-97-927,1 0 0,1 2-1,2-1 1,0 2 0,1-1-1,-9 36 1,7-7 17,2-1 1,-5 66 0,14-96-65,0 0 0,2 0-1,4 44 1,-3-59-43,1 0 1,0 0-1,0 0 0,1 0 1,0-1-1,0 1 0,0-1 0,1 0 1,1 0-1,-1 0 0,1-1 0,0 0 1,0 1-1,10 7 0,-5-6 9,0-1-1,0 0 1,1-1-1,0 0 0,0-1 1,1 0-1,15 5 1,-20-8-194,0 0 1,1-1 0,-1 1-1,0-1 1,1-1 0,-1 1-1,1-2 1,-1 1 0,0-1-1,1 0 1,-1 0 0,0-1-1,11-3 1,3-9-4124,-14 9 2644,6-6-4812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3:25.4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6 3328,'6'-5'7016,"-4"11"-3648,0 16-2147,-1-1 0,-1 0 0,-3 23 1,-13 72 730,9-60-1327,0 17 65,-20 81 0,26-151-1703,-1-15-3571,2 7 3204,0 0 0,0 1 1,1-1-1,1-6 0,2-2-2918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3:26.8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75 2080,'-3'0'14684,"5"-1"-14691,1 1 1,-1-1-1,0 1 0,0-1 0,0 0 1,0 0-1,0 1 0,3-3 1,9-10 373,24-14 0,-32 23-228,1 0 1,0 0 0,0 1-1,0 0 1,0 0 0,12-2-1,-15 5-33,1 0-1,-1 0 1,0 0-1,1 0 1,-1 1-1,0 0 1,1 0-1,-1 0 1,0 0-1,0 1 1,0 0-1,0 0 1,0 0-1,0 0 1,4 4-1,-4-3 86,1-1 0,-1 1 0,1-1-1,-1 0 1,1 0 0,0 0 0,0 0 0,0-1-1,0 0 1,8 1 0,-12-2-174,1-1-1,-1 1 1,0 0-1,0 0 1,0 0 0,0-1-1,0 1 1,0-1-1,0 1 1,0-1 0,0 1-1,0-1 1,0 0-1,0 1 1,-1-1 0,1 0-1,0 0 1,0 1-1,-1-1 1,1 0 0,0 0-1,-1 0 1,1-1-1,2-11-3897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3:27.8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40 111 4480,'0'-3'7024,"17"4"-3990,0 4-1617,-14-4-1264,0 0-1,-1 0 1,1-1 0,0 1 0,0 0 0,-1-1 0,1 0 0,0 0 0,0 0 0,3 0 0,3-2 13,-1 0 1,1-1 0,-1 0-1,1 0 1,-1-1 0,0 0-1,9-7 1,-16 10-125,1 0 0,-1 0 1,1-1-1,-1 1 0,1-1 0,-1 1 0,0-1 0,1 0 1,-1 1-1,0-1 0,0 0 0,-1 0 0,1 0 1,0 0-1,0 0 0,-1 0 0,0 0 0,1 0 0,-1 0 1,0 0-1,0 0 0,0 0 0,0 0 0,0 0 0,0 0 1,-1 0-1,1 0 0,-1 0 0,1 0 0,-1 0 0,-1-2 1,2 2-38,-1 1-1,0-1 1,0 1 0,0-1 0,0 1 0,0-1 0,0 1 0,0-1 0,0 1 0,-1 0 0,1 0-1,0 0 1,-1 0 0,1 0 0,-1 0 0,1 0 0,-1 0 0,1 0 0,-1 1 0,0-1-1,0 1 1,1-1 0,-1 1 0,0 0 0,0 0 0,1-1 0,-1 1 0,0 0 0,0 1-1,1-1 1,-1 0 0,0 0 0,0 1 0,1-1 0,-1 1 0,-2 0 0,-5 4 38,0 0 1,0 0 0,0 1 0,0 0 0,1 0-1,0 1 1,0 0 0,1 1 0,-1 0-1,2 0 1,-1 0 0,1 1 0,1 0 0,0 0-1,0 1 1,0-1 0,1 1 0,1 0-1,0 0 1,0 0 0,1 0 0,0 1 0,0 15-1,2-22-4,0-1-1,0 1 0,1 0 0,0-1 0,-1 1 0,1-1 1,1 1-1,-1-1 0,0 1 0,1-1 0,0 0 0,0 0 1,0 0-1,0 0 0,0 0 0,0 0 0,1 0 0,0-1 1,-1 1-1,1-1 0,0 0 0,0 0 0,5 3 1,-3-3-2,1 1 0,-1-1 1,1 0-1,-1-1 1,1 1-1,0-1 0,0 0 1,-1-1-1,1 1 1,0-1-1,0 0 0,0 0 1,0-1-1,6-1 1,1-2-214,0 0 1,15-6-1,25-15-4589,-43 20 3486,53-23-6779,-23 11 3338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3:28.8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47 3552,'-5'-1'2587,"11"10"1439,5 0-2119,-6-5-1280,0 1 0,0-1 0,0 1 0,-1-1 0,0 1 0,0 0 0,5 10-1,5 7 425,4 9-208,-13-20-607,1 0 0,10 13 0,-10-15 24,-1 0 1,1 0-1,-1 0 1,3 12-1,1 1 192,-5-12-335,-1-1 1,0 1 0,0 0-1,-1 0 1,2 18 0,-4-20-65,1 1 0,0-1 0,4 12 0,0 8 81,-4-23-109,0-1 0,0 1 0,0-1 0,0 1 0,4 6 0,-4-10 12,-2 1-36,1 0-1,0 1 1,-1-1 0,1 0-1,0 0 1,0 0 0,1 0-1,-1 0 1,0 0 0,1 1-1,-1-1 1,1 0 0,1 3-1,-1-1 28,1 9 17,-3-10-58,8 80 77,-6-66-6,-1-15-52,0 0-1,0-1 0,0 1 1,1 0-1,-1 0 1,0 0-1,1 0 0,-1 0 1,2 3-1,-1-4-58,-4 0 712,9-7-395,-2-3-225,0 0 1,-1-1 0,1 1 0,-2-1 0,3-15 0,2-11 238,49-152-16,-47 166-249,0 1 1,2 0 0,0 0-1,1 1 1,1 1 0,23-27-1,13-4-453,65-51 0,-85 74-2088,-34 44-8106,-7-5 6757,-1-6-123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3:34.7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297 25 2400,'-4'-5'441,"4"5"-337,-1 0 0,1-1 0,-1 1 0,1 0 0,-1-1 0,1 1 0,-1 0 0,2-17 14664,1 21-16127,0-2 1472,-1 1 0,0 0 0,0 0 0,-1 0 1,1 0-1,-1 0 0,1 1 0,-1-1 0,0 0 0,0 4 0,2 20 195,16 53 582,32 115-516,-38-158-336,11 31 52,-15-46 87,-1 0-1,-1 0 1,-1 1-1,-1 0 1,0 0-1,-2 0 1,-1 26-1,-3 10 401,-15 92-1,13-127-461,-1 0-1,-1 0 0,-1 0 1,-1-1-1,-15 28 0,14-34-78,0 0 1,-2-1-1,0 0 0,-1-1 1,0 0-1,-1-1 0,-19 16 0,-61 44 73,-60 55-3524,151-127 3020,1-1 0,-1 1 0,1 0 0,-1 0-1,1 0 1,-2 5 0,2-7 244,1 1 0,0-1 0,0 1 0,0-1 0,-1 1 0,1-1 0,0 1 0,0-1 0,0 1 0,0-1 0,0 1 0,0-1 0,0 1 0,0-1 0,0 1 0,0-1 0,1 1 0,-1-1 0,0 0 0,0 1 0,0-1-1,1 1 1,-1-1 0,0 1 0,0-1 0,1 1 0,-1-1 0,0 0 0,1 1 0,-1-1 0,0 0 0,1 1 0,-1-1 0,1 0 0,-1 0 0,0 1 0,1-1 0,-1 0 0,1 0 0,-1 0 0,2 1 0,14 0-5849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3:36.4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60 832,'-1'-3'63,"-2"-3"69,5 5 109,-2 1-152,1 0 0,-1 0 0,1 0 0,-1 0 0,1 0 0,-1 0 0,1 0 0,-1-1 0,0 1 0,1 0 0,-1 0 0,1 0 0,-1-1 0,1 1 0,-1 0 0,0 0 0,1-1 0,-1 1 0,0 0 0,1-1 0,-1 1 0,0-1 0,1 1 0,-1 0 0,0-1 0,0 1 0,1-1 0,22-27 11671,-23 56-6422,0-28-5162,-4 0 1061,6-1-1223,0-1-1,0 1 1,-1 0 0,1-1-1,0 1 1,-1-1-1,1 1 1,-1-1 0,0 0-1,0 0 1,1 1-1,-1-1 1,0 0-1,-1 0 1,1 0 0,0 0-1,0-1 1,-1 1-1,1 0 1,-1 0-1,0-4 1,0 7-51,-1 2-323,0-1 1,0 0 0,0 0-1,0 0 1,0 0 0,-1 0 0,1 0-1,-1 0 1,1-1 0,-4 4-1,-4 4-4594,1 3-1076,-2 5 3197,-4 7-138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3:37.1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93 3488,'10'-3'20751,"-10"6"-22809,1-9 2559,1 0-391,0-1 1,-1 1-1,0-1 1,0 0-1,0 1 1,-1-1-1,0-11 1,-1 4 365,1 14-467,1-1 0,-1 1 0,0 0 0,0 0 0,0-1 0,0 1 0,0 0 1,0 0-1,0-1 0,0 1 0,0 0 0,0 0 0,0-1 0,0 1 0,0 0 0,0 0 0,0-1 0,0 1 0,-1 0 0,1 0 0,0-1 1,0 1-1,0 0 0,0 0 0,0-1 0,-1 1 0,1 0 0,0 0 0,0 0 0,0 0 0,-1-1 0,1 1 0,0 0 0,0 0 0,0 0 1,-1 0-1,1 0 0,0 0 0,0-1 0,-1 1 0,1 0 0,0 0 0,-1 0 0,-9 6-57,8-5 145,1 0 95,-3 22-411,3-19-663,0 1-1,0 0 1,0 0-1,1 6 1,0-10 515,0 0 1,0 0-1,0 0 1,0 0-1,0 0 1,0 0-1,1 0 1,-1 0-1,0 0 1,1 0-1,-1 0 1,1 0-1,-1 0 1,1-1-1,-1 1 1,1 0 0,0 0-1,-1-1 1,1 1-1,0 0 1,0-1-1,0 1 1,-1 0-1,1-1 1,1 1-1,8 0-5355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8:07.8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73 4384,'-1'-2'249,"0"0"0,0 0 1,0 0-1,0 0 0,0 0 0,0 0 1,1-1-1,-1 1 0,1 0 1,-1 0-1,1 0 0,0-1 0,0 1 1,0 0-1,0 0 0,0-1 0,0 1 1,1 0-1,-1 0 0,1 0 0,0-1 1,0-1-1,7-16 8070,-7 25-6295,0 4-1978,5 146 1574,-4-46-1091,-1 4-294,-1-65 106,-5 30 1409,4-93-1457,-6-29 0,1 9-111,0-32-232,2-1 0,5-79 0,6 84 54,-6 56-50,1 0 1,0 1-1,0-1 1,0 0 0,1 1-1,5-12 1,-6 17 44,-1-1 1,1 0 0,-1 1 0,1-1 0,0 1-1,-1-1 1,1 1 0,0 0 0,0 0 0,0 0-1,0 0 1,0 0 0,0 0 0,0 1 0,0-1-1,0 1 1,0-1 0,1 1 0,-1 0 0,0 0-1,0 0 1,0 0 0,0 0 0,1 0 0,-1 1-1,0-1 1,3 2 0,7 1 114,0 1 0,0 1-1,18 9 1,-20-9 23,31 18 268,-28-15-237,23 10 1,-35-18-111,-1 0-333,1 0 1,-1 0-1,1 0 0,-1 0 1,0 0-1,1 0 0,-1 0 1,0 0-1,1-1 0,-1 1 1,1 0-1,-1 0 0,0 0 0,1 0 1,2-6-4396,-3 6 4395,0-1 0,0 1 1,0 0-1,0-1 0,0 1 1,0 0-1,0-1 0,0 1 1,0-1-1,0 1 0,0 0 0,0-1 1,0 1-1,0 0 0,-1-1 1,1 1-1,0 0 0,0-1 1,-1 0-276,0-2-450,-1 1-1,1-1 1,-1 0-1,1 1 1,-1-1 0,-2-2-1,-13-7-2252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3:39.1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31 1824,'-5'-10'145,"5"10"42,0 0 0,-1-1 0,1 0 0,-1 1 0,1-1 1,0 1-1,-1-1 0,1 0 0,0 1 0,0-1 0,-1 1 0,1-1 0,0 0 0,0 1 0,6-13 10197,-7 21-7279,-4 15-2698,0-6 377,-4 31-44,-23 126 88,23-99-94,0 125-1,9-199 19,13-7-576,-7 4-176,0 0 0,0 0 0,0-1 0,0 0 0,0 0 0,-1 0 0,1-1 0,-1 0 0,0 0 0,0 0 0,-1 0 0,1-1 0,-1 0 0,0 0 0,0 0 0,0-1 0,3-7 0,-6 12-7,-1 0-1,0 0 1,1 0 0,-1 0 0,1 0-1,0 0 1,-1 0 0,1 0-1,0 0 1,-1 0 0,1 0 0,0 1-1,0-1 1,0 0 0,0 1 0,1-2-1,-1 1-12,63-41-215,-63 41 224,0 1-1,0-1 1,0 0 0,0 1-1,0-1 1,0 1-1,0 0 1,0-1-1,1 1 1,-1 0 0,0 0-1,0 0 1,3-1-1,9 4 22,-9 1-2,-3-2-15,3 4-6,1 0 1,-2 0-1,1 1 1,-1-1-1,1 1 1,-2 0-1,1 0 0,-1 0 1,0 0-1,1 10 1,0 7 94,-1 44 1,-2-51 55,0-16-137,0 0 1,0-1-1,0 1 0,0 0 0,-1-1 0,1 1 0,0 0 0,0-1 0,0 1 0,-1 0 1,1-1-1,0 1 0,0-1 0,-1 1 0,1 0 0,-1-1 0,1 1 0,0-1 0,-1 1 1,1-1-1,-1 1 0,0-1 0,0 1 0,-1 2-371,-2-49-20422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3:39.5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526 32 3904,'-1'-1'170,"-4"-13"510,5 14-652,0 0 0,0 0 0,-1 0 0,1-1 0,0 1 0,0 0 0,0 0-1,0-1 1,0 1 0,0 0 0,0 0 0,0-1 0,0 1 0,-1 0 0,1-1 0,0 1 0,0 0 0,0 0 0,1-1 0,-1 1 0,0 0 0,0 0-1,0-1 1,0 1 0,0 0 0,0 0 0,0-1 0,0 1 0,0 0 0,1 0 0,-1-1 0,1 1 206,-2-8 4518,-1 8-4328,-1 0 0,1 1 0,0 0 0,0-1 0,-1 1 0,1 0-1,-4 2 1,-5 2 383,-213 95 3365,192-83-4022,1 1 0,1 2 0,1 1 0,-49 46 0,57-47-676,-1 1-1769,3 0-4377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3:40.1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19 124 4224,'-6'-2'519,"-6"1"4802,14 1-4931,0 1 1,0 0-1,1-1 1,-1 1-1,0-1 1,1 0-1,-1 0 1,3 0-1,25-2 961,1-1 0,-1-2-1,49-13 1,-11 2-818,83-12 230,185-11-1,-274 34-721,13-1-272,-26 5-3088,-50 19-4845,0-15 7091,1 13-3540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3:40.9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91 6656,'-6'-7'1053,"6"6"-922,0 1 0,0 0 0,-1 0 0,1 0 0,0-1 1,0 1-1,0 0 0,0 0 0,0 0 0,0-1 0,-1 1 1,1 0-1,0 0 0,0 0 0,0 0 0,0-1 0,-1 1 1,1 0-1,0 0 0,0 0 0,0 0 0,-1 0 0,1 0 1,0 0-1,0 0 0,-1 0 0,1 0 0,0 0 0,0 0 1,0 0-1,-1 0 0,1 0 0,0 0 0,0 0 0,-1 0 1,1 0-1,0 0 0,-1 1 101,0 0 0,0 0 0,0 0 0,1 0 0,-1 0 0,0 0 0,1 0 0,-1 1 0,1-1 0,-1 0 0,1 0 0,0 1 0,-1-1 0,1 2 1,-4 21 638,-3 106 1321,4-55-1776,0 107 565,1-63 688,-4-175-1297,2-1-1,4-77 0,1 52-317,0 52-304,10-51 0,-5 39 105,7-26 44,-11 61 84,0 0 0,0 0 1,1 0-1,0 0 0,0 1 1,1-1-1,6-9 0,-9 15 18,0 0 0,1 0 0,-1 0-1,0 0 1,0 0 0,1 0 0,-1 0 0,0 0-1,1 0 1,-1 0 0,1 1 0,-1-1-1,1 1 1,-1-1 0,1 1 0,0-1 0,-1 1-1,1 0 1,-1 0 0,1 0 0,0 0-1,-1 0 1,1 0 0,0 1 0,-1-1 0,1 0-1,-1 1 1,1-1 0,-1 1 0,1 0-1,2 1 1,4 3 105,0 0 0,0 0-1,-1 1 1,10 9 0,-9-7 140,0-1-120,0-1-1,-1 2 0,-1-1 1,1 1-1,7 12 0,-12-17-88,-1-1 0,0 1 0,0-1 0,0 1 0,0 0 0,0-1 0,0 1 0,-1 0-1,1 0 1,-1-1 0,0 1 0,0 0 0,0 0 0,0 0 0,0-1 0,-1 1 0,0 0 0,1 0-1,-1-1 1,0 1 0,0 0 0,0-1 0,0 1 0,-3 3 0,1-3-9,1 0 0,-1 0 0,0-1 1,0 1-1,0-1 0,0 1 0,0-1 0,-1 0 0,1 0 0,0-1 1,-1 1-1,0-1 0,1 0 0,-6 1 0,3 0-263,-1-1 1,0 1-1,0-2 0,0 1 0,0-1 0,-13-1 1,19 1 46,-1 0 1,1 0 0,0-1-1,0 1 1,0 0 0,0 0-1,1-1 1,-1 1 0,0 0-1,0-1 1,0 1 0,0-1-1,0 1 1,0-1 0,0 0-1,1 1 1,-1-1 0,0 0-1,0 1 1,1-1 0,-1 0-1,1 0 1,-1 0 0,1 0-1,-2-1 1,2 1-118,1 0 0,-1-1 1,0 1-1,0 0 0,0 0 0,1 0 0,-1-1 0,0 1 1,1 0-1,-1 0 0,1 0 0,-1 0 0,1 0 1,0 0-1,-1 0 0,1 0 0,0 0 0,0 0 0,0 0 1,0 1-1,0-1 0,0 0 0,1 0 0,26-18-3033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3:42.7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1 306 1248,'0'0'7594,"8"-4"-2159,-8 3-5078,1 0 0,-1 0 0,0 0 0,1 0-1,-1 0 1,0 0 0,1 1 0,-1-1 0,1 0 0,-1 0 0,1 0 0,0 1 0,-1-1 0,1 0 0,0 0 0,1 0 0,-2 1-301,1-1 1,0 0-1,-1 1 1,1-1-1,0 0 1,-1 1-1,1-1 1,-1 0 0,1 0-1,-1 0 1,1 1-1,-1-1 1,0 0-1,1 0 1,-1 0-1,0-1 1,9-57 1660,-9 53-1782,0 4 98,-1 1 0,1-1 0,0 0 0,1 1 0,-1-1-1,0 1 1,0-1 0,1 0 0,-1 1 0,1-1 0,-1 1 0,2-3 0,-2 2-18,1 0 0,-1 0 0,0 0 0,0 0 0,0 0 0,0 0 0,0 0-1,-1-3 1,1 3-26,0 0 0,-1-1-1,1 1 1,0 0 0,0-1 0,1 1-1,-1 0 1,0-1 0,2-2-1,1-9 47,-3 12-27,0 1 0,0 0 0,0 0 0,0-1 0,0 1 0,1 0 0,-1-1 0,1 1 0,-1 0 0,1 0 0,-1 0 0,2-3 0,24-30-70,-23 28 45,1-1 0,1 1 0,-1 1 0,1-1-1,0 1 1,0-1 0,0 1 0,1 1 0,0-1-1,10-5 1,-15 9 25,0 0 0,0 1 0,1-1 0,-1 1 0,0-1 0,0 1 0,0 0-1,1-1 1,-1 1 0,0 0 0,0 0 0,1 0 0,-1 0 0,0 0 0,0 0 0,1 0 0,-1 0-1,0 1 1,0-1 0,0 0 0,1 1 0,-1-1 0,0 1 0,0-1 0,0 1 0,0 0 0,0-1-1,0 1 1,0 0 0,0 0 0,1 1 0,1 3 105,0 0 0,0 0 1,-1 0-1,0 0 0,0 0 0,1 7 0,-1-7 37,-1 0 1,1 0-1,0 0 0,0 0 1,5 7-1,-5-10-96,-1 0 0,1 0 0,0 0 0,0-1 0,-1 1 0,1-1 0,0 1-1,0-1 1,0 0 0,1 1 0,-1-1 0,4 1 0,-2-1 10,-1-1 0,0 1-1,1-1 1,-1 0 0,0 0 0,0 0-1,1-1 1,-1 1 0,6-3 0,54-14 461,71-17-640,-7 2-737,-98 24-2603,0 0-3277,-12 3 3740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3:43.4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26 4320,'-19'-8'1392,"11"-10"9106,8 24-7706,-1 14-2039,-2 0 0,0 0 0,-1 0 0,-2-1 0,-13 36 0,-7 24-156,13-16-276,-7 75 1,-1 10 5,12-83-519,8-51 218,1-13-170,1 0-1,-1 0 1,0 0 0,0 0 0,0 0-1,0 0 1,0 0 0,-1 1 0,1-1-1,0 0 1,0 0 0,-1 0-1,1-1 1,0 1 0,-2 2 0,28-14-17413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3:44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8 8544,'-10'-4'1954,"4"0"2465,5 5-4186,0-1 1,0 1-1,0 0 0,0-1 1,1 1-1,-1 0 0,0 0 1,0 0-1,1 0 1,-1-1-1,0 2 0,1-1-4,-6 7 191,1 0-1,1 0 0,-1 0 1,2 1-1,-1 0 1,1 0-1,-2 9 0,0-1-14,-3 15-140,1 1 1,2 0-1,-1 60 0,5-67-188,4 42-1,-2-60-5,1 1 0,-1-1 0,1 0-1,1 1 1,-1-1 0,1 0-1,1 0 1,7 13 0,-9-19-46,-1 0 0,0 0 0,1 0 0,-1-1 0,1 1 1,0-1-1,-1 1 0,1-1 0,0 0 0,0 0 0,0 0 1,0 0-1,0 0 0,0 0 0,0 0 0,0-1 0,4 2 1,-3-2-3,1 0 1,-1 0 0,1 0 0,-1-1 0,1 1 0,-1-1 0,1 0 0,-1 0-1,0 0 1,5-2 0,5-4-11,-1 0-1,1-1 1,-1 0 0,13-13-1,1-2 88,-1-1-1,31-38 1,36-60 149,-82 108-274,-4 6 55,1-1-1,-2-1 1,1 1 0,-1-1 0,-1 0 0,6-16-1,-10 23-29,1 0 0,0 0 0,-1 0 0,1 0 0,-1 0 0,0 0 0,0 0 0,0 0 0,-1 0 0,1 0 0,-1 0 0,1 0 0,-1 1 0,0-1 0,0 0 0,0 0 0,-1 0 0,1 1 0,-1-1 0,1 1 0,-1-1 0,0 1 0,0 0 0,0 0 0,0-1 0,0 2 0,-1-1 0,-2-2 0,-2 0-5,0 0-1,0 0 1,-1 1-1,1 0 1,-1 1 0,-11-3-1,-49-4 177,33 7-219,1 3 0,-1 1 0,-39 7 0,65-8-65,0 1-1,1 0 1,-1 1-1,-8 4 1,13-5-596,-1 0 0,1 0 0,-1 1 0,-6 5 0,11-8 540,-1 1-1,1-1 1,-1 1-1,1-1 1,0 0-1,-1 1 1,1-1-1,0 1 1,0-1-1,-1 0 1,1 1 0,0-1-1,0 1 1,0-1-1,-1 1 1,1-1-1,0 1 1,0-1-1,0 1 1,0-1-1,0 1 1,0-1-1,0 1 1,0 0-1,0-1 1,0 1-1,1-1 1,-1 1-1,0-1 1,0 0-1,0 1 1,0-1-1,1 1 1,-1-1-1,0 1 1,1-1-1,-1 1 1,0-1-1,1 1 1,1 1-886,1 0 0,-1 0 0,0 0 0,1-1 0,-1 1 0,4 1-1,20 8-2293,9 1 1088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3:44.8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 4384,'-27'0'10256,"29"8"-3686,73-16-5013,-73 8-1542,10 0 115,1 0-1,-1 1 0,0 0 0,18 4 1,-25-3 62,0-1 0,0-1 1,0 1-1,10-1 1,-7 0-3655,2 1-4571,-5 7 2049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3:45.6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230 103 4224,'0'0'37,"0"0"0,0 0-1,0 0 1,0-1 0,0 1 0,0 0 0,0 0-1,0 0 1,0 0 0,0 0 0,0 0 0,0 0 0,0 0-1,0 0 1,0 0 0,0 0 0,0 0 0,0 0 0,0 0-1,0 0 1,0 0 0,0 0 0,0-1 0,0 1-1,0 0 1,0 0 0,0 0 0,0 0 221,0 0-222,0 0 1,0 0 0,0 0 0,0 0 0,1 0 0,-1 0-1,0 0 1,0 0 0,0 0 0,0 0 0,0 0 0,0 0-1,0 0 1,0 0 0,0 0 0,0 0 0,0 0-1,0 0 1,0 0 0,0 0 0,0 0 0,0 0 0,0 0-1,1 0 1,-1 0 0,0 0 0,0 0 0,0 0 0,0 0-1,0 0 1,0 0 0,4 5 2973,2 9-519,-8-6-1939,1 0 0,-1-1 1,-1 1-1,0 0 0,0-1 1,-5 9-1,6-11-355,-1-1 1,0 0-1,0 1 0,0-1 0,0 0 0,-1 0 1,0-1-1,0 1 0,0-1 0,0 0 1,0 0-1,-1 0 0,1 0 0,-9 2 0,10-4-152,0 1 0,0-2 0,0 1-1,0 0 1,0 0 0,-1-1 0,1 0-1,0 0 1,0 0 0,-1 0 0,1 0-1,0-1 1,0 1 0,-1-1-1,1 0 1,0 0 0,0 0 0,0 0-1,0-1 1,0 1 0,0-1 0,1 0-1,-6-4 1,4 2-76,-1-1 0,1 0 1,0 0-1,1 0 0,-1 0 0,1-1 0,0 1 0,0-1 1,1 0-1,0 0 0,0 0 0,0 0 0,1 0 0,0 0 1,0-1-1,0 1 0,1 0 0,0-1 0,0 1 0,1-1 1,0 1-1,0 0 0,0 0 0,1 0 0,-1-1 0,2 2 1,-1-1-1,1 0 0,0 0 0,0 1 0,7-10 0,-8 12 35,0 1 0,1-1 0,-1 1-1,1-1 1,-1 1 0,1 0-1,0 0 1,0 0 0,0 0-1,0 0 1,0 1 0,4-2 0,-5 3 17,0-1 1,0 1-1,0 0 1,-1 0-1,1-1 1,0 1-1,0 1 1,0-1-1,0 0 1,-1 0 0,1 1-1,0-1 1,0 1-1,0 0 1,-1-1-1,1 1 1,0 0-1,-1 0 1,1 0-1,-1 0 1,1 0-1,-1 0 1,0 1 0,3 1-1,2 4 154,-1 0-1,0 1 0,0-1 1,-1 1-1,0 0 1,4 10-1,-1 2 416,7 32-1,-11-36-351,0 0 0,-2 0 1,0 0-1,-1 0 0,0 0 0,-2 0 1,1 0-1,-2-1 0,0 1 0,-1 0 0,-12 28 1,13-38-211,0 0 1,-1 0-1,0-1 1,0 0-1,0 0 1,0 0-1,-1 0 1,0 0 0,0-1-1,0 0 1,-1 0-1,1-1 1,-7 4-1,-35 14-1451,-1-6-4971,41-13 4863,-6 3-5381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3:51.7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444 16 1408,'5'5'11411,"-5"-10"-7868,0 4-3474,-1 1-1,1-1 1,0 0 0,-1 1-1,1-1 1,-1 0 0,1 1-1,-1-1 1,1 1-1,-1-1 1,0 1 0,1-1-1,-1 1 1,1 0-1,-1-1 1,0 1 0,0 0-1,1-1 1,-1 1 0,-1 0-1,-17-5 683,12 5-631,1 1 0,-1 0-1,0 0 1,1 1 0,-1 0 0,-9 4-1,-38 21 479,38-19-434,-14 10 137,0 1 1,1 1-1,-37 35 0,45-35-216,2 1-1,0 1 1,-18 28-1,25-33-54,8-13 18,1 1 0,0-1-1,1 1 1,-1 0 0,1 0-1,0 0 1,0 0 0,0 0 0,1 1-1,0-1 1,0 1 0,0-1-1,0 0 1,1 1 0,0-1-1,1 7 1,0-10 6,-1 0-1,1 1 1,0-1 0,0 0-1,0 0 1,0 0-1,0 0 1,1 0 0,-1 0-1,1 0 1,-1-1 0,1 1-1,-1 0 1,1-1 0,0 1-1,0-1 1,0 0-1,0 1 1,3 0 0,3 2 122,0 0-1,0-1 1,17 4 0,-11-4-24,1-1-1,-1 0 1,29-1-1,46-8 185,-54 3-51,82-5 35,-79 2-442,-30 5 151,0 0 0,0 1 0,12-1 0,-18 2-48,-1 0 1,1 0-1,-1 0 0,1 0 0,-1 0 0,0-1 1,1 1-1,-1 0 0,1-1 0,-1 1 0,0-1 1,1 1-1,-1-1 0,0 0 0,0 0 1,1 0-1,-1 1 0,0-1 0,0 0 0,2-3 1,-3 4-500,4-3-2719,24-26-15973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8:08.8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6 462 4224,'-6'6'8816,"17"-4"-3521,-2-2-6223,1-1 1239,1 0-1,0-1 0,0 0 0,-1 0 1,0-1-1,1-1 0,-1 0 0,0 0 0,0-1 1,-1 0-1,0-1 0,12-8 0,-5 1-282,0 0-1,-1-1 0,-1-1 1,0 0-1,18-26 1,-15 16 39,-2-1 0,15-31 0,-24 42-7,0 0 0,-1 1-1,0-1 1,-2-1 0,4-28 0,-6 39-69,-1-1 0,0 1 0,0-1 0,-1 1 0,1-1 0,-1 1 0,-1-1 0,1 1 1,-3-7-1,3 11-6,1 0 1,-1-1-1,0 1 1,1 0-1,-1 0 1,0 0-1,0 0 1,0 0 0,0 1-1,0-1 1,0 0-1,0 0 1,0 0-1,0 1 1,0-1-1,0 1 1,-3-2 0,3 2 4,-1 0 0,0 0 0,0 0 0,0 0 0,0 0 0,0 0 0,1 0 0,-1 1 0,0-1 1,0 1-1,0 0 0,1-1 0,-1 1 0,0 0 0,1 0 0,-3 1 0,-5 4 56,0 1 0,0 0-1,1 0 1,0 1 0,0 0-1,-11 17 1,-36 61 400,48-75-396,-10 17 197,1 2 1,1-1-1,2 2 0,1 0 0,-14 59 0,24-82-183,1 0 0,0 1 0,0-1 0,1 1-1,2 15 1,-2-21-79,1 0 1,-1 0-1,1 0 0,0 0 0,0 0 0,0-1 0,1 1 0,-1 0 0,1 0 0,-1-1 0,1 1 0,0-1 1,0 1-1,0-1 0,0 0 0,0 0 0,1 0 0,-1 0 0,5 3 0,0-2-607,0 0-1,0 0 0,0-1 1,0 0-1,1 0 0,14 1 0,-1-2-1946,27 0-1,6-4-3067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3:52.6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15 6976,'-18'-15'8560,"17"35"-7743,0 1 1,-1-1-1,-1 0 1,-1 0-1,0-1 1,-13 32-1,8-26-576,-21 58 590,30-76 644,6-9-1179,6-12-323,9-15 59,2 2 0,34-35 0,-1 2 85,-49 53-105,3-6 49,1 1-1,0 0 1,1 1-1,14-10 1,-24 20-50,-1 0 0,0 0 0,0 1 0,1-1-1,-1 0 1,0 1 0,1-1 0,-1 0 0,1 1 0,-1 0 0,1-1 0,-1 1 0,1 0 0,-1 0 0,1 0-1,0 0 1,-1 0 0,1 0 0,-1 0 0,1 1 0,-1-1 0,1 0 0,-1 1 0,1-1 0,-1 1 0,0 0-1,1 0 1,-1-1 0,0 1 0,1 0 0,-1 0 0,0 0 0,0 0 0,0 0 0,0 0 0,0 1 0,0-1-1,0 0 1,0 0 0,-1 1 0,1-1 0,0 1 0,0 2 0,3 11 131,-2 0 0,1 0-1,-2 0 1,0 1 0,-1-1 0,-3 25 0,1 14 28,2-53-162,0 0 1,0 0-1,0 0 1,0 0 0,0 1-1,0-1 1,0 0 0,0 0-1,0 0 1,1 0 0,-1 0-1,0 0 1,1-1-1,-1 1 1,1 1 0,0-2-1,-1 0 0,0 0 0,1 1 0,-1-1 0,0 0 1,0 0-1,1 0 0,-1 0 0,0 0 0,1-1 0,-1 1 1,0 0-1,1 0 0,-1 0 0,0 0 0,0 0 0,1 0 0,-1 0 1,0 0-1,0-1 0,1 1 0,-1 0 0,0 0 0,0 0 1,1-1-1,-1 1 0,0 0 0,0 0 0,0-1 0,1 1 0,-1 0 1,18-29 55,-17 27-106,22-39 93,2 2 1,33-42 0,-58 81-57,1-1 0,-1 1 0,0 0 1,0-1-1,1 1 0,-1 0 1,0-1-1,1 1 0,-1 0 1,0 0-1,1-1 0,-1 1 1,0 0-1,1 0 0,-1 0 1,1 0-1,-1-1 0,0 1 1,1 0-1,-1 0 0,1 0 1,-1 0-1,1 0 0,-1 0 0,0 0 1,1 0-1,-1 0 0,1 1 1,0-1 3,0 0 0,0 1 0,0-1 0,-1 1 0,1 0 0,0-1 1,-1 1-1,1 0 0,0-1 0,-1 1 0,1 0 0,0 1 0,1 1 32,-1 0 0,1 0 0,-1 0 1,0 1-1,0-1 0,0 0 0,1 5 0,9 166 1174,-3-126-1434,-8-47-363,0 1-995,0 3 744,27-17-19718,-5-6 17654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3:56.2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369 1 3072,'-5'1'17898,"8"16"-17019,-1-3-537,-3 47 274,-4-1 0,-2 0 0,-17 68 0,21-115-543,-1 0-1,-1 0 1,0-1-1,0 0 1,-2 0-1,1 0 1,-1-1-1,-1 0 1,0 0-1,0-1 1,-12 11-1,12-14-368,0 0-1,-1 0 0,1-1 1,-1 0-1,0 0 1,-1-1-1,1-1 1,-1 1-1,0-2 1,0 1-1,-1-1 0,1-1 1,-1 0-1,-13 1 1,17-2-829,-1-2 0,1 1 0,-13-2 1,17 1 684,1 1 0,-1-1 0,1 0 0,-1 0 0,1 0 0,0 0 0,-1 0 0,1 0 0,0 0 0,0-1 0,0 1 0,0-1 0,0 0 0,-3-3 0,4 2-481,-1 0-1,0-1 0,1 1 0,-1-1 1,0-7-1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4:06.3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37 101 2400,'0'-12'17738,"3"19"-16863,-2 1-727,-1 0 0,0 1 0,0-1 0,-1 0 0,0 0 0,0 0 0,-1 0 0,-3 8 0,-2 16-67,2-7 83,2-7-41,0 0 0,-1 30 0,-4 222 400,8-247-342,0-21 689,1-3-786,0 0 1,-1 0 0,1 0 0,0 0 0,-1 0 0,1 0 0,0 0-1,-1 0 1,1 0 0,0-2 0,0-11 138,0-1-1,-2-21 1,0 5-134,0-54 175,-1 21-234,3 0-1,11-74 0,-9 123-14,0 0-1,1 1 0,10-27 1,-12 36-40,0 0-1,0 1 1,1-1 0,0 1 0,0-1 0,0 1 0,0 0-1,1 1 1,0-1 0,0 0 0,0 1 0,0 0 0,0 0-1,8-4 1,-8 6 29,-1 0-1,1 0 0,-1 0 0,1 1 1,0 0-1,-1-1 0,1 1 1,0 1-1,-1-1 0,1 0 1,-1 1-1,1 0 0,0 0 1,-1 0-1,0 0 0,5 2 1,3 2 22,0 1-1,-1 0 1,14 9 0,-15-8 7,1-2 0,1 1 0,11 4 0,2 1 598,-23-10-642,1 0-15,5 1 20,0-2-266,-9 29-18463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4:06.9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15 3488,'0'4'15615,"-1"-4"-15368,-1 0-1,1 0 0,-1 0 0,1 0 0,-1 1 1,1-1-1,0 1 0,-1-1 0,1 1 1,0-1-1,-3 2 0,0 2-105,-1 0 0,0 0-1,1 1 1,0 0 0,-6 7 0,9-10-124,-1 0 1,1 0 0,0 1-1,0-1 1,0 0 0,0 0-1,0 1 1,0-1 0,1 0-1,-1 1 1,1-1 0,-1 1-1,1-1 1,0 1 0,0-1-1,0 1 1,1 2 0,-1-3 19,1-1 0,0 0 1,0 0-1,0 1 0,0-1 1,0 0-1,0 0 0,0 0 1,0 0-1,0 0 0,0-1 1,0 1-1,1 0 0,-1 0 1,0-1-1,1 1 0,-1-1 1,0 1-1,3 0 0,1 0 82,1 0-1,-1 0 0,0 0 1,8 0-1,-1-2-84,0 0-1,0 0 1,0-1-1,0 0 1,0-1-1,0-1 0,-1 0 1,1 0-1,-1-1 1,14-9-1,-24 13-12,1 0 0,-1 1 0,1-1-1,-1-1 1,0 1 0,0 0 0,1 0-1,-1 0 1,0-1 0,0 1 0,0 0-1,0-1 1,-1 1 0,1-1 0,0 0-1,0 1 1,-1-1 0,1 1 0,-1-4 0,0 4-11,0-1 0,0 1 0,0-1 0,0 1 1,-1-1-1,1 1 0,-1-1 0,1 1 0,-1-1 1,0 1-1,1 0 0,-1-1 0,0 1 1,0 0-1,0 0 0,0-1 0,0 1 0,0 0 1,0 0-1,0 0 0,-3-1 0,-2-2-113,1 1 0,-1 0 0,0 0 0,0 0-1,0 1 1,-1 0 0,1 0 0,-1 1 0,1-1 0,-1 1-1,1 1 1,-1-1 0,0 1 0,1 1 0,-1-1 0,0 1-1,1 0 1,-1 0 0,1 1 0,0 0 0,-1 0 0,1 1-1,0-1 1,0 1 0,0 1 0,1-1 0,-1 1-1,-5 5 1,9-8-232,1 0 0,0 0 0,0 1-1,0-1 1,0 0 0,0 1 0,0-1-1,0 1 1,0-1 0,1 1 0,-1-1-1,0 3 1,1-4 109,-1 1 1,1 0-1,0 0 0,0-1 0,0 1 1,0 0-1,0 0 0,1 0 0,-1-1 1,0 1-1,0 0 0,0 0 1,1-1-1,-1 1 0,0 0 0,1-1 1,-1 1-1,1 0 0,-1-1 0,1 1 1,-1 0-1,1-1 0,-1 1 0,1-1 1,-1 1-1,1-1 0,0 1 0,-1-1 1,2 1-1,22 8-5939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4:08.5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41 201 4160,'-8'-8'6256,"8"7"-5885,0 1-1,0-1 1,0 1 0,0-1 0,0 1 0,0-1 0,0 0 0,0 1-1,0-1 1,0 1 0,0-1 0,0 1 0,-1-1 0,1 1 0,0-1-1,0 0 1,-1 1 0,1-1 0,0 1 0,-1-1 0,-1-3 86,-8-8 3034,2 0-1468,7 11-1983,0 0 0,0 0 0,0 0 0,1 0-1,-1 0 1,0 1 0,1-2 0,-1 1 0,1 0 0,-1 0-1,1 0 1,0 0 0,-1 0 0,1 0 0,0 0 0,0 0-1,0-1 1,0 1 0,0 0 0,0 0 0,0 0 0,0 0-1,0-1 1,0 1 0,1 0 0,-1 0 0,0 0 0,1 0-1,-1 0 1,1 0 0,0 0 0,-1 0 0,1 0 0,0 0-1,-1 0 1,3-1 0,2-4 26,2 0 1,-1 1-1,1-1 1,9-4-1,-6 3 43,6-3-50,1 0-1,0 2 1,1 0 0,0 0-1,33-7 1,-47 14-106,10-3 22,0 1-1,0 1 0,21-2 1,-33 4 50,-1 0 0,1 0 0,0 1 1,-1-1-1,1 0 0,-1 1 0,1-1 1,-1 1-1,1-1 0,-1 1 0,0 0 1,1-1-1,-1 1 0,0 0 0,1 0 1,-1 0-1,0 0 0,0 0 0,1 2 1,1 1 59,0 1-1,0 0 1,0-1 0,2 7 0,8 14 260,-10-20-285,1-1 0,0 0 0,-1 1 1,2-2-1,-1 1 0,0 0 0,1-1 0,-1 0 0,1 0 0,0 0 0,0-1 0,0 0 0,1 0 0,-1 0 0,1 0 1,-1-1-1,1 0 0,-1 0 0,1 0 0,-1-1 0,1 0 0,0 0 0,-1 0 0,1-1 0,-1 0 0,1 0 1,-1 0-1,1-1 0,7-3 0,3-3-37,-1-1 0,18-14 0,-4 4-23,2-8-1739,-12 29-14479,-6 7 10016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4:09.1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8 4992,'5'-7'14399,"-5"26"-13010,-1 1-1,-7 36 1,-2-15-651,4-22-541,2 1-1,-4 31 1,-8 71 123,16-122-318,-6 126 65,4-103-201,1-21-128,0 1-1,1 0 1,-1-1 0,1 1-1,0 0 1,0 0 0,0-1-1,0 1 1,0 0 0,1 0-1,-1-1 1,1 1-1,-1 0 1,3 3 0,-3-6 8,1 0 0,0 0 0,0 0 0,0 1 0,0-1 0,0 0 0,-1 0 0,1 0 0,0 0 0,0-1 0,0 1 0,0 0 0,0 0 0,-1 0 0,1-1 0,0 1 0,0 0 0,0-1 0,-1 1 0,2-1 1,2-3-682,-1 1 1,0 0-1,0-1 0,0 0 1,0 0-1,-1 0 1,0 0-1,0 0 1,0 0-1,0 0 1,2-8-1,4-10-805,10-10-185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4:09.6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6 8640,'0'0'30,"-1"-1"128,0 1 0,1-1 0,-1 1 0,0-1 0,0 1-1,0-1 1,0 1 0,0 0 0,0-1 0,0 1 0,0 0-1,0 0 1,0 0 0,1 0 0,-1 0 0,0 0 0,0 0-1,0 0 1,0 0 0,0 0 0,0 1 0,0-1 0,0 0-1,0 1 1,0-1 0,0 1 0,1-1 0,-3 2 1301,-2 6 973,-4 3-856,-18 14 0,2-1-654,18-16-753,1 0 0,0 1 0,0 0 0,0 0 0,1 0-1,1 1 1,-1 0 0,2 0 0,-1 0 0,1 0 0,-2 19-1,4-22-116,0 0 0,1 0 0,0-1 0,1 1 0,-1 0 0,1 0 0,1-1 0,2 12 0,-2-14-8,0 0 0,0 0 0,0 1 0,0-1 0,1-1 0,0 1 0,0 0 0,0-1 0,0 1 0,0-1 0,1 0 0,-1 0 0,7 4 0,-3-3-3,1 1 0,0-1 1,0-1-1,0 1 0,1-2 1,-1 1-1,1-1 1,0 0-1,0-1 0,0 0 1,0 0-1,-1-1 0,13-1 1,-11 0 15,1-1 1,0 0-1,-1-1 0,0 0 1,1-1-1,-1 0 1,-1-1-1,1 0 0,-1 0 1,16-12-1,-11 5 4,0 0 0,-1 0 0,0-1-1,19-26 1,-26 30-9,0-1-1,0 0 1,-1 0-1,0 0 1,0 0 0,-1-1-1,-1 0 1,5-21-1,-8 29-30,1 0 0,-1 0 0,0-1-1,0 1 1,-1 0 0,1 0 0,0 0 0,-1 0-1,0 0 1,0 0 0,0 0 0,0 0 0,0 0 0,-1 0-1,1 0 1,-1 1 0,0-1 0,1 1 0,-4-4-1,2 3-1,-1 0-1,0-1 0,0 1 0,-1 1 0,1-1 1,0 1-1,-1-1 0,0 1 0,1 1 0,-1-1 1,-6-1-1,-4 0-62,-1 1-1,0 0 1,0 1 0,0 1 0,0 0 0,-26 5 0,-93 26 38,128-30-110,1 1 0,0 0 0,0 1 0,0-1-1,1 1 1,-1 0 0,1 1 0,-7 4 0,12-8-2,-1 0 0,1 1 1,0-1-1,-1 0 0,1 1 1,-1-1-1,1 1 0,0-1 0,0 0 1,-1 1-1,1-1 0,0 1 1,0-1-1,-1 1 0,1-1 0,0 1 1,0-1-1,0 1 0,0-1 1,0 1-1,0-1 0,0 1 0,0-1 1,0 1-1,0-1 0,0 1 0,0-1 1,0 1-1,0-1 0,0 1 1,0-1-1,1 0 0,-1 1 0,0-1 1,0 1-1,1-1 0,-1 1 1,0-1-1,1 0 0,-1 1 0,0-1 1,1 0-1,-1 1 0,0-1 1,1 0-1,-1 1 0,1-1 0,-1 0 1,1 0-1,-1 0 0,2 1 1,2 1-651,0 0 1,1 0 0,0-1 0,5 2 0,5-1-1328,0 0 0,22 0 0,-21-2 1047,30 3-3464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4:10.2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85 5888,'-6'3'11838,"13"-3"-5734,1-3-7311,13-10 2322,34-13 0,18 0-4065,-29 11 124,-31 11-1553,1 4 1393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4:10.6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12 5408,'-2'-7'-273,"2"6"449,0 1 0,0 0 1,0 0-1,0 0 0,1-1 0,-1 1 1,0 0-1,0-1 177,1 1-177,-1 0 0,0 0 1,0 0-1,0 0 0,1-1 1,-1 1-1,0 0 0,0 0 0,1 0 1,-1 0-1,0 0 0,1 0 1,-1 0-1,0 0 0,0 0 1,1 0-1,-1 0 0,17 2 7598,-16-1-7678,-1-1-1,1 1 1,-1-1 0,0 1 0,1-1 0,-1 1 0,0-1 0,1 1-1,-1-1 1,0 1 0,0 0 0,1-1 0,-1 1 0,0 0-1,0-1 1,0 1 0,0 0 0,0-1 0,0 2 0,0-1 131,1 21 444,-1-1 1,0 1 0,-6 26 0,2-7-202,1-16-142,-7 27 0,-2 12-264,11-53-9,1-9-44,0 0 0,0-1 0,0 1 0,0 0 0,0 0 0,-1-1 0,1 1 0,-1 0 0,-1 2 0,2-3-149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4:11.4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8 138 4640,'0'-3'275,"0"0"0,0 1 0,1-1 0,-1 0 0,0 1 0,1-1 0,0 0-1,1-2 1,-2 3 312,9-14 8000,9 1-4572,-7 6-3800,1 1-1,-1 0 0,2 1 0,-1 0 1,1 1-1,0 1 0,0 0 0,24-5 0,-14 5-194,-1 2 0,1 0 0,-1 2-1,40 2 1,-54 0 12,0 0 0,-1 0 0,15 5 0,-20-6-23,-1 1 0,0-1-1,1 1 1,-1-1 0,0 1 0,0 0 0,0-1-1,0 1 1,0 0 0,0 0 0,0 0-1,0 0 1,2 2 0,-3-3-3,0 1 1,0 0-1,0-1 1,1 1-1,-1 0 0,0-1 1,0 1-1,0 0 1,0 0-1,0-1 1,0 1-1,-1 0 0,1-1 1,0 1-1,0 0 1,0-1-1,-1 1 1,1 0-1,0-1 0,-1 1 1,1 0-1,0-1 1,-1 1-1,1-1 1,-1 1-1,1-1 0,-1 1 1,0 0-1,-16 15 161,-2 0-1,0-1 1,0 0-1,-26 12 0,-39 31 69,66-45-259,11-8-53,0 1-1,0-1 1,0 1 0,-8 11 0,13-15 76,1 0 0,0-1 0,0 1 0,0 0 0,0 0 0,0 0 1,0 0-1,0 0 0,1 0 0,-1 0 0,1 1 0,-1-1 0,1 0 0,0 0 0,0 0 0,0 0 0,0 1 0,1-1 1,-1 0-1,0 0 0,1 0 0,-1 0 0,2 4 0,7 10-8,-1 1 0,2-1 0,0 0 0,1-1 1,21 24-1,0 4 686,-32-42-653,0-1 0,1 1 0,-1 0 0,0 0 0,0-1 0,1 1 0,-1 0 0,0 0 1,0-1-1,0 1 0,0 0 0,0 0 0,0-1 0,0 1 0,0 0 0,0 0 0,0-1 0,-1 1 0,1 0 0,0-1 0,0 1 0,-1 0 1,1 0-1,0-1 0,-1 1 0,1-1 0,-1 1 0,1 0 0,-1-1 0,1 1 0,-1-1 0,1 1 0,-1-1 0,0 1 0,1-1 0,-1 0 1,0 1-1,-1 0 0,-1 1 26,-1 0 1,0 0 0,0 0-1,0 0 1,-7 1 0,2-2-70,0 0 0,0-1 1,-1 0-1,1 0 0,-16-3 1,16 1-121,2 1-413,1 0 0,-1-1 0,1 0 0,-9-4 0,-17-5-4592,28 10 3753,3 1 931,-1-1 1,1 1-1,0 0 1,0 0-1,-1-1 1,1 1-1,0-1 1,0 1-1,-1-1 0,1 0 1,0 1-1,0-1 1,0 0-1,0 0 1,0 0-1,0 1 1,0-1-1,-1-1 1,-2-12-3749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8:09.8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0 10048,'0'0'139,"-1"0"1,1 0-1,-1 0 1,1 0-1,0 0 1,-1 0-1,1 0 0,-1 1 1,1-1-1,-1 0 1,1 0-1,0 0 1,-1 0-1,1 0 1,-1 1-1,1-1 1,0 0-1,-1 0 1,1 1-1,0-1 1,-1 0-1,1 0 0,0 1 1,0-1-1,-1 0 1,1 1-1,0-1 1,0 1-1,-1-1 1,1 0-1,0 1 1,0-1-1,0 1 1,1 17 451,1-2 923,-5 95 3697,-9 57-2747,5-76-2306,6-52-2609,0-38 2274,1 0-290,0 0 0,0 0-1,0-1 1,0 1 0,1 0-1,-1-1 1,0 1 0,1 0 0,-1 0-1,1-1 1,-1 1 0,1-1-1,0 1 1,0 0 0,1 1 0,17 14-3213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4:12.5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369 25 4640,'0'0'470,"0"-1"0,1 0 0,-1 0-1,0 1 1,1-1 0,-1 0 0,0 0 0,0 1 0,1-1 0,-1 0 0,0 0-1,0 1 1,0-1 0,0 0 0,0 0 0,0 0 0,0 1 0,-1-1 0,1 0 0,0 0-1,0 0 1,-1 1 0,1-1 0,0 0 0,-1 1 0,1-1 0,-1 0 0,0 0-1,1 0-391,-1 1-1,0 0 0,1 0 1,-1-1-1,0 1 0,1 0 1,-1 0-1,0 0 0,0-1 1,1 1-1,-1 0 0,0 0 1,0 0-1,1 0 0,-1 1 0,0-1 1,-1 0-1,-14 4 331,0 1 0,0 1 1,1 0-1,-1 1 0,-23 16 0,5-1 69,-37 32 0,48-34-364,-28 29 1,44-41-20,1 0-1,-1 0 1,1 1-1,1-1 1,-1 2 0,2-1-1,-7 15 1,10-22-69,1 0 0,-1 0 0,1 0 0,-1 1 1,1-1-1,0 0 0,0 0 0,0 0 0,0 1 1,0-1-1,0 0 0,1 0 0,-1 1 0,1-1 0,0 0 1,-1 0-1,1 0 0,0 0 0,0 0 0,0 0 1,1 0-1,-1 0 0,0-1 0,1 1 0,-1 0 1,1-1-1,-1 1 0,1-1 0,0 0 0,0 1 1,0-1-1,0 0 0,3 2 0,4 1 0,1-1 0,-1 1-1,1-1 1,0-1 0,0 0-1,11 1 1,10-1 187,0-1 1,0-2-1,0-1 1,0-1-1,43-10 1,-60 10-464,-1-1 1,1 0 0,-1-1 0,19-9 0,-25 10-660,0 0 0,-1-1 1,1 0-1,-1 0 0,9-9 0,3-6-5431,-8 8 3547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4:13.2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17 9632,'-8'-16'7381,"8"23"-4987,0-5-2415,-3 49 1707,-9 57 1,8-85-1364,-3 22 139,3-28-152,1 1 0,-1 25 0,23-51 581,-3-3-918,-1 0 0,-1-1 0,0-1 0,0-1 0,17-23 0,-10 13 98,6-9 60,-17 19-86,1 1-1,1 0 1,22-18-1,-32 29-6,-1 1 1,1 0-1,0-1 0,0 1 0,0 0 1,0 0-1,0 0 0,0 0 0,0 1 1,0-1-1,0 0 0,0 1 0,5-1 1,-7 1-23,1 0 1,0 1-1,-1-1 1,1 0-1,0 0 1,-1 0-1,1 1 1,-1-1-1,1 0 1,0 1-1,-1-1 1,1 1-1,-1-1 1,1 0-1,-1 1 1,0-1-1,1 1 1,0 0-1,0 1 3,0 0-1,-1-1 0,1 1 0,0 0 1,-1 0-1,1-1 0,-1 1 0,1 4 1,1 24 137,-1 1 0,-2 0 0,-4 34 0,4-21 115,1-44-247,1 0 0,-1 0 0,0 1 0,1-1 0,-1 0 0,1 0 0,-1 0 0,1 0 0,-1 0 0,0 0 0,1 0 0,-1 0 0,1 0 0,-1 0 0,1 0 0,-1 0 0,0 0 0,1 0 0,-1 0 0,1-1 0,0 1 0,2-2 34,1 0-1,-1-1 0,0 1 0,0-1 0,0 0 0,3-3 0,10-8-94,-7 7-49,1 1 0,-1 0-1,2 0 1,-1 1 0,1 0 0,18-5 0,-22 8 98,0 1 0,0-1 1,0 1-1,0 1 0,0-1 1,0 1-1,0 1 1,0-1-1,0 1 0,0 0 1,0 1-1,8 2 0,-2 1 56,-1 1 0,0 0 0,0 0-1,0 1 1,-1 1 0,0 0-1,0 0 1,-1 1 0,0 1-1,-1 0 1,0 0 0,11 16-1,-19-25-92,0 0 0,-1 0 1,1 0-1,-1 0 0,1 0 0,-1 0 0,1 0 0,-1 0 0,0 0 0,1 0 0,-1 1 0,0-1 0,0 0 0,0 0 0,0 0 0,0 0 0,0 1 0,0-1 0,0 0 0,0 0 0,-1 0 0,1 0 0,-1 2 0,-1 0-717,1-1 0,-1 0 0,0 1 1,0-1-1,0 0 0,-1 0 0,-2 2 1,-6 5-3867,10-9 4332,1 1 0,-1-1 0,1 1 0,-1-1 0,0 1-1,0-1 1,1 0 0,-1 1 0,0-1 0,0 0 0,1 0-1,-1 0 1,0 1 0,0-1 0,0 0 0,1 0 0,-1 0-1,0 0 1,0 0 0,0 0 0,0-1 0,1 1 0,-1 0-1,0 0 1,0 0 0,1-1 0,-1 1 0,0 0-1,0-1 1,1 1 0,-1-1 0,0 1 0,1-1 0,-1 1-1,1-1 1,-2 0 0,-14-17-4145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4:25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353 16 2912,'0'0'30,"0"0"0,0-1-1,0 1 1,0 0 0,0-1 0,0 1 0,0 0 0,0 0 0,0-1-1,0 1 1,0 0 0,0 0 0,0-1 0,0 1 0,1 0-1,-1 0 1,0-1 0,0 1 0,0 0 0,0 0 0,0-1 0,1 1-1,-1 0 1,0 0 0,0 0 0,0-1 0,1 1 0,-1 0-1,0 0 1,0 0 0,1 0 0,-1 0 0,0-1 0,0 1 0,1 0-1,12-7 11942,-13 19-11385,-2-1 0,0 1 0,0-1 0,-5 13 1,-2 14 146,-1 8-148,2 0 130,-2-1 0,-30 79 0,22-85-378,-3-1-1,-26 39 1,-56 67-218,95-134-96,-12 18-155,-36 43-2066,56-70 2114,0-1 1,0 0 0,0 0-1,0 0 1,0 0 0,0 1-1,-1-1 1,1 0 0,0 0-1,0 0 1,0 0-1,0 0 1,0 1 0,-1-1-1,1 0 1,0 0 0,0 0-1,0 0 1,0 0 0,-1 0-1,1 0 1,0 0 0,0 0-1,0 0 1,-1 0 0,1 0-1,0 0 1,0 0-1,0 0 1,-1 0 0,1 0-1,0 0 1,0 0 0,0 0-1,-1 0 1,0-7-2150,3-11-698,-1 11 1460,1 0-1,1 1 1,-1-1 0,1 1 0,4-7 0,6-14-1206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4:26.2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33 225 3136,'-2'-2'172,"0"1"0,0 1 0,-1-1 0,1 0 0,0 0 1,0 1-1,0 0 0,-1-1 0,1 1 0,-8-3 8018,17 0-3002,-2 1-4765,-2 1-1487,78-19 3699,-17-3-1941,143-41-7,-137 47-458,280-66-5,-338 81-2152,-13 11-3779,0-4 4297,0 3-1464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4:27.6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629 13 5408,'-3'-3'536,"2"2"-443,1 0-1,-1 1 1,1-1 0,-1 0-1,1 1 1,-1-1 0,1 1 0,-1-1-1,0 1 1,0-1 0,1 1-1,-1 0 1,0-1 0,1 1-1,-1 0 1,0-1 0,0 1-1,0 0 1,1 0 0,-1 0-1,0 0 1,0 0 0,0 0-1,-2 0 732,2 2-35,-16 64 5174,-6 7-3836,-60 167 1144,66-198-2914,-3-1 0,-1-1 0,-41 60 0,-10-7 57,-55 82-76,24 13-170,57-101 48,36-73-352,10-14 131,0 0-1,0 0 0,-1 0 1,1 0-1,0 0 0,0 0 1,0 0-1,0 0 0,0 0 1,0 1-1,0-1 0,0 0 1,0 0-1,-1 0 0,1 0 1,0 0-1,0 0 0,0 0 1,0 0-1,0 0 0,0 0 1,0 0-1,0-1 0,-1 1 1,1 0-1,0 0 0,0 0 1,0 0-1,0 0 0,0 0 1,0 0-1,0 0 0,0 0 1,0 0-1,0 0 0,0 0 1,-1 0-1,1 0 0,0 0 1,0-1-1,0 1 0,0 0 1,0 0-1,0 0 1,0 0-1,0 0 0,0 0 1,0 0-1,0 0 0,0 0 1,0-1-1,0 1 0,0 0 1,0 0-1,0 0 0,0 0 1,0 0-1,0 0 0,0 0 1,0 0-1,0-1 0,0 1 1,1-5-76,-1 0 0,1-1 0,0 1 1,2-6-1,3-8 23,0-1-1,2 1 1,0 1 0,2-1 0,0 2-1,0-1 1,2 1 0,0 1 0,1 0-1,1 1 1,0 0 0,23-17 0,61-43-353,-91 70 426,-1 0 1,0 1-1,1 0 0,0 0 1,0 1-1,0 0 0,0 0 1,1 0-1,-1 1 0,1 0 1,0 1-1,-1 0 0,1 0 1,0 0-1,9 1 0,-15 1 20,0-1-1,-1 0 0,1 1 0,-1-1 1,1 1-1,-1-1 0,1 1 0,-1 0 1,1 0-1,-1-1 0,0 1 0,1 0 1,-1 0-1,0 0 0,0 1 1,0-1-1,0 0 0,0 0 0,0 1 1,0-1-1,0 0 0,0 1 0,-1-1 1,1 1-1,-1-1 0,1 1 0,0 2 1,0 1 29,0 0 0,-1 0 0,0 0 0,0 0 0,0 0 0,0 0 0,-2 9 0,-3 5 148,3-8-105,-1-1 0,1 1 0,0 14 0,1 10 19,0-24-157,0 1-1,1-1 1,2 16-1,-1-24 20,-1 0-1,1 0 1,-1 0-1,1-1 0,0 1 1,0 0-1,0 0 1,1-1-1,-1 1 1,1-1-1,-1 1 0,1-1 1,4 5-1,-5-6 6,1 0-1,0 0 1,0 1-1,1-1 0,-1 0 1,0-1-1,0 1 1,0 0-1,1-1 0,-1 1 1,0-1-1,0 0 1,1 1-1,-1-1 1,0 0-1,1-1 0,-1 1 1,4-1-1,0 0 5,0-1 0,-1 1 0,1-1 0,0-1 0,-1 1-1,0-1 1,1 0 0,-1 0 0,0 0 0,4-5 0,7-6-27,21-24 0,3-3 7,62-58-30,-99 96 30,0-1 0,0 1-1,-1-1 1,1 0 0,-1 0 0,0 0 0,0-1 0,-1 1 0,1 0 0,-1-1 0,0 1 0,1-10 0,-2 12 37,1-1 0,-1 0-1,-1 1 1,1-1 0,0 0-1,-1 0 1,1 1 0,-1-1 0,0 1-1,0-1 1,0 0 0,0 1-1,0 0 1,-1-1 0,1 1 0,-1 0-1,1-1 1,-1 1 0,0 0-1,0 0 1,0 1 0,-3-3 0,4 3-27,0 1 1,0-1 0,0 1 0,-1-1 0,1 1-1,0 0 1,0-1 0,0 1 0,-1 0 0,1 0-1,0 0 1,0 0 0,-1 0 0,1 0 0,0 0-1,0 1 1,-1-1 0,1 0 0,0 1 0,0-1-1,0 1 1,0-1 0,-1 1 0,1-1 0,0 1-1,0 0 1,0 0 0,0-1 0,-1 2 0,-3 3-10,0 0 0,0 0 0,-7 11 0,5-5 73,0 1-1,0 0 0,1 0 0,1 1 1,0 0-1,1 0 0,1 0 1,-1 0-1,2 0 0,0 1 0,1-1 1,0 1-1,2 26 0,0-33-80,0-1-1,0 1 0,0-1 1,1 1-1,0-1 0,0 0 1,0 1-1,6 8 0,-7-13 47,0 0-1,0-1 0,0 1 0,1 0 1,-1-1-1,0 1 0,1-1 0,-1 1 1,1-1-1,0 0 0,-1 1 1,1-1-1,0 0 0,0 0 0,0 0 1,0-1-1,0 1 0,0 0 0,0-1 1,0 1-1,0-1 0,0 0 0,0 1 1,0-1-1,0 0 0,0 0 1,0-1-1,0 1 0,0 0 0,3-1 1,10-5 65,-1-1 1,0 0-1,0 0 1,0-2-1,23-18 0,2-1-31,41-20-127,100-44 0,-144 73 114,-36 19-24,1 0 1,-1 0-1,1 0 0,-1 0 0,1 0 1,-1 0-1,1 0 0,-1 0 1,1 1-1,-1-1 0,1 0 1,-1 0-1,1 0 0,-1 0 0,1 1 1,-1-1-1,0 0 0,1 1 1,-1-1-1,1 0 0,-1 1 1,0-1-1,1 0 0,-1 1 0,0-1 1,1 1-1,-1-1 0,0 0 1,0 1-1,0-1 0,1 1 1,-1-1-1,0 2 0,5 15 180,-5-12-101,-1 0 0,1-1-1,-1 1 1,1 0 0,-1 0-1,-1 0 1,1 0 0,-1 0 0,-4 8-1,-2 6-10,0 3-14,-19 63 164,27-85-232,0 0 1,0 0-1,0 0 0,-1 0 1,1 0-1,0 0 0,0 1 1,0-1-1,0 0 0,0 0 0,0 0 1,0 0-1,0 0 0,0 0 1,0 0-1,0 0 0,0 0 0,0 0 1,0 0-1,0 1 0,0-1 1,0 0-1,0 0 0,0 0 0,0 0 1,0 0-1,0 0 0,0 0 1,0 0-1,0 0 0,0 1 0,0-1 1,0 0-1,0 0 0,0 0 1,0 0-1,0 0 0,0 0 0,0 0 1,0 0-1,0 0 0,0 0 1,0 0-1,0 1 0,0-1 1,0 0-1,1 0 0,-1 0 0,0 0 1,0 0-1,0 0 0,0 0 1,0 0-1,0 0 0,0 0 0,0 0 1,0 0-1,0 0 0,1 0 1,-1 0-1,6-6 41,10-16 50,-13 18-118,4-5-1,11-16-157,36-39 0,-48 58 190,1 0 1,0 0-1,0 1 1,0 0-1,0 0 1,1 0-1,0 1 0,0 0 1,0 1-1,15-5 1,-22 8-1,1 0 1,-1 0 0,0 1-1,1-1 1,-1 0-1,0 1 1,1-1-1,-1 1 1,0-1-1,0 1 1,0-1 0,1 1-1,-1 0 1,0 0-1,0 0 1,0 0-1,0-1 1,0 1-1,0 1 1,0-1 0,1 2-1,16 26 237,-15-22-237,0 1 1,0 0-1,1 11 0,7 17 91,-7-25 0,-1-3-43,0 0 0,1 0 0,0-1 0,9 13 0,-12-18-60,1 0 0,-1-1-1,1 1 1,0 0 0,-1-1 0,1 0-1,0 1 1,0-1 0,0 0 0,0 0-1,0 0 1,0 0 0,1 0 0,-1-1-1,0 1 1,0-1 0,1 1 0,-1-1-1,0 0 1,1 0 0,-1 0 0,4 0 0,5-2-235,-1 0 1,0-1 0,0 0 0,14-7 0,40-22-2478,-37 18 1365,61-30-7066,-54 24 1387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4:30.6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1128 3072,'0'3'12517,"1"-14"-11482,0 0-1,6-22 1,1-4-433,1-10-32,2-1-1,2 2 0,26-63 1,-30 88-435,1 1 1,0 0-1,24-33 1,-10 22 147,37-37 1,10-1 270,41-45-146,-94 93-323,-1-1-1,-1 0 1,24-45 0,-7-4 116,29-53-103,-55 115-72,0-1-1,1 1 1,0 0-1,16-14 1,-23 22-26,0 1-1,-1-1 1,1 1 0,0-1 0,-1 1-1,1 0 1,0-1 0,-1 1 0,1 0-1,0 0 1,0-1 0,-1 1 0,1 0-1,0 0 1,0 0 0,0 0 0,-1 0-1,1 0 1,0 0 0,0 0 0,-1 0-1,1 1 1,0-1 0,0 0 0,-1 0-1,1 1 1,0-1 0,-1 0 0,1 1-1,0-1 1,-1 1 0,1-1 0,1 2-1,1 1-9,-1 0 0,1 0 0,-1 0 0,1 0 0,2 6 0,-1-1 9,0 0 1,-1 0-1,0 1 1,-1-1-1,1 1 1,0 12-1,0 2 184,-1 29 0,-2-33-144,-1 1-1,0-1 1,-2 1-1,0-1 1,-1 0-1,-1 0 1,-1-1-1,-12 27 1,14-37-5,0 0 1,-1-1-1,0 0 0,-1 0 1,0-1-1,0 0 0,0 0 1,-1 0-1,0 0 1,0-1-1,0 0 0,0-1 1,-1 0-1,0 0 0,0 0 1,0-1-1,-12 3 1,1-2 60,9-2-306,0 0-1,-18 1 1,27-3 184,14 4 81,14-1-181,-22-3 146,1 0 0,-1 1 0,0 0 0,10 3 0,-1 1-89,-10-4 67,1 0 0,-1 0-1,0 1 1,0 0 0,0 0 0,0 0 0,-1 0 0,1 1 0,-1-1 0,1 1 0,4 4 0,7 9 52,-11-12-46,1 0-1,-1 1 1,0 0-1,6 8 0,-9-11 13,-1-1-1,1 1 1,0 0 0,0 0-1,-1-1 1,1 1-1,-1 0 1,0 0 0,0 0-1,1 0 1,-1 0 0,0-1-1,-1 1 1,1 0-1,0 0 1,0 0 0,-1 0-1,1-1 1,-1 1-1,0 2 1,-2 2 59,0-1 0,0 1 1,0-1-1,-1 0 0,0 0 0,0 0 1,0 0-1,-1 0 0,1-1 0,-1 0 1,0 0-1,0-1 0,-1 1 0,1-1 0,-1 0 1,1 0-1,-1-1 0,0 0 0,0 0 1,0 0-1,0-1 0,-1 0 0,1 0 1,-9 0-1,-24-1 76,-1-1 1,-49-9-1,57 6-121,-10-3-1657,21 4-1542,-37-2 0,68 8-3548,-6-2 5431,18 9-5086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4:31.4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0 556 4800,'2'0'8378,"2"0"-7724,-2 0-420,1 0 0,0 0 0,-1 0 1,1 0-1,0 0 0,-1 0 0,1-1 0,-1 1 1,1-1-1,-1 0 0,1 0 0,-1 0 0,1 0 1,-1 0-1,0 0 0,0-1 0,3-1 0,31-42 1277,-7 6-1102,185-235 6,-170 215-376,-35 47 71,-3 5-10,-1 0 1,1 0-1,-1-1 0,-1 1 1,1-1-1,-2 0 0,1 0 1,4-17-1,-7 24-85,-1 0 0,0 0 0,0 0 0,0 0 0,0 0 0,0 0 0,0 0 0,0 0 0,0 0 0,0 0 0,0 0 0,0 0 0,-1 0 0,1 0 0,0 0 0,-1 0 0,1 0 0,-1 0 0,1 0 0,-1 1 0,1-1 0,-1 0 0,-1-1 0,1 1-11,-1 1 1,1-1-1,0 0 1,-1 1-1,1-1 1,0 1-1,-1 0 1,1 0-1,-1-1 0,1 1 1,-1 0-1,1 0 1,0 0-1,-3 1 1,-3 0-16,1 0 0,-1 1 1,1 0-1,0 0 0,0 1 1,-7 3-1,5-1 57,-1 1 0,1 0 0,0 1 1,0 0-1,1 0 0,-1 0 0,2 1 0,-1 0 0,-9 16 1,4-2 113,1 1 1,-15 41 0,21-48-28,0 0 1,1 0 0,0 1-1,1 0 1,0 21-1,3-30-48,0 0 1,0 0-1,1 0 0,0 0 0,1 0 1,-1 0-1,2 0 0,-1-1 0,1 1 1,0-1-1,1 1 0,-1-1 0,6 7 1,-4-7-31,0-1 1,0 0 0,0 0 0,1-1 0,6 6 0,-10-10-89,1 1 0,-1 0 0,1-1 1,-1 0-1,1 0 0,0 0 0,-1 0 0,1 0 0,0 0 0,0 0 1,0-1-1,0 0 0,0 1 0,-1-1 0,1 0 0,0-1 0,3 1 1,6-2-384,3 0-1049,1-1 0,-1-1 0,0 0 0,0-1 0,19-9 1,6-5-4680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4:32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65 2912,'-25'-8'20623,"41"7"-20324,0-1 0,18-4 0,7-2 4,67-3 85,61-9-114,-151 18-249,36 0 1,-41 2-189,-13 0 119,0 0 1,1 0 0,-1 0 0,0 0 0,0 0 0,1 0 0,-1 0 0,0 0 0,1-1 0,-1 1-1,0 0 1,0 0 0,0 0 0,1 0 0,-1-1 0,0 1 0,0 0 0,0 0 0,1-1 0,-1 1-1,0 0 1,0 0 0,0 0 0,0-1 0,0 1 0,1-1 0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4:32.7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90 2400,'-8'-3'17319,"21"-2"-13795,1-2-3483,26-10-718,17 1 1033,1 2-1,82-9 1,-67 19-827,-24 4-4325,-9 1-4395,-22-1 4167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4:33.5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445 16 4160,'0'-1'183,"-1"0"0,1 0 1,-1 0-1,1 0 0,-1 1 1,1-1-1,-1 0 0,1 0 0,-1 0 1,0 1-1,1-1 0,-1 1 0,0-1 1,0 0-1,1 1 0,-1-1 1,0 1-1,0 0 0,0-1 0,0 1 1,-1-1-1,0 1 333,0 0 0,0 0 1,-1 0-1,1 0 0,0 0 0,0 0 1,0 1-1,0-1 0,-4 2 0,-18 7 1052,0 2 0,1 0 0,-38 25 0,-3 1-139,44-27-1075,1 2 0,1 0 0,-1 1 0,-31 30 0,43-36-264,-1 1 0,1 1 1,1-1-1,-1 1 0,2 0 1,-1 1-1,1-1 0,1 1 1,-1 0-1,2 0 1,-1 0-1,-2 15 0,3-4 94,0 1 0,1 40 0,2-55-137,0 0 1,1 0 0,1 0 0,-1-1 0,1 1 0,0 0 0,0-1-1,1 1 1,0-1 0,0 0 0,1 0 0,-1 0 0,7 7 0,-7-10-15,0 0 0,0-1 0,0 1 0,1-1 0,-1 0 0,1 0 0,-1 0 0,1 0 0,0-1 0,0 0 0,0 1 0,-1-1 0,1 0 0,0-1 0,0 1 0,0-1 0,1 0 0,6 0 0,5-2 53,0 0 0,-1-1-1,22-6 1,-4-2 12,-1 0 0,0-3 0,35-19-1,-21 6 134,57-44 1,-88 60-184,-1 0 0,-1-1 0,0-1 0,-1 0 0,20-27 0,-28 34-22,0-1 0,0 0 0,-1 0 0,0 0 0,0-1 0,-1 1 0,1-1 0,-2 0 0,1 1 0,-1-1 0,-1 0 0,1 0 0,-1 1 0,-1-1 0,-1-13-1,1 14-25,-1-1 0,0 1 0,0 0 0,-1-1 0,0 1 0,0 0 0,0 1 0,-1-1 0,0 0 0,-9-10 0,9 13-19,0 0 0,-1 0 0,1 1 0,-1-1 0,1 1 0,-1 0 0,0 0 0,0 1 0,-1-1 0,1 1 0,0 0 0,-1 0 0,1 1 0,-1 0 0,-7-1 0,-1 1-57,0 1-1,0 0 0,-1 1 0,-19 4 0,-57 17-519,78-18 457,-5 0-100,-41 14-1115,54-17 935,0 1 1,1 0 0,-1 0-1,1 1 1,0-1 0,0 1 0,0 0-1,0 0 1,-5 6 0,9-9 276,-1 0 1,1 1 0,0-1 0,-1 1-1,1-1 1,-1 1 0,1-1 0,0 1-1,-1-1 1,1 1 0,0 0-1,0-1 1,0 1 0,-1-1 0,1 1-1,0 0 1,0-1 0,0 1 0,0 0-1,0-1 1,0 1 0,0-1-1,0 1 1,0 0 0,0-1 0,0 1-1,1 0 1,-1-1 0,0 1 0,0-1-1,1 1 1,-1-1 0,0 1-1,1-1 1,-1 1 0,0-1 0,1 1-1,1 0-178,-1 0-1,1 0 1,-1 0-1,1 0 1,-1 0-1,1-1 0,-1 1 1,1 0-1,0-1 1,-1 0-1,1 1 1,1-1-1,27-1-5636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8:17.9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37 1312,'-1'0'31,"-4"-5"342,10 4 92,-5-1 108,0 1 0,0-1 0,1 1-1,-1-1 1,0 1 0,1 0 0,0-1 0,-1 1-1,2-3 1,6-10 7481,-7 20-6519,-1 21-1317,9 292 1937,-9-266-1989,-1-45-244,1 1-1,0-1 0,1 11 0,-3-27-1479,1 1-1,0-1 1,0 1-1,0-1 1,1 0-1,1 1 1,-1-1-1,2-7 1,5-12-1770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4:36.6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276 833 4640,'-13'-3'10688,"17"-7"-9041,47-107 319,-35 75-1537,1 0-136,3 0 1,1 1-1,42-61 0,-21 44 201,61-115-1,-101 168-466,12-22 166,-1 0 0,-2-1 0,0 0 0,8-42 0,-18 69-196,-1 0 0,0 0 1,1 0-1,-1-1 0,0 1 0,0 0 0,0 0 0,0 0 1,0-1-1,0 1 0,-1 0 0,1-2 0,-1 3-2,1 0 0,0 0-1,0 0 1,-1 0 0,1 0-1,0 0 1,0 0 0,-1 0-1,1 0 1,0 0 0,0 0-1,-1 0 1,1 0 0,0 0-1,0 0 1,-1 1 0,1-1-1,0 0 1,0 0 0,-1 0 0,1 0-1,0 1 1,0-1 0,0 0-1,-1 0 1,1 0 0,0 1-1,0-1 1,0 0 0,0 0-1,0 1 1,-1-1 0,-18 30-220,19-30 230,-166 265 518,136-215-245,1 1 1,-27 74-1,-15 25-143,42-98 38,-2 0-1,-3-2 1,-2-1-1,-2-2 0,-75 72 1,102-107 64,12-12-232,-1 0 1,0 0 0,0 0 0,0 1 0,0-1-1,0 0 1,0 0 0,0 0 0,0 0 0,1 0-1,-1 0 1,0 0 0,0 0 0,0 1 0,0-1-1,0 0 1,1 0 0,-1 0 0,0 0 0,0 0-1,0 0 1,0 0 0,0 0 0,1 0 0,-1 0 0,0 0-1,0 0 1,0 0 0,0 0 0,1 0 0,-1 0-1,0 0 1,0 0 0,0 0 0,0 0 0,0-1-1,1 1 1,-1 0 0,0 0 0,0 0 0,0 0-1,0 0 1,28-13 132,-5 0-171,-1 0 0,0-2 0,-1 0 0,25-25 0,98-126 177,-136 157-155,15-19 15,1 2 0,2 1 0,0 1-1,1 1 1,2 1 0,0 2 0,1 1 0,1 1 0,0 2 0,39-15 0,-17 12-372,-51 19 378,-2 7 60,-1 2-72,0 0 0,0 0 0,-4 9 0,-1 10-86,2-4 10,0-4 5,1 1 0,1-1 0,0 29 0,2-44 80,1 0-1,-1 0 1,1 0-1,0 0 1,0 0-1,0-1 1,1 1-1,0 0 1,0-1-1,0 1 0,0-1 1,1 0-1,-1 0 1,1 0-1,0 0 1,1 0-1,-1-1 1,0 1-1,8 4 1,-9-6 5,0-1 0,0 0 0,0 1 0,1-1 0,-1 0 0,1 0 0,-1-1 0,1 1 0,-1 0 0,1-1 0,-1 1 0,1-1 0,-1 0 0,1 0 0,0 0 0,-1 0 0,1-1 0,-1 1 0,1-1 0,-1 1 0,1-1 0,-1 0 0,1 0 0,-1 0 0,0 0 0,1 0 0,-1-1 0,3-1 0,0-2 3,0 0 1,0 1 0,0-2 0,0 1 0,-1 0 0,0-1 0,0 0-1,-1 0 1,5-10 0,0-2 64,-2-1 0,0 0 0,-2 0 0,0 0 0,-1-1 0,2-35 0,-6 48-131,1 0 0,-1 1-1,0-1 1,0 1 0,0-1 0,-1 1-1,-5-13 1,6 18 42,1-1 1,-1 1-1,0-1 1,0 1-1,0 0 1,1-1-1,-1 1 1,-1 0-1,1 0 1,0-1-1,0 1 1,0 0-1,-1 0 1,1 0-1,0 0 1,-1 1-1,1-1 1,-1 0-1,1 1 1,-1-1-1,1 1 1,-1-1-1,0 1 1,1 0-1,-1-1 1,1 1-1,-1 0 1,0 0-1,1 0 1,-1 0-1,0 1 1,1-1-1,-1 0 0,1 1 1,-1-1-1,-2 2 1,3-2 56,2 1-325,3 0 261,-1 1 0,0-1 1,1-1-1,-1 1 0,1 0 1,-1-1-1,1 0 0,6 0 1,32-3 44,-6-2 257,27-3-87,-35 7-138,6-2 247,-1 2 0,58 5 0,-80-2-246,-1 0 0,0 0 0,0 1-1,0 0 1,0 0 0,-1 1 0,1 1 0,-1 0-1,0 0 1,0 1 0,-1 0 0,1 0 0,7 9 0,12 19-42,-22-26-93,0 0-1,1-1 1,0 1-1,8 6 1,-13-12-203,1-1-1,0 1 1,0-1-1,0 0 1,-1 0 0,1 0-1,0 0 1,0-1 0,0 1-1,0-1 1,5 1 0,1-1-1684,0-1 1,16-2-1,10-4-2167,6-2-3089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4:38.9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1106 4480,'-5'5'9173,"14"-3"-6874,-4-3-1986,-1 1 1,1-1 0,-1-1 0,1 1 0,-1-1-1,1 0 1,4-2 0,-3 1-179,31-16 294,-1-2 0,-1-1 0,-1-1 0,46-41 0,111-125-70,-70 65-101,-113 116-256,170-179 252,-158 163-224,-1-2-1,-2 0 1,0-1 0,-2 0 0,-1-2 0,11-32-1,-17 39 116,-1 0-1,6-35 0,-12 51-140,0 1-1,-1-1 1,1 0-1,-1 1 0,-1-1 1,1 1-1,-1-1 0,1 1 1,-2-1-1,1 1 1,0-1-1,-1 1 0,0 0 1,-1 0-1,1 0 1,-5-6-1,6 9-17,0 0 0,-1 1 0,0-1 0,1 1 0,-1-1 0,0 1 1,1 0-1,-1 0 0,0 0 0,0 0 0,0 0 0,0 0 0,0 0 0,0 1 0,0-1 0,0 1 0,-1-1 0,1 1 0,0 0 0,0 0 1,0 0-1,0 0 0,0 0 0,-1 1 0,1-1 0,0 0 0,0 1 0,0 0 0,0-1 0,0 1 0,0 0 0,0 0 0,-3 3 1,-3 1-51,-1 1 1,2 0-1,-1 0 1,1 1-1,0 0 1,-8 10 0,-10 19 174,1 0 0,1 2 1,-20 48-1,6-12 254,-40 87 449,65-129-664,1-1 0,2 1 0,-7 43 0,14-66-131,-12 116 572,14-113-518,0 0 1,1-1-1,0 1 0,0 0 0,1-1 0,1 1 1,0-1-1,7 17 0,-8-24-86,0-1 1,0 1 0,0-1-1,0 0 1,0 1-1,1-1 1,-1 0-1,1-1 1,0 1-1,0 0 1,0-1-1,0 1 1,1-1 0,-1 0-1,1 0 1,-1-1-1,1 1 1,0-1-1,-1 1 1,5 0-1,-1-1-466,1 0-1,-1-1 1,0 0-1,0 0 1,1-1 0,-1 0-1,0 0 1,0 0-1,0-1 1,9-3-1,15-6-3653,3 2 1328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4:40.0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21 480,'-13'-3'3440,"4"-1"3660,-14-9 2929,25 14-8314,15 11-1520,-5-8-72,0 0-1,0 0 1,14 1 0,6 2 26,91 17 292,-3 0-411,-95-18 20,-1 1-1,42 19 0,2 6-108,-64-30 67,-2-1 17,0 0-1,0 0 1,-1 0 0,1 0-1,0 1 1,-1-1-1,1 0 1,2 4 0,-3-4 151,-10 12-6,-2 2-162,-2-1 0,0 0 0,-1-1 0,0 0-1,-26 17 1,-85 47 223,121-75-226,-282 162-133,232-138-2096,32-17-7738,29-12 6698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4:42.2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59 3072,'0'-2'342,"0"0"-78,0 0 0,0 0 1,0 0-1,0 0 0,1 0 0,-1 0 0,0 0 0,1 0 0,-1 1 1,3-5-1,-3 5 119,0 0 1,0 0-1,1 0 1,-1 0-1,0 0 1,0-1-1,0 1 1,0 0-1,0 0 1,0 0-1,0 0 1,-1-1-1,1 1 1,0 0-1,-1 0 1,0-2-1,-2-7 3385,3 15-3489,-1 0-1,0 0 0,0 0 0,-3 7 1,-2 12 377,0 8 85,-25 110 1846,-38 172-915,58-257-1370,-24 127 466,17-104-683,16-69-52,3-8-1305,9-16-8038,7 1 6697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4:42.9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224 35 6880,'-1'-2'263,"1"1"1,0-1-1,-1 1 0,1-1 1,-1 1-1,1 0 1,-1-1-1,0 1 0,1 0 1,-1-1-1,0 1 1,0 0-1,0 0 0,0 0 1,0 0-1,0 0 1,0 0-1,-1 0 0,1 0 1,0 0-1,-2-1 1,0 2 188,0 0 1,0 0-1,0 0 1,0 0 0,0 0-1,0 1 1,0-1 0,1 1-1,-1 0 1,0 0-1,-4 2 1,0 0-217,1 0-1,0 1 1,0-1 0,0 1-1,1 1 1,-1-1-1,1 1 1,0 0 0,1 0-1,-1 1 1,-7 10-1,4-3 53,0 1 0,1 0 0,0 0 0,-6 21 0,0 12-61,1 0 0,3 1 0,2 0 0,2 1 0,3-1 0,5 82 0,-3-121-145,1 0 0,1 0 0,-1 0 0,2 0 0,-1 0-1,1 0 1,6 12 0,-7-17-51,0-1 0,1 1-1,-1-1 1,0 1-1,1-1 1,0 0 0,0 0-1,0 0 1,0 0 0,1 0-1,-1-1 1,1 0-1,-1 1 1,1-1 0,0-1-1,0 1 1,0 0 0,5 0-1,4 1 47,0-2-1,0 0 0,0 0 1,0-1-1,-1-1 1,1 0-1,0-1 0,23-5 1,-18 1-30,0 1 0,-1-2 0,0-1 0,0 0 1,25-16-1,-30 15-14,-1-1-1,1 0 1,-2 0 0,1-1 0,-1-1-1,-1 0 1,0 0 0,-1-1 0,10-19-1,-2-2-32,-1-2-1,15-54 0,-23 64 10,0-1 1,-2 0-1,-1 0 0,1-27 0,-5 42-11,0 1-1,-1 0 0,0-1 0,-1 1 0,-4-13 1,4 17-30,-1 0 1,0 1 0,0-1 0,0 1 0,0 0-1,-1 0 1,0 0 0,-1 1 0,-5-7 0,4 7 19,0 0 0,0 1 0,0-1 1,0 2-1,-1-1 0,0 1 0,0 0 1,-12-4-1,5 3-8,-1 0-1,1 2 1,-22-3 0,21 4-133,0 0 0,0 1 0,0 1 0,0 0 0,1 1 1,-1 0-1,0 2 0,-22 7 0,26-7-421,6-2 136,1 0 0,-1 0-1,1 0 1,-1 0 0,1 1 0,-5 3-1,8-5 217,1 0 1,-1 0-1,0-1 0,1 1 0,-1 0 1,1 0-1,-1 0 0,1 0 0,-1-1 1,1 1-1,0 0 0,0 0 0,-1 0 0,1 0 1,0 0-1,0 0 0,0 0 0,0 0 1,0 0-1,0 0 0,0 0 0,0 0 1,0 0-1,1 0 0,-1 0 0,0 0 0,1 0 1,-1 0-1,1 0 0,-1-1 0,1 1 1,-1 0-1,1 0 0,-1 0 0,1-1 0,0 1 1,1 1-1,13 15-3181,10 5-1679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4:43.6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32 3648,'-15'-11'14537,"23"11"-9461,26-3-6724,-29 3 2962,286-9 4,-284 9-1330,0 0 0,1-1 1,-1 1-1,0-2 1,12-2-1,-16 3 797,-2 1-1073,-1 0-1,0 0 0,1 0 0,-1 0 0,0 0 0,1 0 0,-1 0 0,0 0 0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4:44.3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9 1824,'16'-8'15541,"-25"28"-13989,-3 7-784,1 1 1,-12 43-1,-7 61 325,-1 5-385,22-101-665,4-16 18,-12 34 1,16-53-430,0-16-8448,4-12 3387,4-5 693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4:44.9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338 9 5216,'0'-8'6549,"-1"9"-6228,-1 1 0,1-1-1,0 0 1,-1 1 0,1-1 0,-1 0 0,0 0-1,1 0 1,-1 0 0,0-1 0,-3 2 0,-1 1 197,-17 10-88,0 2 0,1 0 0,1 1 0,1 1 0,0 1 0,1 0 0,1 2 0,1 0 0,1 1 0,-21 36 0,20-31-402,9-13 86,0 1 0,1 0 0,0 0 0,-6 18 0,12-28-103,0-1 65,1 0 1,-1 0-1,0-1 0,0 1 1,0 0-1,0-1 1,-1 1-1,-1 3 0,2-6 154,2 0-184,0 0 0,0 0 0,0 0 1,0 0-1,0 0 0,0-1 0,0 1 0,0 0 1,0-1-1,1 1 0,0-2 0,13-6 166,0 1-1,0 0 1,1 1 0,0 0-1,0 1 1,27-4-1,102-6-160,-139 15-41,81-1-219,-53 1-910,-32 0 1069,18 1-1842,-18-1 1421,0 1 1,-1-1 0,1 0 0,-1 1 0,1 0-1,-1-1 1,0 1 0,1 0 0,-1-1-1,3 3 1,1 5-5940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5:02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32 160,'-8'-3'31,"6"3"-11,5 1 116,-1 1 904,13-11 4735,-10 9-5594,-4-1 48,-1 1 0,0 0 0,1 0 0,-1-1 0,1 1 0,-1 0 0,0 0 0,1-1-1,-1 1 1,0 0 0,1-1 0,-1 1 0,0-1 0,0 1 0,1 0 0,-1-1 0,0 1 0,0-1 0,1 1 0,-1-1 0,0 1 0,0-1 0,0 1 0,0-1 0,0 1 0,0-1 0,0 1 0,0-1 0,0 1 0,0 0 0,0-1 0,0 1 0,0-1 0,-1 1 0,1-1 0,0 1 0,0-1 0,0 1 0,-1-1 0,1 1 0,0 0 0,0-1 0,-1 0 0,0 1-144,0-1 0,1 1-1,-1 0 1,0-1 0,1 1 0,-1 0-1,0-1 1,0 1 0,1 0 0,-1 0-1,0 0 1,0 0 0,0 0 0,1 0-1,-1 0 1,0 0 0,0 0-1,1 0 1,-1 0 0,0 0 0,0 0-1,0 1 1,1-1 0,-1 0 0,0 1-1,1-1 1,-1 0 0,0 1 0,1-1-1,-2 2 1,-1-1-75,0 1-1,1 0 1,-1 0-1,0 0 0,1 0 1,-4 4-1,5-4 11,0-1 0,0 0 0,0 0 0,0 0 0,-1 0 0,1 1 0,0-2 0,-1 1 0,1 0 0,0 0 0,-3 1 0,3-2 439,1-3-461,0 1 557,-5 7-457,-7 6 494,25-16-372,-11 4-214,-1 1 0,0 0 0,1-1 0,-1 1 1,0-1-1,1 1 0,-1-1 0,0 0 0,0 1 1,1-1-1,-1 0 0,0 0 0,0 0 0,0 0 1,0 0-1,1-1 0,4-5 156,-12 12-239,0-1 80,5-3 47,0 0 1,0 0-1,0-1 0,1 1 1,-1-1-1,0 1 0,0 0 1,0-1-1,0 0 0,-1 1 0,1-1 1,0 0-1,0 1 0,-2-1 1,0 12 109,6-13-190,8-1 157,-10 2-142,-1 0 1,0-1 0,0 1 0,0 0 0,1 0 0,-1 0 0,0 0-1,0 0 1,1 0 0,-1 0 0,0 0 0,0 0 0,0 0-1,1 0 1,-1 0 0,0 0 0,0 1 0,0-1 0,1 0 0,-1 0-1,0 0 1,0 0 0,0 0 0,1 0 0,-1 0 0,0 1-1,0-1 1,0 0 0,0 0 0,1 0 0,-1 0 0,0 1 0,0-1-1,0 0 1,0 0 0,0 1 0,11-2-3090,2 0 324,24-3-2834,0-10-690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5:06.5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371 128 1056,'15'-6'7581,"-8"0"-7088,-6 5-359,-1 0 0,1 0 1,-1 0-1,0 0 0,1 0 0,-1 0 0,0 0 0,0 0 0,0 0 0,0 0 0,0 0 0,0 0 0,0 0 0,0 0 0,0 0 0,0 0 0,-1 0 0,1 0 0,0 0 0,-1 0 1,0-2-1,-15-24 1820,6 11-810,7 12-1048,1 0 0,-1 1-1,0 0 1,1-1 0,-2 1 0,1 0-1,0 1 1,0-1 0,-1 0 0,0 1-1,1 0 1,-1 0 0,0 0-1,0 0 1,0 1 0,0-1 0,-1 1-1,1 0 1,-7 0 0,6 1-65,0 0-1,1 1 1,-1 0 0,1 0 0,-1 0-1,1 1 1,-1 0 0,-7 3 0,-33 24 78,22-14-5,-93 72 824,111-82-1019,0 0 0,0 1 0,1 0 0,-1-1 0,-5 13 0,9-16 45,1-2 41,0 1 0,0 0-1,0-1 1,1 1 0,-1-1-1,0 1 1,0-1 0,1 1-1,-1-1 1,1 1 0,-1-1-1,0 0 1,1 1 0,-1-1-1,1 1 1,-1-1 0,1 0-1,0 1 1,-1-1 0,7 4 60,0 0 0,0-1 0,0 0 0,0 0 0,0-1 0,0 0 0,13 2 0,5 2-5,-5 0-174,-1 1-1,31 15 1,-41-17 104,0 1 0,0 0 1,0 0-1,-1 0 0,0 1 0,13 15 0,-13-10 115,-1 0-1,0 0 1,-1 1 0,0-1-1,-1 1 1,-1 1-1,4 16 1,-4-16-62,-2-8 83,-1 1-1,1-1 1,-1 1 0,-1-1 0,1 1 0,-1 0-1,0 0 1,-1-1 0,1 1 0,-1 0 0,-1-1-1,1 1 1,-1-1 0,0 1 0,-1-1 0,0 0-1,0 0 1,0 0 0,0 0 0,-8 8 0,6-9-36,-1 0 0,0-1 0,0 0 0,-1 0 0,1 0 0,-10 3 0,-7 5 154,16-9-180,0 0 1,0 0-1,0-1 0,-1 0 0,1 0 0,0-1 0,-1 0 1,1 0-1,-1-1 0,0 0 0,1 0 0,-14-3 0,-1-1-882,1 0 0,-42-16-1,62 19 586,0 1 1,-1 0-1,1 0 1,0-1-1,1 1 0,-1-1 1,0 1-1,0 0 0,0-1 1,0 0-1,0 1 0,0-1 1,0 0-1,1 1 1,-1-1-1,0 0 0,1 0 1,-1 1-1,0-1 0,1 0 1,-1 0-1,1 0 1,0 0-1,-1 0 0,1 0 1,0 0-1,-1 0 0,1 0 1,0-2-1,0 2-157,1-1 0,-1 1 0,1-1 0,0 1 0,0-1 0,-1 1 0,1-1 0,0 1 0,0 0 0,1 0 0,-1-1 0,0 1 0,0 0 0,0 0 0,1 0 0,-1 0 0,1 1 0,1-2 0,17-7-2155,-1-3 859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8:18.3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53 3328,'-1'-1'179,"1"0"-1,-1 0 1,1 0 0,-1 0 0,1 0 0,0 0-1,0 0 1,-1 0 0,1 0 0,0-1 0,0 1-1,0 0 1,0 0 0,0 0 0,1 0 0,-1 0-1,0 0 1,0-1 0,1 1 0,0-1-1,2-5 2229,-3 7-2300,0 0-1,0-1 0,0 1 1,0 0-1,0-1 1,0 1-1,0 0 0,1 0 1,-1-1-1,0 1 1,0 0-1,0 0 0,0-1 1,1 1-1,-1 0 1,0 0-1,0-1 0,1 1 1,-1 0-1,0 0 1,0 0-1,1 0 0,-1 0 1,0-1-1,0 1 1,1 0-1,-1 0 0,0 0 1,1 0-1,-1 0 1,0 0-1,1 0 0,-1 0 1,0 0-1,1 0 1,-1 0-1,0 0 0,0 0 1,1 0-1,-1 0 1,0 1-1,1-1 0,-1 0 1,0 0-1,1 0 1,4 2 265,-1-1 1,1 1 0,0 0-1,0 0 1,-1 1 0,6 3-1,-5-2-118,1-1 0,-1 0-1,0-1 1,8 3 0,4-2 3,-1-1-1,1 0 1,0-2 0,0 0 0,-1-1-1,23-4 1,96-18-475,-77 6-3377,-35 10 6,-1 1 1109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5:07.4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15 1984,'12'-14'12661,"-38"96"-10501,20-62-1916,-5 31 0,7-30-40,-10 33 0,6-27 109,6-20-629,-1 1 1,1-1-1,-7 13 0,6-10-933,2-7-984,6-17-6828,4-5 6549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5:07.7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8 5888,'-18'-8'2688,"13"8"-2176,13 12-3040,2 4 1760,-1-1-2464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5:08.1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20 5408,'0'0'71,"0"0"1,0 0 0,0 1-1,-1-1 1,1 0-1,0 0 1,0 0-1,0 0 1,0 0 0,-1 0-1,1 1 1,0-1-1,0 0 1,0 0 0,0 0-1,0 0 1,0 1-1,0-1 1,0 0-1,-1 0 1,1 0 0,0 1-1,0-1 1,0 0-1,0 0 1,0 0-1,0 1 1,0-1 0,0 0-1,0 0 1,0 0-1,0 1 1,0-1 0,1 0-1,0 13 276,0-2 1345,-2 12-89,-1 0 0,-9 35 0,3-17-567,3-18-602,3-15-124,0 0 0,1 0 0,-2 13 0,12-34 85,36-85-383,18-30-483,-62 126 471,0 0-1,0 1 0,1-1 0,-1 0 1,0 0-1,1 1 0,0-1 0,-1 1 1,1-1-1,0 1 0,0 0 0,0-1 1,3 0-1,-5 2 36,1 0-1,-1 0 1,1 0 0,-1 0 0,1 0 0,-1 1 0,1-1-1,-1 0 1,1 0 0,-1 1 0,1-1 0,-1 0 0,0 0-1,1 1 1,-1-1 0,1 0 0,-1 1 0,0-1-1,1 1 1,-1-1 0,0 0 0,0 1 0,1-1 0,-1 2-1,0-2-19,4 8 298,-1 1-1,0 0 1,-1 1-1,2 14 1,-1-6 151,-2 29 1,1 1-328,-1-17 105,-2-25-155,1 1 0,0 0 0,1-1-1,-1 1 1,4 10 0,-4-17-168,0 0 1,0 1-1,0-1 1,0 0-1,0 0 1,0 1-1,0-1 0,0 0 1,0 0-1,0 0 1,0 1-1,0-1 1,0 0-1,1 0 0,-1 0 1,0 0-1,0 1 1,0-1-1,0 0 1,0 0-1,0 0 0,1 0 1,-1 1-1,0-1 1,0 0-1,0 0 1,0 0-1,1 0 0,-1 0 1,0 0-1,0 0 1,0 0-1,1 1 1,4-9-4743,-5 6 4716,1 0-572,0 1 0,0-1 0,0 0 0,0 0 0,0 0 0,1 1 0,-1-1 0,0 1 0,1-1 0,0 1 0,-1-1 0,3-1 1,9-2-2261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5:08.5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334 36 4224,'-4'-20'2144,"3"6"2517,-13 13-1120,6 2-3081,1 1 0,0-1 0,0 2-1,0-1 1,0 1 0,0 0 0,-7 4 0,2-1-64,-13 6 51,1 1 0,1 0 0,0 2 1,1 1-1,0 1 0,-35 36 0,52-47-443,1-1 0,-1 1 0,1 0 0,1 0 0,-1 0 0,1 1-1,0-1 1,1 1 0,-1 0 0,-2 12 0,5-15 8,-1 0 0,1 0 0,-1 0 0,1 0 0,0 0 0,0 0 0,1 0 0,-1 1 0,1-1 0,0 0 0,0 0 0,1-1 0,-1 1 0,1 0 0,0 0 0,0-1 0,0 1 0,0-1 0,5 6 0,-2-5 16,0 1-1,0-1 1,1 0-1,0-1 1,0 1-1,0-1 1,0 0-1,0-1 1,1 0-1,-1 0 1,1 0 0,-1 0-1,11 0 1,0-1-17,0 0 0,1 0 1,-1-2-1,21-3 1,-32 3-382,-1 0 0,1 0 0,-1-1 1,0 0-1,9-4 0,23-17-6876,-20 12 1746,-3 3 1292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5:09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10 224 5472,'1'-2'5579,"6"-1"-477,4-4-5522,14-16 832,-1 0 0,-1-2 0,25-35 0,-46 58-368,0-1 0,0 0-1,0-1 1,0 1 0,-1 0 0,1 0 0,-1-1 0,0 1-1,0-1 1,0 1 0,0-1 0,0 0 0,-1 1 0,0-1 0,0 1-1,0-1 1,-1-7 0,1 11-18,-1-1 0,1 0 0,0 0 0,-1 0 0,1 1 0,-1-1 0,1 0-1,-1 1 1,0-1 0,1 0 0,-1 1 0,0-1 0,1 1 0,-1-1 0,0 1 0,1-1 0,-1 1 0,0 0 0,0-1-1,0 1 1,1 0 0,-1 0 0,0 0 0,0-1 0,0 1 0,0 0 0,0 0 0,1 0 0,-1 0 0,0 0 0,0 1-1,-1-1 1,-2 1 62,1-1-1,-1 1 0,0 0 1,1 0-1,-1 0 0,-4 3 1,0 1 139,1 0 1,0 0 0,0 1 0,0 0-1,1 0 1,0 0 0,0 1-1,0 0 1,-6 12 0,6-9-92,0 1 1,1-1-1,0 1 0,0 1 1,2-1-1,-5 18 1,7-26-91,1 0 0,-1 1 0,1-1 0,0 0 0,0 0 0,0 0 0,0 0 0,0 0 0,0 0 0,1 0 0,0 0 0,0 0 0,0 0 0,0 0 1,0 0-1,0 0 0,1-1 0,-1 1 0,1 0 0,0-1 0,0 1 0,0-1 0,0 0 0,0 0 0,0 1 0,1-2 0,-1 1 0,1 0 0,0 0 0,-1-1 0,1 1 1,4 1-1,13 1-80,0-1 0,0-1 0,0-1 1,0 0-1,24-3 0,-28 1-30,87-10-1165,-6 0-2633,-84 10 2197,0 1 0,0 0 0,0 1-1,-1 1 1,19 4 0,-16 1-3311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5:10.9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2 623 2816,'-1'0'1157,"10"4"2939,-8-3-3908,0-1-1,0 1 1,0-1-1,0 1 1,0-1-1,-1 0 0,1 1 1,0-1-1,1 0 1,-1 0-1,0 1 1,0-1-1,0 0 1,0 0-1,0 0 1,0 0-1,0-1 1,0 1-1,0 0 1,0 0-1,0-1 1,1 0-1,4 0 685,5-1-497,-1 0 1,1-1 0,-1 0-1,0-1 1,0 0-1,0-1 1,18-11-1,1-4-208,29-27 0,-17 9 67,-1-3-1,43-57 1,-67 77-172,69-90 285,-72 90-163,-1 1 0,-1-2 0,16-40 0,-25 56-91,0-1 0,-1 1 1,0-1-1,0 1 0,1-10 1,-2 15-80,0-1 1,0 0 0,0 1 0,0-1 0,-1 1 0,1-1-1,0 0 1,-1 1 0,1-1 0,-1 0 0,1 1-1,-1-1 1,0 1 0,0-1 0,1 1 0,-1 0 0,0-1-1,0 1 1,-1 0 0,1 0 0,0-1 0,0 1-1,-1 0 1,1 0 0,0 1 0,-4-3 0,4 3-4,0 0-1,0 0 1,0-1 0,0 1 0,-1 0 0,1 0 0,0 0-1,0 1 1,0-1 0,0 0 0,-1 0 0,1 1 0,0-1-1,0 0 1,0 1 0,0-1 0,-1 2 0,-21 13 103,12-6-29,-11 5 14,2 1 0,-1 1 0,2 1 0,0 0 0,1 2 0,1 0 0,1 1 0,-15 22 0,12-11 63,2 2 0,-16 38 1,28-56-141,0 0 1,0 0-1,1 0 1,1 0-1,1 1 1,0-1-1,1 26 1,1-34-2,1 0 0,0 0 0,1-1 0,-1 1 1,1 0-1,1-1 0,-1 1 0,1-1 0,0 0 1,0 0-1,1 0 0,0 0 0,0-1 0,0 0 1,1 1-1,0-2 0,0 1 0,0 0 0,0-1 1,1 0-1,0 0 0,0-1 0,7 4 0,-5-3-192,1-1 0,-1 0 0,1 0 0,0-1-1,0 0 1,0-1 0,13 1 0,-13-2-645,0 0 0,0-1 1,0 0-1,0 0 0,-1-1 1,1 0-1,15-7 0,8-6-2010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5:11.3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64 6304,'-9'-3'880,"7"2"-609,0 0-1,0 0 0,1 1 1,-1-1-1,0 1 0,0 0 1,0-1-1,0 1 0,-3 0 3286,6 1-2233,9 1-855,0-1 1,-1 0-1,1 0 1,0-1-1,18-1 1,3-1-38,220-13 1084,-167-2-1386,-39 6-82,-18 5-1016,-5-4-3758,-20 26-6126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5:11.7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20 183 6048,'-20'-9'1952,"27"7"2264,14-5-3179,-14 5-397,83-27 1550,59-22-1255,-93 28-784,40-16-950,-77 33-2309,28-5 0,-29 7 826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5:12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1 2976,'2'0'17051,"-5"4"-19073,-8 12 2457,-2-1 0,0-1 1,-18 16-1,19-20-173,1 1-1,1 0 1,-1 0 0,2 1 0,0 1-1,-12 19 1,17-22-283,0 0 0,0 0 1,1 0-1,1 0 0,0 1 0,0-1 0,0 13 0,1-16-11,1 0 1,1 0-1,-1 0 0,1 0 0,0 0 0,1 0 0,0 0 0,0-1 0,0 1 0,1-1 1,6 13-1,-6-16-355,0 0-1,-1 0 1,1-1 0,0 1 0,0-1 0,1 1 0,-1-1-1,1 0 1,-1 0 0,1-1 0,-1 1 0,1-1 0,0 1 0,0-1-1,0 0 1,0-1 0,0 1 0,7 0 0,-7-1-181,0 0 1,0 0-1,0 0 1,0 0-1,0-1 1,0 0-1,0 0 1,0 0-1,-1 0 1,1 0-1,0-1 1,-1 1-1,1-1 1,-1 0 0,1 0-1,-1-1 1,0 1-1,6-6 1,5-14-1300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5:13.3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26 7136,'-16'-25'2656,"6"25"-2080,1 0-160,9 8-1856,0 4 288,5 4 640,-1 4-3296,1 3 2112,3 11 288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2:42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3 599 6144,'-1'4'648,"0"0"540,1-6-486,1 0-517,0 0 0,0 0 1,0 0-1,0 0 0,0 0 0,1 1 1,-1-1-1,1 0 0,-1 1 0,3-3 1,8-3 182,-1 0 0,0 0 0,-1-1 1,0 0-1,0-1 0,9-10 1,49-65 299,-52 62-362,77-97 394,108-139 1138,-176 223-2520,-25 35 670,0 1 0,-1-1 1,1 0-1,0 0 1,0 0-1,0 0 1,0 0-1,0 0 0,0 0 1,0 0-1,0 0 1,0 1-1,0-1 1,0 0-1,0 0 0,0 0 1,0 0-1,0 0 1,0 0-1,0 0 1,0 0-1,0 1 1,0-1-1,0 0 0,1 0 1,-1 0-1,0 0 1,0 0-1,0 0 1,0 0-1,0 0 0,0 0 1,0 0-1,0 0 1,0 0-1,0 1 1,0-1-1,0 0 0,1 0 1,-1 0-1,0 0 1,0 0-1,0 0 1,0 0-1,0 0 1,0 0-1,0 0 0,0 0 1,0 0-1,1 0 1,-1 0-1,0 0 1,0 0-1,0 0 0,0 0 1,0 0-1,0 0 1,0 0-1,0 0 1,0 0-1,1 0 0,-1-1 1,0 1-1,0 0 1,0 0-1,0 0 1,0 0-1,0 0 1,0 0-1,0 10-229,-10 72 1289,4 160 0,6-241-1044,5 38 621,-5-37-564,0-1 1,1 1 0,-1-1 0,0 0 0,1 1-1,-1-1 1,1 1 0,0-1 0,-1 0 0,1 0-1,0 1 1,0-1 0,0 0 0,-1 0 0,1 0-1,1 0 1,-1 0 0,0 0 0,0 0 0,0-1-1,0 1 1,1 0 0,1 1 0,-2-3-33,0 1 1,0 0 0,-1 0 0,1 0-1,0 0 1,0-1 0,0 1 0,0 0-1,-1-1 1,1 1 0,0 0-1,0-1 1,-1 1 0,1-1 0,0 1-1,0-1 1,-1 0 0,1 1-1,-1-1 1,1 0 0,-1 1 0,1-1-1,-1 0 1,1 0 0,-1 0 0,0 1-1,1-2 1,2-3 114,7-13 66,0-1 1,-1 0 0,9-28 0,-2 4-174,0 3-55,-8 18-12,0 1 1,24-39-1,22-14-333,-46 95 406,1 7-82,6 38 1,-11-44 72,-4-21-49,6 31-383,1-1-1,2 0 0,18 44 0,-14-54-679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8:18.7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80 5632,'-4'-3'2560,"-1"3"128,14 0-1696,6 0 1088,-2 0-1216,8-5 576,3-3-801,7 1-287,14-1-224,8-1-32,5 1-64,11 0-384,-1 1 224,-2 2-6047,-3-6 3391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5:13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37 6816,'-1'-2'221,"0"1"-1,0 0 1,0-1 0,0 1 0,0 0-1,0-1 1,0 1 0,0 0 0,-3-1-1,4 2-187,-1 0 0,1 0 0,-1 0 0,1 0 0,0 0 0,-1 0 0,1 0 0,-1 0 0,1 0 0,-1 0 0,1 0 0,-1 0 0,1 1 0,0-1 0,-1 0 0,1 0 0,-1 1 0,1-1 0,0 0 0,-1 0 0,1 1 0,0-1 0,-1 0 0,1 1 0,0-1 0,0 1 0,-1-1 0,1 0 0,0 1 0,0-1 0,0 1 0,-1-1 0,1 1 0,0-1 0,0 0 0,0 1 0,0 0 0,-1 1 47,1 0 0,-1 0 0,1 1 0,-1-1 0,1 0 0,0 0 0,0 1 0,0-1 0,1 3 0,-1 11 1499,-27 131 3732,22-121-5070,6-17-28,-1-9-194,0 0 0,0 0-1,0 0 1,1 0 0,-1 0 0,0 0 0,0 0 0,0 0 0,1 0 0,-1 0 0,0-1-1,0 1 1,0 0 0,1 0 0,-1 0 0,0 0 0,0 0 0,0 0 0,0 0-1,1-1 1,-1 1 0,0 0 0,0 0 0,0 0 0,0 0 0,0-1 0,0 1-1,1 0 1,-1 0 0,0 0 0,0-1 0,0 1 0,0 0 0,0 0 0,0 0 0,0-1-1,18-28 60,1 0-1,41-46 1,-45 59-153,0 1 1,1 1 0,1 0 0,0 1-1,33-18 1,-46 29 61,0 0 0,0 0 0,0 0 0,0 1-1,0-1 1,1 1 0,-1 0 0,9 0 0,-11 1 52,-1 0 0,1 0 1,-1 0-1,1 1 1,0-1-1,-1 1 0,1-1 1,-1 1-1,1-1 0,-1 1 1,1 0-1,-1 0 0,1 0 1,-1 0-1,0 0 0,0 0 1,0 0-1,1 0 0,-1 1 1,0-1-1,0 0 0,0 1 1,-1-1-1,1 1 0,0-1 1,0 3-1,3 5 46,-1 0-1,-1 0 1,1 1-1,-2 0 1,1-1-1,-1 1 1,-1 0 0,0 0-1,-1 10 1,-2 7 104,-1 0 0,-8 27 0,11-47-978,0-1 0,0 0-1,1 10 1,0-15 612,0-1-1,0 0 0,0 0 1,1 1-1,-1-1 1,0 0-1,0 0 0,1 0 1,-1 1-1,0-1 1,1 0-1,-1 0 0,0 0 1,0 0-1,1 0 1,-1 1-1,0-1 0,1 0 1,-1 0-1,0 0 1,1 0-1,-1 0 0,0 0 1,1 0-1,-1 0 1,0 0-1,1 0 0,-1-1 1,1 1-1,13-7-2782,11-7-2314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5:14.0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306 26 6464,'-1'-3'454,"-1"-11"575,2 14-988,-1 0 0,1-1 0,0 1 0,0 0 0,0 0 0,0-1 0,0 1 0,0 0 0,0 0 0,0-1 0,0 1 0,0 0 0,0 0 0,0-1 0,0 1 0,0 0 0,0-1 0,1 1-1,-1 0 1,0 0 0,0 0 0,0-1 0,0 1 0,0 0 0,0 0 0,1-1 0,-1 1 0,0 0 0,0 0 0,0 0 0,1 0 0,-1-1 0,0 1 0,1 0 0,-1 0 39,1 1 0,-1-1 0,1 1 0,-1-1 0,1 0 0,-1 1 0,0-1 0,1 1 0,-1-1 0,0 1 0,1 0-1,-1-1 1,0 1 0,0-1 0,0 1 0,1-1 0,-1 1 0,0 0 0,0-1 0,0 1 0,0 0 0,0-1 0,0 1 0,0-1 0,0 1 0,-1 0 0,0 25 1842,1-24-1688,-4 39 586,-3 0 1,-1-1 0,-1 1-1,-3-1 1,-1-1-1,-2 0 1,-24 45 0,28-64-615,-34 65 315,-38 97 0,60-115-427,-8 22-802,24-79-2557,4-16-1875,3-5 1034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5:14.4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71 8384,'-1'0'205,"1"-1"0,0 0 1,-1 1-1,1-1 0,0 0 0,-1 0 1,1 1-1,0-1 0,0 0 0,0 0 1,-1 0-1,1 1 0,0-1 0,0 0 1,0 0-1,1 0 0,-1 1 0,0-1 1,0 0-1,0 0 0,0 0 0,1-1 1,1 1 174,-1 0 0,0 1 1,1-1-1,0 0 1,-1 0-1,1 1 1,-1-1-1,1 1 1,0-1-1,1 1 1,2-2-317,102-18 3320,55 7-3702,-135 12 255,23-7-2545,-47 8 2154,-1 0-1,1 0 1,0 0 0,0 0 0,-1 0 0,1 1-1,0-1 1,-1 1 0,1 0 0,-1 0-1,1 0 1,-1 0 0,1 0 0,-1 0 0,0 1-1,1-1 1,2 3 0,-5-3 157,1-1 0,-1 0 0,0 1 0,1-1 0,-1 1 0,0-1 1,1 1-1,-1-1 0,0 1 0,0-1 0,1 1 0,-1-1 0,0 1 0,0-1 0,0 1 0,1 1 0,-4 12-1541,2-10 1236,-8 20-939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5:14.7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106 142 5312,'0'0'50,"0"0"0,-1 0 0,1 0 0,0 0 1,0 0-1,0 0 0,0 1 0,0-1 0,0 0 0,0 0 0,-1 0 0,1 0 1,0 0-1,0 0 0,0 1 0,0-1 0,0 0 0,0 0 0,0 0 1,0 0-1,0 0 0,0 1 0,0-1 0,0 0 0,0 0 0,0 0 1,0 0-1,0 1 0,0-1 0,0 0 0,0 0 0,0 0 0,0 0 0,0 1 1,0-1-1,0 0 0,0 0 0,0 0 0,1 0 0,6 6 1145,-6-5-943,1 0 1,-1-1-1,1 1 1,0-1-1,-1 1 0,1-1 1,-1 0-1,1 1 1,0-1-1,-1 0 1,3 0-1,4-3 57,-1 1-1,0-1 1,0 0 0,0-1-1,0 1 1,-1-1 0,0-1-1,1 1 1,7-9 0,-7 7-205,-1-1 0,1 0 0,-1-1 0,-1 1 0,1-1 1,-1 0-1,6-13 0,-11 20-66,1 0 0,-1 0 1,0 0-1,1 0 0,-1 0 1,0 0-1,1 0 0,-1 0 1,0 0-1,0-1 0,0 1 0,0 0 1,0 0-1,0 0 0,0 0 1,0 0-1,0 0 0,-1 0 1,1 0-1,0 0 0,-1 0 0,1 0 1,-1 0-1,1 0 0,-1 0 1,0 0-1,1 0 0,-1 0 1,0 0-1,1 1 0,-1-1 1,0 0-1,0 0 0,0 1 0,0-1 1,0 1-1,0-1 0,0 1 1,-1-1-1,-2 0 35,1 0-1,0 0 1,-1 0 0,1 1 0,-1-1 0,1 1-1,-1 0 1,1 0 0,-1 0 0,1 1-1,-8 1 1,1 1 93,0 1-1,0 0 1,0 1-1,0 0 0,1 0 1,-1 1-1,2 0 1,-1 1-1,0 0 1,1 0-1,1 1 1,-1 0-1,-6 10 1,5-6-65,1 0 0,1 1 0,0 0 0,1 0 0,0 0 0,1 1 1,0 0-1,1 0 0,-3 22 0,6-31-68,0 0 0,1 0 0,0 0 0,0 0 0,0 0 0,1 0 0,0 0 0,0 0 0,0 0 0,0 0 0,1 0 0,-1 0 0,1-1 0,1 1 0,-1-1 0,5 7 0,-3-6 9,1 0 1,-1-1 0,1 1-1,0-1 1,0 0-1,1-1 1,-1 1 0,1-1-1,-1 0 1,1-1-1,0 1 1,11 2 0,-8-3-99,0 0 0,0 0 0,1-1 0,-1 0 0,1-1 1,-1 0-1,1 0 0,-1-1 0,1 0 0,-1-1 0,0 0 0,0-1 1,10-3-1,-8 1-697,-1 0 0,1 0 0,-1-1 0,10-7 0,-9 5-1209,-1-1 0,0 0 0,12-14 0,-4 2-3408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5:15.8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560 10 6976,'-1'-1'185,"-1"0"1,1 0-1,-1 0 1,0 0-1,0 0 0,0 0 1,1 1-1,-1-1 1,0 1-1,0-1 1,0 1-1,0 0 0,0 0 1,0 0-1,0 0 1,0 0-1,0 0 1,0 0-1,0 1 0,0-1 1,0 0-1,0 1 1,0 0-1,1 0 1,-4 1-1,-7 6 332,0 0 1,0 1-1,0 1 1,2 0-1,-1 0 1,1 1-1,-11 15 1,9-9-323,1 1 0,1 0 0,0 1 0,-11 31-1,17-38-117,0-4-22,1 1-1,0 0 1,1 0-1,0 0 1,0 0 0,0 13-1,10-25 831,-6 1-811,1 0 0,-1 0-1,-1 0 1,1 0 0,0 0-1,0-1 1,-1 1-1,1-1 1,-1 1 0,1-4-1,11-29-3,-10 23-32,10-34-90,-9 27 70,11-27 0,-11 35-2,-3 10 104,-1 2 29,-5 18 30,-10 94 369,11-77-80,0-1 1,-3 0-1,-18 60 0,24-91-428,-27 65 741,23-60-645,1 0 0,-2 0 0,1-1 0,-1 0 0,-10 11 0,10-13-69,-3 4 133,-1-1 0,-14 11 1,20-18-155,-1 1 0,1-1 1,0 1-1,-1-1 0,0-1 1,0 1-1,1-1 0,-1 1 1,-8 0-1,-4-2-76,1 0 0,-1-1 0,1 0 0,-1-1 0,1-1 0,0-1 0,-26-9 0,41 13-1,0-1 0,0 1 1,0 0-1,1 0 0,-1-1 0,0 1 1,0-1-1,1 1 0,-1 0 0,0-1 0,1 0 1,-1 1-1,0-1 0,0-1 0,1 2 21,0 0 0,0 0 0,0-1 0,0 1 0,0 0 0,0 0 0,0-1 0,0 1 0,0 0 0,0 0 0,0-1-1,0 1 1,0 0 0,0 0 0,1-1 0,-1 1 0,0 0 0,0 0 0,0 0 0,0-1 0,1 1 0,-1 0 0,0 0 0,0 0-1,0 0 1,1 0 0,-1-1 0,0 1 0,0 0 0,1 0 0,-1 0 0,29-9-358,-23 8 304,57-17-261,71-28-1,-94 29 323,19-6 144,104-59 1,-146 72-90,0-1 0,-1-1 0,-1-1 0,0 0 1,-1-1-1,0 0 0,-2-1 0,1-1 0,-2 0 0,14-23 1,-18 25 83,0-1 1,6-19 0,-11 29-133,-1 0 1,1 0-1,-1 0 1,-1 0-1,1 0 0,-1-1 1,0 1-1,0 0 1,-1 0-1,-1-9 0,2 13-10,0 1-1,0-1 0,0 1 1,0-1-1,0 1 0,0-1 0,0 1 1,-1-1-1,1 1 0,0-1 1,0 1-1,-1-1 0,1 1 1,0-1-1,-1 1 0,1-1 1,0 1-1,-1 0 0,1-1 1,-1 1-1,1 0 0,0-1 1,-1 1-1,1 0 0,-1-1 0,1 1 1,-1 0-1,1 0 0,-1 0 1,1-1-1,-1 1 0,0 0 1,1 0-1,-1 0 0,1 0 1,-1 0-1,1 0 0,-1 0 1,1 0-1,-1 0 0,0 0 0,1 1 1,-1-1-1,1 0 0,-1 0 1,1 0-1,-1 1 0,0-1 1,-1 2 24,-1 0 0,1-1 1,-1 1-1,1 0 0,0 0 0,0 1 1,-3 3-1,1 0-4,0 1-1,0 0 1,1 0 0,0 0 0,-4 14-1,-6 40-130,12-59 109,-1 13 3,-1 0 0,2 0-1,0 0 1,1 0 0,0 0-1,2 0 1,3 23 0,-4-34 34,1 0 0,-1 0 1,1 0-1,-1 0 1,1 0-1,0 0 0,1-1 1,-1 1-1,1-1 0,-1 1 1,1-1-1,0 0 1,0 0-1,0 0 0,1-1 1,-1 1-1,1-1 0,-1 1 1,1-1-1,0-1 1,0 1-1,0 0 0,0-1 1,6 2-1,-2-2-3,0 0 0,0-1 0,1 0 0,-1 0 0,0 0 0,0-1 0,0 0 0,0-1 0,0 0 0,0 0 0,-1-1 0,9-3 0,-4 0-17,0 0 0,-1-1 0,0-1 0,20-16 0,34-41 13,-16 15 23,-33 36-31,-9 6-33,1 0 0,0 1-1,1 0 1,0 0 0,12-5-1,-21 11 21,1 1 0,0 0 0,0-1-1,0 1 1,-1 0 0,1 0 0,0 0 0,0 0-1,0-1 1,0 1 0,0 1 0,0-1-1,-1 0 1,1 0 0,0 0 0,0 0 0,0 1-1,0-1 1,-1 0 0,1 1 0,0-1-1,0 0 1,-1 1 0,1-1 0,0 1 0,-1-1-1,1 1 1,0 0 0,-1-1 0,1 1 0,-1 0-1,1-1 1,-1 1 0,1 1 0,3 4 137,-1 0-1,0 0 1,4 11 0,1 1 254,-4-11-353,0-1 0,0 0 0,0 0 1,1 0-1,0 0 0,1-1 0,-1 0 0,1 0 0,11 7 1,-7-6-2,1 0 1,-1-1 0,1-1 0,0 0 0,19 5 0,5-4-468,-1 0 1,1-2 0,41-2 0,-39-2-1416,62 3-6504,-87-1 7321,28 1-1972,-28-3 1047,0-1 0,19-6 1,-31 8 1950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5:16.4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205 20 5216,'0'0'62,"0"0"0,-1 0 1,1 0-1,-1 0 0,1 0 0,0 0 0,-1 0 1,1 0-1,0 0 0,-1 0 0,1 0 1,-1-1-1,1 1 0,0 0 0,-1 0 1,1 0-1,0-1 0,-1 1 0,1 0 1,0 0-1,0-1 0,-1 1 0,1 0 1,0-1-1,0 1 0,-1 0 0,1-1 0,0 1 1,0-1-1,0 0 33,0 1 0,1-1-1,-1 1 1,1-1 0,-1 1 0,1-1-1,-1 1 1,1 0 0,-1-1 0,1 1 0,-1 0-1,1-1 1,0 1 0,-1 0 0,2-1 0,3 0 576,0-1 1,-1 1-1,1 0 0,9-1 1,-8 2-193,1 1 0,-1-1 1,1 1-1,8 3 0,-13-4-307,0 1 0,0-1 1,1 1-1,-1 0 0,0 0 0,-1 0 0,1 0 0,0 0 0,0 1 1,0-1-1,-1 0 0,1 1 0,-1 0 0,1-1 0,-1 1 0,3 3 0,-4-3-44,0-1 0,1 0 0,-1 1 0,0-1-1,0 1 1,0-1 0,0 1 0,0-1-1,0 1 1,-1-1 0,1 1 0,0-1 0,-1 1-1,1-1 1,-1 0 0,0 1 0,1-1 0,-1 0-1,0 1 1,-2 1 0,0 2 112,-1 0-1,0 0 1,-9 7 0,-3 1 7,0-1 0,-1-1-1,0-1 1,-26 12 0,11-9-1496,-59 17 0,88-29 750,-1 0-1,0 0 1,0-1-1,1 0 1,-7 0-1,9 0 305,0 0-1,0 0 0,1 0 1,-1 0-1,0 0 1,0 0-1,0 0 1,0-1-1,1 1 1,-1 0-1,0-1 0,0 1 1,1-1-1,-1 1 1,0-1-1,1 1 1,-1-1-1,0 1 0,1-1 1,-1 1-1,1-1 1,-1 0-1,1 1 1,-1-1-1,1 0 1,0 0-1,-1 1 0,1-1 1,-1-1-1,4-10-5190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5:17.1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67 5888,'-1'-5'412,"1"0"1,0 1 0,0-1-1,1 1 1,-1-1 0,1 0-1,2-5 1,-3 8-129,1 1-1,-1 0 0,0 0 1,1 0-1,-1-1 1,0 1-1,0 0 1,0 0-1,0-1 1,0 1-1,0 0 1,-1-2-1,1 3-156,0 0-1,0-1 0,0 1 1,-1 0-1,1-1 1,0 1-1,0 0 1,0-1-1,-1 1 1,1 0-1,0-1 0,-1 1 1,1 0-1,0 0 1,-1 0-1,1-1 1,0 1-1,-1 0 1,1 0-1,0 0 0,-1 0 1,1 0-1,0 0 1,-1-1-1,0 1 1,0 0 66,-1 1 1,0-1 0,1 0-1,-1 1 1,1-1-1,-1 1 1,1-1 0,-1 1-1,1-1 1,-1 1 0,1 0-1,-1 0 1,1 0-1,-3 2 1,-8 9 228,0 0 1,1 1-1,0 0 0,1 1 1,-10 18-1,4-4-350,-20 53-1,35-77-46,-1 0-1,1 0 0,0 1 0,0-1 0,0 0 1,1 0-1,0 1 0,-1-1 0,1 0 0,1 1 1,-1-1-1,1 0 0,0 0 0,0 0 0,1 5 1,0-6 3,-1 0 0,0 0 0,1-1 0,0 1 0,-1-1 0,1 0 1,0 1-1,0-1 0,0 0 0,1 0 0,-1 0 0,1 0 0,-1-1 1,1 1-1,-1-1 0,1 1 0,0-1 0,0 0 0,-1 0 1,1 0-1,0 0 0,4 0 0,-1-1-4,0 0 1,0 0 0,0 0-1,0 0 1,-1-1-1,1 0 1,0 0-1,0-1 1,0 0-1,-1 0 1,1 0-1,-1 0 1,1-1-1,-1 0 1,0 0-1,0-1 1,-1 1-1,1-1 1,5-6-1,2-2 57,0-1 0,-1-1 0,0 1 0,-2-2 0,13-22 0,-18 30-15,-1 0-1,0 0 1,-1 0 0,1 0 0,-2-1 0,1 1-1,1-13 1,-3 17-59,0 0 0,0-1 0,0 1 0,0 0 0,-1 0 0,1 0 0,-1 0 0,0 0 0,0 0 0,0 0-1,0 0 1,0 0 0,-1 0 0,1 0 0,-1 0 0,0 1 0,0-1 0,0 1 0,0-1 0,-3-1 0,4 3-13,0 0-1,-1 0 1,1 0 0,-1 0 0,1 1 0,0-1-1,-1 1 1,0-1 0,1 1 0,-1-1-1,1 1 1,-1 0 0,0-1 0,1 1 0,-1 0-1,1 0 1,-1 0 0,-1 1 0,-1 0-19,1-1 0,0 2 0,0-1 0,0 0 0,0 0 0,0 1 0,0 0 0,-4 2 0,1 1-40,0 0 1,1 0 0,-1 1-1,1-1 1,0 1-1,1 0 1,-6 9-1,6-8 127,0 0-723,1 0 0,-1 0 0,-4 15 1,8-19 326,-1-1 0,1 1 0,0-1 1,-1 1-1,1-1 0,0 1 0,0-1 1,1 1-1,-1-1 0,1 1 0,-1-1 0,1 1 1,0-1-1,0 1 0,0-1 0,2 4 1,9 11-3875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5:17.6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31 8640,'-4'-10'1289,"-2"-5"397,6 14-1577,0 1 0,-1 0 0,1-1 0,0 1 0,0 0 0,0 0 0,0-1 0,-1 1 0,1 0 0,0 0 0,0-1 0,0 1 0,-1 0 0,1 0 0,0 0 0,0-1 0,-1 1 0,1 0 0,0 0 0,-1 0 0,1 0 0,0 0 0,-1 0 1,1-1-1,0 1 0,0 0 0,-1 0 0,1 0 0,0 0 0,-1 0 0,0 0 0,0 2 56,0-1 0,0 0 0,0 0 0,0 1 0,0-1 0,0 0 0,0 1 0,1-1 0,-1 1 0,0-1 0,1 1 0,-1-1 0,1 1 0,0-1 0,-1 1 0,1 0 0,0-1 0,0 3 0,-1 4 91,-29 143 1932,-2 14-717,29-150-1316,0 0-1,1 1 1,1 17 0,1-33-146,0 1 1,0-1 0,1 0 0,-1 0-1,0 0 1,1 1 0,-1-1 0,0 0-1,1 0 1,-1 0 0,0 0 0,0 0-1,1 0 1,-1 0 0,0 0 0,1 0-1,-1 0 1,1 0 0,-1 0-1,0 0 1,0 0 0,1 0 0,-1 0-1,0 0 1,1 0 0,-1 0 0,0-1-1,1 1 1,-1 0 0,1 0 2,2-2-13,0 1 1,0-1 0,0 1-1,0-1 1,0 0 0,0 0 0,0-1-1,-1 1 1,1 0 0,-1-1 0,4-4-1,22-36-144,-18 25 139,7-8-18,50-75-43,-67 101 68,0-1-1,0 1 0,0 0 0,1 0 1,-1-1-1,0 1 0,0 0 0,0 0 1,0-1-1,1 1 0,-1 0 0,0 0 1,0 0-1,1 0 0,-1-1 0,0 1 1,0 0-1,1 0 0,-1 0 0,0 0 1,1 0-1,-1 0 0,0 0 0,0 0 1,1 0-1,-1 0 0,0-1 0,1 2 1,-1-1-1,0 0 0,0 0 0,1 0 1,-1 0-1,0 0 0,1 0 1,-1 0-1,0 0 0,0 0 0,1 0 1,-1 1-1,1 0 27,0 0 0,0 0 1,0 0-1,-1 0 0,1 1 1,0-1-1,-1 0 0,1 0 1,0 3-1,5 32 500,-2-1-406,-2 0 0,-3 42 0,1-73-267,0-1 1,0 0-1,1 1 1,-1-1 0,1 0-1,0 1 1,1 3 0,1 5-970,-2-11 819,-1 0-1,0 0 1,0 0-1,1 0 1,-1 0-1,1-1 1,-1 1-1,1 0 1,-1 0-1,1 0 1,-1 0-1,1-1 1,0 1-1,-1 0 1,1 0-1,0-1 1,0 1-1,-1-1 1,1 1-1,0-1 1,0 1-1,0-1 1,0 1-1,0-1 1,0 0-1,0 1 1,1-1-1,1 0-335,0 1 0,0-1 1,0 0-1,0-1 0,0 1 0,0 0 0,0-1 0,5-1 0,26-13-3778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5:18.0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658 7 7296,'-1'-1'207,"1"1"0,-1-1 0,0 0-1,0 1 1,0-1 0,0 1 0,0-1 0,-1 1 0,1-1 0,0 1 0,0 0 0,0 0 0,0-1 0,0 1 0,0 0 0,-1 0 0,-1 0-1,2 1 104,-1 0-1,1-1 0,-1 1 0,1 0 0,-1 0 0,1 0 1,0 0-1,0 0 0,-1 0 0,1 1 0,0-1 1,0 0-1,-1 3 0,-16 23 1365,1 2 0,-13 32 0,11-23-1054,-1 2 105,-38 70 754,45-88-1182,-2 0-1,-30 35 1,11-24-92,-1-1 1,-76 51 0,78-60-146,-93 69-385,122-89 27,2-1 74,1-1 1,-1 1-1,0-1 1,0 1 0,0-1-1,1 0 1,-1 0-1,0 0 1,-1 0 0,1 0-1,0 0 1,0-1-1,0 1 1,0-1 0,-1 1-1,-2-1 1,5 0 106,0 0 0,0-1 0,-1 1 1,1 0-1,0 0 0,0 0 1,0 0-1,-1-1 0,1 1 0,0 0 1,0 0-1,0-1 0,0 1 0,0 0 1,-1 0-1,1-1 0,0 1 0,0 0 1,0 0-1,0-1 0,0 1 0,0 0 1,0-1-1,0 1 0,0 0 0,0 0 1,0-1-1,0 1 0,0 0 0,0 0 1,0-1-1,1 1 0,-1 0 0,0 0 1,0-1-1,0 1 0,0 0 0,0 0 1,1-1-1,-1 1 0,8-14-2208,-6 12 1720,17-32-5491,-3 15 2480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5:18.6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17 5152,'-7'-14'1648,"6"11"-416,2 6-675,0 0 1,0 0-1,0 1 0,0-1 1,-1 0-1,1 0 0,-1 1 1,0-1-1,0 0 1,0 5-1,-8 35 1403,4-25-1070,-5 31 74,-35 247 674,38-236-1608,-2 28 111,8-76-1151,1-1 1,3 22-1,-4-30 466,1-1-1,0 0 1,-1 1 0,1-1 0,0 0 0,0 0-1,0 0 1,2 3 0,-3-5 395,1 1-1,-1-1 1,0 0 0,1 1 0,-1-1-1,1 0 1,-1 0 0,0 1-1,1-1 1,-1 0 0,1 0 0,-1 1-1,1-1 1,-1 0 0,1 0-1,-1 0 1,1 0 0,-1 0 0,1 0-1,-1 0 1,1 0 0,-1 0-1,1 0 1,-1 0 0,1 0 0,-1 0-1,1 0 1,-1 0 0,1-1 0,-1 1-1,1 0 1,-1 0 0,0-1-1,1 1 1,-1 0 0,1 0 0,-1-1-1,0 1 1,1-1 0,-1 1-1,1-1 1,12-16-3200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8:20.5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6 948 5568,'-2'-6'545,"-1"-15"783,3 20-1219,-1 1 1,1-1 0,0 0-1,0 0 1,0 1 0,0-1-1,0 0 1,0 0 0,1 1-1,-1-1 1,0 0 0,0 0-1,0 1 1,1-1 0,-1 0-1,0 1 1,1-1 0,-1 0-1,1 1 1,1-2 1056,7 2 3634,-8 0-4679,0 0 0,0 0 0,0 0 0,0 1 0,0-1 0,0 0 0,-1 1 1,1-1-1,0 1 0,0-1 0,0 1 0,0 0 0,-1-1 0,1 1 1,0 0-1,0-1 0,-1 1 0,1 0 0,-1 0 0,1 0 0,-1 0 0,1-1 1,-1 1-1,1 2 0,9 28 706,-9-25-645,2 14 88,0 0 0,-2 0 0,0 1 1,-3 21-1,2 1-59,0 4 231,-2 0 0,-1 1-1,-3-1 1,-15 61-1,19-102-249,1 0 0,0 0 0,0 10 0,1-15 480,2-12 544,3-1-926,0-1 0,1 1-1,8-13 1,-10 18-206,33-51 209,2 2 0,3 2 0,92-94 0,173-124-335,-252 226 12,270-202-244,-48 83-824,14 19-5583,-287 144 6525,29-14-792,106-54-3069,18-24-4367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5:19.0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29 7712,'9'-29'3520,"-9"34"-3072,5-1 544,5 7-640,-2 6 2240,0 3-1441,6 8 513,1 7-1024,-2 5-64,0 0-384,-5-4-96,2-4-64,-1-4 96,-4-3-64,-2-5-4383,-3-5 2335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5:20.3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765 36 2976,'11'17'15723,"-19"-23"-13873,3 1-1722,0 1 0,-1 0 0,1 0 0,-1 1 0,0 0 0,0 0 0,0 0 0,0 0 0,0 1 0,-1 0 0,-7-1 0,-5 0 7,1 1 0,-33 0 0,15 3-40,1 3-1,0 0 1,-36 11 0,53-11-68,0 2 0,1 0 0,0 2 1,0 0-1,1 0 0,0 1 1,0 1-1,1 1 0,1 0 0,-26 27 1,3 2 76,1 2 1,-39 63-1,63-88-69,1 0 0,1 1 0,0 0 0,-12 34-1,20-46-17,1 0 1,-1 0-1,1 1 0,0-1 0,1 1 0,0-1 0,0 0 0,1 10 0,0-12-3,0 1 0,0-1 0,0 0 0,1 1 0,0-1-1,0 0 1,0 0 0,0 0 0,1 0 0,-1-1 0,1 1 0,0-1 0,4 4 0,-1-1 49,1 0 0,0-1 1,0 0-1,0-1 0,0 0 1,1 0-1,-1 0 0,1-1 1,0 0-1,0-1 1,14 3-1,4-1 0,0-2 0,38-1-1,-38-2-61,43-3-3,-20 0-76,-35 2-350,-1 1 0,17-5-1,6-4-5337,-26 9-601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5:23.8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12 1984,'0'-1'36,"0"1"1,0-1-1,0 1 1,0-1-1,0 1 1,0-1-1,1 1 0,-1-1 1,0 1-1,0-1 1,1 1-1,-1 0 1,0-1-1,0 1 0,11-5 8943,-16 6-8565,0 0 1,0 0-1,0 0 1,1 1-1,-1-1 1,0 1-1,1 0 0,0 1 1,-1-1-1,-5 5 1,4-3-294,0 0 1,1 1-1,0-1 1,0 1-1,0 0 1,1 0-1,-6 8 0,9-11-96,1 0-1,-1 0 0,0 0 0,0 0 0,1 0 0,-1 0 0,1 0 0,-1 0 0,1 0 0,0 0 0,0 0 0,0 0 0,0 0 0,0 0 0,0 1 0,1-1 0,-1 0 0,2 2 0,-1-1-1,1 1 0,-1-1-1,1 0 1,0 0 0,0 1 0,1-1 0,-1-1-1,0 1 1,6 4 0,-4-3 28,0-1 1,0 0 0,0 0-1,1 0 1,-1-1-1,1 0 1,0 0-1,-1 0 1,1 0-1,0-1 1,0 1 0,0-1-1,0-1 1,0 1-1,8-1 1,-4-1 53,0-1 0,0 0-1,0-1 1,-1 0 0,1 0 0,-1-1 0,13-7 0,-17 9-31,0-1 0,-1 1 1,1 0-1,-1-1 0,0 0 1,0 0-1,0 0 0,0 0 0,0-1 1,-1 1-1,1-1 0,-1 1 1,0-1-1,0 0 0,-1 0 1,1 0-1,-1 0 0,2-8 0,-3 10-44,0-1-1,-1 0 1,1 0-1,-1 1 1,0-1-1,1 0 0,-1 1 1,0-1-1,-1 1 1,1-1-1,0 1 1,-1 0-1,1-1 0,-1 1 1,0 0-1,0 0 1,1 0-1,-2 0 1,1 1-1,-4-4 1,3 3-58,0 0 1,0 0-1,0 0 1,-1 0 0,1 0-1,0 1 1,-1-1 0,0 1-1,1 0 1,-1 0 0,0 0-1,0 1 1,1 0 0,-8-1-1,-55 14-2441,84 3-9147,3-9 7798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5:24.8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68 2144,'-8'-1'-201,"-4"0"4231,0 0 1037,12 3-2963,0-1-1878,0-1-1,0 1 1,0-1-1,0 1 1,0-1-1,0 1 1,0-1-1,0 1 1,0-1-1,0 1 1,0-1-1,0 1 1,1-1-1,-1 1 1,0-1-1,0 1 1,0-1-1,1 1 1,4 1-29,0 0 0,0-1 0,0 1-1,0-1 1,0 0 0,0-1 0,0 1 0,9-1 0,47-6 298,-27 2-144,94-6 504,312-37 978,-350 32-1763,-82 15-430,-7 0 196,0 0 0,0 0 0,0 0 0,0 0 0,0 0 0,-1 0 0,1-1 0,0 1 0,0 0 1,0 0-1,0-1 0,-1 1 0,1 0 0,0-1 0,0 1 0,0-1 0,-1 25-14737,-9-8 12096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5:25.3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1 109 2400,'-1'-12'15289,"17"1"-12395,9 1-4856,-12 7 3570,188-18 23,-146 17-1321,92-1 126,-71 4-326,87-13 0,-160 13-317,-1 1 1,1-1-1,-1 0 0,1 0 0,-1 0 1,1 0-1,-1 0 0,0-1 0,4-2 1,-1 1-1775,-5 3 1870,0 0 0,0 0 0,0 0 0,0 0 0,1 0 0,-1 0-1,0 0 1,0-1 0,0 1 0,0 0 0,0 0 0,1 0 0,-1 0 0,0 0 0,0 0 0,0-1 0,0 1-1,0 0 1,0 0 0,0 0 0,0 0 0,0-1 0,1 1 0,-1 0 0,0 0 0,0 0 0,0 0 0,0-1-1,0 1 1,0 0 0,0 0 0,0 0 0,0-1 0,0 1 0,0 0 0,0 0 0,-1 0 0,1 0-1,0-1 1,0 1 0,0 0 0,0 0 0,0 0 0,0 0 0,0 0 0,0-1 0,0 1 0,-1 0 0,1 0-1,0 0 1,0 0 0,0 0 0,0 0 0,-1 0 0,1-1 0,0 1 0,0 0 0,0 0 0,-5-3-2769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5:25.9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346 12 3392,'0'-11'3354,"11"11"2833,-11 1-6016,1-1 0,-1 1-1,1 0 1,-1-1 0,0 1 0,1 0 0,-1-1 0,0 1 0,0 0-1,1-1 1,-1 1 0,0 0 0,0 0 0,0-1 0,0 1 0,0 0-1,0 0 1,0-1 0,0 1 0,0 0 0,-1 0 0,1-1-1,-1 2 1,-6 27 328,5-20-122,-14 44 673,-45 101 1,-39 43 114,88-175-1018,-62 94 591,5-10-655,60-94-59,9-11-32,-1 0-1,0-1 1,0 1-1,0 0 1,0 0-1,1 0 0,-1 1 1,1-1-1,-1 0 1,1 0-1,-1 0 0,1 0 1,-1 2-1,1-2-105,1-1 1,-1 0-1,0 0 0,1 0 0,-1 1 0,1-1 0,-1 0 0,0 0 0,1 0 0,-1 0 0,1 0 1,-1 0-1,0 0 0,1 0 0,-1 0 0,1 0 0,-1 0 0,0 0 0,1 0 0,0-1 1,-1 1-152,4-1-530,0 0 0,0 0 0,0 0 0,0-1 0,4-2 0,1 0-536,21-9-4983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5:27.0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387 14 4480,'-6'-9'10650,"5"9"-10492,1-1 0,-1 1 0,0-1 0,1 1 0,-1-1 0,0 1 0,1 0 0,-1-1 0,0 1 0,0 0 0,0 0 0,1-1-1,-1 1 1,0 0 0,0 0 0,0 0 0,1 0 0,-1 0 0,0 0 0,0 0 0,0 0 0,1 1 0,-1-1 0,0 0 0,-1 1 0,-10 2 208,0 1 0,1 0 1,0 0-1,0 1 0,0 1 1,0 0-1,1 0 0,0 1 0,-13 12 1,8-5-296,1 0 1,1 2 0,0-1-1,-20 35 1,13-18 29,-52 92 381,60-99-377,1-1 0,1 1 0,-9 34 0,18-54-90,-1 0 1,1 0-1,1 0 1,-1 1 0,1-1-1,0 0 1,1 6-1,-1-8-8,1 0 1,0 0-1,0 0 0,0 0 0,0 0 0,1 0 0,-1 0 0,1 0 0,-1-1 0,1 1 0,0-1 0,0 1 0,4 2 1,1 1 36,0 0 0,1-1 1,-1 0-1,1-1 1,0 0-1,1 0 1,-1-1-1,1 0 0,-1 0 1,1-1-1,0 0 1,0-1-1,12 1 1,-1-1-16,0 0 0,1-2 0,-1-1 0,39-7 1,-49 6 2,0-1 1,-1 1 0,1-2 0,-1 1 0,0-1 0,0-1 0,-1 1 0,1-2 0,-1 1-1,-1-1 1,1 0 0,9-12 0,-2 0-23,-1 0-1,-1-1 0,-1 0 1,14-30-1,-17 29 56,0 0 0,-1-1 0,-1 0 0,-1 0 0,5-42 0,-10 55-42,-1 0 0,0 0 0,0 0 1,-1 0-1,0 0 0,-1 0 0,-5-15 0,5 18-25,-1 0 1,1 0-1,-1 1 1,-1 0-1,1-1 1,-1 1-1,0 1 1,0-1-1,0 0 1,-1 1-1,1 0 0,-9-5 1,0 1-89,-1 0 1,0 2-1,0 0 0,0 0 1,-1 1-1,0 1 0,0 1 1,0 0-1,-1 1 0,1 0 1,-1 1-1,1 1 0,-1 0 1,1 2-1,-16 2 0,23-2-255,1 0-1,0 0 0,0 1 0,0 0 1,0 0-1,-7 4 0,12-5 41,0-1 0,0 1 0,0-1-1,0 1 1,0 0 0,0 0 0,0 0-1,0 0 1,1 0 0,-1 0-1,1 0 1,-1 0 0,1 1 0,0-1-1,0 1 1,0-1 0,0 1 0,1-1-1,-1 1 1,1-1 0,-1 5 0,1-3-481,1 0 0,-1 0 1,1 1-1,0-1 0,0 0 1,0 0-1,1 0 1,0 0-1,-1 0 0,1 0 1,1 0-1,2 3 1,12 11-2666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5:27.7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77 13792,'-13'-25'5119,"0"25"-3999,9 0-288,4 5 448,-10-5-864,2 0 1184,-5-5-928,3 5 64,1 0-448,4 5-640,0-10 192,19 2-3360,9 11-6271,22-28 5439,5-17-480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5:54.4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130 329 1248,'-9'-18'11748,"0"17"-11054,5 1-538,0 0 1,0 1-1,0 0 0,0 0 0,0 0 1,1 0-1,-1 1 0,0-1 0,0 1 1,1 0-1,-1 0 0,1 1 0,0-1 1,0 1-1,0-1 0,0 1 0,0 0 1,0 0-1,-2 5 0,0-1-34,0 0 0,1 1 0,-1-1 0,2 1 0,-1 0 0,1 0 0,-4 17 0,6-20-63,0 0-1,0 0 1,1 1-1,-1-1 1,1 0-1,0 0 1,0 0-1,1 1 1,0-1 0,0 0-1,0 0 1,0 0-1,1 0 1,0 0-1,0-1 1,0 1-1,1 0 1,-1-1-1,1 0 1,0 1-1,1-1 1,-1 0-1,1-1 1,-1 1-1,1-1 1,0 1-1,0-1 1,1 0-1,-1-1 1,1 1-1,-1-1 1,9 3-1,0-1-54,0 0-1,1-1 0,0-1 1,-1 0-1,22 0 1,-7-3 92,49-6 0,-70 6-85,0-1 0,0 0-1,-1 0 1,1 0 0,-1 0-1,1-1 1,-1 0 0,7-6-1,-9 7 17,-1-1 0,1 1-1,-1-1 1,0 0 0,0-1-1,0 1 1,-1 0 0,1-1-1,-1 0 1,0 1 0,0-1-1,0 0 1,0 0 0,1-5-1,-1 0 28,0 1 0,-1-1-1,0 1 1,0-1 0,-1 0-1,0 0 1,-1 1-1,0-1 1,0 0 0,-1 1-1,0-1 1,0 1 0,-7-15-1,6 18-34,1-1 1,-2 1-1,1-1 0,0 1 0,-1 0 1,0 0-1,-1 0 0,1 1 1,-1-1-1,1 1 0,-1 0 0,-1 1 1,1-1-1,0 1 0,-1 0 0,0 0 1,1 1-1,-1 0 0,-10-3 0,8 3-35,-1 0-1,1 1 1,-1 0-1,0 0 1,1 1-1,-1 0 1,0 1-1,1 0 1,-1 0-1,1 1 1,-1 0-1,1 0 1,0 1-1,0 0 1,0 0-1,0 1 1,0 0-1,1 1 1,0 0-1,-12 9 1,-7 13-86,25-26 273,17-3-112,1 1 1,-1-2-1,0-1 1,26-8-1,5-1-137,76-27 307,-79 24 184,53-12 1,-87 26-311,-3 0-107,0 1 0,1-1 0,-1 2 1,9-1-1,-13 1 22,-1 0 0,0 0 0,0 1 0,0-1-1,0 1 1,0-1 0,0 1 0,0 0 0,0 0 0,0 0 0,0 0 0,-1 0 0,1 0 0,0 0 0,-1 1 0,1-1 0,-1 1-1,1-1 1,1 3 0,-1 0 35,0-1-1,0 1 1,0-1-1,0 1 1,-1 0-1,0 0 1,0 0-1,0 0 1,0 0-1,0 7 1,0 4 96,-4 24 0,3-35-123,-3 14 111,0 1 1,-10 25-1,1 2 117,-2-7 8,13-37-198,3-3-92,0 0 0,0 0 0,1 1 1,-1-1-1,-1-1 0,1 1 1,0 0-1,0 0 0,0-1 0,-1 1 1,1-1-1,0 1 0,-1-1 0,0 0 1,1 1-1,1-4 0,3-3-23,-6 7 45,46-48-221,-39 43 194,-1 0 0,1 0-1,0 1 1,0 0 0,15-7 0,-21 12 24,0-1-1,0 1 1,0-1 0,0 1 0,0 0-1,0-1 1,0 1 0,0 0-1,0 0 1,0 0 0,1 0 0,-1 0-1,0 0 1,0 0 0,0 0 0,0 0-1,0 0 1,0 0 0,0 1-1,0-1 1,1 1 0,0 0 0,-1 0 1,0 0 1,0 0 0,0 0-1,0 1 1,0-1-1,0 0 1,0 0 0,-1 1-1,1-1 1,-1 0 0,1 1-1,-1-1 1,1 1-1,-1-1 1,0 2 0,1 7 24,-1 0 0,0 0 0,0-1 0,-2 12 0,1-20-11,-1 18 154,0-6 43,-1 25 0,3-33-187,1 0 1,-1-1-1,1 1 1,0-1-1,0 1 1,0-1-1,1 1 1,-1-1-1,4 6 1,-4-9-5,1 1 1,-1 0 0,1-1-1,-1 1 1,1-1 0,-1 0 0,1 1-1,0-1 1,0 0 0,0 0-1,0 0 1,0 0 0,0 0 0,0-1-1,0 1 1,0-1 0,0 1-1,0-1 1,0 0 0,1 1 0,2-2-1,4 1-24,0 0-1,1-1 0,14-3 1,-6 0-122,0-2 0,0 0 0,-1-1 0,0 0 0,0-1 0,0-2 0,26-18 0,-32 18 55,0 0 1,0 0-1,-1-1 1,-1-1-1,0 1 1,-1-2-1,9-15 1,42-99-400,-48 101 432,11-27 4,-2 9 95,19-65 0,-29 46-90,-10 62 27,0 1 1,1 0 0,-1-1-1,0 1 1,0 0 0,0-1-1,0 1 1,0-1 0,1 1-1,-1 0 1,0-1 0,0 1-1,0-1 1,0 1 0,0-1-1,0 1 1,0 0 0,0-1-1,0 1 1,-1-1 0,1 1-1,0 0 1,0-1 0,0 1-1,0-1 1,-1 1 0,1 0-1,0-1 1,0 1 0,-1 0-1,1-1 1,0 1 0,-1-1-1,0 1-1,0 0-1,0 0 0,0 0 1,0 0-1,0 0 1,0 1-1,1-1 0,-1 0 1,0 0-1,0 1 0,0-1 1,0 0-1,0 1 1,0 0-1,-3 1 23,0 1 0,0-1-1,0 1 1,1 0 0,-7 6 0,4 0-35,4-5 11,0 0 1,-1-1-1,1 0 1,-1 1-1,0-1 1,-4 4-1,-7 5 101,1 2 1,1 0-1,0 0 1,1 1-1,1 1 0,-12 22 1,14-21 0,1 0 1,1 0-1,0 1 1,2-1-1,-5 30 1,4-4 81,2 55 1,3-88-168,0 0 0,2 0 1,-1 0-1,1 0 0,0 0 1,1 0-1,0-1 1,1 1-1,0-1 0,6 10 1,-3-3 49,4 6 92,-11-21-128,1 0 0,0 0 0,-1 0 0,1 0 0,0 0 0,0-1 0,0 1 0,0 0 0,0 0 0,0-1 0,0 1 0,0 0 0,0-1 0,0 1 0,0-1 0,2 1 0,0 0 11,0-1 0,0 1 0,0 0-1,0-1 1,0 0 0,-1 0-1,1 0 1,0 0 0,0 0 0,0-1-1,0 1 1,0-1 0,-1 0 0,1 0-1,0 0 1,0 0 0,3-2 0,1-2-43,1 0 1,-1 0 0,0 0-1,-1-1 1,0 0 0,9-10-1,27-44-107,-32 44 26,-9 13 41,1 0-1,0 1 0,0-1 1,0 1-1,1-1 0,-1 1 1,5-3-1,-6 12-84,1 5 180,-1 0-1,-1 0 0,0 0 1,-2 13-1,1 13 308,0-25-189,1-10-109,-1 0-1,1 1 0,0-1 1,0 0-1,0 0 0,1 0 1,-1 1-1,1-1 1,-1 0-1,1 0 0,2 3 1,-2-5-33,-1 0 0,1-1 0,0 1 0,0-1 0,0 1 0,0-1 0,0 1 0,0-1 0,0 1 1,0-1-1,0 0 0,0 0 0,0 0 0,1 0 0,-1 0 0,0 0 0,0 0 0,0 0 0,0 0 0,0 0 1,0 0-1,0-1 0,0 1 0,0 0 0,2-2 0,26-11-121,-27 12 100,15-8-23,-4 1-2,0 1 1,1 0-1,0 1 0,27-8 0,-29 11-13,-11 2 32,0 1 0,0-1-1,0 1 1,0 0 0,0-1-1,0 1 1,0 0 0,0 0-1,0 0 1,0 0 0,0-1 0,0 1-1,0 1 1,0-1 0,0 0-1,0 0 1,0 0 0,0 0-1,0 1 1,0-1 0,-1 0-1,1 1 1,0-1 0,0 1 0,0-1-1,1 2 1,-1-1 17,-1 0 1,1 0-1,-1 1 1,0-1-1,1 0 1,-1 0-1,0 1 1,0-1-1,0 0 1,0 0-1,0 1 1,0-1-1,0 0 1,-1 2-1,1 2-18,-1 2 32,1-1 0,-1 0 0,0 0 0,-1 0 0,0 0 0,0 0-1,0 0 1,0 0 0,-6 8 0,-4 7-11,-20 22-1,-2 6 222,-21 54 148,-2 3-150,55-102-204,-1-1 0,1 1 1,0-1-1,-1 1 0,0-1 0,0 0 0,0 0 1,0 0-1,0 0 0,-7 3 0,10-6-34,-1 0 0,0 1 0,0-1 0,0 0 0,1 0 0,-1 0 0,0 0 0,0 0 0,1 0 0,-1-1 0,0 1 0,0 0 0,1 0 0,-1 0 0,0-1 0,0 1 0,1 0 0,-1-1 0,0 1-1,1-1 1,-1 1 0,1-1 0,-1 1 0,1-1 0,-1 1 0,1-1 0,-1 0 0,1 1 0,-1-1 0,1 0 0,0 1 0,-1-1 0,1 0 0,0 1 0,-1-2 0,-1-3-35,0 0 0,0 0 0,-1-9 0,-5-20 171,5 23-198,0 1-1,1-1 0,-1-22 0,3 27 57,0-1 0,0 1 0,1 0 0,0-1 0,0 1 0,1 0 1,0 0-1,4-12 0,-4 16 93,-1-1 0,1 0 0,0 1 1,0 0-1,0-1 0,0 1 1,1 0-1,-1 0 0,0 0 0,1 0 1,0 0-1,-1 1 0,1-1 0,0 1 1,0 0-1,0 0 0,0 0 0,0 0 1,0 0-1,4 0 0,17-2 20,1 1-1,-1 1 0,41 3 0,-22-2-151,-28-1-2003,-1 1 1,27 4-1,-37-3 890,0 0 0,0 0 0,0 0 0,0 0 0,7 5 0,-9-5 132,0 1 1,0-1 0,0 1 0,0 0 0,0-1 0,0 1 0,0 0 0,-1 0 0,4 5 0,1 9-1595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5:56.0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360 86 2240,'3'1'6830,"-1"-2"-7042,1-1 486,-1 0-1,0 0 1,-1 0-1,1 0 1,0 0-1,-1 0 0,1 0 1,-1-1-1,1 1 1,-1 0-1,0-1 1,0 1-1,0-1 0,-1 0 1,1 1-1,-1-1 1,1 1-1,-1-1 1,0 0-1,0 0 0,0 1 1,0-1-1,0 0 1,-1 1-1,0-6 1,0 7-221,1 0 0,-1 0 0,0 0 0,1 1 0,-1-1 1,0 0-1,1 0 0,-1 0 0,0 0 0,0 1 1,0-1-1,1 0 0,-1 1 0,0-1 0,0 1 0,0-1 1,0 1-1,0-1 0,0 1 0,-1-1 0,1 1 0,0 0 1,-2 0-1,-27-2 127,24 2-170,-11 0 169,1 1-1,-1 1 1,0 0 0,0 2-1,1-1 1,-1 2 0,1 0-1,1 1 1,-1 1 0,1 1-1,-16 9 1,23-10-120,-1 0 1,2 0-1,-1 1 0,1 0 1,1 0-1,-1 1 0,1 0 1,1 0-1,-1 0 0,2 1 1,-1 0-1,1 0 0,1 0 1,0 0-1,-3 19 0,5-21-22,1 0 0,-1-1 0,2 9-1,-1 1 175,1-14-185,-1-1 1,1 1 0,-1-1 0,1 1-1,0-1 1,0 0 0,0 1 0,0-1-1,0 0 1,1 1 0,-1-1 0,1 0-1,0 0 1,-1 0 0,1-1-1,0 1 1,3 2 0,1 1 24,1 0 0,-1-1 0,1 0 0,10 5 0,7 0 62,1 0 1,25 5 0,-38-11-181,0 0 1,-1 0-1,1 2 0,0-1 1,14 9-1,-24-11 80,3 3 9,2 9 7,-6-12-11,1 1 0,-1 0 0,0 0 0,0 0-1,-1 0 1,1 0 0,-1 0 0,1 0 0,-1 0 0,0 0 0,0 0 0,0 0 0,0 0-1,-1 0 1,1 0 0,-1-1 0,0 1 0,0 0 0,0 0 0,0 0 0,0 0 0,-1-1 0,1 1-1,-1-1 1,0 1 0,0-1 0,0 0 0,0 1 0,0-1 0,-3 2 0,3-2-6,-1-1 1,1 1 0,-1-1 0,1 0 0,-1 1 0,0-1-1,1 0 1,-1 0 0,0-1 0,0 1 0,0-1 0,-3 1-1,-40-2 512,23 0-276,-89-2-312,72-2-2378,31 1-1161,8 3 2835,1 1 640,0-1 0,0 1 0,0 0 0,0 0 0,0 0 0,0 0 0,0-1 0,0 1 0,0 0 0,0 0-1,0 0 1,0-1 0,0 1 0,0 0 0,0 0 0,0 0 0,0-1 0,0 1 0,0 0 0,0 0 0,0 0 0,0 0 0,0-1 0,0 1 0,0 0 0,1 0 0,-1 0 0,0 0 0,1-1-897,-1 1 897,0-1 0,0 1 0,1 0 0,-1 0 0,0 0 0,0 0 0,0 0 0,1 0 0,-1 0 0,0 0 0,18-5-5328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23:51:51.7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205 364 1824,'4'5'9626,"-28"15"-8367,18-15-1160,0 1 1,0-1-1,0 1 1,1 0-1,-6 9 0,-24 38-7,23-33-76,-12 19 165,1 2 1,-20 49-1,42-87-158,-1 1 1,1 0-1,0 0 1,0 0-1,1 1 0,-1-1 1,1 0-1,0 0 1,0 0-1,0 0 0,0 0 1,1 1-1,0-1 1,0 0-1,2 6 1,-2-8 37,0 0 0,0 1 0,0-1 0,1 0 1,-1 0-1,1 0 0,0-1 0,-1 1 0,1 0 0,0 0 1,0-1-1,0 1 0,0-1 0,0 0 0,0 0 1,1 1-1,-1-1 0,0-1 0,1 1 0,-1 0 0,0-1 1,1 1-1,-1-1 0,1 1 0,-1-1 0,4 0 1,-1-1 9,0 1 1,1-1 0,-1 0 0,0 0 0,0 0 0,0-1 0,0 0 0,0 0 0,0 0 0,-1 0 0,1-1 0,0 0 0,-1 0 0,0 0 0,0-1 0,0 1 0,0-1 0,-1 0 0,1 0 0,-1 0 0,4-6 0,-1-1 7,0 0 1,-1 0-1,0 0 0,0 0 1,-1-1-1,-1 0 1,4-24-1,-7 36-80,2-23 5,-2 22-40,0 0 0,0 0 0,0 0 1,0 0-1,0 0 0,-1 0 0,1 0 0,0 1 0,0-1 0,-1 0 0,1 0 1,-1 0-1,1 0 0,0 1 0,-1-1 0,0 0 0,1 0 0,-1 1 0,0-2 0,1 2 14,-1 0 0,1 0-1,0 0 1,0 0 0,-1 0-1,1 0 1,0 0-1,-1 0 1,1 0 0,0 0-1,0 0 1,-1 0 0,1 0-1,0 0 1,-1 0-1,1 0 1,0 0 0,0 0-1,-1 1 1,1-1 0,0 0-1,0 0 1,-1 0-1,1 0 1,0 1 0,0-1-1,0 0 1,-1 0 0,1 1-1,0-1 1,0 0-1,0 0 1,0 1 0,-1-1-1,-4 11-143,4-11 118,-4 11 25,1 0 0,0 0-1,1 0 1,0 1 0,1-1-1,0 1 1,-1 20 0,3-31 50,0 1 0,1 0 1,-1-1-1,0 1 0,1-1 1,-1 1-1,1-1 1,-1 1-1,1-1 0,0 1 1,-1-1-1,1 0 1,0 1-1,0-1 0,0 0 1,0 0-1,0 0 1,0 0-1,1 0 0,-1 0 1,0 0-1,0 0 0,1 0 1,-1 0-1,1-1 1,-1 1-1,1 0 0,-1-1 1,1 1-1,-1-1 1,4 1-1,-1-1 65,1 1-1,0-1 1,0 1 0,0-1-1,0-1 1,0 1 0,0-1-1,7-1 1,4-4 39,-1 0 0,1-1 0,-2-1 0,1 0-1,-1-1 1,0-1 0,23-21 0,-3-2 18,43-53-1,107-158 182,-167 216-335,-1-1 0,-1 0-1,-2-1 1,-1-1 0,15-61-1,-23 79-38,1-9-296,-5 22 332,0 0-1,0 1 0,0-1 0,0 0 0,-1 0 1,1 0-1,0 0 0,0 0 0,0 1 0,0-1 0,0 0 1,0 0-1,0 0 0,-1 0 0,1 0 0,0 0 1,0 0-1,0 0 0,0 1 0,0-1 0,-1 0 1,1 0-1,0 0 0,0 0 0,0 0 0,0 0 0,-1 0 1,1 0-1,0 0 0,0 0 0,0 0 0,0 0 1,-1 0-1,1 0 0,0 0 0,0 0 0,0 0 0,0-1 1,0 1-1,-1 0 0,1 0 0,0 0 0,0 0 1,0 0-1,0 0 0,0 0 0,-1 0 0,1-1 1,0 1-1,0 0 0,0 0 0,0 0 0,0 0 0,0 0 1,0 0-1,0-1 0,0 1 0,0 0 0,0 0 1,-1 0-1,1 0 0,0-1 0,0 1 0,0 0 0,0 0 1,0 0-1,0 0 0,0-1 0,1 1 0,-13 13-302,11-13 301,-6 9-5,1 1 0,1-1 0,-1 1-1,1 0 1,1 0 0,-5 15 0,-14 68 73,16-57 24,3 1 1,0 69-1,19 72 113,-12-155-371,2 0 0,1-1 0,0 1 0,2-1 0,0 0 0,23 39 0,-22-49-2149,5-3 699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5:56.4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32 3392,'-2'-4'483,"-1"-7"6506,38 12-618,-17 0-5574,1-1 0,21-3 0,-4-9-5847,-23 9 2922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5:57.5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164 8 3488,'-4'6'8929,"-6"17"-6426,1-3-1567,-7 10 391,-1-2 1,-31 42 0,40-60-1205,0 0 0,1 1-1,1 0 1,0 0 0,0 1-1,1-1 1,1 1 0,-4 14-1,7-24-90,1-1 1,0 0-1,0 0 0,0 1 0,0-1 0,0 0 0,0 1 0,0-1 0,1 0 0,-1 1 0,0-1 0,1 0 0,-1 0 0,1 1 1,-1-1-1,1 0 0,-1 0 0,1 0 0,0 0 0,0 0 0,0 0 0,-1 0 0,1 0 0,0 0 0,0 0 0,0 0 1,1 0-1,-1-1 0,0 1 0,0 0 0,0-1 0,0 1 0,1-1 0,-1 0 0,2 1 0,2 0-15,0 1-1,-1-2 0,1 1 0,-1-1 1,1 1-1,0-1 0,0-1 0,5 0 1,16-5-590,48-19 1,-63 21 447,18-8 12,-1-2 0,51-33-1,-70 41 145,-6 5-16,6-6 71,-7 37 389,-1-26-437,0 1 0,0-1-1,0 0 1,0 0 0,1 0-1,0 0 1,0-1 0,0 1 0,0 0-1,0-1 1,1 1 0,3 3 0,15 18 388,-19-24-402,0-1-1,0 0 0,0 0 1,0 0-1,0 0 0,0 0 1,-1 0-1,1-1 0,0 1 1,0-1-1,0 1 0,0-1 1,-1 0-1,1 1 0,3-3 1,2-2 2,1 0 0,-1 0 0,0-1 1,0 0-1,-1 0 0,0-1 0,0 0 1,0 0-1,-1 0 0,0 0 0,0-1 1,5-12-1,-8 13-1,-1 0 0,0-1 0,0 1 0,0 0 1,-1 0-1,0-1 0,-1 1 0,1 0 0,-1 0 0,-2-8 0,0 2-110,0-23 1,3 32 76,0-1 1,-1 0 0,0 0 0,0 0 0,-2-5-1,1 6-185,1-1-1,0 0 0,0 0 1,0 1-1,0-7 0,1 10-57,0 0-1,0 0 1,0 1-1,-1-1 0,1 0 1,0 0-1,0 0 1,-1 0-1,1 1 0,-1-1 1,1 0-1,-1 0 1,1 1-1,-1-1 0,1 0 1,-1 1-1,1-1 1,-1 1-1,-1-2 0,-1-1-2059,-3 15-7124,6 0 6518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5:59.1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261 18 1728,'0'-1'99,"0"1"0,0-1 0,0 1 1,0-1-1,0 1 0,0 0 0,0-1 0,0 1 0,0-1 0,0 1 1,1-1-1,-1 1 0,0 0 0,0-1 0,0 1 0,0-1 0,1 1 1,-1 0-1,0-1 0,1 1 0,-1 0 0,0-1 0,0 1 0,1 0 1,0-1-1,11 0 6333,-8 1-3986,-4 0-2312,0-1 1,0 1 0,0 0 0,0-1 0,-1 1 0,1 0 0,0 0-1,0-1 1,0 1 0,-1 0 0,1 0 0,0 0 0,0-1 0,0 1-1,-1 0 1,1 0 0,0 0 0,-1-1 0,1 1 0,0 0 0,0 0-1,-1 0 1,1 0 0,0 0 0,-1 0 0,1 0 0,0 0-1,-1 0 1,1 0 0,0 0 0,-1 0 0,1 0 0,0 0 0,-1 0-1,-12 1 188,1 0 0,-1 1-1,1 0 1,0 1-1,-1 0 1,1 1 0,1 1-1,-1 0 1,1 0-1,-21 13 1,21-10-232,0 0 0,0 0 0,1 1 0,0 1 0,0-1 0,1 2 0,1-1 0,0 1 0,-14 23 0,21-30-64,-1-1 1,1 1 0,0 0-1,-1-1 1,1 1-1,1 0 1,-1 0 0,1 0-1,-1 0 1,1 0 0,1 6-1,-1-8-51,0-1 0,1 0 0,-1 0 0,0 0 0,1 1 0,-1-1 0,1 0 0,-1 0 0,1 0 0,0 0 0,-1 0 1,1 0-1,0 0 0,0 0 0,0 0 0,0 0 0,0-1 0,0 1 0,0 0 0,0 0 0,0-1 0,0 1 0,0-1 0,0 1 0,0-1 0,0 1 0,1-1 0,-1 0 0,0 0 0,0 0 0,1 1 0,-1-1 0,0 0 0,0 0 0,1-1 0,-1 1 0,2 0 0,6-2-149,0 0 1,1 0-1,-1 0 0,0-1 0,0-1 0,-1 0 0,1 0 0,-1 0 1,0-1-1,0-1 0,11-8 0,-5 0 128,0 1 1,-2-1-1,1-1 0,16-28 1,-19 30 343,-8 12-138,-1-1-1,0 1 0,0-1 1,1 1-1,-1-1 1,0 0-1,0 0 1,1-2-1,-10 35 493,4-15-351,-3 24 0,6-35-254,1 1 0,0 0-1,0-1 1,1 1 0,-1 0 0,1 0-1,0-1 1,3 7 0,-1-3 12,-2-5-2,0 1 0,1-1 0,0 0 0,0 0 0,0 0 0,5 8 0,-6-11-50,1 0-1,-1 0 0,0 0 0,0-1 0,1 1 0,-1 0 0,0 0 1,1-1-1,-1 1 0,1-1 0,-1 1 0,1-1 0,-1 1 1,1-1-1,-1 0 0,1 0 0,-1 0 0,1 0 0,-1 0 0,1 0 1,-1 0-1,1-1 0,-1 1 0,1 0 0,1-1 0,5-1 0,-4 1-43,0 0 0,0-1 0,0 1 1,0 0-1,0-1 0,0 0 0,0 0 1,6-4-1,0-4-11,0 0 0,0 0 0,-1 0 0,0-1 0,-1-1 0,0 0 0,-1 0 0,-1 0 0,1-1 0,6-22 0,1-14 816,-13 43-363,-1 13-170,-5 135 752,5-132-916,0 0 1,-1 0-1,0 0 0,-5 16 1,5-24 56,4-1 215,-2 0-346,-1-1 0,0 0-1,0 0 1,0 0 0,0 0 0,0 1 0,0-1 0,1 0-1,-1 0 1,0 0 0,0 0 0,0 0 0,0 1 0,1-1 0,-1 0-1,0 0 1,0 0 0,0 0 0,1 0 0,-1 0 0,0 0-1,0 0 1,0 0 0,1 0 0,-1 0 0,0 0 0,0 0-1,0 0 1,1 0 0,-1 0 0,0 0 0,0 0 0,0 0 0,1 0-1,-1-1 1,12-11-293,-1-1-1,-1-1 0,0 0 0,14-27 1,24-67 73,-48 107 229,1 1 1,-1-1 0,0 1 0,0-1-1,0 0 1,0 1 0,1-1 0,-1 1 0,0-1-1,1 1 1,-1-1 0,0 1 0,1-1-1,-1 1 1,0-1 0,1 1 0,-1-1-1,1 1 1,-1 0 0,1-1 0,-1 1 0,1 0-1,0-1 1,-1 1 0,1 0 0,-1 0-1,1-1 1,-1 1 0,1 0 0,0 0 0,-1 0-1,1 0 1,0 0 0,-1 0 0,1 0-1,-1 0 1,1 0 0,0 0 0,-1 0-1,1 1 1,0-1 0,1 1 44,-1 0-1,1 0 1,-1 1 0,0-1 0,1 0-1,-1 1 1,0-1 0,0 1 0,0-1-1,0 1 1,0 0 0,1 2 0,3 7 37,1-1 1,0 0-1,0 0 1,1 0 0,0-1-1,1 0 1,0 0-1,0-1 1,1 0 0,0-1-1,0 0 1,19 11 0,-22-15-69,0 0 1,0-1 0,0 0 0,1 0-1,-1 0 1,0-1 0,1 0 0,-1 0 0,1-1-1,-1 0 1,1 0 0,-1 0 0,1-1-1,-1 0 1,1 0 0,9-4 0,-11 4-59,0-1 0,-1 0 0,1 0-1,-1 0 1,0 0 0,1-1 0,-1 0 0,0 0 0,-1 0 0,1 0 0,0 0 0,-1-1 0,0 0 0,0 0 0,0 0-1,0 0 1,-1 0 0,1 0 0,-1-1 0,0 1 0,0-1 0,1-5 0,-2 4-9,0 0 1,0-1-1,0 1 1,-1 0-1,0 0 1,0 0-1,-3-12 0,3 16 59,-1 0 0,1 0-1,-1 0 1,0 0-1,0 0 1,0 0 0,0 1-1,0-1 1,0 0-1,0 0 1,-1 1-1,1-1 1,-1 1 0,1-1-1,-1 1 1,1 0-1,-1 0 1,0-1 0,0 1-1,0 0 1,0 1-1,0-1 1,0 0 0,0 0-1,0 1 1,0-1-1,-2 1 1,0 0 31,0 0 0,0 0 1,0 0-1,0 1 0,0-1 0,0 1 0,0 0 1,0 0-1,1 1 0,-1-1 0,0 1 0,-3 2 1,-2 1 147,1 0 1,-1 1-1,-13 13 1,16-14-37,1 1 0,0 0 0,0 0 0,0 1 1,1-1-1,0 1 0,1 0 0,-1 0 0,1 0 0,0 1 1,-2 11-1,4-14-96,0 0 1,0 0-1,1 0 1,0 0-1,0 1 1,0-1-1,1 0 1,-1 0-1,1 0 0,0 0 1,1 0-1,-1 0 1,1 0-1,0 0 1,0 0-1,1-1 1,0 1-1,4 5 1,-2-4-40,0 0-1,0-1 1,1 1 0,0-1-1,1 0 1,-1-1 0,1 0 0,-1 0-1,1 0 1,13 4 0,4 0-651,0-1-1,26 3 1,-40-8 228,5 0-823,0 0 0,1-1 0,15 0 0,-15-2-1124,0-1 0,-1 0 0,18-5 0,7-7-4972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6:17.1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6 490 3488,'-5'0'9866,"31"5"-6111,-22-5-3641,-1-1 0,0 1-1,1-1 1,-1 0 0,0 0 0,0 0 0,0-1 0,0 1 0,0-1 0,4-2 0,27-22 401,-33 25-470,38-31 420,-19 18-270,-1-2 1,-1 0-1,0-1 1,-1-1-1,17-24 0,10-22 648,-43 63-833,0-1 1,0 1-1,0 0 0,0-1 0,0 1 1,-1-1-1,1 1 0,0-1 1,-1 0-1,1 1 0,-1-1 0,0 0 1,0-1-1,-9 17-191,-40 59 591,34-47-282,-18 36 140,30-55-221,1 0-1,0 0 1,0 0-1,0 0 1,1 0-1,-1 0 1,1 10-1,1-16-31,0 0 0,0 0 0,0 0 0,0 0 0,0 0 0,0 0 0,1 0 0,-1 0 0,0 0 0,0 0 0,1 0 0,-1 0 0,1 0 0,-1-1 0,1 1 0,-1 0 0,1 0 0,-1 0 0,1-1 0,0 1 0,-1 0 0,1-1 0,0 1 0,0 0 0,0-1 0,-1 1 0,1-1 0,0 1 0,0-1 0,0 0 0,0 1 0,0-1 0,0 0 0,0 0 0,0 0 0,2 1 0,3-1 67,0-1 0,0 1 0,0-1 0,0 0 0,6-2 0,0 1 125,11-2-152,-2-1-1,1 0 1,0-2 0,-1 0 0,0-1 0,-1-2 0,0 0 0,-1-1 0,31-22 0,-42 27-68,2-2 42,-1 0 0,17-18 1,5-2-638,-30 27 426,-1 1-209,1 1 362,-1-1 0,1 0 0,-1 1 0,1-1 0,-1 0 0,1 1 0,-1-1 1,0 1-1,1-1 0,-1 1 0,1-1 0,-1 1 0,0-1 0,0 1 0,1-1 0,-1 1 0,0-1 1,0 1-1,1-1 0,-1 1 0,0 0 0,0-1 0,0 1 0,0 0 0,0 20 29,0-14-134,-1 11 200,-1 0-1,-1 0 0,-8 31 1,10-45-51,-1 0 0,1-1 0,-1 1 1,0-1-1,0 1 0,-4 4 0,-6 11 135,12-18-132,-1 1 0,0-1 0,1 0 0,-1 0 0,0 1 0,0-1 0,0 0 0,0 0 0,0 0 0,0 0 1,-1 0-1,1 0 0,0 0 0,0-1 0,-1 1 0,1 0 0,0-1 0,-1 1 0,1-1 0,-1 1 0,1-1 1,-1 0-1,1 0 0,0 1 0,-1-1 0,1 0 0,-1 0 0,1-1 0,-1 1 0,-2 0 0,-3-2 140,0-1 0,0 1 0,1-1 0,-14-7 0,10 5-154,-32-22-756,42 27 751,0-1 0,-1 1 0,1 0 0,0 0 0,0 0-1,0 0 1,0 0 0,0 0 0,0 0 0,-1 0 0,1 0-1,0 0 1,0 0 0,0 0 0,0 0 0,0 0 0,0 0 0,0-1-1,0 1 1,-1 0 0,1 0 0,0 0 0,0 0 0,0 0-1,0 0 1,0 0 0,0-1 0,0 1 0,0 0 0,0 0 0,0 0-1,0 0 1,0 0 0,0 0 0,0-1 0,0 1 0,0 0-1,0 0 1,0 0 0,0 0 0,0 0 0,0-1 0,0 1 0,7-2-82,13 1-49,-20 1 131,34 2-156,37 6 0,-43-4 189,1-1-1,43-1 1,-49-3 49,276-25 222,-296 25-228,-14 2-211,-17 2-91,10 1 210,-1 1 0,1 1 0,0 0 0,0 1 1,-22 13-1,39-19 37,-1 0 1,1 0 0,-1 0-1,1 0 1,0 1 0,-1-1-1,1 0 1,0 1 0,0-1-1,0 1 1,0-1 0,0 1-1,0-1 1,0 1 0,0 0-1,1-1 1,-1 1 0,1 0-1,-1 0 1,1-1 0,0 1-1,0 0 1,0 3 0,0-5-19,0 1 1,0-1 0,0 1 0,0-1 0,0 0 0,1 1 0,-1-1 0,0 1-1,0-1 1,1 0 0,-1 1 0,0-1 0,1 0 0,-1 1 0,0-1 0,1 0-1,-1 1 1,0-1 0,1 0 0,-1 0 0,1 0 0,-1 1 0,0-1 0,1 0-1,-1 0 1,1 0 0,-1 0 0,1 0 0,-1 0 0,1 0 0,14 1 266,-14-1-206,11-1 10,0 0-1,-1-1 1,1 0 0,-1-1 0,1-1-1,-1 0 1,0 0 0,-1-1-1,1 0 1,10-8 0,-19 12-76,0-1 1,1 1 0,-1-1-1,0 0 1,0 0-1,-1 1 1,1-1-1,0-1 1,-1 1 0,1 0-1,-1 0 1,1 0-1,-1-1 1,0 1-1,0-1 1,0 1 0,-1-1-1,1 1 1,0-4-1,-1 4-23,0 1 1,0-1-1,0 0 0,-1 1 0,1-1 0,0 0 1,-1 1-1,1-1 0,-1 1 0,0-1 0,1 1 1,-1-1-1,0 1 0,0 0 0,0-1 0,0 1 0,0 0 1,0 0-1,-1 0 0,1 0 0,0 0 0,0 0 1,-1 0-1,1 0 0,-1 0 0,1 0 0,-1 1 1,1-1-1,-1 1 0,1-1 0,-3 0 0,-4-1-169,4 1 84,0 0-1,-1 0 1,0 0-1,1 0 1,-8 0-1,12 1 111,0 0 1,-1 0-1,1 0 0,0 0 0,0 0 0,-1 0 0,1 0 0,0 0 0,-1 0 1,1 0-1,0 0 0,0 0 0,-1 0 0,1 1 0,0-1 0,0 0 0,-1 0 1,1 0-1,0 0 0,0 0 0,0 1 0,-1-1 0,1 0 0,0 0 1,0 0-1,0 1 0,-1-1 0,1 0 0,0 0 0,0 1 0,0-1 0,0 0 1,0 0-1,0 1 0,0-1 0,0 0 0,0 0 0,-1 1 0,1-1 0,0 0 1,0 0-1,0 1 0,0-1 0,1 0 0,-1 1 0,0-1 0,0 0 0,0 0 1,0 1-1,0-1 0,0 0 0,0 0 0,0 1 0,1-1 0,-1 0 1,0 0-1,0 0 0,0 1 0,12 14-92,-5-9 115,1 0 0,0-1 0,1 1 0,0-1-1,-1-1 1,1 0 0,16 5 0,0-2 200,47 7 0,-43-11-99,1-1 1,-1-1 0,1-2-1,-1-1 1,0-2-1,0 0 1,42-13-1,-25 3-107,-1-2-1,0-3 1,76-42 0,-102 49-15,-1-1 0,0-1 0,0 0 0,-2-1 0,1-1 0,-2 0 0,-1-1 0,0-1 0,-1 0 0,0-1 0,-2-1 0,0 0 0,-2 0 0,0-1 0,10-35 0,-19 55-6,6-24-293,-6 24 250,0 0 0,0-1-1,0 1 1,0-1-1,0 1 1,-1 0-1,1-1 1,0 1-1,0 0 1,-1 0 0,1-1-1,-1 1 1,1 0-1,-1 0 1,-1-2-1,1 2 31,1 1-1,-1-1 1,1 1-1,-1 0 1,1-1-1,-1 1 1,1 0 0,-1 0-1,0-1 1,1 1-1,-1 0 1,0 0-1,1 0 1,-1 0-1,1 0 1,-1 0-1,0 0 1,1 0-1,-1 0 1,0 0-1,1 0 1,-1 0 0,0 1-1,1-1 1,-1 0-1,1 0 1,-1 1-1,1-1 1,-1 0-1,0 1 1,1-1-1,-1 1 1,1-1-1,-1 1 1,-20 18-157,18-16 148,-54 61-22,19-20 194,-15 17 74,-77 116 0,116-151-155,1 0 0,-18 49 0,30-71-11,0 0 0,0-1 1,0 1-1,0 0 1,1 0-1,-1 0 0,1-1 1,1 5-1,-1-7-37,0 0-1,0 0 0,0 0 1,0 0-1,0 0 1,1 0-1,-1 0 0,0 0 1,1 0-1,-1 0 0,1-1 1,-1 1-1,1 0 1,-1 0-1,1 0 0,-1-1 1,1 1-1,0 0 1,0-1-1,-1 1 0,1 0 1,0-1-1,0 1 1,0-1-1,-1 1 0,1-1 1,0 0-1,0 1 1,0-1-1,0 0 0,0 0 1,0 1-1,0-1 0,0 0 1,1 0-1,9-1 61,-1 0-1,1-1 0,-1 0 1,0-1-1,0 0 0,19-9 1,2 1-44,103-42 101,-17 6-111,-104 43-26,-9 3-10,0 0 0,0 0 0,-1-1 0,1 0 0,0 1 0,-1-1 0,1-1 0,-1 1 0,4-3 0,-6 4-109,0 1 27,1 0 75,0 0 0,-1 0 0,1 0 0,0 0 0,0 0 0,-1 0 0,1 1 0,0-1 0,-1 1 0,1-1 0,-1 1-1,4 1 1,-4-1 6,0 0 0,-1 0 0,1 0 0,0-1 0,-1 1 0,1 0 0,0 0 0,-1 0-1,1 0 1,-1 1 0,0-1 0,1 0 0,-1 0 0,0 0 0,0 0 0,1 0 0,-1 0-1,0 0 1,0 3 0,-1 6 87,0 0 1,0 0-1,-1-1 0,0 1 0,-4 12 0,6-21-67,-1 2-10,0 0-1,0 1 1,0-1 0,1 1 0,0-1 0,0 1 0,0-1 0,0 0 0,0 1 0,2 4 0,-2-7 18,1 1 0,-1-1 0,0 0 1,1 0-1,0 0 0,-1 0 0,1 0 0,0 0 0,-1 1 0,1-2 1,0 1-1,0 0 0,0 0 0,0 0 0,0 0 0,0 0 1,0-1-1,0 1 0,0-1 0,0 1 0,0 0 0,0-1 0,1 0 1,-1 1-1,0-1 0,0 0 0,0 0 0,1 1 0,-1-1 0,2 0 1,6-1 72,0 0 1,-1 0 0,1 0 0,0-1-1,-1-1 1,1 0 0,9-4 0,57-32-144,-50 25 60,38-19-51,-53 28-356,-8 4 94,-6 3 160,-1 1 143,0 0 0,0 1 0,0-1 0,1 1 0,-1 0 0,1 0 0,0 0 0,1 0 0,-1 1 1,1 0-1,-1 0 0,1 0 0,1 0 0,-1 0 0,1 0 0,-3 11 0,3-10 29,1 0 0,0 0-1,1 0 1,0 0 0,-1 0-1,3 11 1,-2-16-9,0 1 1,0-1-1,0 0 0,0 1 1,1-1-1,-1 0 0,1 0 1,-1 1-1,1-1 0,-1 0 1,1 0-1,-1 0 1,1 1-1,0-1 0,0 0 1,0 0-1,0 0 0,0 0 1,0 0-1,0-1 0,0 1 1,0 0-1,0 0 0,0-1 1,0 1-1,1 0 0,-1-1 1,0 1-1,0-1 0,1 0 1,-1 1-1,0-1 0,1 0 1,-1 0-1,0 0 0,3 0 1,1-1 5,0 0 1,1-1 0,-1 0 0,0 1 0,0-2 0,0 1 0,8-5 0,-1-1 87,20-17 0,-28 21-122,0 0 0,0 0 0,0 0 0,0-1 1,-1 0-1,0 0 0,0 0 0,0 0 0,-1 0 0,1 0 1,-1-1-1,2-9 0,-3 12-3,-1 1 1,0-1-1,0 1 1,0-1-1,0 1 1,0-1 0,0 1-1,-1-1 1,1 1-1,-1-1 1,1 1-1,-1-1 1,0 1-1,0 0 1,0-1-1,0 1 1,-1 0-1,1 0 1,-1 0 0,1 0-1,-1 0 1,0 0-1,0 0 1,1 1-1,-1-1 1,0 1-1,-1-1 1,1 1-1,0 0 1,0 0-1,-4-1 1,-3-2-122,-1 0 1,-1 1-1,-12-2 0,10 5-1,10 0 237,10 0 37,34 0 9,79 2-46,-100-1-147,0 2 1,0 0 0,37 12 0,-53-14 32,1 1 0,0-1 1,0 2-1,-1-1 1,0 0-1,1 1 0,-1 0 1,0 0-1,0 0 0,0 0 1,-1 1-1,1-1 1,-1 1-1,0 0 0,0 0 1,0 0-1,0 0 1,-1 1-1,0-1 0,0 1 1,0 0-1,0-1 0,-1 1 1,0 0-1,2 9 1,-3 4 80,0 0 1,-2 0-1,0 0 1,-1-1-1,-8 31 1,-38 82 357,45-119-421,1-4-41,-1-1 0,-8 13 0,4-7 214,2-6 275,4-12-74,5-14-31,0 6-252,9-35 23,2 0 0,25-57 0,-23 72-32,1 1 0,37-54 1,-43 72-221,1 1 1,0 0-1,1 1 0,0 1 1,1 0-1,1 0 1,24-14-1,-37 25 122,1-1-1,-1 1 0,1 0 1,-1 0-1,1 0 1,0 0-1,-1 0 1,1 1-1,0-1 0,-1 1 1,1 0-1,0 0 1,0 0-1,-1 0 1,1 0-1,0 0 0,0 1 1,-1-1-1,1 1 1,0 0-1,3 2 1,-3-2 0,-1 1 1,1 0 0,-1 0 0,1 0-1,-1 0 1,0 0 0,0 1 0,0-1-1,0 1 1,0 0 0,0-1 0,-1 1-1,1 0 1,-1 0 0,0 0 0,0 0-1,0 0 1,0 4 0,0-4 25,-1 0 1,0 0-1,0 0 0,-1 0 1,1 0-1,-1 0 1,1 0-1,-1-1 0,0 1 1,0 0-1,0 0 0,0-1 1,-1 1-1,1 0 0,-1-1 1,-2 4-1,2-3 2,-1 0 0,1 0 0,-1 0-1,0 0 1,0-1 0,0 1 0,0-1-1,0 1 1,-1-1 0,1 0 0,-7 2 0,8-3 17,0-1 0,0 0 0,-1 0 0,1 0 0,0 0 0,0 0 0,0 0 0,-1 0 0,1-1 0,0 1 0,0-1 0,0 0 0,-3 0 0,-24-15 440,28 15-490,1 1 1,-1-1-1,1 1 0,-1 0 1,1-1-1,-1 1 0,1-1 0,0 0 1,-1 1-1,1-1 0,0 1 1,-1-1-1,1 1 0,0-1 0,-1-1 1,1 2 1,0 0-1,0-1 1,0 1 0,0 0 0,0-1-1,0 1 1,0 0 0,0 0 0,0-1-1,0 1 1,-1 0 0,1-1 0,0 1-1,0 0 1,0 0 0,0 0 0,-1-1-1,1 1 1,0 0 0,0 0 0,-1 0 0,1-1-1,0 1 1,0 0 0,-1 0 0,1 0-1,0 0 1,-1 0 0,1 0 0,0-1-1,-1 1 1,1 0 0,-1 1 14,1-1 0,0 1 0,0-1 0,0 0 0,0 1 0,0-1 0,0 1 0,0-1 1,0 1-1,0-1 0,0 0 0,0 1 0,0-1 0,0 1 0,0-1 0,1 0 0,-1 1 0,0 0 0,2 2 24,0 0-1,0 0 1,1-1-1,-1 1 1,1 0 0,-1-1-1,1 0 1,0 0-1,0 1 1,0-2-1,4 3 1,-1-1 46,-1 0-1,1-1 1,0 0 0,0 0 0,10 2 0,-3-3 7,1-1 1,-1-1 0,1 0 0,-1-1-1,1 0 1,16-6 0,-2 2-30,24-4-145,141-34 575,-171 38-425,22-10-1,-38 13-49,1 0-1,-1 0 1,0 0-1,0-1 1,0 0-1,-1 0 1,9-9-1,-8 3-136,-7 6 10,-4 7 64,-5 6 47,1 0 0,0 0 0,0 1 0,1 0 0,-12 19 0,19-28 25,0 0 0,1 0 0,-1 1 0,1-1 0,-1 0 0,1 1 0,-1-1 0,1 1 0,0-1 0,0 0 0,0 1 0,0-1 0,0 1-1,0-1 1,0 1 0,0-1 0,0 0 0,1 1 0,-1-1 0,0 1 0,1-1 0,-1 0 0,1 1 0,0-1 0,-1 0 0,1 0 0,0 0 0,0 1 0,0-1 0,0 0 0,0 0 0,0 0 0,0 0-1,0-1 1,2 2 0,1 1 30,-1-1 0,1 0 0,-1-1 0,1 1 0,0 0 0,0-1 0,0 0 0,0 0 0,0 0 0,0-1 0,6 1 0,12-3 27,1 0 0,-1-2 1,0 0-1,36-14 0,24-4-274,65-2 98,-30 6-104,-116 18 120,-5 1 13,-14 5-38,-24 6 87,16-4 164,0 2-1,1 1 1,-28 15 0,46-22-71,1 0 0,-1 1 0,-6 5 1,10-8-45,1 0 1,-1 1 0,1-1 0,0 1 0,0-1 0,0 1 0,0 0 0,1 0-1,-1 0 1,-1 4 0,3-6-1,0 0 0,0 0-1,0 0 1,0-1 0,0 1 0,0 0-1,0 0 1,1 0 0,-1-1 0,0 1-1,0 0 1,1 0 0,-1-1 0,1 1-1,-1 0 1,0-1 0,1 1 0,-1 0-1,1-1 1,0 1 0,-1-1 0,1 1-1,-1-1 1,1 1 0,0-1 0,-1 1-1,1-1 1,0 0 0,0 1 0,-1-1-1,1 0 1,0 0 0,0 1 0,1-1-1,31 7 93,-30-7-90,34 3-559,1-1-1,-1-3 0,44-5 1,-64 5-183,10 0-813,-21 2 843,-1-1-1,0 0 0,0 0 0,0-1 0,1 1 0,-1-1 0,0 0 1,0-1-1,7-2 0,-12 4 480,1 0-1,-1 0 1,1-1 0,-1 1-1,1 0 1,-1-1 0,1 1-1,-1 0 1,0-1 0,1 1-1,-1 0 1,1-1 0,-1 1 0,0-1-1,0 1 1,1-1 0,-1 1-1,0-1 1,0 1 0,1-1-1,-1 1 1,0-1 0,0 1-1,0-1 1,0 1 0,0-1 0,0 1-1,0-1 1,0 1 0,0-1-1,0 1 1,0-1 0,0 1-1,0-2 1,-7-6-4942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6:17.5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28 9984,'-26'-28'4512,"29"33"-3264,7-2-1344,3 6-1472,-5-1 832,2 0-3072,-6-1 2144,-4 1-2848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6:18.1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9 4384,'-3'-1'315,"-10"-1"640,13 2-921,0 0 0,-1 0-1,1 0 1,0 0 0,0 0 0,-1 0 0,1 0-1,0 0 1,0 0 0,-1 0 0,1 0 0,0 0-1,0 1 1,-1-1 0,1 0 0,0 0 0,0 0-1,-1 0 1,1 0 0,0 0 0,0 1 0,-1-1-1,1 0 1,0 0 0,0 0 0,0 1 0,0-1-1,-1 0 1,1 0 0,0 0 0,0 1 0,0-1-1,0 0 1,-1 2 1584,13-3 3289,3-1-2673,13 8 1099,-13-3-2657,0 0-1,16 1 1,321-11 2103,-93-2-6465,-258 9 3631,14 0-1942,0-1-1,17-2 1,-13-2-611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6:18.5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140 173 9632,'-95'-40'3584,"77"35"-2784,1 2-256,12-2-128,0 2-352,10-9 384,9-4-224,17-1-1248,32-3 544,27 0-3200,10 5 2048,-2-1-3456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6:19.3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527 14 4992,'-2'-2'323,"0"0"1,0 1-1,-1 0 1,1-1-1,0 1 1,-1 0-1,1 0 1,-1 1-1,1-1 1,-1 0-1,0 1 1,1 0-1,-1-1 1,1 1-1,-1 0 1,0 0-1,1 1 1,-1-1-1,0 0 1,1 1-1,-1 0 1,1-1-1,-1 1 1,1 0-1,-5 3 1,0 0 137,-1 0 0,1 1 0,0 0 1,0 1-1,0-1 0,0 1 1,-5 8-1,-68 84 1392,8-8-922,4-13-276,-45 53 55,105-119-674,0 0 0,1 0 0,0 1-1,1 0 1,0 0 0,1 1 0,-5 15 0,8-22-66,1 0 0,0 0 1,0 0-1,1 0 0,-1 0 1,1 0-1,1 0 0,-1 0 1,1 0-1,0 0 0,0 0 0,1 0 1,0 0-1,0 0 0,0-1 1,1 1-1,0-1 0,4 7 1,1-1-205,1-1-1,0 0 1,1-1 0,0 0 0,0 0 0,1-1 0,17 10 0,-6-6-615,0-1 0,0-1 0,36 11 0,-34-14-652,0-1 1,41 4-1,85-3-1564,-148-7 3032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6:19.9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 6560,'1'-1'111,"-1"1"1,1-1 0,0 1-1,-1 0 1,1-1-1,0 1 1,0 0 0,-1 0-1,1 0 1,0-1 0,0 1-1,-1 0 1,1 0-1,0 0 1,0 0 0,-1 0-1,1 1 1,0-1-1,0 0 1,1 1 0,-2-1-24,1 1 1,0 0 0,0 0-1,-1 0 1,1 0 0,-1-1-1,1 1 1,-1 0-1,1 0 1,-1 0 0,1 2-1,2 6-50,88 182 6344,-51-113-4754,-26-46-951,-1 0-1,16 61 1,3 68 13,-27-130-544,1 56 0,-6-74-241,-1 0 0,0 0 0,-1 0 0,0 0 0,-1 0 0,-8 22 0,9-30-333,0 0-1,-1 0 1,0 0 0,0 0-1,0-1 1,0 0 0,-1 1-1,1-1 1,-1 0 0,-1-1-1,1 1 1,0-1-1,-1 1 1,0-1 0,1-1-1,-1 1 1,0-1 0,-1 0-1,1 0 1,0 0 0,-7 1-1,-7 0-1312,-23 1 0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6:24.7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23 338 1984,'-22'16'1317,"26"-7"1382,1 0-1912,-1 0-1,2-1 1,-1 1 0,1-1 0,1-1-1,0 1 1,0-1 0,0 0 0,0-1-1,10 6 1,-12-8-603,1-1 0,-1 0-1,1-1 1,-1 1 0,1-1 0,0 0 0,0 0-1,0-1 1,1 0 0,-1 0 0,0 0-1,0-1 1,1 0 0,-1 0 0,0-1 0,0 0-1,8-1 1,-4-1 3,1-1 0,-1 0-1,0 0 1,0-1 0,0-1 0,-1 1-1,1-2 1,-1 1 0,-1-1 0,1 0-1,8-11 1,-3 2 55,-2 0-1,0 0 1,-1-1-1,0-1 1,9-22 0,-8 18 4,-9 17-214,1-1 0,-1 1 0,-1-1 0,1 0 0,-1 1-1,0-1 1,0 0 0,1-12 0,-2 8-294,-1 10 259,0 0 0,0 0 0,0 0 0,0 0 1,0 0-1,0 0 0,1 0 0,-1 0 0,0 0 0,0 0 0,0 0 1,0 0-1,0-1 0,0 1 0,0 0 0,0 0 0,0 0 1,0 0-1,0 0 0,0 0 0,0 0 0,0 0 0,0 0 1,0 0-1,1 0 0,-1 0 0,0 0 0,0 0 0,0 0 1,0 0-1,0 0 0,0 0 0,0 0 0,0 0 0,0 0 1,0 0-1,0 0 0,0 0 0,0 0 0,0 0 0,0 0 1,1 0-1,-1 1 0,0-1 0,0 0 0,0 0 0,0 0 0,0 0 1,0 0-1,0 0 0,0 0 0,0 0 0,0 0 0,0 0 1,0 0-1,0 0 0,0 0 0,0 0 0,1 2 4,0-1 0,-1 1 0,1 0 0,-1-1-1,0 1 1,1 0 0,-1-1 0,0 1 0,0 2 0,0 46 359,-8 61 0,4-84-196,2-7-28,0-1 1,-2 0 0,-1 0 0,-6 19 0,11-38-121,0 1 1,0 0 0,-1-1 0,1 1 0,0-1 0,0 1 0,-1-1-1,1 1 1,0-1 0,0 0 0,-1 1 0,1-1 0,-1 1-1,1-1 1,0 0 0,-1 1 0,1-1 0,-1 0 0,1 1 0,-1-1-1,0 1 1,0-1-9,1-1 1,0 1-1,-1 0 0,1 0 0,-1 0 0,1 0 1,0-1-1,-1 1 0,1 0 0,0 0 0,-1-1 1,1 1-1,0 0 0,0-1 0,-1 1 0,1 0 1,0-1-1,0 1 0,-1 0 0,1-1 0,0 0 1,-10-29-45,8 25-21,-4-19-101,1 6-227,-10-27 0,13 42 325,1-1 0,-1 1 0,1 0 0,0-1 0,1 1 0,-1-1 0,0-3 0,1 6-62,1 3-124,3 8 53,28 63 250,-27-63 104,1-1-1,-1 0 1,2-1-1,-1 1 1,13 11-1,-17-19-135,-1 1 0,1-1-1,0 0 1,0 0 0,-1 0 0,1 0 0,0 0-1,0 0 1,0 0 0,0-1 0,0 1 0,1-1-1,-1 1 1,0-1 0,0 0 0,0 0 0,0 0-1,0 0 1,1 0 0,-1-1 0,0 1-1,0-1 1,0 1 0,0-1 0,0 0 0,0 1-1,0-1 1,0 0 0,0 0 0,2-3 0,6-3 25,0-1 1,-1 0 0,0 0-1,9-11 1,-8 9-49,20-23-44,-13 14 27,0 1 0,2 1 0,-1 0 0,25-16 0,-36 29-57,1 1 0,-1 0 0,1 0 0,-1 0 1,1 1-1,0 0 0,11-1 0,4 0-102,30 1 0,-36 4 172,27 7 0,-38-7 395,-13-4-426,-1 0 0,0 1 0,1 0 0,-1 0-1,0 1 1,0 0 0,0 0 0,-8 2 0,-63 15-245,58-11 281,0 0 0,-28 14 0,41-17 26,1 1 0,0 0 0,1 1 0,-1-1 0,1 1 0,-1 1 0,2-1 0,-1 1 0,-9 12 0,13-16-17,0 1-1,1 0 1,-1 0 0,1 0-1,-1 0 1,1 0-1,0 1 1,0-1 0,0 0-1,1 0 1,-1 1 0,1-1-1,0 0 1,0 1 0,0-1-1,0 0 1,1 1 0,-1-1-1,1 0 1,0 1-1,0-1 1,0 0 0,0 0-1,3 5 1,-1-4 7,0 1-1,0-1 1,1 0 0,-1 0-1,1 0 1,0 0 0,0-1-1,0 1 1,1-1-1,-1 0 1,1 0 0,0-1-1,0 1 1,7 1 0,2 0 31,0 0 1,0-1-1,1-1 1,-1-1 0,1 0-1,-1 0 1,1-2-1,19-2 1,4-4-167,71-20 1,-82 17-67,-1-1 0,1-1 0,-2-1 0,0-2 0,0 0 0,-2-1 0,36-33 0,-34 23 340,-24 24-144,1-1 0,-1 1 0,0 0 0,1 0 0,-1-1 0,0 1 0,0-1-1,0 1 1,-1-1 0,1 1 0,0-5 0,-1 7-15,0 0-1,0-1 1,0 1 0,0 0 0,0 0-1,-1-1 1,1 1 0,0 0-1,0 0 1,0 0 0,0-1 0,0 1-1,0 0 1,0 0 0,-1 0-1,1-1 1,0 1 0,0 0 0,0 0-1,-1 0 1,1 0 0,0 0-1,0-1 1,0 1 0,-1 0 0,1 0-1,0 0 1,0 0 0,0 0-1,-1 0 1,1 0 0,0 0 0,-1 0-1,-11 1-99,-12 7-101,14-1 266,0 1-1,0 0 1,1 1-1,0 0 1,1 0-1,0 1 1,0 0-1,1 0 1,1 1-1,-1 0 1,2 0-1,-1 1 1,2-1-1,-1 1 1,2 0-1,0 1 1,0-1-1,1 0 1,0 1-1,1 15 1,4-1 205,2-16-90,-5-10-173,0-1 1,1 0-1,-1 0 1,0 1-1,0-1 0,1 0 1,-1 0-1,0 0 0,1 0 1,-1 0-1,0 1 0,1-1 1,-1 0-1,0 0 0,1 0 1,-1 0-1,0 0 0,1 0 1,-1 0-1,0 0 0,1 0 1,-1 0-1,0 0 0,0 0 1,1 0-1,-1-1 1,0 1-1,1 0 0,-1 0 1,1 0-1,1-3-22,0 1 1,0-1-1,0 1 1,0-1-1,0 0 1,0 0-1,-1 0 1,1 0-1,-1 0 1,0 0-1,1-4 1,0 1-44,61-155-1115,-59 140 1056,-4 17-1,-4 13 186,1 4 28,0 0 1,1 0 0,0 0-1,0 17 1,5 55 188,-2-76-213,0-1 0,1 0 0,0 1 0,0-1 0,0 0 0,1 0 0,6 11 0,-8-17-58,-1 0 0,1 0 0,0-1 0,1 1 0,-1-1 0,0 1 0,0-1 0,1 1 0,-1-1 0,0 0 0,1 1 0,0-1 0,-1 0 0,1 0 0,0 0 0,-1 0 0,1 0 0,0-1 0,0 1 0,0-1 0,0 1 0,-1-1 0,1 1 0,0-1 0,0 0 0,0 0 0,0 0 0,0 0 0,0 0 0,0-1 0,0 1 0,0-1 0,0 1 0,0-1 0,-1 0 0,1 1 0,3-3 0,20-11-117,0 0 0,40-33 0,40-45-104,-48 41 130,-45 41 73,22-20-175,0-1 1,48-58-1,-68 72 296,-11 14-138,0 1-1,0-1 0,-1 0 0,0 0 0,1 0 1,-1 0-1,0 0 0,0-1 0,-1 1 1,1 0-1,-1-1 0,0 0 0,2-5 1,-21 30-336,-2 2 396,2 0 0,1 1 0,1 2 0,1-1 0,1 2 0,1 0 0,2 0 0,-11 36 0,20-51-4,0-1 0,0 1 1,0 20-1,2-28-6,0 0-1,0-1 1,0 1 0,1 0-1,0-1 1,-1 1 0,1-1-1,0 1 1,1-1 0,-1 0-1,1 1 1,-1-1 0,1 0 0,0 0-1,0 0 1,3 3 0,-3-5-14,-1 0 1,0 0-1,1-1 1,-1 1 0,1 0-1,0-1 1,-1 1-1,1-1 1,-1 0-1,1 1 1,0-1 0,-1 0-1,1 0 1,0 0-1,-1 0 1,1 0 0,0 0-1,-1-1 1,1 1-1,-1-1 1,1 1-1,0-1 1,-1 1 0,1-1-1,-1 0 1,2-1-1,3-1-35,0 0 0,-1-1 0,1 0 0,-1 0-1,7-7 1,2-5-126,-1-1-1,13-20 1,-2 1-40,-16 26 94,20-30 26,2 2 0,35-34 1,-47 54 59,80-81 44,-76 75-10,-2-1 0,23-36 1,-35 47 30,0 0 1,7-22 0,-14 35-63,-1 0 1,0 1-1,0-1 1,1 0-1,-1 0 0,0 1 1,0-1-1,0 0 1,0 0-1,0 1 1,0-1-1,0 0 1,0 0-1,0 1 1,0-1-1,0 0 1,-1-1-1,1 2-3,-1-1 0,1 1 0,0 0-1,-1-1 1,1 1 0,0 0 0,-1-1 0,1 1-1,-1 0 1,1 0 0,0-1 0,-1 1 0,1 0 0,-1 0-1,1 0 1,-1 0 0,1 0 0,-1 0 0,1 0-1,-1 0 1,0 0 0,-1 0 0,-1 0 0,1 0 1,-1 1-1,1 0 0,-1-1 0,1 1 1,-1 0-1,-3 2 0,-12 8 85,0 1 0,1 1 1,1 0-1,0 1 0,-19 22 0,-22 37 65,46-58-14,0 3-58,0 0 0,2 1-1,0 0 1,1 1 0,1 0-1,1 0 1,-5 30 0,8-36-5,1 0 1,1 0 0,0-1-1,0 1 1,2 0 0,-1 0-1,2 0 1,0 0 0,1 0-1,0-1 1,6 16 0,-8-28-69,-1-1 0,1 0 1,-1 1-1,1-1 0,-1 0 0,1 0 1,-1 0-1,1 1 0,0-1 1,-1 0-1,1 0 0,-1 0 1,1 0-1,0 0 0,-1 0 1,1 0-1,-1 0 0,1 0 1,-1 0-1,1-1 0,1 1 1,-2 0-5,6-1-18,-1-1 0,1 1 0,-1-1 0,1 0 0,-1-1 0,0 1 0,0-1 0,0 0 0,6-6 0,7-5-48,16-17 0,-27 24 93,54-57-12,-53 55-82,-2 1-1,1-1 1,-1-1-1,-1 0 1,9-18-1,-13 26 53,-1 0-1,1 1 1,0-1-1,-1 1 1,0-1-1,1 0 0,-1 1 1,0-1-1,0 0 1,0 1-1,0-1 1,0 0-1,0 1 1,0-1-1,-1 0 1,1 1-1,-1-1 1,1 1-1,-1-1 0,1 1 1,-1-1-1,0 1 1,0-1-1,0 1 1,0-1-1,0 1 1,0 0-1,0 0 1,0 0-1,-1-1 1,1 1-1,0 0 0,-1 1 1,-1-2-1,1 1 14,-1 0 0,0 0 0,1 0 0,-1 0 0,0 1 0,1-1 0,-1 1 0,0 0 0,0 0 0,1 0 0,-1 0 0,0 0 0,0 1 0,1-1 0,-1 1 0,0 0 0,1 0 0,-1 0 0,1 0 0,-4 2 0,1 1 54,0 0 1,0 0 0,0 0-1,0 1 1,1 0 0,0 0-1,0 0 1,0 1 0,0-1-1,1 1 1,0 0 0,0 0-1,1 0 1,0 0 0,0 0 0,0 1-1,1-1 1,-1 1 0,1 6-1,0-3-19,0-1 0,1 1-1,0-1 1,1 1-1,0-1 1,1 1 0,-1-1-1,2 1 1,-1-1 0,2 0-1,-1 0 1,8 13 0,-9-18-8,0-1 0,1 1 0,-1-1 1,1 0-1,0 0 0,0 0 0,0-1 1,0 1-1,0-1 0,1 1 0,-1-1 1,1 0-1,0 0 0,-1-1 0,6 2 1,-3-1-4,0-1-1,0 0 1,1-1 0,-1 1 0,0-1 0,0 0 0,0-1-1,0 1 1,8-3 0,3-2-27,0 0 0,-1-1 0,0-1 0,0 0 0,-1-2 0,19-12 0,-10 3-19,-2-1-1,0 0 1,-2-2 0,0 0 0,25-36 0,-43 54 26,0 0-1,0 0 1,0 0 0,0 0 0,-1 0 0,0-1 0,1 1 0,0-6 0,-1 1-46,0-1 0,0-16 0,1 24 98,-1 1-47,0 0 0,1 0-1,-1 0 1,0 0 0,1 0 0,-1 0 0,0 0 0,0 1-1,1-1 1,-1 1 0,0-1 0,2 1 0,4 1-145,-6-2 136,0 0 0,1 0 0,-1 0 0,0 0 0,0 0 0,1 0 0,-1 1 0,0-1 0,0 0 0,0 1 0,0-1 0,1 1 1,-1-1-1,0 1 0,0 0 0,0-1 0,0 1 0,0 0 0,0 0 0,-1 0 0,1-1 0,0 1 0,0 0 0,0 0 0,-1 0 0,1 0 1,-1 1-1,1-1 0,-1 0 0,1 0 0,-1 0 0,0 0 0,1 0 0,-1 1 0,0-1 0,0 2 0,3 18 125,-3-18-87,1 1 1,0 0-1,-1-1 0,0 1 1,-1 6-1,-10 124 285,10-123-267,1-1 1,1 0 0,-1 0 0,2 0 0,4 19 0,-6-28-34,0 0 0,0 0 1,0 0-1,1 0 0,-1 0 1,0-1-1,1 1 0,-1 0 0,1 0 1,-1 0-1,1 0 0,0 0 0,-1 0 1,1-1-1,0 1 0,-1 0 1,1-1-1,0 1 0,0 0 0,0-1 1,0 1-1,-1-1 0,1 1 1,2 0-1,-2-1 13,1 0 0,-1-1-1,0 1 1,1 0 0,-1 0 0,0-1 0,0 1 0,1-1-1,-1 1 1,0-1 0,0 1 0,0-1 0,0 0 0,1 1 0,-1-1-1,1-1 1,4-4 32,0-1-1,0 1 0,0-1 1,5-9-1,20-27-102,41-44-1,-60 73-2,6-10-776,-17 23 652,-1 3 4,-1 8 174,0 0-1,-4 15 0,-2 10 51,5-17-74,-14 161 1136,17-179-1115,-1 0 0,0 1 0,0-1-1,0 0 1,1 0 0,-1 0 0,0 1 0,0-1-1,1 0 1,-1 0 0,0 0 0,0 0 0,1 0 0,-1 0-1,0 0 1,0 0 0,1 1 0,-1-1 0,0 0-1,1 0 1,-1 0 0,0 0 0,0 0 0,1-1-1,-1 1 1,0 0 0,1 0 0,-1 0 0,0 0-1,0 0 1,1 0 0,-1 0 0,1-1 7,4-1-6,1 0 0,0-1 0,-1 0 0,1 0 0,-1-1 0,0 1 0,0-1 0,0-1 0,7-7 0,10-8-167,10-6 78,0 1 1,2 2 0,1 1 0,50-24 0,-84 46 46,0-1-1,0 1 1,0 0 0,-1-1-1,1 1 1,0 0 0,0-1-1,0 1 1,0 0 0,0 0-1,0 0 1,0 0 0,0 0-1,0 0 1,0 0 0,0 0-1,0 0 1,0 0 0,0 0-1,0 1 1,1 0 0,-1 0 36,-1-1 1,1 1 0,-1 0-1,0 0 1,0 0 0,1 0-1,-1-1 1,0 1-1,0 0 1,0 0 0,0 0-1,0 0 1,0 0 0,0 0-1,0 0 1,0-1 0,0 1-1,-1 0 1,1 0-1,0 0 1,0 0 0,-1-1-1,0 2 1,-6 15 293,-12 21 0,1-3 121,9-18-403,7-15-7,1 1 0,-1 0-1,1 0 1,0-1 0,-1 1-1,1 0 1,0 0 0,1 0-1,-1 0 1,0 4 0,6-11 203,10-10-323,12-17 0,-14 16-63,20-19-1,-23 24 190,17-12-358,-25 20 310,0 1 0,1 0 0,-1 0 0,0 0 1,0 0-1,1 0 0,-1 0 0,0 0 0,1 1 0,-1 0 0,4-1 0,-4 1 27,-1 0-1,0 1 1,0-1 0,0 0-1,1 1 1,-1-1-1,0 1 1,0-1-1,0 1 1,0-1 0,0 1-1,0 0 1,0 0-1,0-1 1,0 1 0,0 0-1,-1 0 1,1 0-1,0 0 1,0 0-1,-1 0 1,1 0 0,-1 0-1,1 1 1,-1-1-1,1 1 1,2 6 4,-1 0-1,3 15 1,-3-13 45,0 6 38,-1-10-66,-1 0 0,1 0 0,1-1 1,3 11-1,-5-14 0,1-1 0,-1 0 0,1 0 0,0 0 0,-1 0 1,1 0-1,0 0 0,0 0 0,0 0 0,0 0 0,0 0 0,0 0 0,0 0 0,0 0 0,1-1 0,-1 1 0,0-1 0,0 1 0,0-1 0,1 1 0,-1-1 1,0 0-1,1 1 0,-1-1 0,0 0 0,3 0 0,-1 0 16,1-1 0,-1 1 1,1-1-1,-1 0 0,1 0 0,-1-1 0,1 1 1,-1-1-1,0 1 0,0-1 0,0 0 1,0 0-1,3-3 0,6-6 53,18-19-1,-23 22-262,91-104 141,-96 110 30,7-9 58,-9 10-53,0 1-1,1 0 0,-1-1 0,0 1 0,0 0 1,0-1-1,1 1 0,-1 0 0,0-1 0,0 1 1,0 0-1,0-1 0,1 1 0,-1-1 1,0 1-1,0 0 0,0-1 0,0 1 0,0-1 1,0 1-1,0-1 0,0 1 0,0 0 0,-1-1 1,-3 2-116,-1 2 101,0 1 1,1 0-1,-1 0 1,1 1-1,1-1 1,-1 1-1,0 0 0,-2 5 1,-24 48 63,21-39-18,-1 0 34,-14 33 112,22-46-27,-1 0-1,2 1 1,-1-1 0,1 0-1,0 1 1,-1 9 0,15-26 33,-3 0-302,12-17 0,10-10 52,-24 28-118,2 1 0,16-11 0,-26 19 183,1 0-1,-1 0 1,1 0-1,-1-1 1,1 1-1,-1 0 1,1 0 0,-1 0-1,1 0 1,-1 0-1,1 0 1,-1 0-1,1 0 1,-1 0-1,1 0 1,-1 0-1,1 0 1,-1 0-1,1 0 1,0 0 0,-1 1-1,1-1 1,-1 0-1,0 0 1,1 1-1,-1-1 1,1 0-1,-1 1 1,1-1-1,-1 0 1,0 1-1,1-1 1,-1 1 0,0-1-1,1 1 1,-1-1-1,0 0 1,0 1-1,1-1 1,-1 2-1,2 1 4,-1 0-1,0 1 1,0-1-1,0 1 1,1 4 0,-1 2 20,-1 0-1,0 0 1,-1 1 0,0-1 0,0 0 0,-1 0 0,0 0 0,-6 15 0,-3 4 222,-22 42 0,18-45-110,-1 0 0,-1-1-1,-1-1 1,-28 30 0,38-47-94,0 0 0,-1 0 0,1-1-1,-1-1 1,-1 1 0,1-1 0,-1-1 0,0 0 0,0 0-1,0-1 1,0 0 0,0-1 0,-1 0 0,0 0-1,1-1 1,-12-1 0,9 0-41,1-1 0,-1 0 0,1 0 0,-1-2 0,1 1 1,0-2-1,0 1 0,0-2 0,1 0 0,-1 0 0,1-1 0,0 0 0,-12-10 0,19 13 10,1 0-1,0 1 1,0-1 0,1 0-1,-1 0 1,1-1-1,-1 1 1,1 0 0,0-1-1,-2-5 1,3 7 5,0-1 0,1 1 0,-1-1 0,1 1 0,0-1 0,0 1 0,-1-1 1,2 1-1,-1-1 0,0 1 0,0 0 0,1-1 0,-1 1 0,1-1 0,0 1 1,0 0-1,0-1 0,1-2 0,4-2 17,-1-1 0,1 1-1,0 0 1,1 0 0,0 1 0,0-1 0,0 2 0,0-1-1,1 1 1,0 0 0,9-4 0,9-3-20,0 1 0,37-10 0,111-27-905,-108 35-1750,-36 8-647,-1-1-3336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23:51:52.1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22 189 8064,'-22'-37'3648,"31"17"-3168,4 3 1216,5 6-1024,24-12 352,2 6-608,15-3-32,-6 8-225,2 1-95,-6 2-32,-4 1 32,-5 5-32,-3 3-2143,-2 6 1183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6:25.0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24 140 6048,'-23'-5'2240,"28"5"-1376,0 0 2496,8-3-1920,14-6 1247,26 1-1567,28 1 768,6-6-1056,-3 1 32,16-2-512,16-3-352,11-3-32,-11 8-1824,-21 4 992,-19 5-6239,-18-6 3935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6:28.5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135 26 5312,'-1'-1'191,"0"0"0,0 1 1,0-1-1,0 0 0,0 0 1,0 0-1,0 1 0,0-1 0,1 0 1,-1 0-1,0-1 0,0 1 1,1 0-1,-2-2 0,2 3 34,-1-1 1,0 1-1,1-1 0,-1 1 0,0-1 0,0 1 1,0-1-1,1 1 0,-1 0 0,0-1 0,0 1 1,0 0-1,0 0 0,0 0 0,0 0 0,0-1 1,0 1-1,1 0 0,-3 1 0,-18 0 2210,18 0-2264,1 0 1,-1 0 0,0 0 0,1 1 0,-1-1 0,1 1 0,0-1-1,0 1 1,-1 0 0,1 0 0,0 0 0,-3 4 0,-1 2 400,1 0 1,-7 12-1,7-11-322,1 0 1,1 0-1,0 0 0,0 1 0,1-1 0,0 1 0,1-1 0,0 1 0,1 12 0,0-17-140,0 1 1,1-1 0,0 1-1,0-1 1,0 0-1,1 1 1,4 9-1,-5-12-67,1 0-1,0-1 0,0 1 1,0 0-1,0-1 1,0 1-1,0-1 1,1 0-1,-1 0 0,1 0 1,0 0-1,-1 0 1,1 0-1,4 1 1,-6-3-61,0 1 1,0-1-1,1 0 1,-1 1-1,0-1 1,1 0-1,-1 0 1,0 0-1,1 0 1,-1 0-1,0 0 1,1 0-1,-1 0 1,0-1-1,1 1 1,-1 0-1,0-1 1,3 0-1,-1-1 12,0 0-1,-1 0 0,1 0 0,0 0 0,-1-1 1,1 1-1,2-4 0,2-3-51,-1 0 0,0 0 0,8-19 0,-9 16-32,0-1-1,5-21 1,-8 27 121,-1 1-1,0 0 1,0-1-1,-1 1 1,0-1-1,0 1 1,-2-12-1,1 15-49,0 1-1,0-1 1,0 0-1,-1 1 1,1-1-1,-1 1 1,-1-3-1,2 4 25,0 0-1,1 0 1,-1 0-1,0 0 1,0 0-1,0 0 1,0 0-1,0 1 1,0-1-1,0 0 1,0 1-1,0-1 0,0 0 1,0 1-1,-1-1 1,0 1-1,2 0 12,-1 0-1,1 0 0,0 0 0,0 0 1,0 0-1,0-1 0,0 1 0,-1 0 0,1 0 1,0 0-1,0 0 0,0 0 0,0 0 1,0 0-1,-1 0 0,1 0 0,0 0 1,0-1-1,0 1 0,0 0 0,0 0 1,0 0-1,0 0 0,-1 0 0,1 0 1,0-1-1,0 1 0,0 0 0,0 0 0,0 0 1,0 0-1,0-1 0,0 1 0,0 0 1,0 0-1,0 0 0,0 0 0,0-1 1,0 1-1,0 0 0,0 0 0,145-8 1005,-36 1-712,-55 5-291,2-1 68,91 7 0,-96-3-94,-32-1 98,-17 0-201,4 0 198,-5 0 75,-4 0-93,-31 2-141,-47 9 0,66-9 32,-12 3 142,0 1 1,-45 16-1,69-20-97,-1-1-1,1 1 1,-1 0-1,1 0 1,0 0 0,-1 0-1,1 1 1,0-1 0,1 1-1,-1 0 1,0 0-1,1 0 1,-1 0 0,1 0-1,0 0 1,0 1-1,0-1 1,-2 7 0,4-7 18,-1 0 1,1-1-1,0 1 1,-1 0 0,1 0-1,0 0 1,1 0-1,-1 0 1,0-1 0,1 1-1,0 0 1,0 0-1,0-1 1,0 1-1,0 0 1,0-1 0,0 1-1,1-1 1,0 1-1,-1-1 1,1 0 0,0 0-1,0 0 1,0 0-1,4 3 1,2 1 50,0-1 0,0 0-1,0-1 1,0 0 0,1 0 0,0-1 0,-1 0 0,1-1 0,0 1 0,1-2-1,9 2 1,6-1-67,-1-2-1,50-4 1,-34-2-310,0-3 0,-1-1 0,51-20 1,6-2-189,-90 30 469,26-7-213,-1-1 0,35-17 0,-52 21 249,12-8 12,-21 11 4,-4 2-44,0 1-1,-1 0 1,1-1-1,-1 1 1,1 0-1,0-1 1,-1 1-1,1-1 1,-1 1-1,0-1 1,1 1-1,-1-1 0,1 1 1,-1-1-1,0 0 1,1 1-1,-1-1 1,0 0-1,0 1 1,1-1-1,-1 0 1,0 1-1,0-1 0,0 0 1,0 1-1,0-1 1,0-1-1,-19 2-314,2 4 375,0 0 0,0 1-1,0 0 1,1 2 0,0 0 0,-28 16 0,37-17-23,0-1-1,0 1 1,0 1-1,1-1 0,0 1 1,0 0-1,1 1 1,0-1-1,0 1 1,0 0-1,1 0 0,1 1 1,-1-1-1,1 1 1,-2 9-1,4-12 15,-1 1 0,1-1 0,0 0 0,1 0 0,-1 1-1,1-1 1,1 0 0,-1 1 0,1-1 0,0 0 0,0 0 0,1 0 0,0 0-1,0 0 1,0 0 0,1 0 0,0 0 0,0-1 0,0 1 0,1-1-1,-1 0 1,9 8 0,-7-9-31,0-1 0,0 0 1,0 0-1,0 0 0,0 0 0,1-1 0,-1 0 0,1 0 0,0-1 0,-1 1 0,1-1 0,7 0 1,10 1 34,40-2 1,-47-1-18,8 0-82,0-2 1,0 0 0,0-2-1,-1 0 1,1-2-1,33-14 1,-42 15-20,-1-1-1,0-1 1,0 0 0,0-1 0,-1-1 0,-1 0-1,1 0 1,-2-2 0,1 1 0,15-23 0,28-46-333,-52 74 409,-1 1 0,1-1 0,-1 1 0,2-11 0,-2 10 1,-3 2-14,-4 7-41,-4 6 63,3 0 58,1 1-1,0 1 0,0-1 1,1 1-1,1-1 1,-5 21-1,-4 68 160,10-84-109,2-9-74,-2 38 224,2-42-225,0 0-1,0 0 1,0-1 0,1 1 0,-1 0 0,0 0 0,1 0 0,0 0 0,-1 0-1,1 0 1,0-1 0,0 1 0,0 0 0,0-1 0,0 1 0,1 0 0,2 2 0,-3-4-37,-1 1 1,1-1 0,0 0 0,0 1-1,0-1 1,0 0 0,0 0-1,0 0 1,0 1 0,0-1 0,0 0-1,0 0 1,0-1 0,0 1 0,0 0-1,0 0 1,0 0 0,0-1 0,0 1-1,0 0 1,0-1 0,0 1 0,0-1-1,0 1 1,0-1 0,0 1 0,0-2-1,24-22-244,-19 18 164,48-50-211,94-73 0,-142 125 302,0-1 0,0 0-1,-1 0 1,1 0 0,-1-1 0,5-7-1,-9 11-263,-9 12 234,-1 2 70,2 1 1,-1 0 0,2 0-1,0 0 1,0 1 0,1 0-1,1 1 1,0-1 0,1 1-1,1-1 1,-1 30 0,3-43-39,-1 1 0,1 0 0,0-1 0,0 1 1,1-1-1,-1 1 0,0 0 0,0-1 0,1 1 1,-1-1-1,1 1 0,-1-1 0,1 1 0,0-1 0,-1 0 1,1 1-1,0-1 0,0 0 0,0 1 0,0-1 1,0 0-1,0 0 0,1 0 0,-1 0 0,0 0 1,1 0-1,-1 0 0,0 0 0,1-1 0,-1 1 1,1-1-1,-1 1 0,1-1 0,-1 1 0,1-1 1,0 0-1,-1 0 0,1 0 0,-1 1 0,3-2 0,4 0 0,-1 0 0,1 0 0,-1-1-1,0 0 1,0 0 0,0-1-1,10-5 1,8-6-219,-1-2 1,0-2-1,-2 0 0,35-34 1,-48 42 218,-1 0 1,0-1 0,7-11-1,-7 10 42,15-19-1,-22 30-67,0-1 1,1 0-1,-1 0 1,0 0-1,0 0 1,-1 0-1,1 0 1,1-3-1,2-5-107,-9 65 139,1 11 412,6 70 1,-2-131-389,0 0 0,1 0 0,0 0-1,0 0 1,0-1 0,1 1 0,0 0 0,0-1 0,4 8 0,-5-10-25,0-1 0,0 0 0,0 0 0,0 0 1,0 0-1,0 0 0,0 0 0,0 0 0,0 0 0,1 0 1,-1-1-1,0 1 0,1 0 0,-1-1 0,1 1 1,-1-1-1,0 0 0,1 1 0,-1-1 0,1 0 0,-1 0 1,1 0-1,-1 0 0,1 0 0,-1 0 0,1 0 1,-1-1-1,1 1 0,-1 0 0,0-1 0,1 1 0,-1-1 1,1 0-1,-1 1 0,3-3 0,7-5-15,1 0 0,-1-1 0,-1-1 0,1 1 0,16-22 0,-6 6-20,177-161 206,-193 182-235,0 0 0,0 1 0,11-5 0,2-2-111,-18 10 155,0 0 0,0 0 0,0 0 1,1 0-1,-1 0 0,0-1 0,1 1 0,-1 0 0,0 0 0,0 0 0,1 0 0,-1 0 0,0 0 1,0 0-1,1 0 0,-1 0 0,0 0 0,1 0 0,-1 0 0,0 0 0,0 0 0,1 0 0,-1 0 1,0 1-1,0-1 0,1 0 0,-1 0 0,0 0 0,0 0 0,1 0 0,-1 1 0,0-1 0,0 0 0,0 0 1,0 0-1,1 1 0,-1-1 0,0 0 0,0 0 0,0 1 0,0-1 0,0 0 0,1 0 0,-1 1 1,0-1-1,0 0 0,0 1 0,0-1 0,0 0 0,0 0 0,0 1 0,0-1 0,0 0 0,0 1 0,0 22 201,0-16-186,0 11 45,-2 0 0,0 0 1,-1-1-1,0 1 0,-2 0 1,0-1-1,-1 0 0,0-1 1,-2 1-1,0-1 0,-13 20 0,14-27-18,0 0-1,-1 0 0,0-1 0,-1 0 0,0 0 0,0-1 0,-1 0 1,1 0-1,-21 9 0,13-8 4,14-7-74,1 0 0,-1 0 0,0 1 0,1-2 0,-1 1 0,0 0 0,0 0 0,0-1 1,0 0-1,-3 1 0,6-1 28,0 0 0,0 0 0,0 0 0,-1 0 0,1 0 0,0 0 0,0 0 0,0 0 0,-1 0 0,1 0 1,0 0-1,0 0 0,0 0 0,-1 0 0,1 0 0,0 0 0,0 0 0,0 0 0,-1 0 0,1 0 0,0 0 1,0 0-1,0 0 0,0 0 0,-1 0 0,1 0 0,0-1 0,0 1 0,0 0 0,0 0 0,-1 0 0,1 0 1,0 0-1,0-1 0,0 1 0,0 0 0,0 0 0,0 0 0,0-1 0,0 1 0,-1 0 0,1 0 0,0 0 1,0 0-1,0-1 0,0 1 0,0 0 0,0 0 0,0-1 0,0 1 0,0 0 0,0 0 0,0 0 0,0-1 1,1 1-1,-1 0-1,0 0 1,0-1-1,0 1 1,0 0-1,0 0 1,0 0-1,0-1 1,0 1-1,0 0 1,0 0-1,0 0 1,0-1 0,0 1-1,0 0 1,0 0-1,0 0 1,0-1-1,0 1 1,0 0-1,-1 0 1,1 0-1,0 0 1,0-1-1,0 1 1,0 0-1,0 0 1,0 0-1,0 0 1,-1 0-1,1-1 1,0 1 0,0 0-1,0 0 1,0 0-1,-1 0 1,1 0-1,0 0 1,0 0-1,0 0 1,-1 0-1,1 0 1,0 0-1,0 0 1,0 0-1,-1 0 1,1 0-1,0 0 1,0 0-1,0 0 1,-1 0-1,1 0 1,0 0 0,0 0-1,0 0 1,-1 0-1,-1 0-1,1 1 3,1-1 0,0 0 0,-1 0-1,1 0 1,0 0 0,-1 0 0,1 0 0,0 0 0,-1 0 0,1 0 0,0 0 0,-1 0 0,1 0 0,0 0 0,-1 0 0,1 0 0,0 0-1,-1 0 1,1 0 0,0-1 0,-1 1 0,1 0 0,0 0 0,-1 0 0,1 0 0,0-1 0,0 1 0,-1 0 0,1 0 0,0-1 0,0 1-1,-1 0 1,1-1 0,0 1 0,0 0 0,0-1 0,0 0 143,22 0 291,0 0-1,38 5 1,-23-2-358,131 2-845,-123-4-1076,47-5 0,-53 0-3490,56-15 0,-41 2-2346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7:09.6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114 13 1984,'0'-1'172,"0"1"-1,0 0 1,0-1-1,0 1 1,0 0 0,0-1-1,0 1 1,0 0 0,1-1-1,-1 1 1,0 0 0,0-1-1,0 1 1,1 0-1,-1 0 1,0-1 0,0 1-1,1 0 1,-1 0 0,0-1-1,0 1 1,1 0-1,-1 0 1,0 0 0,1 0-1,-1-1 1,0 1 0,1 0-1,-1 0 1,0 0-1,1 0 1,-1 0 0,0 0-1,1 0 1,-1 0 0,0 0-1,1 0 1,-1 0 0,0 0-1,1 0 1,0 0 139,0 0 0,0 0 0,9-4 8732,-12 5-8896,0 1 0,0-1 0,0 0 1,0 1-1,1 0 0,-1-1 0,0 1 1,1 0-1,-1 0 0,1 0 0,0 0 1,0 0-1,-2 3 0,-6 9 202,-7 7-145,1 2 0,1-1 0,-16 35 0,29-55-349,0-1-1,0 0 0,0 0 0,0 0 0,0 0 0,0 0 1,0 0-1,-1 0 0,-1 1 0,3-2-28,-1 0-1,1 0 1,0 1 0,-1-1-1,1 0 1,0 0-1,-1 0 1,1 0-1,0 0 1,-1 1 0,1-1-1,-1 0 1,1 0-1,0 0 1,-1 0 0,1 0-1,0 0 1,-1 0-1,1 0 1,-1 0 0,1 0-1,0-1 1,-1 1-1,1 0 1,0 0 0,-1 0-1,1 0 1,0 0-1,-1-1 1,1 1 0,0 0-1,-1 0 1,1-1-1,0 1 1,0 0 0,-1 0-1,1-1 1,0 1-1,0 0 1,-1-1 0,1 1-1,0 0 1,0-1-1,0 0 1,-1-11-5543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7:09.9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49 40 9152,'-14'-23'3360,"6"23"-2592,3-8-224,0 8 320,2-4-576,-2 4 320,0-5-352,1 5-1120,8 9-2784,6 2-480,-2 6 2304,-13 6-1312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7:10.6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146 129 3904,'0'-3'287,"-1"0"0,1 0 0,0 1-1,0-1 1,0 0 0,0 1 0,1-1 0,-1 0 0,2-4 0,-1 4 380,0-1 0,-1 1 1,1-1-1,-1 0 0,0 0 0,0 1 1,0-1-1,-1-4 0,0 5-220,0-1-1,0 1 1,-1-1-1,1 1 0,-1-1 1,0 1-1,0 0 1,0 0-1,0 0 0,0 0 1,-5-4-1,5 5-322,1 1 0,-1-1-1,0 1 1,0-1-1,0 1 1,0 0 0,0 0-1,0 0 1,0 0-1,0 0 1,-1 1 0,1-1-1,0 1 1,0-1-1,-1 1 1,1 0 0,0 0-1,-1 0 1,-3 0-1,5 1-102,-1-1 0,1 1 0,-1 0 0,1 0 0,-1 0 0,1 0-1,-1 0 1,1 0 0,0 0 0,0 0 0,0 0 0,0 1 0,0-1 0,0 1-1,0-1 1,0 0 0,0 1 0,0 0 0,1-1 0,-2 4 0,-8 36 105,9-38-120,-5 43 263,1 0 0,2 49 0,0 12 209,-2 21 264,2-96-589,3-20-150,-1 0 0,0 1 0,-1-1 0,-1 0-1,-4 16 1,3-23-2514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7:11.0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14 102 9056,'-13'-8'3360,"13"3"-2624,5 1 2879,0-1-2335,3 2 1024,5 0-1344,6-2 224,-1-7-672,9 4-224,-1 5-192,1-6-96,4 1 32,1 0-1376,4 1 736,1-1-3360,-2 3 2209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27:11.5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92 187 3648,'1'-1'127,"-1"0"1,1 0-1,-1 0 1,1 0 0,-1 0-1,1 0 1,-1 0-1,1 0 1,0 0-1,0 1 1,-1-1-1,1 0 1,0 1-1,0-1 1,0 0-1,0 1 1,0-1 0,0 1-1,0-1 1,1 0-1,23-8 3157,-23 9-2942,0-1-1,0 1 1,0-1-1,0 1 1,-1-1 0,1 0-1,0 0 1,0 0-1,-1 0 1,1 0-1,-1 0 1,1-1-1,-1 1 1,0 0-1,1-1 1,-1 1-1,0-1 1,2-2-1,-3 2-177,1 1-1,-1-1 1,0 1-1,0 0 0,1-1 1,-1 1-1,0-1 1,0 1-1,-1 0 1,1-1-1,0 1 0,0-1 1,-1 1-1,1 0 1,-1-1-1,1 1 0,-1 0 1,1-1-1,-1 1 1,0 0-1,0 0 0,1 0 1,-1 0-1,0-1 1,0 1-1,-2-1 0,-15-15 430,0 0 0,-24-16 0,31 26-1585,1 0 1,-2 1 0,-15-6 0,16 9-2834,11 3 3744,0 0 0,0 0-1,0 0 1,-1 0 0,1 0-1,0 0 1,0 0 0,0 0-1,0 0 1,-1 0 0,1 0-1,0 0 1,0 0 0,0 1 0,-1-1-1,1 0 1,0 0 0,0 0-1,0 0 1,0 0 0,-1 0-1,1 0 1,0 1 0,0-1-1,0 0 1,0 0 0,0 0-1,0 0 1,-1 0 0,1 1-1,0-1 1,0 0 0,0 0 0,0 0-1,0 1 1,0-1 0,0 0-1,0 0 1,0 1 0,7 13-5983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39:29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622 256 2560,'0'-3'517,"0"3"-501,0 0 0,0 0 0,0 0 0,0 0 1,0 0-1,0 0 0,0 0 0,0 0 0,5 0 3887,-5-9 2726,-1 7-6145,0-1-1,0 1 0,0 0 0,0 0 1,0 1-1,-1-1 0,1 0 1,-1 0-1,-2-1 0,-3-7 231,2 5-431,1-1 0,-1 0 1,0 1-1,-7-6 1,-13-14 299,-54-60 723,69 74-1161,-1 1 0,0 1 1,-20-14-1,27 21-114,0 0 0,0 0 1,0 0-1,-1 0 0,1 0 1,0 1-1,-1 0 0,0 0 1,1 0-1,-1 1 1,1-1-1,-1 1 0,0 0 1,-8 2-1,-2 2-52,0 0 1,1 2 0,0-1-1,0 2 1,-18 11-1,15-8 3,0 1-1,1 1 1,0 1-1,0 1 1,2 0-1,0 0 1,0 2-1,2-1 1,0 2-1,0 0 1,2 0-1,0 1 1,1 0-1,1 1 1,0 0-1,-7 32 1,12-34 104,1-1 0,1 1 0,0 0 0,1-1 1,1 1-1,0 0 0,2-1 0,-1 0 0,8 21 1,-5-19 41,2 0 0,0-1 0,0 1 1,2-2-1,0 1 0,1-1 0,23 28 1,-25-36-32,1 0 1,-1 0 0,1-1 0,1 0 0,0-1 0,-1 0 0,2 0-1,-1-1 1,1 0 0,-1-1 0,1 0 0,1-1 0,-1 0 0,0-1 0,1 0-1,-1-1 1,1 0 0,-1-1 0,18-2 0,29-5 40,69-17 0,-61 9-334,-36 7-1082,-13 0-2793,-10 6 2209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39:32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37 126 3392,'-4'0'16661,"8"-11"-14805,-4 10-1828,0 0 0,0 1 1,0-1-1,0 0 0,0 1 1,0-1-1,0 1 0,-1-1 1,1 0-1,0 1 0,-1-1 1,1 1-1,0-1 0,-1 1 1,1-1-1,0 1 0,-1-1 1,1 1-1,-1-1 0,1 1 0,-1 0 1,1-1-1,-1 1 0,1 0 1,-1-1-1,0 1 0,1 0 1,-1 0-1,1 0 0,-1-1 1,0 1-1,1 0 0,-1 0 1,0 0-1,1 0 0,-1 0 1,1 0-1,-1 0 0,0 0 1,1 1-1,-1-1 0,0 0 1,1 0-1,-1 0 0,1 1 1,-2 0-1,1-1-33,1 0-1,-1 0 1,0 0 0,0 0 0,1 1-1,-1-1 1,0 0 0,1 1-1,-1-1 1,0 1 0,1-1 0,-1 0-1,1 1 1,-1 0 0,1-1-1,-1 1 1,1-1 0,-1 1 0,1-1-1,0 1 1,-1 0 0,1-1-1,0 1 1,-1 0 0,1 0 0,0-1-1,0 1 1,0 0 0,-1-1-1,1 1 1,0 0 0,0 0 0,0-1-1,0 1 1,1 0 0,-1 0-1,0-1 1,0 1 0,0 0 0,1 0-1,-1 0 41,1 0 0,0 1 0,-1-1 0,1 0 0,0 0 0,-1 0 0,1 0 0,0 0 0,0-1 0,0 1 0,0 0 0,0 0 0,0-1 0,0 1-1,0 0 1,1-1 0,-1 1 0,0-1 0,0 0 0,0 1 0,3 0 0,-3-2 16,1 1 0,0 0 0,-1 0 1,0-1-1,1 1 0,-1-1 0,1 1 0,-1-1 0,1 0 0,-1 0 1,0 1-1,0-1 0,1 0 0,-1 0 0,1-2 0,4-3 95,-1 0 1,0 0-1,0-1 0,-1 0 0,5-10 0,-7 13-128,0 0 0,-1-1-1,1 1 1,-1-1 0,0 0-1,0 1 1,-1-1 0,1 0-1,-1 1 1,0-1 0,0 0-1,-1 0 1,0 1 0,1-1-1,-3-5 1,3 9-24,0 1 1,0 0-1,0 0 1,0 0-1,0 0 1,0 0-1,0 0 0,0-1 1,0 1-1,0 0 1,-1 0-1,1 0 1,0 0-1,0 0 1,0 0-1,0 0 1,0-1-1,0 1 0,0 0 1,0 0-1,0 0 1,0 0-1,-1 0 1,1 0-1,0 0 1,0 0-1,0 0 1,0 0-1,0 0 0,0 0 1,-1 0-1,1 0 1,0 0-1,0 0 1,0 0-1,0 0 1,0 0-1,0 0 0,-1 0 1,1 0-1,0 0 1,0 0-1,0 0 1,0 0-1,0 0 1,0 0-1,-1 0 1,1 0-1,0 0 0,-8 8-150,-9 15 4,15-20 119,-2 3-163,1 1 0,-1-1 0,-3 11 0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39:36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0 213 2144,'0'0'8565,"5"-7"-5530,17-16 266,-13 14-2744,0 0 0,13-18 0,-12 14-244,9-11-32,-10 12-252,0 0 0,1 1 0,0 0 0,1 1 1,0 0-1,13-9 0,-21 17 52,0 0 0,0 0 0,1 0 0,-1 1 0,1-1 0,-1 1 1,1 0-1,-1 0 0,7-1 0,-9 2-52,0 1 1,0-1 0,0 1-1,-1-1 1,1 1 0,0-1-1,0 1 1,-1-1 0,1 1-1,0-1 1,-1 1-1,1 0 1,0 0 0,-1-1-1,1 1 1,-1 0 0,1 1-1,8 15 192,-9-17-218,5 12 125,-1-1-1,0 1 1,-1 0-1,0-1 1,-1 1-1,-1 1 1,1-1-1,-2 20 1,-1-12 23,-1 0 0,-1 0 1,-1 0-1,-9 28 0,-8 4 40,5-15-89,-48 93 365,44-92-240,15-27-115,-1-1 0,0 1 0,-1-1 0,0 0 0,-1-1 0,0 0 0,-1 0 0,1 0 0,-19 12 0,15-15 225,10-6-348,9-4 111,14-8 134,1 2 1,0 0-1,1 2 0,47-12 1,-59 17-196,-6 2-8,0 0 1,-1 0-1,1 0 0,0 1 0,0 0 1,-1 0-1,1 0 0,0 1 1,0-1-1,-1 1 0,1 0 1,-1 1-1,1-1 0,-1 1 1,8 3-1,-9-3-246,0 0 0,0 0 0,0 0 0,0 1 0,0-1 1,0 1-1,-1 0 0,0 0 0,1 0 0,-1 0 0,0 0 0,0 0 0,-1 0 0,1 1 0,-1-1 0,1 1 0,-1-1 0,0 1 1,1 7-1,0 4-2611,1 14-4993,-3-17 4587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23:51:55.0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10 904 2496,'-10'1'565,"14"-1"179,16-2 2064,-14-1-2398,0 0 0,-1 0 0,1 0-1,-1 0 1,0-1 0,0 0 0,8-8 0,-2 0 225,16-23 0,-14 16-229,-1 0 0,14-32 0,2-4 19,137-229 1076,-144 250-1311,-1 1 164,-2 0 0,19-48 1,-33 68-267,1 0 1,-2 0 0,0 0 0,0 0 0,-1 0 0,-1-1 0,0 1 0,-1 0 0,-3-27-1,2 36-83,0 0 0,0 0-1,0 0 1,0 0-1,-1 0 1,1 1 0,-1-1-1,-4-5 1,6 8-29,-1 0 0,0 0 0,0 0 0,0 0 0,0 0-1,0 0 1,0 0 0,0 1 0,0-1 0,-1 0 0,1 1 0,0-1 0,0 0 0,-1 1 0,1 0 0,0-1 0,-1 1 0,1 0 0,0-1 0,-1 1 0,1 0 0,-1 0 0,1 0 0,0 1 0,-1-1 0,1 0 0,0 0 0,-1 1 0,1-1 0,-2 1 0,0 1-48,-1 0 1,0 0 0,1 0 0,-1 1 0,1-1 0,0 1 0,0 0 0,0 0 0,-3 3 0,-23 34-94,25-34 182,-10 16 139,1 1 1,1 0-1,1 1 1,1 1-1,1-1 1,-10 48-1,13-42-38,1-1 0,2 2 0,2-1 0,0 0 0,6 46-1,-4-63 5,2 0-1,-1 0 0,2-1 0,0 1 0,0-1 0,1 0 0,1 0 0,13 21 0,-15-27-34,1 0-1,0 0 1,0 0-1,0 0 1,1-1-1,0 0 1,0-1-1,0 1 1,0-1-1,1 0 1,0-1-1,0 1 1,0-1-1,0-1 0,0 1 1,12 1-1,-7-2-23,-1-1 0,0 0-1,1-1 1,-1 0-1,0-1 1,1-1-1,-1 1 1,12-5-1,-7 1-4,-1 0-1,0-1 0,0-1 1,0 0-1,15-12 1,-9 4-4,0 0 0,-1-2 0,-1-1 0,-1 0 0,-1-1 0,30-43 0,-38 50-74,-1 0 1,-1-1-1,0 0 0,0 0 1,6-19-1,-13 29 25,1 1-1,0-1 1,-1 1-1,0-1 1,0 0-1,0 1 1,0-1-1,0-2 1,0 5-10,0-1 0,0 1 0,0 0 0,-1-1 0,1 1 0,0 0 0,0-1 0,0 1 0,0 0 0,-1-1 0,1 1 0,0 0 0,0 0 0,0-1 0,-1 1 1,1 0-1,0-1 0,-1 1 0,1 0 0,0 0 0,-1 0 0,1-1 0,-1 1-18,0 0 1,0 0 0,1 0-1,-1 0 1,0 0 0,1 0-1,-1 0 1,0 1 0,0-1-1,1 0 1,-1 0 0,0 0-1,1 1 1,-1-1 0,1 0-1,-2 1 1,-4 4-8,0-1 1,0 1-1,0 0 1,0 0-1,1 1 0,0-1 1,0 1-1,-7 12 1,-29 59 134,33-61-104,0 1 2,1 0 0,-7 25 0,12-36 19,0 0 0,1 0 0,0 0 0,1 0 0,-1 0-1,1 0 1,0 0 0,0 0 0,1 0 0,0 0 0,3 10 0,-3-13 37,0 0 0,1 0 0,-1 0 0,1-1 0,-1 1 0,4 2 0,-5-4-29,1-1 0,0 1 0,-1 0-1,1 0 1,0-1 0,-1 1 0,1-1-1,0 1 1,0-1 0,0 1 0,0-1-1,-1 1 1,1-1 0,0 0 0,0 0 0,0 1-1,0-1 1,0 0 0,0 0 0,0 0-1,0 0 1,0 0 0,0 0 0,1 0-1,2-2 1,0 1 0,-1-1 0,0 0 0,1 0 0,-1 0 0,0 0 0,0-1 0,0 1 0,0-1 0,0 0 0,-1 0 0,1 0 0,3-6 0,1-4 69,0 0 0,7-17 0,-8 16 0,8-19-159,-1 0-1,15-64 1,-27 89-234,-4 13 53,-4 13 99,2 5 73,0 0-1,2 1 1,-1 36 0,2-19 111,1-40-41,0 15 20,1 0 0,1 16 0,-1-28 22,0 0-1,1 0 1,0 0 0,0-1-1,0 1 1,0 0 0,0 0-1,1-1 1,0 1 0,-1-1-1,1 1 1,1-1 0,-1 0-1,4 4 1,-5-6-19,0-1-1,0 1 1,0-1 0,0 1-1,0-1 1,0 1 0,0-1-1,0 0 1,0 1 0,1-1 0,-1 0-1,0 0 1,0 0 0,0 0-1,0 0 1,0 0 0,1 0-1,-1 0 1,0-1 0,0 1-1,0 0 1,0-1 0,0 1-1,0-1 1,0 1 0,0-1-1,0 1 1,0-1 0,0 0 0,1-1-1,5-3 81,0-1 1,12-13-1,-14 13-79,115-124 54,37-38-67,-95 102-71,-73 96-136,-10 40 1,17-53 171,1 0 1,0 0 0,0 34 0,3-43 36,0 0 1,1 0 0,0 0 0,0 0 0,1-1 0,0 1 0,0-1 0,1 1 0,0-1-1,8 14 1,-10-19-2,0 0-1,1 0 1,-1 0-1,1-1 1,0 1-1,0 0 0,0-1 1,-1 1-1,1-1 1,1 0-1,-1 1 1,0-1-1,0 0 1,0 0-1,1 0 1,-1-1-1,3 1 0,-1 0 0,0-1 0,-1 0 0,1 0-1,0 0 1,0 0 0,0-1-1,-1 0 1,1 0 0,0 0-1,3-1 1,2-2 16,0 0 0,0-1 0,0 0 0,-1-1 0,0 1-1,0-2 1,10-9 0,82-96 192,7-6-168,-73 86-52,-20 20 17,0-1 1,-1-1-1,18-25 1,-30 39-25,-1-1 0,1 1-1,-1-1 1,1 0 0,-1 1 0,1-1 0,-1 0 0,0 1 0,1-1 0,-1 0 0,0 0 0,0 1 0,1-1 0,-1 0 0,0 0 0,0 0 0,0 1 0,0-1 0,0 0-1,0-1 1,-1 1 0,1 1 0,-1 0-1,1 0 1,0 0 0,-1-1-1,1 1 1,-1 0 0,1 0-1,-1 0 1,1 0-1,-1 0 1,1 0 0,-1 0-1,1 0 1,-1 0 0,1 0-1,-1 0 1,1 0 0,-1 0-1,1 0 1,-1 0-1,1 0 1,-1 1 0,-5 1-42,1 0-1,0 0 1,0 0 0,-6 4 0,3 0 27,1 0 1,0 0 0,0 1-1,0 0 1,1 0-1,0 0 1,0 1-1,1 0 1,0 0-1,0 1 1,1-1-1,-6 16 1,5-8 23,1 1 0,0 0 0,1 1 0,1-1 0,-1 33 0,3-45 3,1-1-1,-1 0 1,1 1-1,-1-1 1,1 0-1,0 0 1,2 5-1,-2-8 4,-1 0 1,0 0-1,1 0 0,-1-1 0,1 1 0,-1 0 1,1 0-1,-1 0 0,1-1 0,0 1 0,-1 0 1,1-1-1,0 1 0,0 0 0,-1-1 0,1 1 0,0-1 1,0 1-1,0-1 0,0 0 0,-1 1 0,1-1 1,0 0-1,0 1 0,0-1 0,0 0 0,0 0 1,0 0-1,0 0 0,0 0 0,0 0 0,0 0 0,0 0 1,0-1-1,2 0 0,2-1 37,0-1-1,-1 0 1,1 0-1,-1-1 1,1 0 0,-1 1-1,0-1 1,0-1-1,-1 1 1,1-1-1,4-8 1,-1 3 1,167-218 13,-188 247-859,-13 38 754,2 2 1,-19 68-1,20-54 103,12-38-54,-48 126 68,51-141-5,-1-1 0,0 1 0,-2-2 0,0 1-1,-23 25 1,33-42-38,0-1 1,-1 1-1,1-1 0,0 1 0,0-1 0,-1 0 1,1 1-1,-1-1 0,1 0 0,-1-1 0,0 1 0,1 0 1,-1-1-1,0 0 0,1 1 0,-1-1 0,0 0 0,1-1 1,-1 1-1,-5-1 0,6 0-28,0 1 0,0 0 0,1-1 0,-1 0 0,0 1 0,0-1 0,1 0 0,-1 0 0,0 0 0,1 0 0,-1 0 0,1-1 0,-1 1 0,1 0 0,0-1 0,0 1 0,-1-1 0,1 1 0,0-1 0,0 0 0,0 1 0,1-1 0,-1 0 0,0 1 0,1-1 0,-1 0 0,1 0 0,0 0 0,-1 0 0,1-2 0,0 2-12,1 0-1,-1 1 0,0-1 0,1 1 1,-1 0-1,1-1 0,0 1 0,-1-1 1,1 1-1,0 0 0,0-1 1,0 1-1,0 0 0,0 0 0,0 0 1,0 0-1,1 0 0,-1 0 0,0 0 1,0 0-1,1 0 0,2 0 1,5-4 18,0 1 1,15-3 0,-13 3 68,-1 1-63,45-15 18,60-29 1,-96 38-14,-1-2 1,0 0 0,-1-1 0,0 0 0,-1-1-1,27-28 1,21-31 140,93-132-1,-109 124-109,-46 77-56,0 0 1,0 0-1,-1 0 1,0 0-1,1 0 1,-1 0-1,0 0 0,0 0 1,-1-1-1,1 1 1,0-6-1,-1 2 81,1 7-407,1 15 126,-2-14 245,6 7 459,9-23-370,-15 15-125,1-1 0,-1 1 0,0-1 0,1 1 1,-1-1-1,0 1 0,1-1 0,-1 1 0,0-1 0,0 1 0,0-1 0,1 0 1,-1 1-1,0-1 0,0 0 0,0 1 0,0-1 0,0 1 0,0-1 0,0 0 1,0 1-1,-1-1 0,1 1 0,0-1 0,0 0 0,0 1 0,-1-1 0,1 1 1,0-1-1,-1 1 0,1-1 0,0 1 0,-1-1 0,1 1 0,0-1 0,-1 1 1,1 0-1,-1-1 0,0 0 0,-1 1-25,1 0-1,-1-1 1,1 1-1,0 0 1,-1 0-1,1 0 1,-1 0 0,1 0-1,0 0 1,-1 1-1,1-1 1,-1 0-1,1 1 1,0-1 0,-1 1-1,1-1 1,0 1-1,0 0 1,-1-1 0,0 2-1,-3 1-37,1 0 1,-1 0-1,1 1 0,-4 3 1,6-4 63,0-1 0,0 1 0,1 0 1,0-1-1,-1 1 0,1 0 0,0 0 1,0 0-1,1 0 0,-1 0 0,0 0 0,1 0 1,0 0-1,0 0 0,0 0 0,0 0 1,0 0-1,1 0 0,-1 0 0,1 0 1,0 0-1,0 0 0,0 0 0,0 0 1,3 4-1,-2-3 45,0 0-1,0 0 1,0 0 0,1-1 0,0 1 0,0-1 0,0 0 0,0 0-1,0 0 1,0 0 0,1 0 0,-1 0 0,1-1 0,0 0-1,0 0 1,0 0 0,5 2 0,-3-3-4,0-1 1,0 1-1,0-1 0,0 0 0,0-1 1,0 1-1,0-1 0,0 0 1,0 0-1,0-1 0,0 0 0,-1 0 1,1-1-1,-1 1 0,0-1 1,7-4-1,17-12-24,2 2 1,43-19 0,-68 34 16,15-9-2168,-16 7 118,-9 8-1770,-2 4 1113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39:57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1728,'8'1'7222,"24"1"-5330,-21-2-1579,0 1-1,0 0 0,0 1 0,0 0 0,0 0 1,-1 1-1,13 5 0,-18-6-223,0 1-1,1-1 1,-1 1 0,0 1 0,0-1 0,0 1-1,-1 0 1,0 0 0,1 0 0,-1 0-1,-1 1 1,1 0 0,-1 0 0,6 10 0,-7-11-84,2 4 104,-1-1 1,0 1-1,4 12 0,-5-11-183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0:01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236 182 2144,'1'-3'178,"-1"3"-158,0 0-1,1 0 0,-1 0 1,0 0-1,0 0 1,0-1-1,0 1 1,0 0-1,0 0 0,0 0 1,0 0-1,1 0 1,-1 0-1,0 0 1,0-1-1,0 1 0,0 0 1,0 0-1,0 0 1,0 0-1,0 0 1,0-1-1,0 1 0,0 0 1,0 0-1,0 0 1,0 0-1,0 0 1,0-1-1,0 1 0,0 0 1,0 0-1,0 0 1,0 0-1,0 0 1,0-1-1,0 1 0,-1 0 1,1 0-1,0 0 1,0 0-1,0 0 1,0 0-1,0 0 0,0-1 1,0 1-1,0 0 1,-1 0-1,1 0 1,0 0-1,0 0 0,0 0 1,0 0-1,0 0 1,0 0-1,-1 0 1,1 0-1,0 0 0,0 0 1,1-16 5767,2-3-3137,-2 16-2453,-2 1-1,1 0 1,0 0-1,0-1 1,-1 1 0,1 0-1,-1 0 1,0 0-1,0 0 1,0-1 0,0 1-1,0 1 1,0-1-1,0 0 1,-1 0 0,1 0-1,-1 1 1,1-1 0,-1 0-1,1 1 1,-1-1-1,0 1 1,0 0 0,0 0-1,0 0 1,0 0-1,0 0 1,0 0 0,-5-1-1,0 1-262,-1-1 0,1 1 0,-1 0 0,0 1 0,1 0 0,-1 0 0,-14 3 0,17-2 68,-1 0-1,0 1 0,0 0 0,1 0 0,-1 1 0,1 0 0,0 0 1,-1 0-1,1 0 0,1 1 0,-1 0 0,0 0 0,1 0 0,0 0 1,0 1-1,0 0 0,1 0 0,0 0 0,-1 0 0,2 0 0,-5 11 1,3-5 36,0 0 1,1 0 0,0 1 0,1-1 0,0 0 0,1 1 0,0-1 0,1 1 0,0-1 0,3 19 0,0-17 49,0 1 0,1-1 0,0 0 0,1-1 0,0 1 0,1-1 0,1 0 0,0 0 0,0-1 0,1 0 0,0 0 0,1-1 0,1 0 0,-1 0 0,2-1 0,-1-1 0,13 8 0,-19-13-30,1 0-1,-1-1 1,1 1 0,-1-1 0,1 0 0,0-1 0,0 1 0,0-1 0,0 0-1,0 0 1,0-1 0,0 0 0,0 1 0,0-2 0,0 1 0,1 0 0,-1-1-1,0 0 1,0 0 0,5-3 0,-2 1-9,0-1 1,0 0-1,-1-1 1,1 1-1,-1-1 0,0-1 1,-1 1-1,1-1 1,-1 0-1,0-1 0,5-7 1,9-14 160,-2 0 1,-1-2 0,-1 0-1,-1-1 1,15-47 0,-27 66-233,-1-1 0,0 1 0,0-16 0,-1 13-196,5-28 1,-6 41 176,0 0-1,1 0 1,0 0-1,-1-1 1,1 1-1,0 0 1,0 0 0,0 0-1,1 0 1,-1 0-1,0 1 1,1-1-1,-1 0 1,1 1-1,-1-1 1,1 1 0,0-1-1,0 1 1,0 0-1,0-1 1,0 1-1,0 0 1,0 1 0,0-1-1,3-1 1,8-2-26,0 0-1,0 1 1,0 0 0,0 1 0,0 0 0,1 1-1,-1 1 1,0 0 0,19 3 0,-30-3 66,-1 0 0,1 0 0,0 1 0,0-1 0,0 1 0,0-1 0,-1 1 0,1 0 0,0 0 0,-1 0 0,1 0 0,-1 0 0,1 0 0,-1 0 0,1 0 1,-1 1-1,0-1 0,1 1 0,-1-1 0,0 1 0,0-1 0,0 1 0,0 0 0,-1-1 0,1 1 0,0 0 0,-1 0 0,1-1 0,0 5 0,0 3 41,0 1 0,-1 0 0,0 0-1,-2 16 1,0-9 35,-1 24-19,0-10-29,1 0 1,4 57 0,-1-82 11,0 0 0,0 0 0,1 0 0,0-1 0,0 1 0,0-1-1,1 1 1,0-1 0,0 0 0,0 0 0,1 0 0,6 8 0,-7-11-1,-1 1-1,1-1 1,-1 0-1,1 0 1,0-1 0,0 1-1,0-1 1,0 1-1,0-1 1,0 0-1,0 0 1,0 0-1,0 0 1,0-1-1,1 1 1,-1-1-1,0 0 1,0 0 0,1 0-1,-1 0 1,0-1-1,0 1 1,1-1-1,-1 0 1,4-1-1,0-2 25,0 1-1,0-1 0,0 0 1,-1 0-1,1-1 0,-1 0 1,9-10-1,38-46 1,-33 38-167,18-26 111,35-56-1,-56 82-308,-17 23 294,0 0 0,0 0 0,0 0-1,0 0 1,0 0 0,0 0 0,0 0 0,0 0 0,0 0-1,0 0 1,0 0 0,0 1 0,0-1 0,0 0 0,0 0 0,0 0-1,0 0 1,0 0 0,0 0 0,0 0 0,0 0 0,0 0 0,1 0-1,-1 0 1,0 0 0,0 0 0,0 0 0,0 0 0,0 0-1,0 0 1,0 0 0,0 0 0,0 0 0,0 0 0,0 0 0,0 0-1,0 0 1,0 0 0,0 0 0,1 0 0,-1 0 0,0 0-1,0 0 1,0 0 0,0 0 0,0 0 0,0 0 0,0 0 0,0 0-1,0 0 1,0 0 0,0 0 0,0 0 0,0 0 0,0 0 0,0 0-1,-5 16-360,-5 10 349,2 1 0,0 1-1,2-1 1,1 1 0,2 0-1,-1 53 1,4-75 55,0 0 1,1 0-1,0 0 0,0 0 1,0 0-1,1 0 0,-1 0 1,2-1-1,-1 1 1,1-1-1,4 8 0,-6-11 1,1 1 0,0-1 1,-1 0-1,1 0 0,0 0 0,0 0 0,0-1 0,1 1 0,-1-1 0,0 1 0,1-1 0,-1 0 1,1 0-1,-1 0 0,1 0 0,0 0 0,-1 0 0,1-1 0,0 1 0,-1-1 0,1 0 0,0 0 1,0 0-1,-1 0 0,1 0 0,4-2 0,1 0 12,0 0 0,0-1 1,0 0-1,0-1 0,-1 1 0,0-1 0,0-1 1,0 0-1,0 0 0,-1 0 0,1 0 0,-1-1 1,-1 0-1,1-1 0,-1 1 0,0-1 0,-1 0 1,1 0-1,-1-1 0,4-11 0,-4 10-32,-1 0 0,0 0 1,-1-1-1,0 0 0,0 1 0,-1-1 0,0 0 0,-1 0 0,0 0 0,0 1 0,-1-1 0,-1 0 1,1 0-1,-2 1 0,1-1 0,-8-17 0,8 22-75,-1 1 0,0-1 0,0 1 0,0 0 0,0-1 0,0 1 0,-1 1 0,0-1 0,0 0 0,0 1 0,0 0 0,0 0 0,-1 0 0,-6-3 0,4 4-6,0-1 0,0 1 0,0 1 0,0-1 0,0 1 0,-1 0-1,1 1 1,0 0 0,0 0 0,-8 1 0,11 0 39,0 0-1,-1 1 0,1-1 1,0 1-1,1 0 0,-1 0 1,0 0-1,0 0 0,1 1 1,0-1-1,-1 1 0,1 0 0,0 0 1,0 0-1,1 1 0,-1-1 1,1 1-1,-1-1 0,1 1 1,-3 6-1,5-8 38,0-1 0,-1 0 0,1 0-1,0 0 1,0 1 0,0-1 0,0 0 0,0 0 0,0 1 0,0-1-1,0 0 1,0 0 0,1 0 0,-1 1 0,1 0 0,-1-1 12,1-1 1,-1 1 0,1-1 0,-1 1 0,1-1 0,-1 1 0,1-1 0,-1 1 0,1-1-1,0 1 1,-1-1 0,1 0 0,0 1 0,-1-1 0,1 0 0,0 0 0,-1 0 0,1 1-1,0-1 1,0 0 0,-1 0 0,1 0 0,0 0 0,-1 0 0,1 0 0,0 0 0,0 0-1,0-1 1,14-1 27,-1-1 1,1 0-1,-1-2 0,22-8 0,83-33 120,-5 2 71,48-28 127,-89 34-464,-43 20 16,-30 18 59,1 0 0,-1-1 0,1 1 0,0 0 0,-1 0 0,1 0 0,-1 0 0,1 0 0,-1 0 0,1 0 0,0 0 0,-1 0 0,1 0 0,-1 1 0,1-1 0,-1 0 0,1 0 0,-1 0 0,1 1 0,-1-1 1,1 0-1,-1 1 0,1-1 0,-1 0 0,1 1 0,-1-1 0,0 1 0,1-1 0,-1 0 0,1 1 0,-1-1 0,0 1 0,2 1 2,-1 0 1,0 0-1,0 0 1,0-1-1,0 1 1,0 0-1,0 0 1,0 3-1,1 10 58,0 1-1,-1 0 1,-1-1 0,-4 27-1,-14 60 84,13-76-13,-2-1 0,0 0 1,-13 27-1,19-49-74,-1 0 0,0 0 1,1 0-1,-1-1 0,0 1 0,-1 0 0,1-1 1,0 0-1,-1 1 0,1-1 0,-6 3 0,6-4-8,1 0-1,0-1 0,-1 1 0,1-1 1,-1 1-1,1-1 0,-1 0 1,1 0-1,-1 1 0,0-1 0,1 0 1,-1 0-1,1-1 0,-1 1 0,1 0 1,-1 0-1,1-1 0,-1 1 0,1-1 1,-1 1-1,1-1 0,0 0 0,-1 0 1,1 1-1,0-1 0,-1 0 0,1 0 1,-1-2-1,-4-3-19,1 0 1,-1 0-1,1-1 1,1 1-1,-1-1 0,1-1 1,1 1-1,-6-15 1,0-4-15,-6-33 0,12 45-60,1 1-1,-1-21 1,3 34 54,0 0 1,0-1-1,0 1 0,0 0 1,0 0-1,0-1 1,0 1-1,0 0 1,0-1-1,0 1 1,0 0-1,0 0 1,0-1-1,0 1 1,0 0-1,0-1 1,0 1-1,0 0 0,1 0 1,-1-1-1,0 1 1,0 0-1,0 0 1,0-1-1,1 1 1,-1 0-1,0 0 1,0 0-1,1 0 1,-1-1-1,0 1 1,0 0-1,1 0 0,-1 0 1,0 0-1,0 0 1,1 0-1,-1-1 1,0 1-1,1 0 1,-1 0-1,0 0 1,0 0-1,1 0 1,-1 0-1,0 0 1,1 0-1,-1 1 0,0-1 1,0 0-1,1 0 1,-1 0-1,0 0 1,1 0-1,-1 0 1,0 1-1,16 9-392,3 11 445,0 0 1,25 37 0,-24-30-9,28 30 0,-39-48-24,-4-5 36,0 0-1,-1 0 1,2 0 0,9 7 0,-13-11-23,0 0 1,-1-1-1,1 1 0,0 0 1,0-1-1,0 1 1,-1-1-1,1 1 1,0-1-1,0 0 1,0 0-1,0 0 1,0 0-1,0 0 1,0 0-1,0-1 1,-1 1-1,1-1 1,0 1-1,0-1 0,3-1 1,0-1 31,-1-1-1,1 1 1,0-1-1,-1 0 1,0 0 0,0-1-1,0 1 1,-1-1-1,4-7 1,2 0 2,26-37 98,-6 8-149,1 1 1,2 2-1,39-37 1,-58 63 16,77-63-245,-88 74 200,0-1 0,0 1 0,0 0 0,0 0 0,0 0 0,0 0 0,0 0 0,0 0 0,0 1 0,0-1 0,0 1 0,1-1 0,-1 1 0,0 0 0,0 0 0,1 0 0,-1 0 0,0 0 0,0 0 0,1 1 0,-1-1 0,0 1 0,0 0 0,0 0 0,0-1 0,0 1 0,0 0 0,0 1 0,0-1 0,0 0 0,0 1 0,0-1 0,-1 1 0,1-1 0,-1 1 0,1 0 0,-1-1 0,0 1 0,1 0 0,-1 0 0,0 0 0,0 0 0,0 0 0,-1 1 0,1-1 0,0 0 0,0 4 0,1 12 46,-1 0-1,-1-1 0,-2 28 0,-11 55 129,8-68-123,1-9 24,-1 0 0,-11 33 0,13-46 22,-1-1 1,0 0-1,-1 0 1,0 0-1,0 0 1,-1-1-1,-13 15 1,17-20-63,-1 0-1,0-1 1,0 1 0,0-1 0,0 0-1,-1 0 1,1 0 0,-1 0 0,1-1-1,-1 1 1,1-1 0,-1 0 0,0 0-1,0 0 1,0 0 0,1-1 0,-7 0-1,5 0 13,-1-1-1,1 0 1,-1 0-1,1-1 0,0 1 1,0-1-1,0 0 1,0-1-1,0 1 1,0-1-1,-4-4 1,-5-3 19,2-1 1,0-1 0,0 0 0,1-1 0,0 0 0,1 0-1,-9-17 1,14 21-55,2 3-17,-1 1 1,0-1 0,0 1-1,-4-4 1,17 17-20,0-1 0,1 0 0,0 0 0,0-1 0,18 8 0,71 28 202,-60-29-88,65 15-1,-91-26-91,0 0 0,0-1 1,0 0-1,1-1 0,-1 0 0,0-1 0,1-1 1,25-6-1,-30 5-540,1 0 0,-1-1 0,14-7 0,-20 9-212,1-1 0,0 0-1,-1 1 1,1-1 0,4-7 0,5-2-1371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0:12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197 717 2976,'-8'3'7114,"12"-13"-3876,41-82-119,94-191-324,-113 240-2334,19-33-15,23-80-340,-55 113 145,-12 31 30,-1 7-36,0 6-131,-7 7-375,-16 24-257,-48 133 435,49-108 198,11-29-150,-59 165 428,55-138-250,-26 80 122,28-98-77,-28 56 0,32-78-96,-1 1 1,0-1-1,-1-1 1,-1 0 0,0 0-1,-1-1 1,0-1 0,-1 0-1,0-1 1,-17 10-1,28-19-51,0 0-1,0 0 1,0 0-1,0-1 1,0 1-1,0-1 1,-1 0-1,1 0 1,-1 0-1,1 0 0,-1-1 1,1 1-1,-1-1 1,1 0-1,-1 0 1,-4-1-1,8 1-35,-1 0 0,1 0 0,0 0 0,0 0 0,-1 0-1,1 0 1,0-1 0,0 1 0,-1 0 0,1 0 0,0 0 0,0 0-1,-1 0 1,1-1 0,0 1 0,0 0 0,0 0 0,0 0 0,-1-1-1,1 1 1,0 0 0,0 0 0,0-1 0,0 1 0,0 0 0,-1 0-1,1-1 1,0 1 0,0 0 0,0-1 0,0 1 0,0 0 0,0 0-1,0-1 1,0 1 0,0 0 0,0-1 0,7-11 58,14-8-97,6-1-12,88-73-15,-89 69 78,4-4-100,66-48 0,-20 26 111,2 4 1,132-57-1,-95 45 260,-113 58-290,-1 1 1,0-1-1,1 0 1,-1 0-1,1 0 1,-1 0-1,0-1 1,0 1-1,1 0 1,0-3-1,-2 4-5,0 0 1,0 0-1,0 0 1,0 0-1,1-1 1,-1 1-1,-1 0 0,1 0 1,0 0-1,0 0 1,0 0-1,0 0 0,0-1 1,0 1-1,0 0 1,0 0-1,0 0 1,0 0-1,0 0 0,0 0 1,0-1-1,0 1 1,0 0-1,-1 0 0,1 0 1,0 0-1,0 0 1,0 0-1,0 0 1,0 0-1,0 0 0,0 0 1,-1-1-1,1 1 1,0 0-1,0 0 1,0 0-1,0 0 0,0 0 1,-1 0-1,1 0 1,-15 0-293,4 2 277,0 0 0,0 1 0,0 0 0,1 1 1,-1 0-1,-14 8 0,18-8 34,1 0 1,-1 0-1,1 1 1,0 0-1,0 0 1,1 0-1,-1 1 1,1 0-1,0 0 1,-7 11-1,9-11-8,1-1 1,-1 1-1,1 0 0,0 0 1,0 0-1,1 0 0,0 0 0,0 1 1,0 6-1,1-10 24,0 0 1,0 0-1,0 0 0,1 1 0,0-1 1,-1 0-1,1 0 0,0 0 0,1 0 0,-1 0 1,0 0-1,1-1 0,0 1 0,-1 0 1,1-1-1,0 1 0,1-1 0,-1 1 1,4 2-1,-3-3 8,0 0 1,0 0-1,0 0 0,0 0 0,1 0 1,-1-1-1,0 1 0,1-1 1,-1 0-1,1 0 0,0 0 1,-1-1-1,1 1 0,0-1 0,-1 0 1,1 0-1,0 0 0,0-1 1,-1 1-1,1-1 0,-1 0 1,1 0-1,0 0 0,-1 0 0,0-1 1,1 0-1,-1 1 0,0-1 1,0 0-1,4-4 0,1 1 7,-2-1-1,1 0 0,0-1 1,-1 1-1,-1-1 0,1-1 1,-1 1-1,0-1 0,-1 0 1,1 0-1,-2 0 0,1 0 1,-1-1-1,0 1 1,-1-1-1,2-14 0,-4 21-32,2-5-41,-2-1-1,1 0 1,-1 0-1,-1-11 1,1 17 11,-1 0 0,1 0 0,-1 0 1,0 0-1,1 0 0,-1-1 0,0 1 0,0 1 0,-1-1 1,1 0-1,0 0 0,-1 0 0,1 1 0,-1-1 0,1 0 1,-1 1-1,0 0 0,1-1 0,-5-1 0,-1-1 32,-28-14-136,28 15 57,4 4 65,2 0-9,73-1-42,26 0-43,-96 1 90,-1-1 1,1 0-1,-1 1 1,0-1-1,1 1 1,-1-1-1,0 1 1,1-1-1,-1 1 1,0 0 0,0 0-1,1 0 1,-1 0-1,0 0 1,0 0-1,0 0 1,0 0-1,0 0 1,-1 0-1,2 2 1,13 26 96,-15-28-62,12 36 396,-9-28-345,-1-1-1,1 1 0,0-1 0,8 14 1,-5-13-45,0 0 0,1-1 0,0 1 0,9 8 1,-11-13-31,-1-1 1,0 1 0,1-1 0,-1 0 0,1 0-1,0 0 1,0-1 0,0 0 0,0 0 0,8 2 0,1-2-190,0 0 0,0-1 0,0-1 1,1 0-1,23-4 0,16-6-4584,-1-6-6444,-30 11 6178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0:14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33 911 3072,'-1'0'99,"0"0"0,0-1 0,0 1 0,0 0 0,-1 0 1,1 0-1,0 0 0,0 0 0,0 0 0,0 0 0,0 0 0,-1 0 0,1 1 0,0-1 1,0 0-1,-2 1 0,-8 2 3517,26-9 2570,8-10-4384,-11 7-1551,-1-1 0,11-12 0,63-86 1537,9-11-936,8-1-345,-67 74-295,54-91 0,-71 102-138,-1 0 0,-1-1 0,16-58 0,-29 83-44,0 1 0,-1-1 0,0 0 0,-1 0 0,0 0 0,-1 0 0,-2-17 0,2 27-45,0 0 1,0 0-1,0 1 1,0-1 0,0 0-1,-1 0 1,1 1-1,0-1 1,-1 0 0,1 0-1,0 1 1,-1-1-1,1 0 1,-1 1 0,1-1-1,-1 0 1,0 1-1,1-1 1,-1 1-1,1-1 1,-1 1 0,0-1-1,0 1 1,0-1-1,0 1-3,-1 0-1,1 0 0,0 0 0,0 0 0,0 0 0,-1 0 0,1 0 0,0 0 0,0 0 0,0 1 1,-1-1-1,1 0 0,0 1 0,-2 0 0,-2 2-16,-1 1 0,1-1 0,0 1 0,0 0 0,-7 8 0,-4 7 31,0 1 0,1 1 0,1 0 0,-18 39 0,-36 100 40,66-157-24,-48 140 344,44-120-213,1 0 0,0 1 0,2-1 0,-1 34 0,4-51-62,1 1 0,-1 0-1,1-1 1,0 1 0,1-1 0,2 7 0,-4-11-51,1-1 0,-1 0 0,1 1-1,-1-1 1,1 0 0,0 1 0,-1-1 0,1 0 0,0 0 0,0 0 0,0 0 0,0 0 0,0 0 0,0 0-1,0 0 1,0 0 0,1 0 0,-1 0 0,0-1 0,0 1 0,1-1 0,-1 1 0,0-1 0,1 1 0,-1-1 0,1 0-1,-1 0 1,0 1 0,1-1 0,-1 0 0,1 0 0,-1 0 0,1-1 0,-1 1 0,2-1 0,10-3 73,-1-1-1,0-1 1,21-13 0,-10 6-45,27-13 111,-16 9-35,0-2 0,-2-1-1,35-28 1,-66 48-144,-1 0 0,0 0 0,0 0 0,0 0 0,0 0-1,1 0 1,-1 0 0,0-1 0,0 1 0,0 0 0,0 0 0,1 0 0,-1 0 0,0 0 0,0 0 0,0-1 0,0 1 0,0 0 0,0 0-1,0 0 1,1-1 0,-1 1 0,0 0 0,0 0 0,0 0 0,0 0 0,0-1 0,0 1 0,0 0 0,0 0 0,0 0 0,0-1-1,0 1 1,0 0 0,0 0 0,0 0 0,0-1 0,0 1 0,-1 0 0,1 0 0,0 0 0,0 0 0,0-1 0,0 1 0,0 0 0,0 0-1,0 0 1,-1 0 0,1-1 0,0 1 0,0 0 0,0 0 0,-1 0 0,1 0-25,-1-1 1,0 1-1,0 0 0,1 0 1,-1 0-1,0 0 0,0 0 1,0 0-1,1 0 0,-1 0 1,0 0-1,0 1 0,1-1 1,-1 0-1,-1 1 0,-4 2-3,0 0-1,1 0 0,-1 1 0,1 0 1,0 0-1,0 0 0,0 1 0,-7 8 1,10-11 39,0 1 1,1-1 0,-1 0 0,1 1 0,-1 0-1,1-1 1,0 1 0,0 0 0,0 0 0,0 0-1,0 0 1,1 0 0,-1 0 0,1 0-1,0 0 1,0 0 0,0 0 0,0 0 0,1 0-1,-1 0 1,1 3 0,2 0 29,-1 0 1,1 0-1,0-1 0,0 1 1,1-1-1,0 0 0,0 1 1,0-2-1,0 1 0,1 0 1,0-1-1,0 0 0,0 0 1,0 0-1,9 3 0,-10-4 30,1-1-1,0 0 0,0 0 1,0 0-1,0-1 0,1 0 1,-1 0-1,0 0 0,1-1 1,-1 1-1,0-1 1,1 0-1,-1-1 0,0 0 1,1 1-1,-1-2 0,0 1 1,9-4-1,-10 4-37,1-1 0,-1-1-1,0 1 1,0-1 0,0 1 0,0-1 0,0 0-1,0-1 1,-1 1 0,0 0 0,1-1 0,-1 0-1,0 0 1,-1 0 0,1 0 0,-1 0 0,0-1-1,0 1 1,0-1 0,-1 1 0,1-1 0,-1 0-1,0 0 1,-1 1 0,1-1 0,-1 0 0,0 0-1,0-7 1,-1 7-45,1 2-7,0 0 1,-1 0 0,1 1-1,-1-1 1,1 0 0,-1 0 0,0 1-1,0-1 1,0 0 0,0 1-1,0-1 1,-1 1 0,1 0 0,-1-1-1,0 1 1,0 0 0,0 0 0,-3-2-1,-1 0-66,0 0-1,0 1 1,-1-1 0,0 2-1,1-1 1,-1 1-1,0 0 1,-9-1 0,7 2-7,7 0 91,0 1 0,0-1 1,0 1-1,0 0 0,0 0 1,0 0-1,0 0 1,1 0-1,-1 0 0,0 0 1,0 0-1,0 1 0,0-1 1,0 1-1,0 0 0,1-1 1,-1 1-1,0 0 1,0 0-1,1 0 0,-3 2 1,4-3 10,0 0 0,0 0-1,-1 1 1,1-1 0,0 0 0,0 0 0,0 0 0,-1 1 0,1-1 0,0 0 0,0 0 0,0 0 0,0 1 0,-1-1 0,1 0 0,0 1 0,0-1 0,0 0 0,0 0-1,0 1 1,0-1 0,0 0 0,0 1 0,0-1 0,0 0 0,0 0 0,0 1 0,0-1 0,0 0 0,0 0 0,0 1 0,0-1 0,0 0 0,1 1 0,9 6 63,21 1 372,-8-6-368,1-1 1,0-1 0,-1 0 0,1-2-1,-1-1 1,0-1 0,0-1-1,0-1 1,35-14 0,-27 9-17,49-10-1,-75 20-50,-5 1-1,0 0 1,0 0-1,1 0 0,-1 0 0,0 0 0,0 0 0,0 0 0,0 0 0,0 0 1,0 0-1,0 0 0,1 0 0,-1 0 0,0 0 0,0 0 0,0 0 1,0 0-1,0 0 0,0 0 0,0 0 0,0 0 0,0 0 0,1 0 1,-1 0-1,0 1 0,0-1 0,0 0 0,0 0 0,0 0 0,0 0 0,0 0 1,0 0-1,0 0 0,0 0 0,0 1 0,0-1 0,0 0 0,0 0 1,0 0-1,0 0 0,0 0 0,0 0 0,0 0 0,0 1 0,0-1 1,0 0-1,0 0 0,0 0 0,0 0 0,0 0 0,0 0 0,0 0 0,0 0 1,0 1-1,0-1 0,0 0 0,-1 0 0,-1 3-34,-3 6 56,-1 0 0,2 0-1,-1 0 1,1 0 0,1 1 0,0 0 0,0 0 0,1 0 0,0 0-1,-1 17 1,3-27-8,0 1 1,0 0-1,0 0 0,0-1 0,0 1 1,0 0-1,0 0 0,0 0 0,0-1 0,0 1 1,0 0-1,0 0 0,1-1 0,-1 1 1,0 0-1,1-1 0,-1 1 0,1 0 0,-1-1 1,0 1-1,1-1 0,-1 1 0,1 0 0,0-1 1,-1 1-1,1-1 0,-1 0 0,1 1 1,0-1-1,-1 1 0,1-1 0,0 0 0,0 0 1,-1 1-1,1-1 0,0 0 0,0 0 1,-1 0-1,1 0 0,0 0 0,0 0 0,-1 0 1,1 0-1,0 0 0,0 0 0,-1 0 1,2-1-1,4 0 131,0-1-1,0-1 1,0 1 0,9-6 0,-9 5-159,105-59 255,-3 2-69,-62 27-646,-45 33 465,-1 0 0,0 0-1,0 0 1,0 0 0,0 0 0,0 0 0,0 0-1,1 0 1,-1 0 0,0 0 0,0 1 0,0-1 0,0 0-1,0 0 1,0 0 0,1 0 0,-1 0 0,0 0 0,0 0-1,0 0 1,0 1 0,0-1 0,0 0 0,0 0-1,0 0 1,0 0 0,0 0 0,0 1 0,0-1 0,0 0-1,0 0 1,0 0 0,0 0 0,0 0 0,0 1 0,0-1-1,0 0 1,0 0 0,0 0 0,0 0 0,0 0 0,0 0-1,0 1 1,0-1 0,0 0 0,0 0 0,0 0-1,0 0 1,0 0 0,-2 18-272,0 14 401,3-26-97,1-1 1,0 1 0,0-1-1,1 1 1,0-1-1,0 0 1,0 0 0,0 0-1,1-1 1,0 1-1,0-1 1,0 0 0,0 0-1,1 0 1,0-1-1,7 6 1,-9-9 15,-1 1-1,0 0 1,1-1 0,-1 1-1,1-1 1,-1 0 0,1 0-1,-1 0 1,1 0 0,-1 0-1,1-1 1,-1 1 0,6-2 0,-4 0-2,1 0 1,0 0-1,-1-1 1,0 1-1,1-1 1,5-5-1,-2 1-21,-1 0 1,1-1-1,-2 0 0,1 0 1,-1-1-1,5-9 1,-7 9 0,0 1 1,-1-1 0,0 0 0,-1 0 0,3-11 0,2-12-177,-6 30 138,-1 1 1,1 0-1,-1-1 1,1 1-1,0 0 1,-1 0-1,1-1 1,0 1-1,0 0 1,0 0 0,0 0-1,0 0 1,0 0-1,0 1 1,1-1-1,-1 0 1,0 0-1,0 1 1,1-1-1,-1 1 1,0-1-1,1 1 1,-1 0-1,0-1 1,3 1-1,2-1 31,1 1 0,0 0 0,-1 0 0,8 2 0,-3-1-18,133 18 159,85-4-3,-130-13-5676,-95-2 3209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0:18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3 216 3328,'-2'2'7175,"2"-2"-7059,5 5 2349,11 4-1165,-3-5-797,1 0 1,0-1-1,0-1 1,0 0-1,1-1 1,-1-1-1,0 0 1,0-1-1,1-1 1,22-5-1,-17 3-312,-1-2-1,1-1 0,-1 0 0,0-1 0,-1-2 0,33-20 0,-43 25-110,-1-1 1,-1 0 0,1 0 0,-1-1 0,0 0-1,0 0 1,7-12 0,-11 15-60,1 0 1,-1 0-1,-1 1 0,1-1 0,-1 0 1,1-1-1,-1 1 0,0 0 1,-1 0-1,1 0 0,-1-1 0,0 1 1,0 0-1,0 0 0,0-1 0,-1 1 1,0 0-1,-1-5 0,1 8-50,1 0 0,0 0 0,-1 0 0,0 0 0,1 0 0,-1 0 0,0 0 0,1 0 0,-1 0 0,0 0 0,0 0 0,0 1 0,0-1-1,0 0 1,0 0 0,0 1 0,0-1 0,0 1 0,0-1 0,-2 1 0,0-1-18,0 0-1,0 1 1,0 0 0,0-1-1,0 1 1,0 0 0,-6 1-1,-3 2 20,0 0 1,-23 8-1,29-9 92,-6 3 9,1 0-1,-1 0 0,1 1 1,0 0-1,-16 12 0,24-15-40,-1 0 0,1 0 0,0 0 0,0 0 0,0 1 0,0-1-1,1 1 1,-1-1 0,1 1 0,0 0 0,0 0 0,0 0 0,1 0 0,-1 1 0,1-1 0,0 0 0,1 1-1,-2 8 1,3-4 52,0 0 0,1 1 0,-1-1 0,2 0 0,-1 0 0,1 0 0,1 0 0,0-1 0,0 1 0,0-1 0,1 0 0,1 0 0,-1-1-1,1 1 1,0-1 0,1-1 0,0 1 0,0-1 0,0 0 0,1-1 0,0 1 0,11 5 0,-15-10-44,0 1 1,0-1 0,0 0-1,0 0 1,0 0-1,1 0 1,-1-1-1,0 1 1,0-1-1,1 0 1,-1-1-1,0 1 1,0-1-1,0 0 1,1 0-1,-1 0 1,0 0 0,0-1-1,4-2 1,15-6 37,-1-2 1,-1-1 0,23-16-1,7-5-19,1 3 0,1 2-1,1 2 1,83-28 0,-123 51-350,-9 6 129,-6-1 163,1 1-1,-1-1 1,1 1-1,-1-1 1,1 1-1,-1-1 1,0 1 0,0-1-1,-1 2 1,-4 7 88,-25 37 313,-6 12-142,26-46-222,9-11-17,1-1 1,-1 1 0,1 0 0,-1 0 0,1 0 0,0 0-1,0-1 1,-2 5 0,4-2 231,5-6-66,11-10 38,-10 6-159,53-31-73,127-59 0,-140 73-91,-45 23 84,1-2-49,1 0-1,0 1 1,-1-1-1,8-1 1,-10 3 54,-1 0 0,1 0 1,-1 0-1,1 0 0,-1 0 1,1 0-1,-1 0 0,1 0 1,-1 0-1,1 0 1,-1 0-1,1 1 0,-1-1 1,1 0-1,-1 0 0,1 0 1,-1 1-1,1-1 0,-1 0 1,0 1-1,1-1 1,-1 0-1,1 1 0,-1-1 1,0 0-1,1 1 0,-1-1 1,0 1-1,0-1 0,1 1 1,-1-1-1,0 0 1,0 1-1,0-1 0,0 1 1,1-1-1,-1 1 0,0-1 1,0 1-1,0-1 0,0 1 1,0-1-1,0 1 1,-1 0-1,-2 61-86,1-42 139,1 0-1,1 0 1,3 26 0,-2-35-23,1 0-1,0 1 1,1-1 0,0 0-1,1 0 1,0 0 0,8 13-1,-11-23-6,0 1-1,0-1 1,0 0-1,0 0 1,0 0-1,0 0 1,0-1-1,0 1 1,1 0-1,-1 0 1,0-1-1,0 1 1,1 0-1,-1-1 1,0 1-1,1-1 1,-1 0-1,1 0 1,-1 1-1,0-1 1,1 0-1,-1 0 1,1 0-1,-1 0 1,1-1-1,-1 1 1,0 0-1,1 0 1,1-2-1,4 0 3,0-1 0,0 0 0,-1 0 0,9-6 0,-12 7-15,75-53 170,-16 10-33,-33 26-119,-1 0-1,-1-2 1,32-33 0,-57 52-47,0-1 1,0 1-1,0-1 1,0 0-1,-1 0 1,3-4-1,-4 6 18,0 1-1,1-1 1,-1 0 0,0 1-1,0-1 1,0 0 0,1 0-1,-1 1 1,0-1 0,0 0-1,0 0 1,0 1 0,0-1-1,0 0 1,0 1-1,-1-1 1,1 0 0,0 0-1,0 1 1,-1-1 0,1 0-1,0 1 1,-1-1 0,1 0-1,0 1 1,-1-1-1,1 1 1,-1-1 0,1 1-1,-1-1 1,1 1 0,-1-1-1,1 1 1,-1-1 0,0 1-1,-3-2-50,0 1 0,-1 0 0,1 0 1,0 1-1,0-1 0,0 1 0,0 0 0,-1 0 0,-5 1 0,-1 0-79,1 1 0,-18 5 0,21-5 129,1 1 0,-1 0 0,1 1 0,-1-1 0,1 1 0,0 1 0,0-1 0,1 1 0,0 0 0,-1 0 1,1 0-1,1 1 0,-1 0 0,1 0 0,0 0 0,1 0 0,-1 1 0,1 0 0,1-1 0,-1 1 0,1 0 0,-1 7 0,1-6 34,1 0-1,0 0 0,0-1 1,1 1-1,0 0 1,1 0-1,-1-1 0,2 1 1,-1 0-1,1-1 1,0 1-1,0-1 0,1 0 1,0 1-1,1-1 1,-1-1-1,1 1 0,0 0 1,1-1-1,7 8 1,-5-7 7,0-1 1,0 0-1,1 0 1,0-1-1,0 0 1,0-1 0,1 0-1,0 0 1,-1 0-1,1-1 1,1-1-1,-1 0 1,0 0-1,0 0 1,1-1 0,-1-1-1,1 0 1,-1 0-1,18-3 1,-12 1 9,0-1-1,0-1 1,0-1 0,-1 0-1,1 0 1,-1-2 0,-1 0 0,1 0-1,-1-1 1,0-1 0,16-15 0,-12 10-49,-1-2 0,0 0 0,-1-1 0,-1 0 0,21-35 0,-17 25 73,-15 24-74,0-1 0,0 1 0,-1-1 1,1 0-1,-1 1 0,0-1 0,0 0 0,0 0 0,-1 0 1,0-1-1,1 1 0,0-6 0,-3 34-497,4 86-153,-1-93 705,0-1 0,1 0 1,0 0-1,1 0 0,7 16 0,-9-29-19,-1 1-1,1-1 1,0 1-1,0-1 1,0 0-1,1 0 0,-1 0 1,1 0-1,0 0 1,0-1-1,0 1 1,0-1-1,0 0 1,0 0-1,1 0 1,-1 0-1,1 0 1,-1-1-1,1 0 0,0 1 1,-1-1-1,1-1 1,0 1-1,0 0 1,0-1-1,0 0 1,0 0-1,-1 0 1,1-1-1,8-1 1,19-4-10,-1-2 0,0-1 1,0-1-1,39-20 0,-31 11 35,-1-3 0,60-44 0,-52 33-135,-29 23 82,-1 0 0,0-2 0,0 0 0,-2 0 0,21-25 0,-31 30-117,-8 8-214,-10 9 12,-43 43-100,30-30 386,1 1 0,-29 35 1,43-44 38,0 1 0,2 1 0,0-1 0,1 2 0,-14 31 0,22-45 18,1 1 1,0-1-1,0 0 1,0 0-1,1 0 1,-1 1-1,1-1 1,0 0-1,0 1 1,1-1-1,-1 0 1,2 8-1,-1-11-5,-1 1-1,1-1 0,0 1 0,-1-1 0,1 1 0,0-1 1,0 0-1,0 1 0,0-1 0,0 0 0,0 0 0,0 0 1,0 1-1,0-1 0,1 0 0,-1-1 0,0 1 0,1 0 0,-1 0 1,1-1-1,-1 1 0,1 0 0,-1-1 0,1 0 0,-1 1 1,1-1-1,0 0 0,-1 0 0,1 0 0,-1 0 0,1 0 1,0 0-1,-1 0 0,1 0 0,1-1 0,3-1 7,-1 0 0,0 0-1,0 0 1,0 0 0,0-1 0,-1 0 0,1 0-1,-1 0 1,0-1 0,0 1 0,6-8-1,1-1 22,0-2 0,13-19 1,-2-6 166,33-76 0,-19 34-239,-32 73 26,-2 5-43,0 0 0,0-1-1,-1 0 1,1 1 0,-1-1 0,0 0 0,0 0 0,0 1-1,0-1 1,-1 0 0,1 0 0,-1 0 0,-1-5 0,1 9 33,0 0 1,0 0 0,0 0 0,0-1 0,0 1-1,0 0 1,0 0 0,0 0 0,0 0 0,0-1 0,0 1-1,0 0 1,0 0 0,0 0 0,0 0 0,-1-1-1,1 1 1,0 0 0,0 0 0,0 0 0,0 0-1,0 0 1,0 0 0,-1 0 0,1-1 0,0 1 0,0 0-1,0 0 1,0 0 0,-1 0 0,1 0 0,0 0-1,0 0 1,0 0 0,0 0 0,-1 0 0,1 0 0,-7 4-243,-5 8-86,5-1 258,0-1 1,1 1 0,0 1-1,-7 17 1,-11 49-69,21-70 110,-20 79 118,-21 66 154,35-128-198,-1 0 0,-2-1 0,0 0 0,-17 22 0,-115 136 686,134-170-655,-22 17 0,29-26-14,-1 0 0,1-1 0,-1 1 1,0-1-1,0 0 0,0 0 0,-1 0 0,1-1 0,0 1 1,-5 0-1,7-2-29,0 0 1,1 0-1,-1 0 1,0 0-1,1 0 1,-1 0-1,1 0 1,-1-1-1,0 1 0,1-1 1,-1 1-1,1-1 1,-1 0-1,1 1 1,-1-1-1,1 0 1,-1 0-1,0-1 1,-1 0-2,1-1 0,0 1 0,0-1 0,0 0 1,0 1-1,0-1 0,1 0 0,-3-5 0,1 0-75,0 0-1,1-1 0,0 1 1,1 0-1,-1-1 0,1-11 1,1 13 34,0 0 0,1 0 0,0 0 0,0 0 0,0 1 0,1-1 0,0 0 1,0 1-1,0-1 0,1 1 0,0 0 0,1 0 0,-1 0 0,1 0 1,0 1-1,1-1 0,-1 1 0,1 0 0,0 0 0,0 1 0,1 0 1,-1-1-1,1 2 0,0-1 0,0 1 0,0 0 0,1 0 0,8-2 1,21-5-34,1 1 1,1 2 0,-1 2-1,56-1 1,-65 4 117,1 0-1,-1-3 0,0 0 1,0-2-1,-1-1 0,1-1 1,45-22-1,-39 12-2,-1-1 0,0-1-1,-2-2 1,0-1 0,32-34 0,99-119 396,-108 113-458,-52 62-44,0 0 0,-1 0 0,1 0-1,-1-1 1,0 1 0,2-4 0,-3 6 36,0 0 1,0 0 0,0 0-1,0 0 1,0 0 0,0 0-1,0 0 1,0 0-1,-1 0 1,1 0 0,0 0-1,0 0 1,0 0-1,0 0 1,0-1 0,0 1-1,0 0 1,0 0-1,0 0 1,0 0 0,0 0-1,0 0 1,0 0 0,0 0-1,0 0 1,0 0-1,0 0 1,0 0 0,0 0-1,-7 14-111,-11 31 37,-13 50 0,21-62 86,-7 21 164,5-22 47,2 1 0,2 0 1,-5 38-1,12-67-143,1 0 0,0 0 0,0 1 0,1-1 0,0 4 0,-1-7-53,0 0 0,0 0 0,1 0 0,-1 0 0,0 0 0,1 0 0,-1 0 0,1 0 0,-1 0 0,1 0 0,-1 0-1,1-1 1,-1 1 0,1 0 0,0 0 0,-1-1 0,1 1 0,0 0 0,0-1 0,0 1 0,-1-1 0,1 1 0,0-1 0,0 1 0,0-1 0,1 0 0,2 0 14,-1 0 0,1-1-1,0 0 1,-1 0 0,1 0 0,-1 0 0,1-1 0,-1 1 0,0-1 0,0 0 0,4-2-1,3-4-15,-1 0 0,0 0 0,0-1-1,0 0 1,7-11 0,36-57-10,-32 47 3,72-103 45,-70 105-168,2 0 1,40-36-1,-49 53-41,-15 11 147,0 0 0,1 0 0,-1 0 0,0 0 0,0-1 0,0 1 0,0 0 0,1 0 0,-1 0 0,0 0 0,0 0 0,0 0 0,0 0 0,1 0 0,-1 0 0,0 0 0,0 0 0,0 0 0,0 0 0,1 0 0,-1 0 0,0 0 0,0 0 0,0 1 0,0-1 0,0 0 0,1 0 0,-1 0 0,0 0 0,0 0 0,0 0 0,0 0 0,0 0 0,1 1 0,-1-1 0,0 0 0,0 0 0,0 0 0,0 0 0,0 1 0,0 2-47,0-1 1,0 1 0,0 0-1,-1 0 1,1 0 0,-1 0-1,-1 3 1,-1 8 137,-14 60-73,-3-2-1,-55 127 1,63-171 35,-1-1-1,-1-1 1,-2 0 0,0-1-1,-2-1 1,-1-1 0,0 0-1,-28 24 1,12-17-29,-49 32 1,67-51 14,0-1 1,0 0-1,-1-2 0,-1 0 1,-29 8-1,42-14 7,-1 0 1,1-1-1,0 0 0,-1-1 0,-6 1 0,11-2-22,0 1-1,-1 0 0,1-1 0,0 1 1,0-1-1,0 1 0,0-1 0,0 0 1,0 0-1,0 0 0,0 0 0,0-1 1,0 1-1,0 0 0,1-1 0,-1 1 1,1-1-1,-2-1 0,1 0-1,0 0-1,0 0 1,0 1-1,0-1 1,1 0 0,-1-1-1,1 1 1,0 0-1,0 0 1,0-1 0,1 1-1,-1 0 1,1-1-1,-1 1 1,1 0 0,0-1-1,1 1 1,-1-1-1,0 1 1,1 0 0,0-1-1,0 1 1,0 0-1,0 0 1,0 0 0,1 0-1,0 0 1,-1 0-1,5-5 1,2-2-14,0 1 1,0 1-1,1-1 0,0 1 0,0 1 1,1 0-1,17-10 0,14-5-100,1 1 0,1 2-1,0 2 1,51-12 0,245-45-978,36 11-6052,-362 61 6781,129-20-6649,-5 2 2181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0:25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20 8384,'-18'-8'3808,"10"0"-3328,3 4 384,10 8-576,-2-4 672,2 0-544,0 0-640,3 0 96,6 0-1312,4 5 800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39:40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20 3232,'0'-1'336,"0"0"0,14-16 14735,-16 19-14978,1 0-1,-1 1 0,1-1 0,0 1 0,0-1 1,0 1-1,-1 2 0,0 3 40,-3 6 50,1 0 0,-4 15 0,5-15-18,-9 27 0,-5 5 217,-15 72-1,15-49-202,6-17 2,7-31-137,-7 24 1,10-43-230,0 1 0,0-1 0,-1 0 1,1 1-1,-1-1 0,-2 3 1,-4 1-1974,-6-18-9203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39:40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22 141 6560,'-6'-3'874,"6"2"-673,-1 0 0,0 1 0,0-1 0,0 1 1,0-1-1,-1 1 0,1 0 0,0-1 0,0 1 1,0 0-1,0 0 0,0 0 0,-2-1 0,50-3 9944,39-12-9034,-38 7-282,84-20 180,14-3-514,119-5 193,-257 36-632,-3 0-25,-1 1 0,0 0-1,0 0 1,0 0 0,7 1-1,-10-1-51,0 0-1,0 0 1,0 1 0,0-1-1,0 0 1,0 0 0,0 0-1,0 0 1,0-1-1,0 1 1,0 0 0,0 0-1,0-1 1,0 1 0,0 0-1,0-1 1,-1 1-1,3-1 1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39:43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175 719 3648,'0'-2'340,"0"-1"246,0 0 0,0 0 0,0 0 1,0 0-1,1 0 0,-1 0 0,1 0 1,1-4-1,-2 5-139,1 0-1,-1 0 1,-1 0 0,1 0 0,0 1 0,0-1 0,-1 0 0,1 0-1,-1 0 1,1 0 0,-1 0 0,0 0 0,0 1 0,0-1 0,0 0 0,0 1-1,0-1 1,-3-2 0,2 2-313,-1 0 0,1 1 1,-1-1-1,0 1 0,1 0 0,-1 0 0,0 0 0,0 0 0,0 0 0,0 0 1,0 1-1,0-1 0,0 1 0,-1 0 0,1 0 0,0 0 0,0 1 1,0-1-1,0 1 0,-4 0 0,0 2-50,-1-1-1,1 1 1,0 1 0,0-1-1,0 1 1,-10 8 0,14-10-75,0 1 1,0-1-1,0 1 1,0 0 0,0 0-1,0 1 1,1-1-1,0 0 1,0 1 0,0-1-1,0 1 1,0 0-1,1 0 1,-1 0 0,1 0-1,0 0 1,0 0-1,1 0 1,-1 0 0,1 0-1,0 0 1,0 0-1,0 0 1,1 1 0,-1-1-1,1 0 1,0 0-1,0 0 1,0 0 0,1-1-1,0 1 1,-1 0-1,1 0 1,3 3 0,0-1 45,0 1-1,1-1 1,0 0 0,0 0 0,0-1 0,0 1 0,1-1 0,0-1 0,0 1 0,12 4-1,-14-7 33,0 0 0,0 0-1,0-1 1,0 0 0,0 0-1,0 0 1,0 0 0,0-1 0,0 0-1,1 0 1,-1 0 0,0-1-1,0 0 1,0 0 0,0 0-1,0-1 1,0 1 0,5-3-1,-7 2-31,-1 1 0,1-1 0,0 0 0,-1 1 0,1-1 0,-1 0 0,0-1 0,0 1 0,0 0-1,0 0 1,0-1 0,0 0 0,0 1 0,-1-1 0,0 0 0,2-4 0,-2 3-29,0 1 0,0-1 1,-1 0-1,1 0 0,-1 0 0,0 0 1,0 0-1,-1 0 0,1 1 1,-1-1-1,0 0 0,0 0 0,-2-6 1,-2-1 0,1-2-41,0 1 0,-1 0 0,-1 0 0,0 1-1,-1-1 1,0 1 0,-11-13 0,-28-30-119,41 53-72,4 2 11,3-1 17,-1 0-106,1-1 249,0 0-1,1 0 0,-1 0 0,0 0 1,1 0-1,-1 0 0,5 0 0,2-2 84,3-1 1,0 0 0,1 1 0,-1 0 0,18-2 1,-7 9 119,-23-4-68,10 0-33,-4-1-37,0 1 0,0-1 0,0 0 0,-1-1 0,1 1 0,0-1 0,-1 0 0,0 0 0,1-1 0,-1 0 0,0 0 0,7-6 0,6-5 138,31-33-1,-20 17-108,8-5 230,43-53-1,-64 66-286,-1 0-1,-1-2 0,-1 1 1,-1-2-1,-1 1 0,-2-2 1,8-25-1,-15 41-68,1 0-1,-1 0 1,-1 0 0,0 0-1,0 0 1,-1 0 0,-2-19-1,2 29 60,0 0 0,0 0 0,0 0 0,0 0 1,0-1-1,0 1 0,0 0 0,0 0 0,0 0 0,0 0 0,0-1 0,0 1 0,0 0 0,0 0 0,0 0 0,0 0 0,-1 0 0,1-1 0,0 1 0,0 0 0,0 0 1,0 0-1,0 0 0,0 0 0,0 0 0,-1 0 0,1-1 0,0 1 0,0 0 0,0 0 0,0 0 0,0 0 0,-1 0 0,1 0 0,0 0 0,0 0 0,0 0 0,0 0 1,0 0-1,-1 0 0,1 0 0,0 0 0,0 0 0,0 0 0,0 0 0,-1 0 0,1 0 0,0 0 0,0 0 0,0 0 0,0 0 0,0 0 0,-1 0 0,1 0 0,0 1 1,0-1-1,0 0 0,-10 12-50,-12 25-27,1 2 0,-27 72 0,14-28 76,25-62 16,2 0 0,0 1 0,-5 29 0,-4 67 112,15-111-123,0 3 54,0 0 1,1 0-1,1 0 1,0 0-1,0-1 1,0 1-1,2 0 0,-1 0 1,1-1-1,0 1 1,8 13-1,-10-22-50,0 1 0,0-1-1,0 0 1,0 1 0,1-1-1,-1 0 1,1 0 0,-1 0-1,1 0 1,-1 0 0,1 0-1,-1 0 1,1 0 0,0-1-1,-1 1 1,1-1 0,0 1-1,0-1 1,3 1 0,1-1 58,-1 0 1,1 0-1,0 0 1,9-2-1,-7 0 8,0 0-1,0-1 1,0 0-1,0 0 1,-1-1-1,0 0 1,12-9 0,46-40 201,-28 20-241,-5 6-12,-19 15-91,0 1 0,1 0 1,27-15-1,-36 24 61,0 1-1,0-1 1,0 1 0,0 0 0,1 1 0,-1 0-1,0-1 1,0 2 0,9 0 0,6 0-137,13 2-137,-33-3 279,1 0-1,0 0 1,-1 0 0,1 1 0,-1-1 0,1 0 0,0 0 0,-1 0 0,1 1 0,-1-1 0,1 0 0,0 1 0,-1-1 0,1 0 0,0 1 0,8 4 20,-3-1 21,0-1 397,-6-3-404,0 0 0,0 0 0,0 0 0,0 0-1,0 0 1,0 0 0,0 0 0,0 0 0,0 0-1,0 0 1,0 0 0,0 0 0,0 0-1,-1 0 1,1 0 0,0 1 0,0-1 0,0 0-1,0 0 1,0 0 0,0 0 0,0 0 0,0 0-1,0 0 1,-3 0-50,-10-4-138,-2 0-84,8 4 146,0 1 1,1 0 0,-1 0-1,0 1 1,1 0 0,0 0-1,-1 1 1,1-1 0,0 1-1,-7 5 1,1-1 86,1 1 0,1 1 0,0-1 0,-13 14 0,18-16 19,0 0-1,1 1 0,-1-1 1,1 1-1,1 0 0,-1 0 1,1 0-1,1 0 0,-1 1 1,-1 9-1,2-6 26,0 0 0,1 0-1,1 0 1,0 0 0,0 1 0,4 17-1,-3-24 13,0 1 0,1-1 1,0 0-1,0 0 0,1-1 0,-1 1 0,1 0 0,4 5 0,-6-9-21,0 1 0,0-1 0,0 0 0,0 1 0,0-1 0,0 0 0,0 0 0,0 0 0,1 0 0,-1 0 0,1 0 0,-1 0 0,0-1 0,1 1 0,-1 0 0,1-1 0,-1 1 0,1-1 0,0 0 0,-1 1 0,1-1 0,0 0 0,-1 0 0,1 0 0,-1 0 0,1 0 0,0 0 0,-1-1 0,1 1 0,-1 0 0,3-2 0,1-1 22,-1 0 1,0 0-1,1-1 1,-1 0-1,0 0 1,-1 0-1,1 0 1,-1-1-1,0 1 1,0-1 0,0 0-1,0 0 1,1-6-1,6-12-155,8-37-1,-17 57 108,9-40-97,3-10-148,-14 40-261,0 12 133,3 8 280,-2-3 94,1 0-1,-1 1 1,1-1 0,-1 0 0,-1 4-1,2 18-65,5 11 97,2-1-1,1 0 1,2-1 0,25 56-1,-35-89 16,0 1-1,0-1 0,1 0 1,-1 1-1,1-1 0,-1 0 0,1 0 1,0 0-1,0 0 0,0 0 1,0 0-1,0-1 0,0 1 1,0-1-1,1 0 0,-1 1 1,5 1-1,-5-3-18,1 0 0,-1 0 0,0 0 0,0 0 0,0 0 0,0-1 0,0 1 0,0 0 0,0-1 0,0 0 0,0 1 0,0-1 0,0 0 0,0 0 0,-1 0 0,1 0 0,0 0 0,-1-1 0,1 1 0,0-1 0,-1 1 0,0-1 0,3-2 0,14-20 184,-1 0 0,26-52 0,-15 26-156,-3 9 5,47-58 0,27-33-116,-80 103 89,-1-1 0,25-56 0,-4-32-430,-36 110 290,-1-5-524,-8 19 408,-7 22 273,2 1-35,0 0-1,-27 48 1,28-59 38,1 1 0,1 0 0,0 0 0,2 1 0,0 0 0,1 0 0,1 0 0,-2 38 0,5-43-15,1-1 0,1 1 0,0 0 0,1-1 0,0 0 0,1 1 0,1-1 0,1-1 0,0 1 0,0 0 0,1-1 0,1 0 0,12 17 0,-15-25 0,0 0-1,0 0 1,0 0-1,1-1 1,0 0-1,7 5 1,-10-7-52,1 0 0,0-1 1,-1 0-1,1 1 0,0-1 1,0 0-1,0-1 0,0 1 1,0 0-1,0-1 0,0 1 1,0-1-1,0 0 0,0 0 1,5-1-1,-1-1-556,-1 1 0,0-1 0,0 0 0,0 0 0,0-1 0,-1 0 0,1 0 0,-1 0 0,0-1 0,9-7 0,3-1-1368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39:43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4064,'2'-3'11600,"7"-1"-7374,14-5-5276,-14 5 2300,10-3-1112,1 0 0,0 2 0,33-6 0,65 0-1554,-13 1-4338,-59 5 2970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23:51:55.9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5 120 2816,'-4'0'7529,"4"1"-7403,0 9 2566,3 16-2262,-2-23 169,0 11 67,0 1 1,-2 23 0,1 10 84,0-21-337,0-15 150,1 0 1,2 17-1,-3-29-534,0 0-1,-1 1 1,1-1-1,0 0 1,0 1 0,0-1-1,1 0 1,-1 1-1,0-1 1,0 0-1,0 1 1,0-1 0,0 0-1,0 1 1,0-1-1,0 0 1,1 0 0,-1 1-1,0-1 1,0 0-1,0 0 1,1 1-1,-1-1 1,0 0 0,0 0-1,1 1 1,-1-1-1,0 0 1,1 0-1,-1 0 1,0 0 0,0 0-1,1 1 1,-1-1-1,8-10 966,5-25-90,-12 33-939,26-86 285,-6 30-155,-8 21 373,20-40 1,-31 73-444,1 1 0,-1-1 0,1 0-1,0 1 1,0-1 0,0 1 0,0 0 0,1 0 0,-1 0 0,1 0 0,0 1 0,-1-1 0,1 1 0,0 0 0,1 0 0,-1 1 0,0-1 0,0 1 0,1 0 0,-1 0 0,9-1 0,4 2 61,0 0 0,1 0 0,-1 2 0,21 4 0,-17-2 5,5 1 33,51 18 0,-14-4-257,-48-15 126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39:49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1155 4224,'0'0'224,"1"1"1,-1-1-1,0 0 1,0 1 0,0-1-1,0 1 1,0-1-1,0 0 1,0 1-1,1-1 1,-1 0-1,0 1 1,0-1-1,1 0 1,-1 1-1,0-1 1,0 0-1,1 0 1,-1 1 0,0-1-1,1 0 1,-1 0-1,0 1 1,1-1-1,13 3 2024,16-3-451,-30 0-1759,12-2 388,0 0 0,0 0 0,-1-2 0,1 1 0,-1-1 1,0-1-1,0 0 0,0-1 0,15-10 0,-7 3 8,-1-1 0,-1-1 0,0-1 0,15-19 0,-10 8 63,-2-1-1,-2-1 1,30-62-1,-6 11 84,33-70-202,-64 117-373,-9 26-74,0 0 0,0 0 0,5-10-1,-2 11-297,-5 6 366,0 0 0,0 0-1,0 0 1,0 0-1,0 0 1,0 0 0,0 0-1,0 0 1,0 0-1,1 0 1,-1 0 0,0 0-1,0-1 1,0 1 0,0 0-1,0 0 1,0 0-1,0 0 1,0 0 0,0 0-1,0 0 1,0 0-1,0 0 1,0 0 0,0 0-1,0 0 1,0 0 0,1 0-1,-1 0 1,0 0-1,0 0 1,0 0 0,0 0-1,0 0 1,0 0-1,0 0 1,0 0 0,0 0-1,0 0 1,0 0 0,0 1-1,0-1 1,0 0-1,0 0 1,0 0 0,0 0-1,1 0 1,-1 0-1,0 0 1,0 0 0,0 0-1,0 0 1,0 0 0,0 0-1,0 0 1,0 0-1,0 0 1,0 0 0,0 0-1,0 1 1,0-1-1,0 0 1,0 0 0,0 0-1,0 0 1,0 0 0,0 0-1,0 0 1,0 0-1,5 37 466,5 78-277,-10-70-109,-4 137 52,-10-97 105,14-84-213,0 0 0,0-1 1,0 1-1,0 0 0,0 0 0,0-1 1,-1 1-1,1 0 0,0 0 1,0-1-1,-1 1 0,1 0 1,0 0-1,-1-1 0,1 1 0,-1 0 1,1-1-1,-1 1 0,1-1 1,-1 1-1,0-1 0,1 1 1,-1-1-1,0 1 0,1-1 0,-1 1 1,0-1-1,1 0 0,-3 1 1,2-1-11,-1 0 1,0 0-1,1-1 1,-1 1-1,1-1 1,-1 1-1,0-1 1,1 1-1,-1-1 1,1 0-1,-1 0 1,1 1-1,-2-3 1,-5-3-89,0-1-1,0 0 1,-10-12-1,15 16 26,0 0 0,0 1 0,-1-1-1,1 1 1,-1 0 0,0 0 0,-4-2-1,4 2 11,0 0 0,0 0 0,0 0 0,0-1 0,-4-3 0,8 6 35,0 0 1,-1-1-1,1 1 0,0 0 0,-1-1 1,1 1-1,0 0 0,-1 0 0,1-1 0,0 1 1,-1 0-1,1 0 0,-1 0 0,1-1 0,0 1 1,-1 0-1,1 0 0,-1 0 0,1 0 0,-1 0 1,1 0-1,0 0 0,-1 0 0,1 0 0,-1 0 1,1 0-1,-1 0 0,1 1 0,0-1 0,-1 0 1,-7 2-754,12 1 267,5 5 722,19 12 0,-17-15-107,1 0 0,-1-1 0,0 0 1,1-1-1,0-1 0,0 1 0,0-2 1,16 1-1,-6-3-13,0-1-1,0 0 1,0-2-1,-1 0 1,1-2 0,-1 0-1,24-11 1,-18 4-43,0 0-1,-1-2 1,-1-1 0,42-34 0,66-73 530,-70 63-837,-58 55 176,1 0 0,-1 1 0,1 0 0,0 0 0,12-6 0,-16 10 54,0-1 0,-1 1-1,1-1 1,0 1 0,0 0 0,-1 0 0,1 0-1,0 0 1,0 0 0,-1 1 0,1-1 0,0 0 0,-1 1-1,1-1 1,0 1 0,-1-1 0,1 1 0,-1 0 0,1 0-1,-1 0 1,1 0 0,0 1 0,6 4 41,-1 0 0,12 13 1,-12-11-36,-5-7 361,-16-5 939,6 1-1411,0 1 1,0 0-1,0 0 0,0 1 0,-1 0 1,1 0-1,0 1 0,-11 1 0,14-1 105,-1 1 0,0 0-1,0 1 1,0-1-1,1 1 1,-1 0 0,1 0-1,-1 1 1,1 0-1,0 0 1,0 0 0,-7 6-1,4-2 0,-1 1 0,2 1-1,-1-1 1,1 1 0,-9 15-1,12-16 7,0 0 0,1 0 1,0 0-1,0 0 0,1 0 0,0 0 0,1 1 0,-1 9 0,0-4 29,2 0-1,0 0 0,0 0 1,2 0-1,-1 0 0,2 0 1,5 18-1,-6-27-7,0-1 0,0 0 0,1 0 0,-1 0 0,1 0 0,0 0 0,0 0 0,1-1 0,-1 1 0,1-1 0,-1 0 0,1 0 0,0 0 0,0-1 0,1 1 0,-1-1 0,6 2 0,-3-1 35,0-1 0,-1-1 1,1 1-1,0-1 0,0 0 0,0-1 0,0 1 0,0-1 0,0-1 0,0 1 0,8-3 0,1-2-40,-1-1 0,0 0 0,0-1 0,0-1 0,-1 0-1,15-12 1,-3 3 36,65-41-101,123-75 327,-139 95-375,-23 11-74,-50 27 158,-1-1 0,1 0 0,-1 0-1,1 1 1,0-1 0,-1 1 0,1-1 0,-1 1 0,1 0-1,0 0 1,-1 0 0,1 0 0,0 0 0,-1 0 0,1 0-1,0 0 1,-1 1 0,1-1 0,0 0 0,-1 1 0,1 0-1,-1-1 1,1 1 0,-1 0 0,1 0 0,-1 0-1,2 1 1,2 3-7,0 0-1,0 1 0,0 0 1,-1-1-1,4 9 0,-5-10 44,7 27 16,-7-20 177,-7-17 739,0-2-995,-1 0 0,1 0 0,-2 0 0,1 1 1,-1 0-1,0 0 0,-1 1 0,1-1 0,-14-8 1,16 12-15,1 1 0,-2 0 1,1-1-1,0 2 1,0-1-1,-1 0 0,1 1 1,0 0-1,-1 0 1,0 0-1,1 0 0,-1 1 1,1 0-1,-1 0 1,0 0-1,1 1 1,-1-1-1,1 1 0,-1 0 1,1 0-1,-1 1 1,1-1-1,0 1 0,-8 4 1,4-1 34,0 0 0,0 0-1,1 1 1,-1 0 0,2 0 0,-1 1 0,0-1 0,1 2-1,0-1 1,1 1 0,-8 13 0,5-2 58,0 0 1,1 0-1,1 1 1,1 0-1,1 0 0,0 0 1,2 0-1,0 1 1,1-1-1,3 23 1,-2-37-2,1-1 0,0 1 0,0-1 0,0 1 0,1-1 0,0 0 0,0 0 0,5 10 0,-5-13-2,-1-1 0,0 1 0,0 0 0,1-1-1,-1 1 1,0-1 0,1 0 0,0 0 0,-1 1 0,1-1 0,0 0 0,0 0 0,-1 0 0,1-1-1,0 1 1,0 0 0,0-1 0,0 1 0,0-1 0,0 0 0,0 0 0,0 1 0,0-1 0,0-1-1,0 1 1,0 0 0,3-1 0,2-1-1,0 0 0,0-1 0,-1 1-1,1-1 1,-1-1 0,1 1 0,-1-1 0,0-1 0,-1 1-1,1-1 1,-1 0 0,0 0 0,0 0 0,0-1-1,5-8 1,5-9-72,-2 0 0,18-44 0,-24 52 59,-4 8-30,9-19-111,-1-1 1,12-46-1,-22 58-492,-1 14 211,-1 9 285,1 11 118,1 0 0,0 0 0,2-1 0,0 1 0,1-1 0,0 1 0,15 33 0,-12-34 1,9 17 69,-14-33-47,-1 0 1,0 0-1,1 0 1,0 0-1,-1 0 1,1 0-1,0-1 1,0 1-1,0-1 1,0 1-1,0-1 1,0 0-1,3 1 1,-4-2-1,1 1 0,-1-1 1,1 0-1,-1 0 0,0 0 0,1 0 0,-1 0 1,0 0-1,1-1 0,-1 1 0,1 0 1,-1-1-1,0 1 0,0-1 0,1 1 0,-1-1 1,0 0-1,0 1 0,0-1 0,1 0 1,-1 0-1,0 0 0,0 0 0,-1 0 0,1 0 1,1-2-1,3-3 115,0-1 0,8-14 0,25-48 175,60-97-344,27-26-602,-77 99 411,60-165 0,-84 176-63,-19 65 35,-5 14 217,1 2-5,-1 0-1,0 0 0,1 0 1,-1-1-1,0 1 1,0 0-1,1 0 0,-1 0 1,0-1-1,0 1 1,-1 0-1,1 0 0,0-1 1,0 1-1,0 0 1,-2-2-1,1 2-122,-1 5 43,-15 34-1,1 2 0,-20 75-1,19-58 86,2-10 6,3 0 0,-7 49 0,0 114 486,18-164-395,2 0 0,10 74 1,-8-107 49,-1 1 0,6 14 0,-7-24-33,1 0 0,-1-1 0,1 1 0,0-1 1,0 1-1,0-1 0,1 0 0,-1 0 0,1 0 0,-1 0 1,1 0-1,3 2 0,-4-4-57,-1-1 1,0 1-1,1 0 1,-1-1-1,0 1 1,1-1-1,-1 0 0,1 1 1,-1-1-1,1 0 1,-1 0-1,1 0 1,-1 0-1,1 0 0,-1 0 1,0-1-1,1 1 1,-1 0-1,1-1 1,-1 1-1,1-1 0,-1 1 1,0-1-1,0 0 1,1 0-1,-1 1 1,2-3-1,4-2-10,-1-1-1,0 1 1,9-12-1,-12 15-23,13-19 32,-1-1 0,-1 0 0,-1-1 0,19-45 0,1-2 73,-29 63-109,23-45-124,32-87 0,1-70-35,-45 140 124,28-103 40,-12 50-281,-30 100-406,-2 22 669,0 0 0,1 0 0,-1 1 0,0-1 0,1 0 0,-1 1-1,0-1 1,1 1 0,-1-1 0,1 1 0,-1-1 0,1 1 0,-1-1 0,1 1 0,-1-1-1,0 2 1,-5 9-3,0 0-1,0 0 1,1 1-1,-7 22 0,-8 52 120,12-43-57,-48 234 120,48-234-115,-7 32 194,-4 81 1,15-90-96,10 115 1,-6-170-85,2-1 0,-1 1 1,2 0-1,-1-1 1,6 12-1,-7-19-27,0-1 0,0 1 0,0-1 0,1 0 0,-1 0 0,1 1 0,0-1 0,-1 0 0,1 0 0,0-1 0,0 1 0,0 0 0,1-1 0,-1 1 0,0-1 0,1 0 0,-1 1 0,0-1 0,1-1 0,-1 1 0,1 0 0,0 0 0,-1-1 0,1 0 0,0 1 0,3-1 0,1-1 9,-1 1-1,1-1 0,-1-1 1,0 1-1,0-1 0,1 0 1,-1-1-1,0 0 1,7-4-1,7-5 5,21-16 1,-37 25-37,14-12-66,0-1 0,-1 0 1,-1-1-1,-1-1 0,0 0 1,-1-1-1,16-29 0,-23 36 59,-1-1 0,-1 1-1,0-1 1,-1 0 0,5-21-1,-8 27-22,1 0 0,-1 0-1,-1-1 1,0 1-1,0 0 1,0 0 0,-1-1-1,0 1 1,0 0-1,-1 0 1,-5-13 0,6 17 11,0 1-1,0 0 1,-1 0 0,1 0 0,-1 0 0,1 0 0,-1 0 0,0 0 0,0 0 0,0 1 0,0-1 0,0 1 0,0-1 0,0 1 0,0 0 0,-1 0 0,1 0-1,0 0 1,-1 0 0,1 0 0,-1 1 0,1-1 0,-1 1 0,-4 0 0,1 0-47,0 0 0,0 1 0,-1 0 0,1 0 0,0 1 0,0-1 0,0 1 1,-6 4-1,8-4 61,0 0 1,0 1-1,0 0 1,1 0 0,-1 0-1,1 0 1,0 0-1,0 1 1,0-1 0,0 1-1,1 0 1,-1 0-1,-2 6 1,0 1 26,1-1 1,1 1 0,0-1-1,-3 16 1,3-8 32,1 1 0,1 0 0,0 0 0,2-1 0,0 1 0,5 27 0,-3-32 4,1 0 0,0 0 1,1-1-1,0 0 0,1 0 0,1 0 0,0-1 0,0 0 0,12 14 1,-14-21-8,0 0 1,0-1-1,0 1 1,0-1-1,1 0 1,0 0 0,-1-1-1,2 0 1,-1 0-1,0 0 1,0-1-1,1 0 1,0 0 0,-1-1-1,12 2 1,-11-3-23,0 1 0,1-1 0,-1 0 1,1-1-1,-1 0 0,1 0 0,-1 0 1,0-1-1,0 0 0,0-1 1,0 0-1,0 0 0,0 0 0,6-5 1,-3 0-16,1-1 1,-1 0 0,-1 0 0,0-1 0,0-1 0,-1 1 0,-1-2 0,0 1-1,0-1 1,-1 0 0,8-21 0,2-13-71,17-90-1,-33 135 56,1-6-37,0 1 0,0-1 0,-1 0 0,0 0 0,0 1 0,0-1 0,-1 0 1,0 0-1,-4-12 0,4 18 12,1 0-1,0 0 1,0 0 0,-1 1-1,1-1 1,0 0 0,0 0 0,0 0-1,0 0 1,0 0 0,0 0 0,0 0-1,0 1 1,0-1 0,0 0-1,0 0 1,1 0 0,-1 0 0,0 0-1,1 1 1,-1-1 0,0 0 0,1 0-1,-1 1 1,1-1 0,-1 0-1,1 0 1,0 1 0,-1-1 0,1 1-1,0-1 1,-1 1 0,1-1-1,0 1 1,0-1 0,0 1 0,-1-1-1,1 1 1,1 0 0,0-1 12,1 0 0,-1 0 0,1 1 0,-1 0 0,0-1 0,1 1 0,-1 0 0,1 0 0,-1 0 0,1 1 0,-1-1 0,1 1 0,-1-1 0,1 1 0,2 1 0,1 0 9,-1 1 0,0-1-1,0 1 1,-1 1 0,1-1-1,0 1 1,-1-1 0,0 1-1,0 0 1,0 1 0,0-1-1,-1 1 1,0-1 0,0 1-1,0 0 1,0 0 0,3 11-1,21 89 109,-19-70-81,1 0 1,15 36 0,-22-66-1,0 0-1,1 0 1,-1 0-1,1-1 1,0 1 0,1-1-1,-1 0 1,1 0 0,0 0-1,0 0 1,0-1-1,1 1 1,8 5 0,-9-8 14,-1 1 0,1-1 0,0 0 0,-1 0 0,1 0 0,0 0 0,0-1 1,-1 1-1,1-1 0,0 0 0,0 0 0,0 0 0,0-1 0,-1 0 0,1 1 1,0-1-1,0 0 0,-1-1 0,1 1 0,4-3 0,5-4 81,-1 0 0,0-1-1,0 0 1,18-19 0,-10 7-97,25-33 0,3-19 160,8-9-146,-23 36 19,-18 24-11,22-24 1,-36 44-115,1 1 39,-1 0 0,0 0-1,0 0 1,0-1 0,0 1 0,0 0-1,0-1 1,-1 1 0,1 0 0,0-1-1,-1 1 1,1-1 0,-1 0 0,1-1 0,12 60 465,10 157 16,-11-167-315,-12-46-127,0-1-1,0 0 1,0 0 0,0 1 0,0-1-1,0 0 1,0 0 0,0 1 0,0-1-1,0 0 1,0 0 0,0 0-1,0 1 1,1-1 0,-1 0 0,0 0-1,0 1 1,0-1 0,0 0 0,0 0-1,1 0 1,-1 0 0,0 1 0,0-1-1,0 0 1,1 0 0,-1 0 0,0 0-1,0 0 1,0 0 0,1 1 0,-1-1-1,0 0 1,0 0 0,1 0 0,-1 0-1,1 0 1,7-7 222,7-15 4,-15 22-233,35-70 257,5-9-277,-33 68-59,0 0 0,0 0 0,1 1 0,0 0 0,1 0 0,0 1 0,0 0 0,18-12 0,-26 21 78,-1 0 0,0 0 0,1-1 1,-1 1-1,0 0 0,1 0 0,-1 0 0,1 0 1,-1 0-1,0 0 0,1 0 0,-1 0 0,1 0 1,-1 0-1,0 0 0,1 0 0,-1 0 0,0 1 0,1-1 1,-1 0-1,1 0 0,-1 0 0,0 0 0,1 1 1,-1-1-1,0 0 0,0 0 0,1 1 0,-1-1 1,0 0-1,0 0 0,1 1 0,-1-1 0,0 0 1,0 1-1,0-1 0,1 0 0,-1 1 0,0-1 1,0 1-1,0-1 0,0 0 0,0 1 0,0-1 1,0 1-1,0-1 0,0 1 0,4 25-76,-4-22 72,5 134 127,-6-105-71,4-19 168,-3-14-210,0 0-1,0 1 1,0-1 0,0 0-1,1 0 1,-1 0 0,0 1-1,0-1 1,0 0 0,1 0-1,-1 0 1,0 0 0,0 1-1,1-1 1,-1 0 0,0 0-1,0 0 1,1 0 0,-1 0-1,0 0 1,0 0-1,1 0 1,-1 0 0,0 0-1,1 0 1,1 0 18,0-1-1,0 0 1,0 1-1,0-1 0,0 0 1,0-1-1,0 1 1,2-2-1,1 1-21,19-16-112,44-40 0,-44 36 80,38-27 0,-45 38 10,20-15-189,52-26 0,-84 50 226,-2 0-47,1 0-1,0 1 1,0-1-1,7-1 0,-10 3 12,-1 0 0,1-1 0,0 1 0,-1 0 0,1 0 0,0 0 0,-1 0 0,1 0-1,0 1 1,-1-1 0,1 0 0,0 0 0,-1 0 0,1 0 0,-1 1 0,1-1 0,0 0-1,-1 1 1,1-1 0,-1 0 0,1 1 0,-1-1 0,1 1 0,-1-1 0,1 1-1,-1-1 1,0 1 0,1-1 0,-1 1 0,0-1 0,1 1 0,-1 0 0,0-1 0,0 1-1,1-1 1,-1 2 0,5 24 109,3 34 0,-2-7 34,-4-37-107,-1-3 4,1-1 0,0 1 0,1-1 0,1 0 1,0 0-1,8 18 0,-11-28-19,0-1-1,-1 0 1,1 1 0,0-1-1,0 0 1,0 0 0,0 0 0,1 0-1,-1 1 1,0-2 0,0 1-1,1 0 1,-1 0 0,0 0 0,1 0-1,-1-1 1,1 1 0,-1-1-1,1 1 1,1-1 0,-1 1 12,0-2 0,0 1-1,0 0 1,0 0 0,1-1 0,-1 1 0,0-1 0,0 1 0,0-1 0,0 0 0,0 0 0,3-2 0,2-1 11,-1-1 0,0 0 0,0 0 0,-1-1 0,0 0 0,8-9 0,103-172-453,-112 179 414,13-26 108,-16 31-152,0 0 0,0 0-1,0 1 1,-1-1 0,1 0 0,-1 0 0,1 0 0,-1 1 0,0-1 0,-1-5 0,1 7 20,0 1 1,0 0-1,0-1 1,0 1-1,0 0 1,-1-1 0,1 1-1,0 0 1,0 0-1,0-1 1,0 1-1,-1 0 1,1-1 0,0 1-1,0 0 1,0 0-1,-1-1 1,1 1 0,0 0-1,0 0 1,-1 0-1,1-1 1,0 1-1,-1 0 1,1 0 0,0 0-1,-1 0 1,0-1-1,-10 5-299,7-2 301,0 1 1,0 0-1,0 0 1,-3 4-1,-2 2 30,1 1 1,1 1 0,-1-1-1,2 1 1,0 0-1,0 1 1,1-1-1,0 1 1,-6 24-1,3-2 217,2 1-1,-3 49 1,8-75-154,0 2 91,1-1 0,0 18 0,0-26-111,1 0-1,-1 0 0,0 0 0,1 0 0,-1 0 1,1 0-1,-1-1 0,1 1 0,0 0 0,0 0 1,0-1-1,0 1 0,0 0 0,0-1 0,0 1 1,0-1-1,1 1 0,-1-1 0,1 0 0,2 2 1,-3-2-25,0-1 1,1 0-1,-1 0 1,0 0 0,0 0-1,0 0 1,1 0 0,-1 0-1,0 0 1,0-1 0,0 1-1,0 0 1,1-1-1,-1 1 1,0-1 0,0 1-1,0-1 1,0 1 0,0-1-1,0 0 1,0 0 0,0 1-1,-1-1 1,1 0 0,1-2-1,24-28 26,-22 25-50,149-188-17,-147 184-90,-1 4-82,-9 14 94,-45 118 81,-32 66 22,-14 32 279,18-1-240,66-194 10,0 0-1,-2-1 1,0-1-1,-2 0 1,-2-1-1,-34 44 0,42-61-64,0 0-1,-1-1 1,0 0-1,0-1 1,-1 0-1,0-1 0,0 0 1,0 0-1,-1-1 1,1-1-1,-1 0 1,-18 3-1,22-5 11,0 0 1,-1-1-1,1 0 0,0-1 1,-1 0-1,1 0 0,0-1 1,-1 0-1,1-1 0,0 0 1,0 0-1,0 0 0,0-1 1,0 0-1,1-1 0,-1 0 1,1 0-1,0 0 0,-7-7 1,8 6 11,1 0 1,1-1-1,-1 0 1,1 0-1,0 0 1,0 0-1,1 0 0,-1-1 1,2 0-1,-4-7 1,0-8 22,-6-41 0,9 44-2,0 1-1,1 1 0,1-1 0,0 0 1,1 0-1,1 1 0,7-35 0,-7 45-38,1 0-1,0 0 1,0 1-1,1-1 1,0 1 0,0-1-1,0 1 1,1 0-1,0 1 1,0-1 0,0 0-1,1 1 1,0 0-1,0 0 1,0 1 0,0-1-1,1 1 1,0 0-1,0 1 1,7-4-1,0 3-311,1 0-1,0 0 1,-1 2-1,20-2 1,0 0-548,-14 0-1617,1 1 1,0 2-1,37 0 1,-47 3-1484,-5 5 1356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39:50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57 8320,'-22'-28'3744,"13"14"-3232,5 11-384,8 3-160,-4-3-544,0-2 320,0 1-2304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39:50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19 152 7296,'-16'-14'2368,"13"12"-1440,9-1 522,50-9 2632,34-7-532,574-56 141,-287 52-4280,-214 20-4134,-118 4 888,-7 5 1233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0:05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1 947 1728,'1'-2'1865,"0"2"-1695,-1 0-1,0 0 1,0-1 0,0 1-1,1 0 1,-1 0-1,0 0 1,0 0-1,1 0 1,-1 0 0,0 0-1,0 0 1,1 0-1,-1 0 1,0 0-1,0 0 1,1 0 0,-1 0-1,0 0 1,0 0-1,1 0 1,-1 0-1,0 0 1,14 3 5482,-11-2-6674,1 0 1342,1 0 1,0-1-1,-1 1 1,1-1-1,0 0 1,0 0-1,-1 0 1,1-1-1,0 0 1,-1 0-1,1 0 1,7-3-1,-6 1-84,-1 0 0,1 0 0,-1-1 0,1 0 0,-1 0-1,0 0 1,0 0 0,4-7 0,6-8 108,-2 0 1,-1 0-1,0-2 0,9-23 0,-17 38-232,11-26-71,33-73 510,-16 29 4,-25 62-374,2-5-150,-4 11-20,0-1 0,-1 0 0,5-17 0,-3 9-434,-3 13 201,-2 9 168,3 46 230,-2-36-162,-1 0 1,0 24-1,-29 202 386,25-219-139,-2-1 1,-10 28-1,15-48-243,0 0-1,0-1 1,0 1 0,0-1-1,-1 1 1,1-1 0,0 1-1,0-1 1,-1 1 0,1-1-1,0 1 1,-1-1 0,1 0-1,0 1 1,-1-1 0,1 1-1,-1-1 1,1 0 0,-1 1-1,1-1 1,-1 0 0,1 0-1,-1 1 1,1-1 0,-1 0-1,1 0 1,-1 0 0,1 0-1,-1 0 1,0 1 0,1-1-1,-1 0 1,1 0 0,-1 0-1,1-1 1,-1 1 0,0 0-1,1 0 1,-1 0 0,1 0-1,-1 0 1,1-1 0,-1 1-1,1 0 1,-1-1 0,1 1-1,-1 0 1,0-1 0,-1-1 28,-1 0 0,1 0 1,0 0-1,-1-1 1,1 1-1,0-1 1,-1-2-1,-67-128-270,54 95-272,16 37 455,0 1-1,0-1 1,-1 1-1,1-1 1,0 1-1,0-1 1,0 1-1,-1-1 1,1 1 0,0-1-1,-1 1 1,1-1-1,0 1 1,-1-1-1,1 1 1,-2-1-1,2 1 30,0 0-1,0 0 0,0 0 1,0 0-1,0 0 0,0 0 1,-1 0-1,1 0 1,0 0-1,0 0 0,0 0 1,0 0-1,0 0 0,-1 0 1,1 0-1,0 0 0,0 0 1,0 0-1,0 1 1,0-1-1,0 0 0,0 0 1,-1 0-1,1 0 0,0 0 1,0 0-1,0 0 1,0 0-1,0 1 0,0-1 1,0 0-1,0 0 0,0 0 1,0 0-1,0 0 0,0 0 1,0 1-1,0-1 1,0 0-1,-1 0 0,1 0 1,0 0-1,1 0 0,-1 1 1,0-1-1,0 0 0,0 0 1,0 0-1,0 0 1,0 1-1,0 4-5,1 0-1,0 0 1,0 0 0,0 0-1,1 0 1,0-1 0,0 1-1,5 8 1,25 37 178,-27-42-86,1-1 1,0 0-1,0-1 0,14 12 1,-16-15-30,0 0 0,0-1 0,0 1 0,1-1 0,-1 0 0,0 0 0,1 0 0,-1-1 0,1 0 0,0 1 0,7-1 0,-1 0 32,1-2-1,-1 0 1,0 0 0,0-1 0,0 0 0,0-1 0,0 0 0,13-6 0,9-6 103,38-24 0,-55 30-123,15-11 10,-2-1 1,-1-1 0,0-1-1,-2-2 1,34-40-1,-51 54-1,0 0-1,7-14 1,-13 21-67,-1-1 0,1 0 0,-1 1 0,0-1 0,0 0 0,-1 0 0,0 0 0,0 0 0,1-7 0,-2 11-36,0-1-1,0 1 1,0 0 0,0 0 0,0 0-1,0 0 1,-1 0 0,1 0 0,0 0-1,-1 0 1,1 0 0,-1 0 0,1 0-1,-1 0 1,1 0 0,-1 1-1,0-1 1,1 0 0,-1 0 0,0 0-1,0 1 1,1-1 0,-1 0 0,-1 0-1,0 0-14,0 0-1,-1 1 0,1-1 0,0 1 0,0-1 0,0 1 0,-1 0 0,1-1 0,0 1 0,-5 1 0,-4 0-86,1 1 1,-1 1-1,-18 7 0,21-7 128,1 0 1,-1 0-1,1 1 1,0 0 0,1 1-1,-1-1 1,1 1 0,-1 1-1,2-1 1,-1 1-1,-9 12 1,10-10 18,0 0 1,1 1-1,0-1 1,0 1-1,1-1 1,0 1-1,1 0 0,0 0 1,0 1-1,0 9 1,1-10 40,1 0 0,0 0 0,1 0 0,0 0 0,0-1-1,1 1 1,0 0 0,0-1 0,1 1 0,0-1 0,8 13 0,-8-15-13,0-1 0,0 0 0,1-1 0,0 1 0,0 0 0,0-1-1,0 0 1,1 0 0,0 0 0,0-1 0,0 0 0,0 1 0,0-2 0,1 1-1,-1-1 1,1 0 0,0 0 0,7 2 0,-6-3 13,0 0 1,0-1 0,-1 0-1,1 0 1,0 0-1,0 0 1,-1-1-1,1-1 1,0 1-1,-1-1 1,1 0-1,-1 0 1,0-1-1,0 0 1,11-6-1,-5 0-6,0-1-1,0 0 0,-1 0 0,0-1 1,-1-1-1,9-12 0,-12 14-47,8-11-15,2 0-1,0 1 1,2 0 0,24-19-1,-42 38 21,20-16-95,41-24 0,-56 38 79,0 0-1,0 0 1,0 0 0,0 1 0,1 0 0,-1 0 0,1 0 0,-1 1 0,1 0 0,-1 1-1,1-1 1,11 2 0,-1 0-82,-15-2 99,0 1-1,0 0 1,-1 0 0,1 1-1,0-1 1,0 0-1,-1 0 1,1 1 0,0-1-1,-1 1 1,3 0 0,-3 0 409,-23-1-330,-23-2-154,31 0 8,0 1 0,-25 2 0,33 0 42,0 0 0,0 0-1,0 0 1,0 1 0,0 0 0,0 0-1,0 1 1,0 0 0,1 0-1,0 0 1,-1 0 0,1 1 0,0 0-1,1 0 1,-1 0 0,-4 6-1,4-3 9,1 0-1,-1 0 0,2 0 1,-1 0-1,1 1 0,0-1 0,0 1 1,1 0-1,0 0 0,1 0 1,-2 15-1,2-9 84,0 0 0,0 0 0,1 0 0,1-1 0,1 1 0,3 15 0,-3-20-40,1-1 0,0 1 0,0-1-1,9 16 1,-11-22-7,1 1 1,0-1-1,0 0 0,0 0 0,0 1 1,0-1-1,0-1 0,0 1 0,1 0 0,-1-1 1,1 1-1,-1-1 0,1 0 0,0 1 1,0-1-1,-1-1 0,1 1 0,0 0 1,4 0-1,1-1 21,0 0-1,1 0 1,-1 0-1,0-1 1,0-1 0,1 1-1,10-5 1,5-3-1,27-13 0,-18 8 14,-1-3-1,0 0 0,-1-2 1,46-37-1,-24 8 54,-3-1-1,50-62 1,-88 93-92,0 1 1,-1-2-1,9-20 1,22-62 34,-30 70-87,69-216-529,-78 235 346,0-1 0,0 0 0,1-26 0,-16 57-356,2 6 502,0 0 1,2 1-1,-6 28 0,-4 9 49,-67 250-1,83-297 38,1-1 0,0 0 1,3 26-1,-1-3 93,-1-31-44,0 0-1,1 0 0,0 0 1,0-1-1,3 9 1,-4-13-41,1 1 0,0-1 0,-1 1 1,1-1-1,0 1 0,0-1 1,0 1-1,0-1 0,0 0 0,2 2 1,-2-2-5,-1-1 1,1 0 0,0 1 0,0-1-1,-1 1 1,1-1 0,0 0 0,0 0-1,-1 1 1,1-1 0,0 0 0,0 0-1,0 0 1,-1 0 0,1 0 0,0 0-1,0 0 1,0 0 0,-1 0 0,1-1-1,0 1 1,1-1 0,34-18 404,63-34-212,58-27-82,-64 42-633,-93 38 489,0 0 1,0 0 0,0 0 0,1 0 0,-1 0 0,0 0 0,0 0-1,0 0 1,0 0 0,0 1 0,1-1 0,-1 0 0,0 0-1,0 0 1,0 0 0,0 0 0,0 0 0,1 0 0,-1 0 0,0 0-1,0 1 1,0-1 0,0 0 0,0 0 0,0 0 0,0 0-1,0 0 1,0 1 0,0-1 0,1 0 0,-1 0 0,0 0 0,0 0-1,0 0 1,0 1 0,0-1 0,0 0 0,0 0 0,0 1-1,0 12-139,-4 14 127,2-22 20,0 1 1,1-1 0,0 0 0,0 0 0,1 1-1,-1-1 1,1 0 0,0 1 0,1-1 0,-1 0-1,1 1 1,1 5 0,11 23 155,-13-32-137,1 0-1,0 0 1,0-1 0,0 1 0,1 0 0,-1-1 0,0 1-1,1-1 1,-1 0 0,1 1 0,-1-1 0,1 0-1,0 0 1,-1 0 0,3 1 0,0-1 48,0 0-1,0 0 1,-1 0 0,1 0-1,0-1 1,0 0 0,0 0-1,0 0 1,0 0 0,0-1-1,0 0 1,0 1 0,0-1-1,-1-1 1,7-1 0,3-4-50,0 0 1,22-16-1,-11 7-71,44-34 60,-15 10-196,-57 45 36,0 1 1,0 0 0,1 0-1,-1 0 1,1 0 0,-4 13 0,5-11 174,1 0 1,0 0-1,0 0 0,1 0 1,0-1-1,0 1 1,1 0-1,2 12 1,-3-19 4,0 0 1,0-1 0,0 1-1,0 0 1,1 0 0,-1 0-1,0 0 1,0 0 0,1 0 0,-1 0-1,0 0 1,1 0 0,-1 0-1,1-1 1,0 1 0,-1 0-1,1 0 1,-1-1 0,1 1-1,0 0 1,0-1 0,-1 1 0,1-1-1,0 1 1,0-1 0,0 1-1,0-1 1,-1 1 0,1-1-1,0 0 1,0 0 0,0 1-1,0-1 1,0 0 0,0 0-1,0 0 1,0 0 0,0 0 0,0 0-1,0 0 1,0-1 0,0 1-1,1 0 1,3-2 22,0 0 1,1 0-1,-1-1 1,0 1-1,-1-1 0,8-5 1,1-2 41,-1 0 1,1-1-1,11-15 0,-20 23-72,-1-2-1,1 1 0,-1 0 0,-1-1 0,1 1 1,0-1-1,-1 0 0,0 1 0,0-1 1,-1-1-1,1 1 0,-1 0 0,1-10 1,-2 12-32,0 1 1,-1 0-1,1 0 1,-1 0-1,1 0 1,-1-1 0,0 1-1,0 0 1,1 0-1,-1 0 1,-1 1-1,1-1 1,0 0 0,0 0-1,-1 1 1,1-1-1,-1 0 1,0 1-1,1 0 1,-1-1 0,0 1-1,0 0 1,0 0-1,0 0 1,0 0 0,-2-1-1,-2 0-54,-1 0 1,0 0-1,0 0 0,1 1 1,-1 0-1,0 0 0,-7 1 1,-19 3 35,32-3 36,0 0 1,0 0-1,0 0 1,0 0-1,0 0 1,0 1-1,1-1 1,-1 0-1,0 1 1,0-1-1,0 0 1,0 1-1,0-1 0,1 1 1,-1-1-1,0 1 1,1 0-1,-1-1 1,0 1-1,1 0 1,-1 0-1,1-1 1,-1 1-1,1 0 1,-1 0-1,1 0 0,-1 1 1,14 9 168,-10-9-127,0-1 0,0 0 1,1 1-1,-1-2 0,0 1 0,1 0 0,-1-1 0,1 1 0,-1-1 0,1 0 0,-1 0 0,1 0 0,-1-1 0,1 1 1,3-2-1,12 0 3,5-1 60,39-10-1,10-1-114,23-1-27,-59 8 42,0 2 0,40-1 0,-31 10 90,-45-4-86,0 0 0,1 0 0,-1 0 1,0 0-1,1 1 0,-1-1 0,0 1 0,1-1 0,-1 1 1,0-1-1,0 1 0,0 0 0,0 0 0,0-1 0,0 1 0,0 0 1,0 0-1,0 0 0,0 0 0,0 0 0,0 0 0,-1 0 1,1 1-1,0-1 0,-1 0 0,1 0 0,-1 1 0,1-1 1,-1 2-1,1 0-2,0 1 0,0 0 0,-1 0 0,1 0-1,-1 0 1,0 0 0,-1 0 0,0 8 0,0-5 40,0 0 0,1 0-1,0 0 1,1 8-1,1 9 129,-2-23-11,2-1-87,1-1 0,-1 1 0,0-1 1,1 1-1,-1-1 0,0 0 0,1 0 0,-1 0 0,0 0 0,0 0 0,3-2 0,22-19-76,-5 5 153,-6 6-126,21-12-121,0 1 0,54-23 1,-83 41 77,-4 2-1,1 0 0,0 0 1,0 1-1,0-1 0,-1 1 0,10-1 0,-13 2 9,0 0-1,0 0 1,0 0-1,0 1 1,-1-1-1,1 0 1,0 0-1,0 1 1,0-1-1,-1 0 0,1 1 1,0-1-1,0 0 1,-1 1-1,1 0 1,0-1-1,-1 1 1,2 0-1,-1 1-17,0-1-1,-1 0 1,1 1-1,0-1 1,-1 1-1,1-1 1,-1 1-1,0 0 1,1-1-1,-1 1 1,0-1-1,0 1 1,0 2-1,0 2 23,0 0 44,-1 0-1,1 0 1,1 0-1,-1 0 1,1 0-1,0 0 1,1-1-1,0 1 1,-1 0-1,6 9 1,-5-10-46,1-1-1,0 1 1,0-1 0,0 0-1,0 0 1,1 0 0,-1 0 0,1-1-1,0 1 1,0-1 0,0 0-1,1 0 1,-1-1 0,1 1 0,0-1-1,-1 0 1,1 0 0,0 0-1,0-1 1,0 0 0,0 0 0,1 0-1,-1-1 1,0 0 0,0 1-1,6-2 1,-4 0-1055,0 0-1,0 0 1,0-1-1,11-3 1,0 1-686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0:05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56 6656,'-24'-20'3008,"24"16"-2624,0-1 704,0 10-672,0-10 1600,10 2-1120,-1-5-64,4 8-512,0-4-320,2 4 0,-7-5-64,1 2 0,1 0-1344,-2 3 768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0:06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52 6656,'-22'-12'2144,"17"9"-96,20 4-6,34 1-148,63-5 0,-18 0-1042,253 0 433,166-15-1093,-434 16-1305,37-5-6467,-83 3 5010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0:07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413 125 3968,'0'-2'17831,"-1"8"-20324,-2 8 2855,-2 0-1,1 0 1,-2 0-1,-7 14 1,-4 11-42,5-8-84,-2 6 334,-29 54 0,42-89-528,-1 0-1,1 1 1,-1-1 0,0 0-1,1 0 1,-1 0 0,0-1-1,-3 3 1,4-3-23,0-1-1,0 1 1,1-1-1,-1 1 1,0-1-1,0 0 1,0 1-1,0-1 1,0 0-1,0 0 1,0 0-1,0 0 1,0 0-1,0 0 1,0 0-1,0 0 1,0 0-1,0 0 1,1 0-1,-1-1 1,0 1-1,0 0 1,0-1-1,0 1 1,0-1-1,0 1 1,1-1-1,-2 0 1,-9-9 250,1 0 1,-16-23-1,26 33-266,-10-14 110,1-1 1,-10-22 0,12 24-126,0 0 0,0 0 0,-17-20 0,-59-68-180,52 55 11,30 46 179,1 0 1,-1 0-1,1-1 1,0 1-1,-1 0 1,1-1-1,0 1 1,0-1-1,-1 1 1,1 0-1,0-1 1,0 1-1,0-1 1,-1 1 0,1 0-1,0-1 1,0 1-1,0-1 1,0 1-1,0-1 1,0 1-1,0-1 1,0 1-1,0 0 1,0-1-1,0 1 1,0-1-1,0 1 1,0-1 0,1 1-1,-1-1 1,0 1-1,0 0 1,0-1-1,1 1 1,-1-1-1,0 1 1,0 0-1,1-1 1,-1 1-1,0 0 1,1-1-1,-1 1 1,0 0-1,1 0 1,-1-1 0,1 1-1,-1 0 1,0 0-1,1 0 1,-1 0-1,1-1 1,-1 1-1,1 0 1,0 0-1,4-1 4,-1 0-1,1 0 1,0 1-1,7-1 1,296 9 1251,-159-6-768,92-2-378,-218-1-45,0-1 0,0-1 0,30-9 0,-38 8-1302,27-13-1,-30 11-1919,-1 0 1,18-13 0,-16 10 199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0:47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1188 2720,'-12'-5'11405,"11"4"-10910,0 0-252,1 0 0,0 0 0,-1-1 0,1 1-1,0 0 1,0 0 0,-1 0 0,1 0 0,0 0-1,0 0 1,0-3 0,1 1-163,0-1 0,-1 1 1,1-1-1,0 1 0,1 0 0,-1-1 0,1 1 0,1-4 0,3 0 0,0 0-1,1 0 1,0 0-1,0 0 1,0 1-1,1 1 1,9-6-1,-6 3-19,0 0 0,0-1-1,12-11 1,27-32 47,52-59 607,-40 36-569,-50 62-60,-1 2 0,2 0 0,24-18 1,-20 17-58,10-7-7,-26 18-5,1 1 0,-1-1 0,1 0 1,-1 1-1,1-1 0,-1 1 0,1 0 1,0 0-1,-1-1 0,1 1 0,0 0 1,-1 0-1,1 0 0,0 1 1,-1-1-1,3 1 0,-3 0-13,0 0-1,1 1 1,-1-1-1,0 0 1,0 1-1,-1-1 1,1 1 0,0 0-1,0-1 1,-1 1-1,1-1 1,-1 1 0,0 0-1,1 0 1,-1 1-1,1 2 48,2 9-6,-1-1 1,0 0 0,-1 1 0,-1 0-1,0-1 1,-1 1 0,0-1-1,-1 1 1,-1-1 0,0 0 0,-1 0-1,-8 21 1,-24 45 222,31-71-275,-1 5 460,7-12-108,7-6 9,56-53-326,93-108 0,-116 121-12,23-19-4,-16 16-166,-46 46 141,-1 1-1,0-1 0,1 1 0,-1 0 0,0 0 1,1 0-1,-1 0 0,1 0 0,0 0 1,-1 0-1,1 0 0,0 1 0,-1-1 0,3 0 1,-3 1 15,0 0 1,0 0 0,-1 1 0,1-1-1,0 0 1,0 0 0,-1 1-1,1-1 1,0 0 0,-1 1-1,1-1 1,0 1 0,-1-1 0,1 1-1,-1-1 1,1 1 0,-1-1-1,1 1 1,-1 0 0,1-1 0,-1 1-1,1 0 1,-1-1 0,0 1-1,0 0 1,1 0 0,-1-1-1,0 1 1,0 0 0,0 0 0,0-1-1,0 2 1,3 11 32,-1-1-1,-1 1 1,-1-1-1,0 19 1,-10 51-10,0 1 72,8-51-26,1-18-62,0 0 0,0 0 0,1-1 0,1 1 0,1 0-1,0 0 1,3 13 0,-1-17-91,-3-3 162,2-1 0,-1 1 0,1-1 0,0 0 0,6 10 0,-8-15-55,0 0 0,0 1 0,0-1 1,0 0-1,0 0 0,1 0 0,-1 0 0,1 0 0,-1 0 0,0 0 0,1-1 0,0 1 0,-1 0 0,1-1 0,-1 1 0,1-1 0,0 0 0,-1 1 0,1-1 0,0 0 0,-1 0 0,1 0 0,0 0 0,-1 0 0,1-1 0,0 1 0,-1 0 0,3-1 0,8-4 65,0 1-1,-1-2 1,18-9-1,5-3 6,1 0-25,0 0 0,-2-2 0,0-2 0,32-27 0,-53 38-73,0 0-1,0-1 1,-1 0-1,-1-1 1,0 0 0,-1-1-1,0 0 1,-1 0 0,-1-1-1,0 0 1,-1 0 0,6-26-1,-9 31 15,0-2 3,-1 0 0,0 0 1,1-13-1,-3 23-27,0-1 1,0 0-1,0 1 1,0-1 0,-1 1-1,1-1 1,-1 1 0,0-1-1,1 1 1,-1-1-1,0 1 1,0-1 0,-1 1-1,1 0 1,0 0-1,-1 0 1,1 0 0,-1 0-1,0 0 1,-2-2 0,2 3-8,0-1 1,-1 1 0,1 0 0,-1 0 0,1 0 0,-1 1 0,1-1 0,-1 0 0,1 1 0,-1 0-1,1 0 1,-1-1 0,0 1 0,1 1 0,-1-1 0,1 0 0,-1 1 0,0-1 0,-3 3 0,-1-1-8,0 1 1,0 0 0,0 0 0,1 1-1,-10 6 1,5-1 14,0 0-1,1 1 1,0 1-1,0-1 0,1 2 1,0-1-1,1 1 1,1 1-1,0-1 1,-7 18-1,6-12-10,0 0 0,2 0 0,0 1 0,-4 24 0,9-36 40,0 0 0,1 0 0,0 0-1,0 0 1,0-1 0,1 1 0,0 0 0,0 0-1,1 0 1,0 0 0,0-1 0,1 1 0,0-1 0,0 0-1,5 8 1,-3-7 27,1 0 0,0 0 0,0-1 0,0 0 0,1 0 0,0 0 0,0-1 0,0 0 0,1 0-1,0-1 1,0 0 0,0 0 0,0-1 0,1 0 0,0-1 0,-1 0 0,1 0 0,0-1 0,0 0 0,17 0 0,-9-1 86,0-1 0,0-1 0,0 0 0,24-8 0,-31 8-88,-1-2-1,0 1 1,1-1-1,-2-1 1,1 0-1,-1 0 1,1 0-1,-1-1 1,8-8-1,-1 0-18,0-1-1,-1-1 0,-1 0 1,-1 0-1,0-2 0,10-19 1,67-157-108,-77 155-138,-38 186-373,20-100 597,0-5 83,0 52-1,6-91-58,0-1-1,0 0 0,0 1 0,0-1 1,1 0-1,-1 1 0,1-1 1,0 0-1,0 1 0,0-1 1,0 0-1,0 0 0,0 0 0,0 0 1,1 0-1,-1 0 0,1 0 1,1 1-1,-2-2-10,-1-1 0,1 0-1,-1 0 1,1 0 0,-1 1 0,1-1 0,-1 0-1,1 0 1,-1 0 0,1 0 0,-1 0 0,1 0 0,-1 0-1,1 0 1,-1 0 0,1 0 0,-1 0 0,1 0-1,-1 0 1,0 0 0,1 0 0,-1-1 0,1 1 0,-1 0-1,1 0 1,-1-1 0,1 1 0,15-12 157,-10 7-91,81-74 162,-66 57-269,8-9 22,43-63 1,-17 21 27,-43 58 1,-4 5-112,0 0-1,13-21 1,-9 13-63,-12 17 148,0 1-1,1 0 1,-1 0-1,0 0 1,0 0-1,0 0 1,0 0-1,0 0 1,0 0 0,0 0-1,0 0 1,0-1-1,0 1 1,0 0-1,0 0 1,0 0-1,0 0 1,1 0-1,-1 0 1,0 0 0,0 0-1,0 0 1,0 0-1,0 0 1,0 0-1,0 0 1,0 0-1,0 0 1,1 0 0,-1 0-1,0 0 1,0 0-1,0 0 1,0 0-1,0 0 1,0 0-1,0 0 1,0 0-1,1 0 1,-1 0 0,0 0-1,0 0 1,0 0-1,0 0 1,0 0-1,0 0 1,0 1-1,-1 10-195,0-10 195,-39 122-134,27-88 141,1 0 0,-12 70 0,23-101 14,0 0 0,0-1 0,1 1 1,0 0-1,-1 0 0,1 0 0,1 0 1,-1 0-1,1 0 0,-1-1 0,1 1 1,0 0-1,0 0 0,1-1 0,-1 1 1,1-1-1,0 1 0,0-1 0,0 0 1,3 4-1,-3-6 5,0 0 0,0 0 1,0 0-1,0-1 0,0 1 0,0-1 0,0 1 1,0-1-1,0 0 0,0 0 0,1 0 1,-1 0-1,0 0 0,0 0 0,0-1 0,0 1 1,0-1-1,3 0 0,6-2 102,-1 0 1,18-8-1,-16 4-129,0 0-1,-1-1 0,0 0 1,0 0-1,0-1 0,-1-1 1,-1 0-1,0 0 0,0-1 1,8-13-1,8-17-41,31-72 0,-12 24 100,49-72-52,2-5-72,-72 122 47,30-86-1,-44 103-35,-3 12-17,-1 0 0,-1 0 0,0 0 1,-1-1-1,2-22 0,-7 29-244,-4 11 41,-7 18 7,11-15 293,-63 127-243,29-56 245,17-36-20,-4 4-16,1 2 0,3 1 0,-14 52 0,19-29 66,4 2 1,-2 72-1,11-130-23,0 12 75,2-1 0,4 28 0,-5-51-89,0-1 0,0 0 0,0 1 1,0-1-1,0 1 0,1-1 0,-1 0 0,1 1 1,-1-1-1,1 1 0,-1-1 0,1 0 0,0 0 0,0 1 1,-1-1-1,1 0 0,0 0 0,0 0 0,0 0 1,0 0-1,0 0 0,1 0 0,-1-1 0,0 1 0,0 0 1,1 0-1,-1-1 0,0 1 0,1-1 0,-1 1 1,0-1-1,1 0 0,-1 0 0,1 1 0,-1-1 0,0 0 1,1 0-1,-1 0 0,1-1 0,-1 1 0,1 0 1,-1 0-1,0-1 0,1 1 0,-1-1 0,2 0 1,27-13 39,0-2 1,-1-1-1,-1-1 1,-1-1 0,31-29-1,116-124 264,-146 142-307,-25 27-15,19-22-105,-20 24 95,-1-1 0,0 0 1,0 1-1,0-1 0,0 0 0,0 0 1,0 0-1,0 0 0,0 0 1,-1 0-1,1-3 0,8 134-648,-2-33 876,-6-91-237,-1 12 12,1 0 0,1 0-1,0 0 1,2-1 0,6 23 0,-9-38 27,0 1 1,0 0-1,0 0 1,0 0 0,0 0-1,1-1 1,-1 1-1,0 0 1,1-1-1,-1 1 1,1-1 0,0 0-1,-1 0 1,1 1-1,0-1 1,0 0 0,0 0-1,0-1 1,0 1-1,0 0 1,0-1 0,0 1-1,0-1 1,0 1-1,3-1 1,-1 0 5,0 0 0,1-1 1,-1 1-1,0-1 0,0 0 0,0 0 0,0 0 1,0-1-1,-1 1 0,1-1 0,0 0 0,5-4 1,7-6-142,24-26 0,-14 11 117,68-66 247,-91 90-242,69-73 143,-63 67-329,-18 20-231,-6 8 289,1 1 0,-22 42 0,-13 50-7,46-106 141,1 1-1,0-1 1,1 1-1,-1 0 1,1 0-1,1-1 0,-1 1 1,1 0-1,0 0 1,2 8-1,-2-12 18,1 0 0,-1 0 0,1-1 0,0 1 0,0 0 0,1 0 0,-1 0 0,0-1 0,1 1 0,0 0 0,0-1-1,-1 0 1,2 1 0,-1-1 0,0 0 0,0 0 0,1 0 0,-1 0 0,1-1 0,-1 1 0,1-1 0,0 1 0,-1-1 0,5 1 0,-3-1 14,0 0 0,0-1 0,0 0 0,0 1 0,0-1 0,0-1 0,0 1 1,0-1-1,-1 1 0,1-1 0,0 0 0,0-1 0,-1 1 0,5-3 0,2-1-14,0 0-1,-1 0 1,17-14 0,-22 16-22,0-1 0,0 0 0,0 0 0,-1 0 0,1 0 0,-1-1 0,0 1 0,0-1 0,-1 0 0,1 0 0,-1 0 0,2-8 0,-3 9-2,0 1 0,-1-1 0,1 0 0,-1 0 0,0 1-1,0-1 1,0 0 0,-1 0 0,1 1 0,-1-1 0,0 0 0,0 1 0,0-1 0,0 1 0,-1-1 0,0 1-1,1-1 1,-1 1 0,-3-3 0,-5-6-65,-1 0 0,0 2 0,0-1 0,-1 1 0,-23-14 0,33 22 57,0 1 1,0 0-1,0-1 1,0 1-1,0-1 1,0 1-1,1-1 1,-1 0 0,1 0-1,-1 0 1,1 0-1,-2-3 1,2 4 10,1 0 1,0-1-1,0 1 0,0 0 1,0 0-1,0 0 1,0 0-1,0-1 0,0 1 1,0 0-1,1 0 0,-1 0 1,0 0-1,1-1 1,-1 1-1,1 0 0,-1 0 1,1 0-1,0 0 0,-1 0 1,1 0-1,0 0 1,0 1-1,0-1 0,-1 0 1,3-1-1,5-5-29,1 0 0,0 1-1,1 0 1,-1 0 0,1 1 0,12-5 0,67-20-185,-72 25 182,13-4 102,40-7 0,-60 14-71,0 1-1,0 0 1,0 1-1,0 0 0,0 1 1,0 0-1,0 0 1,12 4-1,-19-4-11,1 0 1,-1 1-1,0-1 0,0 1 1,1 0-1,-1 0 0,0 0 0,0 0 1,-1 1-1,1-1 0,0 1 0,-1-1 1,4 6-1,-3-3 16,0 0 1,0 1-1,0-1 0,-1 1 1,0 0-1,0 0 1,1 8-1,0 1 34,-2-1 1,0 1-1,0 0 1,-2-1-1,1 1 1,-4 15-1,-2 10 125,-4 24 40,10-58 231,3-10-182,11-20-86,-4 7-144,33-61 75,23-36-101,-58 102-54,1 1 0,0 0 0,1 0 0,0 1 0,0 1 0,1 0 0,14-10 1,-24 18 37,0 0 0,1 0 1,0 0-1,-1 1 1,1-1-1,-1 0 1,1 1-1,0-1 1,0 1-1,-1-1 1,1 1-1,3 0 1,-4 0 14,-1 0 0,1 0 1,-1 0-1,1 0 0,-1 0 0,0 1 0,1-1 1,-1 0-1,1 0 0,-1 1 0,0-1 1,1 0-1,-1 0 0,0 1 0,1-1 0,-1 0 1,0 1-1,1-1 0,-1 1 0,0 0 0,3 15 22,-4 11 46,-2 1 0,-8 31 0,-2 23 57,10-61-102,-2 47 196,5-60-190,0-1-1,1 0 1,0 0-1,0 1 1,0-1-1,5 13 0,-4-17-11,-1 1 0,1-1 0,0 1 0,0-1 0,1 0 0,-1 0 0,1 0 0,-1 0 0,1-1 0,0 1 0,0-1-1,0 1 1,1-1 0,-1 0 0,0 0 0,1-1 0,-1 1 0,1-1 0,0 1 0,-1-1 0,1 0 0,6 0 0,4 0-233,-1 0 0,1-1 1,0 0-1,-1-1 1,17-3-1,-23 2-643,1 0 0,-1 0 0,1-1 0,-1 0 0,0 0 0,0-1 0,10-6 0,-15 8 324,1 1-1,-1-1 0,0 0 0,0 1 1,0-1-1,0 0 0,0 0 0,-1 0 1,1-1-1,0 1 0,-1 0 0,0-1 1,2-3-1,10-15-2540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0:47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74 7968,'-32'-5'3616,"41"5"-3136,4 0 1632,10 0-1248,22-4 1695,8-1-1471,37-1 320,0-3-832,41-2-192,-2 2-256,3-4-96,-16 10 0,2-6-1312,-15 9 704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0:48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37 2720,'-27'7'16970,"56"0"-13375,18-4-2569,64-4 0,49-12-1027,-113 9 184,-9 0-402,29-2 335,-24 0-4109,-42 6 3355,0-1 0,0 1 0,0 0 0,-1 0 0,1-1 0,0 1-1,0 0 1,15-18-12224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23:52:01.3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76 670 3328,'0'-2'555,"0"-1"1,0 1 0,0 0-1,1-1 1,-1 1-1,1 0 1,-1-1 0,1 1-1,0 0 1,0 0-1,0 0 1,0 0 0,0 0-1,0 0 1,1 0-1,1-2 1,-8 9-406,1 1 1,0 0-1,0 1 1,0-1 0,1 1-1,-4 9 1,-16 50 192,-9 65 479,31-121-739,0 1 1,0-1-1,1 0 1,0 1 0,1-1-1,0 1 1,3 10-1,-3-15 8,1 0-1,-1-1 1,2 1-1,-1-1 1,0 0-1,1 1 1,0-1-1,0 0 1,1-1-1,-1 1 1,1-1-1,0 1 1,7 5-1,-9-9-29,0 1 0,0-1 0,0 0-1,0 1 1,1-1 0,-1 0 0,0 0-1,1-1 1,-1 1 0,0 0-1,1-1 1,-1 1 0,1-1 0,-1 0-1,1 0 1,-1 0 0,1 0-1,-1 0 1,1-1 0,-1 1 0,1-1-1,-1 1 1,0-1 0,1 0 0,-1 0-1,0 0 1,0 0 0,4-3-1,0 0 2,-1-1 0,0 1 0,0-1 0,0 0-1,-1 0 1,1-1 0,-1 1 0,-1-1-1,4-6 1,4-7-68,21-47 155,-29 58-160,0 1 1,-1-1-1,0 0 1,0 0-1,-1 0 1,1-14-1,-2 21-21,1 1 0,-1-1-1,0 1 1,0-1-1,0 0 1,0 1-1,0-1 1,0 1-1,0-1 1,0 1 0,0-1-1,0 0 1,0 1-1,-1-1 1,1 1-1,0-1 1,0 1 0,-1-1-1,1 1 1,0-1-1,0 1 1,-1-2-1,-6 13-493,-3 24 54,7-12 413,-2 44 0,5-59 92,0 0 0,1 0-1,0 0 1,0-1-1,1 1 1,0 0 0,0-1-1,1 1 1,5 9-1,-8-15 8,1-1-1,0 0 0,0 1 1,0-1-1,0 0 0,0 0 0,0 0 1,0 1-1,0-1 0,0 0 1,1 0-1,-1-1 0,0 1 0,1 0 1,-1 0-1,1-1 0,-1 1 1,0-1-1,1 1 0,-1-1 0,1 1 1,0-1-1,-1 0 0,1 0 1,-1 0-1,1 0 0,-1 0 0,1 0 1,-1 0-1,1-1 0,0 1 0,-1 0 1,1-1-1,-1 0 0,0 1 1,1-1-1,-1 0 0,1 1 0,-1-1 1,2-2-1,3-1 72,1-1 1,-1 0-1,-1 0 0,1-1 0,-1 0 0,8-10 1,-2-2-102,-1 1 0,-1-1-1,0 0 1,-2-1 0,0 0 0,-1-1 0,-1 1 0,0-1 0,-2 0 0,0 0 0,-1 0 0,-2 0-1,-2-40 1,0 52-105,0 1 0,0-1-1,-1 1 1,1-1 0,-2 1-1,1 0 1,-6-8 0,12 19 50,1 0 0,-1-1 1,1 1-1,-1-1 0,1 1 1,0-1-1,1 0 0,-1-1 1,0 1-1,1-1 0,0 0 0,5 2 1,-2-1 80,0 0 0,0-1 0,0 0 0,0-1 0,1 0 0,-1 0 1,0-1-1,14 0 0,-3-3 57,-1-1-1,1-1 1,-1 0 0,0-1 0,0-1 0,0 0-1,-1-2 1,22-14 0,-16 8-24,-1-2 0,-1 0-1,0-1 1,-2-1 0,23-27 0,-27 25-29,0 0 0,-1-1 0,-2-1 0,0 0 0,15-46 0,27-126-200,-53 187 146,1 0-80,0 1 0,-1-1 0,1-11 0,-4 11-133,-2 10-48,-8 20-39,-1 9 266,3 0 0,-9 37 0,1-2 48,-2-1 0,-3 8 0,-21 118 0,33-119 5,-13 112 166,23-164-77,0-4 166,-1 0-1,0 0 0,-7 25 0,7-36 37,3-6 5,4-13 121,85-230 68,-83 228-598,1 1-1,16-25 1,-23 38 97,0 1-10,0-1 0,0 1 0,0 0 0,0 0 0,0-1 0,0 1-1,0 0 1,0 0 0,0 0 0,1 0 0,-1 0 0,0 1 0,1-1 0,2-1 0,-4 2 10,0 0 0,1 0 0,-1 0 0,1 0 0,-1 0 0,0 0 0,1 0 0,-1 0 0,1 0 0,-1 0 0,0 1 0,1-1 0,-1 0 0,1 0 0,-1 0 0,0 0 0,1 1 0,-1-1 0,0 0 0,1 0 0,-1 1 0,1-1 1,-1 2-5,1-1 0,0 0 1,-1 0-1,1 0 1,0 1-1,-1-1 0,1 0 1,-1 1-1,1 2 1,1 16-46,-1 0 1,-2 36-1,0-15 36,1-30 55,2 46 98,-2-51-99,1 0 1,0 0-1,0 1 1,1-1-1,-1 0 1,5 7-1,-6-11-6,1-1-1,-1 0 0,1 0 1,0 0-1,0 0 0,-1 0 0,1 1 1,0-1-1,0-1 0,0 1 1,0 0-1,0 0 0,0 0 1,0 0-1,1-1 0,-1 1 0,0-1 1,0 1-1,1-1 0,-1 1 1,0-1-1,0 0 0,1 1 1,-1-1-1,0 0 0,1 0 1,-1 0-1,0 0 0,1 0 0,-1-1 1,0 1-1,1 0 0,-1 0 1,0-1-1,1 1 0,-1-1 1,0 1-1,0-1 0,2-1 0,4-2 35,0 0 0,-1-1 0,0 0 0,0 0 0,6-7 0,81-91 148,11-10-220,-102 111-6,2-2-60,-1 1 0,1-1-1,0 1 1,6-4-1,-9 7 72,-1-1 0,0 1-1,1 0 1,-1 0 0,0 0-1,1 0 1,-1 0 0,0-1-1,1 1 1,-1 0 0,1 0-1,-1 0 1,0 0 0,1 0-1,-1 0 1,0 0 0,1 0-1,-1 0 1,1 1 0,-1-1 0,0 0-1,1 0 1,-1 0 0,0 0-1,1 1 1,0 0-2,-1-1 0,1 1 1,-1 0-1,1 0 0,-1 0 0,0-1 0,1 1 0,-1 0 1,0 0-1,0 0 0,0 0 0,0 0 0,0 0 1,0 0-1,0 1 0,-6 74-171,3-55 173,1 0 1,1 37-1,1-50 25,8 52 163,-7-54-144,0 0-1,1 0 0,0 0 0,0-1 1,1 1-1,-1-1 0,7 10 0,-8-14-7,0 0 0,0 1 0,0-1 0,1 0 0,-1 0 0,0 0 0,0 0 0,1 0 0,-1 0 0,0 0 1,1-1-1,-1 1 0,1-1 0,-1 1 0,1-1 0,0 1 0,-1-1 0,1 0 0,-1 1 0,1-1 0,0 0 0,-1 0 0,1 0 0,-1-1 0,1 1 0,0 0 0,-1 0 0,4-2 0,0 0 8,0 0 0,0-1 0,0 0 0,0 0 0,0 0 1,6-5-1,-1-2 5,-1 0 0,0 0 0,0-1 0,-1-1 0,-1 1 0,0-1 0,11-25 1,-5 11-32,30-47 62,95-125 1,-14 26 223,-93 123-361,-2-2 1,-2-1 0,37-101-1,-58 137 8,-3 11 21,-1 0 1,-1 0-1,1 0 1,-1-1-1,1-6 1,-2 12 28,0-1 0,0 1 1,0 0-1,0-1 0,0 1 0,0 0 0,0-1 0,0 1 1,0 0-1,0-1 0,0 1 0,-1 0 0,1-1 1,0 1-1,0 0 0,0 0 0,0-1 0,-1 1 0,1 0 1,0 0-1,0-1 0,0 1 0,-1 0 0,1 0 1,0-1-1,-1 1 0,1 0 0,0 0 0,-1 0 1,0 0-4,1 0 0,-1 0 0,0 0 1,1 0-1,-1 0 0,0 0 1,0 0-1,1 0 0,-1 1 1,1-1-1,-1 0 0,0 1 1,1-1-1,-1 0 0,0 1 1,1-1-1,-1 1 0,1-1 1,-1 1-1,-10 11-107,0 0-1,1 1 1,-11 18 0,20-31 116,-39 60-95,3 2-1,-36 82 1,57-107 97,2 1 0,1 0-1,2 1 1,2 0 0,-7 67 0,14-86 7,2-1 0,0 1 1,1 0-1,1 0 0,7 28 0,-8-41 17,1 0-1,0 0 1,1-1-1,-1 1 1,1-1 0,1 0-1,-1 0 1,1 0-1,0 0 1,0 0-1,1-1 1,-1 0-1,1 0 1,1 0-1,-1 0 1,1-1 0,-1 0-1,11 5 1,-11-7 17,1 0 1,0 0-1,-1-1 1,1 0-1,0 0 1,0 0-1,0-1 1,0 1-1,0-2 1,0 1-1,0-1 1,0 1-1,10-4 1,-3 0 5,0-1 0,-1 0 0,1 0 0,22-15 0,-16 7-5,0-1 0,-1-1 1,-1-1-1,0 0 1,16-22-1,65-96 178,-89 120-196,16-25 245,-23 36-289,-1 0 0,1-1 0,-1 1 0,0-1 0,0 0 0,0 1-1,0-1 1,0-7 0,-1 10 2,0 1 0,0-1 0,0 0 0,0 1 0,0-1 0,0 0 0,0 1 0,0-1-1,0 0 1,0 1 0,0-1 0,0 0 0,-1 1 0,1-1 0,0 0 0,-1 1 0,1-1 0,0 1 0,-1-1 0,1 0-1,0 1 1,-1-1 0,1 1 0,-1 0 0,1-1 0,-1 1 0,0-1 0,1 1 0,-1-1 0,-1 1-8,1 0 0,0 0 1,0 0-1,0 0 0,-1 0 1,1 1-1,0-1 0,0 0 1,0 0-1,-1 1 0,1-1 1,0 1-1,0-1 1,-2 2-1,-1 1-9,-1 0 0,1 0 0,0 0-1,0 1 1,0 0 0,-4 5 0,4-3 38,0 1 1,1-1-1,0 1 1,0 0-1,1 0 1,-1 0-1,2 0 1,-1 1-1,1-1 1,0 1-1,1-1 1,0 10-1,1 7 95,2 0 1,9 33-1,-12-54-86,3 10 28,1 0-1,0 0 1,1-1 0,1 1-1,8 15 1,-11-23-3,0-1-1,0 1 0,0-1 1,1 1-1,-1-1 1,1 0-1,0-1 1,0 1-1,1-1 1,-1 1-1,1-1 0,0 0 1,-1-1-1,1 1 1,8 2-1,-8-4-25,0-1 0,0 1 0,1-1 0,-1 0 0,0 0 0,0 0 0,0-1 0,0 0 0,0 0-1,8-3 1,5-2-1033,25-14-1,-30 14 164,15-8-2394,-6 6 1003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0:53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149 781 3232,'-3'0'3200,"11"13"1536,-6-12-4385,-1 1-1,1-1 1,0 0 0,0 0 0,0 0 0,0 0 0,0 0 0,0 0-1,0 0 1,0-1 0,0 1 0,0-1 0,0 1 0,0-1 0,0 0-1,1 0 1,-1 0 0,3 0 0,-1-1-150,-1 0 0,1-1 1,-1 1-1,1 0 0,-1-1 0,0 0 1,1 0-1,-1 0 0,0 0 0,4-5 0,14-14 160,-2-1-1,0 0 0,-1-2 1,14-26-1,-12 20 100,-15 23-392,-1 0 1,1 0-1,-1 0 1,-1 0 0,0-1-1,4-11 1,-4 10 25,-3 6-80,-7 13-176,-3 7 222,1 2 0,1-1 0,-9 29 0,4-13-92,-16 47 74,-23 52 108,25-73-123,-54 124 37,-15 143 501,75-248-305,-3 14 62,19-80 904,5-13-1191,0 0 0,1-2 47,-1 1 0,1-1 0,-1 0 0,0 0 0,0 1 0,0-1 0,0 0 0,0 0 0,0-1 0,-1-1-1,2-47-76,1 0-1,3 1 1,2 0 0,2 0 0,3 0 0,1 1-1,3 1 1,2 0 0,43-82 0,-46 102-48,29-45-101,32-44 146,-13 20-73,-39 68-74,-19 24 164,0-1 0,0 0 0,0 0-1,-1 0 1,6-12 0,-5 8-103,-2 4 102,0 0-1,-1 0 1,0 0 0,3-11 0,-4 11-27,1 0 0,1 0 0,-1 1 0,1-1 0,0 1 0,0-1 0,1 1 0,5-7 0,5-6 26,-12 13-49,1 1 1,-1 0-1,1-1 0,1 1 1,-1 1-1,1-1 0,-1 0 0,1 1 1,0 0-1,0 0 0,0 0 1,1 0-1,-1 1 0,1 0 0,0 0 1,-1 0-1,1 0 0,8-1 1,-11 2 28,2 1-21,0-1 0,0 0 0,0 1 0,0 0 1,0 0-1,5 0 0,-7 1 10,0-1-1,0 1 1,0 0 0,-1 0-1,1 0 1,0 0 0,0 0 0,0 0-1,-1 0 1,1 0 0,-1 1-1,1-1 1,-1 1 0,3 2 0,0 2 22,-1-1 1,1 0 0,-1 1-1,0 0 1,0 0-1,-1 0 1,0 0 0,0 0-1,0 0 1,-1 1 0,1 8-1,-1 7 270,-2 45-1,0-49-194,0-1-17,-1 1-1,-1-1 1,0 0 0,-9 23 0,10-32-64,-1-1 0,-1 1 0,1 0-1,-1-1 1,-1 0 0,1 0 0,-1 0 0,-1 0 0,1-1 0,-1 0 0,-7 6 0,2-4 5,-1 0 1,0-1-1,0 0 0,0-1 1,-1 0-1,0-1 1,0-1-1,-1 0 0,1-1 1,-1 0-1,1-1 0,-26 0 1,43-5-314,5-1 372,31-4-21,-1-1-1,0-3 1,-1 0 0,-1-3-1,0-1 1,-1-2 0,43-28-1,-46 25 46,-2-2-1,-1-1 0,38-38 1,-68 61-90,9-6 45,-1-2 0,-1 1-1,0-1 1,0-1 0,0 1 0,-1-1-1,-1 0 1,1 0 0,4-15 0,-9 19-77,1 1 0,-1-1 0,0 1 1,0-1-1,-1 0 0,0 0 1,0 1-1,0-1 0,-1 0 0,1 0 1,-1 1-1,-1-1 0,1 1 1,-1-1-1,0 1 0,0 0 1,-5-9-1,6 13 32,0 1 1,1-1-1,-1 0 1,1 0-1,-1 0 1,1 1-1,-1-1 1,1 0-1,-1 0 0,1 0 1,0 0-1,0 0 1,-1 0-1,1 0 1,0 0-1,0 0 1,0 0-1,0 0 1,0 0-1,0 0 1,0 0-1,1-1 1,0 0-187,-1 1 183,0 1 1,0 0-1,0 0 1,1 0-1,-1 0 1,0-1 0,0 1-1,0 0 1,0 0-1,0 0 1,0 0-1,0-1 1,0 1-1,0 0 1,1 0-1,-1 0 1,0 0-1,0 0 1,0 0-1,0 0 1,0-1 0,1 1-1,-1 0 1,0 0-1,0 0 1,0 0-1,0 0 1,1 0-1,-1 0 1,0 0-1,0 0 1,0 0-1,1 0 1,-1 0 0,53 3-52,-37-3 30,0 1 0,0 1 0,0 0 1,0 1-1,19 6 0,-30-7 0,1 0-1,0 0 1,-1 1 0,1 0 0,-1 0 0,0 1 0,7 5 0,-10-7 33,1 1 1,-1 0-1,1-1 1,-1 1-1,0 0 1,0 0 0,-1 1-1,1-1 1,0 0-1,-1 1 1,0-1-1,0 0 1,1 7 0,0 13 72,-1 0 0,-1 0 0,-2 0 0,0 1-1,-8 34 1,-3 33 93,11-76-157,1-11-17,1 1 0,-1-1 0,1 1 0,-1-1 0,2 1 0,-1-1 1,0 0-1,1 1 0,0-1 0,0 1 0,0-1 0,3 8 0,-3-11 4,0 0 0,-1 0 0,1 0 0,0 0 0,-1 0 0,1-1 0,0 1 0,0 0-1,0 0 1,-1-1 0,1 1 0,0 0 0,0-1 0,0 1 0,0-1 0,0 0 0,0 1 0,1-1 0,-1 0 0,2 1 0,-1-1 17,1 0 1,-1 0 0,0 0-1,1-1 1,-1 1 0,0-1 0,0 1-1,1-1 1,2-2 0,4-1 60,0-2-1,0 1 1,12-11-1,51-45-68,52-39-12,-72 58 25,-28 21-203,-30 33 22,0 1-1,-7 27 1,12-37 132,-4 10 7,2 1-1,0-1 1,0 1 0,1 0 0,0 17 0,2-23 48,1-1 1,-1 1-1,1-1 0,1 1 1,0-1-1,-1 0 0,2 1 1,-1-1-1,1 0 0,1-1 1,5 11-1,-8-16-18,0 0 0,0 1 0,0-1 0,0 0 1,0 0-1,0 0 0,0-1 0,0 1 0,0 0 0,0 0 0,1 0 0,-1-1 0,0 1 0,1-1 0,-1 1 0,0-1 0,1 0 1,-1 1-1,1-1 0,-1 0 0,1 0 0,-1 0 0,0 0 0,1 0 0,-1 0 0,1-1 0,-1 1 0,1 0 0,-1-1 0,0 1 1,1-1-1,-1 1 0,2-2 0,0 1 11,0-1 1,0 0 0,0 0-1,0 0 1,0-1-1,0 1 1,0-1 0,-1 0-1,1 1 1,-1-1 0,0 0-1,4-7 1,-2-2-44,0 0 1,0 0-1,-1-1 1,0 1-1,-1-1 1,-1 1-1,0-1 1,-1 0-1,0 0 0,-1 1 1,0-1-1,-1 0 1,0 1-1,-1-1 1,-1 1-1,0 0 1,-1 0-1,0 0 1,-11-18-1,12 24-37,0 0 0,-1 1 0,0-1 0,0 1-1,0 0 1,0 1 0,-1-1 0,0 1 0,0 0 0,0 1-1,-1 0 1,-7-4 0,13 7 33,0-1 10,1 1-1,-1 0 1,1 0 0,0 0-1,-1 0 1,1 0 0,-1-1 0,1 1-1,-1 0 1,1 0 0,0 0-1,-1 0 1,1 0 0,-1 0 0,1 0-1,0 0 1,-1 1 0,1-1-1,-1 0 1,1 0 0,-1 0 0,1 0-1,0 0 1,-1 1 0,1-1 0,0 0 10,-1 1 1,1-1 0,0 0-1,0 0 1,0 0 0,0 0-1,0 1 1,0-1 0,0 0-1,0 0 1,0 0 0,0 1-1,0-1 1,0 0 0,0 0-1,0 0 1,1 1 0,-1-1-1,0 0 1,0 0 0,0 0-1,0 0 1,0 0 0,0 1-1,0-1 1,0 0 0,1 0-1,-1 0 1,0 0 0,0 0-1,0 1 1,0-1 0,1 0-1,-1 0 1,0 0 0,0 0-1,0 0 1,0 0 0,1 0-1,-1 0 1,10 7 7,-8-7-11,11 7 10,1-1 1,0 0 0,0-1-1,0-1 1,1 0-1,-1-1 1,1 0-1,0-1 1,0-1 0,19-1-1,-11-1 71,-1-1 1,1-1-1,0-1 0,-1-1 1,0-1-1,23-10 0,-22 7-8,2 0 1,-1-2-1,26-14 0,129-92 174,-157 100-221,-1-1 0,0-1-1,-2 0 1,0-2 0,27-39 0,7-31-35,-44 75-53,-2-1 0,0 0-1,8-31 1,-15 47 49,1 0 0,-1 0-1,1 0 1,-1 0-1,0 0 1,0 0-1,0-1 1,1 1 0,-1 0-1,0 0 1,0 0-1,0 0 1,-1 0-1,1 0 1,0 0 0,0-1-1,-1 1 1,1 0-1,0 0 1,-1 0-1,1 0 1,-1 0-1,0 0 1,1 0 0,-2-1-1,2 2 7,-1 0 0,1-1 0,0 1 0,-1 0 0,1 0 0,0-1 1,-1 1-1,1 0 0,0 0 0,-1 0 0,1 0 0,0 0 0,-1 0 0,1-1 0,0 1 0,-1 0 0,1 0 0,-1 0 0,1 0 0,0 0 0,-1 0 0,1 0 0,0 1 0,-1-1 0,1 0 0,0 0 1,-1 0-1,1 0 0,-1 0 0,1 0 0,-1 1 0,-8 8-86,7-8 59,-34 41-57,-35 54 1,49-65 43,-7 10 70,1 2 0,-34 73 0,50-86 0,0 0 0,2 0 0,1 1 0,2 1 0,-5 35 0,9-42 97,1 1 0,1-1 0,3 43 0,-1-64-84,0 0 1,0 0-1,0 0 1,0 0 0,1 0-1,-1-1 1,4 7-1,-4-8-15,0-1 0,0 1 0,0-1 0,1 0 1,-1 1-1,0-1 0,0 0 0,1 0 0,-1 0 0,1 0 0,-1 0 0,1 0 0,-1 0 0,1-1 0,0 1 0,-1 0 0,1-1 0,0 1 0,0-1 0,2 1 0,2-2 14,0 1-1,0 0 1,0-1-1,-1 0 0,1-1 1,0 1-1,-1-1 1,11-5-1,42-25 83,-53 29-105,297-214-90,-269 191 142,-15 12-288,-15 12-14,-5 3-18,0 2 244,-1-1 1,1 1-1,0 0 0,0 0 1,0 0-1,0 1 0,1-1 1,-2 5-1,-9 30 55,9-27-42,1 1-1,1 0 1,0 0-1,0-1 1,1 1-1,3 22 1,-3-29 40,1-1 0,0 1 0,0-1 0,0 0 0,1 1 0,-1-1 0,1 0 0,0 0 0,0 0 0,0 0 0,1 0 0,-1-1 0,1 1 0,0-1 0,0 0 0,0 1 0,1-1 0,-1-1 0,1 1 0,-1 0 0,6 1 0,-8-3-17,1-1 0,0 1 1,-1-1-1,1 0 0,0 1 0,0-1 1,-1 0-1,1 0 0,0-1 0,0 1 1,-1 0-1,1 0 0,0-1 1,-1 1-1,1-1 0,0 0 0,-1 1 1,1-1-1,-1 0 0,1 0 0,-1 0 1,1 0-1,-1 0 0,0 0 0,1-1 1,-1 1-1,0 0 0,1-2 0,4-5 27,0 0-1,0-1 1,6-12-1,-11 20-46,3-8 2,0 0-1,0 0 0,-1 0 1,0 0-1,-1-1 1,0 1-1,0-1 1,-1 0-1,0 1 0,-1-1 1,0 0-1,0 0 1,-1 1-1,-5-20 0,5 26-43,0 0 0,0 0 0,-1 0 0,0 1 0,1-1-1,-1 0 1,0 1 0,0-1 0,-1 1 0,1 0-1,0-1 1,-1 1 0,1 0 0,-1 1 0,0-1 0,0 0-1,-5-2 1,2 2 15,-1-1 0,1 1 0,-1 1 0,1-1 0,-1 1 0,1 0 0,-11 0-1,16 1 37,-1 1-1,0-1 1,1 0-1,-1 0 1,0 1-1,1-1 1,-1 1-1,1 0 1,-3 1-1,2-2-20,1 1 1,-1 0-1,1-1 0,-1 1 1,1 0-1,-1-1 0,0 0 1,1 1-1,-3-1 0,29-1 119,0-1 0,1-2-1,29-7 1,-5-1-81,0 2-1,1 2 1,-1 3 0,92 1-1,-131 4-27,1 1-1,0 0 1,0 1-1,0 0 1,11 5-1,-20-7 15,-1 1 1,0 0-1,0 0 0,0 0 0,0 0 0,0 1 0,0-1 0,0 0 0,0 1 1,0-1-1,0 1 0,-1 0 0,1 0 0,-1-1 0,1 1 0,-1 0 1,0 0-1,0 0 0,0 1 0,0-1 0,0 0 0,0 0 0,0 1 0,-1-1 1,1 0-1,-1 1 0,0-1 0,0 0 0,0 1 0,0-1 0,0 3 0,-1 1 63,-1 0 0,1-1-1,-1 1 1,-3 8 0,3-10-34,0 0 0,1 0 0,-1 0 0,1 0 0,0 0 1,0 9-1,1-13-39,0 0 0,0 1 0,0-1 1,0 0-1,0 0 0,0 0 0,0 1 0,0-1 1,0 0-1,0 0 0,0 0 0,0 1 0,1-1 1,-1 0-1,0 0 0,0 0 0,0 0 1,0 1-1,0-1 0,1 0 0,-1 0 0,0 0 1,0 0-1,0 0 0,1 0 0,-1 1 0,0-1 1,0 0-1,0 0 0,1 0 0,-1 0 0,0 0 1,0 0-1,1 0 0,-1 0 0,0 0 0,0 0 1,0 0-1,1 0 0,-1 0 0,0 0 1,0 0-1,1 0 0,-1 0 0,0-1 0,0 1 1,0 0-1,0 0 0,1 0 0,-1 0 0,0-1 1,10-4 127,62-51 252,-52 38-430,1 1 1,0 1-1,2 1 1,36-18-1,-58 32 31,0 0-1,0 1 1,0 0-1,1-1 1,-1 1-1,0 0 1,0-1-1,0 1 1,1 0-1,-1 0 1,0 0-1,0 0 1,0 0-1,1 0 1,-1 0-1,2 1 1,-2 0 13,0-1 0,0 1 0,0-1 0,-1 1-1,1-1 1,0 1 0,-1 0 0,1-1 0,-1 1 0,1 0 0,-1 0 0,1-1 0,-1 1 0,1 0 0,-1 0 0,0 0 0,1 1 0,0 5 38,0 0-1,0-1 1,-1 1-1,0 0 1,-1 8 0,1 1 54,0-8-55,0 0 0,1 1-1,0-1 1,0 0 0,1 0 0,0 0-1,4 11 1,-4-15-26,0 0-1,0 0 1,0-1-1,0 1 1,1-1-1,-1 0 0,1 0 1,0 0-1,0 0 1,0 0-1,1-1 1,-1 1-1,0-1 1,1 0-1,0 0 1,-1 0-1,5 1 1,0 0-229,1-1-1,-1 0 1,0-1 0,1 0 0,-1-1-1,1 1 1,-1-1 0,0-1 0,1 0-1,11-3 1,-12 3-721,0-1 0,0-1-1,0 1 1,-1-1 0,1-1-1,-1 1 1,0-1 0,0-1-1,0 1 1,11-10 0,-16 12 350,0 0 1,0 0 0,-1 0 0,1 0-1,0 0 1,-1 0 0,1-1-1,-1 1 1,0 0 0,1-1-1,-1 1 1,-1-1 0,1 0-1,0 1 1,0-4 0,0-15-3296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0:53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49 9792,'-8'3'4448,"21"-3"-3872,0 0 1887,9 0-1471,41-3 1088,10-1-1216,25-4-128,2 3-416,11-1-160,-3 1-96,13-7-480,-8 4 224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0:58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1116 6400,'-4'-4'6920,"13"-2"-3659,15-24-415,37-58 0,-37 51-2130,33-40 1,96-83 579,-128 134-953,26-35 1,-50 59-316,49-50 126,-50 51-164,1 1-1,-1-1 1,1 1-1,-1-1 0,1 1 1,-1-1-1,1 1 1,-1-1-1,1 1 1,-1 0-1,1-1 1,0 1-1,-1 0 1,1-1-1,0 1 0,-1 0 1,1 0-1,0 0 1,0 0-1,-1 0 1,1 0-1,0 0 1,-1 0-1,2 0 0,0 0-8,-1 1 0,1-1 0,-1 1 0,0 0 0,1-1 0,-1 1 0,0 0 0,1 0 0,-1 0 0,0 0 0,1 1 0,1 2 12,0-1 1,0 0 0,-1 1-1,0-1 1,0 1 0,0 0-1,0-1 1,2 6 0,-2 1 35,-1 0-1,0 0 1,0 0 0,-1 0-1,0 0 1,0 0 0,-4 17 0,-20 69 173,22-90-202,-6 22 118,-1-1 0,-2 0-1,-25 46 1,29-62-74,0 0 0,-1 0 0,0 0 0,-1-1 0,0-1 0,0 1 0,-1-1 0,-1-1 0,1 0 0,-18 10 0,25-17-38,0 1 0,-1-1 0,1 0 0,-1 0 0,1 0 0,-1 0 0,1 0 0,-1-1 0,1 0 0,-1 0 0,0 0 0,1 0 0,-1 0 0,0-1 0,1 1 0,-1-1 0,1 0 0,-1 0 0,1-1 0,-1 1 0,1-1 0,0 1 1,0-1-1,0 0 0,0 0 0,-5-5 0,-1-1 8,1-1 1,-1 0 0,1 0 0,1-1 0,0 0-1,-10-21 1,14 27-48,1 0 0,1 0 0,-1-1 0,1 1 0,-2-9 0,2 12 24,1 0 0,0 0 1,0 0-1,0-1 0,0 1 0,0 0 1,0 0-1,0 0 0,0 0 1,1-1-1,-1 1 0,0 0 0,1 0 1,-1 0-1,1 0 0,-1 0 0,1 0 1,-1 0-1,1 0 0,0 0 1,0 0-1,-1 0 0,1 0 0,0 0 1,0 1-1,0-1 0,1-1 1,3 0 4,0 0 1,0 0-1,1 0 1,-1 1 0,0 0-1,1 0 1,-1 0 0,0 0-1,1 1 1,-1 0 0,8 1-1,7 2-116,35 9-1,-12-2 136,-43-10-15,100 14 292,-87-13-221,0-1-1,0 0 0,0-1 1,0 0-1,23-6 1,-15-1 0,-1 0 0,0-1 0,0-2 0,-1 0 1,29-22-1,38-22-210,23 4 299,-93 45-181,1 0 1,-1 2 0,1 0-1,34-3 1,-38 6 15,0 1-1,1 1 1,-1 0 0,19 5 0,32 0 282,-62-5-240,0-5 269,-2 4-304,0 0 1,0-1-1,0 1 1,0 0 0,0 0-1,0-1 1,0 1 0,0 0-1,0-1 1,0 1-1,0 0 1,0 0 0,0-1-1,0 1 1,0 0 0,0 0-1,0-1 1,0 1-1,0 0 1,0 0 0,0-1-1,-1 1 1,1 0 0,0 0-1,0-1 1,0 1-1,0 0 1,-1 0 0,1 0-1,0-1 1,0 1 0,0 0-1,-1 0 1,0-2-14,0 1 1,-1-1 0,1 1 0,-1 0-1,1 0 1,-1 0 0,1 0-1,-1 0 1,0 0 0,1 0-1,-1 0 1,-3-1 0,-25-5-128,15 5 60,0 1 0,0 0 0,0 1 0,1 1 1,-1 1-1,0 0 0,0 0 0,1 2 0,-28 10 0,34-12 78,1 2 0,0-1 0,0 1-1,0 0 1,0 0 0,1 1 0,-1 0 0,1 0-1,1 0 1,-1 1 0,1 0 0,0 0 0,0 1-1,1-1 1,-1 1 0,1 0 0,1 0 0,0 0-1,-5 14 1,5-9 17,0 0 1,0 1-1,1-1 0,1 1 0,0-1 0,1 1 1,0-1-1,1 1 0,0-1 0,1 1 1,7 23-1,-7-30-2,0-1 0,0 1 0,1-1-1,-1 1 1,1-1 0,1 0 0,-1 0 0,1-1 0,0 1 0,0-1 0,0 1 0,8 4 0,-6-4 27,1-1 0,0 0 0,0-1 0,0 1 0,0-2 0,1 1 0,-1-1 0,15 3 0,-8-3 30,0-1-1,0 0 1,0-2-1,1 1 1,-1-2 0,0 1-1,0-2 1,0 0 0,0-1-1,18-7 1,-11 1-55,0-1 0,35-24 0,37-36 34,-41 31-31,76-51-101,-102 75 94,1 1 0,56-22 0,-75 34 2,114-37-262,-107 36 219,0 1-1,0 0 0,0 1 1,1 1-1,-1 1 0,17 0 1,-10 2 73,-16-2-46,0 0-1,-1 1 1,1 0 0,0 0-1,8 3 1,-12-4 70,-18-12 283,3 7-412,0 0-1,-1 1 0,1 0 1,-1 1-1,0 1 0,0 1 1,-26-1-1,17 2 35,-1 2 1,1 0-1,0 1 0,1 1 0,-1 2 0,1 0 1,-38 16-1,49-17 26,0 1 0,1 0 0,-1 1 0,1 0 0,1 1 0,-18 17-1,21-19-2,1 1 0,-1 1 0,1-1 0,1 1 0,-1-1 0,2 1 0,-1 1 0,1-1 0,0 0 0,-3 13 0,5-15 24,1 0 0,-1-1 0,1 1 0,0 0 0,1-1 0,-1 1-1,1 0 1,0-1 0,3 9 0,-4-12 3,1 0-1,0 0 0,-1 0 1,1 0-1,0 0 1,0-1-1,0 1 1,1 0-1,-1 0 0,0-1 1,0 1-1,1-1 1,-1 1-1,1-1 1,0 0-1,-1 0 0,1 0 1,0 0-1,0 0 1,-1 0-1,1 0 1,0 0-1,0 0 1,0-1-1,0 1 0,0-1 1,0 0-1,0 0 1,4 0-1,0 0 26,1-1 1,-1-1-1,1 0 0,-1 1 1,0-2-1,8-3 0,36-21 97,-40 21-120,29-18 67,61-51 1,29-39-335,-98 86 55,-22 19-161,-14 13 45,-15 14 34,11-7 249,0 0-1,1 1 1,1 0 0,0 1 0,0-1-1,2 1 1,-9 27 0,7-15 48,1 2 0,1-1 0,-1 34 1,6-52-7,0 0-1,0 0 1,1-1 0,0 1 0,1 0 0,-1-1 0,1 1-1,6 12 1,-7-18-6,0 1 1,1-1-1,-1 0 0,1 1 0,-1-1 0,1 0 0,0 0 1,0 0-1,0 0 0,0-1 0,0 1 0,3 2 0,-3-3 4,0-1-1,0 1 1,0 0-1,0-1 0,0 1 1,0-1-1,0 0 1,0 0-1,0 0 0,0 0 1,0 0-1,0 0 0,0 0 1,0-1-1,0 1 1,0-1-1,0 1 0,3-2 1,1-1 25,1 0 1,-1-1 0,0 0-1,-1 0 1,1 0-1,-1 0 1,10-10-1,31-44 33,-16 20-40,17-14 9,105-88 0,22-23-144,-124 103-51,-3-3-1,47-81 1,-74 117-685,-53 90 362,-60 69 179,-5 9 332,88-124-18,1 1 1,0 0-1,2 1 1,0-1 0,1 1-1,1 1 1,1-1-1,0 1 1,2 0-1,0-1 1,2 37-1,1-51 8,-1 0-1,1 1 0,0-1 1,0 0-1,0 1 0,1-1 0,0 0 1,5 9-1,-6-12-13,0 0 0,0 0 0,1-1 0,-1 1 0,1 0 0,-1-1 0,1 0 0,0 1 0,0-1 0,-1 0 0,1 1 1,0-1-1,0 0 0,0-1 0,0 1 0,0 0 0,0 0 0,1-1 0,-1 1 0,0-1 0,0 0 0,0 0 0,1 0 0,1 0 0,2-1 17,0 0 1,0 0-1,0 0 0,0-1 0,0 0 1,-1-1-1,12-5 0,36-26 150,-49 31-167,24-19-17,-1-1 1,-1-1 0,34-39 0,56-88-175,-15-9 41,0 2-70,18 1 320,-47 64-303,-66 85 84,0 0-1,-1-1 1,-1 0 0,1 0 0,3-11-1,-8 19 92,1 1 0,-1 0 0,0-1-1,0 1 1,0-1 0,1 1-1,-1 0 1,0-1 0,0 1 0,0-1-1,0 1 1,0-1 0,0 1-1,0-1 1,0 1 0,0 0-1,0-1 1,0 1 0,0-1 0,0 1-1,0-1 1,0 1 0,0 0-1,0-1 1,-1 1 0,1-1-1,0 1 1,0 0 0,-1-1 0,1 1-1,0-1 1,0 1 0,-1 0-1,1 0 1,0-1 0,-1 1 0,1 0-1,-1-1 1,1 1 0,0 0-1,-1 0 1,1 0 0,-1-1-1,1 1 1,0 0 0,-1 0 0,1 0-1,-1 0 1,0 0 0,-2 0-18,0 0 1,1 1 0,-1-1 0,0 1-1,0-1 1,-4 3 0,-4 2 24,0 1 1,0 0-1,0 1 0,0 0 1,1 1-1,0 0 0,1 1 1,0 0-1,0 0 0,-14 21 1,-1 6 105,-36 70 1,8 3 270,-46 145 1,85-214-273,2 0 0,2 1 1,-8 78-1,16-106-19,1 1 0,0-1 1,2 15-1,-1-25-46,-1 1 1,1 0 0,0-1-1,0 1 1,1-1 0,-1 1-1,3 3 1,-3-6-25,-1 0 1,1 1-1,0-1 0,0 0 1,0 0-1,0 0 0,0 0 1,0 0-1,0-1 1,1 1-1,-1 0 0,0 0 1,0-1-1,1 1 1,-1-1-1,0 1 0,1-1 1,-1 0-1,2 1 0,1-1 13,0 0 0,0-1 0,0 1-1,0-1 1,0 0 0,0 0-1,0 0 1,0-1 0,-1 0 0,7-3-1,6-2 19,100-48 36,-9 4 50,-62 31-143,48-30 0,-74 38-66,0-1 0,0-1 1,-2-1-1,28-28 0,-43 41 34,0 0 0,0 0 0,-1-1 0,1 1 0,-1-1 0,1 0 1,-1 1-1,0-1 0,1 0 0,-2 1 0,2-4 0,-2 5 20,0 0 1,0 0-1,0 0 1,0 1-1,0-1 1,0 0 0,0 0-1,0 1 1,0-1-1,-1 0 1,1 0-1,0 1 1,-1-1-1,1 0 1,0 1 0,-1-1-1,0-1 1,0 1-8,0 0 0,0 0 1,-1 1-1,1-1 0,0 0 1,0 0-1,-1 1 0,1-1 1,0 1-1,-1-1 0,1 1 0,-3-1 1,-4 1-8,1 0-1,-1 0 1,1 0 0,-1 1 0,1 0-1,-1 1 1,1-1 0,0 1 0,-9 4-1,6-2 39,-7 1 40,0 1 1,0 1-1,0 0 1,1 1 0,-24 17-1,35-21-20,0 0 0,0 0 1,1 1-1,-1 0 0,1-1 0,0 2 0,1-1 0,-5 8 1,6-9-2,0 0 0,0 1 0,1-1 0,0 1 1,0-1-1,0 1 0,0-1 0,1 1 0,0-1 1,0 1-1,0 0 0,2 8 0,-1-8 5,0-1 0,0 0-1,1 1 1,-1-1 0,1 0-1,0 0 1,1 0 0,-1 0-1,1 0 1,-1 0 0,1-1 0,0 1-1,1-1 1,-1 0 0,0 0-1,1 0 1,0 0 0,0-1 0,0 1-1,0-1 1,0 0 0,0 0-1,6 1 1,-3 0 30,1-1 1,0-1-1,0 1 0,0-1 0,0-1 0,0 1 1,0-1-1,0-1 0,0 1 0,0-1 1,0-1-1,10-3 0,5-4 13,0-1-1,-1-1 1,0-1 0,0-1-1,-2-1 1,0-1 0,21-20-1,8-13-95,-43 41 15,0 0 1,0 0 0,-1 0 0,0-1 0,5-10 0,-10 17 7,1-1 1,-1 1-1,0 0 1,1 0-1,-1 0 1,0 0 0,0 0-1,1 0 1,-1-1-1,0 1 1,0 0-1,0 0 1,-1 0-1,1 0 1,0-2-1,-2 0-39,1 1 0,0 0 0,0 0 0,-1 0 0,1-1-1,-1 2 1,0-1 0,-2-3 0,5 3 68,5 1 5,16 1 14,25 3-186,-21 2 196,-8-3-83,1 2-1,34 11 1,-49-13 18,1-1 1,-1 2-1,0-1 1,0 0-1,0 1 0,0-1 1,0 1-1,0 0 0,-1 1 1,1-1-1,-1 1 1,0-1-1,0 1 0,0 0 1,-1 0-1,4 7 0,1 14 33,-6-22-1,-1 1 0,1-1 1,0 0-1,0 0 0,0 0 1,1 0-1,-1 0 0,0 0 1,1 0-1,3 4 0,-4-6-11,0 1 16,0 0-1,1 0 1,0 0-1,-1-1 1,1 1-1,0 0 1,0-1 0,0 1-1,0-1 1,0 0-1,0 1 1,0-1-1,0 0 1,1 0 0,-1-1-1,0 1 1,1 0-1,-1-1 1,0 0-1,1 1 1,4-1-1,4-1 26,1 0-1,-1 0 0,0-1 0,0-1 1,0 0-1,0 0 0,11-6 0,5-4 55,37-22-1,-46 22-74,-1 0-1,0-2 1,-1 1-1,16-21 1,-18 16 0,-7 11-446,-9 27 163,0-7 311,0 0 0,0 0 0,1 0 0,1 1 0,0-1 0,0 0 0,1 0 0,3 13 0,-3-25-45,-1 1 1,0-1 0,0 0-1,0 1 1,1-1-1,-1 1 1,0-1-1,0 0 1,1 1 0,-1-1-1,0 0 1,1 0-1,-1 1 1,0-1 0,1 0-1,-1 0 1,0 1-1,1-1 1,-1 0 0,1 0-1,-1 0 1,0 0-1,1 0 1,-1 1 0,1-1-1,-1 0 1,1 0-1,-1 0 1,1 0 0,-1 0-1,0 0 1,1 0-1,-1-1 1,1 1-1,17-6 184,-11 3-167,168-64 270,-105 38-468,84-23 0,-152 52 155,-1-1-1,0 1 0,0 0 1,0 0-1,0 0 0,1-1 0,-1 1 1,0 1-1,0-1 0,2 0 1,-2 0 8,-1 0 1,1 1 0,-1-1 0,0 0 0,1 0 0,-1 0 0,0 1 0,0-1 0,1 0 0,-1 0-1,0 1 1,1-1 0,-1 0 0,0 1 0,0-1 0,0 0 0,1 1 0,-1-1 0,0 0-1,0 1 1,0-1 0,0 1 0,1 2-23,-1-1 0,0 1 0,-1-1 0,1 1 0,0 0 0,-1-1 0,-1 6 0,0-1-21,-1 1 1,0-1-1,-7 12 0,-3 7 136,12-26-76,1 1 0,0-1 0,-1 1 0,1-1 0,0 1 0,0-1-1,0 1 1,0-1 0,-1 1 0,1-1 0,0 1 0,0-1-1,0 1 1,0-1 0,0 1 0,0-1 0,0 1 0,0-1 0,1 1-1,-1-1 1,0 1 0,0-1 0,0 1 0,0-1 0,1 1 0,-1-1-1,0 1 1,1-1 0,-1 1 0,0-1 0,1 0 0,0 1-1,0 0 17,0-1-1,0 1 0,1-1 0,-1 1 0,1-1 0,-1 0 0,0 0 0,1 0 0,-1 0 0,0 0 0,1 0 0,1 0 0,5-1 17,0-1 1,0 0-1,10-3 0,9-7-59,-1-1 0,43-28 1,18-9-187,-45 30-184,-42 20 385,0 0-1,0 0 1,0 0 0,1 0 0,-1 0 0,0 0 0,0 0 0,1 0 0,-1 0-1,0 0 1,0 0 0,1 0 0,-1 0 0,0 0 0,0 0 0,0 0-1,1 0 1,-1 0 0,0 0 0,0 0 0,1 0 0,-1 0 0,0 0-1,0 1 1,0-1 0,1 0 0,-1 0 0,0 0 0,0 0 0,0 1 0,0-1-1,0 0 1,1 0 0,-1 0 0,0 1 0,0 9 2,-7 9 35,2-7-37,1-1 0,1 1 0,0-1-1,0 1 1,1 0 0,0 0 0,1 0-1,1 0 1,0 13 0,0-23 18,1 0 0,-1 0 0,1 0 0,0 0 0,-1 0 1,1 0-1,0 0 0,0 0 0,0-1 0,1 1 0,-1 0 0,0-1 0,0 1 1,1-1-1,-1 1 0,1-1 0,0 0 0,-1 1 0,1-1 0,0 0 1,0 0-1,-1 0 0,1 0 0,0-1 0,0 1 0,0-1 0,0 1 0,0-1 1,0 1-1,4-1 0,6 1 45,1-1 0,-1 0 0,24-3 1,-20 1-10,55-5-93,1-3 1,98-28-1,-146 29 52,0-1-1,0 0 1,-2-2-1,37-24 1,-56 34-41,0 0 1,0 0-1,-1 0 0,1 0 1,-1-1-1,0 1 1,1-1-1,-1 1 0,0-1 1,0 0-1,-1 0 1,3-3-1,-29 14-523,-76 60 400,95-64 134,-14 10 14,1 2-1,0 1 0,-22 25 1,31-30 6,1-1 0,1 2 0,0-1 0,0 1 0,1 0 0,-9 26 0,14-33 53,0 1 0,1-1 1,0 0-1,0 0 0,1 0 0,0 12 0,0-16-33,1 0-1,-1-1 0,0 1 0,1-1 1,-1 1-1,1-1 0,-1 0 0,1 1 1,-1-1-1,1 1 0,0-1 0,0 0 1,0 0-1,2 2 0,-3-2-10,1 0-1,0-1 0,1 1 1,-1-1-1,0 1 1,0-1-1,0 0 1,0 1-1,0-1 1,0 0-1,0 0 1,1 0-1,-1 0 1,0 0-1,0 0 1,0 0-1,0 0 0,1 0 1,-1-1-1,0 1 1,0 0-1,2-1 1,1-1 16,0 0 0,0 0 0,-1 0 0,1-1-1,0 1 1,-1-1 0,0 0 0,4-3 0,25-31 87,-17 20-69,34-41-56,54-84 1,-97 134-49,-1-1 0,0 0-1,-1 0 1,0 0 0,5-16 0,-8 18-76,-4 10-40,-5 13-18,-51 176-16,1-6 373,46-155-71,-1-1 0,-1 0 0,-35 51 0,-70 65 166,103-128-208,-16 19 28,-102 110 275,116-130-365,-31 22 1,49-39 13,-6 5-9,0-1 0,0 0 0,-11 5 0,14-8-3,0 0 0,0 0 0,0 0 0,0-1-1,0 1 1,0-1 0,0 0 0,0 0 0,0 0 0,-1 0 0,-3-1 0,0 0-43,-1-2 0,1 1 0,0-1 0,0 0 0,0 0 0,0-1 0,0 1 0,1-2 0,-11-7 0,-4-7-25,-26-29 0,47 48 80,-9-9 21,0-1 0,1 0 0,-12-21 1,18 28-1,1-1 0,-1 1 0,1 0 0,0-1 0,0 1 0,0-1 0,0 1 0,0-6 0,1 7-1,1 0-1,-1 0 1,0 0 0,0 0-1,1 0 1,-1 0 0,1 0-1,0 0 1,-1 0 0,1 1-1,0-1 1,0 0 0,0 1-1,0-1 1,0 0 0,3-2-1,9-7 19,0 0 1,0 1-1,0 0 0,2 1 0,-1 0 0,21-7 0,97-32-2535,-90 34-467,-23 4-599,-5 1 1179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0:59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21 10624,'-19'-14'4832,"23"11"-4192,-4 0 543,0 6-767,5-3-640,8 8 64,0-4-1727,5 4 1055,-8 0-3968,-1 1 2688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0:59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1 149 10976,'0'-4'4960,"31"-4"-4321,6 5 2689,8 3-1952,49-9 1216,9 4-1504,50-6 224,0 2-768,18-2-448,-15 2-96,15-6-32,-21 7 32,3-8-3328,-19 7 1824,-9-11-8607,-20 9 5599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2:35.4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145 109 1888,'0'0'613,"1"-11"374,2 9-685,-1 0 0,1 0 0,-1 0 0,0 0 1,0-1-1,0 1 0,0-1 0,0 1 0,0-1 0,2-6 0,9-32 3441,-8 25-2255,-3 8-251,-3 10-456,-4 18-420,-8 45 520,-2-1 1,-31 78-1,3-10-251,30-78-372,-7 64-1,12-65 355,-18 67 0,25-117-579,1-4-731,3-9-2204,5-16-4075,4 10 3847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2:36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311 10 3488,'0'0'23,"0"0"0,0 0 1,0 0-1,0 0 0,0 0 0,0 0 0,0 0 1,0 0-1,0 0 0,0-1 0,0 1 1,0 0-1,0 0 0,0 0 0,0 0 0,-1 0 1,1 0-1,0 0 0,0 0 0,0 0 1,0 0-1,0 0 0,0 0 0,0 0 0,0 0 1,0 0-1,0 0 0,0-1 0,0 1 1,0 0-1,0 0 0,0 0 0,0 0 1,0 0-1,0 0 0,0 0 0,0 0 0,0 0 1,0 0-1,0 0 0,1 0 0,-1 0 1,0 0-1,0 0 0,0 0 0,0-1 0,0 1 1,0 0-1,0 0 0,0 0 0,0 0 1,0 0-1,0 0 0,0 0 0,0 0 0,0 0 1,0 0-1,0 0 0,0 0 0,0 0 1,1 0-1,-1 0 0,7-2 1609,3-2 1913,-10 6-3263,0 1 0,0-1 0,0 0 0,0 1 0,-1-1 0,1 0 1,-1 1-1,1-1 0,-2 4 0,-5 16 190,-1 0 1,-1-1-1,0 0 1,-18 28 0,-45 52 722,-6 8-468,62-83-637,1 0 0,-17 43-1,21-41 13,2 0-1,0 1 0,2 0 1,1 1-1,2 0 0,-1 42 1,5-69-75,0-1 1,0 1-1,0-1 1,0 0-1,1 1 0,-1-1 1,1 0-1,0 1 1,0-1-1,0 0 1,0 0-1,0 1 0,0-1 1,0 0-1,1 0 1,-1 0-1,1-1 1,0 1-1,-1 0 0,1-1 1,0 1-1,2 1 1,0-1 48,0 0 1,0 0-1,1 0 1,-1-1-1,0 0 0,1 0 1,-1 0-1,1 0 1,-1 0-1,10-1 1,11-2 8,0 0 0,0-2 1,-1 0-1,0-2 0,1-1 1,26-12-1,23-19 86,-73 38-171,-1 0 1,1 0-1,0-1 0,0 1 1,-1 0-1,1-1 1,0 1-1,-1-1 0,1 1 1,0-1-1,-1 1 1,1-1-1,-1 1 0,1-1 1,-1 0-1,1 1 1,-1-1-1,0 0 0,1 1 1,0-2-1,-1-7-2995,-9-3-6525,7 9 8294,0-6-1110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2:36.6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87 4736,'-52'-8'2720,"39"6"3148,26-1-4440,243-45 2120,6 24-2435,-254 23-1095,-1 0 0,1 1 0,-1 0 0,1 1 0,0 0 0,-1 0 0,14 4 0,-10 2-2030,-4-2-2547,-4-1 2197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2:37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161 12 5056,'0'-11'2826,"-1"20"-1893,0 0-1,-1 1 0,0-1 1,0 0-1,-1 0 0,-5 10 1,-30 64 220,20-45-657,-49 125 699,49-111-2475,17-44 283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2:37.9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13 515 2816,'-11'20'917,"10"-20"-832,1 1 0,0-1-1,0 1 1,0-1 0,0 1-1,0 0 1,-1-1 0,1 1-1,0-1 1,0 1 0,0 0 0,1-1-1,-1 1 1,0-1 0,0 1-1,0 0 1,0-1 0,0 1-1,1-1 1,-1 1 0,0-1 0,1 1-1,-1-1 1,0 1 0,1-1-1,-1 1 1,1-1 0,-1 1-1,0-1 1,1 0 0,-1 1-1,1-1 1,-1 0 0,1 1 0,-1-1-1,1 0 1,0 0 0,-1 0-1,1 1 1,-1-1 0,2 0-1,2 0 414,1-1-1,-1 0 1,0 0-1,0 0 1,1 0-1,-1-1 1,0 0-1,0 0 1,0 0-1,0 0 1,3-3-1,8-6 317,16-15 0,-30 25-737,17-17 360,-1 0 0,0-1 0,21-33 1,36-70 295,8-11-298,-19 36-296,-60 94-180,-1 0 1,0 0-1,1-1 1,0 2 0,0-1-1,0 0 1,0 1-1,0-1 1,6-2-1,-8 4 38,0 1-1,0-1 1,0 1-1,0-1 0,0 1 1,0-1-1,-1 1 1,1 0-1,0-1 1,0 1-1,1 0 0,-1 0 1,0 0-1,0 0 1,0 0-1,0 0 1,0 0-1,0 0 0,0 0 1,0 1-1,0-1 1,0 0-1,0 1 1,0-1-1,-1 1 0,1-1 1,0 1-1,0-1 1,0 1-1,0-1 0,0 1 1,-1 0-1,1 0 1,0-1-1,-1 1 1,1 0-1,-1 0 0,1 0 1,-1 0-1,1 0 1,0 1-1,0 3-37,1 0 0,-1 0 0,-1 1 0,1-1-1,-1 0 1,0 7 0,1 9-39,1 37 348,-7 67 1,3-74-107,-1-13 36,-1 0 1,-2 0 0,-11 40-1,16-77-195,-8 22 378,9-22-351,-1 0-1,1 0 1,-1 0-1,1-1 1,-1 1-1,0 0 1,0 0-1,1-1 0,-1 1 1,0 0-1,0-1 1,0 1-1,0-1 1,0 1-1,0-1 1,0 1-1,0-1 1,1 0-1,-2 0 0,1 1 1,0-1-1,-1 0 1,-1 0 1,1-1 0,0 1 0,0-1 0,-1 1 0,1-1 0,0 0 0,0 0 0,0 0 0,0 0 0,0 0 0,0 0 0,0-1 0,1 1 0,-3-2 0,-24-27 124,19 19-173,-6-6 35,9 12-43,0-1 1,1 1-1,0-1 1,0-1-1,0 1 1,1-1-1,0 0 1,-4-10-1,8 17 30,0-1 0,0 1 0,0 0 1,0-1-1,0 1 0,0 0 0,0-1 0,0 1 0,0 0 0,0-1 0,0 1 1,0 0-1,0-1 0,0 1 0,0 0 0,0 0 0,1-1 0,-1 1 0,0 0 1,0-1-1,0 1 0,0 0 0,1 0 0,-1-1 0,0 1 0,0 0 0,1 0 1,-1-1-1,0 1 0,1 0 0,-1 0 0,0 0 0,0 0 0,1 0 0,-1-1 0,0 1 1,1 0-1,-1 0 0,0 0 0,1 0 0,-1 0 0,0 0 0,1 0 0,-1 0 1,1 0-1,17 2 457,9 8-128,1 1 0,-2 1 0,36 22 0,-48-26-295,18 13 57,-19-10-3598,-12-10 3351,6 5-3041,-6-6 2830,-1 0 1,1 0-1,0 0 0,-1 0 1,1 0-1,-1 0 1,1 0-1,-1 0 1,1-1-1,-1 1 0,1 0 1,-1 0-1,1-1 1,-1 1-1,0 0 1,3-3-1089,9-8-3439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23:52:01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44 9056,'-26'-24'4640,"26"21"-4480,8 3-192,2-5 96,8 2-32,9-6-3680,13 9 1984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2:44.6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401 290 3712,'9'-1'3980,"-8"1"-3809,0 0 0,0 0-1,-1 0 1,1 0-1,0-1 1,0 1-1,0 0 1,-1 0 0,1-1-1,0 1 1,0-1-1,-1 1 1,1-1-1,0 1 1,-1-1 0,1 1-1,-1-1 1,1 0-1,-1 1 1,1-1 0,-1 0-1,2-1 1,-1-4 1200,0 4-1194,-1 1-1,1-1 1,-1 1-1,0-1 1,1 1-1,-1-1 1,0 1-1,0-1 1,0 1-1,-1-1 1,1 1-1,0-1 1,0 1-1,-1-1 1,1 1-1,-1-1 1,1 1-1,-2-2 1,-16-37 1311,-42-65 0,51 90-1362,-1 1 0,-16-18-1,23 28-125,-1 1-1,1 0 0,-1 0 1,1 0-1,-1 0 0,0 1 1,0-1-1,0 1 0,0 0 1,0 0-1,-1 1 0,1-1 0,-8-1 1,9 3-27,-1 0 0,1 0 0,0 1 0,0-1 0,0 1 0,0-1 0,0 1 1,0 0-1,0 0 0,0 1 0,0-1 0,0 1 0,0-1 0,1 1 0,-1 0 0,1 0 1,-4 3-1,-4 4 20,0 2-1,-12 17 1,17-23 81,2 0-34,-27 33 171,1 1-1,-33 62 1,60-97-180,0 1 1,0-1 0,0 0 0,1 1 0,0-1-1,0 1 1,0 0 0,0-1 0,1 1-1,0 0 1,0-1 0,0 1 0,0 0-1,1-1 1,0 1 0,2 6 0,-2-8 11,0 1 1,1-1-1,0 0 1,0 0 0,0 0-1,0 0 1,0 0-1,1 0 1,0-1-1,-1 1 1,1-1 0,0 1-1,0-1 1,0 0-1,0 0 1,0-1-1,1 1 1,-1-1 0,1 1-1,-1-1 1,5 1-1,15 4 210,-6-1 10,27 3 0,-27-6-271,-1 0 0,22 7 1,-32-8 27,-1 1 1,1 1-1,-1-1 1,0 1-1,0-1 1,0 1-1,0 1 1,-1-1 0,1 1-1,4 5 1,-2-2 12,0 0 1,-1 1 0,0-1 0,-1 1 0,1 0-1,-2 1 1,1-1 0,-1 1 0,0 0-1,-1 0 1,4 19 0,-4-14 59,0 0 1,-2-1-1,1 1 0,-2 0 1,-1 23-1,0-29 0,0-1 0,-1 0 1,0 0-1,0 0 0,-1 0 0,1 0 1,-2 0-1,-3 7 0,4-11-62,1 0 1,-1 1-1,1-1 0,-1-1 0,0 1 1,0 0-1,0-1 0,0 1 0,-1-1 1,1 0-1,-1 0 0,1 0 1,-1-1-1,1 1 0,-1-1 0,-8 2 1,-44 4 356,36-6-481,-27 7 0,39-6-504,0-1 0,-1 1-1,1-1 1,0-1 0,-1 0-1,-9-1 1,8 1-998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2:45.0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35 4736,'-17'-9'14015,"21"9"-13448,0-1-1,-1-1 1,1 1-1,-1 0 1,5-3-1,15-5-199,-1 5-345,0 2 0,0 0 1,44 4-1,-14-1-8244,-42-1 5742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2:47.8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226 228 2912,'-5'-6'9912,"-2"6"-6164,-8 9-4420,8-3 1673,-21 11 2,-45 39 0,64-47-813,-1-1 0,2 2 0,-1 0 0,1 0-1,1 0 1,0 1 0,-10 19 0,14-23-115,1 1 0,-1-1 0,1 1 0,0 0 0,1 0 0,0 0 0,0 0 0,1 10-1,0-14-28,0-1 0,0 0 0,1 0 0,-1 0-1,1 1 1,0-1 0,0 0 0,0 0 0,0 0 0,0 0-1,1 0 1,-1-1 0,1 1 0,0 0 0,0-1-1,0 1 1,0-1 0,0 0 0,1 1 0,-1-1-1,1 0 1,4 3 0,-4-4-1,0 0 0,0-1 0,-1 1 0,1 0-1,0-1 1,0 0 0,-1 1 0,1-1 0,0 0 0,0-1 0,0 1 0,0 0 0,-1-1 0,1 0-1,0 1 1,-1-1 0,1 0 0,0-1 0,-1 1 0,1 0 0,-1-1 0,5-3 0,3-3 99,1 0 1,-1-1-1,12-15 1,15-15-179,-13 14-56,24-32 0,-34 42 6,-12 13 50,0 0 0,0-1 0,0 1 0,0 0 0,0-1 1,-1 1-1,1-1 0,1-4 0,-4 15-102,0 0 0,1 0-1,-1 0 1,1 0 0,1 0 0,0 0 0,3 14-1,20 67 512,-23-85-328,0-1 0,1 0 0,-1 1-1,1-1 1,0 0 0,-1 0 0,2 0-1,-1-1 1,0 1 0,5 4-1,-6-6-16,0 0-1,0-1 0,0 1 1,0-1-1,0 1 0,0-1 0,0 1 1,0-1-1,1 1 0,-1-1 0,0 0 1,0 0-1,0 0 0,1 1 1,-1-1-1,0 0 0,0-1 0,0 1 1,1 0-1,-1 0 0,0 0 0,0-1 1,0 1-1,0-1 0,1 1 0,-1-1 1,0 1-1,0-1 0,0 1 1,0-1-1,0 0 0,0 0 0,0-1 1,8-7 104,-1 0 0,0-1 0,-1 0 0,0 0 0,6-12 0,-2 2-48,2 0-78,0-1 0,-2-1 0,17-45 0,-27 62-57,0 1-1,-1-1 1,0 0-1,1 0 1,-1 0-1,-1 0 1,1 0-1,-1 0 1,0 0-1,0 1 1,0-1-1,-1 0 1,0 1-1,0-1 1,0 1-1,0-1 1,-1 1-1,0 0 1,1 0-1,-2 0 1,1 0-1,0 1 1,-1-1-1,-6-4 1,6 8-165,4 0 205,0 0-1,0 0 1,0 0-1,0 0 1,0 0-1,0 0 1,0 0-1,0 0 1,0 0-1,0 0 1,0 0-1,0 0 1,0 0-1,0 0 1,0 0-1,0 0 1,0 0-1,0 0 1,0 0-1,0 0 1,0 0-1,0 0 1,0 0-1,0 0 1,0 0-1,0 0 1,0 0-1,0 0 1,0 0-1,0 0 1,0 0-1,0 1 1,0-1-1,1 0 1,-1 0-1,-1 0 1,3 0-23,-1 0 1,1 1 0,-1-1 0,1 0 0,-1 1 0,0-1 0,1 1-1,-1 0 1,2 1 0,10 4 129,12-1-9,0 0 0,0-2-1,47 1 1,76-13 20,-118 7-26,0-2 1,0-1-1,-1-1 0,50-18 0,-68 20 118,13-5-12,-24 8-181,1 1-1,-1 0 1,0 0-1,1 0 0,-1 0 1,1 0-1,-1-1 1,0 1-1,1 0 1,-1 0-1,0-1 1,1 1-1,-1 0 1,0 0-1,0-1 0,1 1 1,-1 0-1,0-1 1,0 1-1,1 0 1,-1-1-1,0 1 1,0-1-1,0 1 1,0 0-1,0-1 0,1 1 1,-1-1-1,0 1 1,0 0-1,0-1 1,0 1-1,0-1 1,0 1-1,0-1 0,0 1 1,-1 0-1,1-1 1,0 0-1,0 1-6,-1 0 0,1 0 0,0 0 0,-1 0-1,1 0 1,-1 0 0,1 0 0,0 0 0,-1 0 0,1 0 0,0 0-1,-1 0 1,1 1 0,0-1 0,-1 0 0,1 0 0,0 0 0,-1 0-1,1 1 1,0-1 0,-1 0 0,1 0 0,0 1 0,0-1-1,-1 0 1,1 0 0,0 1 0,0-1 0,-1 0 0,1 1 0,0-1-1,0 0 1,0 1 0,-2 1 13,-18 16 32,0 1 0,2 1 0,0 0-1,-28 43 1,45-60-42,-1 1 0,0-1 0,1 1 0,0 0 0,0 0 0,0-1 0,1 1-1,-1 0 1,1 0 0,0 0 0,0 0 0,0 0 0,2 6 0,-2-8 25,0-1 1,1 1-1,-1-1 1,0 1-1,1-1 1,-1 1-1,1-1 0,0 0 1,0 1-1,-1-1 1,1 0-1,0 1 1,0-1-1,0 0 1,0 0-1,0 0 0,1 0 1,-1 0-1,0 0 1,0 0-1,1-1 1,-1 1-1,0 0 1,1-1-1,-1 1 0,1-1 1,-1 1-1,1-1 1,-1 0-1,1 1 1,-1-1-1,1 0 1,-1 0-1,1 0 0,2-1 1,-2 1-8,0-1-1,0 0 1,0 0-1,0 0 1,-1 0 0,1 0-1,0 0 1,-1-1 0,1 1-1,-1-1 1,3-2 0,14-20 27,-10 9-51,-2-1 0,1 0 0,-2 0 0,5-26 0,-6 29-34,-2 6-129,-1 1-1,0-1 0,1-8 0,-3 10-173,-2 7 143,-1 9 0,7 32 191,-2-34 43,-1-1 0,1 1 0,1 0 0,0-1 0,0 1-1,1-1 1,0 1 0,5 9 0,-7-17-18,-1 0 0,1 0 1,-1 0-1,1-1 0,0 1 0,0 0 0,-1 0 0,1 0 0,0-1 0,0 1 0,0 0 0,0-1 1,0 1-1,0-1 0,0 1 0,0-1 0,0 1 0,0-1 0,0 0 0,1 1 0,-1-1 0,0 0 1,0 0-1,0 0 0,0 0 0,0 0 0,1 0 0,-1 0 0,0 0 0,0-1 0,0 1 0,0 0 1,0-1-1,2 0 0,3-2 145,0 0 0,0 0 0,-1-1 0,9-6 1,-6 4-96,17-12-105,34-35-1,-13 11-10,-46 42 40,0 0 0,0 0 0,1 0-1,-1-1 1,0 1 0,0 0 0,0 0 0,1 0 0,-1 0 0,0-1 0,0 1 0,1 0 0,-1 0-1,0 0 1,1 0 0,-1 0 0,0 0 0,0 0 0,1 0 0,-1 0 0,0 0 0,1 0 0,-1 0-1,0 0 1,1 0 0,-1 0 0,0 0 0,0 0 0,1 0 0,-1 0 0,0 0 0,0 0 0,1 1-1,-1-1 1,0 0 0,0 0 0,1 0 0,-1 1 0,0-1 0,6 15 54,-4 20 39,-2-34-111,0 3 38,1 0 0,0-1 1,-1 1-1,1-1 1,0 1-1,1-1 1,-1 1-1,1-1 0,-1 0 1,4 4-1,21 27 153,-25-33-151,0 0 0,1 1 0,-1-1 0,1 0 0,-1-1 0,1 1 0,-1 0 0,1 0 0,-1-1 1,1 1-1,0 0 0,-1-1 0,1 0 0,0 1 0,0-1 0,-1 0 0,1 0 0,3 0 0,0-1 50,0 0-1,0 1 1,0-2-1,0 1 1,5-2-1,2-3-38,0 1 0,0-2 0,-1 0 0,1 0 0,-2-1 0,1 0 0,-1-1 0,17-18 0,2-8-145,30-48 1,-35 48 40,-22 32 54,0 1 0,0-1 0,0 1 0,0-1 0,0 1 0,5-3 0,-7 4 11,1 1 0,-1 0 0,1-1 1,0 1-1,-1 0 0,1 0 1,-1 0-1,1 0 0,0-1 0,-1 1 1,1 0-1,-1 0 0,1 0 1,0 0-1,-1 0 0,1 1 0,-1-1 1,1 0-1,0 0 0,-1 0 0,1 0 1,-1 1-1,1-1 0,-1 0 1,1 1-1,0-1 0,-1 0 0,1 1 1,-1-1-1,0 0 0,1 1 1,-1-1-1,1 1 0,-1-1 0,0 1 1,1-1-1,-1 1 0,1 1 1,22 37-132,-15-25 175,0-1 1,0 0-1,20 22 0,-25-31-14,1-1 0,0 0 0,-1 0 0,1 0 0,0 0 0,1-1 0,-1 1-1,0-1 1,1 0 0,-1-1 0,1 1 0,-1-1 0,1 0 0,0 0 0,0 0 0,-1-1 0,6 1 0,0-2 36,0 0 1,1 0-1,-2-1 0,1 0 1,0-1-1,0 0 0,-1-1 1,1 0-1,-1 0 0,11-8 1,-10 6-49,0-1 0,-1 0-1,0 0 1,-1-1 0,0 0 0,0 0 0,0-1 0,11-18 0,-15 20 24,0 0 1,-1 0-1,0-1 1,0 0-1,3-9 1,-6 15-58,1 0-1,-1-1 1,0 1-1,1 0 1,-1 0-1,0 0 1,0 0 0,0-1-1,0 1 1,-1 0-1,1 0 1,-1 0-1,1 0 1,-1 0 0,0 0-1,0 0 1,0 0-1,0 0 1,0 0 0,0 0-1,0 0 1,-1 1-1,-1-3 1,2 3 10,0 1 0,0-1 1,0 0-1,0 1 0,0-1 1,0 1-1,0 0 0,0-1 1,0 1-1,-1 0 0,1 0 1,0 0-1,0-1 0,0 1 1,0 1-1,-1-1 0,1 0 1,0 0-1,0 0 0,0 0 1,0 1-1,0-1 0,-2 1 1,-1 1-16,-4 0 4,1 1 1,-1 0 0,1 0-1,0 1 1,0 0 0,1 0-1,-1 0 1,1 1-1,-11 11 1,5-4 61,2 0 0,-1 1-1,-14 26 1,22-35 5,1 0-1,0 0 1,0 1-1,1-1 1,-1 0-1,1 1 1,0-1-1,0 1 1,0 0-1,1-1 1,-1 1-1,1 0 1,1-1-1,-1 1 1,0 0 0,3 8-1,-1-7-4,0-1 0,0 0 0,1 0 0,-1 0 0,1 0 0,0-1 0,0 1 0,1-1 0,0 1 0,-1-1 0,2 0 0,-1-1 0,9 7 0,-1-2 22,1-1 0,-1-1 1,1-1-1,1 0 0,-1 0 1,1-1-1,-1-1 0,17 2 1,-6-2-35,1-1 1,-1-1 0,46-4-1,-56 1-953,0 0 0,0-1 0,-1-1 1,18-6-1,-23 7-868,0-1 0,-1 0 1,1 0-1,11-10 1,3-3-1962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2:49.3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207 12 3904,'1'-12'7381,"-11"29"-5159,0 0-1304,-12 17 1,7-11-216,2-1 1,-16 35-1,25-47-552,-16 37 316,3 0 1,2 2-1,-9 50 1,19-75-370,-3 8 105,2-1 0,2 2 1,-1 34-1,5-53-96,0 1 0,1-1 0,1 0 0,0 0 0,1 0 0,1-1 0,0 1-1,1-1 1,9 19 0,-5-14-187,2 0 0,0-1 0,1 0 0,1-1 0,0-1 0,22 20 0,-31-31-2005,1 1 586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2:53.0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0 942 4800,'6'-5'1828,"1"1"0,-1 0 0,12-6 0,48-26 729,83-63 0,-122 79-2128,-2-1-1,0-2 0,-2 0 1,0-1-1,-2-2 1,-1 0-1,-1-1 1,18-34-1,-32 51-327,0 2 58,-4 18-67,-19 89 423,12-70-352,0 0-1,-2 51 1,9-73-86,-1 1 0,1-1 0,0 0-1,0 0 1,1 1 0,0-1 0,0 0 0,1-1 0,0 1 0,0 0 0,0-1 0,1 0 0,7 9 0,-11-14-44,1 0 0,0 0 0,0 0 0,0 0 0,0 0 0,0 0 0,0 0 0,0 0 0,0-1 0,0 1 0,1-1 0,-1 1 0,0 0-1,0-1 1,1 0 0,-1 1 0,0-1 0,1 0 0,-1 0 0,0 1 0,1-1 0,-1 0 0,0 0 0,1-1 0,-1 1 0,0 0 0,1 0 0,-1-1 0,0 1 0,0-1 0,1 1 0,-1-1 0,0 1 0,0-1 0,0 0 0,0 1 0,2-2 0,3-3 23,0 0 1,0 0 0,0-1-1,9-11 1,-6 5-32,0-1 0,-1 0 0,11-25 0,15-46-56,-10 22 117,-11 30-48,-9 20-117,1-1 0,1 0-1,0 1 1,15-22 0,-20 33 74,-1 1-1,1-1 0,-1 0 1,1 1-1,-1-1 1,1 0-1,0 1 0,0-1 1,-1 1-1,1-1 1,0 1-1,0-1 0,0 1 1,-1 0-1,1-1 1,0 1-1,0 0 0,1-1 1,-1 1 3,-1 1 0,1-1-1,-1 0 1,1 0 0,-1 0 0,1 0 0,-1 1 0,1-1-1,-1 0 1,1 1 0,-1-1 0,1 0 0,-1 1 0,1-1 0,-1 0-1,0 1 1,1-1 0,-1 1 0,0-1 0,1 1 0,-1 0-1,2 3-7,0 0-1,-1-1 0,0 1 0,0 0 0,0 1 1,1 4-1,1 23 16,0 1 0,-3 32 1,-1-47 41,-1-1 0,0 1 0,-1-1 0,-2 1 0,-7 23 1,2-13-28,7-19 13,0 0 0,0-1-1,-1 1 1,0-1 0,0 0 0,-1 0-1,-6 8 1,10-14-33,0-1 1,0 1-1,-1 0 0,1-1 0,-1 0 0,1 1 1,-1-1-1,0 0 0,0 0 0,1 0 0,-1 0 1,0 0-1,0 0 0,0 0 0,0-1 0,0 1 1,0-1-1,0 1 0,0-1 0,0 0 0,0 0 1,0 0-1,-1 0 0,1 0 0,0 0 0,-2-1 1,4 1-7,-1 0 1,1 0 0,0-1-1,0 1 1,-1 0 0,1 0 0,0 0-1,-1-1 1,1 1 0,0 0-1,0 0 1,-1-1 0,1 1 0,0 0-1,0-1 1,0 1 0,0 0-1,-1-1 1,1 1 0,0 0 0,0-1-1,0 1 1,0 0 0,0-1-1,0 1 1,0 0 0,0-1 0,0 1-1,0 0 1,0-1 0,0 1-1,0 0 1,0-1 0,0 1 0,0 0-1,0-1 1,1 1 0,-1 0-1,0-1 1,0 1 0,0 0 0,1 0-1,-1-1 1,0 1 0,0 0-1,0 0 1,1-1 0,-1 1 0,0 0-1,1 0 1,-1-1 0,1 1-1,-1 0-7,4-3 7,1 0-1,-1 0 0,1 0 1,-1 1-1,1 0 1,0 0-1,0 0 0,6-1 1,6-3-36,116-31-134,-70 22 197,12-4-79,78-22 154,-152 41-78,27-8 88,-28 8-109,0 0-1,1-1 1,-1 1-1,0 0 0,0 0 1,0 0-1,0 0 1,0 0-1,0 0 0,0 0 1,0 0-1,1 0 1,-1 0-1,0 0 1,0 0-1,0 0 0,0 0 1,0 0-1,0 0 1,0 0-1,1 0 0,-1 0 1,0 0-1,0 0 1,0 0-1,0 0 1,0 0-1,0 0 0,0 0 1,0 0-1,1 0 1,-1 0-1,0 0 1,0 0-1,0 0 0,0 1 1,0-1-1,0 0 1,0 0-1,0 0 0,0 0 1,0 0-1,0 0 1,1 0-1,-1 0 1,0 0-1,0 1 0,0-1 1,-11 8-309,0-1 290,0 0-1,1 1 1,0 1 0,0-1 0,-17 21 0,27-29 22,-1 1 1,0 0-1,1 0 1,-1-1 0,1 1-1,-1 0 1,1 0 0,-1 0-1,1 0 1,0 0-1,-1 0 1,1 0 0,0 0-1,0 0 1,-1 0 0,1 0-1,0 0 1,0 0 0,0 0-1,1 0 1,-1 0-1,0 0 1,0 0 0,0 0-1,1 0 1,-1 0 0,0 0-1,1 0 1,-1 0-1,1 0 1,0 0 0,-1 0-1,2 0 1,-1 1 11,1 0 0,0-1 0,0 1 0,0-1-1,0 0 1,0 1 0,1-1 0,-1 0 0,0 0 0,0-1 0,1 1 0,3 1 0,-1-2 46,-1 1 1,0-1 0,1 1 0,-1-1 0,1 0 0,-1-1-1,1 1 1,-1-1 0,9-2 0,-11 2-10,1 0 0,0-1 0,0 0 0,0 1 0,-1-1 0,1 0 0,-1 0 0,0 0-1,1-1 1,-1 1 0,0-1 0,0 1 0,0-1 0,2-5 0,-1 3-75,-1 1-1,0-1 0,-1 0 1,1 0-1,-1 0 0,0 0 1,0-1-1,-1 1 0,1 0 1,-1 0-1,0 0 0,-1 0 1,1-1-1,-1 1 0,0 0 1,0 0-1,-1 0 0,0 0 1,1 0-1,-2 1 0,1-1 1,0 0-1,-1 1 0,0 0 1,0-1-1,0 1 0,-1 0 1,1 1-1,-1-1 0,0 1 1,-4-4-1,7 7-69,2 1 75,-1 0 0,1 0 1,0 0-1,0 0 0,0 1 0,0-1 1,1-1-1,1 3 0,5 1 37,1-1 0,-1 0-1,1 0 1,-1-1 0,1 0-1,0-1 1,0 1 0,0-2-1,0 1 1,0-1 0,0-1-1,0 0 1,0 0 0,-1 0-1,18-6 1,-2-2 9,1-1 0,-1-1 1,-1-1-1,0-2 0,26-19 0,-5-1 153,56-56 0,-72 62-70,-2-1 0,-1-1 1,-1-1-1,29-52 1,-41 61-128,0-1 1,-2 0-1,-1-1 1,-1 0 0,-1 0-1,-1-1 1,5-47-1,-11 36-87,0 35 106,0 0 0,0 1 0,0-1 0,0 0 0,0 1 0,0-1 0,0 1 0,0-1 0,-1 0 0,1 1 0,0-1 0,0 1 0,-1-1 0,1 0 0,-1 1 0,1-1 0,0 1 0,-1-1 0,0 0 0,0 1-3,1 0 0,0 0-1,-1 0 1,1 0 0,-1 0 0,1 0 0,-1 0 0,1 0 0,0 0 0,-1 0 0,1 0 0,-1 0-1,1 0 1,0 0 0,-1 1 0,1-1 0,-1 0 0,1 0 0,0 0 0,-1 1 0,1-1 0,-1 1-1,-2 1-25,0 1 0,1 0 0,-1 0 0,0 0 0,-1 4 0,-12 19-16,2 1-1,0 0 0,2 1 1,1 0-1,2 1 1,-8 34-1,2 16 56,-6 86 1,18-135 81,1 0 1,2 1 0,1-1 0,8 50 0,-8-75-39,0 0 1,0-1 0,1 1 0,0-1-1,0 1 1,0-1 0,0 0 0,1 0 0,6 8-1,-8-10-37,1-1-1,-1 1 1,1 0-1,0-1 1,0 0 0,0 1-1,0-1 1,0 0-1,0 0 1,0 0-1,0 0 1,1 0-1,-1-1 1,0 1-1,1-1 1,-1 1-1,0-1 1,1 0-1,-1 0 1,0 0-1,1 0 1,1 0 0,2-2 6,0 0 0,0 1 1,0-2-1,0 1 1,-1-1-1,1 0 1,-1 0-1,0 0 1,0-1-1,0 0 1,0 0-1,-1 0 1,0 0-1,1-1 1,3-5-1,4-9 25,0 0 0,17-36 0,-20 37-40,3-7-45,-1 0 0,-1-1 0,10-41-1,-16 56 30,1-13-154,-5 24 157,0 0 0,0 0 0,0-1 1,0 1-1,0 0 0,0 0 0,0 0 1,0 0-1,0 0 0,0-1 0,1 1 1,-1 0-1,0 0 0,0 0 1,0 0-1,0 0 0,0 0 0,0-1 1,0 1-1,0 0 0,0 0 0,0 0 1,0 0-1,1 0 0,-1 0 1,0 0-1,0 0 0,0-1 0,0 1 1,0 0-1,0 0 0,1 0 0,-1 0 1,0 0-1,0 0 0,0 0 1,0 0-1,0 0 0,0 0 0,1 0 1,-1 0-1,0 0 0,0 0 0,0 0 1,0 0-1,0 0 0,1 0 0,-1 0 1,0 0-1,0 0 0,0 0 1,0 0-1,0 1 0,1-1 0,-1 0 1,0 0-1,0 0 0,0 0 0,0 0 1,0 0-1,0 0 0,0 0 1,0 1-1,0-1 0,1 0 0,6 7-413,-1 7 414,-1-1 1,-1 0-1,0 1 1,0 0-1,2 27 0,6 24-187,-11-60 217,19 55 243,-17-53-247,0-1 1,0 1 0,1-1-1,0 0 1,0 0-1,7 8 1,-8-13-10,-1 1 0,0 0 0,1-1 0,-1 1 0,0-1 0,1 0 0,0 0 0,-1 0 0,1 0 0,0 0 0,-1-1-1,1 1 1,0-1 0,0 0 0,-1 0 0,5 0 0,5-1 77,1 0 0,15-3 1,-12 0-60,0-1 1,-1 0 0,1-1-1,-1-1 1,0 0 0,-1-1-1,24-17 1,-12 6-31,-2-2-1,0 0 1,21-26 0,-23 22-47,-1-1 1,-1-1 0,29-51-1,-48 76-267,-2 3 64,-4 8-85,-7 14 148,-1 6 198,-3 8-125,-11 41 1,23-67 154,2 0 1,-1 1-1,2 0 1,-1-1 0,1 1-1,1 0 1,0 0 0,3 14-1,-2-22-13,0-1-1,0 1 1,0 0-1,0-1 1,1 1-1,-1-1 1,1 1 0,0-1-1,0 0 1,1 0-1,-1 0 1,4 4-1,-5-6-5,0 0 1,0 0-1,1 0 0,-1 0 0,0 0 0,1-1 0,-1 1 1,1 0-1,-1-1 0,1 1 0,-1-1 0,1 1 1,-1-1-1,1 0 0,0 0 0,-1 1 0,1-1 0,-1 0 1,1 0-1,0-1 0,-1 1 0,1 0 0,-1-1 1,1 1-1,-1 0 0,1-1 0,-1 0 0,1 1 0,-1-1 1,1 0-1,-1 0 0,2-1 0,0-1 7,0 1-1,0-1 1,0-1-1,0 1 1,0 0-1,-1-1 1,0 1-1,0-1 1,0 0-1,0 0 1,2-4-1,1-7 16,5-25 0,-8 32-83,0-3-22,0 1 0,-1 0 1,0 0-1,-1-1 1,0 1-1,0 0 1,-1-1-1,-1 1 1,0 0-1,0 0 0,-6-13 1,6 18 22,0 1 1,0 0 0,-1 0-1,1 0 1,-5-4 0,6 7 9,0-1 0,-1 1 0,1 0 0,0-1 0,-1 1 0,1 0 0,0 0 0,-1 0 0,0 0 0,1 1 0,-1-1 0,1 0 0,-1 1 0,0-1 0,0 1 0,-2-1 0,4 1 14,0 0 1,0 0 0,-1 0 0,1 0 0,0 0-1,0 0 1,0 0 0,-1 1 0,1-1 0,0 0-1,0 0 1,0 0 0,-1 0 0,1 0 0,0 0-1,0 1 1,0-1 0,0 0 0,0 0 0,0 0-1,-1 0 1,1 1 0,0-1 0,0 0 0,0 0-1,0 0 1,0 1 0,0-1 0,0 0 0,0 0-1,0 0 1,0 1 0,0-1 0,0 0 0,0 1-1,1 11-196,8 14 223,-7-23 7,-1-1 1,0 1 0,1-1-1,-1 0 1,1 1-1,-1-1 1,1 0 0,0 0-1,0 0 1,0 0-1,1 0 1,-1-1 0,0 1-1,0-1 1,1 1-1,-1-1 1,1 0 0,0 0-1,-1 0 1,1 0-1,0 0 1,-1-1 0,1 1-1,0-1 1,0 0-1,0 0 1,-1 0 0,1 0-1,0 0 1,0 0-1,0-1 1,-1 0 0,1 1-1,0-1 1,-1 0-1,1 0 1,-1 0 0,1-1-1,3-2 1,10-8 2,-1-1-1,20-21 1,-18 17 10,22-19 0,-39 36-39,1 0 1,-1-1-1,0 1 1,1 0-1,-1-1 1,1 1-1,-1 0 1,1 0-1,-1 0 1,0 0-1,1-1 1,-1 1-1,1 0 1,-1 0-1,1 0 1,-1 0 0,1 0-1,-1 0 1,1 0-1,-1 0 1,0 0-1,1 0 1,-1 0-1,1 0 1,-1 1-1,1-1 1,-1 0-1,1 0 1,-1 0-1,0 1 1,1-1 0,0 1-9,0 0 0,0 0 0,-1 0 0,1 0 0,-1 0 0,1 0 0,-1 0 0,1 0 0,-1 0 0,0 0 0,0 1 0,1-1 1,-1 0-1,0 0 0,0 0 0,0 2 0,-1 38-200,-12 70 0,-18 42 229,-3 18 250,25-115-111,-9 79 207,13-91 129,3-36-222,2-10 111,1-20 192,7-33-552,2 0 0,3 1 0,38-99 0,25-21-175,-60 145 72,1 0 1,2 1-1,32-39 1,-43 58 40,1 0 1,-1 1 0,1 1-1,12-9 1,-17 14 7,0-1 0,1 1-1,-1-1 1,0 1 0,1 1 0,-1-1 0,1 1 0,0 0 0,0 0 0,-1 0-1,1 0 1,7 1 0,-9 0 20,0 1 0,0-1 0,0 1 0,0 0 0,-1 0 0,1 1 0,0-1 0,0 0 0,-1 1 0,1 0 0,-1-1 0,0 1 0,1 0 0,-1 0 0,0 1 0,0-1 0,0 0 0,0 1 0,-1-1 0,1 1 0,-1-1 0,1 1 0,0 4 1,2 1 11,-2 0 1,1 0-1,-1 0 1,0 1 0,-1-1-1,0 0 1,0 11 0,-1-9 44,0 1 0,-1-1 1,0 0-1,-1 1 1,0-1-1,-1 0 0,-7 18 1,8-23-26,-1 0-1,0-1 1,0 1 0,0-1 0,0 0-1,0 0 1,-1 0 0,0 0-1,0 0 1,0-1 0,0 0 0,0 0-1,-1 0 1,1 0 0,-1-1 0,0 0-1,-8 3 1,-1-2-102,-1 0 0,0-1 1,1-1-1,-1 0 0,-16-2 0,11 1-5,5-3 73,1 0 61,14 3-49,0-1 0,0 1 0,-1 0 0,1 0 1,0 0-1,0 0 0,0 0 0,0 0 0,-1 0 0,1 0 0,0 0 0,0 0 1,0 0-1,-1 0 0,1 0 0,0 0 0,0 0 0,0 0 0,-1 0 1,1 0-1,0 0 0,0 0 0,0 1 0,-1-1 0,1 0 0,0 0 0,0 0 1,0 0-1,0 0 0,0 0 0,-1 1 0,1-1 0,0 0 0,0 0 1,23 0-115,12 1 180,-13 0-82,44-5 0,-51 2 77,0-1 1,0 0 0,0-1 0,-1-1-1,1 0 1,-1-1 0,0-1 0,-1 0 0,0-1-1,0 0 1,20-17 0,2-10-69,-2-2 1,52-75-1,-72 91-138,-12 25 122,-4 55 385,0 20-210,3-51-149,0-22 30,-1 0 1,2 0-1,-1 0 1,0 0-1,1 0 1,0 0-1,1 0 1,-1 0-1,5 9 1,-6-13-3,1 0 0,0 0 0,0-1-1,0 1 1,0 0 0,1-1 0,-1 1 0,0-1 0,3 3 0,-3-3-20,0-1 0,0 0 0,0 0 1,0 1-1,-1-1 0,1 0 0,0 0 0,0 0 0,0 0 0,0 0 1,0 0-1,0 0 0,0 0 0,-1 0 0,1-1 0,0 1 0,0 0 1,0-1-1,0 1 0,-1 0 0,1-1 0,0 1 0,0-1 1,-1 1-1,1-1 0,0 1 0,0-2 0,307-212 233,-213 156-421,-79 48 291,-12 8-130,0 1 0,-1-2 0,1 1 0,6-6 0,-7 4-33,-9 13-91,5-7 127,-1 0 0,0 1 0,0-1 0,0 0 0,0 0 0,-4 3 0,-6 5 8,1 5-36,0 0 1,1 0-1,-9 18 0,15-24 48,0-1 0,1 0-1,0 1 1,0 0 0,1 0-1,0 0 1,0 0 0,0 11-1,2-17 3,0 0-1,1 0 0,-1 0 1,0 0-1,1 0 0,0 0 0,0 0 1,0-1-1,0 1 0,0 0 0,0 0 1,1-1-1,-1 1 0,1 0 1,3 3-1,-2-3 8,0 0 0,1-1 1,-1 1-1,0-1 0,1 0 1,-1 0-1,1 0 0,0-1 1,0 1-1,5 1 0,5 0 32,1-1-1,-1-1 0,0 0 1,0 0-1,23-3 0,-23 0-84,28-7 0,2 0-1012,-38 8 1313,-5 1-443,-1 0 1,1-1 0,-1 1-1,1 0 1,-1 0 0,1 0 0,-1 0-1,1 0 1,-1-1 0,1 1-1,0 0 1,-1 0 0,1 1-1,-1-1 1,1 0 0,-1 0-1,1 0 1,0 0 0,-1 0 0,1 1-1,-1-1 1,1 0 0,-1 0-1,1 1 1,-1-1 0,1 0-1,-1 1 1,0-1 0,1 1 0,-1-1-1,1 0 1,-1 1 0,0-1-1,1 1 1,-1-1 0,0 1-1,0-1 1,1 1 0,-1-1 0,0 1-1,0-1 1,0 1 0,0 0-1,0-1 1,0 1 0,0-1-1,0 2 1,1 0-777,0 0-1,-1 1 1,1-1-1,-1 1 1,0-1-1,0 0 1,0 1-1,0-1 1,0 1-1,-1 4 1,0 1-1889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2:53.4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72 8544,'-63'-27'3872,"23"11"-3360,25 7 160,7 9-480,-6-8 64,9 8-160,-3-8-1536,3 8 768,-3-3-3392,3 3 2272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2:53.7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720 245 6400,'-3'-17'2880,"6"14"-2496,2-2 1632,3 5-1184,20-8 1568,4 4-1376,34-7 703,6 6-1023,28-10-320,-11 10-224,-2-2 0,-16 7-96,-4-8-224,-13 8 64,-9-5-2016,-5 5 1185</inkml:trace>
  <inkml:trace contextRef="#ctx0" brushRef="#br0" timeOffset="1">24 37 8320,'-23'-13'3744,"28"6"-3232,0 2-800,3 5 64,18-8-960,6 5 672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2:55.8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7 726 6656,'-7'1'5921,"19"-3"-2317,-3-2-3131,0 0 0,0-1 0,-1 0 0,0 0 0,0-1 0,0 0 0,-1 0 0,0-1 0,0 1 0,-1-2 0,0 1 0,9-14 0,-1-6 100,21-54-1,4-36 35,-26 75-348,-6 20-192,49-140 554,-45 134-579,2 1 1,1 0 0,27-39-1,-38 62-81,0-1-1,1 1 0,-1 1 1,1-1-1,0 0 0,4-3 1,-7 7 36,0-1 1,0 1 0,0-1-1,0 1 1,-1-1 0,1 1-1,0 0 1,0-1-1,0 1 1,0 0 0,0 0-1,0 0 1,0-1-1,0 1 1,0 0 0,0 0-1,0 0 1,0 1 0,0-1-1,0 0 1,0 0-1,0 1 1,0-1 0,0 0-1,0 1 1,0-1-1,-1 1 1,1-1 0,0 1-1,0-1 1,0 1 0,-1 0-1,1-1 1,0 1-1,-1 0 1,1 0 0,1 1-1,0 2 19,1 1 0,-1 0 0,0 0 0,0 0 0,0 0 0,0 0 0,-1 0 0,0 0 1,0 0-1,0 7 0,0 9 94,-2 24 0,0-35-101,0 28 3,-13 156 333,10-169-271,-1 0 0,-1-1-1,-1 1 1,-1-2 0,-18 39 0,24-58-42,0 1 1,-1-1 0,0 0-1,1 0 1,-1-1 0,-1 1 0,1 0-1,-1-1 1,1 0 0,-1 0 0,0 0-1,0 0 1,0-1 0,0 0 0,-1 0-1,-4 2 1,6-3-24,0 0 0,0-1 1,-1 1-1,1-1 0,0 0 0,0 0 1,0 0-1,0-1 0,0 1 0,0-1 0,0 0 1,0 1-1,0-1 0,0-1 0,0 1 0,0 0 1,0-1-1,1 1 0,-1-1 0,1 0 1,-1 0-1,1 0 0,0 0 0,-1 0 0,1-1 1,-2-3-1,0 2-6,-5-7-6,0 0 1,1-1 0,0 1 0,1-2-1,-6-13 1,11 18-407,7 17-30,-3-7 414,-1 1 1,1-1-1,0 1 0,0-1 0,0 0 1,0 0-1,0 0 0,0 0 0,0 0 0,1 0 1,-1 0-1,1-1 0,3 2 0,3 1 111,-1 0-1,1-1 0,11 3 1,-1-2-20,1 0-1,0-2 1,0 0 0,1-2-1,32-2 1,-17-2 34,0-2-1,42-13 1,-59 13-94,0-1 1,-1-1-1,0 0 0,-1-1 1,0-1-1,0-1 0,-1 0 1,28-27-1,-15 9 14,-2-1 1,0-1-1,29-48 1,-32 44-96,39-46 1,-62 79 64,1 1 1,-1-1 0,1 0-1,0 1 1,-1 0 0,1-1-1,0 1 1,3-2 0,-4 3 5,0 0 0,0 0 0,0 0 0,0-1 0,0 1 0,0 0 0,0 1 1,0-1-1,0 0 0,1 0 0,-1 0 0,0 1 0,0-1 0,0 0 0,0 1 1,0-1-1,0 1 0,0-1 0,-1 1 0,3 0 0,3 5-8,1-1 0,9 12-1,2 1-168,-20-17 248,0 0 1,0 0-1,0 0 1,0 0-1,0 0 1,0-1-1,0 1 1,-5 0 0,-32-5 45,34 2-145,0 1-1,0 1 1,1-1-1,-1 1 1,0-1-1,0 1 1,0 1-1,0-1 1,0 1 0,1 0-1,-1 0 1,0 0-1,0 1 1,-7 3-1,6-1 18,-1 1 0,1 0 0,0 0 0,1 0 0,-1 1 0,1 0 0,0 0 0,1 1 0,-1-1 0,-3 9 0,-5 12 41,-13 34 1,20-46-60,1 0 1,1 1-1,0-1 0,1 1 0,-2 24 0,5-33 43,0-1-1,0 1 0,0 0 1,1 0-1,0-1 0,1 1 1,-1 0-1,1-1 0,1 1 0,-1-1 1,1 0-1,0 0 0,0 0 1,1 0-1,5 7 0,-5-10 25,-1 0 0,1 0-1,0 0 1,0 0 0,0-1-1,0 0 1,0 0 0,0 0-1,1 0 1,-1-1 0,1 1-1,-1-1 1,1 0 0,-1-1-1,1 1 1,9-1 0,7 0 68,0-2 1,30-5-1,-40 6-107,76-13 24,134-39-1,-183 42-25,-18 5-35,35-14 1,-55 20 22,0-1 0,1 1 1,-1 0-1,0 0 1,0 0-1,0-1 1,0 1-1,1 0 1,-1 0-1,0-1 1,0 1-1,0 0 1,0 0-1,0-1 1,0 1-1,0 0 1,0 0-1,0-1 1,0 1-1,0 0 1,0 0-1,0-1 1,0 1-1,0 0 1,0 0-1,0-1 1,0 1-1,0 0 1,0 0-1,0-1 1,-1 1-1,1 0 1,0-1-1,-5 0-1477,4 2 1314,1-1 1,0 0-1,0 0 0,-1 0 0,1 0 0,0 0 1,-1 0-1,1 0 0,0 0 0,-1 0 0,1 0 1,0 0-1,-1 0 0,1 0 0,0 0 0,0-1 1,-1 1-1,1 0 0,0 0 0,-1 0 0,1 0 1,0-1-1,0 1 0,-1 0 0,1 0 0,0 0 1,0-1-1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2:56.5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44 6816,'-4'-24'2197,"4"24"-2153,-1-1 0,1 1 0,0-1 0,0 1 1,0-1-1,0 0 0,0 1 0,0-1 0,0 1 0,1-1 0,-1 1 0,0-1 0,0 1 1,0-1-1,0 1 0,1-1 0,-1 1 0,0-1 0,0 1 0,1-1 0,-1 1 0,1-1 0,-1 1 1,0 0-1,1-1 0,-1 1 0,1 0 0,0-1 0,0 0 165,-1 1-122,0-1 0,1 1-1,-1 0 1,1-1 0,-1 1 0,1 0 0,-1-1 0,1 1-1,-1 0 1,1 0 0,-1-1 0,1 1 0,0 0 0,-1 0-1,1 0 1,-1 0 0,1 0 0,0 0 0,-1 0-1,1 0 1,-1 0 0,1 0 0,0 0 0,-1 0 0,2 0-1,12 8 1024,-13-8-1074,28 21 1026,-1 2 1,32 33 0,-26-24-385,-10-9-368,0 1 1,-2 1-1,-1 1 0,-1 2 0,-1-1 0,-2 2 1,0 1-1,-2 0 0,-2 0 0,0 2 0,9 39 1,-11-26 301,-1 1 0,-3-1 0,2 76 0,-9-104-533,-1 0 0,0 0 0,-2 0 0,0-1 0,0 1 0,-2-1 0,0 0 0,-1 0 0,-1-1 0,-13 24 0,7-17-22,-2 0 1,-30 33-1,-42 36-106,-40 25-1219,39-47-3240,54-42 2374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3:00.0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473 739 3552,'4'-7'868,"-3"5"-649,0 1-1,-1-1 0,1 1 0,1 0 1,-1-1-1,0 1 0,0 0 0,0-1 1,1 1-1,1-1 0,-3 1 117,1 1 0,0-1 0,0 0 0,-1 0-1,1 0 1,-1 0 0,1 0 0,-1 0 0,1 0 0,-1 0 0,1 0-1,-1 0 1,0 0 0,0 0 0,1-2 0,-1 2-202,0 0 1,0 1-1,0-1 1,0 0 0,0 1-1,0-1 1,0 0-1,0 1 1,0-1-1,0 0 1,0 1-1,0-1 1,0 1-1,-1-1 1,1 0 0,0 1-1,0-1 1,-1 1-1,1-1 1,-1 0-1,1 1 1,0-1-1,-1 1 1,1-1-1,-1 1 1,1 0 0,-1-1-1,1 1 1,-1-1-1,1 1 1,-1 0-1,0 0 1,1-1-1,-2 1 1,-1-1 42,0 1 0,0 0 0,0 0 1,-1 0-1,1 0 0,0 1 0,0-1 0,0 1 1,0 0-1,0 0 0,-6 2 0,-37 21 514,34-17-508,-166 102 1328,168-102-1454,-25 14 274,1 2 0,0 1 0,-37 37 0,68-58-303,1-1 0,0 1 0,-1-1 0,1 1 0,1 0-1,-1 0 1,0 0 0,1 0 0,-1 0 0,1 0 0,0 0 0,0 1 0,0-1 0,0 5 0,1-7-6,0 0-1,0 0 0,0 0 0,0 0 1,1 0-1,-1 0 0,0 0 1,1 0-1,-1 1 0,1-1 0,-1 0 1,1-1-1,-1 1 0,1 0 0,0 0 1,-1 0-1,1 0 0,1 1 1,-1-1 13,1 0 0,0 0 0,0 0 0,0 0 0,0 0 0,0 0 0,0 0 0,0-1 0,0 1 0,1-1 0,-1 0 0,3 1 0,6 0 46,0-1 0,0 0 1,0-1-1,0 0 0,0-1 1,0 0-1,0-1 0,0 0 1,-1-1-1,16-7 0,-13 5-60,-2-1 0,1-1 0,-1 0-1,0 0 1,-1-1 0,0-1-1,0 0 1,12-16 0,2-11-56,-1-1-1,33-73 1,-25 44-356,-11 22-296,-20 45 673,0-1 0,0 1 0,0 0 0,0-1-1,0 1 1,1 0 0,-1 0 0,0-1 0,0 1 0,0 0 0,0-1 0,0 1 0,1 0 0,-1 0 0,0-1 0,0 1 0,0 0 0,1 0 0,-1 0 0,0-1 0,0 1 0,1 0 0,-1 0 0,0 0 0,0 0 0,1 0 0,-1-1 0,0 1 0,1 0 0,-1 0 0,0 0 0,1 0 0,-1 0 0,0 0 0,1 0 0,-1 1 1,1-1 1,-1 1-1,0-1 1,1 1-1,-1 0 1,0-1-1,0 1 1,1-1-1,-1 1 1,0 0-1,0-1 1,0 1-1,0 0 1,0-1-1,0 1 1,0 0-1,0 0 1,-1 26 46,-2 0 0,-8 35 0,4-31-16,-2 43 0,9-67 1,-1 6 9,0 0 0,1 1 0,0-1 0,1 0 0,1 0 0,0 1 0,6 18 1,-7-30 10,0-1 0,-1 1 1,1-1-1,0 1 0,0-1 0,0 1 1,0-1-1,0 1 0,1-1 1,-1 0-1,0 0 0,0 0 1,1 0-1,-1 0 0,1 0 0,-1 0 1,4 1-1,-3-1 9,1 0 1,0-1-1,0 1 0,0-1 1,0 1-1,0-1 0,0 0 0,0-1 1,5 0-1,5-2 41,-1 0 1,0-1-1,23-11 1,-26 11-101,15-7 37,-1-2 0,0 0 1,27-23-1,-7 4 22,-1-3-1,-3-2 1,44-50 0,-16 7 11,69-109 1,-103 140-184,-2-2 1,31-70 0,-61 119 86,-1 1 1,1-1 0,0 1-1,0-1 1,-1 0 0,1 1-1,-1-1 1,0 0 0,1 1-1,-1-1 1,0 0 0,0 0-1,0 1 1,0-1 0,0 0-1,-1 1 1,1-3 0,0 4 32,0 0 1,0 0 0,0 0 0,0 0 0,0 0 0,-1 0 0,1 0 0,0-1 0,0 1-1,0 0 1,0 0 0,0 0 0,0 0 0,0 0 0,0 0 0,0 0 0,0 0 0,0 0-1,0 0 1,0 0 0,0 0 0,0 0 0,0 0 0,-1 0 0,1 0 0,0 0-1,0 0 1,0 0 0,0 0 0,0 0 0,0 0 0,0 0 0,0 0 0,0 0 0,0 0-1,-1 0 1,1 0 0,0 0 0,0 0 0,0 0 0,0 0 0,0 0 0,0 0 0,0 0-1,0 0 1,0 0 0,0 0 0,0 0 0,0 0 0,0 0 0,-1 0 0,1 0-1,0 0 1,0 0 0,0 0 0,0 1 0,0-1 0,0 0 0,0 0 0,0 0 0,0 0-1,0 0 1,0 0 0,0 0 0,0 0 0,0 0 0,0 0 0,0 0 0,0 1 0,-6 6-16,-1 1 1,2 0 0,-1 1 0,1-1-1,0 1 1,-4 13 0,2-8 31,-20 47-1,3 1-1,3 1 1,-20 93 0,34-123-75,-8 36 253,-11 118 0,26-180-101,0 1 0,0-1-1,0 0 1,4 14 0,-4-20-72,0 0 0,0 0 0,0 0 0,0 0 1,1 0-1,-1 0 0,0-1 0,1 1 0,-1 0 1,1 0-1,-1 0 0,1 0 0,-1 0 0,1-1 1,0 1-1,-1 0 0,1-1 0,0 1 0,0 0 0,-1-1 1,1 1-1,0-1 0,0 1 0,0-1 0,0 0 1,0 1-1,-1-1 0,1 0 0,0 1 0,0-1 1,0 0-1,0 0 0,0 0 0,0 0 0,0 0 1,0 0-1,0 0 0,0 0 0,0-1 0,0 1 1,0 0-1,0 0 0,0-1 0,0 1 0,-1-1 1,1 1-1,0-1 0,0 1 0,1-2 0,4-2 22,1-1 1,-1 0-1,0 0 0,-1 0 0,10-13 1,67-92 42,21-28-216,91-66 66,-166 176 25,-1-1 0,-1-1 0,-2-2 0,-1 0 0,-1-2 0,-2 0 0,18-42 0,15-53-111,-50 122 134,-1 0 0,0 0-1,0 0 1,0 0 0,0-15-1,-2 22 21,0 0 0,0 0-1,0 0 1,0 0 0,0 0-1,0 0 1,0 0 0,0 0-1,0 0 1,0 0 0,0 1-1,0-1 1,-1 0 0,1 0-1,0 0 1,0 0 0,0 0 0,0 0-1,0 0 1,0 0 0,0 0-1,0 0 1,0 0 0,0 0-1,0 0 1,0 0 0,0 0-1,0 0 1,0 0 0,0 0-1,0 0 1,-1 0 0,1 0-1,0 0 1,0 0 0,0 0 0,0 0-1,0 0 1,0 0 0,0 0-1,0 0 1,0 0 0,0 0-1,0 0 1,0 0 0,0 0-1,0 0 1,0 0 0,0 0-1,0 0 1,-1 0 0,1 0-1,0-1 1,0 1 0,0 0 0,0 0-1,0 0 1,0 0 0,0 0-1,0 0 1,0 0 0,0 0-1,0 0 1,0 0 0,0 0-1,0 0 1,-6 7-24,-5 10 26,-38 80 137,-48 82 455,72-142-492,2 2 1,2 0-1,2 1 0,1 1 1,-15 53-1,5 16 49,23-86-1,1 0 0,-1 42 0,5-62-128,0 0 0,0 0-1,0 1 1,1-1 0,0 0-1,0 0 1,0 0 0,0 0-1,1 0 1,0 0 0,0 0-1,0 0 1,0-1 0,0 1-1,1-1 1,5 6 0,-5-6 6,1 0 0,-1 0 1,1-1-1,0 1 1,0-1-1,0 0 0,0-1 1,1 1-1,-1-1 0,0 1 1,1-1-1,-1 0 0,1-1 1,-1 1-1,9-1 0,-2-1-2,0 1-1,0-2 0,0 1 0,0-1 0,-1-1 0,1 0 1,-1-1-1,1 0 0,-1 0 0,0-1 0,14-10 0,-13 7-6,0 0 0,-1-1 0,-1 0 0,1 0 0,-1-1 0,-1-1 0,0 1 0,0-1 0,8-17 0,-2 2-91,-1-1 0,-2 0 0,0-1 0,-2 0 0,11-55 0,-20 81 43,0-1 0,1 0 0,-1 0 0,0 0 0,-1 1-1,1-1 1,0 0 0,-1 0 0,0 1 0,1-1 0,-3-3-1,3 5 16,-1 0-1,1 0 1,-1 0-1,0 1 1,1-1-1,-1 0 0,0 0 1,1 1-1,-1-1 1,0 1-1,0-1 1,0 1-1,0-1 1,1 1-1,-1-1 0,0 1 1,0 0-1,0-1 1,0 1-1,0 0 1,0 0-1,0 0 1,0 0-1,0 0 0,0 0 1,0 0-1,0 0 1,0 0-1,0 0 1,0 1-1,0-1 1,0 0-1,1 1 0,-2 0 1,-3 0-2,1 2 0,-1-1-1,1 0 1,0 1 0,0 0 0,0 0 0,0 0 0,0 0 0,1 0-1,0 1 1,-1 0 0,1 0 0,1 0 0,-1 0 0,-4 8 0,1 4 38,-1 0 1,2 0-1,-5 19 1,10-33-26,-3 10 8,1 1 0,0 0 0,1 0 0,0 0 0,1 1 0,0-1 0,3 17 1,-2-25 27,0 0 0,0 0 0,0 1 0,1-1 1,0 0-1,-1 0 0,2-1 0,-1 1 1,1 0-1,-1-1 0,1 1 0,1-1 0,-1 0 1,0 0-1,1 0 0,0-1 0,0 1 1,0-1-1,0 0 0,8 4 0,-9-6-12,-1 0 0,0 0 0,1-1 0,-1 0 1,1 1-1,-1-1 0,1 0 0,-1 0 0,0 0 0,1 0 0,-1 0 0,1-1 0,-1 1 0,0-1 0,1 0 0,-1 0 0,0 0 0,4-2 0,4-2 5,-1-1-1,17-13 1,-24 17-16,23-21 105,30-33 0,-6 5-27,134-134-34,-153 149-326,-10 10 77,-20 26 192,0 0 0,0 0 0,0 0 0,0 0 0,0 0 1,0 0-1,-1 0 0,1 0 0,0 0 0,0 0 0,0 0 0,0 0 0,0 0 0,0 0 1,0 0-1,0 0 0,0 0 0,-1 0 0,1 0 0,0 0 0,0 0 0,0 0 0,0 0 1,0 0-1,0 0 0,0 0 0,0 0 0,0 0 0,-1 0 0,1 0 0,0 0 0,0 0 1,0 0-1,0 0 0,0-1 0,0 1 0,0 0 0,0 0 0,0 0 0,0 0 0,0 0 1,0 0-1,0 0 0,0 0 0,0 0 0,0-1 0,0 1 0,0 0 0,0 0 0,0 0 1,0 0-1,0 0 0,0 0 0,0 0 0,0 0 0,0 0 0,0-1 0,0 1 1,-6 11 10,0 0 0,1 1 1,1-1-1,0 1 0,1 0 1,0 0-1,0 0 0,1 0 1,1 1-1,0-1 1,1 0-1,0 1 0,1-1 1,1 1-1,0-1 0,0 0 1,1 0-1,1 0 0,0 0 1,7 15-1,-9-24 9,-1 0-1,0-1 1,1 1-1,0 0 1,0-1 0,0 0-1,0 1 1,0-1-1,0 0 1,1 0 0,-1 0-1,0 0 1,1-1-1,0 1 1,-1-1 0,1 1-1,0-1 1,0 0-1,0 0 1,0 0-1,0 0 1,0-1 0,0 1-1,0-1 1,0 0-1,0 0 1,0 0 0,7-1-1,-4-1 22,1 1 0,0-2 0,-1 1 0,1-1 0,-1 0 0,0 0 0,0 0 0,0-1 0,0 0 0,-1 0 0,10-10 0,6-7-6,0-2 0,-1 0 0,-2-1 0,17-28 0,-23 32-113,1 2 0,23-27 0,-29 40-13,-5 10 85,-4 15 73,1-16-63,-11 126 37,9-108 59,0 0 0,2 0 0,1 0 0,3 34 0,-3-55-78,0-1-1,0 1 1,0 0 0,0 0-1,1 0 1,-1 0-1,0 0 1,1-1 0,-1 1-1,0 0 1,1 0 0,-1 0-1,1-1 1,-1 1-1,1 0 1,1 1 0,-2-2-9,1 0 0,-1 0 1,1 0-1,-1 0 0,1 1 0,-1-1 1,1 0-1,-1 0 0,1 0 1,-1 0-1,1 0 0,-1 0 1,1 0-1,-1 0 0,1 0 1,0-1-1,-1 1 0,1 0 1,-1 0-1,0 0 0,2-1 0,2-2 27,1 0 0,-1-1-1,1 1 1,5-8 0,-1 3-31,19-18 100,4-5-103,1 1 1,65-44-1,-88 68-9,64-36-64,-64 37 5,-1 1 0,1 1 0,0-1 0,0 2 0,21-4-1,-30 6 59,0 0 0,0 0 0,0 0 0,0 0-1,0 0 1,0 0 0,0 0 0,-1 0 0,1 0-1,0 0 1,0 1 0,0-1 0,0 0 0,0 1 0,-1-1-1,1 0 1,0 1 0,0-1 0,-1 1 0,1 0-1,0-1 1,-1 1 0,1-1 0,0 1 0,-1 0-1,1 0 1,-1-1 0,1 1 0,-1 0 0,1 0-1,-1 0 1,0-1 0,1 1 0,-1 0 0,0 0-1,0 0 1,0 1 0,1 4 24,-1-1 0,0 1 1,0-1-1,-1 1 0,0 5 0,0-9-20,-23 108 212,1-14-59,21-81-14,5-9-74,-1-6-60,-1 0 0,1-1 0,0 1 0,-1-1 0,1 0 0,0 1 0,-1-1 0,1 0 0,-1 0-1,1 0 1,-1 0 0,2-2 0,23-17 11,-2 0 0,-1-2 0,22-26 0,-19 21-79,49-42 1,-72 66 58,0 0 0,1 1-1,-1 0 1,1 0 0,7-3 0,-10 4 5,-1 1 1,1 0-1,0 0 0,-1 0 0,1 0 0,0 0 0,-1 0 1,1 0-1,0 0 0,-1 0 0,1 0 0,0 0 0,-1 0 1,1 0-1,0 1 0,-1-1 0,1 0 0,-1 0 0,1 1 1,0-1-1,-1 0 0,1 1 0,-1-1 0,1 1 0,-1-1 1,1 1-1,-1-1 0,1 1 0,-1-1 0,0 1 0,1-1 1,-1 1-1,0-1 0,1 1 0,-1 0 0,0-1 0,0 1 1,0 0-1,1-1 0,-1 1 0,0 0 0,0-1 0,0 1 1,0 1-1,1 20-53,0 0-1,-1 1 1,-4 26 0,2-24 89,1-8-8,-2 53 116,3-63-115,1 0 1,0 1 0,0-1-1,0 0 1,1 0-1,0 0 1,4 8-1,-5-13-21,0-1-1,-1 1 0,1-1 0,0 0 0,0 1 0,0-1 1,0 0-1,1 0 0,-1 0 0,0 0 0,0 0 0,1 0 0,-1 0 1,1 0-1,-1-1 0,3 2 0,-1-1 10,1 0 0,-1-1 0,0 1 0,1-1 0,-1 1 0,1-1 0,4-1 0,4 0 15,-1-1 0,1 0 0,15-7 0,16-6-3,-2-1 0,0-3 0,-1-1 0,-1-2 0,-1-2 1,-1-2-1,-1-1 0,38-37 0,-69 59-41,1 0 0,-1 0 1,0-1-1,-1 0 0,1 0 1,-1-1-1,6-12 0,-10 19 12,0 0 0,0 0-1,0-1 1,1 1-1,-1 0 1,0 0 0,0-1-1,0 1 1,0 0-1,0 0 1,0-1 0,0 1-1,0 0 1,0 0 0,0-1-1,-1 1 1,1 0-1,0 0 1,0 0 0,0-1-1,0 1 1,0 0-1,0 0 1,0 0 0,-1-1-1,1 1 1,0 0-1,0 0 1,0 0 0,0 0-1,-1-1 1,1 1-1,0 0 1,0 0 0,0 0-1,-1 0 1,1 0-1,0 0 1,0 0 0,-1-1-1,1 1 1,0 0-1,0 0 1,-1 0 0,1 0-1,0 0 1,0 0-1,0 0 1,-1 0 0,1 0-1,0 1 1,0-1 0,-1 0-1,1 0 1,0 0-1,0 0 1,-1 0 0,1 0-1,0 0 1,0 0-1,0 1 1,-1-1 0,-15 7-61,-4 7 30,0 1 1,0 0-1,1 2 0,-25 28 0,35-35-5,-139 165-200,143-168 238,-2 3 42,-1 0-1,1 0 1,1 1-1,-8 17 1,13-25-31,-1 1 1,1-1 0,0 1-1,0-1 1,0 1 0,1 0-1,-1 0 1,1-1 0,0 1-1,0 0 1,0 0 0,0-1-1,1 1 1,0 0 0,-1 0-1,1-1 1,1 1 0,2 6-1,-3-9-4,-1 0 0,1 0 0,0 0 0,0 0 0,0 0 0,0-1 0,0 1 0,0 0 0,0 0 0,0-1 0,0 1 0,1-1 0,-1 1 0,0-1 0,0 1 0,0-1 0,1 0 0,-1 0 0,0 1 0,1-1 0,-1 0 0,0 0 0,0 0 0,1 0 0,1-1 0,4 0 57,0 0-1,1-1 1,8-3-1,-9 2-25,11-3-1,-1-2 0,1 0-1,-1-1 1,-1-1 0,1 0-1,-2-1 1,0-1 0,0-1 0,25-27-1,-30 29-109,39-38-54,-49 49 122,0-1 0,0 1 0,0 0 1,0 0-1,1-1 0,-1 1 0,0 0 0,0 0 1,1-1-1,-1 1 0,0 0 0,0 0 0,1 0 1,-1 0-1,0-1 0,1 1 0,-1 0 0,0 0 1,1 0-1,-1 0 0,0 0 0,0 0 0,1 0 1,-1 0-1,0 0 0,1 0 0,-1 0 0,0 0 1,1 0-1,-1 0 0,0 0 0,1 0 0,-1 0 1,0 0-1,1 1 0,-1-1 0,0 0 0,0 0 1,1 0-1,-1 0 0,0 1 0,0-1 0,1 0 1,-1 0-1,0 1 0,0-1 0,1 0 0,-1 0 1,0 1-1,0-1 0,0 0 0,0 1 0,0-1 1,0 0-1,1 0 0,-1 1 0,0-1 0,0 0 1,0 1-1,0-1 0,0 0 0,0 1 0,0-1 1,-1 25-286,-7 10 318,-1 0-1,-2 0 1,-1-1-1,-2 0 1,-31 54-1,-108 148 485,133-209-450,-2 5 101,-44 46 0,56-67-184,-1-1 0,0 0 0,0-1 1,-1 0-1,-1-1 0,1 0 0,-22 8 0,32-14 17,-1-1 0,0-1-1,1 1 1,-1 0-1,0-1 1,0 0 0,0 1-1,0-1 1,0 0-1,1 0 1,-1-1-1,0 1 1,0-1 0,0 1-1,-3-2 1,2 0-12,0 0 1,0 0-1,0 0 0,0-1 1,1 1-1,-1-1 1,1 0-1,0 0 1,-4-4-1,0-3-3,0 0 1,0 0-1,1 0 1,0-1-1,0 0 1,-3-12-1,4 8 10,0 1 1,1-1-1,1 0 0,0 0 0,0-25 0,2 31 9,1 0 0,0 0 1,1-1-1,0 1 0,0 0 0,1 0 0,0 0 0,4-9 0,-4 12-10,1 1 1,0-1-1,0 1 1,0 0 0,0-1-1,1 1 1,0 1-1,0-1 1,1 1-1,-1-1 1,1 1 0,0 0-1,9-5 1,3 0-37,0 2 0,0-1 0,1 2 0,1 0 0,23-3 0,96-11-86,-127 19 121,67-7-381,77-10-4526,-152 18 4411,-1-1-1,1 1 1,0-1-1,-1 0 1,1 1-1,0-1 1,-1 0-1,0-1 0,1 1 1,-1 0-1,1-1 1,-1 1-1,0-1 1,0 0-1,0 0 1,2-2-1,4-1-1981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6T00:58:01.8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53 148 2144,'0'-1'92,"0"-1"1,0 1-1,0 0 1,0 0-1,-1-1 1,1 1-1,0 0 0,-1 0 1,1 0-1,-1-1 1,0 0-1,0 1-113,1 1 0,0 0 0,0-1 0,-1 1-1,1-1 1,0 1 0,0 0 0,0-1 0,-1 1 0,1-1 0,0 1-1,0-1 1,0 1 0,0-1 0,0 1 0,0-1 0,0 1-1,0 0 1,0-1 0,0 1 0,0-1 0,0 0 0,0 1 20,0 0 0,0 0 0,0 0 0,0-1 0,1 1 0,-1 0 0,0 0 1,0 0-1,0 0 0,0 0 0,0 0 0,-1-1 0,1 1 0,0 0 0,0 0 1,0 0-1,0 0 0,0 0 0,0 0 0,0-1 0,0 1 0,0 0 0,0 0 1,0 0-1,0 0 0,0 0 0,0 0 0,-1 0 0,1 0 0,-2-2 2040,-6 21 168,8-18-1903,-6 10 923,4 0-484,2-9-623,-1 0-1,1 0 1,0 0-1,-1 0 0,0 0 1,1 0-1,-1 0 0,0 0 1,0-1-1,0 1 1,-3 3-1,-8 15 1710,12-20-1755,-1 0 0,1 1 0,0-1 0,-1 1 0,1-1 0,0 1 0,0-1 0,-1 1 0,1-1 0,0 1 0,0-1 0,0 1-1,0-1 1,0 1 0,0-1 0,0 1 0,0 0 0,0-1 0,0 1 0,0-1 0,0 1 0,0-1 0,0 1 0,1-1 0,-1 1 0,0-1 0,0 1-1,1-1 1,-1 1 0,0-1 0,0 0 0,1 1 0,0 0 0,9 8 1167,3-1-835,-12-7-386,0-1-1,0 1 1,0 0 0,1 0-1,-1-1 1,0 1 0,1-1-1,-1 1 1,3 0-1,15 4 270,-13-4-197,-1 1-1,0-1 1,1 0 0,9 0-1,423 2 2042,-257-6-1599,-79 2-340,87 1 6,-146 2-235,99 5 22,35 5 424,2-5-108,-84-2-163,485 2 425,-551-8-509,255 3-27,-204-1 5,-55-2-38,-1 2 0,49 6 0,-54-5 49,1 0 0,-1-1 1,26-2-1,-7 0 1166,-38 1-1183,0-1 1,0 0 0,-1 1 0,1-1 0,0 0-1,0 1 1,0-1 0,0 0 0,-1 1 0,1-1-1,0 1 1,0-1 0,-1 0 0,1 1 0,-1-1-1,1 1 1,0-1 0,-1 1 0,0-1 0,-25-20 90,17 15-90,1 0 0,0-1 0,1 0 0,-1-1 0,-5-8 0,4 6-32,0 0 0,-1 1-1,1 0 1,-2 1 0,-12-9 0,-24-20 17,29 23 57,0 0 1,-34-20 0,-12-8-351,32 23-25,32 18 58,11 9-116,59 35 188,101 46 1,-144-77 137,0-1-1,1-2 1,0 0 0,41 6 0,16 4 393,-67-18-161,-17-1 111,-11 0-90,-21 2-120,-41 6 0,63-6-94,-13 2-127,0 2 0,-39 16 0,40-14-5,-5 3 13,-38 22 0,51-26 76,-23 19-63,10-7 19,8-6 74,0 1-1,-23 24 1,23-21 151,-27 21 0,35-31-399,-5 3 683,0-8-5195,23-16-5507,2-15 5259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3:00.4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58 8896,'-53'-9'2869,"29"6"-1308,17 3 414,9 0-675,7-1 497,18-2 18,75-5 809,558-19-1323,-482 23-1936,-86 1-2063,-9 6 708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3:03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619 85 4384,'0'0'131,"0"0"-1,-1-1 1,1 1 0,-1 0 0,1-1-1,0 1 1,0-1 0,-1 1 0,1 0 0,0-1-1,0 1 1,-1-1 0,1 1 0,0-1-1,0 1 1,0-1 0,0 1 0,0-1-1,0 1 1,0-1 0,0 1 0,0-1 0,0 1-1,0-1 1,0 1 0,0-1 0,0 1-1,0-1 1,0 1 0,1-1 0,-1 1 0,0-1-1,0 1 1,1-1 0,0 0 0,14-18 13331,-24 36-12934,1 1-443,1-1-1,1 2 1,0-1-1,1 1 1,2 0-1,-3 23 1,-36 191 848,38-216-843,-1 10-2,-9 27 0,11-47-62,0 0 1,0 0 0,0 0 0,-1-1 0,0 1-1,0-1 1,0 0 0,-8 8 0,9-12 4,1 0 0,-1 0 0,0 0 0,1-1 0,-1 1 0,0-1 0,0 0 0,0 0 0,0 0 0,0 0-1,-1 0 1,1-1 0,0 1 0,0-1 0,0 0 0,-1 0 0,1 0 0,0 0 0,0-1 0,0 1 0,-4-2 0,-5-1 0,0-1 0,0 0 1,1-1-1,-13-6 0,-5-6-22,1-1 0,0 0-1,2-3 1,0 0 0,1-1 0,1-2-1,1 0 1,2-2 0,0 0-1,-32-55 1,48 72-3,1 0 0,0 0 0,0 0-1,0 0 1,1-1 0,1 0 0,0 1 0,0-1 0,1 0-1,-1-20 1,3 25-12,1 0-1,-1 0 0,1 0 1,0 0-1,0 0 1,0 0-1,1 0 0,0 1 1,0-1-1,0 1 1,0 0-1,1 0 0,-1 0 1,1 0-1,0 0 1,0 1-1,1 0 0,5-4 1,6-2-45,0 0-1,0 0 1,32-10 0,-16 9 109,1 0 1,0 3 0,0 0-1,0 2 1,0 2 0,58 1-1,183 25 604,-159-11-220,70 12 374,-172-23-854,0 0 1,0-1-1,0 0 0,0-1 0,0-1 0,0 0 0,-1-1 1,1 0-1,-1-1 0,19-8 0,-26 9-821,1 0-1,-1 0 1,9-8 0,5-3-6242,-10 9 4024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3:04.2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20 114 4992,'-13'-6'2517,"10"3"-1017,5 2 19,-3 1-1297,1 0-1,-1 0 1,1-1 0,0 1 0,-1 0 0,1-1 0,0 1 0,0 0 0,-1-1 0,1 1 0,0-1-1,0 1 1,0 0 0,-1-1 0,1 1 0,0-1 0,0 1 0,0-1 0,0 1 0,0-1 0,0 1-1,0 0 1,0-2 0,0-8 2026,1 5-1268,-1 5-917,0-1 0,0 1 0,0 0 0,0-1 0,0 1 0,0-1 0,1 1 0,-1 0 0,0-1 0,0 1 0,0 0 0,0 0 0,1-1 1,-1 1-1,0 0 0,0-1 0,1 1 0,-1 0 0,0 0 0,0 0 0,1-1 0,-1 1 0,0 0 0,1 0 0,-1 0 0,0 0 0,1-1 0,-1 1 0,0 0 0,1 0 0,-1 0 0,0 0 0,1 0 1,-1 0-1,0 0 0,1 0 0,0 0 0,43-8 1165,140-22-344,-103 18-283,66-6-248,-134 17-335,-4 0-74,-1 1-1,1-1 1,11 3-1,-13-2 1874,-1 0-3330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3:04.6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11 172 7648,'-11'1'3686,"20"0"-681,21 2 261,87-10 1227,-92 3-4195,0 0 0,0-2 1,0-1-1,-1 0 0,23-12 0,102-49-1781,-49 26-5743,-67 32 394,-1 8 2166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3:07.7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32 5632,'-4'-21'3124,"4"10"2354,4 46-808,1 26-3591,-22 224 1658,3-101-2210,11-120-427,-2 57 357,-27 148 0,32-266-544,-6 24-603,5-27 513,1 1 1,0 0-1,0 0 0,0 0 0,-1-1 1,1 1-1,0 0 0,-1 0 0,1-1 1,0 1-1,-1 0 0,1-1 0,-1 1 1,0-1-1,1 1 0,-1 0 0,1-1 1,-1 1-1,0-1 0,1 1 0,-1-1 1,0 0-1,-1 1 0,2-1-35,-1 0 1,0 0-1,0-1 1,0 1-1,0 0 0,0-1 1,1 1-1,-1-1 0,0 1 1,0-1-1,1 1 0,-1-1 1,0 1-1,1-1 1,-1 0-1,1 1 0,-1-1 1,1 0-1,-1 0 0,1 1 1,-1-1-1,0-1 0,0-1-594,-5-9-1498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3:08.4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526 12 6656,'8'-11'3669,"-8"11"-3618,0 0 0,0 0 0,0 0 0,0 0 0,0 0 1,0 0-1,1 0 0,0 0 1380,-1 0-1380,0 0 0,0 1 0,0-1 1,0 0-1,0 0 0,0 0 0,0 0 0,0 0 0,0 0 0,0 0 0,0 0 0,0 0 1,0 0-1,0 0 0,0 0 0,0 0 0,0 1 0,0-1 0,0 0 0,0 0 1,0 0 305,0 0-306,-5 26 3355,5-26-3414,-4 11 391,1-1 1,-2 1 0,1 0-1,-1-1 1,-12 18-1,0-6 117,-22 26 0,12-20-93,-53 43-1,-36 16 266,-54 45 371,162-125-952,5-4-49,0 0-1,-1-1 1,1 1 0,0 1 0,0-1-1,1 0 1,-1 1 0,1-1 0,-1 1-1,1 0 1,-2 4 0,4-7-23,0-1 0,0 0-1,0 1 1,0-1 0,0 1 0,0-1-1,0 0 1,0 1 0,0-1 0,0 1-1,0-1 1,0 0 0,0 1 0,0-1 0,0 0-1,0 1 1,1-1 0,-1 1 0,0-1-1,0 0 1,0 1 0,1-1 0,-1 0-1,0 1 1,0-1 0,1 0 0,-1 0 0,0 1-1,0-1 1,1 0 0,-1 0 0,0 0-1,1 1 1,-1-1 0,1 0 0,0 0-1,15 1 65,-11-1-23,139-11 656,-66 3-653,304-27 353,-331 34-955,-48 0 496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3:08.8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2 8480,'2'-1'8539,"0"15"-6145,-8 14-1137,-1-1 0,-2 0 1,-14 32-1,3-5-903,-15 59 1,-5 61-322,32-139-28,2-14-45,4-12-728,0-1-1,0 1 0,0 12 0,12-19-3514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3:09.1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17 8384,'-3'-13'2704,"3"12"-2672,0 1 1,0 0 0,0 0-1,0 0 1,0 0-1,0-1 1,0 1 0,0 0-1,0 0 1,0 0 0,0 0-1,1 0 1,-1-1-1,0 1 1,0 0 0,0 0-1,0 0 1,0 0 0,0 0-1,1 0 1,-1 0-1,0 0 1,0 0 0,5 1 4655,-8 94 1183,0-64-5161,-1-1 0,-13 49-1,-6 30-375,3-14-460,10-44 37,6-30-1984,-8 25 1,12-45 1887,0-1 1,0 1 0,0-1 0,0 0 0,0 1-1,0-1 1,0 1 0,0-1 0,0 0-1,-1 1 1,1-1 0,0 1 0,0-1-1,-1 0 1,1 1 0,0-1 0,0 0-1,-1 1 1,1-1 0,0 0 0,-1 0-1,1 1 1,0-1 0,-1 0 0,1 0-1,-1 1 1,0-1 0,-7-8-5249,8 8 5364,-10-12-3115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3:09.5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11 235 6720,'-1'0'145,"1"0"0,-1 0 0,0-1 0,1 1 0,-1 0 0,1-1-1,-1 1 1,1-1 0,-1 1 0,1-1 0,-1 1 0,1-1 0,-1 1 0,1-1 0,0 1 0,-1-1 0,1 0 0,0 1 0,-1-1 0,1 1 0,0-2 0,0 1 163,1 0 0,0 1 1,-1-1-1,1 1 0,0-1 0,-1 1 1,1 0-1,0-1 0,0 1 0,0 0 1,-1-1-1,1 1 0,1 0 0,13-6 742,160-91 4350,2 0-2587,-170 94-2709,0 0-1,0 0 1,0 1-1,0 0 0,1 0 1,-1 1-1,1 0 1,-1 1-1,11-1 0,-13 2-36,0 0-1,-1-1 1,1 2-1,0-1 0,-1 0 1,1 1-1,-1 0 0,1 0 1,-1 0-1,0 1 0,0-1 1,0 1-1,0 0 0,-1 0 1,6 6-1,2 4 222,-1 0 0,12 22-1,-15-24-164,-1-1 0,2 1 0,-1-1 0,1-1-1,18 17 1,-21-22-90,1 0 1,0 0-1,0-1 0,0 0 1,1 0-1,-1-1 0,1 0 0,-1 0 1,1 0-1,0-1 0,-1 0 0,1 0 1,0 0-1,0-1 0,0 0 0,0-1 1,0 0-1,-1 0 0,1 0 1,13-5-1,0 0-405,-1-2 1,1 0-1,25-15 1,-32 15-1518,0-1 1,21-19-1,-11 7-666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3:10.1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6 315 6048,'-1'0'99,"1"-1"0,0 1 0,0 0 0,-1 0 0,1 0 0,0 0 0,0 0 0,-1 0 1,1 0-1,0-1 0,0 1 0,0 0 0,-1 0 0,1 0 0,0-1 0,0 1 0,0 0 0,0 0 0,-1 0 0,1-1 1,0 1-1,0 0 0,0 0 0,0-1 0,0 1 0,0 0 0,0 0 0,0-1 0,0 1 0,0 0 0,0 0 0,0-1 1,0 1-1,0 0 0,0-1 0,0 1 0,0-1 0,12-1 4275,-5 2-3612,61-9 2727,70-7-829,229-23-111,135-37-1511,-3-26-657,-463 93-567,74-19-209,-37 6-4299,-63 19 3496,-12 14-6675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6T00:58:06.6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59 655 3712,'0'0'38,"-1"0"0,1 0 0,0 0 1,-1 0-1,1 0 0,0-1 0,0 1 0,-1 0 1,1 0-1,0 0 0,0 0 0,-1 0 0,1-1 1,0 1-1,0 0 0,-1 0 0,1 0 0,0-1 1,0 1-1,0 0 0,0 0 0,-1-1 0,1 1 1,0 0-1,0 0 0,0-1 0,0 1 0,0 0 1,0-1-1,0 1 0,0 0 0,0 0 0,0-1 0,0 1 1,0 0-1,0-1 0,0 1 0,0 0 0,1-7 4435,-2 8-4182,1-1-235,0 0 1,-1 0 0,1 0 0,0 0 0,0 0 0,-1 0-1,1 1 1,0-1 0,0 0 0,0 0 0,-1 0 0,1 0-1,0 1 1,0-1 0,0 0 0,0 0 0,0 0 0,-1 1-1,1-1 1,0 0 0,0 0 0,0 1 0,0-1 0,0 0-1,0 0 1,0 1 0,0-1 0,0 0 0,0 0 0,0 1-1,0-1 1,0 0 0,0 0 0,0 1 0,0-1 0,0 0-1,0 0 1,0 0 0,0 1 0,0-1 0,1 0 0,2 6 156,-1-1 0,0 0 0,1 1 0,-2-1 0,1 1 1,1 7-1,3 11 204,6 11-80,-1 1 0,-2 1 0,-2 0-1,-1 0 1,2 52 0,3 130 203,2 75 147,-8 41 6,-5-306-643,-5 146 76,3-132 89,2-25-121,-1 1-1,-1-1 1,-1 0-1,-8 30 1,9-41 4,-1-1-40,2-1-1,-1 0 1,0 1-1,1-1 1,0 1 0,0 7-1,-3-6 155,2-4 219,8-2-285,31-1-100,4-1-109,52 6 0,-45 0 200,64-4-1,1 0 34,-86 0-231,28 3 74,-24 0 68,1-2 0,47-3 0,-23 0-57,0-1-166,-23 1 205,45 4 0,-55-1-92,263 40-22,-248-33 84,79 14 264,288 17 34,-386-39-331,143 6 133,127 5 96,-226-8-218,235 30 176,-252-29-100,89-4 1,-68-2-194,7 2 54,-11 0 83,0-2 1,103-15 0,459-108 523,-525 104-515,349-51-86,-356 63 136,244-17-302,114 20 142,-303 4 70,-43-1 0,318-4 351,-324 3-206,156-14-145,41-2 6,-164 12 83,-44 0-285,-65 6 124,0 0 0,0 2 0,24 4 0,-40-4 101,-6 0-13,-1-1 1,1 0 0,-1 0-1,1 1 1,0-1-1,-1 0 1,1 0-1,0 0 1,-1 0-1,1 0 1,-1 0-1,1 0 1,0 0 0,-1 0-1,1 0 1,0 0-1,-1-1 1,1 1-1,0 0 1,-1 0-1,1-1 1,-1 1 0,1 0-1,0-1 1,0 0 372,-1-11 166,-3-140-207,6-150-899,11 127 345,15-149-19,-18 250 70,3 0 0,32-96 0,-30 123 143,30-96-35,52-145-438,-93 272 439,1 0 0,-2 0 0,0 0 0,-1 0 0,-1-1 0,0 0 0,-1-18 0,-1 33 13,0 0 1,0 1-1,0-1 1,-1 0-1,1 1 1,0-1-1,-1 0 1,1 1-1,-1-1 0,0 1 1,1-1-1,-1 1 1,0-1-1,0 1 1,0-1-1,0 1 1,0 0-1,0-1 0,-1 1 1,1 0-1,0 0 1,0 0-1,-1 0 1,1 0-1,-1 0 1,1 1-1,-1-1 0,1 0 1,-1 1-1,0-1 1,1 1-1,-1 0 1,0-1-1,1 1 1,-1 0-1,-2 0 0,-7 0-11,0 0-1,0 1 1,0 0-1,-15 4 1,16-3 42,-203 37-164,-101-5 142,167-23 54,-296 18 66,50-6-262,7-9 338,235-12-120,-103-4-23,80 0-111,-384-26 381,205-5-204,38 6-52,-44-6-256,53 6 378,-32-1-278,38 4 333,221 17-166,-454-50-7,151 17 250,209 25-242,-94-10-279,25 22 32,215 3 134,0 2-1,0 1 0,1 1 1,-51 14-1,70-16 6,1 1 0,0-1 0,-10 7 0,14-7 48,0-1 1,0 0-1,1 1 0,-1-1 1,1 1-1,-1 0 0,1-1 0,-1 1 1,1 0-1,0 0 0,0 0 1,0 0-1,0 0 0,-1 3 0,-1 3-38,0 1 0,-1 0-1,0-1 1,-1 0-1,0 0 1,-10 13-1,-2-1 150,1 0-1,2 1 0,-24 42 1,14-6 121,1 2 1,-24 104-1,37-125-256,5-26 7,2 1 0,0 0 0,-2 18 0,-5 39 205,2-10-2910,7-53 2355,-6 39-5396,6-43 5289,0 0 0,0 1 0,0-1 0,-1 0 0,1 0 0,-1 0 0,0 0 0,0 0 0,0 0 0,0-1 0,-3 4 0,2-4-93,0 0-1,-1 0 0,1 0 0,0 0 0,-1 0 0,-5 1 0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3:11.6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10 7552,'5'-9'8303,"-3"17"-6873,0 14-260,-1 1 1,-2 24 0,-1-18-705,-24 350 2537,0-38-2662,20-237-210,0 23 373,8-96-296,-2-29 341,2-14-522,2 2-38,1-1 1,-1 0-1,4-16 1,-3 11 9,16-59-31,11-35-89,-25 91 91,1 1 0,0-1 1,19-27-1,-19 33 6,1 2 0,0-1 0,1 1 0,0 1 0,1 0 0,0 0 0,0 1 0,1 0 0,13-6 0,0 4 35,-24 10-4,1 1 1,-1 0-1,0 0 1,0-1-1,1 1 0,-1 0 1,0 0-1,1 0 1,-1 0-1,0 1 0,1-1 1,-1 0-1,0 1 1,0-1-1,1 0 0,-1 1 1,1 0-1,-1 0 303,17-1-444,-19 1 100,0 0 0,0 0 0,0 0 0,0 0 0,0 0 1,0 0-1,0 0 0,1 0 0,-1 1 0,0 1 0,-8 11-147,2-8 194,-1 0 1,1 0 0,-1-1 0,-15 8-1,2 0-92,10-7 11,7-2 73,-1-1 0,0 1 0,0-1 1,-1-1-1,1 1 0,0-1 0,-1 0 1,0 0-1,1-1 0,-1 1 0,-8 0 1,2 1-65,12-3 59,0 0 1,0 0-1,0 0 1,-1 0-1,1 1 0,0-1 1,0 0-1,0 0 0,0 0 1,-1 0-1,1 0 0,0 1 1,0-1-1,0 0 1,0 0-1,0 0 0,-1 1 1,1-1-1,0 0 0,0 0 1,0 1-1,0-1 1,0 0-1,0 0 0,0 0 1,0 1-1,0-1 0,0 0 1,0 0-1,0 1 0,0-1 1,0 0-1,0 0 1,0 1-1,0-1 0,0 0 1,0 0-1,1 0 0,-1 1 1,0-1-1,0 0 1,0 0-1,1 1 2,-1 0-1,0 0 1,1 0 0,-1-1 0,0 1 0,0 0-1,0 0 1,0 0 0,0 0 0,0 0 0,0-1-1,0 1 1,0 1 0,1 9 10,8 9 155,1-1 0,1 0 1,0 0-1,2-1 0,0-1 0,1 0 0,1-1 0,0 0 0,1-2 0,1 0 0,26 18 1,-8-9-76,32 24 82,-61-41 263,-3-4-1618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3:12.3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62 5888,'-1'0'304,"0"-1"1,0 1 0,0-1-1,1 0 1,-1 1-1,0-1 1,0 0 0,0 0-1,1 0 1,-1 0-1,0 1 1,1-1 0,-1 0-1,1 0 1,-1-2-1,1 3-124,-1-1-1,1 1 0,0-1 0,0 1 0,0-1 0,0 0 0,0 1 0,0-1 0,0 1 0,0-1 0,0 1 0,1-1 0,-1 1 0,0-1 0,0 1 1,0-1-1,1 1 0,-1-1 0,0 1 0,0-1 0,1 1 0,-1-1 0,1 1 0,-1-1 0,0 1 0,1 0 0,-1-1 0,1 1 0,-1 0 0,1-1 1,-1 1-1,1 0 0,-1 0 0,2-1 0,8-4 1005,38-15 2290,-44 19-3299,0 0 0,-1 0 0,1 0-1,0 0 1,0 0 0,0 1 0,0 0 0,0 0-1,0 0 1,5 1 0,-8-1-125,0 1-1,0-1 1,0 1-1,0 0 1,0-1 0,0 1-1,0 0 1,0 0 0,-1-1-1,1 1 1,0 0-1,0 0 1,-1 0 0,1 0-1,0 0 1,-1 0 0,1 0-1,-1 0 1,0 0-1,1 1 1,-1-1 0,0 0-1,1 0 1,-1 0 0,0 0-1,0 1 1,0-1 0,0 1-1,0 6 85,-1-1 1,1 0-1,-2 9 0,1-16-131,-16 81 378,-37 107 0,51-181-373,1 0 0,0 0 0,1 1 0,-2 11 0,3-17 2,0-1 0,0 1-1,0-1 1,0 0 0,1 1 0,-1-1-1,0 1 1,0-1 0,1 1-1,-1-1 1,1 0 0,-1 1 0,1-1-1,0 0 1,0 1 0,-1-1-1,1 0 1,0 0 0,0 0 0,0 0-1,0 0 1,0 0 0,1 0-1,-1 0 1,0 0 0,0-1 0,1 1-1,-1 0 1,0-1 0,2 1 0,2 1-80,-1-1 1,0-1-1,0 1 1,1-1-1,-1 0 1,0 0-1,1 0 1,-1 0-1,5-2 1,38-11-3101,-35 9 965,0 0 0,18-2 0,6 5-696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3:18.0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74 5152,'-5'-7'1912,"5"7"-1795,0-1 0,0 1 0,0 0 0,0-1-1,0 1 1,-1-1 0,1 1 0,0 0 0,0-1 0,0 1 0,-1 0 0,1 0 0,0-1 0,-1 1 0,1 0-1,0 0 1,0-1 0,-1 1 0,1 0 0,0 0 0,-1 0 0,1-1 0,0 1 0,-1 0 0,1 0 0,-1 0-1,1 0 1,0 0 0,-1 0 0,1 0 0,-1 0 0,0 0 147,1 0 0,0 0 1,-1 1-1,1-1 0,-1 0 0,1 0 1,-1 0-1,1 0 0,-1 1 0,1-1 1,-1 0-1,1 0 0,-1 0 0,1 0 0,-1 0 1,1 0-1,-1 0 0,1-1 0,-1 1 1,1 0-1,-1 0 0,-1-1 579,-35 1 2133,228-6-523,132-17-1923,-222 14-372,-46 6 72,-33 3 87,36-6 0,-56 5-288,0 1 0,0 0 0,-1 0 0,1 0-1,0 0 1,0 0 0,0 0 0,2 0 0,10 2-108,-14-2 127,-14-1-1610,-3-7-4673,8 3 4145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3:19.4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72 832,'-6'-3'1609,"-2"2"2264,4 0-2667,-1 0-1,1 0 0,-1 1 0,-8 0 0,4-1 2722,27-2-1603,137-12 1189,-22 3-2658,29-2-364,185 9 0,-287 5-482,-16 0-342,60 8 1,-100-7-2976,-4-1 3087,0 0 1,1 0-1,-1 0 1,0 0-1,1 0 1,-1 0-1,0 0 0,0 0 1,-13-24-14828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3:20.6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319 0 2816,'0'0'10069,"-1"8"-8592,-17 4 3670,18-12-4593,0 14-175,1-6-237,0 0 1,0 0-1,1-1 0,0 1 1,0 0-1,1-1 1,4 9-1,10 31 244,1 25-436,31 111 485,-36-140-236,3 0 0,26 48 0,-34-79-97,0 0 0,0-1 1,1 0-1,1-1 1,-1 0-1,2-1 0,15 13 1,-11-10-112,-13-11 41,0 0 0,0 0 0,0 0 0,1 0 0,-1 0 0,0-1 0,5 2 0,-10-1-52,0 0-1,0 0 1,1 0-1,-1 0 1,1 1-1,-1-1 1,1 1-1,-1 0 1,1 0-1,0 0 1,-3 3-1,-8 7-42,-20 11-47,-12 10 124,13-3 35,-47 61 0,42-45 40,-14 16-3,-44 48 89,-48 46 209,136-148-379,0 0 0,-6 13 0,11-19-86,0 1 0,1-1-1,0 1 1,0 0 0,0 0 0,0-1 0,0 1 0,0 0 0,1 0-1,-1 0 1,1 0 0,0 6 0,4 1-2436,5 1 703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3:23.1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2 551 2912,'0'1'338,"0"-1"1,0 1-1,-1 0 1,1-1-1,0 1 1,0-1-1,0 1 1,-1 0-1,1-1 1,0 1-1,0 0 1,0-1-1,0 1 1,0 0-1,0-1 1,0 1-1,1 0 1,-1 0-1,9 14 2260,-8-13-2337,1 0-1,0 0 0,1 0 0,-1 0 0,0-1 1,0 1-1,1 0 0,-1-1 0,5 2 1,-3-2 32,1 0 1,0 0 0,0-1 0,0 1 0,-1-1 0,1 0 0,0-1 0,0 1-1,7-2 1,6-3 380,20-7 0,-24 7-422,36-15 56,-1-3 0,-2-1 0,71-48 0,-108 65-264,0 0 1,0 0-1,-1-1 0,0-1 0,-1 1 1,0-1-1,0-1 0,-1 1 0,0-1 0,-1 0 1,0-1-1,-1 0 0,0 0 0,0 0 1,-1 0-1,-1-1 0,0 0 0,0 1 1,-1-1-1,-1 0 0,0 0 0,-1 0 1,0 0-1,-1 0 0,0 0 0,-3-14 1,1 14-17,0 1 0,-1 0 0,0 0 0,-1 0 0,-12-20 1,14 26-53,0 1 1,0 0 0,0 0 0,-1 0 0,0 0-1,0 0 1,0 1 0,0-1 0,0 1-1,-1 0 1,0 1 0,1-1 0,-1 1-1,0 0 1,-7-2 0,9 3 25,0 1 0,0 0 0,0 0 0,0 0 0,1 0 0,-1 0 0,0 0 0,0 1 0,0 0 0,0-1 0,1 1 0,-1 0 0,0 0 0,1 0 0,-1 1 0,1-1 0,-1 1 0,1-1 0,-1 1 0,1 0 0,-2 2 0,-2 2 37,0 1 0,0 0 0,1 0-1,0 0 1,-6 11 0,3 0 68,0-1-1,1 1 1,1 0-1,1 1 1,-4 22-1,4-8 190,1 0-1,2 36 1,2-47-221,1 1 0,2-1 1,0 0-1,1 0 0,2 0 1,0-1-1,10 25 0,-13-40-150,0 0 1,0 0-1,1 0 0,-1-1 0,1 1 0,0-1 1,1 0-1,6 6 0,-8-9-160,-1 1-1,1-1 1,0-1-1,0 1 1,1 0-1,-1-1 1,0 0-1,1 1 1,-1-1-1,0-1 1,1 1-1,-1 0 1,1-1-1,0 0 1,-1 0-1,1 0 1,5 0-1,26-9-2777,2 0 1019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3:23.5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72 7712,'-3'3'1005,"3"-2"-851,-1-1 0,1 0 0,-1 1-1,1-1 1,0 1 0,-1-1 0,1 0-1,-1 1 1,1-1 0,-1 0 0,1 0-1,-1 1 1,1-1 0,-1 0 0,1 0-1,-1 0 1,1 0 0,-1 1 0,1-1 0,-2 0-1,15-4 5049,7-6-3329,24-9-756,52 0-373,-71 15-1282,1-1 1,45-15-1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3:23.9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64 7456,'11'-1'5378,"14"-1"-1823,17-5-2078,52-15 0,-81 19-1455,0-1 192,31-6-1739,-34 8-550,1 0 0,14 1 0,-18 1 901,0-1-1,-1 1 1,1-1 0,7-2-1,13-2-1166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3:24.2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17 7040,'0'0'114,"-1"0"1,1 0 0,-1-1-1,1 1 1,-1 0-1,1 0 1,-1 0-1,1 0 1,-1 0 0,0 0-1,1 0 1,-1 0-1,1 0 1,-1 0-1,1 0 1,-1 0 0,1 0-1,-1 0 1,0 0-1,1 0 1,-1 1 0,1-1-1,-1 0 1,-6 13 1662,4-5-518,-1 2-557,0 0-1,1 0 0,0 0 1,0 1-1,-1 15 1,4-22-567,-1 0 1,2 0-1,-1 0 1,0 0-1,1 0 1,0 0-1,-1 0 1,2 0 0,-1 0-1,0-1 1,1 1-1,0-1 1,-1 1-1,1-1 1,1 1-1,-1-1 1,0 0 0,5 4-1,-5-5 9,1 1 0,-1-1 0,1 0 0,0 0 0,-1 0 0,1 0 0,0-1 0,0 1 0,1-1 0,-1 0 0,0 0 0,0 0 0,1 0 0,-1 0 0,0-1 0,1 1 0,4-1 1,-4-1 3,0 1 0,0-1 0,0 0 0,1 0 0,-1 0 0,0-1 1,-1 1-1,1-1 0,0 0 0,0 0 0,-1-1 0,1 1 0,5-6 1,-5 5-95,-1-1 0,0 1 0,0 0 0,0-1 0,-1 0 1,1 0-1,-1 1 0,0-1 0,0-1 0,-1 1 1,1 0-1,-1 0 0,0-1 0,0 1 0,0-1 0,0 1 1,-1-1-1,0-6 0,-1 4 18,0-1-1,-1 0 1,0 1 0,0 0 0,-1-1 0,-6-12-1,8 18-110,0-1-1,-1 1 1,1-1-1,-1 1 0,0 0 1,0-1-1,0 1 1,0 0-1,0 0 0,0 1 1,0-1-1,-1 0 1,1 1-1,-1-1 0,1 1 1,-1 0-1,0 0 1,1 0-1,-1 0 0,0 0 1,0 1-1,1-1 1,-4 1-1,-7 1-834,1 2 0,0-1 0,0 1 0,0 1 0,0 0 0,1 1 0,-19 10 0,15-4-1024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3:27.5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1 289 4384,'0'-3'7725,"0"-2"-3704,0-31-2573,0 25-1241,0-1-1,2 1 1,-1 0 0,1-1-1,1 1 1,0 0 0,0 1-1,9-19 1,-8 21-192,1 1 0,0-1 1,0 1-1,0 0 0,1 0 0,0 0 1,0 1-1,1 0 0,0 0 0,0 1 1,13-8-1,-8 7-10,0 0 0,1 1 0,0 0 0,0 1 0,0 0 0,0 1 0,1 0 0,26 0 1,-31 2 42,0 1 1,0 1 0,0 0 0,0 0 0,0 1 0,0 0 0,0 0-1,-1 1 1,1 0 0,-1 0 0,0 1 0,0 1 0,0-1 0,11 9-1,5 9 244,-1 0 0,-1 1 0,35 49 0,-55-69-231,1 0 1,-1 0-1,1 0 0,-1-1 0,1 1 0,0-1 0,0 1 0,0-1 0,0 0 0,1-1 0,-1 1 1,5 1-1,-6-2-31,0-1 0,-1 1 0,1-1 0,0 0 0,0 1 1,0-1-1,0 0 0,0-1 0,0 1 0,0 0 0,0 0 1,0-1-1,0 1 0,0-1 0,-1 0 0,1 1 0,0-1 1,0 0-1,-1 0 0,1 0 0,-1 0 0,1 0 0,0-1 1,-1 1-1,2-2 0,4-5 33,-1-1 0,1 0 1,-1-1-1,-1 1 0,0-1 0,0 0 1,-1 0-1,-1 0 0,1-1 0,-1 1 1,-1-1-1,0 0 0,0-16 0,-2 25-91,0-1-1,0 1 1,0-1-1,-1 0 1,1 1-1,-1-1 1,0 1-1,0-1 1,-1-2 0,2 4 5,-1 0 1,0 0 0,1 0-1,-1 0 1,0 0 0,0 0-1,1 1 1,-1-1 0,0 0-1,0 0 1,0 1 0,0-1-1,0 1 1,0-1 0,0 1-1,-1-1 1,1 1 0,0-1 0,0 1-1,0 0 1,0 0 0,0 0-1,-1 0 1,0 0 0,-2 0-10,0 0 0,0 1 1,1 0-1,-1 0 0,0 0 1,1 0-1,-1 0 0,1 1 1,-1 0-1,1 0 0,0 0 1,-5 3-1,-5 6 150,-19 19 1,19-18-88,-58 58 607,-81 77 263,115-116-765,-2 0 0,-54 32-1,89-60-137,0-1-1,-1 0 0,0 0 1,1 0-1,-9 1 1,11-2-134,0-1 0,0 0 0,1 0 0,-1 1-1,0-1 1,0 0 0,0 0 0,1-1 0,-1 1 0,0 0 0,0-1 0,1 1 0,-1-1 0,0 1 0,1-1 0,-1 0 0,-1-1 0,2 1-70,0 0-1,0 0 0,0 0 1,0 0-1,0 0 1,1 0-1,-1 0 0,0-1 1,1 1-1,-1 0 0,1 0 1,0-1-1,-1 1 1,1 0-1,0-1 0,0 1 1,0-1-1,0 1 0,0 0 1,0-1-1,0 1 1,0 0-1,1-2 0,-1-2-578,3-24-1790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5T23:19:29.99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167 348 1408,'-26'30'3680,"20"-12"-1894,6-18-1717,0 1-1,-1-1 1,1 1-1,-1-1 1,1 1 0,0-1-1,0 1 1,-1-1-1,1 1 1,0-1-1,0 1 1,-1-1-1,1 1 1,0-1-1,0 1 1,0 0-1,0-1 1,0 1-1,0-1 1,0 1-1,0 0 1,0-1-1,0 1 1,0-1-1,0 1 1,1-1-1,-1 1 1,0 0-1,0-1 1,0 1-1,1-1 1,-1 1-1,0-1 1,1 1-1,-1-1 1,1 0-1,-1 1 1,0-1-1,1 1 1,-1-1-1,1 0 1,-1 1-1,1-1 1,-1 0-1,1 1 1,-1-1-1,1 0 1,0 0-1,-1 0 1,1 0-1,-1 1 1,1-1 0,0 0-1,2 0 76,1 0 0,-1 0 1,0 0-1,0 0 0,0 0 0,0-1 0,0 1 0,0-1 0,6-2 1,0-1 66,0 0 1,-1 0 0,0-1 0,0-1-1,0 1 1,0-1 0,-1-1-1,0 1 1,11-15 0,124-134 687,-121 136-885,1 0 1,1 1 0,0 2-1,1 0 1,35-16 0,-23 15 77,1 2 0,43-13 1,-50 17-194,-28 10 175,-7 6 294,-8 4-285,0 0-1,-1 0 1,-17 8 0,-20 12 200,-6 14 33,-84 79 0,79-65-127,34-35-89,-1-1 0,0-1 0,-2-1 0,0-2 0,-1-1 0,-1-2 0,-41 13 0,61-23-27,0 0 1,-1 0 0,1-1-1,-28 2 1,40-5-133,10-4-80,112-31 843,-90 29-720,47-3 0,-20 3 16,54-2 22,-81 7 79,-18 1-16,0-1 0,0 0 0,16-4 0,-26 5-39,0-1-1,0 0 1,0 0 0,0-1 0,0 1-1,0-1 1,0 1 0,-1-1-1,1 0 1,0 0 0,-1 0 0,0 0-1,1 0 1,-1-1 0,0 1-1,0-1 1,3-5 0,2-7 28,0 0 0,-2 0 0,1-1 0,-2 0 0,0-1 0,1-17 0,0-10-405,-3-47 0,-7 64-4986,45 62-6347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2:45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39 109 3072,'0'-2'185,"0"1"0,0-1 1,0 0-1,0 1 0,0-1 0,0 0 1,1 0-1,-1 1 0,0-1 0,1 1 1,-1-1-1,1 0 0,0 1 1,0-1-1,-1 1 0,1-1 0,0 1 1,2-2-1,-3 2 153,0 0 0,1 0 0,-1-1 0,0 1-1,0 0 1,0 0 0,0 0 0,0-1 0,0 1 0,0 0 0,0 0 0,0 0 0,0 0 0,-1-1 0,1 1 0,0 0 0,-1 0 0,1 0-1,-1 0 1,1 0 0,-2-1 0,-1 1 106,2 1-399,-1-1-1,1 1 1,0 0-1,0-1 1,-1 1-1,1 0 1,0 0-1,-1 0 1,1 0-1,-2 1 1,-23-1 72,38 3-314,12-2 538,-1-3-240,-11 0 18,0 1 0,19-6 1,-13 1 119,-13 5-106,-1 0 1,0 0-1,0-1 1,6-3-1,-10 5-115,1 0-1,-1 0 1,0 0-1,0 0 1,0 0-1,0 0 1,0 0-1,0-1 1,0 1-1,0 0 0,0 0 1,1 0-1,-1 0 1,0 0-1,0 0 1,0 0-1,0-1 1,0 1-1,0 0 1,0 0-1,0 0 1,0 0-1,0 0 1,0 0-1,0-1 1,0 1-1,0 0 1,0 0-1,0 0 1,0 0-1,0 0 1,0 0-1,0-1 1,0 1-1,0 0 1,0 0-1,-1 0 0,1 0 1,0 0-1,0 0 1,0 0-1,0-1 1,-7-5 105,-6-1-241,6 5 50,0 1 0,0-1 0,0 1 0,0 1 0,0-1 0,-10 2-1,-7-1-312,28 8 268,1 0 0,-1 1 0,-1-1 0,0 1 0,3 10 1,7 56 149,-10-42-24,-2 0 1,-1-1-1,-6 42 0,3-28 171,2-26 1,-7 37 1,6-46-147,0 0 0,1 1 0,0-1 0,2 13 0,-1-3 70,-3 21 66,1-30-114,1 1-1,1 19 1,1 12-33,-2-34-4,1 1-1,0-1 0,1 1 0,4 18 0,1 5 106,-5-27-96,0-1 1,1 1 0,-1 0-1,1-1 1,4 9 0,-4-10-56,0-1 81,0 0 0,-1 0-1,2 1 1,-1-1 0,0-1-1,1 1 1,0 0 0,0-1-1,0 1 1,0-1 0,0 0-1,1 0 1,5 3 0,-3-3 9,0 0 0,1-1 1,-1 0-1,1-1 0,0 1 0,-1-1 1,1 0-1,0-1 0,0 0 0,-1 0 1,1 0-1,0-1 0,0 0 0,7-2 1,0 0-13,-1-1-1,1 0 1,-1-1 0,0-1 0,0 0 0,-1 0-1,1-1 1,-1-1 0,-1 0 0,0-1 0,0 0 0,0 0-1,-1-1 1,12-16 0,-4 2 17,-6 9 13,0-1 0,-1 0-1,16-32 1,46-98 538,-64 125-600,-2 1-1,0-1 1,-1 0 0,-1-1 0,-1 0-1,-1 1 1,0-1 0,-2-38-1,4-68-241,-5 123 165,-1 0 1,1 0-1,-1-1 0,0 1 1,0 0-1,-3-9 1,3 13 24,1 1-1,-1-1 1,1 1 0,-1-1 0,0 1 0,1-1-1,-1 1 1,1-1 0,-1 1 0,0 0 0,0-1-1,1 1 1,-1 0 0,0 0 0,1-1 0,-1 1-1,0 0 1,0 0 0,0 0 0,1 0 0,-1 0 0,0 0-1,0 0 1,1 0 0,-1 0 0,0 1 0,-1-1-1,-4 3-94,-7 3 190,9-3-91,5-2-157,0-1 96,-1 0 82,0 1 1,0-1 0,1 1-1,-1-1 1,0 1-1,1-1 1,-1 0-1,1 1 1,-1-1 0,1 1-1,-1-1 1,0 0-1,1 0 1,-1 1 0,1-1-1,-1 0 1,1 0-1,-1 1 1,1-1 0,0 0-1,0 0 1,15 4 68,-15-4-69,26 0 243,-27 0-233,1 0-1,-1 1 1,0-1-1,0 0 0,0 0 1,1 0-1,-1 0 0,0 0 1,0 0-1,0-1 1,1 1-1,-1 0 0,0 0 1,0 0-1,0 0 1,0 0-1,1 0 0,-1 0 1,0 0-1,0 0 0,0 0 1,0-1-1,1 1 1,-1 0-1,0 0 0,0 0 1,0 0-1,0 0 0,0-1 1,0 1-1,1 0 1,-1 0-1,0 0 0,0 0 1,0-1-1,0 1 1,0 0-1,0 0 0,0 0 1,0-1-1,0 1 0,0 0 1,0 0-1,0 0 1,0-1-1,0 1 0,0 0 1,0 0-1,-8-14 267,5 11-281,0-1 1,0 1-1,-1 0 0,1 0 0,-6-4 0,7 7-45,-9-6-123,5 5-32,7 2 133,26 8-165,-6-4 192,23 9 0,-42-14 96,-1 5-3125,3 7 1200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6T00:58:10.5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16 840 3392,'-15'-6'2016,"15"5"-1866,0 0 0,0 0 0,0 0 0,0 1 1,0-1-1,0 0 0,0 0 0,0 0 0,0 0 0,1 1 0,-1-1 1,1-2-1,2 4-2,0 0 1,0 0-1,0 0 0,0-1 1,0 1-1,0-1 1,0 0-1,0 0 0,0 0 1,3-1-1,3 0 261,-1-1 0,14-4-1,-12 2-276,0 0 0,0-1 0,-1 0 0,0-1-1,0 0 1,0 0 0,-1-1 0,0 0-1,0-1 1,0 0 0,-1 0 0,7-11 0,7-13 67,-1-1 0,17-38 1,-19 34-85,5-7 98,22-43 486,41-109 0,-84 187-699,1 0 1,-2 0 0,1 0 0,-1 0-1,-1 0 1,0-10 0,1 13-529,0 9 141,2 11 3,-3-10 371,16 31-203,-11-26 195,0 1 1,4 15 0,6 25 148,-2 2 1,-2 0 0,-3 0 0,-2 1 0,-1 85 0,-6-127 11,0 1 0,0-1 0,-1 0 0,-1 0 0,0 1 0,-6 14 0,7-22-98,0 1 0,-1 0 0,1-1 0,-1 1 0,0-1 1,-1 0-1,1 0 0,-1 0 0,1 0 0,-1 0 0,0-1 0,-1 0 0,1 0 0,-1 0 0,-8 4 0,-12 3 31,-33 9-1,50-17-31,-1 0-1,1-1 0,0 0 0,-1 0 0,1-1 0,0 0 1,-1-1-1,-12-1 0,9-1 8,1 0 0,-1 0-1,1-1 1,0 0 0,-11-7 0,20 10-56,0 0 0,0 0 0,0 0 0,0-1 1,1 1-1,-1 0 0,0-1 0,1 1 0,-1-1 0,1 0 0,0 1 0,-1-1 0,1 0 0,0 0 1,0 0-1,0 0 0,0 0 0,1 0 0,-1 0 0,0 0 0,1-1 0,0 1 0,-1 0 0,1 0 1,0 0-1,0 0 0,0-1 0,1 1 0,-1 0 0,0 0 0,1 0 0,-1 0 0,1 0 0,1-4 1,-1 3-18,1 1 0,-1-1 0,0 0 0,1 1 0,-1 0 0,1-1 1,0 1-1,0 0 0,0 0 0,0 0 0,0 0 0,0 0 1,1 0-1,-1 0 0,1 1 0,4-3 0,-3 3-4,0 0 1,0 0-1,-1 0 0,1 1 0,0-1 0,0 1 1,0 0-1,0 0 0,0 1 0,0-1 0,6 2 1,16 4 28,65 17 0,-61-14 84,-11-4-28,-1 1 0,-1 0 1,20 10-1,-20-7 141,1-1 1,0-1-1,24 6 0,-40-13-136,0 1 0,0-1 0,-1 0 0,1 1 0,0-1 0,0 0 0,0 0 0,0-1-1,0 1 1,0 0 0,0 0 0,0-1 0,0 1 0,-1-1 0,1 0 0,0 0 0,3-1 0,-2 0 6,-1-1 1,1 1 0,0-1-1,-1 1 1,1-1 0,-1 0-1,0 0 1,0 0 0,2-3-1,2-7-28,-1 1-1,0-2 0,6-23 1,-11 35-57,25-76 89,-14 46-16,11-56 1,-18 68 88,8-24 0,-7 30-217,-1 1 0,-1-1 0,0 0 0,-1 0 0,1-16 0,-3 29-97,0 22-262,-1-3 310,-5 29 1,3-28 53,0 28 0,3-17 72,4 107-221,-2-120 224,0-1 0,2 1-1,0-1 1,0 0 0,2 0 0,8 17 0,-13-30 31,0-1-1,1 1 1,0-1 0,-1 1-1,1-1 1,0 0 0,0 1-1,0-1 1,0 0 0,0 0 0,1-1-1,-1 1 1,1 0 0,-1-1-1,1 0 1,-1 1 0,1-1-1,0 0 1,0 0 0,0-1-1,-1 1 1,1 0 0,0-1 0,0 0-1,0 0 1,0 0 0,0 0-1,0 0 1,0-1 0,0 1-1,0-1 1,5-1 0,1-1 47,0-1 0,-1 0 0,1 0 1,-1 0-1,0-1 0,-1-1 0,1 1 0,-1-1 1,9-9-1,-3 1 20,-1-1-1,-1 0 1,15-26 0,21-53-39,10-33-317,-34 71-143,-23 64 139,-1 0 1,2 17-1,0 3 261,-1-26-11,0 50-88,8 68-1,-3-79 136,-4-25-136,1 0 0,8 27 0,-3-15 95,-5-20 13,0 1 1,1-1-1,0 0 0,0 0 0,8 14 0,-10-20 28,0 0-1,0-1 1,1 1 0,-1 0 0,0-1 0,1 1-1,-1-1 1,4 2 0,-4-2-17,0-1 1,0 1 0,0-1-1,1 0 1,-1 0-1,0 0 1,0 1-1,0-1 1,1 0-1,-1 0 1,0-1 0,0 1-1,1 0 1,-1 0-1,0-1 1,1 1-1,1-2-19,0 1-1,0 0 1,-1-1-1,1 1 1,-1-1-1,0 0 1,1 0-1,-1 0 1,0 0-1,0 0 0,3-4 1,18-30 243,-17 24-189,-1 0-1,-1-1 1,0 1 0,3-14-1,3-11 118,-5 19-117,39-137 40,-11 36-92,4-11 220,-33 109-188,-1 1 0,-1-1 1,0 0-1,-3-32 0,0 35-98,-1 0 1,-1 0-1,0 1 1,-10-27-1,10 36 53,-1-2-566,3 11 201,1 7 52,1 28-19,13 64 0,-6-52 216,3 36-128,20 113 440,-21-146-178,31 88 0,-34-119-43,2 0-1,15 27 0,-21-41 91,1 0 0,0-1-1,0 1 1,1-1 0,-1 0-1,1 0 1,0-1 0,0 1-1,1-1 1,-1 0 0,13 5-1,-16-7-24,1-1 0,-1 0-1,1-1 1,0 1-1,-1 0 1,1-1 0,0 1-1,-1-1 1,1 0-1,0 0 1,0 0 0,-1 0-1,1 0 1,0-1-1,-1 1 1,1-1 0,0 0-1,2-1 1,-1 0 11,-1 0 0,0 0 0,0 0 0,0-1 0,0 1 0,0-1 0,0 0 0,-1 0 0,1 0 0,-1 0 0,3-5 0,1-4 27,0-1-1,0 0 1,-2 1-1,0-2 1,0 1-1,2-16 1,7-73 8,-12 85-35,-1-1 1,0 0-1,-5-32 0,3 35-234,1 1-1,0-20 0,1 24-279,0 9 20,9 9-160,38 26 235,-21-15 362,32 28 0,-53-43 122,1 1 0,0-1 0,0 0 0,0 0 0,0 0 0,0-1 0,1 0 0,-1-1 0,1 1 0,0-1 0,12 2 0,2-1 142,-1-2 0,36-1 0,-17-1-99,-38 1 134,-1 9-8015,0-1 4255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3:29.7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283 6 4576,'0'0'233,"0"0"0,0-1 0,0 1 0,0 0 0,-2-2 1397,2 2-1397,-1-1 0,1 1 0,0 0 0,0 0 0,-1 0 0,1 0 0,0-1 0,-1 1 0,1 0 0,0 0-1,-1 0 1,1 0 0,0 0 0,-1 0 0,0 0 0,-11 4 2707,-16 14-1871,20-11-91,-1-1-681,1 0 1,0 1-1,1 0 0,-1 0 1,1 1-1,1 0 1,-1 1-1,2-1 0,-1 1 1,-7 17-1,1 2 195,1 1 0,-9 38-1,-45 199 932,52-194-998,-7 130-1,19-141-175,3 0-1,2 0 1,4 0-1,18 76 1,-23-125-201,1 0 0,0 0 1,6 12-1,-8-21-227,-1 1 0,1-1-1,0 0 1,0 0 0,1 0-1,-1 0 1,0 0 0,1-1 0,0 1-1,-1-1 1,1 1 0,0-1 0,1 0-1,5 3 1,-7-5-192,1 1-1,0-1 1,-1 1-1,1-1 1,0 0-1,-1 0 1,1 0-1,0 0 1,0-1 0,-1 1-1,1-1 1,0 1-1,-1-1 1,5-2-1,3-2-1397,0 0 0,10-7-1,-19 11 1664,26-15-2278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3:30.4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0 335 4992,'0'-3'342,"1"1"-1,-1-1 1,1 1 0,0-1 0,-1 1 0,1-1-1,0 1 1,0 0 0,0 0 0,1-1 0,2-2-1,21-25 3879,-9 12-2749,36-51 1401,14-19-720,-52 71-1745,1 1 0,31-26 0,-43 39-347,0 0 0,1 1-1,-1 0 1,1 0 0,-1 0 0,1 0 0,0 0 0,0 1 0,7-2 0,-10 3-50,1-1 1,-1 1 0,1 0-1,0 1 1,-1-1-1,1 0 1,-1 0 0,1 1-1,-1-1 1,1 1-1,-1-1 1,1 1 0,-1 0-1,1 0 1,-1-1 0,0 1-1,1 0 1,-1 0-1,0 0 1,0 0 0,0 1-1,0-1 1,0 0-1,0 0 1,0 1 0,0-1-1,0 1 1,0 1-1,3 4 42,-1 0 0,0 1 0,0-1-1,-1 1 1,0 0 0,0-1-1,-1 1 1,0 0 0,0 8 0,-1-3 28,-1-1 1,-1 1-1,1-1 1,-2 1-1,-4 13 1,-2-1 98,0-1 1,-2-1 0,-1 1-1,-29 40 1,-41 43 331,41-57-297,36-43-183,0 0 0,-1 0-1,2 0 1,-1 1 0,1-1-1,1 1 1,-5 13 0,8-20-22,-1 1 0,1-1 0,0 1 0,0 0 0,0-1 0,1 1 0,-1-1 0,0 1 0,1-1 0,-1 1 0,1-1 0,-1 0 0,1 1 0,-1-1 0,1 1 1,0-1-1,0 0 0,0 0 0,0 1 0,0-1 0,0 0 0,0 0 0,0 0 0,0 0 0,1 0 0,-1 0 0,0-1 0,1 1 0,-1 0 0,0-1 0,1 1 1,-1-1-1,2 1 0,7 2 21,-1 0 0,1-1 0,18 1 0,-24-2-21,10 0 109,0-1-1,0-1 1,-1 0 0,21-4 0,-18 2-258,32-2 0,-47 5 34,1 0 0,0 0-1,0 0 1,-1-1 0,1 1-1,0 0 1,-1-1 0,1 0 0,2-1-1,12-10-5479,-13 10 3892,1-1-1,-1 0 1,1 1-1,-1 0 1,4-2 0,11-1-1762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3:30.9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7 675 7296,'0'0'103,"0"0"0,0-1 0,-1 1 0,1 0 0,0 0 0,-1 0 0,1 0 0,0 0-1,0 0 1,-1 0 0,1 0 0,0-1 0,0 1 0,-1 0 0,1 0 0,0 0 0,0 0 0,-1-1 0,1 1 0,0 0 0,0 0 0,0-1 0,-1 1 0,1 0 0,0-1 0,5-3 1145,-1 1-1157,29-19 3470,-14 9-2520,-1 0-1,26-24 0,-22 15-427,64-69 983,-72 74-1428,-2 0-1,0 0 0,0-1 0,9-22 0,-5 2 173,22-73 0,-32 90-294,-1-1 0,-1 0-1,-1-1 1,-1 1 0,-2-26 0,0 44-12,0 1 1,-1-1-1,1 0 1,-1 1-1,0-1 1,0 1-1,0-1 1,-3-5-1,3 8-36,1 1 1,-1-1-1,0 0 0,1 0 0,-1 1 0,0-1 1,0 0-1,1 1 0,-1-1 0,0 1 0,0-1 1,0 1-1,0-1 0,0 1 0,0-1 0,1 1 1,-1 0-1,0 0 0,0-1 0,0 1 0,0 0 1,0 0-1,0 0 0,0 0 0,0 0 0,0 0 1,0 1-1,0-1 0,0 0 0,0 0 0,0 1 1,0-1-1,0 0 0,0 1 0,0-1 0,0 1 1,1-1-1,-2 2 0,-5 2 27,2 1-1,-1-1 1,0 1 0,1 1 0,0-1-1,0 1 1,1-1 0,-1 1-1,-4 9 1,-31 67 420,23-43-182,6-15-14,0 0 1,2 1 0,-11 48-1,17-60-189,1-1 0,1 1 0,0 0 0,1 0 0,0 0 0,1-1 0,0 1 0,1 0 0,1 0 0,3 12 0,-1-11-36,1 1-1,0-1 0,1 0 1,1 0-1,0 0 0,1-1 1,18 21-1,-25-32-264,-1 0 0,1-1 0,0 1 0,0 0 0,0-1 0,0 1 0,0-1 0,1 0 0,-1 0 0,0 0 0,1 0-1,-1 0 1,4 1 0,-1-2-1755,1 0 0,-1 0-1,0 0 1,11-2-1,-5 0-1392,11 2-643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5:13.8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54 1728,'-6'-5'1911,"12"2"1359,-6 3-3058,0-1 0,1 1 0,-1-1 0,0 0 0,0 1 0,0-1 0,0 1 0,0-1 0,0 1 0,0-1 0,0 0 0,0 1 0,0-1 0,0 1 0,0-1 0,-1 1 0,1-1 0,0 0 0,0 1 0,-1-1 0,1 0 0,-2-3 744,1 3-746,1 1 0,-1-1 1,1 0-1,0 0 0,-1 1 0,1-1 0,0 0 0,0 0 1,0 0-1,-1 1 0,1-1 0,0 0 0,0 0 0,0 0 1,0 1-1,1-1 0,-1 0 0,0-1 0,0 2-127,0 0 0,0-1 0,0 1 0,0-1 0,1 1-1,-1 0 1,0-1 0,0 1 0,-1-1 0,1 1 0,0-1 0,0 1-1,0 0 1,0-1 0,0 1 0,0-1 0,0 1 0,-1 0 0,1-1 0,0 1-1,0 0 1,-1-1 0,1 1 0,0 0 0,0-1 0,-1 1 0,1 0-1,0 0 1,-1-1 0,1 1 0,0 0 0,-1 0 0,1 0 0,-1-1 0,1 1-1,0 0 1,-1 0 0,1 0 0,-1 0 0,1 0 0,0 0 0,-1 0 0,1 0-1,-1 0 1,1 0 0,-1 0 0,1 0 0,0 0 0,-1 0 0,1 0-1,-1 1 1,1 35 2968,0-16-2587,7 194 2144,0 3-2118,-8-216-743,1 0 0,0-1 0,0 1 0,0-1-1,-1 1 1,1-1 0,0 1 0,0-1-1,-1 1 1,1-1 0,-1 1 0,1-1-1,0 1 1,-1-1 0,1 0 0,-2 1-1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5:14.3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19 169 3904,'-15'-3'1253,"15"3"-1172,0 0 0,0 0 0,-1 0 0,1 0 0,0 0-1,0 0 1,0 0 0,-1-1 0,1 1 0,0 0 0,0 0 0,0 0 0,0 0 0,-1-1-1,1 1 1,0 0 0,0 0 0,0 0 0,0 0 0,0-1 0,0 1 0,0-8 6772,0 0-404,0 7-6228,1 0 1,-1 0 0,0 1-1,0-1 1,1 0-1,-1 1 1,0-1 0,1 0-1,-1 1 1,1-1-1,-1 1 1,1-1 0,-1 0-1,1 1 1,0-1-1,-1 1 1,1 0 0,0-1-1,-1 1 1,1 0-1,1-1 1,149-60 3218,-115 44-3465,-14 7-184,2 0 1,41-12-1,-47 17 714,-12 3-1797,0 0-1,0 1 1,0 0 0,0 0 0,8 0-1,-13 1 732,1 0 0,-1 0 0,1 0 0,0 1 0,-1-1 0,1 0 0,-1 1 0,1 0 0,-1-1 0,1 1 0,-1 0 0,1 0 0,-1 0 0,0 0 0,1 0 0,-1 0 0,0 0 0,0 0 0,0 0 0,0 1 0,0-1 0,0 0 0,0 1 0,1 1 0,6 15-2612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5:21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11 2816,'-13'-11'15674,"18"25"-15303,-1-1-1,0 1 0,-1 0 1,0 0-1,1 23 1,-3 75 364,-2-58-242,2 11-235,0-19-30,-8 78 0,7-83-1828,0-42 1197,1 1 0,0 0 0,0-1 0,0 1 0,0-1 0,0 1 0,-1-1 0,1 1 0,0-1 0,0 0 0,-1 1-1,1-1 1,0 0 0,-1 1 0,1-1 0,-1 0 0,1 0 0,0-1 0,11-22-4824,3-4 1665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5:21.9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10 5824,'-10'-10'5144,"23"22"-1277,3 3-2420,-1-2-684,-1 1-1,-1 0 1,0 1 0,21 31-1,-6 1 460,44 101 0,-58-113-784,-2 1 1,-2 1-1,11 67 1,-19-85-321,-2 0 1,0 1 0,-1-1-1,0 0 1,-2 0-1,-8 31 1,-42 107 11,46-138-109,-53 127-55,42-110-2167,-41 64-1,38-75-2171,3-5 1349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5:31.2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5 576 4224,'-4'0'2239,"40"-4"4018,-25-1-5505,0 0 1,-1-1-1,0 0 1,10-8-1,3-3 56,32-19 629,61-55 0,-90 68-1140,-1-2 0,-1 0-1,-2-2 1,24-35-1,14-42 199,5-10-366,-64 113-130,-1 0-1,1 0 1,-1 1-1,1-1 0,-1 0 1,1 0-1,0 1 0,-1-1 1,1 1-1,0-1 1,-1 0-1,1 1 0,0-1 1,0 1-1,0 0 1,-1-1-1,1 1 0,1-1 1,-1 1-3,0 1 1,0-1 0,-1 0-1,1 1 1,0-1-1,0 0 1,-1 1 0,1-1-1,0 1 1,0-1-1,-1 1 1,1 0 0,-1-1-1,1 1 1,-1 0-1,1-1 1,-1 1 0,1 0-1,-1-1 1,1 1 0,-1 0-1,0 0 1,1 1-1,3 7 18,0 0 0,-1 1-1,0-1 1,-1 1-1,2 14 1,2 51 50,-4-45 20,-1-13-35,-1 1 1,0-1-1,-1 0 1,0 0 0,-2 0-1,0 0 1,-1 0-1,-1-1 1,-11 28 0,15-40-36,-1-1 1,0 1 0,1-1 0,-1 0-1,0 1 1,-1-1 0,1 0 0,-1 0-1,1-1 1,-1 1 0,0 0 0,0-1-1,0 0 1,0 1 0,0-1 0,-7 2-1,1 0 44,0-1 0,-1-1-1,1 0 1,-1 0 0,1-1 0,-1 0-1,-10 0 1,-70-9-243,40 3-230,9-3-37,34 5 298,-1 2 0,1-1 0,-1 1 0,-7 0 0,14 0 128,1 1 1,0 0-1,-1 0 0,1 0 0,0 0 0,-1 0 0,1 0 0,0 0 0,-1 0 0,1 0 1,0 0-1,-1 0 0,1 1 0,0-1 0,0 0 0,-1 0 0,1 0 0,0 0 0,-1 0 1,1 1-1,0-1 0,0 0 0,-1 0 0,1 1 0,4 4-500,14 3 345,4 0 272,1-2 0,0 0-1,0-2 1,0-1 0,25 1 0,6-3 500,56-7 1,-95 4-528,-1-1 0,0 0 0,0-1 0,0-1 0,0 0 0,-1 0 0,0-2 0,0 1 0,-1-2 0,1 0 0,-2 0 0,1-1 0,-1 0 0,17-20 0,-17 18 53,-2-1 0,17-25 1,-23 33-120,11-20-165,-13 24 167,-1-1 0,1 0 0,-1 1-1,0-1 1,1 1 0,-1-1-1,0 0 1,0 1 0,1-1 0,-1 0-1,0 1 1,0-1 0,0 0 0,0 1-1,0-1 1,0 0 0,0 1-1,0-1 1,0 0 0,0 0 0,0 1-1,0-1 1,0 0 0,-1 1-1,1-1 1,0 1 0,-1-2 0,0 2-3,1 0 0,-1 0 1,0 0-1,1 0 0,-1 0 1,0 0-1,1 0 1,-1 0-1,1 0 0,-1 0 1,0 0-1,1 0 0,-1 1 1,1-1-1,-1 0 1,0 1-1,1-1 0,-1 0 1,1 1-1,-1-1 0,1 0 1,-1 1-1,1-1 0,-1 1 1,-10 11-44,6-6 67,1 1 0,0-1 1,0 1-1,0 0 0,1 0 1,0 0-1,0 0 0,1 1 1,0-1-1,0 1 0,1-1 1,0 1-1,1 0 0,-1 9 1,2-1 67,-1-12-21,0 0 0,1-1-1,-1 1 1,1 0 0,-1 0 0,3 3 0,-3-6-44,1 1 0,-1-1 0,1 0 0,0 0 0,-1 0 0,1-1 0,0 1 0,0 0 0,0 0 0,0 0 0,-1 0 0,1-1 0,0 1 1,1 0-1,-1-1 0,0 1 0,0-1 0,0 1 0,0-1 0,0 0 0,0 1 0,1-1 0,1 0 0,4 0 24,0-1 0,0 1 0,0-1 0,-1-1-1,1 1 1,0-1 0,0-1 0,-1 1 0,7-4 0,5-1 44,46-22 159,-6 2-140,9-1-76,18-8-310,-84 36 278,0-1-1,-1 1 1,1 0 0,0-1-1,0 1 1,0 0 0,0-1-1,0 1 1,0 0-1,0 0 1,0 0 0,0 0-1,0 0 1,1 0 0,-1 0-1,0 1 1,0-1-1,0 0 1,-1 0 0,1 1-1,2 0 1,-3 0-1,1-1 1,-1 1-1,1 0 0,-1-1 1,0 1-1,1 0 0,-1 0 1,0-1-1,1 1 0,-1 0 1,0 0-1,0-1 0,0 1 1,0 0-1,0 0 0,0 0 1,0 0-1,0-1 0,0 1 1,-1 1-1,0 4 29,-1 1 0,0-1 0,0 0 0,-6 11 0,-17 29-74,31-49 168,-1 0 1,0-1-1,1 2 1,8-5-1,6-1-203,114-66 94,-133 74-19,0-1 0,1 1-1,-1-1 1,0 1 0,0-1-1,0 1 1,0-1 0,1 1-1,-1 0 1,0 0 0,0 0 0,0 0-1,1 0 1,-1 0 0,0 0-1,0 0 1,1 0 0,-1 0-1,0 1 1,0-1 0,0 1 0,0-1-1,1 1 1,-1-1 0,0 1-1,0-1 1,0 1 0,0 0-1,0 0 1,0-1 0,0 1-1,-1 0 1,1 0 0,1 2 0,2 3-27,-1 1 0,0 0 0,0-1 1,0 1-1,1 8 0,5 12-1,1-1 82,-7-17-1090,0-1-1,6 12 1,-8-16-1702,-1 1 874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5:31.6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33 8544,'-45'-25'3872,"37"22"-3360,3-2-544,10 10-96,3-5-864,6 0 544,9 0-2272,4 8 1536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5:32.2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26 7232,'0'0'4,"-21"-5"2863,13 1-1124,8 4-1668,0 0 1,0 0-1,0 0 0,0 0 0,-1-1 0,1 1 1,0 0-1,0 0 0,0 0 0,0 0 1,0 0-1,0 0 0,0-1 0,0 1 0,0 0 1,0 0-1,0 0 0,0 0 0,0 0 1,0-1-1,0 1 0,0 0 0,0 0 0,0 0 1,0 0-1,0 0 0,1 0 0,-1-1 0,0 1 1,0 0-1,0 0 0,0 0 0,0 0 1,0 0-1,0 0 0,0 0 0,0 0 0,1-1 1,-1 1-1,0 0 0,0 0 0,0 0 1,0 0-1,0 0 0,1 0 0,1-2 115,0 1-1,1 0 1,-1 0-1,1-1 1,-1 1-1,1 1 1,0-1-1,0 0 1,-1 1-1,1-1 1,0 1-1,0 0 0,-1 0 1,1 0-1,0 0 1,4 1-1,15 1 675,31-2 0,-41-1-754,1 0-1,0 1 1,0 1 0,-1 0-1,1 1 1,0 0 0,-1 1-1,13 4 1,-24-6-93,1 0 1,-1 0-1,1 0 0,-1 0 0,1 0 1,-1 0-1,0 0 0,0 0 1,1 0-1,-1 0 0,0 1 1,0-1-1,0 1 0,0-1 0,-1 1 1,1-1-1,0 1 0,-1-1 1,1 1-1,-1-1 0,1 1 0,-1 0 1,0 0-1,1-1 0,-1 1 1,0 0-1,0-1 0,0 1 0,-1 0 1,1-1-1,0 1 0,-1 0 1,0 2-1,-1 2 68,0 1 0,-1 0 0,0-1 1,0 0-1,-1 0 0,1 0 0,-8 8 0,-90 98 981,56-65-734,42-43-288,-3 2 54,0 1 0,0-1 0,1 1-1,0 0 1,-8 15 0,13-20-82,-1-1 1,0 1-1,1 0 1,-1 0-1,1 0 1,0 0-1,-1 0 0,1 0 1,0 0-1,0 0 1,0 0-1,1 0 1,-1 0-1,0 0 1,1 0-1,0 0 0,-1 0 1,1-1-1,0 1 1,0 0-1,0 0 1,0-1-1,0 1 0,0 0 1,0-1-1,1 1 1,-1-1-1,0 1 1,1-1-1,-1 0 1,3 2-1,7 4 66,-1-1 0,1 0 0,1 0 0,-1-1 0,1-1 0,21 6 0,77 12 288,-78-19-202,44 0 0,-76-3-260,1 0-1,-1 0 1,0 0 0,1 0 0,-1 0 0,1 0-1,-1 0 1,0 0 0,1-1 0,-1 1 0,0 0-1,0 0 1,1 0 0,-1 0 0,0-1-1,1 1 1,-1 0 0,0 0 0,0-1 0,1 1-1,-1 0 1,0 0 0,0-1 0,0 1 0,1 0-1,-1-1 1,0 1 0,0 0 0,0-1-1,2-13-6921,-2 9 4721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6T00:58:13.0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332 712 1056,'-1'0'68,"1"-1"0,-1 0 0,0 0 0,1 0 1,-1 1-1,1-1 0,0 0 0,-1 0 0,1 0 0,-1 0 0,1 0 0,0 0 1,0 0-1,0 0 0,0 0 0,0 0 0,0 0 0,0 0 0,0 0 0,0 0 0,0-1 1,1 0 299,-1 0 1,1 0 0,-1-1-1,0 1 1,1 0 0,-1 0-1,0 0 1,-1-1 0,1 1-1,0 0 1,-1 0 0,1 0-1,-1 0 1,-1-4 0,-1-6 1210,1-8-11,1 10-613,0 1-1,-1 0 1,-4-15-1,4 21-869,1 1 0,-1-1 0,0 0 0,0 1 0,0-1 0,0 1 0,0-1 0,0 1 0,-1 0 0,1 0 0,-1 0 0,1 0 0,-1 0 0,0 1 0,0-1 0,0 1 0,0 0 0,0 0 0,0 0 0,-5-1 0,4 2-102,0-1-1,1 0 1,-1 1-1,0 0 1,0 0 0,1 0-1,-1 1 1,0-1 0,0 1-1,1 0 1,-1 0-1,1 0 1,-1 0 0,1 1-1,-1 0 1,1-1 0,-5 5-1,1-1-40,1 2 1,0-1-1,1 0 0,0 1 1,-6 9-1,-20 40-106,26-47 162,-72 174 42,64-150 107,10-25-141,0 1 0,0-1 0,1 1 0,0 0 0,1 0 1,-1 0-1,1 11 0,2-17 9,-1 0 1,0 0 0,0-1 0,1 1 0,0 0-1,-1 0 1,1-1 0,0 1 0,0 0-1,1-1 1,-1 1 0,1-1 0,-1 0-1,1 1 1,0-1 0,-1 0 0,1 0 0,0 0-1,1 0 1,-1 0 0,0-1 0,0 1-1,1-1 1,-1 1 0,1-1 0,4 2-1,2 0 63,0-1-1,-1 0 0,1-1 1,0 0-1,0 0 0,0-1 0,1 0 1,-1-1-1,12-1 0,-7-1 57,0 0-1,-1-1 0,1 0 1,-1-1-1,16-7 1,-23 8-72,0 0 0,0 0 0,0 0 0,0-1 0,-1 1 0,0-1 0,0-1 0,-1 1 0,1-1 0,-1 1 0,0-1 0,0-1 0,4-10 0,0-5 77,0 0 1,8-41-1,-12 45-103,-2 3-24,1 1-1,-2-1 0,0 1 1,-1-1-1,-1 1 0,0-1 1,-4-19-1,3 3 14,2 26-127,0-1-1,0 1 0,-1-1 1,0 1-1,0-1 0,-2-6 1,6 18-1320,1 9 1430,-2-2-56,0 0 0,1 0-1,6 15 1,-3-11-21,4 22 1,-4-9 108,1 0 0,2-1 0,1 0 0,1-1 0,28 50 0,-35-72 83,-1 0 1,1 0-1,0-1 1,1 1-1,-1-1 1,1 0-1,6 5 1,-10-9-83,1 0 0,-1-1 1,1 1-1,-1 0 1,0 0-1,1 0 1,-1-1-1,1 1 1,0-1-1,-1 0 1,1 1-1,-1-1 0,1 0 1,0 0-1,-1 0 1,1 0-1,-1 0 1,1 0-1,0 0 1,-1-1-1,1 1 0,-1 0 1,1-1-1,0 1 1,-1-1-1,0 0 1,1 0-1,-1 1 1,1-1-1,-1 0 1,0 0-1,0 0 0,1-1 1,-1 1-1,1-2 1,4-5 27,0-1 0,0 0 0,-1 0 0,-1 0 0,0 0 0,6-18 0,-6 15-30,4-12 46,5-30 0,1-3-196,-8 37 48,4-14-65,0 1-1,28-58 1,-36 88 56,0-1 0,0 1 0,1 0 0,-1-1 0,1 1 0,0 0 0,-1 1 0,2-1 0,2-2 0,-6 5 70,0 0-1,1 0 1,-1-1-1,0 1 1,0 0-1,0 0 1,0 0-1,0 0 1,0 0-1,0 0 1,0 0-1,0 0 1,0 0 0,0 0-1,1 0 1,-1 0-1,0 0 1,0 0-1,0 0 1,0 0-1,0 0 1,0 0-1,0 0 1,0 0-1,0 0 1,0 1-1,1-1 1,-1 0-1,0 0 1,0 0 0,0 0-1,0 0 1,0 0-1,0 0 1,0 0-1,0 0 1,0 0-1,0 0 1,0 0-1,0 0 1,0 0-1,0 1 1,0-1-1,0 0 1,0 0 0,0 0-1,0 0 1,0 0-1,0 0 1,0 0-1,0 0 1,0 0-1,0 1 1,4 6-30,-1 0 0,0 0 0,0 0 0,-1 1 0,1-1 0,-2 1 0,1 0 0,0 15-1,-2 7 46,-3 32-1,0 1 33,3 54 483,0-116-507,0-1-1,0 1 1,0 0 0,-1 0-1,1 0 1,1 0-1,-1-1 1,0 1 0,0 0-1,0 0 1,0 0-1,1 0 1,-1-1 0,0 1-1,1 0 1,-1 0-1,0-1 1,1 1 0,-1 0-1,1-1 1,0 1-1,-1 0 1,2 0 0,-1-1-4,-1 0 1,1 1 0,0-1-1,0 0 1,0 0 0,-1-1-1,1 1 1,0 0 0,0 0-1,-1 0 1,1 0 0,0-1-1,0 1 1,-1 0 0,1-1-1,0 1 1,-1-1 0,1 1-1,1-1 1,4-5 62,1 1 0,-1-1 0,7-10 0,8-11 83,23-43 0,-6 9-217,-20 35-25,6-10-87,45-54 0,-67 89 153,4-6-115,0 1 1,1 0 0,11-9-1,-16 14 94,0 0 0,0 0 0,-1 0 0,1 0-1,0 0 1,0 1 0,0-1 0,0 1 0,3-1 0,-4 1 20,0 0 1,0 0-1,0 0 0,0 0 0,0 0 1,0 1-1,0-1 0,0 0 1,0 1-1,0-1 0,0 0 1,0 1-1,0-1 0,0 1 1,-1 0-1,1-1 0,0 1 0,0 0 1,-1-1-1,2 2 0,2 4 6,-1 1-1,0-1 0,0 1 1,0-1-1,-1 1 0,0 0 1,-1 0-1,1 0 0,0 11 1,0-6-12,8 86-145,0 1 95,-7-81 69,1 0-1,1 0 1,8 22 0,-11-35 47,0-1 0,0 1 0,0-1 0,1 0 0,0 0 0,0 0 0,6 6 0,-8-9-24,0 0 0,0 0-1,0 0 1,1 0 0,-1 0-1,1 0 1,-1 0 0,1-1 0,-1 1-1,1-1 1,-1 1 0,1-1-1,-1 1 1,1-1 0,-1 0 0,1 0-1,0 0 1,-1 0 0,1 0-1,-1 0 1,1 0 0,0-1 0,-1 1-1,1-1 1,-1 1 0,3-2-1,9-5 61,-1-1-1,0 0 0,-1-1 1,0 0-1,0-1 0,-1 0 1,13-15-1,-23 24-77,1 1 0,-1-1 0,1 0 0,-1 1 0,0-1 0,1 0 0,-1 1 0,1-1 0,-1 0 0,0 0 0,0 1 0,1-1 0,-1 0 0,0 0 0,0-1 0,-1 1-97,-2 3 32,-2 6-20,-3 12-99,1-6-63,-6 23 0,7-17 235,-1 6-83,-5 28-1,11-46 85,0 0 0,1 0 1,0 1-1,0-1 0,0 0 0,1 0 0,4 15 0,-5-21 15,1-1 1,-1 1-1,1 0 0,0-1 0,0 1 0,-1 0 0,1-1 0,0 1 0,0-1 0,1 1 0,-1-1 0,0 1 0,0-1 0,1 0 0,-1 0 0,1 0 0,2 2 1,-3-3 11,0 1 0,1-1 0,-1 0 0,1 1 0,-1-1 0,1 0 0,-1 0 0,1 0 0,-1 0 0,0 0 0,1 0 0,-1 0 0,1-1 0,-1 1 1,1 0-1,-1-1 0,1 1 0,-1-1 0,0 0 0,0 1 0,3-3 0,19-11 184,-1-2 1,-1 0-1,0-2 0,20-22 1,-29 27-160,0-2 0,-1 0 0,-1 0 1,0-1-1,-1 0 0,14-35 1,-9 6-78,-1-1 1,-2 0-1,-2 0 1,-2-1-1,-3 0 1,-1-1-1,-2 1 1,-3 0-1,-1-1 1,-14-61-1,3 26-80,-21-86-112,13 101-235,16 60 172,0 9-119,5 0 350,-1 1 1,1-1-1,0 1 0,0-1 0,0 1 1,0 0-1,0-1 0,0 3 1,-12 31-224,2 1 0,2 1 1,-7 53-1,12-52 173,1 1-1,4 47 0,13 77 94,-10-126-11,-1-11 28,18 149-3,-13-130 36,23 80 1,-24-107 11,0 0-1,2-1 1,0 0 0,0 0 0,2-1-1,22 29 1,-27-39 67,0-1 0,-1 1 0,1-1 0,12 7 0,-15-10-240,0 0 0,0 0 0,1-1-1,-1 1 1,0-1 0,1 0 0,-1 0 0,1 0-1,-1 0 1,1-1 0,-1 1 0,8-1-1,37-11-4292,-17 3 893,-4 3-1430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5:33.3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1283 3712,'-8'3'12394,"9"-18"-8149,11-9-3374,-1 0 0,-1-1 0,13-49-1,8-83-220,-12 52-447,-2 37 185,2 1-1,50-112 1,-48 131-396,48-104-150,-53 122 149,1 1 0,39-50 1,-32 52 21,2 1-1,0 1 1,2 1 0,61-40 0,-78 58-9,0-1 0,1 1 0,0 1 1,20-7-1,-27 10 8,0 1 0,1-1 0,-1 1 1,1 1-1,-1-1 0,0 1 0,1 0 1,-1 0-1,1 0 0,-1 1 0,1 0 0,-1 0 1,9 3-1,-13-3 6,1 0 0,0 0 0,-1 0 1,0 0-1,1 0 0,-1 0 0,0 0 0,1 1 0,-1-1 1,0 1-1,0-1 0,0 1 0,0-1 0,0 1 0,-1-1 1,1 1-1,0 0 0,-1-1 0,1 1 0,-1 2 1,1 1 80,0 1 0,-1-1 0,0 0 0,0 0 0,-1 10 0,-1-7-35,0 0 1,0 0-1,-1 0 1,1-1 0,-7 11-1,2-3-25,-2 2 2,0 0 0,-1-1-1,-1 0 1,-1 0 0,0-1-1,0-1 1,-2 0 0,-16 12-1,-15 10 71,-68 40-1,77-59-110,36-17 0,0 0 0,-1 0 0,1 0 0,0 0 1,0 0-1,-1 0 0,1 0 0,0 0 0,0 0 0,-1 1 0,1-1 0,0 0 0,0 0 0,0 0 0,-1 0 1,1 1-1,0-1 0,0 0 0,0 0 0,0 0 0,-1 1 0,1-1 0,0 0 0,0 0 0,0 1 0,0-1 0,0 0 1,0 0-1,0 1 0,0-1 0,0 0 0,0 1 0,0-1 0,0 0 0,0 0 0,0 1 0,0-1 0,0 0 1,0 0-1,0 1 0,0-1 0,0 0 0,0 1 0,1-1-4,0 1 1,0 0-1,0-1 0,-1 1 0,1-1 1,0 1-1,0-1 0,0 1 1,0-1-1,0 0 0,0 1 1,0-1-1,2 0 0,56 8-288,-30-4 287,-1 0 1,30 9-1,-50-11-11,0 0 0,-1 1 0,0 0-1,1 1 1,-1 0 0,0 0-1,-1 0 1,1 1 0,-1 0 0,0 0-1,0 0 1,6 8 0,-11-12 28,0 0 1,-1 0-1,1 0 1,0-1 0,-1 1-1,1 0 1,-1 0-1,1 0 1,-1 0-1,1 0 1,-1 0-1,1 0 1,-1 0-1,0 0 1,0 0-1,0 0 1,1 1 0,-1-1-1,0 0 1,0 0-1,-1 0 1,1 0-1,0 0 1,0 0-1,0 0 1,-1 0-1,1 0 1,0 0 0,-1 0-1,1 0 1,-1 0-1,0 0 1,1 0-1,-1 0 1,1 0-1,-1 0 1,-1 0-1,-2 2 31,0 0-1,0 0 1,0-1-1,-1 0 0,1 0 1,-9 2-1,-16 5 63,0-1 0,-1-2 1,-40 3-1,-92-3-1118,118-8-243,28 0-563,-1 1-1,-18 2 1,23 0-2043,5-1 1255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5:37.7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7 495 3232,'0'0'1035,"-4"11"3946,3-11-4882,1 1 1,0-1-1,0 0 1,-1 1-1,1-1 1,0 0-1,0 1 1,0-1 0,0 0-1,0 1 1,0-1-1,-1 1 1,1-1-1,0 0 1,0 1-1,0-1 1,0 1-1,0-1 1,1 0-1,-1 1 1,0-1-1,0 0 1,0 1 0,0-1-1,0 1 1,0-1-1,1 0 1,-1 1-1,1 0 207,-1-1 0,1 1 0,0-1 0,0 1 0,-1-1 0,1 1 0,0-1 0,0 0-1,0 1 1,-1-1 0,1 0 0,2 1 0,0-1 149,0 0 1,0 1-1,0-1 1,1-1-1,-1 1 0,0 0 1,4-2-1,-2 1-347,-1-2-1,1 1 1,-1 0 0,1-1-1,-1 0 1,0 0 0,-1 0-1,1 0 1,0-1-1,-1 1 1,0-1 0,1 0-1,2-6 1,5-7 38,16-37-1,-14 27-44,9-18 4,26-48 179,-34 70-260,26-51 118,-34 61-102,0 0 0,-1-1-1,6-22 1,-10 34-33,-1-1 0,1 1 0,-1 0 0,0-1-1,0 1 1,0 0 0,0-1 0,0 1 0,-1-1 0,1 1-1,-1 0 1,1 0 0,-1-1 0,0 1 0,0 0 0,0 0-1,0 0 1,0 0 0,0 0 0,-1 0 0,-2-3 0,3 4-3,-1 0 1,0-1-1,1 1 1,-1 0 0,0 0-1,0 0 1,0 0 0,0 1-1,0-1 1,0 0-1,0 1 1,0 0 0,0-1-1,0 1 1,0 0 0,0 0-1,-1 0 1,1 0-1,0 1 1,0-1 0,0 0-1,0 1 1,-2 0 0,-2 1 34,1 1 0,-1-1 1,1 1-1,0 0 1,0 1-1,0-1 1,0 1-1,1 0 0,0 0 1,-1 0-1,1 1 1,1-1-1,-1 1 1,1 0-1,0 0 0,0 0 1,-3 8-1,-1 4 70,1-1 0,1 1-1,0 1 1,-3 28 0,6-28 50,1 0 0,1 34 0,1-42-126,0 1-1,0-1 1,1 0-1,1 0 0,0 0 1,6 15-1,-7-22-198,0 1 0,1 0-1,-1-1 1,1 1 0,-1-1 0,1 0 0,0 0 0,1 0 0,-1 0-1,0 0 1,1-1 0,0 0 0,-1 0 0,1 0 0,0 0 0,0 0-1,0-1 1,0 1 0,0-1 0,1 0 0,-1-1 0,0 1 0,8 0-1,-2-1-783,1-1-1,0 0 0,-1 0 1,1-1-1,-1 0 0,0-1 1,0 0-1,14-7 0,36-18-2771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5:41.1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94 3808,'-6'3'17161,"6"-3"-16952,12-2 1352,14-9-1831,160-65 1102,-180 75-802,-1-1 0,0 0 0,1 1 0,-1 0 0,1 1 0,0-1 0,-1 1 0,11 1 1,-13-1 10,-1 1 0,0-1 0,1 1 1,-1 0-1,0 0 0,1 0 1,-1 0-1,0 0 0,0 1 1,0-1-1,0 1 0,0-1 1,0 1-1,0 0 0,-1-1 1,1 1-1,-1 0 0,1 0 1,-1 0-1,0 0 0,1 1 1,0 3-1,-1-3 32,1 0-1,-1 0 1,1-1 0,0 1-1,0 0 1,0-1 0,0 1-1,0-1 1,0 0 0,1 0-1,-1 1 1,1-2 0,0 1-1,-1 0 1,1 0 0,0-1 0,0 0-1,0 1 1,0-1 0,0 0-1,0-1 1,1 1 0,-1 0-1,0-1 1,0 0 0,1 0-1,-1 0 1,0 0 0,0 0-1,0-1 1,1 1 0,-1-1-1,0 0 1,5-2 0,24-8 251,-7 2-363,25-12-1,-39 17-372,-6 2-1855,2-4-4088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5:41.7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4 195 5824,'0'0'144,"-1"0"1,1 0 0,0 0-1,0 0 1,0-1-1,-1 1 1,1 0 0,0 0-1,0-1 1,0 1 0,-1 0-1,1 0 1,0-1-1,0 1 1,0 0 0,0 0-1,0-1 1,0 1-1,0 0 1,0-1 0,0 1-1,-1 0 1,1-1 0,0 1-1,1 0 1,-1 0-1,0-1 1,0 1 0,0 0-1,0-1 1,0 1-1,0 0 1,0 0 0,0-1-1,0 1 1,1 0-1,-1 0 1,0-1 0,0 1-1,0 0 1,0 0 0,1-1-1,-1 1 1,0 0-1,0 0 1,1 0 0,-1 0-1,0-1 1,0 1-1,1 0 1,8-8 2821,18-28 2045,23-16-2165,-29 32-2229,-12 11-433,1 1-1,0 0 0,0 1 1,1 0-1,0 1 0,0 0 1,12-5-1,-20 10-169,-1 0 0,0 0 0,0 1 1,0-1-1,0 1 0,0-1 0,1 1 0,-1 0 0,0 0 0,0 0 1,0 0-1,1 0 0,-1 1 0,0-1 0,0 1 0,0-1 1,0 1-1,0 0 0,1 0 0,-2 0 0,1 0 0,0 0 1,0 0-1,0 0 0,0 1 0,-1-1 0,1 1 0,0-1 0,1 4 1,4 4 101,-1 0 1,0 1-1,-1 0 0,8 18 1,-5-11 97,14 37 157,-15-34-225,2 0 1,11 20 0,-18-37-127,0 0 1,0 0 0,0-1-1,1 1 1,-1 0-1,1-1 1,0 0-1,0 0 1,0 0 0,0 0-1,0 0 1,0 0-1,0-1 1,1 0-1,-1 0 1,0 1 0,1-2-1,-1 1 1,1 0-1,-1-1 1,1 0-1,0 0 1,-1 0 0,1 0-1,-1 0 1,1-1-1,-1 1 1,1-1-1,-1 0 1,1 0 0,-1-1-1,0 1 1,0 0-1,1-1 1,-1 0-1,0 0 1,0 0 0,-1 0-1,1-1 1,0 1-1,4-6 1,3-4-853,-1-2 0,11-17 0,3-11-4562,-16 29 2409,6-8-198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5:42.7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46 1824,'4'-2'954,"-1"-1"1,0 0-1,0 0 1,0 0-1,0 0 0,-1 0 1,1 0-1,-1-1 0,3-4 1,-3 5-243,1-5 5389,-2 11-4763,4 18 1121,-7 12-1576,-7 40 0,2-16-436,-15 337 673,23-350-1091,-1-11-78,-4 45 0,-1-33-1956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5:43.3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517 2 5408,'9'-1'5493,"-9"1"-5373,0 0-1,0 0 1,1 0 0,-1 0-1,0 0 1,0 0 0,0 0-1,1 0 1,-1 0-1,0 1 1,0-1 0,0 0-1,1 0 1,-1 0 0,0 0-1,0 0 1,0 0-1,1 1 1,-1-1 0,0 0-1,0 0 1,0 0 0,0 1-1,0-1 1,0 0-1,0 0 1,1 0 0,-1 1-1,0-1 1,0 0 0,0 0-1,0 1 1,0-1 0,0 0-1,0 0 1,0 0-1,0 1 1,0-1 0,0 0-1,0 0 1,0 1 0,0-1-1,0 0 1,-1 0-1,1 0 1,0 1 0,0-1-1,0 0 1,0 0 0,0 1-1,-3 2 227,1-1 0,0 1 0,-1 0 0,1-1 0,-1 1 0,0-1 0,0 0 0,0 0 0,0 0 0,-5 3 0,-14 8 323,4-1-349,-130 93 1313,115-79-1349,1 2 0,-38 42 0,26-19 97,-61 94 1,102-140-344,0 0 1,0 0-1,0 0 1,1 0-1,0 0 1,0 1-1,0-1 1,-1 9-1,4-14-21,-1 1-1,0 0 1,0-1-1,0 1 1,0 0-1,1-1 1,-1 1-1,0-1 1,1 1-1,-1-1 1,0 1-1,1 0 1,-1-1-1,1 1 1,-1-1-1,0 0 1,1 1-1,-1-1 0,1 1 1,0-1-1,-1 0 1,1 1-1,-1-1 1,1 0-1,0 0 1,-1 1-1,1-1 1,-1 0-1,1 0 1,0 0-1,-1 0 1,1 0-1,0 0 1,-1 0-1,2 0 1,29-2 456,-20 1-372,183-19 229,-31 1-153,-131 16-138,-12 1-74,0 1 1,33 1 0,-2 1-350,-50-1-267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5:43.8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36 7296,'-7'-17'2368,"7"17"-2156,0-1 0,0 0 0,-1 0 0,1 0 0,0 0 0,0 0-1,0 0 1,0 0 0,0 0 0,0 1 0,1-1 0,-1 0 0,0 0 0,0 0 0,1 0 0,-1 0 0,6-3 5331,-2 13-3031,-2 6-1900,0 0 0,-2 0 0,0 0 0,-2 18 0,0-13-280,-3 35 375,-16 76-1,4-35-722,13-80-1664,-5 7-4979,6-14 304,10-17 2127,5-5 879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5:44.1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 6880,'4'-20'7568,"6"32"-4074,2 5-1645,-8-7-1396,-1-1 0,0 0 0,-1 0 0,0 1-1,1 16 1,-1 50 882,-2-59-1003,-10 177 1583,3-146-1769,4-35-97,1-1 1,0 1-1,1 0 1,1 0-1,1 17 1,0 5-990,-1-23-2835,0-43-9771,0 7 10234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5:44.5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1 251 7872,'1'-8'7562,"8"-12"-5128,14-19-1188,-14 28-745,0 0-1,13-10 1,-10 9-67,2-2-52,2 1 0,0 0 0,0 1 0,1 1 0,1 0 0,0 1 0,0 1 0,1 1 0,0 1 1,35-9-1,-48 15-296,0-1 1,1 2 0,-1-1-1,1 1 1,-1 0 0,1 0-1,-1 0 1,1 1 0,-1 0 0,1 1-1,-1-1 1,0 1 0,9 4-1,-8-2 52,1 0 0,-1 1 0,-1 0 0,1 0-1,-1 0 1,0 1 0,0 0 0,0 0 0,8 13-1,-4-4 51,-4-5-74,1-1 1,9 11 0,-14-18-69,0 0 1,0 0 0,0 0 0,0-1-1,0 1 1,0-1 0,1 1-1,-1-1 1,1 0 0,-1 0 0,1 0-1,0 0 1,-1 0 0,4 0-1,-3-1-29,-1 0-1,0 0 0,0 0 1,0-1-1,1 1 0,-1-1 1,0 0-1,0 1 0,0-1 0,0 0 1,0 0-1,0 0 0,0-1 1,0 1-1,0 0 0,-1-1 1,1 1-1,0-1 0,-1 0 1,2-1-1,5-7-395,-1 0-1,9-17 1,-5 9-1444,12-18-4428,-15 19 3451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5:45.2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21 135 6400,'-2'0'361,"0"-1"1,0 1 0,0 0-1,-11 1 10492,18-1-6957,23 0-1862,56-5-840,119-17-170,-148 15-730,201-27 383,355-32-602,-548 65-1109,-40 2-1666,-13-1 1196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6T00:58:16.0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295 961 2656,'3'-10'653,"-1"7"-449,-1-1 0,0 1 0,0 0 0,-1-1 0,2-5 0,1-18 4217,-3 24-4006,0-3 624,0 1 1,0-1 0,-2-8 0,2 13-991,0 1 1,0-1-1,0 0 1,-1 1 0,1-1-1,0 1 1,0-1-1,0 1 1,0-1-1,-1 1 1,1-1 0,0 0-1,0 1 1,-1-1-1,1 1 1,0 0-1,-1-1 1,1 1-1,-1-1 1,1 1 0,-1 0-1,1-1 1,-1 1-1,1 0 1,-1-1-1,1 1 1,-1 0-1,1 0 1,-1-1 0,1 1-1,-1 0 1,1 0-1,-1 0 1,0 0-1,1 0 1,-1 0-1,1 0 1,-1 0 0,0 0-1,1 0 1,-1 0-1,1 0 1,-1 0-1,1 1 1,-2-1 0,-1 3-32,-1-1 1,1 1-1,0 0 1,0 0 0,0 0-1,1 0 1,-1 0 0,1 1-1,-2 3 1,-12 14-13,-69 69-29,-9 11 387,86-93-379,1 1 1,0 0 0,1 0-1,0 0 1,0 1-1,1 0 1,-5 12 0,9-17 12,0-1 0,0 1 0,0-1 0,0 0 0,1 1 0,0-1 0,0 1 1,0-1-1,0 1 0,1-1 0,0 1 0,0-1 0,0 1 0,0-1 0,1 0 1,-1 0-1,1 0 0,0 0 0,1 0 0,4 7 0,-1-3 55,1 0 0,-1-1-1,2 1 1,-1-1 0,1-1 0,0 1-1,1-2 1,-1 1 0,1-1 0,13 6-1,-16-9 3,1 1 0,-1-1 0,1 0 0,-1-1 0,1 1 0,0-2 0,0 1 0,0-1 0,0 0 0,-1 0 0,1 0 0,0-1 0,0 0 0,-1-1 0,1 0 0,9-3 0,18-12 257,-1-2-1,-2 0 1,44-36 0,-66 48-290,18-14 75,-2-1-1,0-1 1,-2-1 0,33-44-1,-28 29-1,-3-1 0,35-73 0,23-89 161,-68 154-222,-1 0 0,9-67-1,-21 100-33,12-78-221,1-120 0,-15 213 220,1-6-60,-1 1 0,0 0 0,-1-1 0,1 1 0,-1 0 0,0 0 0,-1 0 0,-2-10 0,4 15 49,-1 0-1,1 0 0,0 0 0,0-1 0,0 1 0,0 0 1,0 0-1,0 0 0,0-1 0,-1 1 0,1 0 0,0 0 1,0 0-1,0 0 0,0 0 0,-1-1 0,1 1 0,0 0 1,0 0-1,0 0 0,-1 0 0,1 0 0,0 0 0,0 0 1,-1 0-1,1 0 0,0 0 0,0 0 0,-1 0 0,1 0 1,0 0-1,0 0 0,0 0 0,-1 0 0,1 0 0,0 0 1,0 0-1,-1 0 0,1 0 0,0 0 0,0 0 0,0 0 0,-1 1 1,1-1-1,0 0 0,0 0 0,0 0 0,0 0 0,-1 1 1,1-1-1,0 0 0,0 0 0,0 0 0,0 0 0,0 1 1,0-1-1,0 0 0,-1 0 0,1 1 0,0-1 0,0 0 1,0 0-1,-7 17-517,2 6 315,1 0 0,1 1 0,0 47 1,-1-4 187,-17 385-49,20-429 56,6 372 884,0-356-559,-1 7 382,-4-45-640,0 0-1,0 1 0,0-1 1,0 0-1,0 0 0,0 1 1,1-1-1,-1 0 0,0 0 1,1 1-1,-1-1 0,2 2 1,-2-3-32,0 0 1,0 0-1,1 1 0,-1-1 1,0 0-1,0 0 1,0 0-1,1 0 1,-1 0-1,0 0 0,1 0 1,-1 0-1,0 0 1,0 0-1,1 0 0,-1 0 1,0 0-1,0 0 1,1 0-1,-1 0 1,0 0-1,0 0 0,1 0 1,-1 0-1,0 0 1,0 0-1,1 0 1,-1 0-1,0-1 0,0 1 1,1 0-1,-1 0 1,0 0-1,0-1 0,4-2 82,-1 0 0,0-1 0,0 1 0,4-9 0,16-29-85,-2-2-1,-1-1 1,14-50-1,-21 57-36,49-133-492,-60 166 448,0 0 0,0 0 0,0 0 0,0 0 0,1 0 0,4-5 0,-7 9 50,0-1 1,1 1 0,-1-1-1,1 1 1,-1-1 0,1 1-1,-1 0 1,1-1 0,-1 1-1,1 0 1,-1-1 0,1 1-1,-1 0 1,1-1 0,0 1-1,-1 0 1,1 0 0,0 0-1,-1 0 1,1 0 0,0 0-1,-1 0 1,1 0 0,-1 0-1,1 0 1,0 0 0,-1 0-1,1 0 1,0 0 0,-1 1-1,1-1 1,-1 0 0,1 0-1,0 1 1,-1-1 0,1 0-1,-1 1 1,1-1-1,-1 1 1,1-1 0,-1 0-1,0 1 1,1-1 0,-1 1-1,1 0 1,-1-1 0,0 1-1,0-1 1,1 1 0,-1 0-1,6 12-51,-1 0-1,0 0 1,-1 0-1,-1 0 1,3 20-1,1 1 62,-1-9-46,21 83-187,-21-89 305,1-1 1,0 0 0,18 29 0,-22-41-15,2 0 1,-1-1-1,0 1 1,1-1 0,0 0-1,0 0 1,1 0-1,-1-1 1,1 0-1,0 0 1,0 0 0,1-1-1,-1 0 1,1 0-1,-1 0 1,1-1-1,0 0 1,0-1 0,0 1-1,8 0 1,-5-2 38,0 0 1,-1-1-1,1 1 1,0-2-1,-1 1 0,1-2 1,-1 1-1,0-1 1,0 0-1,0-1 1,0 0-1,0-1 1,-1 0-1,10-7 1,-9 5-58,0 0 1,0-1-1,-1 0 0,0 0 1,0-1-1,-1 0 1,0 0-1,-1-1 1,0 0-1,0 0 1,-1 0-1,0-1 0,-1 0 1,-1 0-1,1 0 1,-2 0-1,1 0 1,0-16-1,-3 13-2,2 0-42,-2 1 1,0-1-1,0 1 1,-1 0-1,-1-1 1,-6-22-1,8 35-7,0 0-1,-1 0 0,1 0 1,0 0-1,-1 0 0,1 0 0,-1 0 1,1 0-1,-1 0 0,0 1 1,1-1-1,-1 0 0,0 0 0,1 0 1,-1 1-1,0-1 0,0 0 1,0 1-1,0-1 0,0 1 0,0-1 1,0 1-1,0 0 0,0-1 1,0 1-1,0 0 0,0 0 0,0-1 1,0 1-1,0 0 0,0 0 1,0 0-1,0 0 0,0 1 0,0-1 1,0 0-1,0 0 0,0 0 1,0 1-1,0-1 0,0 1 0,0-1 1,0 1-1,0-1 0,-1 2 0,-5 3-61,0 0-1,0 1 0,0-1 0,-7 11 0,9-12 74,-21 23-375,-41 56 0,60-73 367,0 1 0,1-1 0,0 1 0,1 0 0,0 1 0,1-1 0,0 1 0,1 0 0,-3 21 0,5-27 13,1-1-1,1 1 1,-1-1 0,1 1 0,0-1 0,0 1 0,1-1-1,0 0 1,0 0 0,0 0 0,0 0 0,1 0-1,0 0 1,0-1 0,0 1 0,0-1 0,1 0 0,0 0-1,-1 0 1,2 0 0,-1-1 0,0 1 0,7 2-1,0 1 65,1 0-1,0-1 0,0-1 0,0 0 0,1-1 0,0 0 0,-1-1 1,25 3-1,-27-6 2,-1 0 1,1 0-1,0-1 1,0 0-1,-1-1 1,1 0-1,-1 0 1,1-1-1,-1 0 1,10-5-1,11-7 159,44-31-1,-54 33-161,130-88 267,-114 73-285,63-61 0,-77 65 19,-1 0 0,31-51-1,-57 77-189,1 1 0,-1 0 0,1 1 0,-5 3-1,-35 37-202,1 1 0,-57 82 0,89-111 325,1 1 0,1 1 1,0 0-1,2 0 0,-9 30 0,14-38 13,0 0 0,1-1 0,0 1-1,0 0 1,2 16 0,-1-20 29,1 0 0,0 0 1,1 0-1,-1 0 0,1-1 0,0 1 1,1-1-1,-1 1 0,1-1 0,4 6 1,-4-7-17,0-1 0,0 0 1,1 0-1,-1 0 0,0 0 1,1-1-1,0 0 0,0 1 1,-1-1-1,1 0 0,0-1 1,1 1-1,-1-1 0,0 0 1,0 0-1,1 0 0,5 0 1,2 0 27,0-1-1,0 0 1,0-1 0,-1 0 0,17-4 0,-5-1 50,-1-1 1,0-1-1,0-1 0,-1 0 1,0-2-1,-1-1 1,0 0-1,20-17 0,-10 3-7,-1 0-1,-1-2 1,-1-1-1,26-37 1,164-284 440,-198 317-491,2-4-48,-1-1-1,-3 0 1,-1-2 0,-1 0-1,-2 0 1,11-69-1,-18 60 125,-1-82 0,-6 100-199,-1 0 0,-2 0 1,-14-56-1,16 79-8,0 1 0,-1 0 0,0 0 0,0 0 0,-6-8 1,8 13 73,0 1 0,1 0 1,-1 0-1,0 0 1,0 0-1,0 0 1,1 0-1,-1 0 1,0 0-1,0 1 0,-1-1 1,1 0-1,0 0 1,0 1-1,0-1 1,0 1-1,0-1 1,-1 1-1,1 0 0,0-1 1,-1 1-1,1 0 1,0 0-1,0 0 1,-1 0-1,1 0 1,0 0-1,-1 0 0,1 0 1,0 0-1,0 1 1,-1-1-1,1 1 1,0-1-1,0 1 1,0-1-1,-2 2 0,-2 2-67,-1 1 1,1 1-1,0-1 0,1 1 0,-1-1 0,1 1 0,0 0 0,1 1 0,-5 10 0,-19 44-84,4 1 1,-21 83-1,25-68 260,-10 82 0,2 78-176,16-120 156,-15 252 640,29-297-85,-1-63-283,4-11-36,4-13 63,201-377 405,-178 336-950,3 3-1,2 0 1,71-73 0,-103 119 82,0 1 0,0 0 0,1 0 0,0 0 0,1 1 0,-1 0 0,1 0 0,0 1 0,14-6 0,-21 10 80,0 0 0,1-1 0,-1 1-1,1 0 1,-1 0 0,1 0 0,0 0 0,-1 0-1,1 0 1,-1 0 0,1 1 0,-1-1-1,0 0 1,1 1 0,-1-1 0,1 1 0,-1 0-1,0-1 1,1 1 0,-1 0 0,0 0-1,0 0 1,0 0 0,1 0 0,-1 0 0,0 0-1,0 0 1,-1 1 0,3 1 0,-1 1-2,0 0 0,-1 1 0,1-1 0,-1 0 1,1 1-1,-1-1 0,0 0 0,0 9 0,0 6 75,-1-1 0,-1 1 0,-1 0 0,0-1 0,-1 1 0,-1-1 0,-1 0 0,-14 35 0,12-38-3,-1 0-1,0-1 1,-1 0 0,0-1 0,-1 0 0,0 0 0,-1-1 0,-1 0 0,0-1 0,-22 16 0,0-6 15,-1-2 1,-41 18 0,74-37-70,-3 3 0,-27 13-7,30-15-13,0 0 0,0 0-1,0 0 1,1 1 0,-1-1 0,0 1 0,1-1 0,-1 1 0,1-1 0,-1 1-1,-1 3 1,17 0-221,106 21 320,51 12 800,-81-15-432,-76-20-841,-1 0 0,0-2-1,22 1 1,-34-2-983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5:46.7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4896,'0'-8'12575,"1"12"-10377,2 2-1826,-1 0 1,1 0-1,-1 0 1,0 1 0,-1-1-1,1 1 1,0 9-1,-2 49 329,0-33-382,0 605 1606,-1-634-1921,5 10 8,-4-12 73,0-2-93,1 0 0,-1 0 1,0 0-1,0 0 0,1 0 0,-1 0 0,1 0 0,-1 0 0,1 0 0,-1 0 1,2-1-1,6-11-20,11-32-279,-13 34 242,0-1 0,4-14 0,-8 19 30,1-1 0,0 1 0,1 0 0,0 0 0,0 1 0,5-7 0,32-35 185,-35 42-167,2-3-19,1 1 0,0 1 0,13-9 0,-18 14 2,-1 0 1,1 0-1,0 1 0,0-1 0,0 1 1,0 0-1,0 0 0,7-1 0,-9 3 28,0-1 0,0 0 0,0 1 1,1 0-1,-1-1 0,0 1 0,0 0 0,0 0 0,0 0 0,2 2 0,-3-2 19,0-1 0,-1 0 0,1 1 0,0-1 0,-1 0 0,1 1 0,-1-1 0,1 1 0,-1-1 0,1 1 0,-1-1 0,1 1 0,-1 0 0,0-1 0,1 1 0,-1-1 0,0 1 0,1 0 0,-1-1 0,0 1 0,0 0 0,1-1 0,-1 1 0,0 0 0,0 0 0,0-1 0,0 2 0,-5 7 10,2-4-44,0 0 0,0 0 0,-1 0 1,0 0-1,0-1 0,-5 6 0,-11 9-25,16-15 50,0 1 1,-1-1-1,1 0 1,-1-1 0,0 1-1,0-1 1,0 0-1,-7 3 1,12-6-3,0 0 0,-1 0 0,1 0 1,0 1-1,-1-1 0,1 0 0,0 0 0,0 0 0,-1 1 1,1-1-1,0 0 0,0 0 0,0 0 0,-1 1 1,1-1-1,0 0 0,0 1 0,0-1 0,-1 0 0,1 0 1,0 1-1,0-1 0,0 0 0,0 1 0,0-1 0,0 0 1,0 1-1,0-1 0,0 0 0,0 1 0,5 12 427,17 13 619,-17-21-901,11 11 62,0-2 0,1 0 1,1-1-1,20 13 1,18 11-20,-29-17-2489,-31-35-9812,5-2 5897,3-3 2044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5:47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13 5408,'-8'-8'6286,"21"7"1822,-3 2-9084,30-4 3499,-27 2-1870,26 1 0,-26 0-468,-7 1-94,0-1 1,-1 0-1,1 1 1,0 0-1,6 3 1,-11-4-54,0 1 0,1-1 0,-1 1 0,0-1 0,0 1 0,0 0 0,0 0 0,0-1 0,0 1-1,0 0 1,0 0 0,0 0 0,0 0 0,-1 0 0,1 0 0,0 0 0,-1 1 0,1-1 0,0 0 0,-1 0 0,0 0 0,1 1 0,-1-1 0,0 0 0,0 1 0,1-1 0,-1 0 0,0 2 0,-1 1 36,0-1 0,1 0 0,-1 1-1,0-1 1,-1 0 0,1 0 0,0 0 0,-1 0 0,0 0 0,-2 4-1,-25 28 198,-80 73 513,108-108-773,1 1 1,-1-1 0,1 1 0,0-1 0,-1 0 0,1 1 0,-1-1 0,1 1 0,0-1 0,-1 1 0,1 0 0,0-1 0,0 1 0,-1-1 0,1 1 0,0-1 0,0 1 0,0 0 0,0-1-1,0 1 1,-1 0 0,1-1 0,1 1 0,-1-1 0,0 1 0,0 0 0,0-1 0,0 1 0,1 0 0,0 1 29,0-1 1,0-1-1,0 1 1,0 0-1,1 0 1,-1 0-1,0-1 0,0 1 1,1-1-1,-1 1 1,1-1-1,-1 1 1,3-1-1,20 4 242,0-1 0,0-1 0,45-3 0,-19 0-754,-18-3-1085,-1 1-6791,-22 5 5206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5:51.6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310 1 2912,'16'5'12539,"-14"-4"-11031,-2-1-1398,-1 0-1,1-1 0,0 1 0,0 0 0,-1-1 0,1 1 0,0 0 1,0 0-1,-1 0 0,1-1 0,0 1 0,-1 0 0,1 0 0,0 0 1,-1-1-1,1 1 0,0 0 0,-1 0 0,1 0 0,-1 0 0,1 0 1,0 0-1,-1 0 0,1 0 0,0 0 0,-1 0 0,1 0 0,-1 0 46,-6 2 112,1-2 0,-1 1-1,0-1 1,1 0 0,-12-1 0,-8 0 4,8 2-215,1 2 0,1 0 1,-1 0-1,0 2 0,1 0 0,-30 14 0,30-13-33,10-3-35,0 0 1,0 0-1,0 0 1,1 0-1,-1 1 0,1 0 1,0 0-1,1 1 0,-1-1 1,-7 10-1,11-12 10,-1 0 0,1 0 0,0 0 0,0 1 0,0-1 0,0 0-1,0 0 1,1 1 0,-1-1 0,0 1 0,1-1 0,0 0 0,0 1 0,0-1 0,0 1 0,0-1-1,0 1 1,0-1 0,1 0 0,-1 1 0,1-1 0,0 0 0,0 1 0,0-1 0,0 0-1,0 0 1,0 0 0,1 0 0,-1 0 0,0 0 0,1 0 0,2 2 0,0 0 28,0-1 0,1 1 0,0-1 1,-1 0-1,1 0 0,0 0 0,1-1 0,-1 1 1,6 1-1,56 12 339,-27-7-267,-34-8-97,77 24 148,-71-21-120,-1 1 0,-1 0 1,1 1-1,-1 0 0,12 10 0,35 32 298,-51-41-266,0-1-1,-1 1 1,0 0 0,0 0 0,0 1-1,4 9 1,-7-12 39,1 0 0,-1 0 0,0 0 0,-1 1 0,1-1 0,0 11 0,-2-13-39,0 1 0,0-1 0,-1 0 0,1 0 0,-1 0 0,0 1 0,0-1 0,0 0 0,-1 0 0,1 0 0,-1-1 1,-2 6-1,2-4-1,-1-1 0,1 1 0,-1 0 1,0-1-1,0 0 0,0 1 0,0-1 1,-1 0-1,1-1 0,-1 1 0,0-1 0,1 1 1,-1-1-1,0 0 0,0-1 0,-1 1 1,1-1-1,0 0 0,-1 0 0,1 0 1,0 0-1,-1-1 0,1 1 0,-1-1 1,1-1-1,-6 0 0,-27-4 55,-27-5-837,22 1-3135,42 9 3713,-1-1-1,1 1 1,0 0-1,-1 0 1,1 0-1,0 0 1,0-1-1,-1 1 1,1 0 0,0 0-1,0 0 1,-1-1-1,1 1 1,0 0-1,0-1 1,0 1-1,0 0 1,-1 0-1,1-1 1,0 1-1,0 0 1,0-1-1,0 1 1,0 0-1,0-1 1,0 1-1,0 0 1,0-1-1,0 1 1,0 0-1,0-1 1,0 1-1,0 0 1,0 0 0,0-1-1,0 1 1,0 0-1,1-1 1,-1 1-1,0 0 1,0-1-1,0 1 1,0 0-1,1 0 1,-1-1-1,0 1 1,0 0-1,1 0 1,-1 0-1,0-1 1,0 1-1,1 0 1,-1 0-1,1 0 1,7-6-2085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5:52.0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 6240,'5'-4'1755,"7"-2"2648,-11 6-4276,-1 0 0,1 1-1,-1-1 1,1 0 0,-1 0 0,1 0 0,-1 1-1,1-1 1,-1 0 0,1 1 0,-1-1-1,0 0 1,1 1 0,-1-1 0,1 0 0,-1 1-1,0-1 1,1 1 0,-1-1 0,0 1-1,0-1 1,1 1 0,-1-1 0,0 2 0,4 5 1113,-1-2-874,-1-1 1,0 1 0,0 0 0,0-1-1,0 1 1,-1 0 0,0 0 0,0 1-1,0-1 1,0 5 0,-7 103 1294,1-33-1541,-3 18-1205,-2-36-5579,7-56 3848,2-11-338,-1 0 1247,-3-7-1474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5:52.4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9 7456,'-8'-8'3392,"16"13"-2944,2 1-2336,-1 3-1312,4 7 1760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5:52.7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7872,'0'0'159,"0"1"-1,0-1 1,0 0 0,0 1 0,0-1-1,0 0 1,0 1 0,0-1 0,0 1-1,0-1 1,0 0 0,0 1 0,0-1-1,0 0 1,0 1 0,0-1 0,0 0-1,0 1 1,0-1 0,1 0 0,-1 0-1,0 1 1,0-1 0,0 0 0,1 1-1,2 15 1800,-3 116 4434,-9 66-3078,10-119-2418,-1-79-885,0 0-1,0 0 0,1 0 1,-1 1-1,0-1 0,0 0 1,0 0-1,0 0 0,0 0 1,1 1-1,-1-1 0,0 0 0,0 0 1,0 0-1,1 0 0,-1 0 1,0 0-1,0 1 0,0-1 1,1 0-1,-1 0 0,0 0 1,0 0-1,1 0 0,-1 0 1,0 0-1,0 0 0,0 0 1,1 0-1,-1 0 0,0 0 1,0 0-1,1 0 0,-1 0 1,0 0-1,0-1 0,0 1 1,1 0-1,-1 0 0,0 0 1,0 0-1,0 0 0,1 0 1,-1-1-1,0 1 0,0 0 1,6-6-22,0-1 0,-1 0 1,0 0-1,5-10 0,4-4 17,87-131-72,-82 126 141,1 2 0,2 1 0,43-39 0,-58 57 84,-1 0-1,1 0 0,1 1 1,13-7-1,-19 10-107,0 0 0,0 0 1,0 1-1,0-1 0,0 1 0,-1-1 1,1 1-1,0 0 0,1 0 1,-1 0-1,0 0 0,0 0 0,0 0 1,0 0-1,0 1 0,-1-1 0,1 1 1,0 0-1,0-1 0,0 1 1,0 0-1,0 0 0,-1 0 0,1 0 1,0 0-1,2 3 0,0 1 16,0 0 0,-1 0 0,0 0 0,0 0 0,0 1-1,0-1 1,-1 1 0,0-1 0,0 1 0,1 10 0,1 6 52,0 34 1,-3-28-39,0 0-367,-4 39 0,0-4-4379,-1-43-1079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5:53.2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5 9312,'-14'-4'6874,"29"5"-2079,7-1-3110,6-1-1035,0 1 1,-1 2 0,50 9 0,-75-11-636,0 1 0,1 0 0,-1-1 1,0 1-1,0 0 0,0 0 0,0 0 1,-1 0-1,1 0 0,0 0 0,0 1 1,-1-1-1,1 1 0,0-1 0,-1 1 1,0 0-1,1-1 0,-1 1 1,0 0-1,0 0 0,0 0 0,0 0 1,0 0-1,0 0 0,-1 0 0,1 0 1,0 2-1,-1 3 14,0-1 1,0 0 0,0 0-1,-1 0 1,0 0-1,0 1 1,-1-1-1,-2 6 1,-4 11 112,-1-1-1,-1 0 1,-21 33 0,-46 56 489,66-97-570,2 0 54,0-1 1,-11 23-1,20-34-93,-1-1 0,1 1-1,-1-1 1,1 1 0,-1-1-1,1 1 1,0-1 0,0 1-1,0-1 1,0 1 0,0-1-1,0 1 1,0-1 0,0 1-1,1-1 1,-1 1 0,1-1-1,-1 1 1,1-1 0,-1 1-1,1-1 1,0 0 0,0 1-1,0-1 1,0 0 0,0 0-1,0 0 1,0 1 0,0-1 0,0 0-1,0-1 1,1 1 0,-1 0-1,2 1 1,3 1 41,-1 0 0,1 0 0,0-1 1,-1 0-1,1 0 0,0-1 0,10 2 0,143 4 314,-136-7-290,30-3-1116,-21-3-4054,-26 3 1014,-2 6 1307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5:54.6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1390 3712,'-2'3'302,"0"-1"1,1 1-1,-1-1 0,1 1 1,0 0-1,0 0 0,0-1 0,0 1 1,0 0-1,0 0 0,1 0 1,0 0-1,-1 0 0,1 0 1,1 3-1,-1 0-554,0 10 10237,0-25-7356,4-13-1849,0 7-541,21-104 641,36-84 79,11-42 215,-66 218-1094,37-134 670,-35 136-618,2 1-1,0 1 1,2-1 0,22-33-1,-9 24-36,2 1 0,1 1 0,2 2 0,34-27 0,28-27 163,-76 67-239,88-101 82,-40 41 123,-63 75-212,4-5 20,0 1 1,11-9-1,-15 14-31,0-1 0,-1 0 1,1 1-1,0-1 0,0 1 1,-1-1-1,1 1 0,0-1 0,0 1 1,0-1-1,0 1 0,0 0 1,0 0-1,-1-1 0,1 1 0,0 0 1,0 0-1,0 0 0,0 0 0,0 0 1,0 0-1,0 0 0,0 1 1,0-1-1,0 0 0,0 0 0,0 1 1,-1-1-1,1 1 0,0-1 1,1 2-1,1 0 17,-1 1 1,0 0-1,0 0 0,-1 0 1,1 0-1,0 0 1,-1 0-1,0 0 0,0 1 1,0-1-1,0 0 1,0 5-1,1 6 74,-1 25 1,-1-30-117,-1 0 20,1 0 0,-2 0 0,1 0 0,-1 0 0,-1 0 1,-3 10-1,-2-1-68,-17 30 0,19-38 65,-1-1-1,0 0 1,0 0 0,-1-1-1,0 0 1,0-1-1,-1 1 1,-13 7 0,-10 4 31,-39 18 1,60-32-3,-66 28-198,77-33 174,-1 0-1,1 0 0,0 0 0,0 0 0,0 0 0,-1 0 0,1 1 0,0-1 0,0 0 0,-1 0 0,1 0 0,0 0 0,0 0 0,0 0 0,0 1 1,-1-1-1,1 0 0,0 0 0,0 0 0,0 0 0,0 1 0,0-1 0,-1 0 0,1 0 0,0 0 0,0 1 0,0-1 0,0 0 0,0 0 0,0 1 0,0-1 1,0 0-1,0 0 0,0 0 0,0 1 0,0-1 0,0 0 0,0 0 0,0 1 0,0-1 0,0 0 0,0 0 0,0 0 0,0 1 0,0-1 0,1 0 1,-1 0-1,0 0 0,0 1 0,0-1 0,0 0 0,0 0 0,1 0 0,-1 1 0,0-1 0,0 0 0,0 0 0,1 0 0,-1 0 0,0 0 0,0 0 0,0 0 1,1 0-1,-1 1 0,0-1 0,19 8-114,-16-7 86,36 13-134,-28-11 145,0 1-1,1 0 1,-1 1 0,-1 0 0,1 0 0,-1 1 0,0 1 0,11 9 0,-12-7 100,-1 1 0,-1 0 1,0 0-1,0 0 1,-1 1-1,-1 0 1,1 0-1,-2 0 1,0 1-1,0 0 1,-1 0-1,0 0 1,-1 0-1,0 0 0,-1 0 1,-1 1-1,0-1 1,-1 0-1,0 1 1,0-1-1,-1 0 1,-7 19-1,8-27-47,0-1 1,-1 0-1,0 0 1,0 1-1,0-1 0,0 0 1,0 0-1,0-1 0,-1 1 1,0 0-1,1-1 0,-1 0 1,-4 3-1,0 0 32,-1-1-1,0-1 0,0 1 1,-11 2-1,6-3-92,0 0 0,-1-1 0,0 0 0,1-1 0,-1-1 0,1 0 0,-1-1 0,0 0 0,-23-6 0,12 1-990,-29-11 0,-17-13-4761,70 30 5371,0-1-1,0 1 1,0-1 0,0 1 0,0-1 0,0 0 0,0 1-1,0-1 1,0 0 0,0 0 0,0 0 0,1 1 0,-1-1-1,-1-2 1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5:55.1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188 60 9888,'-7'1'1409,"0"0"0,0 0 1,0 0-1,0 1 0,0 0 1,-8 4-1,-38 20 2293,13-1-2242,37-23-1374,1 0 0,-1 0-1,1 0 1,0 0 0,0 0 0,-1 1 0,2-1 0,-1 0 0,0 1 0,0 0-1,1-1 1,-2 5 0,2-6-56,1 0 0,0 0 0,0 0 0,0 0 0,1 0 0,-1 0 0,0 0-1,0 0 1,0 0 0,1 0 0,-1 0 0,1 0 0,-1 0 0,0 0 0,1 0 0,0 0 0,-1-1-1,1 1 1,-1 0 0,1 0 0,0-1 0,0 1 0,-1 0 0,1-1 0,0 1 0,0-1 0,0 1 0,1 0-1,3 1 33,-1 0-1,1 0 0,0 0 0,6 1 1,3 0 47,-1-1 1,0 0 0,0-1 0,1-1 0,-1 0 0,0-1 0,1 0-1,-1-1 1,15-4 0,-21 4-84,0-1 1,0 1-1,-1-1 0,1 0 0,-1-1 1,11-6-1,-15 8-20,0 0 0,1 0 1,-1 0-1,0 0 0,0 0 1,0 0-1,0-1 0,-1 1 0,1-1 1,-1 1-1,1-1 0,-1 0 1,0 1-1,0-1 0,0 0 0,0 0 1,-1 0-1,1 0 0,-1-4 0,0 3-32,0-1 0,0 1-1,-1 0 1,1-1-1,-1 1 1,0 0 0,0 0-1,-1 0 1,0 0-1,1 0 1,-1 0-1,0 0 1,-1 1 0,-4-7-1,4 7-60,-1-1 1,0 0-1,0 1 0,-1 0 0,1 0 0,-1 0 0,1 0 0,-1 1 1,0 0-1,-8-3 0,2 2-287,1 1 0,-1 0 0,0 1 0,1 0 0,-1 1 0,0 0 0,1 0 0,-1 1 0,0 1 0,1 0 0,-16 4 0,-11 7-2794,8 2 970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6:14.2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1895 65 3232,'0'-3'220,"0"2"50,0-1-1,0 1 0,0-1 0,0 1 1,0 0-1,0-1 0,0 1 0,0-1 0,1 1 1,-1 0-1,1-1 0,-1 1 0,1 0 1,-1-1-1,1 1 0,0 0 0,-1 0 1,1 0-1,2-2 0,-2 2 33,0 0 0,0-1-1,-1 1 1,1 0 0,0 0 0,0 0-1,-1-1 1,1 1 0,-1 0 0,1-1-1,-1 1 1,0 0 0,1-1 0,-1-1-1,-4-10 10288,-14 47-10126,5 3-230,2 0-1,-8 61 0,14-75-177,-60 311 367,45-207-297,-3 130 0,22-156 179,1-89-335,0-7 46,0 1 0,0-1-1,0 0 1,-2 6-1,2-8-9,-1-1 0,0 0 0,0 0 0,0 0 0,0 0 0,0 0 0,-1 0 0,1 0 0,0 0 0,-1 0 0,0 0 0,-2 2 0,-3 2 15,2-1-13,-1 0 0,0-1 0,-6 5 0,-5 1-66,-1 0 1,-1-1-1,-29 9 0,-278 86 161,205-60 250,-176 93 0,-87 67 192,68-51-246,265-130-129,29-13-1264,-28 10 0,41-19-525,9-1 1537,0 0 0,0 0 0,0-1 0,0 1 0,0 0 0,0 0 0,0 0 0,0 0 0,0-1 0,0 1 0,1 0 0,-1 0 0,0 0 0,0 0-1,0-1 1,0 1 0,0 0 0,0 0 0,0 0 0,0 0 0,0 0 0,1-1 0,-1 1 0,0 0 0,0 0 0,0 0 0,0 0 0,0 0 0,1 0 0,-1 0 0,0 0 0,0 0 0,0-1 0,0 1 0,1 0-1,-1 0 1,0 0 0,0 0 0,12-4-2157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6T00:58:16.9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3 5728,'-3'-3'4238,"14"6"708,-7 3-3970,-1 2-567,-1 0 1,-1-1-1,1 1 1,-1 0-1,0 0 1,-1 0 0,0-1-1,0 1 1,-3 15-1,2-14-372,0-1 0,0 1 0,1 0 0,1-1-1,0 1 1,0 0 0,0-1 0,1 1 0,3 8-1,-2-10 20,0 1 0,1-1 0,-1 0 0,2 0-1,6 10 1,-10-16-25,0 1 0,0-1 0,1 0 0,-1 1-1,0-1 1,0 0 0,1 0 0,-1 0 0,1 0 0,-1 0 0,1 0 0,-1 0-1,1-1 1,0 1 0,-1 0 0,1-1 0,0 0 0,-1 1 0,1-1 0,0 0-1,0 0 1,-1 0 0,1 0 0,0 0 0,0 0 0,0 0 0,-1-1 0,1 1-1,0 0 1,-1-1 0,3-1 0,0 0 35,0 0 0,0-1 0,-1 0 0,1 0 1,-1 0-1,1-1 0,-1 1 0,0-1 0,0 0 0,-1 1 0,1-1 0,3-8 0,1-5 151,0 1-1,4-19 0,-7 19-17,-2 12-185,-1 0 1,-1-1 0,1 1-1,0 0 1,-1-1-1,0 1 1,0 0 0,-1-1-1,1 1 1,-1 0 0,0-1-1,0 1 1,-2-5 0,2 7-43,1 0 0,-1 0 0,0 1 1,0-1-1,0 0 0,-1 0 0,1 1 0,0-1 1,-1 1-1,1-1 0,-1 1 0,1 0 1,-1 0-1,1-1 0,-1 1 0,0 0 0,0 0 1,0 1-1,1-1 0,-1 0 0,0 1 1,0-1-1,0 1 0,0-1 0,0 1 1,0 0-1,0 0 0,0 0 0,0 0 0,-3 1 1,4-1 3,-1 0 0,1 1 0,-1-1 1,1 0-1,-1 1 0,1 0 0,-1-1 0,1 1 1,-1 0-1,1 0 0,0 0 0,-1 0 1,1 0-1,0 0 0,0 0 0,0 0 1,-2 2-1,2 0-25,-1 0 0,0 0 0,1 1 0,-1-1 0,1 0 0,0 0 0,-1 7 0,1-1 13,0 0 0,0 0 1,1 0-1,0 0 0,3 14 0,0-11-57,0 0 0,1 0 0,7 14 1,3 8-2662,-12-28 1919,0 0 0,0-1 0,0 1 0,1-1 1,0 1-1,0-1 0,0 0 0,1 0 0,0 0 0,0 0 0,0-1 1,9 7-1,10 2-3581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6:15.2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141 132 2912,'1'-1'140,"0"0"1,-1 0-1,1 0 0,0 0 0,-1 1 1,1-1-1,0 0 0,0 0 1,0 1-1,0-1 0,0 0 1,0 1-1,0-1 0,16 4 14415,-22 1-15464,-4 3 1288,0 1 1,0 0-1,1 1 0,0 0 1,1 0-1,0 0 0,-9 16 1,-69 178 1316,79-187-1101,6-21 222,10-29 37,18-73-139,-20 79-591,2 0 1,2 0-1,0 1 1,1 0-1,29-40 1,-33 53-75,2-1-24,23-28-1,-33 42-41,0 1 0,0-1 0,0 0 1,-1 1-1,1-1 0,0 1 0,0-1 1,0 1-1,0-1 0,0 1 0,0-1 0,0 1 1,0 0-1,1 0 0,-1 0 0,0 0 1,0-1-1,0 1 0,0 1 0,0-1 0,2 0 1,-1 1 15,1 0 0,0 0 0,0 0 1,-1 0-1,1 0 0,-1 1 1,1-1-1,2 3 0,4 3 20,-1 1 1,16 17-1,-23-24-29,51 51-29,-31-25 86,19 32 0,-33-47-10,0 1-1,-1 0 0,-1 0 1,0 0-1,4 21 0,-8-32-16,-1-1-1,0 0 0,0 1 1,0-1-1,0 1 0,0-1 1,0 0-1,0 1 1,0-1-1,0 0 0,-1 1 1,1-1-1,-1 0 0,1 1 1,-1-1-1,1 0 0,-1 0 1,0 1-1,1-1 1,-1 0-1,0 0 0,0 0 1,0 0-1,0 0 0,0 0 1,0 0-1,0-1 1,0 1-1,-1 0 0,1-1 1,0 1-1,0 0 0,-1-1 1,1 1-1,-3-1 0,-5 3 45,-1-1-1,0-1 0,1 1 0,-13-1 0,14-1-3,-40 2-123,-65 5-301,40 5-2663,54-4 1522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6:17.0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187 71 3808,'1'-2'181,"-1"-1"0,1 1 0,0 0 0,0-1 0,0 1 0,0 0 0,0 0 0,1 0 0,-1 0 0,0 0 0,1 0 0,0 0 0,-1 0 0,1 1 0,0-1 0,2-1 0,12-17 3536,-11 5 2656,-23 23-3434,12-5-2787,0 1 0,1-1-1,-1 2 1,1-1 0,0 0-1,0 1 1,0 0 0,-4 7 0,-12 12 226,-2 1-44,-33 51 0,38-51-154,12-16-103,1 0 1,0 0-1,0 1 0,1-1 1,0 1-1,1 0 0,0 0 0,0 0 1,-1 12-1,4-18-36,-1 0-1,1 0 0,-1 0 1,1 1-1,1-1 1,-1 0-1,1 0 0,-1 0 1,1 0-1,0 0 1,1 0-1,-1 0 1,1 0-1,-1-1 0,1 1 1,0 0-1,1-1 1,-1 1-1,0-1 0,1 0 1,0 0-1,0 0 1,0 0-1,0-1 1,6 4-1,-5-4 8,0 0 1,1 0-1,-1 0 0,1-1 0,0 0 1,-1 0-1,1 0 0,0-1 1,0 0-1,0 0 0,-1 0 1,1 0-1,5-1 0,6-2 24,0-1-1,25-8 1,-16 2 6,-1 0 1,0-2 0,-1 0 0,0-2 0,-1 0 0,0-2 0,-1 0 0,-1-1 0,27-31 0,-42 43-101,0-1-107,0 1 0,0-1-1,11-8 1,-15 14 127,-1 0-1,0 0 1,0 0-1,0 0 0,0 0 1,0 0-1,0 0 1,0 0-1,0 0 1,0 0-1,0 0 1,0 0-1,0 0 0,1 0 1,-1 0-1,0 0 1,0 0-1,0 0 1,0 0-1,0 0 1,0 0-1,0 0 1,0 0-1,0 0 0,0 0 1,1 0-1,-1 0 1,0 0-1,0 0 1,0 0-1,0 0 1,0 0-1,0 0 0,0 0 1,0 0-1,0 0 1,0 1-1,0-1 1,0 0-1,0 0 1,0 0-1,0 0 0,0 0 1,0 0-1,0 0 1,0 0-1,0 0 1,1 0-1,-1 0 1,0 1-1,0-1 0,0 0 1,0 0-1,0 9-36,-3 12 30,2-18-23,0 9 121,0 0 1,1-1 0,0 1-1,3 22 1,-2-27-22,1 0-1,-1-1 1,1 1 0,1 0-1,-1-1 1,1 0 0,0 1-1,1-1 1,6 9 0,-9-13-38,0-1-1,0 1 1,0-1 0,0 0 0,1 1 0,-1-1 0,0 0-1,1 0 1,-1 0 0,1 0 0,-1 0 0,1 0-1,-1 0 1,1 0 0,0-1 0,-1 1 0,1-1-1,0 1 1,0-1 0,-1 0 0,1 0 0,0 1 0,0-1-1,-1 0 1,1-1 0,0 1 0,0 0 0,0 0-1,-1-1 1,1 1 0,0-1 0,-1 0 0,1 1-1,0-1 1,-1 0 0,1 0 0,-1 0 0,2-1-1,8-8 10,-2 0-1,1 0 0,-1-1 1,-1 0-1,8-14 0,-11 17 47,3-5-63,-1-1 1,0 1-1,-1-1 0,-1-1 0,6-25 0,-9 24-288,-3-3 175,1 19 88,0 0 0,0 0 0,0 0 0,0 0 0,0 0 0,0 0 0,0 0 0,0 0 0,0 0 0,0 0 0,0 0 0,-1 0 0,1 0 0,0 0 0,0 0 0,0 0 0,0 0 0,0 0 0,0 0 0,0 0 0,0 0 0,0 0 0,0 0 0,0 0 0,0 0 0,0 0 0,-1 0 0,1 0 0,0 0 0,0 0 0,0 0-1,0 0 1,0 0 0,0 0 0,0 0 0,0 0 0,0 0 0,0 0 0,0 0 0,0-1 0,0 1 0,0 0 0,0 0 0,0 0 0,0 0 0,0 0 0,0 0 0,0 0 0,0 0 0,0 0 0,0 0 0,0 0 0,0 0 0,0 0 0,0-1 0,0 1 0,0 0 0,0 0 0,0 0 0,0 0 0,0 0 0,0 0 0,0 0 0,0 0 0,0 0 0,0 0 0,0 0 0,-8 1 91,8 7-5859,10-7-2148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6:17.5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0 152 8064,'10'4'1209,"-1"-2"0,1 1 0,0-1 0,0 0 1,18 0-1,49-5 2577,-61 2-3457,-8 0-164,1 0 0,-1 0-1,0-1 1,1-1 0,-1 1-1,0-1 1,11-6 0,-15 7-111,-1 0 0,1 0 0,-1 0-1,0-1 1,0 1 0,1-1 0,-2 1 0,1-1 0,0 0 0,-1 0 0,1-1 0,-1 1 0,0 0-1,0-1 1,0 1 0,0-1 0,1-6 0,-3 9-37,2-6 15,0 0 1,-1-1-1,-1 1 0,1-1 0,-1-7 0,0 14-26,0 0 0,-1-1 0,1 1 0,0 0 0,0 0 0,-1-1 0,1 1 0,-1 0 0,1 0 0,-1 0 0,1 0 0,-1-1 0,0 1 0,0 0 0,1 0 0,-1 0 0,0 0 0,0 1 0,0-1 0,0 0 0,0 0 0,0 0 0,0 1 0,0-1 0,-1 1 0,1-1 0,0 1 0,0-1 0,-1 1 0,1 0 0,0-1 0,0 1 0,-1 0 0,1 0 0,0 0 0,-2 0 0,1 0 17,0 1-1,-1 0 1,1-1-1,0 1 1,0 0-1,0 0 1,0 0-1,0 0 1,0 1-1,0-1 1,0 0-1,0 1 1,0 0-1,1-1 1,-3 3-1,-4 4 93,-5 4 149,0 1 0,1 0 1,0 1-1,-18 28 0,26-35-96,1 0-1,-1 0 1,1 0-1,0 0 1,-3 16-1,6-19-85,-1 1 0,1-1 1,-1 1-1,1 0 0,1-1 0,-1 1 0,0-1 0,1 1 0,0-1 0,0 0 0,3 6 1,0 0 86,1 0 0,0-1 0,0 0 0,1 0 1,0 0-1,1-1 0,0 0 0,0 0 1,12 9-1,-15-13-135,0-1 0,0 0 0,1 0 0,-1-1 0,1 1-1,0-1 1,0 0 0,0 0 0,0-1 0,0 1 0,0-1 0,0 0 0,0-1 0,1 1 0,-1-1 0,0 0 0,0 0 0,1-1 0,-1 0 0,9-2 0,2-2-1036,0-1 1,-1 0 0,0-2-1,26-16 1,-31 17-668,-1 1 0,-1-2 0,1 1 1,-1-1-1,-1 0 0,1-1 0,-2 0 1,9-13-1,5-23-3195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6:20.4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36 694 4160,'-1'0'161,"-19"11"1462,19-11-1539,1 0-1,-1 0 1,1 0 0,0 0-1,-1 0 1,1 1 0,0-1-1,-1 0 1,1 0 0,0 0 0,-1 1-1,1-1 1,0 0 0,0 0-1,-1 1 1,1-1 0,0 0 0,0 1-1,-1-1 1,1 0 0,0 1-1,0-1 1,0 1 0,0-1-1,0 0 1,-1 1 0,1-1 0,0 0-1,0 1 1,0-1 0,0 1-1,0-1 1,0 0 0,0 1-1,1-1 1,-1 1 0,0-1 0,1 2 1937,-6 1 2602,1-3-3315,8 1 985,-2-3-2016,-1 0 0,0 0-1,1 0 1,0 0 0,-1 1 0,1-1 0,3-1 0,-2-1 9,122-101 1065,-27 23-926,-2-11 18,-10 10-59,-85 82-379,0 0-1,0 0 1,0 0-1,1 0 1,-1 0 0,0 0-1,1 0 1,-1 0-1,1 1 1,-1-1 0,1 0-1,-1 1 1,1-1-1,0 1 1,-1 0 0,4-1-1,-4 2-1,0-1 1,0 0-1,0 1 0,0-1 1,0 1-1,0-1 0,0 1 0,0 0 1,0 0-1,-1-1 0,1 1 0,0 0 1,0 0-1,-1 0 0,1 0 0,0-1 1,-1 1-1,1 0 0,-1 0 1,1 0-1,-1 1 0,0-1 0,1 0 1,-1 1-1,3 9 53,0 1 0,-1-1 0,-1 0 0,0 1 0,-1-1 0,0 0-1,-3 23 1,-20 79 564,17-90-316,-13 35 0,56-112 522,51-88-847,-83 134-35,0 1 0,12-13 1,-15 18 43,0 0 1,0 1 0,0-1 0,0 1-1,0 0 1,4-3 0,-5 4 2,0 0 0,0-1 0,0 1-1,-1 0 1,1 0 0,0 0 0,0 0 0,0-1 0,-1 1 0,1 1 0,0-1 0,0 0-1,0 0 1,0 0 0,-1 0 0,1 0 0,0 1 0,0-1 0,0 0 0,0 1 0,1 1-6,0-1 0,-1 1 0,1 0 0,-1-1 0,0 1 0,1 0 0,-1 0 0,0 0 0,0 0 0,0 0 1,0 0-1,-1 0 0,1 0 0,-1 0 0,1 1 0,0 2 0,1 39 250,-2-41-206,-2 31 251,1-25-281,0 1 1,1 0-1,1 11 1,0 7 272,-1-23-273,0-1 0,0 1 0,0 0 0,2 8 0,-1-11-2,-1-1 0,1 1 1,-1-1-1,1 0 1,0 1-1,0-1 1,0 1-1,0-1 1,0 0-1,0 0 1,0 0-1,0 1 0,0-1 1,0 0-1,1 0 1,-1-1-1,0 1 1,3 1-1,2 1 24,0-1 0,0 0-1,0 0 1,0-1 0,1 0 0,-1 0 0,8 0-1,49-1 220,-28-1-219,11-3-53,-36 3 69,0 0 0,-1-1 0,1 0 1,16-6-1,13-2-229,-27 7 204,0 0-1,0 0 0,-1-1 0,1-1 0,15-8 0,-22 10-6,-1 1 1,1-1-1,-1 0 0,0-1 0,-1 1 0,1-1 0,0 1 1,-1-1-1,0 0 0,0 0 0,0-1 0,0 1 0,-1-1 1,0 1-1,0-1 0,2-5 0,-3 3-15,1 0 0,-1 0-1,0 0 1,-1-11 0,0 15-18,0 0 0,0 1 1,0-1-1,-1 1 0,1-1 0,-1 1 1,1-1-1,-1 1 0,0-1 1,0 1-1,0-1 0,-1 1 0,1 0 1,0 0-1,-1 0 0,-2-3 1,3 4-2,-1 0 0,1 1 0,-1-1 1,0 0-1,1 1 0,-1-1 1,1 1-1,-1 0 0,0-1 0,0 1 1,1 0-1,-1 0 0,0 0 1,1 0-1,-1 0 0,0 1 1,0-1-1,1 0 0,-4 2 0,-2 0-3,0 1-1,1-1 1,-9 5 0,7-2-6,0 0 1,1 1 0,-1 0-1,-11 11 1,15-13 48,0 1-1,1-1 1,-1 0 0,1 1-1,0 0 1,0 0 0,1 0-1,-1 0 1,-1 7 0,3-10-11,1 1 0,0 0 1,0-1-1,0 1 1,0 0-1,0-1 1,0 1-1,1 0 0,-1-1 1,1 1-1,0-1 1,0 1-1,0-1 1,0 1-1,0-1 0,1 0 1,-1 1-1,0-1 1,1 0-1,0 0 1,3 4-1,4 2 34,1 0 0,0 0 0,14 9 0,-17-13 50,2 2-67,-4-2 24,0 0 0,1 0 0,-1-1-1,1 0 1,-1 0 0,1 0 0,0-1-1,0 0 1,0 0 0,0-1 0,8 2 0,-4-3 6,0 0-15,0 0 0,0 0 0,0-1 0,0 0 0,0-1 0,-1 0 0,11-4 1,-11 4 60,-9 2-94,1 0 1,-1 0-1,1 0 1,0 0-1,-1 0 0,1 0 1,-1 0-1,1 0 0,-1-1 1,1 1-1,-1 0 1,1 0-1,-1-1 0,1 1 1,-1 0-1,1-1 0,-1 1 1,1 0-1,-1-1 1,1 1-1,-1 0 0,0-1 1,1 1-1,-1-1 1,0 1-1,1-1 0,-1 1 1,0-1-1,0 1 0,0-1 1,1 1-1,-1-1 1,0 0-1,0 1 0,0-1 1,0 1-1,0-1 0,0 0 1,18-3-48,51-32 95,18-7-78,-74 38 71,0-1 1,0 0-1,22-16 0,-31 20-34,-1-1 0,1 0 0,-1 0 0,0 0 0,0 0 0,0-1 0,0 1 0,-1-1 0,1 0-1,-1 0 1,0 0 0,0 0 0,0 0 0,-1 0 0,3-9 0,-4 11-17,0 1 1,0-1-1,0 0 0,0 0 1,0 0-1,0 0 0,0 0 1,0 0-1,-1 1 0,1-1 1,-1 0-1,1 0 1,-1 1-1,0-1 0,0 0 1,0 1-1,0-1 0,0 0 1,0 1-1,0-1 0,0 1 1,-1 0-1,1-1 1,0 1-1,-1 0 0,1 0 1,-1 0-1,0 0 0,-1-1 1,0 1-11,0 0 0,-1 0 0,1 0 0,0 0 0,-1 0 0,1 1-1,0-1 1,-1 1 0,1 0 0,-1 0 0,1 0 0,0 0 0,-1 1 0,-5 1 0,1 0-18,1 1 0,-1 0-1,1 0 1,0 0 0,0 1 0,0 0-1,0 0 1,1 1 0,-1 0-1,-7 8 1,6-4 52,1 1 0,0-1 0,0 1 0,1 1 0,-5 11-1,9-18-7,0-1 0,1 1-1,0 0 1,0 0 0,0 0-1,1 0 1,-1 1 0,1-1-1,0 0 1,0 0-1,0 0 1,1 0 0,0 0-1,-1 0 1,1 0 0,1 0-1,-1 0 1,4 7 0,-4-8 21,1-1 1,0 1 0,-1-1-1,1 0 1,0 1 0,0-1 0,1 0-1,-1 0 1,0-1 0,1 1-1,-1 0 1,1-1 0,-1 0 0,1 1-1,0-1 1,-1 0 0,1 0-1,0-1 1,0 1 0,0-1 0,0 1-1,3-1 1,6 0-33,1 0 1,-1-1-1,24-4 1,-28 3-65,242-45 401,-226 43-338,-1-2 0,0-1-1,-1-1 1,0-1 0,39-21 0,-25 6-4,-30 20 27,-6 2-84,-5 1-82,4 1 161,-1 1-17,0 0 1,-1 0 0,1 1-1,0-1 1,0 1 0,0-1 0,0 1-1,0 0 1,0-1 0,0 1 0,-2 4-1,-9 8 0,-27 19-11,22-19-17,-26 26 0,43-39 42,0 0 0,0 0 0,0 1 1,0-1-1,0 1 0,0-1 0,0 1 0,0-1 0,0 1 1,1 0-1,-1-1 0,1 1 0,-1 0 0,1 0 1,0-1-1,-1 1 0,1 0 0,0 0 0,0-1 0,0 1 1,1 0-1,-1 0 0,0-1 0,1 1 0,-1 0 0,1-1 1,-1 1-1,1 0 0,0-1 0,0 1 0,0-1 1,0 1-1,0-1 0,0 1 0,0-1 0,0 0 0,0 1 1,1-1-1,-1 0 0,1 0 0,-1 0 0,1 0 0,-1 0 1,4 1-1,0 0 16,1 1 0,-1-1 0,1 0 0,-1-1 0,1 1 0,0-1 0,8 1 0,-10-2 5,0 0 1,0-1-1,0 1 0,0-1 0,0 0 0,0 0 0,0 0 0,0-1 0,0 1 0,-1-1 0,1 0 0,3-3 0,2-1-4,-1-1-1,0 0 0,0 0 0,-1-1 1,0 0-1,0 0 0,-1-1 0,0 0 1,0 0-1,-1-1 0,0 1 0,-1-1 1,4-12-1,2-12-25,-1-1 0,7-54-1,-14 79-6,18-157-171,-18 139 203,-2 0 0,-1 1-1,-1-1 1,-5-29-1,4 47-87,0 0 0,-7-18 0,10 26 38,-1 0 0,0 0 0,1 0 0,-1 1 0,0-1 0,0 0 0,0 1 0,0-1 0,-1 1 0,1-1 0,0 1 0,-1 0 0,1-1 1,0 1-1,-1 0 0,0 0 0,1 0 0,-1 0 0,0 0 0,1 0 0,-1 1 0,-3-2 0,4 3 22,-1-1-1,0 0 1,1 1 0,-1 0 0,1-1 0,-1 1 0,0 0 0,1 0-1,0 0 1,-1 0 0,1 0 0,-1 0 0,1 0 0,0 0-1,0 1 1,0-1 0,0 0 0,0 1 0,-1 1 0,-2 3 12,1 0 0,0 0 0,0 0 0,-2 6 0,-2 16 94,1 0 0,-3 41-1,4-29-33,-1 0 24,3 1 0,1-1-1,1 1 1,3 0-1,9 58 1,-10-95-102,-1 0 0,1 0 0,1-1 0,-1 1 0,1 0 0,-1 0 0,1-1 0,0 1 0,0-1-1,1 1 1,-1-1 0,1 0 0,-1 0 0,1 0 0,0-1 0,6 6 0,-4-6-295,-1 0-1,0 0 1,1 0-1,-1 0 1,1-1-1,0 0 1,-1 0-1,1 0 1,0 0-1,0-1 1,-1 0-1,1 0 0,9-1 1,72-16-6890,-30 4 4060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6:24.4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1 989 2080,'0'-2'7224,"14"4"-4246,-8-2-2421,-1-1-1,1 1 0,-1-1 0,1 1 0,-1-2 1,1 1-1,-1-1 0,0 1 0,1-2 0,-1 1 1,0 0-1,-1-1 0,1 0 0,0 0 1,-1 0-1,8-8 0,5-6-66,0-1 1,0-1-1,-2-1 0,17-29 0,-4 9-242,258-377 504,-232 335-747,-53 77-104,-6 7 86,-10 7-19,8-2-5,0 1 0,0 0 1,0 0-1,1 1 0,1-1 1,-1 1-1,-4 12 0,-25 69 60,28-71-61,-7 23 123,1 0 0,2 1 1,-9 84-1,20-121-68,0 1 0,0-1 0,1 0 0,-1 0 1,1 0-1,1 0 0,-1 0 0,1 0 0,0-1 0,4 9 0,-5-12-4,0 0 0,1 1 0,-1-1-1,1 0 1,-1 0 0,1 0-1,0-1 1,-1 1 0,1 0-1,0-1 1,0 1 0,0-1-1,0 1 1,1-1 0,-1 0 0,0 0-1,1 0 1,-1 0 0,0-1-1,1 1 1,-1 0 0,1-1-1,-1 0 1,1 0 0,-1 0 0,1 0-1,4 0 1,1-2 35,-1 0 1,1 0-1,-1-1 0,1 1 0,-1-2 1,0 1-1,0-1 0,0 0 1,-1 0-1,1-1 0,-1 0 1,10-10-1,-2-1 48,-1 0 1,-1 0-1,18-29 0,33-70 72,90-226 0,-142 310-208,-1 0 0,-1-1 0,5-38 0,-11 55-12,-2 9 9,0 0 1,0 1-1,0-1 0,-1 0 0,0 0 0,0 0 1,0 0-1,-2-7 0,1 14 32,1-1 1,-1 0 0,1 0-1,-1 0 1,1 1 0,-1-1-1,1 0 1,-1 1-1,1-1 1,-1 0 0,1 1-1,0-1 1,-1 1-1,1-1 1,-1 1 0,1-1-1,0 1 1,-1 0 0,-5 12 15,0 1 0,1-1 0,-5 22 1,-2 3 5,-111 423 625,83-287-328,32-145-203,5-22-61,1 0 1,0 0 0,1 0-1,-1 0 1,1 8 0,11-33 531,8-27-498,26-78 25,-39 106-135,0 1 0,1-1 0,1 1 0,1 0 0,15-25 0,-23 41 26,1 0 1,-1-1-1,0 1 0,0 0 1,0-1-1,0 1 0,1 0 1,-1-1-1,0 1 1,1 0-1,-1-1 0,0 1 1,0 0-1,1 0 0,-1-1 1,0 1-1,1 0 0,-1 0 1,1 0-1,-1 0 0,0-1 1,1 1-1,-1 0 0,0 0 1,1 0-1,-1 0 0,1 0 1,-1 0-1,0 0 0,1 0 1,0 0-1,-1 1-3,1-1-1,-1 1 1,1-1 0,-1 1 0,1 0 0,-1-1-1,0 1 1,1 0 0,-1-1 0,0 1-1,0 0 1,1-1 0,-1 1 0,0 0 0,0 0-1,2 33-102,-2-33 116,0 30-46,6 204 228,-6-232-162,0-1 0,0 1 0,1 0 0,0-1 0,-1 1 0,1-1 0,0 1 0,0-1 0,0 1 0,0-1 0,1 0 0,-1 1 0,3 2 0,-3-4-2,0 0 0,1 0-1,-1 0 1,0-1 0,0 1-1,0 0 1,1-1 0,-1 1-1,0-1 1,1 1 0,-1-1-1,0 0 1,1 1 0,-1-1 0,0 0-1,1 0 1,-1 0 0,1 0-1,-1 0 1,0-1 0,1 1-1,-1 0 1,0-1 0,1 1-1,-1-1 1,0 1 0,0-1-1,2 0 1,6-5 32,0 0 0,-1 0 0,0 0 0,0-1 0,-1 0 0,0-1 0,9-12 1,-2 3-19,2 0-29,91-111-398,-106 126 369,0 1 0,0-1 0,0 1 0,0 0 0,1 0 0,-1-1 0,0 1 0,1 0-1,-1 0 1,0 0 0,1 0 0,-1 1 0,1-1 0,0 0 0,1 0 0,-2 1 12,0 0 0,-1 1 0,1-1 0,0 0 0,0 0 0,0 1 0,0-1 0,0 0 0,-1 1 0,1-1 0,0 1 1,0-1-1,-1 1 0,1-1 0,0 1 0,-1-1 0,1 1 0,0 0 0,-1-1 0,1 1 0,-1 0 0,1 0 0,-1-1 1,0 1-1,1 0 0,-1 0 0,0 0 0,1 0 0,-1 0 0,0 0 0,5 16-29,-1-1 0,4 29-1,-5-25 123,9 31-1,-10-45-59,0 1 0,1-1 0,0 0 0,0-1 0,0 1 0,1 0 0,-1-1 0,1 0 0,5 5 0,-6-7 21,0-1 0,-1 0 0,1 0 0,0 0 0,0-1 0,0 1 0,0-1 0,0 1 0,0-1 0,0 0 0,1 0 0,-1 0 0,0-1 0,0 1 0,1-1 0,-1 0 0,1 0 0,-1 0 0,0 0 0,1-1 0,-1 1 0,0-1 0,6-1 0,-2-2-37,0-1 0,0 1 0,0-1 0,-1 0-1,0 0 1,0-1 0,0 0 0,0 0 0,-1-1-1,0 1 1,6-11 0,5-12 32,19-48 1,-17 35-30,-14 33-60,4-10-238,-8 19 285,0-1 1,0 1-1,0 0 1,0 0-1,0 0 0,0 0 1,0 0-1,1 0 1,-1 0-1,0 0 1,0 0-1,0 0 1,0 0-1,0 0 0,0 0 1,0 0-1,0 0 1,0-1-1,0 1 1,0 0-1,0 0 1,0 0-1,0 0 0,0 0 1,0 0-1,1 0 1,-1 0-1,0 0 1,0 0-1,0 0 1,0 0-1,0 0 0,0 0 1,0 0-1,0 0 1,0 0-1,0 0 1,0 0-1,0 0 1,1 0-1,-1 0 0,0 0 1,0 0-1,0 0 1,0 1-1,0-1 1,0 0-1,0 0 1,0 0-1,0 0 0,0 0 1,0 0-1,0 0 1,0 0-1,0 0 1,0 0-1,0 0 1,0 0-1,0 0 0,1 0 1,0 13-107,-1 22 45,-2 0 0,-2-1 0,0 1 0,-3-1 0,-16 54 0,19-79 134,1 0 0,-1-1 0,-7 11-1,9-16-37,0 0 0,-1 0 0,1 0 0,-1 0 0,1 0 0,-1 0-1,0-1 1,0 1 0,0-1 0,-5 2 0,8-3-23,-1-1 1,0 0-1,1 1 1,-1-1 0,0 0-1,1 0 1,-1 1-1,0-1 1,1 0 0,-1 0-1,0 0 1,1 0-1,-1 0 1,0 0-1,0 0 1,1 0 0,-1 0-1,0-1 1,1 1-1,-1 0 1,0 0-1,1 0 1,-1-1 0,0 1-1,1 0 1,-1-1-1,1 1 1,-1-1-1,0 0 1,0 0-14,1 1 0,0-1 0,0 1 0,0-1 1,0 0-1,0 1 0,0-1 0,0 1 0,0-1 0,0 0 0,0 1 0,0-1 0,0 1 0,0-1 0,1 0 0,-1 1 1,0-1-1,0 1 0,1-1 0,-1 1 0,0-1 0,1 1 0,-1-1 0,1 1 0,-1-1 0,0 1 0,1 0 1,-1-1-1,1 1 0,-1 0 0,1-1 0,-1 1 0,1 0 0,-1 0 0,1-1 0,0 1 0,0 0 0,9-4-48,0 0 0,1 1-1,-1 0 1,1 0 0,19-1-1,0-1-369,30-5-3714,-1 1-5999,-52 8 6183,-3 3 1371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6:24.9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58 120 9568,'-26'-40'4320,"8"20"-3776,8 13 992,10 2-961,-4-6 1,8 3-384,1-4-704,5 7 288,-7-2-2175,7 7 1311,-2-5-5760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6:25.2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42 163 9568,'-42'-12'4320,"47"12"-3776,0 0 1280,9 0-1121,17-8 481,4 5-672,51-14-96,4 6-256,26-9-800,2 3 352,4-6-3359,-14 6 2015,8-3-5568,-8 5 4032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6:27.7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93 685 4992,'-23'6'9181,"32"-13"-6284,-2 2-2460,0 1 1,0-2 0,7-7 0,-7 4-208,-1 0 0,-1-1 0,1 0 1,-2 0-1,7-18 0,0 0 202,-3 1 53,-7 25-290,0 6-95,-2 10 32,-32 137 462,-23 120 631,15-87-452,28-132-601,7-26 478,-12 36 0,17-61-405,-2-4 443,2-2-610,1 0 0,0 1 1,-1-1-1,2 1 0,0-8 0,-1 4-51,18-168 107,17-23-172,-12 106 14,27-98-368,-46 180 398,22-68-293,-21 67 230,0 0 0,1 1 0,0 0 1,10-13-1,-15 22 40,1 0 0,0-1-1,0 1 1,0 0 0,0 0 0,0 1 0,0-1-1,1 0 1,-1 1 0,1-1 0,-1 1 0,5-2-1,-6 3 12,0 0 0,0 0 0,0 0 0,0-1-1,1 1 1,-1 1 0,0-1 0,0 0 0,0 0-1,0 0 1,1 1 0,-1-1 0,0 0 0,0 1-1,0-1 1,0 1 0,0 0 0,0-1-1,0 1 1,0 0 0,0-1 0,0 1 0,-1 0-1,1 0 1,0 0 0,0 0 0,-1 0 0,1 0-1,0 0 1,0 1 0,6 14 4,0-1 1,-1 1-1,-1 0 1,0 0-1,-2 0 1,4 23-1,-6-26 28,0 0-1,-1 0 1,0 0-1,-1-1 1,0 1-1,-6 22 1,6-29 28,-1 1 0,0 0 0,-1 0 0,0-1-1,0 1 1,0-1 0,-1 0 0,0 0 0,0 0 0,0-1 0,-1 1 0,0-1 0,-7 6 0,9-9-10,0 0 0,-1-1 1,1 1-1,-1-1 1,1 1-1,-1-1 0,0 0 1,1-1-1,-1 1 1,0 0-1,-5-1 1,7 0-58,-1 0 0,0 0 1,0 0-1,1 0 0,-1-1 1,0 1-1,1-1 0,-1 0 1,0 1-1,1-1 0,-1 0 1,1-1-1,-1 1 0,1 0 1,-4-3-1,0-1-196,6 5 196,0 0 0,0 0 0,0 0 0,0 0 0,0 0 0,0 0 0,0 0 0,0 0 0,0 0 0,0 0 0,0 0 0,1 0 0,-1 0 0,0 0 0,0-1 0,0 1 0,0 0 0,0 0 0,0 0 0,0 0 0,0 0 0,0 0-1,0 0 1,0 0 0,0 0 0,0 0 0,0 0 0,0 0 0,0 0 0,0 0 0,0 0 0,0 0 0,0 0 0,0 0 0,0 0 0,12-2-71,-2 0 97,0 1 1,13 1 0,16-3 185,2-4-112,-1-2 0,47-16 0,-75 20-62,0 0 1,0-1-1,0-1 1,-1 0-1,0-1 0,-1 0 1,0 0-1,0-1 1,0 0-1,-1-1 1,-1 0-1,9-13 1,-5 6 2,-2 0 0,0-1 1,13-32-1,11-55 8,-22 65-73,69-236 95,-70 237-223,-7 23-215,-3 13 70,-1 4-99,-40 282 701,-13 57 270,48-320-526,1-6 166,1 0-1,0 1 1,-1 26-1,4-40-190,1-1-1,-1 0 0,0 0 1,1 0-1,-1 1 0,0-1 1,1 0-1,-1 0 0,0 0 1,1 0-1,-1 0 0,0 0 1,1 0-1,-1 0 0,0 0 1,1 0-1,-1 0 1,1 0-1,-1 0 0,0 0 1,1 0-1,-1 0 0,0 0 1,1 0-1,-1 0 0,1-1 4,1 0-5,0-1-1,1 1 1,-1-1 0,0 0 0,0 1 0,0-1-1,0 0 1,0 0 0,0-1 0,-1 1 0,3-4-1,6-7-23,52-57-305,-60 68 307,-1 0 0,1 0-1,0 1 1,0-1-1,-1 1 1,1-1-1,0 1 1,1 0 0,-1 0-1,0-1 1,0 2-1,1-1 1,-1 0-1,0 0 1,3 0-1,-3 1 6,0 0 0,-1 1 0,1-1 0,0 0 0,-1 1-1,1-1 1,-1 1 0,1-1 0,-1 1 0,1 0 0,-1 0-1,1 0 1,-1 0 0,1 0 0,-1 0 0,0 0 0,0 0-1,0 0 1,0 1 0,0-1 0,2 3 0,2 3-47,1 0 0,0 0-1,12 11 1,-15-16 71,-1 0-1,1 0 0,0 0 1,0 0-1,-1-1 0,1 1 1,1-1-1,-1 0 1,0 0-1,0 0 0,0 0 1,1 0-1,5 0 1,17-3 47,0-1 0,0 0 0,0-2 0,-1-1 0,38-15 0,-35 11-36,1-2 0,-2-2 0,40-24 0,-48 25 5,-1-1-1,0 0 1,-2-1 0,1 0 0,22-30 0,-39 44-30,2 0 5,-1-1 1,0 0-1,1 1 0,-1-1 0,0 0 0,0 0 1,0 0-1,0 0 0,-1 0 0,1 0 0,0-1 1,0-2-1,-13 16-34,-19 20 0,-59 61 328,-9 10-404,62-50 145,36-52-29,1 1-1,-1 0 1,0 0-1,1 0 0,-1 0 1,1 0-1,0 0 1,-1 1-1,1-1 0,0 0 1,-1 2-1,1-3-4,0 0 0,0 0 0,0 0 0,0 1 0,1-1 0,-1 0 0,0 0 0,0 1 0,0-1 0,0 0 0,0 0 0,0 0 0,0 1 0,0-1 0,1 0 0,-1 0 0,0 0 0,0 0 1,0 1-1,1-1 0,-1 0 0,0 0 0,0 0 0,0 0 0,1 0 0,-1 0 0,0 0 0,0 0 0,0 1 0,1-1 0,-1 0 0,0 0 0,2 0 25,0 0 0,0-1 0,0 1 1,0 0-1,0-1 0,0 1 0,0-1 0,-1 1 1,1-1-1,3-2 0,9-5-6,1-1-1,-1-1 1,-1 0 0,0 0-1,0-2 1,-1 0 0,12-15-1,-8 4-234,-12 17 156,0 0-1,0 0 0,0 1 1,0-1-1,1 1 0,0 0 1,8-6-1,-12 11 42,-1-1 0,1 1 0,0 0-1,-1 0 1,1-1 0,0 1 0,0 0 0,-1 0 0,1 0-1,0-1 1,0 1 0,-1 0 0,1 0 0,0 0 0,0 1-1,-1-1 1,1 0 0,0 0 0,0 0 0,-1 0 0,1 1-1,1-1 1,-1 1-8,0 0 0,1 0 0,-1 0 0,0 1 0,1-1 0,-1 0 0,0 0 0,0 1 0,1 2 0,2 3-10,0 1-1,-1-1 0,4 11 0,-6-13 52,6 14 42,13 26 0,-15-37-20,-1 0-1,1-1 1,0 1-1,0-1 1,12 11-1,-16-17-25,0 0-1,0 0 0,0 0 0,0-1 0,0 1 0,0 0 0,1-1 0,-1 1 0,0 0 0,0-1 0,0 0 0,1 1 0,-1-1 0,0 0 0,1 1 0,-1-1 1,0 0-1,1 0 0,-1 0 0,0 0 0,2-1 0,-1 1 6,0-1 1,0 0-1,0 0 1,0 0 0,0 0-1,0 0 1,-1-1-1,1 1 1,0 0-1,-1-1 1,1 1-1,0-3 1,4-3 17,0-1 0,-1-1-1,0 1 1,6-17 0,-4 8-29,68-144 29,-72 155-74,1 0 0,0 0 0,10-10 0,-13 15 24,-1 0-1,1 1 1,0-1 0,-1 0-1,1 1 1,0-1 0,0 1-1,0-1 1,0 1-1,0-1 1,-1 1 0,1 0-1,0 0 1,0-1 0,0 1-1,1 0 1,-1 0-1,0 0 1,-1 1-1,1-1 0,0 0 0,-1 0 0,1 1 1,-1-1-1,1 1 0,-1-1 0,1 1 0,-1-1 1,1 1-1,-1-1 0,1 1 0,-1-1 0,0 1 1,1-1-1,-1 1 0,0 0 0,0-1 0,1 1 1,-1 0-1,0-1 0,0 1 0,0 0 0,0-1 1,0 2-1,3 11-36,-1 0 0,-1 0 0,-1 1 0,1-1 0,-2 0 0,0 0 0,-3 15 1,-2 0 30,-1 0 1,-14 34-1,18-55 36,-1 0 0,1 0 0,-1-1 0,-1 1-1,1-1 1,-1 0 0,0 0 0,0-1 0,-1 1 0,-10 7-1,15-13-21,0 1 0,0 0 0,0 0 0,-1 0 0,1-1 0,0 1-1,-1-1 1,1 1 0,0-1 0,-1 1 0,1-1 0,-1 0-1,1 0 1,0 0 0,-1 0 0,1 0 0,-1 0 0,1 0-1,-1 0 1,1 0 0,-2-1 0,-2-1-56,0 0 1,0 0-1,0-1 1,-6-4-1,7 5 40,-6-7-214,10 9 220,0 0 0,0 0 0,-1 0 0,1 0 1,0 0-1,0-1 0,0 1 0,0 0 1,0 0-1,0 0 0,0 0 0,0-1 1,0 1-1,0 0 0,0 0 0,0 0 1,0 0-1,0-1 0,0 1 0,0 0 1,0 0-1,0 0 0,0 0 0,0-1 1,0 1-1,0 0 0,0 0 0,0 0 1,0 0-1,0-1 0,0 1 0,0 0 1,1 0-1,0-1-7,0 1 0,0-1 1,0 1-1,1 0 0,-1-1 0,0 1 0,0 0 1,0 0-1,1 0 0,-1 0 0,0 0 1,0 0-1,1 0 0,1 1 0,59 4 189,1-2-1,0-3 1,107-13 0,-148 10-69,0 0 0,-1-2 0,31-11 0,-40 12-83,1-2-1,-1 0 1,0 0 0,-1-1-1,0 0 1,20-18-1,-27 21-3,-1 0 0,1 0-1,-1 0 1,0 0 0,0-1-1,0 1 1,-1-1-1,0 0 1,0 0 0,0 0-1,0 0 1,0-6 0,-1 7-58,0-1 0,-1 1 0,1 0 0,-1 0 0,0 0 0,-1 0 0,1 0 1,-1-1-1,1 1 0,-1 0 0,0 0 0,-1 0 0,1 0 0,-1 1 1,0-1-1,-2-4 0,3 7 30,1 0 1,-1 0-1,0 0 0,0 0 1,0 1-1,0-1 1,-1 0-1,1 0 0,0 1 1,0-1-1,0 0 1,0 1-1,-1-1 0,1 1 1,0 0-1,-1-1 1,1 1-1,0 0 1,-1 0-1,1 0 0,0 0 1,-1 0-1,1 0 1,0 0-1,-1 0 0,1 0 1,0 1-1,-1-1 1,1 1-1,-2 0 0,-5 3-30,0 0 0,0 0 0,-12 9 0,9-5 104,2-3-18,1 1-1,0 0 0,0 0 0,-10 11 1,16-14-46,-1 0 0,1 0 0,0 0 0,0 0 0,0 1 1,0-1-1,1 1 0,-1-1 0,1 1 0,0 0 0,0-1 0,0 1 0,0 0 1,1 0-1,0 4 0,0-5 15,0 0 1,1-1-1,0 1 1,0 0-1,0 0 0,0 0 1,0-1-1,0 1 1,1-1-1,-1 1 0,1-1 1,0 1-1,0-1 1,0 0-1,0 0 1,0 0-1,0 0 0,0 0 1,1 0-1,-1-1 1,6 3-1,4 3 40,1-1-1,-1-1 1,18 5 0,-16-6-80,-1-1 1,1-1-1,0 0 1,0 0 0,0-2-1,0 0 1,18-2-1,98-21-4405,-60 8-461,-29 7 564,3-4 1413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6:30.5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1234 6240,'0'0'55,"0"0"1,0 0-1,0 0 1,-1 0-1,1 0 1,0 0-1,0 0 1,0 0-1,0 0 1,-1 0 0,1 0-1,0 0 1,0 0-1,0 0 1,-1 0-1,1 0 1,0 0-1,0 0 1,0 0-1,0 0 1,-1 0-1,1 1 1,0-1-1,0 0 1,0 0-1,0 0 1,0 0-1,0 0 1,-1 0-1,1 1 1,0-1-1,0 0 1,0 0-1,0 0 1,0 0-1,0 1 1,0-1-1,0 0 1,0 0 0,0 0-1,0 1 1,0-1-1,0 0 1,0 0-1,0 0 1,0 1-1,5 10 170,0 3 3751,-5-13-3845,1-1 0,-1 0 0,0 1 0,0-1 0,0 0 0,0 0 0,1 1 0,-1-1 0,0 0 0,0 0 1,1 1-1,-1-1 0,0 0 0,0 0 0,1 1 0,-1-1 0,0 0 0,0 0 0,1 0 0,-1 0 0,0 0 0,1 0 0,-1 1 0,0-1 0,1 0 0,-1 0 0,0 0 0,1 0 0,0 0 0,9 0 1175,-4-2-955,0 0 0,0-1-1,0 1 1,-1-1 0,1 0-1,-1-1 1,0 1-1,0-1 1,0 0 0,6-7-1,7-8 350,17-24 0,-33 40-613,204-273 1503,-177 238-1238,60-61 0,-88 98-372,1-1 1,-1 0 0,1 1 0,0 0 0,0-1 0,0 1 0,0 0 0,0 0-1,0 0 1,3-1 0,-4 2 16,0 0-1,0 0 0,0 0 0,-1 0 1,1 0-1,0 0 0,0 0 1,0 0-1,-1 0 0,1 1 0,0-1 1,0 0-1,0 0 0,-1 1 1,1-1-1,0 1 0,-1-1 0,1 1 1,0-1-1,-1 1 0,1-1 1,0 1-1,-1-1 0,1 1 0,-1 0 1,1-1-1,-1 1 0,0 0 1,1 0-1,-1 0 0,4 6 13,-1 1 0,0-1 0,0 1 0,-1 0 0,2 14-1,2 42 172,-4-34-130,5 103 215,-7-107-140,-1 1 0,-10 49 0,10-71-98,-1 1 1,1-1-1,-1 0 1,0 0-1,0 0 1,0-1-1,-1 1 1,0 0-1,0-1 1,0 1-1,0-1 1,-1 0-1,1 0 0,-1-1 1,-5 5-1,4-5-16,1-1-1,-1 1 1,0-1 0,0 0-1,0 0 1,0-1-1,0 0 1,0 0-1,0 0 1,0 0-1,0-1 1,-1 1-1,1-1 1,0-1-1,-8 0 1,-12-3-112,-39-12 1,53 13 70,1-1 0,-1 0 1,1-1-1,0 0 1,-19-13-1,18 12-68,10 5 82,0 1 0,0 0 0,0-1 1,1 1-1,-1 0 0,0-1 0,0 1 0,0-1 0,1 1 0,-1-1 0,0 0 0,1 1 0,-1-1 0,0 0 1,1 1-1,-1-1 0,1 0 0,-1 0 0,1 0 0,-1 1 0,1-1 0,-1-2 0,15 2-234,11 3 269,0 1 1,33 7 0,-22-3-5,-27-6-12,19 5 128,-1-2-1,1-1 1,0-1 0,49-3-1,-60-1 0,0 0-1,1-2 1,-1 0-1,16-7 1,-25 8-104,0-1 0,-1 0 0,1 0 0,-1-1 0,0 0 0,0 0 0,-1-1 0,1 0 0,-1 0 0,6-8-1,10-18 55,-1 0-1,-2-2 1,19-44-1,2-4 89,40-52-108,-45 79-74,42-91 0,48-174 96,-66 161-442,-56 153 247,-1-1-1,0 1 1,0-1-1,0 0 1,-1 1-1,1-11 1,-11 39-602,-26 97 570,11-34 274,4-22-77,-3-2-1,-59 111 1,-77 170 358,66-130-26,85-192-250,7-19 36,3-2 102,2-4-254,0 0 0,0 0-1,-1 0 1,1-1 0,-1 1-1,0-1 1,2-7 0,3-5 54,2 0-88,1 1 0,0-1 0,1 2 0,1 0 0,1 0 0,0 1 0,1 1 0,0 0 0,32-20 0,-43 31-16,0 1 0,0 0 1,0-1-1,1 2 0,-1-1 0,1 0 1,-1 1-1,10-2 0,-12 3 24,-1 0 0,1 0 0,0 0 1,0 1-1,0-1 0,0 0 0,-1 1 0,1-1 0,0 1 0,0-1 0,-1 1 1,1 0-1,0 0 0,-1 0 0,1 0 0,-1 0 0,1 0 0,-1 0 0,1 1 0,-1-1 1,0 1-1,0-1 0,0 1 0,0-1 0,2 3 0,0 3-1,1 0 0,-1 0 0,-1 1 0,1-1 0,1 13 0,4 41 59,-4-25-35,0-10 99,10 36 1,-13-61-98,-1 0 0,0 1 0,0-1-1,1 0 1,-1 0 0,1 0 0,-1-1-1,1 1 1,-1 0 0,1 0 0,-1 0 0,1 0-1,0 0 1,0-1 0,-1 1 0,1 0-1,0-1 1,0 1 0,0 0 0,0-1 0,0 1-1,0-1 1,0 1 0,1-1 0,0 1-1,0-1 1,0 0-1,0-1 1,-1 1-1,1 0 1,0 0-1,0-1 1,0 1-1,-1-1 1,1 1-1,0-1 1,-1 0-1,3-1 1,2-2 15,-1 1 1,0-1 0,0 0-1,0-1 1,0 1 0,-1-1-1,6-7 1,12-22-22,32-66-1,-52 95-14,0 1-1,1 0 0,-1 0 1,1-1-1,-1 1 0,1 1 0,1-1 1,3-3-1,-7 7-16,1 1 1,0 0-1,-1-1 1,1 1-1,0 0 0,-1 0 1,1-1-1,-1 1 1,1 0-1,-1 0 1,0 0-1,1 0 0,-1 1 1,4 15 20,-2 0 1,0 0 0,-1 0-1,-2 19 1,1-22-6,-1 0 0,2 0 0,0 0 0,0 0 0,2 0 0,0 0 0,6 18-1,-9-31 16,0 0-1,0 0 0,0 0 0,1 0 1,-1-1-1,0 1 0,1 0 0,-1 0 1,1 0-1,-1 0 0,1-1 0,-1 1 1,1 0-1,0 0 0,-1-1 0,1 1 1,0 0-1,0-1 0,-1 1 0,1-1 1,0 1-1,0-1 0,1 1 0,0-2 28,0 1-1,0-1 0,0 0 0,-1 0 0,1 0 0,0 0 1,-1 0-1,1-1 0,-1 1 0,1 0 0,1-3 0,17-17 18,-1-2-1,-1 0 0,-1-1 1,19-34-1,19-28-144,108-116 417,-145 180-300,-1 0 0,0-2 0,-2 0 0,0 0 0,-2-1 0,-1-1 0,10-29 0,38-161-139,-48 167 103,-6 29-87,-2 0-1,-1 0 1,2-32 0,-7 45-281,-2 14 193,-4 15 28,-13 51 21,-16 45 10,-41 54 178,12-33 8,14-10 5,-56 124-98,23-72 343,48-113-414,10-19 112,-4 3 152,31-50-272,1-3-128,1 0 223,0 0 1,0 0 0,-1-1-1,1 1 1,-1 0 0,1-1 0,-1 1-1,1-1 1,1-2 0,5-5-13,21-14 39,1 1 0,33-18 0,-31 20 30,-1-1 0,31-27-1,-21 9 93,71-88-1,21-58 6,-98 131-32,-2-2-1,-2-1 0,-4-1 1,-1-1-1,-4-2 0,26-106 1,-44 150-107,-3 22-87,-7 31-23,-33 132 254,-7 44 111,30-94-194,-16 89-156,26-181-643,3-17-369,1 0-1,0 0 0,0 15 1,1-14-3247,-2-39-7283,2 26 11533,0-14-1444,-6-45-1638,4 48 3727,0 1 1,-9-26-1,-5 4 2072,-30-49 0,-13-24 4748,59 107-7280,1 0-1,-1 0 1,1 0-1,0 0 1,-1 0-1,1 0 1,0 0-1,0 0 1,-1 0 0,1 0-1,0 0 1,0 0-1,0-1 1,0 1-1,0 0 1,1 0-1,-1 0 1,0 0-1,0 0 1,1 0 0,-1 0-1,1 0 1,-1 0-1,1 0 1,1-1-9,-1 1 1,0 0-1,1-1 1,-1 1-1,1 0 1,-1 0-1,1 0 1,0 1-1,-1-1 0,1 0 1,0 0-1,2 0 1,6-1 58,0 1 0,0 0 0,18 0 0,-26 1-101,114 3-1269,-39 6-4755,-49-5 2999,-1 0-2875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6:30.9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95 43 12288,'-77'-23'4575,"69"15"-3583,-2 4-256,20-1-6495,3 5 4959,14-3-3296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6T00:58:17.8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 28 4480,'0'0'29,"0"1"-1,0-1 1,0 0 0,0 0 0,0 0 0,0 0-1,0 0 1,0 0 0,-1 0 0,1 0 0,0 0-1,0 0 1,0 0 0,0 0 0,0 0-1,0 0 1,0 0 0,0 0 0,0 0 0,0 0-1,0 0 1,-1 0 0,1 0 0,0 0 0,0 0-1,0 0 1,0 0 0,0 0 0,0 0-1,0-1 1,0 1 0,0 0 0,0 0 0,0 0-1,0 0 1,0 0 0,-1 0 0,1 0 0,0 0-1,0 0 1,0 0 0,0 0 0,0 0 0,0 0-1,0 0 1,0-1 0,0 1 0,0 0-1,0 0 1,0 0 0,0 0 0,0 0 0,0 0-1,0 0 1,0 0 0,0 0 0,0 0 0,0-1-1,0 1 1,0 0 0,0 0 0,0 0-1,0 0 1,1 0-20,-1 0 0,0 0 0,0 0-1,0 0 1,0 0 0,0 0 0,0 0 0,0-1-1,0 1 1,0 0 0,0 0 0,0 0 0,0 0-1,0 0 1,0 0 0,0 0 0,0 0 0,0 0-1,0 0 1,0 0 0,0 0 0,-1 0 0,1 0-1,0-1 1,0 1 0,0 0 0,0 0 0,0 0-1,0 0 1,0 0 0,0 0 0,0 0 0,0 0-1,0 0 1,0 0 0,0 0 0,0 0-1,0 0 1,0 0 0,0 0 0,0 0 0,-1 0-1,1 0 1,0 0 0,0 0 0,0 0 0,0 0-1,0 0 1,0 0 0,0 0 0,0 0 0,0 0-1,0 0 1,0 0 0,0 0 0,0 0 0,0 0-1,0 0 1,-1 0 0,1 0 0,0 0 0,0 0-1,0 0 1,0-1 695,-1 2-310,0-1 0,1 0 0,-1 1 0,0-1 0,0 0 0,1 1 0,-1-1 0,0 1-1,0-1 1,1 1 0,-1 0 0,1-1 0,-1 1 0,0 0 0,1-1 0,-1 1 0,1 0 0,0 0 0,-1-1 0,1 1 0,-1 0 0,1 0 0,0 0-1,0 0 1,-8 12 328,8-13-693,0 1 0,-1-1 0,1 0 0,0 1 0,-1-1 0,1 1 0,0-1-1,0 0 1,-1 1 0,1-1 0,0 1 0,0-1 0,0 1 0,0-1-1,-1 1 1,1-1 0,0 1 0,0-1 0,0 1 0,0-1 0,0 1 0,0-1-1,0 1 1,1-1 0,-1 0 0,0 1 0,0 0 0,1 0-4,0 1 1,-1-1-1,1 0 0,0 0 1,0 0-1,0 0 1,0 0-1,0 0 0,0 0 1,2 0-1,0 1-11,0 0-1,0 0 0,0 0 1,0-1-1,1 0 0,-1 1 1,7 0-1,-1-2 98,0 0 0,1 0-1,-1-1 1,0 0 0,0 0-1,11-4 1,3-3 608,27-11 0,-25 5-256,-23 13-431,0 0-1,-1 0 1,1 0 0,-1-1 0,0 1-1,1 0 1,-1-1 0,0 1-1,0-1 1,0 0 0,0 1-1,2-4 1,-3 4-29,0 1-1,0-1 1,0 0 0,0 1-1,0-1 1,0 0 0,0 1 0,0-1-1,-1 0 1,1 1 0,0-1-1,0 0 1,-1 1 0,1-1-1,0 1 1,0-1 0,-1 0 0,1 1-1,-1-1 1,1 1 0,-1-1-1,1 1 1,-1-1 0,1 1-1,-1 0 1,1-1 0,-1 1-1,1 0 1,-1-1 0,1 1 0,-1 0-1,0 0 1,1-1 0,-1 1-1,0 0 1,1 0 0,-1 0-1,-1 0 1,-26-3-50,28 3 48,-9 1-73,1 0 0,0 0 0,-1 1 0,1 0 0,0 1 0,0-1 0,0 1 0,1 1 0,-1 0 0,1 0 0,-13 9 0,16-10 49,1 1-1,-1 0 1,0-1 0,1 1 0,-6 10 1323,4-22-1162,2 7-367,0 0 0,-1 0 0,1 0 0,0 0 0,-1 1 0,-4-1-1,-9 1-6811,8 2 3175,-4-10-1942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6:32.3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455 60 2496,'1'-1'195,"0"0"1,0 0-1,0 0 1,0 0-1,0 0 1,0 0-1,0 0 1,0 0-1,0 0 0,1 0 1,-1 1-1,0-1 1,1 0-1,-1 1 1,0-1-1,1 1 1,2-1-1,-2 1 144,0-1 0,0 0-1,0 1 1,0-1 0,0 0 0,0 0 0,-1 0-1,1 0 1,0-1 0,0 1 0,1-2 0,-2 2-62,1-1 550,-1 0-1,1 0 1,-1 0-1,0 0 0,1 0 1,1-5-1,-3 7-714,0 0 0,0-1 0,0 1-1,0-1 1,0 1 0,-1-1 0,1 1 0,0-1-1,0 1 1,0 0 0,0-1 0,0 1-1,-1-1 1,1 1 0,0 0 0,0-1 0,-1 1-1,1-1 1,0 1 0,0 0 0,-1-1-1,1 1 1,-1 0 0,1 0 0,0-1 0,-1 1-1,1 0 1,0 0 0,-1 0 0,1-1-1,-1 1 1,1 0 0,-1 0 0,1 0-1,0 0 1,-1 0 0,1 0 0,-1 0 0,1 0-1,-1 0 1,1 0 0,-1 0 0,-7 0 252,1 0-1,0 0 1,-1 0 0,1 1 0,0 1 0,-14 3 0,5-1-127,-202 56 947,201-54-1186,-1 2 1,1 0 0,1 1-1,-1 0 1,2 1 0,-16 13 0,25-17 12,-1-1 1,1 1-1,0 0 1,1 1-1,0 0 1,0-1 0,0 2-1,1-1 1,0 0-1,0 1 1,1 0-1,0 0 1,0 0-1,1 0 1,-2 12 0,4-18 8,-1 0 0,1-1 0,0 1 1,0 0-1,0 0 0,1 0 1,-1 0-1,0 0 0,1-1 1,-1 1-1,1 0 0,0 0 1,0 0-1,-1-1 0,1 1 0,0-1 1,3 4-1,-3-4-2,0 0 0,0 0 0,0 0 0,1 0-1,-1-1 1,0 1 0,1 0 0,-1-1 0,1 1 0,-1-1 0,0 1 0,1-1 0,0 0-1,-1 1 1,1-1 0,-1 0 0,1 0 0,-1 0 0,1 0 0,-1-1 0,1 1-1,-1 0 1,2-1 0,29-9 185,-1-2 0,51-27 0,-70 33-182,14-7-16,-1-2 1,29-20 0,-42 26-30,-1-1-1,1-1 0,-2 1 1,1-2-1,-1 1 0,8-14 1,-14 19-8,-3 5 14,0 0 0,0 0 0,0 0 0,0-1 0,-1 1 0,1 0-1,0 0 1,-1-1 0,1 1 0,-1 0 0,1-1 0,-1-1 0,-1 2-183,-3 4 75,-3 7 27,5-5 122,0 0 0,1 0 0,0 0 1,0 0-1,0 0 0,1 0 1,0 0-1,0 7 0,1 1 142,1-1 0,3 15 0,3 0 31,1-1 0,1 0 0,16 29 0,-24-52-159,-1 0 0,1 0 0,0 0 1,0 0-1,0-1 0,0 1 0,1-1 1,-1 0-1,4 3 0,-5-4-22,0-1-1,0 1 1,0 0-1,0-1 1,0 1-1,0-1 0,0 0 1,0 1-1,0-1 1,0 0-1,0 0 1,1 1-1,-1-1 1,0 0-1,0 0 1,0 0-1,0 0 1,0-1-1,0 1 1,1 0-1,-1 0 1,0-1-1,0 1 0,0-1 1,0 1-1,0-1 1,0 1-1,0-1 1,0 0-1,1 0 1,5-7 73,0 0 0,-1 0-1,0 0 1,0-1 0,-1 0 0,0 0 0,5-13 0,-4 9-55,43-107 68,-31 73-144,6-17-58,-24 63 97,0 0 0,0 0-1,0 0 1,0 0 0,1 0 0,-1 1-1,0-1 1,1 0 0,-1 0 0,1 0-1,-1 1 1,1-1 0,-1 0-1,1 0 1,0 1 0,-1-1 0,1 1-1,0-1 1,-1 0 0,1 1 0,0-1-1,0 1 1,0-1 0,0 1-12,0 1 0,0-1 0,-1 0 0,1 0 0,0 1 0,0-1 0,-1 0 0,1 1 0,0-1 0,-1 0 0,1 1 0,-1-1 0,1 1 0,0 0 0,-1-1 0,1 1 1,-1-1-1,0 1 0,1 0 0,-1-1 0,1 1 0,-1 0 0,0-1 0,1 1 0,-1 1 0,7 12-102,22 53 43,-25-57 90,-1 0 0,0 0 0,-1 0 0,2 21 0,-3 1 47,-1 0-1,-2 0 0,-1 0 1,-1 0-1,-15 50 0,19-80-48,0-1 0,-1 1 0,1 0 0,-1-1 0,0 1 0,0-1 0,0 1 0,1-1 0,-1 1 0,-1-1-1,1 0 1,0 1 0,0-1 0,0 0 0,-1 0 0,-1 2 0,2-3-4,0 0 0,0 1 0,0-1 0,0 0 0,0 0 0,0 0 1,0 0-1,0 0 0,0 0 0,0 0 0,0-1 0,0 1 0,0 0 0,0 0 0,1-1 0,-1 1 0,0-1 1,0 1-1,0-1 0,0 1 0,1-1 0,-1 1 0,0-1 0,0 0 0,1 1 0,-1-1 0,0 0 1,1 0-1,-1 1 0,0-2 0,-9-11-8,0 0 0,1 0-1,1-1 1,0 0 0,-10-26 0,18 39-8,-1-1 1,1 1-1,-1 0 0,1-1 0,-1 1 1,0 0-1,0 0 0,0 0 0,1 0 0,-1 0 1,0-1-1,-1 2 0,1-1 0,0 0 1,-2-1-1,-2-2 3,5 3 7,0 1-1,-1 0 0,1 0 1,0 0-1,0 0 0,0-1 1,0 1-1,0 0 1,0 0-1,0 0 0,0-1 1,0 1-1,0 0 1,0 0-1,0 0 0,0-1 1,0 1-1,0 0 1,0 0-1,0 0 0,0-1 1,0 1-1,0 0 1,0 0-1,0 0 0,0-1 1,1 1-1,-1 0 1,0 0-1,0 0 0,0 0 1,0 0-1,0-1 1,1 1-1,-1 0 0,0 0 1,0 0-1,0 0 1,0 0-1,1 0 0,-1-1 1,0 1-1,0 0 0,0 0 1,0 0-1,1 0 1,-1 0-1,0 0 0,37 22-12,-27-16 91,0 1 1,1-1-1,22 8 0,5-3 199,70 11 0,43-4-391,-133-16 51,-17-2 46,83 6-3058,-43-9-1195,1-5-3643,-19 1 1073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6:33.3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198 52 4480,'15'-7'1193,"-12"6"-601,0 0 0,0-1 0,0 1-1,0-1 1,0 1 0,-1-1-1,4-2 1,-6 3-457,0 1-1,1 0 0,-1-1 1,0 1-1,0 0 1,0-1-1,1 1 1,-1-1-1,0 1 0,0 0 1,0-1-1,0 1 1,0-1-1,0 1 1,0 0-1,0-1 0,0 1 1,0-1-1,0 1 1,0 0-1,0-1 1,0 1-1,0-1 0,-1 0 160,1 0 1,-1 0-1,0 0 0,1 0 0,-1 0 0,0 0 0,0 0 0,0 0 0,0 0 0,0 0 0,-2-1 0,1 1-88,0 0 0,-1 0 0,1 0 0,-1 0 1,0 1-1,1-1 0,-1 1 0,0-1 0,1 1 0,-1 0 0,0 0 0,1 0 0,-1 0 0,0 1 0,0-1 0,1 1 0,-1-1 1,1 1-1,-4 2 0,-5 1 77,1 0-1,0 1 1,-11 8 0,9-6-52,1 1-1,0 0 0,0 1 1,1 0-1,1 1 1,-16 18-1,21-22-174,0 0 0,1 0 0,-1 0 0,1 0 0,0 1 0,1 0 0,0-1 0,0 1 0,0 0 0,1 0 0,0 0 0,0 0 0,1 0 1,0 13-1,0-15-22,1 5 94,0 0 1,1 0 0,4 18-1,-5-27-92,0 1 0,-1 0 0,1-1 0,0 1 0,0-1 0,0 1 0,0-1 0,0 1 0,0-1 0,0 1 0,0-1 0,3 2 0,-3-3-10,0 1 1,0-1-1,0 0 0,0 1 1,0-1-1,0 0 0,0 1 1,0-1-1,0 0 0,0 0 1,0 0-1,0 0 0,0 0 0,0 0 1,0-1-1,0 1 0,0 0 1,0 0-1,0-1 0,0 1 1,0-1-1,0 1 0,1-1 1,7-6 10,-1 1 0,1-1 0,-1-1 0,0 1 0,-1-1 1,8-11-1,0 1 55,111-141 89,-125 159-175,-1 0 0,0 0 0,0 0 0,1-1 0,-1 1 0,0 0-1,1 0 1,-1 0 0,0 0 0,1 0 0,-1 0 0,0 0 0,0-1 0,1 1 0,-1 0 0,0 0 0,1 0 0,-1 1 0,0-1 0,1 0 0,-1 0 0,0 0 0,1 0 0,-1 0 0,0 0 0,1 0-1,-1 0 1,0 1 0,0-1 0,1 0 0,-1 0 0,13 9 156,-9-6-109,10 7 14,0-1-1,1-1 1,0 0 0,1-1-1,0 0 1,0-1-1,0-1 1,0-1-1,28 4 1,-27-7-909,0 0 1,1-1-1,-1-1 1,0 0-1,30-7 0,26-12-6576,-33 8 4181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6:37.6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400 750 6816,'-5'2'914,"-7"-1"5494,21-11-5747,0-1-1,0 0 0,-1-1 0,-1 0 1,0 0-1,0-1 0,-2 0 0,7-19 1,2-14-426,8-53 1,-17 75 107,20-112 52,41-167 1184,-64 291-1581,0 5-201,-2 15 216,-4 65 501,0-24-452,-8 118 478,-7 0 0,-77 313 1,88-451-478,-1-1 0,-2 1 0,-1-1 1,-1-1-1,-1-1 0,-18 26 0,23-41-21,1 0 0,-2 0 0,0-1-1,0-1 1,-1 1 0,-15 9 0,17-13 17,-1-1 1,1 0-1,-1 0 0,0-1 0,-1-1 1,1 0-1,-1 0 0,1-1 1,-13 1-1,7-1-25,0-1 0,-33-3 0,44 2-68,0-1 0,0 0 1,0 0-1,0 0 0,0-1 0,1 1 0,-1-1 0,1 0 1,-1-1-1,1 1 0,0-1 0,0 0 0,0 0 0,-4-4 1,7 6 21,0 0 0,0-1 0,0 1 0,1 0 0,-1-1 0,0 1 0,1-1 0,-1 1 1,1-1-1,0 1 0,-1-1 0,1 0 0,0 1 0,0-1 0,0 1 0,0-1 0,0 0 1,1 1-1,-1-1 0,0 1 0,1-1 0,-1 1 0,1-1 0,-1 1 0,1-1 0,0 1 1,0 0-1,0-1 0,0 1 0,1-2 0,5-6-4,0 0 0,1 0 0,11-9 0,-10 10 70,168-140 110,-79 71-291,-47 35 285,3 3-1,0 2 0,103-50 1,-125 71-118,130-66 50,-126 62-71,-2-2-1,47-38 1,-61 41 139,32-39 0,-33 36-95,6-14 134,-30 45-320,0 1 0,0-1 0,-5 18 0,-5 10-9,-34 58 190,-13 28 162,60-118-221,0 1 1,1-1 0,-1 0 0,1 0 0,1 1 0,-1-1 0,1 8 0,-1-12 17,1 0 1,0 0 0,1 0-1,-1 1 1,0-1-1,0 0 1,0 0 0,0 0-1,1 0 1,-1 0-1,1 0 1,-1 0-1,1 0 1,-1 0 0,1 0-1,-1 0 1,1-1-1,0 1 1,-1 0 0,1 0-1,0 0 1,0-1-1,0 1 1,0 0 0,0-1-1,0 1 1,0-1-1,0 1 1,0-1 0,0 0-1,0 1 1,0-1-1,0 0 1,0 0 0,0 1-1,0-1 1,0 0-1,0 0 1,0 0-1,0 0 1,0-1 0,0 1-1,2 0 1,5-2 25,-1 0 1,1-1-1,0 1 0,-1-1 1,0-1-1,0 1 0,0-1 1,0-1-1,0 1 1,-1-1-1,0 0 0,11-12 1,3-6-88,-2 0 0,18-29 1,-29 41 47,14-29-5,-17 31-4,0 1 1,0 0 0,1 0 0,0 0 0,9-10-1,-13 37-549,-5 34 328,2-39 250,1 0 1,0-1-1,2 25 1,0-27 0,-1-6-44,1 0 0,-1 0 0,1 0 0,0 0 0,0 0 0,1 0 0,0-1 0,-1 1 0,6 7 0,-6-9 50,0-2 22,0 1-1,0-1 1,0 0 0,0 1-1,0-1 1,0 0 0,1 0 0,-1 0-1,0 0 1,3 2 0,-2-3-24,-1 0 1,0 0-1,0 0 1,1 0-1,-1 0 0,0-1 1,1 1-1,-1 0 1,0-1-1,0 1 1,1-1-1,-1 1 1,0-1-1,0 1 1,1-2-1,15-8 1,0-1-1,-1 0 1,25-24-1,2-1 82,97-67-415,-140 102 302,1 1-1,-1-1 0,1 1 1,-1 0-1,1-1 0,-1 1 0,1 0 1,-1-1-1,1 1 0,0 0 1,-1 0-1,1 0 0,-1-1 0,1 1 1,0 0-1,-1 0 0,1 0 1,0 0-1,-1 0 0,1 0 0,0 0 1,-1 0-1,1 0 0,-1 1 1,1-1-1,1 0 0,-1 1-4,-1 0 0,1 0 1,0-1-1,-1 1 0,1 0 0,-1 0 0,1 0 0,-1 0 1,1 0-1,-1-1 0,1 1 0,-1 0 0,0 0 1,0 0-1,1 1 0,0 4-22,-1 0 1,1 0-1,-1 0 1,-1 10-1,-3 8 146,-14 41-1,5-19 19,13-45-127,-1 0 0,1-1-1,0 1 1,0-1 0,0 1-1,0-1 1,0 1 0,0 0-1,0-1 1,0 1 0,0-1-1,0 1 1,0 0 0,0-1-1,0 1 1,0-1 0,0 1 0,1 0-1,-1-1 1,0 1 0,1-1-1,-1 1 1,0-1 0,1 1-1,-1-1 1,0 1 0,1-1-1,-1 0 1,1 1 0,0 0 6,1-1-1,-1 1 1,0-1 0,1 0-1,-1 1 1,0-1 0,1 0-1,-1 0 1,0 0 0,1 0-1,-1 0 1,3-1 0,6 0 50,0-2 1,17-6-1,-22 7-53,21-6 7,-8 3-6,19-10 1,-34 14-13,92-49 0,-15 3-128,-69 40 130,-6 3-3,0 0 0,0 1 1,0 0-1,0 0 1,1 1-1,-1 0 0,1 0 1,-1 0-1,1 0 0,8 0 1,-12 2-30,-1 0 27,-1 0 0,1 0 0,0 0 0,-1 0 0,1 0 0,0 0-1,-1 0 1,1 0 0,0 0 0,-1 0 0,1 0 0,-1 0 0,1-1 0,0 1-1,-1 0 1,1 0 0,-1-1 0,1 1 0,-1-1 0,1 1 0,-1 0 0,2-2-1,-1 2 63,1 0-118,2-1 62,-2 11-86,-3-4 71,-1 0 0,1 0 0,-2 0 0,1 0 0,-1-1 0,1 1 0,-8 8 0,-1 6-46,-20 44 164,30-61-98,-1 1 0,2-1 0,-1 0 0,0 1 0,1-1 0,-1 1 1,1 3-1,-3 18 34,2-23-28,1-1-1,-1 1 1,1 0-1,-1-1 1,1 1-1,0 0 1,0 0-1,0 0 1,0-1-1,0 1 1,0 0-1,1 2 1,0 1 34,-1-4-48,0 1-187,0 3 166,0-3 64,0-2-29,0 1 0,0-1 1,0 0-1,-1 1 0,1-1 1,0 1-1,0-1 0,0 0 1,0 1-1,1-1 0,-1 1 0,0-1 1,0 0-1,0 1 0,0-1 1,0 0-1,0 1 0,1-1 1,-1 1-1,0-1 0,1 1 0,1-1-18,1 1 0,-1-1-1,1 1 1,0-1 0,-1 0 0,1 0-1,0 0 1,0 0 0,-1-1-1,6 0 1,27-12-34,-11 4 273,-6 2-167,22-11 0,1 0-167,41-13 83,-30 12-38,0-2 1,85-48 0,-122 59 17,-11 7 9,0 0 0,1 0 0,-1 1 1,1-1-1,-1 1 0,1 0 1,0 0-1,-1 0 0,1 1 0,0 0 1,0 0-1,6-1 0,-8 2 17,-1 0 0,0 0 1,1 1-1,-1-1 0,0 1 0,0-1 0,1 1 0,-1 0 0,0-1 0,0 1 1,0 1-1,0-1 0,0 0 0,0 0 0,0 1 0,0-1 0,0 1 1,-1-1-1,3 4 0,-3-4 58,-23 2 16,7-2-133,-1 1 1,1 0 0,0 1-1,0 1 1,0 0 0,0 1-1,1 1 1,0 0 0,0 1-1,-21 13 1,31-17 81,1-1 1,-1 1-1,1-1 1,0 1-1,0 0 1,0 0-1,0 0 1,0 1-1,1-1 1,-1 1-1,1 0 1,0-1-1,0 1 1,1 0-1,-1 0 1,1 0-1,0 0 1,0 0-1,0 1 1,0-1-1,1 0 1,0 0-1,-1 1 1,2-1-1,-1 0 1,0 0-1,1 1 1,0-1-1,0 0 1,0 0-1,1 0 1,-1 0-1,3 4 0,0-1 2,-1-1-1,1 0 0,1 0 0,-1 0 0,1 0 0,0-1 0,0 0 0,1 0 0,-1 0 0,1-1 0,12 8 0,-13-10 15,1 0 0,-1 0 0,0 0 0,1-1 0,0 1 0,-1-1 0,1-1 0,-1 1 0,1-1 0,0 0 0,-1 0 0,1-1 0,0 0 0,-1 0 0,1 0 0,5-2 0,9-5 45,-1 0 0,0-2 1,-1 0-1,19-14 0,5-2 3,92-61-161,-112 70 58,-1-1 1,-1 0-1,34-40 0,-29 24 41,-1-2 0,20-40 0,33-81 30,-47 92-39,-19 41-65,-1 1 1,-1-2-1,-1 1 0,9-48 1,-17 71 38,1-1 0,-1 1 0,0 0 0,0 0 0,0-1 0,0 1 0,0 0 0,0-1 0,0 1 0,0 0 0,0 0 0,0-1 0,-1 1 1,1 0-1,-1 0 0,1-1 0,-1 1 0,1 0 0,-1 0 0,0 0 0,1 0 0,-1 0 0,-1-2 0,1 3 8,0 0 0,-1-1 0,1 1-1,0 0 1,0 0 0,0 0 0,0 0 0,-1 0 0,1 0 0,0 0-1,0 0 1,0 0 0,0 0 0,-1 1 0,1-1 0,0 1 0,0-1-1,0 0 1,0 1 0,0 0 0,0-1 0,0 1 0,0 0-1,0-1 1,-1 2 0,-5 4 35,1 0-1,0 0 1,-1 1-1,2 0 1,-1 0 0,1 0-1,-8 16 1,-24 61 96,36-81-115,-97 275 352,93-264-339,4-10-10,-32 102 132,27-83-76,1 0 1,-3 37-1,7-53-36,1 0-1,0 0 0,1 0 0,2 13 0,-3-19-14,0 1-1,1 0 0,-1-1 1,1 1-1,0-1 0,-1 1 1,1-1-1,0 1 1,0-1-1,0 1 0,0-1 1,0 0-1,0 1 1,0-1-1,0 0 0,1 0 1,-1 0-1,0 0 0,1 0 1,-1 0-1,1 0 1,-1 0-1,1-1 0,-1 1 1,3 0-1,3 0 26,-1-1 0,1 0 0,0 0-1,-1 0 1,1-1 0,-1 0 0,9-2 0,3-2-97,23-9 1,-6-2-25,-1-2 0,52-35 1,-44 25-18,-39 26 101,-1 1-42,0-1 0,0 1 0,0 0 0,1 0 0,-1 0 0,1 0-1,-1 0 1,3-1 0,-4 2 31,-1 0 0,0 0 0,1 0 0,-1 0-1,1 0 1,-1 0 0,1 1 0,-1-1-1,0 0 1,1 0 0,-1 0 0,0 0-1,1 1 1,-1-1 0,1 0 0,-1 0 0,0 0-1,0 1 1,1-1 0,0 1 0,4 13-84,-4-5 161,-1 1-1,0-1 1,-1 15 0,0 19 2,1-39-56,1-1 0,-1 0 1,1 1-1,0-1 0,0 0 0,0 1 0,0-1 1,1 0-1,2 6 0,-3-8-4,0 0-1,0 0 1,0 0-1,1 0 1,-1 0 0,0 0-1,1 0 1,-1 0-1,0 0 1,1-1 0,-1 1-1,1 0 1,-1-1-1,1 1 1,-1-1 0,1 0-1,-1 1 1,1-1-1,0 0 1,-1 0-1,1 0 1,-1 0 0,1-1-1,-1 1 1,1 0-1,1-1 1,6-1 10,0-1 0,0 0 0,11-6 0,-14 6 30,47-21-72,78-32 160,-121 52-239,-15 5-210,-18 8-55,13-3 381,1 0-1,0 0 0,0 1 0,0 1 0,1 0 0,0 0 0,1 0 0,0 1 1,0 0-1,-8 15 0,15-22-7,-1-1 0,0 1-1,1 0 1,-1 0 0,1 0 0,-1 0 0,1 0 0,0-1 0,0 1 0,0 0 0,0 0-1,0 0 1,1 0 0,0 3 0,-1-4 0,0 0 0,1 0 0,-1 0 0,0 0 0,0-1 1,1 1-1,-1 0 0,1 0 0,-1-1 0,1 1 0,-1 0 0,1-1 0,-1 1 0,1 0 0,0-1 0,-1 1 0,1-1 0,0 1 1,0-1-1,-1 1 0,1-1 0,0 0 0,0 1 0,0-1 0,-1 0 0,1 0 0,0 1 0,0-1 0,0 0 0,0 0 0,0 0 0,-1 0 1,1 0-1,0 0 0,1-1 0,5 0-41,-1-1 0,0 0 1,-1 0-1,1-1 1,0 0-1,-1 0 0,1 0 1,-1 0-1,0-1 0,0 0 1,0 0-1,-1 0 0,1-1 1,-1 1-1,0-1 0,0 0 1,-1-1-1,4-6 0,-6 9 18,0 0 0,0 0-1,-1 0 1,0 0-1,1 0 1,-1 0-1,0 0 1,0 0 0,-1 0-1,1 0 1,-1 0-1,1 0 1,-1 0-1,0 1 1,0-1 0,0 0-1,-1 0 1,1 1-1,-1-1 1,1 1-1,-3-4 1,0 2 29,1 0-1,0 0 1,-1 1 0,0-1-1,0 1 1,0-1 0,0 1-1,0 1 1,-1-1 0,1 1-1,-8-4 1,6 4 40,-2-1-98,0 1 0,0 0 0,0 0 0,0 0 1,-1 1-1,-7 0 0,2-2-20,12 1-29,9 2 115,79-1 242,137 6 358,-205-3-570,-4-1-17,1 1 0,0 1-1,17 5 1,-22-5 8,-4-2 39,0 1 0,0 0 0,0 1 0,-1-1 0,1 1 0,4 4-1,-8-6-50,-1 0-1,0 0 1,0 0-1,0 1 1,1-1-1,-1 0 0,-1 1 1,1-1-1,0 1 1,0-1-1,0 1 1,-1 0-1,1-1 0,-1 1 1,1 0-1,-1-1 1,0 1-1,0 0 1,0-1-1,0 1 0,0 0 1,0 0-1,0-1 1,0 1-1,-1 0 1,0 2-1,0 0 18,-1 1 0,0-1 0,0 0 0,-3 5 1,-6 13-96,11-22 59,0 0 1,0 0-1,0-1 0,0 1 0,0 0 0,0 0 1,0 0-1,0 0 0,0-1 0,0 1 1,0 0-1,-1 0 0,1 0 0,0 0 0,0 0 1,0-1-1,0 1 0,0 0 0,0 0 1,-1 0-1,1 0 0,0 0 0,0 0 0,0 0 1,0 0-1,-1 0 0,1 0 0,0 0 1,0-1-1,0 1 0,0 0 0,-1 0 0,1 0 1,0 0-1,0 0 0,0 0 0,0 0 1,-1 1-1,1-1 0,0 0 0,0 0 0,0 0 1,0 0-1,-1 0 0,1 0 0,0 0 1,0 0-1,35-36-377,-10 12 293,-19 17 32,0 0 1,1 1 0,-1 0 0,16-9 0,-20 14 45,0 0 0,0 0 0,0 0 0,1 0-1,-1 0 1,0 1 0,1-1 0,-1 1 0,1-1 0,-1 1 0,1 0 0,-1 0 0,0 0 0,1 1 0,-1-1 0,1 0 0,-1 1-1,0 0 1,1-1 0,-1 1 0,0 0 0,5 2 0,42 29 755,-36-23-782,1 0 1,1 0-1,-1-1 1,28 10-1,-39-18-996,12 5 2131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6:38.0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96 9056,'-31'-8'3360,"31"5"-2624,5 3-192,0-5 192,-2-4-512,7 1 416,3 2-384,6-3 160,2-2-256,-3-3-768,1 8 320,-1-3-2368,0 4 1472,-9 2-3456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6:38.4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14 263 11552,'-13'-6'4288,"18"1"-3361,8-4-223,1 6 1024,7-8-1088,16-9 928,39-5-896,37-4-128,3 3-352,-8-2-352,0-1 96,0 4-1120,5 5 640,-1 6-3776,-8 5 2401,-14 6-6337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6:39.3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189 635 2304,'0'0'34,"1"-1"0,16-11 14957,-22 9-14627,2 3 2,0-1-1,0 0 0,0 1 1,0 0-1,-1 0 0,1 0 1,0 0-1,0 0 0,0 1 1,0-1-1,0 1 0,-5 1 1,-36 16 478,35-14-619,-3 2-51,0 0 0,0 0 0,0 1 0,-14 12 0,23-16-148,0-1 0,0 1 0,1 0 0,-1 0 0,1 0 0,0 0 0,0 0 0,0 0 0,-2 5 0,3-6-10,1 1-1,-1-1 0,1 0 1,-1 0-1,1 1 1,0-1-1,0 0 0,0 1 1,0-1-1,0 0 1,1 0-1,-1 1 0,1-1 1,-1 0-1,1 0 1,1 4-1,0-2 25,1-1-1,-1 1 1,1-1 0,-1 0 0,1 0-1,0 0 1,0 0 0,0 0 0,0 0-1,1-1 1,-1 0 0,1 0-1,0 0 1,0 0 0,-1 0 0,1-1-1,0 1 1,0-1 0,6 1 0,0 0 58,0-1 0,0 0 0,1 0 1,-1-1-1,0-1 0,20-2 1,-20 0-99,-1 1 1,1-2 0,-1 1 0,1-1 0,-1-1 0,-1 1 0,1-2 0,0 1 0,-1-1-1,13-13 1,-16 15-11,-1-1-1,0 1 1,0-1-1,-1 0 1,1 0 0,-1-1-1,0 1 1,2-8-1,-3 9 4,-1 0 0,0 0 0,-1 0 0,1 1 1,0-1-1,-1 0 0,0 0 0,0 0 0,0 0 0,-1 0 0,1 0 0,-1 0 0,-2-7 0,1 8-40,1 0 0,-1 0 0,0 0-1,0 0 1,0 0 0,0 1 0,-1-1-1,1 0 1,-1 1 0,1 0 0,-1 0-1,-4-3 1,-6-3 18,-23-10 1,6 2-181,25 14 185,5 2 22,0 0 1,0 0 0,0 0-1,0 0 1,0 0 0,0 0-1,0 0 1,0 0 0,0-1 0,0 1-1,0 0 1,0 0 0,0 0-1,0 0 1,0 0 0,0 0 0,1 0-1,-1 0 1,0 0 0,0 0-1,0 0 1,0 0 0,0 0 0,0 0-1,0 0 1,0 0 0,0 0-1,0 0 1,0 0 0,0 0 0,0 0-1,0 0 1,-1 0 0,1 0-1,0 0 1,0 0 0,0 0 0,0 0-1,0 0 1,0 0 0,0 0-1,0 0 1,4-2-20,3-1 52,11-5 183,22-14 0,-34 19-161,-1-1 1,0 0-1,1-1 0,-1 1 0,-1-1 1,1 0-1,6-10 0,13-26 288,36-83-1,-40 78-254,37-64 1,-44 89-44,1 1 1,1 0-1,1 1 1,1 0-1,30-25 1,-46 43-51,1-1 1,0 1-1,0 0 0,1-1 1,-1 1-1,0 0 1,0 0-1,0 1 1,1-1-1,3 0 0,-5 1 11,0 0 0,0 0 0,0 0 0,0 0 0,0 0 0,0 0 0,-1 0 0,1 1 0,0-1 0,0 0 0,0 1 1,0-1-1,-1 1 0,1-1 0,0 1 0,0-1 0,-1 1 0,1 0 0,0-1 0,-1 1 0,1 0 0,-1-1 0,1 1 0,-1 0 0,1 0 0,-1-1 0,1 1 0,-1 0 0,0 0 0,1 0 0,-1 0 0,0 0 0,0 1 0,2 8 5,0 1 0,-1-1-1,-1 1 1,0-1 0,0 1 0,-3 13 0,1-3 3,-5 55-54,-35 143-1,-17 42 93,-35 123 572,85-354-449,-1 0 1,-2 0-1,-23 40 0,32-65-143,0-1-1,0 1 0,-1-1 0,1 0 0,-1 0 1,0 0-1,-1 0 0,1-1 0,-1 1 0,-7 3 0,11-6-25,-1 0-1,1-1 0,-1 1 0,1-1 1,0 1-1,-1-1 0,1 0 0,-1 0 1,1 0-1,-1 0 0,1 0 0,-1 0 0,1 0 1,-1 0-1,1 0 0,0-1 0,-4 0 1,4 0-3,-1 0 1,1 0 0,-1 0-1,1 0 1,0-1 0,-1 1-1,1 0 1,0-1 0,0 1-1,0-1 1,0 0 0,0 1-1,0-1 1,1 0 0,-1 1-1,0-1 1,1 0-1,-1-2 1,0-2 26,-1-1 0,2 0 0,-1 0-1,1 0 1,0-1 0,0 1 0,1 0 0,-1 0 0,2 0 0,2-9-1,3-7-5,19-37 0,-21 48-20,2-3-62,0 1 0,1 1 0,0-1 0,1 1-1,1 1 1,10-12 0,-12 16-22,0 1 0,1 0 0,-1 0-1,1 1 1,1 0 0,-1 1 0,1 0 0,0 0 0,16-4-1,-3 2-781,0 2-1,1 1 0,0 1 1,0 1-1,0 0 0,35 4 0,12 8-1311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6:41.1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81 93 3328,'0'-14'1061,"-3"6"4034,6 5-4435,0 1 556,-2 1-889,0 1-1,0-1 1,-1 1 0,1-1 0,0 1 0,-1-1 0,5-8 7384,-8 25-5956,-7 13-1037,1 1 0,-10 62 0,12-55-621,-19 150 403,16-100-211,8-77-252,-1 10 77,1 1 0,0-1-1,1 1 1,2 0 0,3 26 0,2-13-93,22 105 82,-22-117-17,1 0 0,1 0 0,1-1 0,13 23 0,-19-39-44,0 0-1,1 0 1,-1 0-1,1 0 0,0 0 1,1-1-1,-1 0 1,1 0-1,0 0 0,0 0 1,0-1-1,1 0 1,6 3-1,-6-4 10,1 0 1,-1 0-1,1-1 1,-1 1-1,1-2 0,0 1 1,-1-1-1,1 0 1,0 0-1,-1-1 1,1 0-1,7-2 0,-2 0 24,-1-1 0,1 0 0,-1-1 0,0 0-1,0 0 1,-1-1 0,0-1 0,0 0-1,0 0 1,13-14 0,4-7 112,44-62 0,-47 58-221,-4 6 112,0-1 1,-2-2-1,-1 0 0,-1 0 0,22-62 0,-24 45-86,-2-2 0,-2 0 0,4-68 0,-6-39-85,-9 130 17,0 1 1,-2-1 0,-1 1 0,-8-31 0,2 28-669,2 14-5088,3 26-648,5 4 1686,5 12 1573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6:41.6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122 17 6464,'-3'0'529,"0"1"0,1 0 0,-1-1 0,0 1 0,1 1 1,-1-1-1,1 0 0,-1 0 0,1 1 0,0 0 0,-1-1 0,1 1 0,0 0 0,0 0 1,0 0-1,1 0 0,-1 0 0,0 1 0,-2 3 0,-3 6 520,1-1-1,-10 24 0,15-31-909,-28 78 2108,25-69-1906,1 0 0,0 0 0,1 0 0,0 21 0,2-30-270,0 0 0,0 1 0,0-1-1,1 0 1,0 0 0,0 1 0,0-1 0,1 0 0,-1 0 0,1 0 0,0 0 0,4 6-1,-4-7 1,1-1 0,-1 1 0,1-1 0,-1 0 0,1 0 0,0 0 0,0 0 0,0 0 0,0 0 0,0-1 0,0 1 0,0-1 0,1 0 0,-1 0 0,0 0 0,7 0 0,0 0 46,0-1 0,1 0 0,-1-1 0,1 0 0,-1 0 0,0-1 0,0 0 0,17-7 0,-15 4-61,0 0 0,0 0 0,0-2 0,-1 1 0,0-2 0,15-12 0,-16 10-18,0 0 0,-1 0 0,0-1 0,0 0 0,-1-1 0,-1 0 0,0 0 0,8-23 0,-12 28-28,-1 0 0,0 0 1,0 0-1,-1-1 0,0 1 0,-1 0 0,1-1 0,-2-7 0,1 10-28,-1 1 0,0-1 1,0 0-1,0 1 1,-1-1-1,0 1 1,1-1-1,-2 1 1,1 0-1,0 0 0,-1 0 1,0 0-1,-4-5 1,2 5-25,1 0 0,-1 1 0,0-1 0,0 1-1,0 0 1,0 1 0,-1-1 0,1 1 0,-1 0 0,0 0 0,1 1 0,-1-1 0,0 1 0,0 1 0,-9-1 0,0 1-397,0 0-1,-1 1 1,1 1 0,-28 7 0,37-8 31,1 1 0,-1 0 0,1 1 0,-1-1 0,1 1 1,0 0-1,0 0 0,1 0 0,-1 1 0,1 0 0,-7 6 1,8-6-69,0-1 0,1 0 1,0 1-1,-1-1 0,1 1 0,1 0 1,-1 0-1,1-1 0,-1 1 1,1 0-1,0 1 0,0-1 0,1 0 1,-1 0-1,1 0 0,0 5 1,1-4-123,0 0 0,0 0 0,0 0 1,0 0-1,3 6 0,-3-10 537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7:37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567 507 2976,'0'0'7632,"-14"-13"-4448,3 5-2714,0 0 1,-1 0 0,0 1 0,0 1-1,-14-6 1,-2 2 32,-34-10-1,46 16-334,0 0 0,-1 1 0,1 1 0,-24 0 1,32 2-130,1 1 0,-1-1 0,1 2 1,0-1-1,-1 1 0,1 0 0,0 1 1,0-1-1,0 1 0,1 1 0,-13 7 1,12-6 7,1 1-1,-1-1 1,1 1 0,1 1 0,-1-1 0,1 1-1,0 0 1,0 0 0,1 0 0,0 1 0,1 0-1,-1-1 1,1 1 0,1 0 0,-1 1 0,2-1 0,-1 0-1,1 1 1,0-1 0,1 1 0,0 8 0,1-2 79,0 0 0,2-1 0,-1 1 0,2-1 0,0 1 1,1-1-1,0 0 0,1-1 0,0 1 0,1-1 0,11 15 1,-16-25-74,0-1 1,0 1-1,1 0 1,-1-1 0,1 1-1,-1-1 1,1 0 0,0 1-1,3 1 1,-5-4-27,0 0 1,0 0-1,-1 1 0,1-1 1,0 0-1,0 0 1,-1 0-1,1 0 0,0 1 1,0-1-1,0 0 1,-1-1-1,1 1 0,0 0 1,0 0-1,-1 0 1,3-1-1,-2 1 1,0-1 1,0 0-1,0 0 1,0 1-1,0-1 1,-1 0-1,1 0 1,0 0-1,0 0 0,0 0 1,-1 0-1,1 0 1,-1 0-1,2-3 1,-2 3-42,1 0 1,-1 0-1,0 0 1,1 0-1,-1 0 1,0 0 0,0 0-1,1 0 1,-1 0-1,0 0 1,0 0-1,0 0 1,0-1-1,-1 1 1,1 0 0,0 0-1,0 0 1,-1 0-1,1 0 1,-1 0-1,1 0 1,0 0-1,-1 0 1,0 0 0,1 0-1,-1 1 1,0-1-1,1 0 1,-1 0-1,0 0 1,0 1-1,0-1 1,0 0 0,0 1-1,0-1 1,1 1-1,-1-1 1,0 1-1,-1 0 1,1-1-1,0 1 1,0 0 0,0 0-1,0-1 1,0 1-1,0 0 1,0 0-1,0 0 1,0 1-1,0-1 1,0 0-1,-1 0 1,1 0 0,0 1-1,0-1 1,0 1-1,0-1 1,0 1-1,-1 0 1,-5 5-63,1-1 0,-1 1 1,1 0-1,1 1 0,-1 0 0,1 0 0,-8 13 1,-27 57 91,23-42 93,0-3 217,-18 54-1,32-77-239,0 1 0,1 0-1,0 0 1,1 0 0,0 0 0,0 1-1,1-1 1,0 0 0,1 0-1,2 13 1,-2-20-40,1 1 0,-1 0-1,1 0 1,0-1 0,-1 1 0,2-1 0,-1 1 0,0-1-1,1 0 1,-1 0 0,1 0 0,0 0 0,0 0 0,0-1-1,1 0 1,-1 1 0,4 1 0,-2-2-10,-1 0 0,1 0 1,-1 0-1,1 0 0,0-1 1,0 0-1,-1 0 0,1 0 1,0 0-1,0-1 0,0 0 1,0 0-1,7-1 0,26-8 193,0-2 0,60-27 0,-29 10-328,-34 15 74,0-1-1,-1-2 1,-1-1-1,54-38 1,-60 33 25,0-1 1,-2-1-1,-1-1 1,-1-1-1,-1-2 1,32-50-1,-54 77-7,0 1 0,0 0 0,0-1 0,1 1 0,-1 0 0,0-1-1,0 1 1,0 0 0,0-1 0,0 1 0,0-1 0,1 1 0,-1 0 0,0-1 0,0 1-1,0-1 1,0 1 0,0 0 0,-1-1 0,1 1 0,0-1 0,0 1 0,0 0 0,0-1 0,0 1-1,-1-1-5,1 1-1,0 0 0,-1 0 0,1 0 0,0 0 1,-1 0-1,1 0 0,-1 0 0,1 0 0,0 0 1,-1 0-1,1 0 0,0 0 0,-1 0 0,1 0 1,0 0-1,-1 0 0,1 0 0,0 0 0,-1 1 1,1-1-1,0 0 0,-1 0 0,1 0 0,0 1 1,0-1-1,-1 0 0,1 0 0,0 1 0,0-1 1,-1 0-1,1 1 0,-8 7-15,1 0 1,1 0-1,-1 1 0,-4 9 1,-13 17-11,-51 51-239,46-55 351,-35 48 1,60-75-63,2 1-1,-1 0 1,0 0 0,1 0 0,0 0-1,0 0 1,0 1 0,1-1 0,0 1-1,0-1 1,0 7 0,1-10 0,0 0 0,0 0-1,0 0 1,0 0 0,1 0 0,-1 0 0,1 0 0,0 0 0,-1 0 0,1 0 0,0 0 0,0-1-1,0 1 1,0 0 0,1-1 0,-1 1 0,0 0 0,1-1 0,-1 1 0,1-1 0,-1 0-1,1 0 1,0 0 0,0 1 0,-1-2 0,1 1 0,0 0 0,0 0 0,0 0 0,0-1-1,0 1 1,3-1 0,0 1 23,0 0-1,1-1 0,-1 0 0,0 0 1,0 0-1,0-1 0,0 1 0,0-1 1,0-1-1,-1 1 0,1-1 1,0 1-1,0-1 0,-1-1 0,7-3 1,-3 1-15,-1 0 1,0-1 0,0 0 0,-1 0 0,0 0-1,0-1 1,9-13 0,-7 6 13,0 0 0,-1-1 1,9-25-1,-5 12-22,2-13-143,-1 0-1,9-69 1,-97 463 29,-38 93 465,107-424-146,-1 8-18,8-28-195,-1-1-1,1 1 0,0-1 1,0 1-1,0-1 1,0 1-1,0 0 0,0-1 1,0 1-1,0-1 1,1 1-1,-1-1 0,1 2 1,-1-3 0,0 0 1,1 1-1,-1-1 0,0 0 1,0 0-1,1 0 1,-1 0-1,0 0 0,0 0 1,1 0-1,-1 0 1,0 0-1,0 0 0,1 0 1,-1 0-1,0 0 1,0 0-1,1-1 0,-1 1 1,0 0-1,0 0 1,0 0-1,1 0 0,-1 0 1,0 0-1,0-1 1,0 1-1,1 0 0,-1 0 1,0 0-1,0 0 1,0-1-1,0 1 0,1 0 1,9-11-23,-8 8 15,3-3-2,0 0-1,0 0 1,-1 0-1,0 0 1,5-12 0,13-38-95,-9 24-61,117-247-159,-68 156 507,19-62-171,-44 97 0,-37 88-20,0 0 0,0 0 0,0 0 0,0 0 0,0 0 0,0 0 1,0 0-1,1 0 0,-1 0 0,0 0 0,0 0 0,0 0 0,0 0 1,0 0-1,0 0 0,0 0 0,0 0 0,0 0 0,0 0 0,0 0 1,0 0-1,1 0 0,-1 0 0,0 0 0,0 0 0,0 0 0,0 0 1,0 0-1,0 0 0,0 0 0,0 0 0,0 0 0,0 0 0,0 0 1,0 0-1,0 0 0,0 0 0,1 0 0,-1 0 0,0 0 0,0 0 1,0 0-1,0-1 0,0 1 0,0 0 0,0 0 0,0 0 0,0 0 1,0 0-1,0 0 0,0 0 0,0 0 0,0 0 0,0 0 1,0 0-1,0 0 0,0-1 0,0 1 0,0 0 0,0 0 0,0 0 1,0 0-1,0 0 0,0 0 0,0 0 0,0 0 0,0 0 0,1 8-127,-2 15 29,-13 54 284,-1-1 110,-5 40-270,19-97 94,2-6 226,-1-13-334,0 0 0,1 0 0,-1 1 1,0-1-1,0 0 0,0 0 0,0 0 0,0 0 0,0 0 0,0 0 0,0 1 0,0-1 0,1 0 0,-1 0 0,0 0 0,0 0 1,0 0-1,0 0 0,0 0 0,1 0 0,-1 0 0,0 0 0,0 0 0,0 0 0,0 0 0,0 0 0,1 0 0,-1 0 0,0 0 1,0 0-1,0 0 0,0 0 0,1 0 0,-1 0 0,0 0 0,0 0 0,0 0 0,1 0 0,11-3 144,11-8 32,-9 2-157,-2 0 1,1-1-1,-1-1 0,-1 1 1,17-21-1,44-67-106,40-81-193,-110 178 139,0 7 46,-2 9 46,-1 28 262,1 43 84,1-77-255,0-1-1,0 1 1,1 0-1,0-1 1,0 1-1,1-1 1,5 11 0,-7-16-30,0 0 1,1-1 0,0 1-1,0 0 1,0-1-1,0 1 1,0-1 0,0 0-1,0 0 1,1 0 0,-1 0-1,1 0 1,0 0 0,0 0-1,-1-1 1,1 0 0,0 1-1,0-1 1,0 0 0,1-1-1,-1 1 1,5 0 0,-3-1 1,1 0 1,-1-1-1,0 1 1,0-1-1,0-1 1,1 1-1,-1-1 1,0 1-1,-1-2 1,1 1-1,0 0 1,8-7-1,3-3-71,0-1 0,0-1-1,23-27 1,35-54 108,-73 95-57,28-45 60,-27 43-62,-1 0 0,1-1 1,-1 1-1,0 0 0,0-1 1,0 1-1,0-1 0,-1 1 1,1-1-1,0 1 0,-1-1 1,0 0-1,0 1 0,0-1 1,0-5-1,0 8-7,-1-1 0,1 1 0,0 0 0,0-1-1,-1 1 1,1-1 0,0 1 0,-1-1 0,1 1 0,0 0-1,-1-1 1,1 1 0,-1 0 0,1-1 0,-1 1 0,1 0 0,-1 0-1,1-1 1,-1 1 0,1 0 0,-1 0 0,1 0 0,-1 0-1,1-1 1,-1 1 0,1 0 0,-1 0 0,1 0 0,-1 0 0,1 0-1,-1 0 1,1 1 0,-1-1 0,1 0 0,-1 0 0,1 0-1,-1 0 1,1 1 0,-1-1 0,1 0 0,-1 0 0,1 1 0,-1-1-1,1 0 1,0 1 0,-1-1 0,1 1 0,-1 0 0,-3 2-31,1 0 0,0 1 1,0-1-1,-5 7 0,-11 24 4,1 0 0,1 2 0,2 0 0,-12 47 0,24-75 66,1 0 0,0 1 0,0 0 0,1-1 0,0 1 0,1-1 0,0 1 0,0 0 0,1-1 0,3 17 0,-4-24-23,0 0 1,0 0-1,1 0 1,-1 0-1,0 0 1,1 0-1,-1 0 1,1 0-1,0 0 1,-1 0-1,1-1 0,0 1 1,-1 0-1,1 0 1,0-1-1,0 1 1,-1 0-1,1-1 1,0 1-1,0-1 1,0 1-1,0-1 1,0 1-1,0-1 1,0 0-1,2 1 1,-1-1-9,-1 0 1,0-1 0,1 1 0,-1-1-1,1 1 1,-1-1 0,0 1 0,1-1 0,-1 0-1,0 1 1,0-1 0,0 0 0,1 0 0,-1 0-1,0 0 1,0 0 0,1-2 0,12-16-131,-2-1 0,0 0 0,-1-1 1,16-44-1,-13 31 111,22-62-403,-36 96 417,0 0-1,0 0 0,0 0 1,0 0-1,0 0 0,0 0 1,0 0-1,0 0 0,0 0 1,0 0-1,0 0 0,0 0 1,0 0-1,0 0 1,0 0-1,0 0 0,0 0 1,1 0-1,-1 0 0,0 1 1,0-1-1,0 0 0,0 0 1,0 0-1,0 0 0,0 0 1,0 0-1,0 0 1,0 0-1,0 0 0,0 0 1,0-1-1,0 1 0,1 0 1,-1 0-1,0 0 0,0 0 1,0 0-1,0 0 0,0 0 1,0 0-1,0 0 1,0 0-1,0 0 0,0 0 1,0 0-1,0 0 0,0 0 1,0 0-1,0 0 0,0 0 1,0 0-1,0 0 0,0 0 1,0-1-1,0 1 1,1 0-1,-1 0 0,0 0 1,0 0-1,0 0 0,0 0 1,1 10-84,0 12 84,-1 4-18,-1-5 66,3 27 1,-1-43-20,-1 0 1,1 0-1,0 0 1,1 0-1,-1-1 1,1 1-1,0 0 1,0-1-1,0 1 0,6 7 1,-5-9-11,0 0 1,-1 0-1,1 0 0,1-1 1,-1 1-1,0-1 0,1 0 1,-1 0-1,1 0 0,-1-1 1,1 1-1,0-1 0,0 0 1,0 0-1,0 0 0,0 0 0,0-1 1,0 0-1,0 0 0,0 0 1,0 0-1,0 0 0,0-1 1,0 0-1,0 0 0,-1 0 1,1 0-1,0-1 0,0 1 1,-1-1-1,5-3 1,10-8-41,-1-1 1,0-1 0,-1 0 0,-1-1 0,0-1-1,-2-1 1,0 0 0,16-28 0,7-23-405,29-79-1,-41 90 168,7-19-187,22-92 1,6-82 428,-52 218 64,-2-1 0,2-46 1,-10 59-147,3 21 100,0 0 1,0 0-1,0 0 1,0 0-1,0 0 1,0 0-1,0 0 0,0 0 1,0 0-1,0-1 1,0 1-1,0 0 1,0 0-1,0 0 1,0 0-1,0 0 0,0 0 1,0 0-1,-1 0 1,1 0-1,0 0 1,0 0-1,0-1 0,0 1 1,0 0-1,0 0 1,0 0-1,0 0 1,0 0-1,0 0 1,0 0-1,0 0 0,-1 0 1,1 0-1,0 0 1,0 0-1,0 0 1,0 0-1,0 0 1,0 0-1,0 0 0,0 0 1,0 0-1,0 0 1,-1 0-1,1 0 1,0 0-1,0 0 0,0 0 1,0 0-1,0 0 1,-4 12-35,-37 224 624,6-33 35,17-102-273,4 1 0,-1 135 1,18-125 0,-3-109-320,0 0 0,0 0 0,0-1-1,0 1 1,0 0 0,1 0 0,-1 0-1,1 0 1,0-1 0,0 1 0,0 0-1,0-1 1,1 1 0,-1-1 0,1 1-1,1 2 1,-2-5-28,-1 0 0,0 0 1,1 1-1,-1-1 0,0 0 0,1 0 0,-1 0 0,0 1 1,1-1-1,-1 0 0,1 0 0,-1 0 0,0 0 0,1 0 1,-1 0-1,1 0 0,-1 0 0,0 0 0,1 0 0,-1 0 0,0 0 1,1 0-1,-1 0 0,1 0 0,-1 0 0,0-1 0,1 1 1,-1 0-1,0 0 0,1 0 0,-1-1 0,0 1 0,1 0 1,-1 0-1,0-1 0,1 1 0,-1 0 0,0 0 0,0-1 0,1 0 1,12-20-118,37-101-575,-2 3 237,-37 99 336,-10 19 118,-1 0-1,1 0 1,-1 0-1,1 0 1,0 1-1,-1-1 1,1 0 0,0 0-1,0 1 1,0-1-1,-1 0 1,1 1-1,0-1 1,0 0 0,2 0-1,-3 2-13,1 0 0,-1 0 0,1 0 0,-1 0 0,1 0 0,-1-1 0,0 1 0,1 0 0,-1 0 0,0 0 0,0 0 0,0 0 0,1 0 0,-1 0 0,-1 2 0,-5 81 217,3-59-33,0 0 0,3 41-1,1-54-96,-1-5-17,1 1 0,0-1 0,0 0 0,0 0 1,4 10-1,-4-16-44,-1 1 1,1-1-1,0 1 1,0-1-1,-1 0 1,1 1 0,0-1-1,0 0 1,0 0-1,1 0 1,-1 0-1,0 0 1,0 0-1,0 0 1,1 0 0,-1-1-1,1 1 1,-1 0-1,0-1 1,1 1-1,-1-1 1,1 1-1,-1-1 1,1 0-1,-1 0 1,1 0 0,0 0-1,-1 0 1,1 0-1,2 0 1,2-1-4,-1-1 0,0 1 0,1-1 0,-1 0 1,0 0-1,0 0 0,0-1 0,7-4 0,3-4-4,17-16-1,-8 7 41,14-11-197,40-40 1,-72 64 70,12-10-146,-23 74-47,-1-23 230,3-23 79,1 1 1,1 0-1,-1 23 1,2-32-29,1 0 1,-1 0-1,1 0 0,-1 0 0,1 0 1,0 1-1,0-1 0,1-1 0,-1 1 1,0 0-1,1 0 0,0 0 1,0-1-1,0 1 0,0-1 0,0 1 1,0-1-1,0 0 0,4 3 0,-1-2 35,0 0 0,0 1 0,0-2 0,1 1 0,-1-1 0,1 1 0,-1-1 0,11 2 0,-14-4-39,0 0 1,0 0-1,0 0 1,0 0-1,1 0 1,-1 0-1,0-1 1,0 1-1,0-1 1,0 1-1,0-1 1,0 0-1,0 0 1,0 0-1,0 0 1,0 0-1,-1 0 1,1-1-1,0 1 1,-1 0 0,1-1-1,-1 1 1,1-1-1,-1 0 1,2-3-1,1-1-58,-1 0-1,-1 0 1,1-1-1,-1 1 1,0-1-1,-1 1 0,1-1 1,-1 0-1,0-13 1,-1 5-25,-1 0 0,0 0-1,-4-21 1,3 31 74,1-1 1,-1 1-1,0 0 0,-1 0 1,1 1-1,-1-1 0,0 0 1,-6-7-1,7 10-15,0-1 0,0 1 0,0 0 0,0 0 0,0 0 0,0 1 0,-1-1 0,1 0-1,0 1 1,-1 0 0,0-1 0,1 1 0,-1 0 0,0 0 0,1 1 0,-7-2 0,8 0 3,5-3 1,10-9 57,-2 2 128,-3 3-162,1 0 0,0 1-1,0 0 1,1 0 0,17-8 0,-20 11 65,0 1 0,1 1 0,0-1 0,0 2 0,-1-1 0,2 1 0,-1 0 0,17 0 0,-25 2-53,1 0-1,0 0 1,-1 0-1,1 0 1,0 1-1,-1-1 1,1 0-1,0 1 1,-1 0-1,1-1 1,-1 1-1,1 0 1,-1 0-1,0 0 1,1 0 0,-1 0-1,0 0 1,2 2-1,-1-1 3,0 1 1,-1 0-1,1-1 1,-1 1-1,1 0 0,-1 0 1,0-1-1,0 1 1,0 5-1,1 3 67,-1 1 0,0-1 0,-1 1 0,-2 13 0,1 76 341,1-54-343,1-38-78,1-8 0,0-6 0,2-4-10,37-97-66,-34 93 57,-1 0 0,2 0 0,0 1 0,0 0 0,18-19 0,-24 30 10,-1-1 0,1 0-1,-1 1 1,1-1 0,0 1 0,-1 0-1,1-1 1,0 1 0,0 0-1,0 0 1,0 0 0,0 1 0,0-1-1,0 0 1,0 1 0,0-1 0,1 1-1,-1 0 1,0 0 0,0 0 0,0 0-1,1 0 1,-1 0 0,0 0 0,0 1-1,0-1 1,0 1 0,0 0 0,1 0-1,-1-1 1,0 1 0,-1 0 0,1 1-1,0-1 1,0 0 0,0 1-1,-1-1 1,1 1 0,-1-1 0,3 4-1,5 6 57,0 1 0,-1 1-1,-1 0 1,10 22 0,18 59-585,-32-81-1248,5 25 1,-5 15-5892,-3-51 6717,0 1 0,0 0 0,-1-1 0,1 1 1,-1 0-1,-1 4 0,1 1-1550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7:37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44 6048,'-22'-20'2752,"9"11"-2400,8 6 736,10 6-672,-5-6 416,3 3-512,-3-3-448,15 3 64,-7-5-1632,1 5 928,-4-4-3040,-1 4 2112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6T00:59:11.0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6 934 2400,'-4'-1'4218,"3"6"-2031,1 5-112,0-8-1885,-1 0 1,1-1-1,0 1 1,0 0-1,0 0 1,1 0-1,-1 0 1,0 0-1,1 0 0,-1 0 1,1 0-1,0-1 1,0 4-1,0-4 397,1-1-70,-1 1-356,1 0-1,0-1 1,-1 1 0,1-1-1,0 1 1,0-1-1,0 0 1,-1 0 0,1 0-1,0 0 1,0 0-1,0 0 1,-1 0 0,1-1-1,0 1 1,2-1-1,30-13 1090,-26 10-1139,9-5 17,0-1 0,-1-1 0,0 0 0,-1-1 0,-1 0 0,18-20 0,-18 17-39,-1-1 0,-1-1-1,20-34 1,21-59 542,-1-30-147,-35 92-424,-17 46-97,1-1-1,0 1 0,0 0 1,0 0-1,1-1 0,-1 1 1,0 0-1,1 0 0,-1 1 1,1-1-1,0 0 0,0 0 1,-1 1-1,1-1 0,3-1 1,-3 2 28,-1 1 1,0 0-1,1-1 1,-1 1-1,1 0 1,-1-1-1,1 1 1,-1 0-1,1 0 1,-1 0-1,0 0 1,1 1-1,-1-1 1,1 0-1,-1 1 1,1-1-1,-1 1 1,0-1-1,1 1 1,-1-1-1,0 1 1,0 0-1,1 0 1,-1 0-1,0 0 1,2 2-1,2 2-7,1 1-1,-1 0 0,-1 1 0,1-1 0,-1 1 0,0 0 1,0 0-1,-1 0 0,3 8 0,3 14-3,6 31 0,-10-35 47,30 159-4,-32-156 130,-1 0 0,-2-1 1,0 1-1,-8 48 0,7-73-119,0 0-1,1 0 0,-1 0 0,0 0 1,0 0-1,-1 0 0,1 0 0,0 0 1,-1-1-1,0 1 0,0 0 0,-3 3 1,3-5-4,0 1 1,1-1 0,-1 0-1,0 0 1,0 0 0,0 0 0,0-1-1,0 1 1,0 0 0,0-1-1,0 1 1,0-1 0,0 0 0,0 0-1,0 0 1,0 0 0,0 0-1,0 0 1,0 0 0,-3-1 0,-11-4-20,0 0 0,0 0 0,1-2 0,0 0 0,0 0 0,1-2 0,0 0 1,0 0-1,1-1 0,0-1 0,-14-16 0,19 18-18,1-1 0,0 0-1,0 0 1,1-1 0,-6-14 0,7 14-46,4 10 37,1 1-1,0-1 1,-1 1-1,1-1 1,0 1-1,0-1 1,-1 1 0,1-1-1,0 1 1,0-1-1,0 1 1,0-1-1,0 1 1,0-1-1,0 1 1,0-1 0,0 0-1,0 1 1,0-1-1,0 1 1,0-1-1,0 1 1,0-1 0,1 0-1,-1 0 10,1 1-1,0 0 1,-1-1-1,1 1 1,-1 0-1,1 0 1,-1 0-1,1-1 1,0 1-1,-1 0 1,1 0-1,-1 0 1,1 0-1,0 0 1,-1 0-1,1 0 1,-1 0-1,2 1 1,29 8 20,-28-8-28,104 41 250,-70-27 98,-27-10-188,-1-1 0,1 0 0,0-1 0,0 0 0,0 0 0,0-1 0,19 1 0,-25-2-60,1-1 0,-1 0 0,1 0 0,-1 0 0,1-1 0,-1 1 0,1-1 0,-1 0 0,0-1 0,1 1 0,-1-1 0,0 0 0,0 0 0,5-3 0,7-8-41,0-1-1,-1-1 1,0-1 0,24-33 0,-29 34 45,1 1 1,1 0 0,1 0 0,0 2-1,17-14 1,-29 25-91,-1 1 0,1-1 0,0 1 0,0 0-1,-1 0 1,1-1 0,0 1 0,0 0 0,0 0 0,-1 0-1,1 0 1,0 0 0,0-1 0,0 2 0,-1-1 0,1 0 0,0 0-1,0 0 1,-1 0 0,1 0 0,0 1 0,0-1 0,-1 0-1,1 1 1,0-1 0,0 1 0,-1-1 0,1 0 0,0 1-1,-1 0 1,1-1 0,-1 1 0,1-1 0,-1 1 0,1 0 0,-1-1-1,1 1 1,-1 1 0,2 0 27,0 1 0,-1 0-1,1 0 1,-1 0 0,0 0 0,0 0-1,0 0 1,1 6 0,-2 15 85,0 0-1,-1 0 1,-2 1 0,-1-1-1,0-1 1,-2 1 0,-11 30-1,16-50-84,-3 12 332,19-28 453,-3 1-803,22-23 0,4-5 24,114-104-277,-129 120 226,40-30 0,-62 52 3,0 0 0,0 0 0,0 1 0,0-1 0,0 0-1,1 0 1,-1 1 0,0-1 0,0 0 0,1 1 0,-1-1 0,1 1 0,-1 0 0,0 0-1,1-1 1,-1 1 0,1 0 0,-1 0 0,0 0 0,1 0 0,-1 0 0,1 1 0,1 0-1,-1 0 14,-1 0 0,1 0 0,0 1 0,-1-1 0,1 1 0,-1-1 0,1 1 0,-1 0 0,0 0 0,0-1 0,0 1 0,0 0 0,0 0 0,1 4 0,2 4 5,-1 0 0,-1 1-1,0-1 1,0 1 0,-1 0 0,0-1 0,-1 1-1,0 0 1,-4 20 0,-2 5 232,-17 53 0,20-76-148,3-8 68,4-8 176,11-19-371,-1 0-1,-1-2 1,0 0 0,14-43-1,-17 41-40,1 1 0,1 0-1,1 0 1,20-27 0,-33 52 80,0-1 0,0 1 1,1-1-1,-1 1 1,0 0-1,1-1 0,-1 1 1,0-1-1,1 1 1,-1 0-1,0-1 0,1 1 1,-1 0-1,1 0 1,-1-1-1,1 1 0,-1 0 1,1 0-1,0-1 1,0 3-1,0 0 0,1-1 1,-1 1-1,-1 0 1,1 0-1,0 0 1,0 0-1,-1 0 1,1 0-1,-1 0 1,0 0-1,1 0 1,-1 3-1,3 41-112,-4 47 0,0-26 321,1-57-176,-1-2-37,1 0 0,1 0 0,1 12 1,-1-18 0,-1 0 0,1 0 0,-1 0 0,1 0 0,0 0 0,0-1 0,0 1 0,0 0 0,0-1 0,0 1 1,0 0-1,1-1 0,-1 1 0,0-1 0,1 0 0,-1 1 0,1-1 0,0 0 0,1 1 0,-2-2 8,1 1 0,-1-1 0,0 0-1,1 0 1,-1 0 0,0 1 0,1-1 0,-1-1-1,0 1 1,1 0 0,-1 0 0,0 0 0,1-1-1,1 0 1,3 0 14,7-3-72,0 1-1,0-2 1,21-10 0,38-24-371,-51 27 348,15-9 88,0-2 1,-2-2 0,0-1-1,32-33 1,-49 38 70,-10 9-64,-7 12-17,0 0 0,0-1-1,1 1 1,-1 0 0,0 0-1,0 0 1,0-1-1,0 1 1,0 0 0,0 0-1,0 0 1,0-1 0,0 1-1,0 0 1,0 0 0,0 0-1,0-1 1,0 1-1,0 0 1,0 0 0,0 0-1,0-1 1,-1 1 0,1 0-1,0 0 1,0 0-1,0-1 1,0 1 0,0 0-1,0 0 1,-1 0 0,1 0-1,0 0 1,0-1 0,-1 1-1,1 0-4,-1 0 1,1 0-1,-1 1 0,0-1 0,1 0 1,-1 0-1,0 1 0,1-1 0,-1 0 0,1 1 1,-1-1-1,1 0 0,-1 1 0,1-1 1,-1 1-1,1-1 0,-1 1 0,1-1 0,0 1 1,-1-1-1,1 1 0,-1 0 0,-1 2-18,-162 208 194,155-201-179,2 0 0,0 0 0,-11 20 0,18-30 16,0 1 0,-1-1 0,1 1 0,0 0 0,-1-1 0,1 1 0,0 0 0,0-1 0,0 1 0,-1 0 0,1-1 0,0 1 0,0 0 0,0-1 0,0 1 0,0 0 0,0-1 0,0 1 0,0 0 0,1-1 0,-1 1 0,0 0 0,0-1 0,0 1 0,1 1 0,0-2 1,0 0 1,-1 1-1,1-1 1,0 1-1,0-1 1,0 0-1,-1 0 0,1 0 1,0 1-1,0-1 1,0 0-1,-1 0 1,1 0-1,0 0 0,0 0 1,0 0-1,1-1 1,4 0 29,1 0 1,-1-1-1,0 0 1,8-4-1,-6 1-40,0 1 0,-1-1 0,1-1-1,-1 1 1,0-1 0,-1-1-1,11-12 1,36-56 14,-31 41-74,4-10-323,-25 72 117,-5 78 235,4-99 39,0 0 1,0 1-1,1-1 0,0 0 0,1 0 1,0 0-1,0 0 0,0 0 0,1 0 1,-1 0-1,2-1 0,-1 1 0,6 6 1,-8-11 7,-1-1 1,1 1-1,0-1 1,0 0 0,0 1-1,0-1 1,0 0-1,0 0 1,0 0 0,1 0-1,-1 0 1,0 0-1,0 0 1,1 0 0,-1 0-1,1-1 1,-1 1 0,1 0-1,-1-1 1,1 0-1,-1 1 1,1-1 0,-1 0-1,1 0 1,0 1-1,-1-1 1,1 0 0,-1-1-1,1 1 1,0 0-1,-1 0 1,1-1 0,-1 1-1,1-1 1,-1 1 0,1-1-1,-1 0 1,1 0-1,-1 1 1,0-1 0,2-2-1,3-2-21,0 0-1,0-1 0,-1 0 1,1 0-1,-1 0 0,-1-1 1,5-7-1,8-17 23,-2-1 0,15-41 0,14-70-100,5-9-13,-21 78 90,30-89-98,-53 145 161,3-27 0,-7 44-66,-1 0 0,0 1 0,0-1 0,0 0 0,0 0 0,0 0 0,0 0 0,0 0 1,0 0-1,0 0 0,-1 0 0,1 1 0,0-1 0,0 0 0,-1 0 0,1 0 0,-1-1 0,0 2 1,1 0 0,0 0-1,-1-1 1,1 1 0,-1 0-1,1 0 1,0 0 0,-1 0-1,1 0 1,-1-1 0,1 1-1,-1 0 1,1 0 0,0 0-1,-1 0 1,1 0 0,-1 0-1,1 0 1,-1 1 0,1-1-1,0 0 1,-1 0 0,1 0-1,-1 1 1,-2 0-29,-1 1 0,1 0 0,1 0 1,-1 0-1,0 0 0,0 1 0,-3 3 0,-5 8 10,2 0-1,-1 0 1,2 1 0,0 0-1,0 1 1,1 0 0,-8 32-1,-19 121-38,33-160 57,-6 33 61,3 1 0,1 1-1,5 66 1,-2-105-45,1 0 0,-1 1 1,1-1-1,1 0 0,-1 0 0,1 0 0,0 0 1,0 0-1,1 0 0,-1 0 0,1-1 0,0 1 1,0-1-1,5 5 0,-4-5 7,1 0 0,0-1 0,-1 0 0,2 0 0,-1 0 0,0 0 0,0-1 0,1 1-1,-1-1 1,1-1 0,0 1 0,10 0 0,-6-1 1,1 0 0,-1-1 0,1 0 0,0 0-1,-1-2 1,1 1 0,-1-1 0,0-1 0,1 0 0,-1 0-1,0-1 1,-1 0 0,11-6 0,-7 2-25,0 0 0,0-1 0,-1-1 1,0 0-1,-1-1 0,0 0 0,0 0 0,11-18 0,2-9-14,-3 0 0,0-2 1,-3 0-1,-1-1 0,13-53 0,23-110-495,-42 149 446,6-95 1,-16 136-25,-1-1-1,0 1 0,-5-22 1,1 22-76,0 14 64,-3 8-33,-91 172 42,82-144 321,2 0 0,1 1 0,1 0 0,-7 48 0,9-22 331,-3 116 0,13-143-366,1 1-1,2-1 1,10 46-1,-7-57-214,0 0 1,2-1-1,1 1 0,2-2 1,16 32-1,-21-46-500,0 0-1,0 0 1,1 0-1,12 11 1,-15-16-615,0-1 0,0 1 0,1-1 0,0 0 0,0 0 1,6 3-1,10 2-7004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7:37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24 142 8896,'-24'0'4032,"43"-5"-3520,-6-3 1632,10 4-1281,17-7 1473,5 2-1312,18-7-256,3 4-480,26-8-192,-2 4-64,-1 1-544,-12 3 288,-14 4-3424,-10 3 2017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7:39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161 947 5472,'-11'1'8614,"15"-9"-7260,-1 4-554,31-53 1354,31-68 0,20-36-959,-64 129-1020,-1 0-155,32-65-1,32-132 291,-29 69 468,-54 158-728,0-1 0,1 0 0,-2 0 1,1 0-1,0 0 0,0-1 0,-1 1 0,0 0 1,0 0-1,0 0 0,0-6 0,-1 9 42,0 2-29,-2 6-30,0-1 0,1 1 0,-2 8-1,2-6-14,-9 44 92,-17 63-12,-98 202 351,110-282-402,-46 93 364,-91 141 0,101-180-22,-48 113 0,87-173-292,10-22-4,8-17 144,1-2-222,0 1 0,0 0 0,1 0 0,13-13 0,40-33 47,-16 16-39,-26 23-20,162-161 31,0-44 67,-106 127-74,-57 72-13,-10 16 4,-2-1-1,1 0 1,-1 0-1,4-9 1,-35 78-40,20-38 106,-7 44-1,5-21-15,4-28-3,-2 36 0,5-49-15,1 0 0,1-1 0,-1 1-1,1 0 1,0 0 0,0-1-1,0 1 1,1 0 0,0-1-1,4 9 1,-5-13-34,-1 0 0,1 0 0,-1-1 0,1 1 0,-1 0 0,1 0 0,-1 0 0,1-1 0,0 1 0,0 0 0,-1-1 0,1 1 0,0-1 0,0 1 0,0-1 0,-1 1 0,1-1 0,0 1 1,0-1-1,0 0 0,0 0 0,0 1 0,1-1 0,-1 0 0,1-1 0,-1 1 0,0 0 0,0-1 0,1 1 0,-1 0 0,0-1 0,0 0 0,1 1 0,-1-1 0,0 0 0,0 0 0,0 1 1,1-3-1,4-2-1,-1-1 1,-1 0 0,1 0-1,5-12 1,-2 5-42,-2-2 0,1 1 0,-2-1 0,0 0 0,-1 0 0,0 0 0,-1-1 0,-1 1 1,0-1-1,-1 1 0,-1-1 0,-1 0 0,0 0 0,-5-24 0,6 23-131,1 2 42,1 13 105,-1 0 0,1 0 0,0 0 0,1 0 0,-1 0 0,0 1 0,0-1 0,1 1 0,-1-1-1,4 0 1,0-1 35,7-4 37,1 0-1,0 2 1,0 0-1,0 0 0,18-2 1,75-8 18,-102 14-59,8 0 86,0 0-1,0 1 1,0 0 0,-1 1-1,20 3 1,-27-3-44,0 0 0,-1 1 1,0-1-1,1 1 0,-1 0 0,0 0 0,0 0 0,0 0 0,0 1 0,0 0 1,-1 0-1,1 0 0,-1 0 0,0 0 0,0 1 0,0-1 0,0 1 1,3 5-1,-1 3 91,1 1 0,-2-1 1,0 1-1,3 15 0,6 55 206,-11-61-313,0-9-35,0 8 49,7 21 1,-8-37-45,0 0 1,1-1-1,-1 1 0,1-1 1,0 1-1,1-1 0,-1 0 1,1 0-1,-1 0 0,6 6 1,-7-9-69,0 0 0,1-1 0,-1 1 0,0 0 0,0 0 0,0-1 0,1 1 0,-1 0 0,1-1 0,-1 1 0,0-1 0,1 0 0,-1 1 0,1-1 0,-1 0 0,0 0 0,1 0 0,-1 0 0,1 0 0,-1 0 0,1-1 0,-1 1 0,1 0 0,-1-1 0,0 1 1,1-1-1,-1 1 0,0-1 0,1 0 0,-1 1 0,0-1 0,0 0 0,0 0 0,0 0 0,2-1 0,2-3-770,0 0-1,-1-1 1,1 1 0,-1-1 0,6-10-1,39-64-9167,-17 36 5595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7:42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1102 3392,'4'1'392,"-1"1"0,0-1 0,1 0-1,-1 1 1,0-2 0,1 1 0,0 0 0,-1-1 0,1 0 0,-1 1 0,1-1 0,0-1 0,-1 1-1,1-1 1,4 0 0,8-3 1020,31-12-1,-39 13-995,12-4 304,-1-2 0,0 0 0,0-1 0,-1-1 0,28-22 0,-34 23-410,-1-1 0,1 0 0,-2-1-1,0 0 1,0-1 0,-1 0 0,0-1 0,8-18 0,2-17 374,-1-1-1,-3-1 1,-1 0 0,6-60 0,-17 88-443,-3 18-222,0 0 0,1 0 0,0 0 0,-1 0 0,2 0 0,-1 0 0,1 1 0,-1-1 0,1 0 0,1 1 0,4-9 0,-5 11 12,-1 0 0,1 0 0,0 0 0,0 1 0,0-1 0,0 0 0,0 1 0,0-1 0,0 1 0,0 0 0,1 0 0,-1 0 0,1 0 0,-1 0 0,0 1 0,1-1 0,-1 1 0,1-1 0,0 1 0,3 0 0,-5 0 6,0 0 0,1 0 1,-1 0-1,0 0 0,1 1 1,-1-1-1,0 1 0,1-1 1,-1 0-1,0 1 0,0 0 1,1-1-1,-1 1 0,0 0 0,0 0 1,0 0-1,0-1 0,0 1 1,0 0-1,0 0 0,0 1 1,-1-1-1,1 0 0,0 0 1,-1 0-1,1 0 0,0 1 1,-1-1-1,0 0 0,1 1 1,-1-1-1,1 2 0,0 5 31,-1 0 0,1 0 0,-1 0 0,-1 11 0,0-9 3,-5 64 226,3-34-221,1 60-1,2-62-61,0-27 55,0 1-1,0-1 1,1 0-1,5 22 1,-5-30-42,0 0 0,1 1 0,-1-1 1,1 0-1,-1-1 0,1 1 0,0 0 0,0 0 0,0-1 1,0 1-1,1-1 0,-1 0 0,1 1 0,-1-1 1,1 0-1,0-1 0,0 1 0,0 0 0,0-1 0,0 0 1,4 2-1,0-1-11,0-1-1,1 0 1,-1 0 0,0 0-1,1-1 1,-1 0 0,0 0-1,1-1 1,12-2 0,2-3-105,40-14 0,-35 9 127,0-1 0,-1 0 1,0-2-1,43-32 0,-15 0-38,-3-1 0,68-81 0,-101 108 109,-9 11-28,-1 0 0,11-17 0,-16 18-61,-8 7-1,-11 11-31,2 6-29,2 0 0,-1 0-1,2 1 1,0 1 0,-10 22 0,1-4-16,-2 4 198,-32 76 1,52-110-128,0 0 1,1 1 0,0-1 0,0 1-1,0-1 1,1 1 0,1 9-1,-1-13-6,0-1 0,1 0 0,-1 1-1,1-1 1,0 0 0,0 0 0,-1 0 0,1 0-1,0 0 1,1 0 0,0 3 0,-1-5-6,0 1 1,0 0-1,0 0 1,0 0-1,0-1 1,0 1-1,0 0 1,0-1 0,1 1-1,-1-1 1,0 1-1,0-1 1,0 0-1,1 1 1,-1-1-1,0 0 1,0 0-1,1 0 1,-1 0-1,0 0 1,3 0-1,-2-1-5,1 0-1,0 1 0,0-1 0,-1-1 1,1 1-1,0 0 0,-1-1 0,1 1 1,-1-1-1,0 0 0,0 1 0,1-1 0,-1-1 1,0 1-1,-1 0 0,4-3 0,2-6 6,0 0 0,6-16-1,-10 22 16,15-37-20,-1 0-1,16-69 1,-12 37 50,-18 63-71,-1 6 12,0 0 0,-1-1 0,0 1 0,0-1 0,1-7 0,-2 13 12,0 1 0,0-1 0,0 0 0,0 0 0,0 0 0,0 0 0,-1 0 0,1 0 0,0 0 0,0 0 0,0 0 0,0 0 0,0 0 0,0 0 0,0 0 0,0 0 0,0 0 0,0 0 0,0 0 0,0 0 0,0 0 0,0-1 0,0 1 0,0 0 0,0 0 0,0 0 0,0 0 0,0 0 0,0 0 0,0 0 0,-2 8 0,-2 10 0,2-8 1,-5 28 32,-2 44 1,8-70-24,1-1 1,1 1 0,0 0 0,0-1 0,1 1 0,1-1 0,0 0 0,6 16-1,-8-24 4,0 0-1,1 0 0,0 0 0,-1 0 1,1 0-1,1-1 0,-1 1 0,0-1 1,0 1-1,1-1 0,0 0 0,-1 0 0,1 0 1,0 0-1,0 0 0,0-1 0,4 2 1,-1-1-16,0-1 0,0 1 1,1-1-1,-1-1 1,0 1-1,1-1 1,-1 0-1,12-2 0,5-2 1,1-1 0,-1-1 0,0-1 0,26-12 0,-12 3 1,59-38 0,-69 36-56,0-2 0,35-33-1,39-52-302,-95 97 215,-6 8 137,0 0 0,0 0 0,0 0 0,0 0 1,0 0-1,0 0 0,0 0 0,0 0 0,0 0 0,0 0 0,0 0 1,0 0-1,0 0 0,0 0 0,0 0 0,0 0 0,0 0 1,0 0-1,0 0 0,0 0 0,0 0 0,-1 0 0,1 0 1,0 0-1,0 0 0,0 0 0,0 0 0,0 0 0,0 0 0,0 0 1,0 0-1,0 0 0,0 0 0,0 0 0,0 0 0,0 0 1,0 0-1,0 0 0,0 0 0,0 0 0,0 0 0,0 0 0,0 0 1,0 0-1,0 0 0,0 0 0,0 0 0,0 0 0,0 0 1,0 0-1,-1 0 0,1 0 0,0 0 0,0-1 0,0 1 1,0 0-1,0 0 0,0 0 0,0 0 0,0 0 0,0 0 0,0 0 1,0 0-1,0 0 0,0 0 0,-15 13-549,-7 17 314,-34 59 0,33-50 230,13-21-14,0 0 0,-9 24 0,16-34 31,0 1 0,1-1 1,0 1-1,0 0 0,1 0 0,0-1 0,1 17 0,0-22-3,0-1 1,1 1-1,-1-1 0,1 1 1,-1-1-1,1 1 0,0-1 1,0 1-1,0-1 1,0 0-1,1 0 0,-1 1 1,0-1-1,1 0 0,0 0 1,-1 0-1,1-1 0,0 1 1,0 0-1,0-1 1,0 1-1,1-1 0,-1 0 1,0 1-1,0-1 0,1 0 1,2 0-1,-2 0 10,0 0 0,1 0 0,-1-1 0,0 0 1,1 0-1,-1 0 0,0 0 0,0 0 0,1-1 0,-1 1 0,0-1 0,0 0 0,1 0 0,-1 0 0,0 0 0,0-1 1,0 1-1,-1-1 0,1 0 0,3-2 0,0-1-4,-1-1 1,1 0 0,-1 0-1,0 0 1,-1 0 0,0-1-1,7-14 1,17-54 23,-27 71-32,49-160-141,8-27-91,-42 141 316,14-70 0,-26 92-87,0 0 1,-2 0-1,-1-1 0,-3-28 1,3 56-7,-1 0 1,0 0 0,0 0 0,-1 0-1,1 0 1,0 0 0,0 0 0,0 0 0,0 0-1,-1 1 1,1-1 0,-1 0 0,1 0 0,0 0-1,-1 0 1,1 1 0,-1-1 0,0 0-1,1 0 1,-1 1 0,0-1 0,1 1 0,-1-1-1,0 0 1,0 0 0,0 1 6,0 1-1,0-1 1,0 0 0,0 0-1,0 0 1,0 0 0,0 1-1,0-1 1,0 0 0,0 1-1,0-1 1,0 1 0,1-1-1,-1 1 1,0 0 0,0-1-1,1 1 1,-1 0 0,0-1-1,1 1 1,-1 0 0,0 0-1,1 0 1,-1 1 0,-7 9 58,1 1 0,0 0 1,1 0-1,1 1 1,0 0-1,-5 20 1,-13 83 220,21-99-171,-5 45 117,2 0-1,4 0 1,6 65 0,-5-119-167,1 0 0,0 0 0,4 15 0,-4-21-27,-1 0-1,1 0 1,0-1 0,0 1 0,0 0-1,0-1 1,0 1 0,0 0-1,0-1 1,0 1 0,1-1-1,-1 0 1,1 1 0,-1-1-1,1 0 1,-1 0 0,1 0-1,0 0 1,-1 0 0,3 1-1,-2-2-14,0 0-1,0 0 0,0 0 0,0 0 0,-1 0 0,1-1 0,0 1 0,0 0 0,0-1 0,-1 1 0,1-1 1,0 0-1,-1 0 0,1 1 0,0-1 0,-1 0 0,1-1 0,-1 1 0,0 0 0,3-3 0,5-4-33,14-20 1,-16 20-3,10-14 1,-1 3 103,21-22 1,23-25-158,-73 110-288,5-17 368,0 1-1,3 0 0,0 1 1,-1 37-1,6-58 23,0 0-1,0 0 1,1 0 0,1-1 0,-1 1 0,1 0-1,0-1 1,6 13 0,-7-17-19,1-1 0,-1 1 0,1-1-1,0 1 1,0-1 0,0 1 0,0-1 0,0 0 0,1 0 0,-1 0-1,1 0 1,-1-1 0,1 1 0,0-1 0,-1 1 0,1-1-1,0 0 1,0 0 0,0 0 0,0-1 0,0 1 0,0-1-1,0 1 1,6-1 0,3-1-26,1-1 0,-1 0 0,1 0 0,-1-2 0,0 1 0,0-1 0,12-7 0,-7 2-16,0 0 0,-1-2 0,0 0 0,21-19 0,-32 27 33,52-52 26,-24 22-34,10-12-33,5-5 106,-42 45 9,-7 6-97,-11 16-132,-21 68 231,13-31-11,-33 85 160,51-132-207,0-1 0,0 1-1,1 0 1,-1 8 0,2-13-12,0-1-1,0 1 0,0-1 1,0 1-1,0-1 0,1 1 1,-1-1-1,0 0 0,1 1 1,1 2-1,-2-4-5,0 0 0,1 1 1,-1-1-1,0 1 0,1-1 0,-1 0 0,0 1 0,1-1 1,-1 0-1,1 0 0,-1 1 0,1-1 0,-1 0 0,1 0 1,-1 0-1,1 1 0,-1-1 0,1 0 0,-1 0 1,1 0-1,-1 0 0,1 0 0,-1 0 0,1 0 0,-1 0 1,1 0-1,-1 0 0,1-1 0,-1 1 0,1 0 0,2-1-17,-1 0 0,0 0 0,1 0 0,-1 0 0,0-1 0,0 1 0,0-1 0,0 1 0,0-1 0,0 0 0,0 0 0,-1 0 0,4-4 0,14-30-309,-16 29 234,19-45-187,-2-1-1,13-58 0,-33 92 354,-2 15-75,-1 12-69,-5 27 187,5-25-119,1 1 0,-3 21-1,4-20 74,0 9 43,2 29 0,-1-44-96,1 0 0,0 0-1,0 0 1,1-1 0,-1 1 0,1 0 0,0-1 0,1 1 0,5 8-1,-7-12-6,0-1-1,1 1 1,-1-1-1,0 1 1,1-1-1,-1 0 0,1 0 1,-1 0-1,1 1 1,0-1-1,0-1 1,-1 1-1,1 0 0,0 0 1,0-1-1,0 1 1,0-1-1,0 1 0,0-1 1,0 0-1,0 0 1,0 0-1,0 0 1,0 0-1,4-1 0,0-1-5,1 0 0,-1 0-1,1 0 1,-1-1 0,12-6-1,7-9 7,0-1-1,-1 0 1,0-2 0,28-34-1,-45 48 2,26-31-29,-1 0 0,28-47 0,-32 43-51,-2-3 0,24-55-1,-31 49 49,-2 0 0,19-106-1,-32 135-1,0 1 0,0-32 0,-5 48 29,-1 6 8,-4 9 25,-8 24 22,2 0 0,1 0 0,1 2 0,2-1 0,2 1 0,-4 70 0,10-49-228,2 0 0,2 0 1,21 97-1,-25-153 156,22 108-4174,-11-36-5021,-8-56 5462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7:42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52 8960,'-55'-25'4064,"37"13"-3520,15 9 512,-2-2-1952,5 1 480,0 1-1984,8 3 1344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7:46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1118 5312,'1'0'518,"0"-1"1,-1 1 0,1 0-1,0-1 1,0 0 0,-1 1-1,1-1 1,0 1 0,-1-1-1,1 0 1,0 1 0,-1-1-1,1-1 1,14-22 2671,10-26-799,20-72 85,35-78-728,1 40-1135,-52 94-411,-3-2-1,-2-1 0,14-75 1,-33 118-96,-1 1 1,1-45 0,-5 69-108,0-1 0,0 0 1,0 0-1,-1 0 0,1 0 1,0 0-1,-1 0 0,1 1 1,-1-1-1,0 0 0,-1-2 1,2 4-2,0 0 1,0 0 0,-1-1 0,1 1 0,0 0 0,0 0 0,-1-1 0,1 1 0,0 0 0,0 0 0,-1 0 0,1 0 0,0-1-1,0 1 1,-1 0 0,1 0 0,0 0 0,-1 0 0,1 0 0,0 0 0,-1 0 0,1 0 0,-1 0 0,0 0 3,1 0 1,-1 1 0,0-1-1,1 0 1,-1 1-1,0-1 1,1 0 0,-1 1-1,1-1 1,-1 1-1,1-1 1,-1 1 0,1 0-1,-1 0 1,-4 6-19,1 0 1,0 0 0,0 0-1,-3 10 1,-2 2-47,-67 161 74,27-63 163,-66 199 353,-1 29-219,-25 5 81,29-119 47,107-222-428,-18 29 155,21-35-173,0 0-1,0-1 1,0 0-1,-1 1 1,1-1-1,-1 0 1,1 0-1,-1 0 1,0-1 0,-5 4-1,8-5 6,0 0 0,-1 0 0,1 0 0,0 0 0,-1 0-1,1 1 1,0-1 0,-1 0 0,1 0 0,0 0 0,-1 0 0,1 0 0,0 0-1,-1 0 1,1 0 0,-1 0 0,1 0 0,0-1 0,-1 1 0,1 0 0,0 0-1,-1 0 1,1 0 0,0 0 0,-1-1 0,1 1 0,0 0 0,-1 0 0,1-1 0,0 1-1,0 0 1,-1 0 0,1-1 0,0 1 0,0 0 0,0-1 0,-1 1 0,1 0-1,0-1 1,0 1 0,0 0 0,0-1 0,-1-2-9,1 1 0,0-1-1,-1 0 1,1 1 0,1-1 0,-1 1 0,1-5 0,2-6 8,0 0 0,1 0 0,1 1 1,0 0-1,1 0 0,11-20 0,0 6 9,39-44-1,-26 38 63,1 1 1,2 2-1,36-25 0,120-68 202,28-17-182,-173 104-61,-1-2 1,-2-1 0,-2-2 0,-1-2-1,36-53 1,-25 35 57,-33 41 128,0 0-1,17-29 1,-26 38-103,-6 8-109,0 1 0,0 0 0,0-1 0,0 1 0,0-1 0,-1 1 0,1-1 0,0 0 0,-1 1 0,1-1 0,0-3 0,-1 5-4,0 0-1,0 0 1,0 0 0,0 0 0,0 0-1,0 0 1,0-1 0,0 1 0,0 0-1,0 0 1,-1 0 0,1 0 0,0 0-1,0 0 1,0 0 0,0 0 0,0 0-1,0 0 1,0 0 0,0 0 0,0 0-1,0 0 1,0 0 0,0 0 0,-1 0-1,1-1 1,0 1 0,0 0 0,0 0-1,0 0 1,0 0 0,0 0 0,0 0-1,0 0 1,0 0 0,0 0 0,-1 0-1,1 0 1,0 1 0,0-1 0,0 0-1,0 0 1,0 0 0,0 0 0,0 0-1,0 0 1,0 0 0,0 0 0,-1 0-1,1 0 1,0 0 0,0 0 0,0 0-1,0 0 1,0 0 0,0 0 0,0 1-1,0-1 1,-5 4-132,4-4 120,-3 5 10,-1 0 0,1 0 0,0 0 0,0 1 0,1 0 1,-6 10-1,-13 38 378,22-53-369,-11 31 13,2 0 0,1 1 0,1 0 0,-2 40 0,9-68-15,-1 5 63,0-1-1,2 17 1,-1-24-41,0-1 0,0 1 1,1-1-1,-1 1 0,0-1 0,1 0 0,-1 1 0,0-1 0,1 1 0,0-1 1,-1 0-1,1 1 0,0-1 0,0 0 0,0 0 0,0 0 0,0 0 0,0 0 0,0 0 1,0 0-1,0 0 0,0 0 0,1 0 0,1 1 0,-2-2-15,0 0 0,0 0 0,0 0 0,1 0 0,-1 0 0,0 0 0,0 0 0,0 0 0,0 0 0,0-1 0,0 1 0,0 0 1,0-1-1,0 1 0,0-1 0,0 1 0,0-1 0,0 1 0,0-1 0,-1 0 0,1 1 0,0-1 0,1-1 0,15-22 47,-14 19-42,55-94-15,-36 58-4,41-57 1,-38 68-47,-13 16 92,0 0 0,11-21 0,-22 30-152,-4 5 25,-10 10 65,7-2 34,0 0 0,1 0 0,-1 1 0,2-1 0,-1 1 0,1 0 0,0 1 0,1-1 0,0 0 0,1 1 0,0 0 0,-1 13 0,1-7 63,1 1 1,1-1 0,1 1 0,0-1 0,2 1 0,6 29-1,-8-44-57,-1-1-1,0 1 1,1 0-1,-1-1 0,1 1 1,0 0-1,0-1 0,-1 1 1,1-1-1,0 1 0,0-1 1,0 0-1,1 1 0,-1-1 1,0 0-1,0 0 0,1 0 1,-1 0-1,1 0 0,-1 0 1,1 0-1,-1 0 0,1 0 1,-1-1-1,1 1 0,0-1 1,-1 1-1,1-1 1,0 0-1,0 1 0,-1-1 1,1 0-1,0 0 0,0 0 1,-1-1-1,1 1 0,0 0 1,0-1-1,-1 1 0,1-1 1,-1 1-1,1-1 0,0 0 1,-1 0-1,3-1 0,11-9-34,1-1-1,-2 0 0,1-1 1,-2 0-1,16-21 0,3-1 46,63-54 114,-51 51-181,-32 28 53,0 0 0,1 1 0,0 1 0,16-8-1,-28 15-14,-1 1-1,1-1 0,0 1 1,-1 0-1,1 0 0,0-1 1,-1 1-1,1 0 0,0 0 0,0 0 1,-1 0-1,1 0 0,0 0 1,-1 0-1,1 0 0,0 0 1,0 0-1,0 0 2,-1 1 1,0-1-1,1 0 1,-1 0-1,0 1 1,1-1-1,-1 0 1,0 1-1,0-1 1,1 0-1,-1 1 1,0-1-1,0 0 1,0 1-1,1-1 1,-1 0-1,0 1 0,0-1 1,0 1-1,0-1 1,0 1-1,0 3 10,0 0-1,0 1 0,-1-1 0,-1 7 0,1-7 1,-12 51 29,-5 25 68,10-41-35,4-22-11,1 1 0,-2 30-1,5-47-58,-1-1 0,1 0 0,0 0 0,0 0 0,0 0 0,0 0 0,0 0 0,0 0-1,0 0 1,0 1 0,0-1 0,0 0 0,0 0 0,0 0 0,0 0 0,0 0-1,0 0 1,0 0 0,0 1 0,0-1 0,0 0 0,0 0 0,0 0 0,0 0 0,0 0-1,0 0 1,0 0 0,0 1 0,0-1 0,0 0 0,0 0 0,0 0 0,0 0 0,0 0-1,0 0 1,1 0 0,-1 0 0,0 1 0,0-1 0,0 0 0,0 0 0,0 0-1,0 0 1,0 0 0,0 0 0,0 0 0,1 0 0,-1 0 0,0 0 0,0 0 0,0 0-1,0 0 1,0 0 0,0 0 0,1 0 0,-1 0 0,0 0 0,0 0 0,0 0 0,0 0-1,0 0 1,0 0 0,0 0 0,1 0 0,-1 0 0,0 0 0,0 0 0,9-11 13,3-12-215,11-23-1,14-25 173,-34 66 25,35-50 16,-34 50-22,0 1-1,1-1 1,-1 1 0,1 0-1,-1 0 1,1 1 0,1-1-1,6-3 1,-12 7 8,0 0-1,0 0 1,1 0 0,-1 0 0,0 0 0,0 0-1,1 0 1,-1-1 0,0 1 0,0 0 0,1 0-1,-1 0 1,0 0 0,0 0 0,1 0 0,-1 0-1,0 1 1,0-1 0,1 0 0,-1 0 0,0 0-1,0 0 1,1 0 0,-1 0 0,0 0 0,0 0-1,1 1 1,-1-1 0,0 0 0,0 0 0,0 0-1,0 0 1,1 1 0,-1-1 0,0 0 0,0 0-1,0 1 1,0-1 0,0 0 0,0 0 0,1 0-1,-1 1 1,0-1 0,0 0 0,0 0 0,0 1 0,0-1-1,0 0 1,0 1 0,0 17-5,-1-11 70,1 119 87,0-121-135,1-1 0,-1 1 1,1-1-1,0 1 0,0-1 1,0 1-1,0-1 0,1 0 0,3 7 1,-5-10-12,1 0 1,0 0 0,-1 0-1,1 0 1,0 0 0,0 0-1,0 0 1,0 0 0,0 0-1,0 0 1,0-1 0,0 1-1,0 0 1,0-1 0,0 1-1,0 0 1,1-1 0,-1 0-1,0 1 1,0-1 0,1 0-1,-1 0 1,0 1-1,1-1 1,-1 0 0,0 0-1,0 0 1,1-1 0,-1 1-1,0 0 1,0 0 0,1-1-1,-1 1 1,0-1 0,0 1-1,2-2 1,8-4-33,19-14 0,-3 2 4,39-27-30,-29 20-12,1 1 1,43-20-1,-52 30 60,-21 9 36,1 1 1,0 0-1,0 0 0,0 1 1,19-5-1,-2 8-328,-17-1 371,-8 0-189,-13-3-430,-20-2-76,27 6 623,0 1-1,0 0 1,-1 0 0,1 0-1,0 1 1,0 0 0,0 0-1,0 0 1,1 0-1,-1 1 1,-8 6 0,7-5-2,0 2 1,0-1 0,0 0 0,1 1-1,-1 0 1,1 1 0,-6 9-1,7-8 45,0 0-1,1 0 1,-1 1-1,2-1 1,-1 1-1,1 0 0,1 0 1,-1 0-1,1 0 1,1 0-1,0 0 0,0 0 1,3 14-1,-2-17 7,0 0 1,1 1-1,0-1 0,0 0 0,0 0 0,1 0 0,0 0 0,0-1 1,0 1-1,1-1 0,0 0 0,0 0 0,1 0 0,-1-1 0,1 1 1,0-1-1,0 0 0,0 0 0,11 5 0,-12-7-25,1 0-1,0 0 0,0 0 1,0-1-1,0 0 1,0 0-1,0 0 0,0 0 1,0-1-1,0 0 1,0 0-1,10-2 1,-8 1-4,1-1 0,-1 0 1,0-1-1,0 0 1,0 0-1,-1-1 1,13-8-1,0-3-27,0-1 0,-1-1 0,-1-1 0,18-25 0,11-9-365,84-74 0,-96 95 186,-1-2-1,-1-1 0,-3-1 0,0-1 0,-2-2 0,35-67 0,74-204-130,-118 263 147,-9 20 169,-9 14-21,0 12 17,-1-1 0,1 1 1,0 0-1,0 0 1,0 0-1,0-1 0,0 1 1,-1 0-1,1 0 1,0 0-1,0-1 0,0 1 1,0 0-1,-1 0 1,1 0-1,0 0 0,0 0 1,0 0-1,-1 0 1,1-1-1,0 1 0,0 0 1,-1 0-1,1 0 0,0 0 1,0 0-1,-1 0 1,1 0-1,0 0 0,0 0 1,0 0-1,-1 0 1,1 0-1,0 0 0,0 1 1,-1-1-1,0 0 4,-1 1-1,1-1 1,0 1-1,-1 0 1,1 0-1,0-1 1,-1 1-1,1 0 1,0 0-1,0 0 1,0 0-1,0 1 1,0-1-1,-1 2 1,-2 2 18,-7 8-8,1 1 1,1 1-1,-14 25 0,-16 50 56,29-64 8,-23 49 128,-40 108 154,59-144-169,3 1 1,-12 70-1,21-90-95,0 0-1,3 32 1,-1-41-54,2 0 1,-1 1-1,2-1 1,0 0-1,0-1 1,5 13-1,-7-21-31,0-1 1,-1 0-1,1 0 0,0 1 1,-1-1-1,1 0 0,0 0 1,0 0-1,0 0 1,0 0-1,0 0 0,0 0 1,0 0-1,1-1 0,-1 1 1,0 0-1,0-1 0,0 1 1,3 0-1,-2-1-5,0 0 0,0 0-1,0 0 1,0 0 0,0 0 0,0 0 0,0 0 0,-1-1-1,1 1 1,0-1 0,0 0 0,0 1 0,0-1-1,0 0 1,2-2 0,26-17-261,-1-2-1,45-44 1,-34 30-30,-27 23 175,-9 9 98,1 0 0,-1 0-1,1 0 1,-1 1-1,1-1 1,9-3-1,-14 7 14,0 0 0,1 0 0,-1 1 0,0-1 0,1 0 0,-1 0 0,0 1 0,0-1 0,1 0 0,-1 0 0,0 1 0,0-1 0,0 0-1,1 1 1,-1-1 0,0 0 0,0 1 0,0-1 0,0 0 0,0 1 0,0-1 0,1 1 0,-1-1 0,0 0 0,0 1 0,0-1 0,-1 1 0,-1 34-76,1-23 136,0 0-1,1 15 0,1 13 101,-1-28-28,0 0-1,3 23 0,-2-32-114,0 0-1,0 0 1,0 1-1,0-1 1,0 0-1,1 0 0,-1 0 1,1-1-1,0 1 1,0 0-1,0-1 1,0 1-1,0-1 1,0 1-1,4 1 1,-5-3-15,1 0 0,0 0 0,0 0 0,0 0 0,-1-1 0,1 1 1,0-1-1,0 1 0,0-1 0,0 0 0,0 0 0,0 1 0,0-1 0,0-1 0,0 1 1,0 0-1,0 0 0,0-1 0,0 1 0,0-1 0,-1 0 0,1 0 0,0 1 0,0-1 1,-1 0-1,3-2 0,3-2-14,0 0 1,0 0 0,-1-1-1,9-9 1,71-68-161,-25 26 339,-67 58-645,-6 7 397,5 0 112,0-1 1,1 1-1,0 0 0,1 1 1,0 0-1,0-1 1,1 2-1,0-1 0,0 0 1,-2 13-1,1-2 32,1 0 1,1 0-1,1 0 0,0 23 0,1-37-16,2 1 0,-1-1 0,1 0 0,0 0 0,0 0 0,0 0 0,1 0 0,0 0 0,1 0 0,-1-1 0,1 1 0,0-1 0,0 1 0,1-1 0,6 8 0,-9-12-44,0 0 0,0 0 1,0-1-1,1 1 0,-1 0 0,0-1 0,0 1 0,0-1 1,1 1-1,-1-1 0,0 0 0,1 1 0,-1-1 0,0 0 0,1 0 1,-1 0-1,0 0 0,1 0 0,-1 0 0,0 0 0,1 0 1,-1-1-1,0 1 0,0-1 0,1 1 0,-1-1 0,0 1 1,0-1-1,0 1 0,1-1 0,-1 0 0,0 0 0,0 0 1,1-1-1,3-2-39,-1 0 1,1-1 0,-1 1 0,0-1-1,7-10 1,-7 7-2,-1 1-1,1-1 1,-1 0-1,-1 0 1,1 0-1,-1 0 1,-1 0-1,1 0 1,-1 0-1,-1-1 1,0 1-1,0-1 1,0 1-1,-1 0 1,0-1-1,-1 1 1,0 0-1,0 0 1,-1 0-1,0 0 1,-8-13-1,8 16 3,-1 0-1,0 1 1,-1-1-1,1 1 1,-1 0-1,0 1 1,0-1-1,0 1 0,0 0 1,-1 0-1,-5-2 1,4 2 10,0 0 73,4 2-85,1 0 1,-1-1 0,1 1 0,0 0 0,-1-1 0,1 0 0,-3-2 0,5 4 33,0-1 1,-1 1 0,1-1-1,0 1 1,-1-1 0,1 0 0,0 1-1,0-1 1,0 0 0,0 1-1,-1-1 1,1 1 0,0-1-1,0 0 1,0 1 0,0-1 0,0 0-1,1 1 1,-1-1 0,0 0-1,0 1 1,0-1 0,1 0 0,-1 1-1,0-1 1,0 1 0,1-1-1,-1 0 1,1 1 0,-1-1 0,0 1-1,1-1 1,-1 1 0,1 0-1,0-1 1,4-4 34,1 0 1,-1 1-1,1 0 0,-1 0 1,1 0-1,0 1 0,1 0 1,-1 0-1,0 0 0,1 1 0,11-3 1,5 1 244,0 1 0,26-1-1,-36 3-139,0 1-1,0 1 0,0 0 0,0 0 0,0 1 1,0 1-1,23 8 0,-32-10-94,0 1 0,0 0 0,0 0 1,0 0-1,-1 1 0,1-1 0,-1 1 0,1 0 0,-1 0 0,0 0 1,0 0-1,0 0 0,-1 1 0,1-1 0,-1 1 0,0 0 1,0 0-1,0 0 0,0 0 0,-1 0 0,1 0 0,-1 0 0,0 1 1,0-1-1,-1 0 0,1 9 0,-3 18 45,-1-1-1,-7 33 1,7-47-52,-1-4-23,3-8-64,7-8 42,16-19-66,-1 0 1,34-51-1,7-8 118,-58 78-9,0 0 0,1 0 1,-1 1-1,1-1 1,7-3-1,-11 6-17,0 1-1,0-1 1,0 1 0,0-1 0,0 1 0,0 0-1,0 0 1,0-1 0,0 1 0,0 0 0,0 0-1,0 0 1,0 0 0,0 0 0,2 0 0,-3 1-1,1-1 1,-1 1 0,1-1 0,-1 0 0,1 1 0,-1-1 0,1 1-1,-1-1 1,1 1 0,-1-1 0,0 1 0,1-1 0,-1 1-1,0 0 1,1-1 0,-1 1 0,0-1 0,0 1 0,0 0 0,0-1-1,1 1 1,-1 0 0,0-1 0,0 1 0,0 0 0,0-1 0,-1 2-1,4 68 396,16 90 0,-18-152-458,1 8 119,6 20 1,-7-32-168,1 0 0,-1 0 1,1 0-1,-1 0 0,1-1 0,0 1 1,1 0-1,-1-1 0,1 0 0,3 5 1,-5-8-74,0 1-1,0-1 1,0 1 0,0-1 0,-1 1 0,1-1-1,0 1 1,0-1 0,0 0 0,0 0 0,0 1-1,0-1 1,0 0 0,2 0 0,-2 0-110,0 0 0,0 0 1,-1 0-1,1 0 0,0-1 0,0 1 1,-1 0-1,1 0 0,0-1 1,-1 1-1,1 0 0,0-1 0,-1 1 1,1 0-1,0-1 0,-1 1 1,1-1-1,-1 1 0,1-1 0,-1 1 1,1-1-1,-1 0 0,1 1 1,-1-1-1,0 1 0,1-1 1,-1 0-1,0 0 0,1 1 0,-1-1 1,0 0-1,0 1 0,0-1 1,0 0-1,0 0 0,0 0 0,-1-14-4497,0 3 1621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7:46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 9568,'-8'0'4320,"21"-4"-3776,-3 4 704,-1 4-800,9-4-97,9 5-223,-1-5-607,6 0 255,-6 0-2592,-2 0 1568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7:47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11392,'0'0'5151,"37"-5"-4479,-2 2 1760,6-1-1472,44-4 864,5 0-1056,28-1 0,-12 6-448,7-2-288,-10 10-32,5-5-512,-13 8 288,-9-1-3488,-19 10 2016,-4-6-5247,-13 6 3903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7:48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0 238 4480,'0'-1'7184,"5"-3"-3314,35-23-1277,20-7-162,93-37-1,-35 18-1291,-45 13-403,-72 39-715,0 1 0,0-1 0,-1 1 1,1-1-1,0 1 0,0-1 0,0 1 0,0 0 0,0-1 0,0 1 0,0 0 0,-1 0 0,1 0 0,0 0 0,0 0 0,0 0 0,0 0 1,0 0-1,0 0 0,0 0 0,0 0 0,0 0 0,1 1 0,-1 0 17,-1-1 0,1 1 1,0 0-1,0 0 0,-1 0 0,1-1 1,-1 1-1,1 0 0,0 0 0,-1 0 0,0 0 1,1 0-1,-1 0 0,0 0 0,1 0 0,-1 0 1,0 2-1,1 5 183,-1 1 1,0 0 0,-2 16-1,1-22-226,-2 24 251,-1 5-70,1-1-1,2 35 1,14 69 150,-9-111-110,1 0 0,2 0 0,12 34-1,-18-56-189,0 0-1,0 0 1,0 0-1,0 0 0,0-1 1,0 1-1,0 0 1,1-1-1,-1 1 0,2 1 1,-2-3-16,-1 1-1,1-1 1,-1 0 0,1 0 0,-1 1 0,0-1-1,1 0 1,-1 0 0,1 0 0,-1 0 0,1 0-1,-1 0 1,1 0 0,-1 0 0,1 0 0,0 0 0,-1 0-1,1 0 1,-1 0 0,1 0 0,-1 0 0,0 0-1,1-1 1,-1 1 0,2 0 0,1-3 25,0 0 0,-1 0 0,1 0 0,0 0 0,-1 0 0,0 0 0,4-7 0,-3 6-34,18-35 46,-2-1 0,16-46 0,6-15 36,-28 72 22,22-44 3,-29 63-103,1-1 1,0 1-1,0 0 1,13-13-1,-15 19 3,1-1 0,-1 1 0,1 0 0,0 1 0,0 0-1,1 0 1,-1 0 0,1 0 0,-1 1 0,14-2 0,6-1 114,39-1 0,29 3 256,-76 3-352,0 2-1,-1-1 1,23 6-1,-10 1 15,-9-4-641,22 9-1,-46 12-19200,-2-9 15792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7:49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6 375 6048,'-1'0'240,"1"1"0,-1 0 0,1-1 0,-1 1-1,1 0 1,0 0 0,-1-1 0,1 1 0,0 0 0,-1 0 0,1 0 0,0-1 0,0 1 0,0 0 0,0 0 0,0 0 0,0 0 0,0-1-1,0 1 1,0 0 0,0 0 0,0 0 0,1-1 0,-1 1 0,1 1 0,0 0 136,1-1 1,-1 0-1,1 0 0,-1 1 1,1-1-1,-1-1 1,1 1-1,0 0 0,-1 0 1,5 1-1,-4-2-123,0 1 0,0-1 0,0 1 1,0-1-1,1 0 0,-1 0 0,0 0 0,0 0 0,0 0 0,1-1 0,-1 1 0,0-1 0,0 1 1,0-1-1,3-1 0,0 0 48,0-1 1,-1 0-1,1 0 1,7-6-1,94-69 833,-29 23-972,-59 41-128,84-68 366,-87 69-311,-1-2 1,0 1-1,-1-2 0,16-25 0,-27 37-3,0 0 0,0 0 0,0 0-1,-1 0 1,1 0 0,0-5 0,-2 8-74,1 0 0,-1 0 0,0 1 1,0-1-1,0 0 0,0 0 0,0 1 1,0-1-1,0 0 0,0 0 0,0 0 0,0 1 1,0-1-1,0 0 0,-1 0 0,1 1 1,0-1-1,0 0 0,-1 1 0,1-1 0,-1 0 1,1 1-1,-1-1 0,1 0 0,-1 1 0,1-1 1,-1 1-1,1-1 0,-1 1 0,1-1 1,-1 1-1,0 0 0,1-1 0,-1 1 0,0 0 1,0-1-1,1 1 0,-1 0 0,0 0 1,0 0-1,1-1 0,-1 1 0,0 0 0,0 0 1,0 0-1,-6 1 50,-1 0 1,1 0-1,0 1 0,0-1 1,0 2-1,0-1 1,1 1-1,-1 0 0,-9 6 1,-3 3 462,-32 25 1,42-30-386,0 1 0,1 1 0,0-1 0,0 1 0,-11 17 0,16-22-99,1 0 0,0 0 1,0 1-1,0-1 0,1 0 0,-1 1 0,1-1 1,0 1-1,0 0 0,0-1 0,1 1 1,0 0-1,0-1 0,0 1 0,0 0 1,3 8-1,0-4-27,0 0-1,1 0 1,0-1 0,1 1 0,0-1 0,0 0-1,1-1 1,0 1 0,0-1 0,1 0 0,0-1 0,0 1-1,0-1 1,1-1 0,9 6 0,-7-5-275,1 0 0,0-1 0,0 0-1,0-1 1,0 0 0,1 0 0,0-2 0,0 1 0,0-1 0,0-1 0,17 0 0,-15-2-729,-1-1 0,0-1-1,0 0 1,0 0 0,17-8 0,-2-2-4050,32-18 0,-15 6 907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7:51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66 4992,'-1'0'118,"1"0"-1,-1-1 1,1 1-1,-1-1 1,1 1 0,0-1-1,-2-7 7534,2 8-7332,1 0 0,-1 0 1,1 0-1,-1 0 0,1 0 0,-1 0 0,1 0 0,-1 1 0,0-1 0,1 0 0,1 2 1915,-1-1-1915,-1-1 0,0 0 1,1 2-1,4 12 2412,0 18-1536,-5-32-1118,1 59 281,-6 60 0,0 5 195,6-86-54,1-29-37,-2-23-170,-1-57-76,4-91-177,-1 142 68,0 0 1,2 0 0,1 0 0,0 0 0,15-34 0,-18 49 24,1 0 0,-1 0 1,1 0-1,0 0 0,1 1 1,-1-1-1,4-3 0,-5 7-102,0-1 0,-1 1 0,1 0 0,0 0 0,0 0 0,-1 0 0,1 0 0,0 0 0,0 0 0,0 1 0,0-1 0,0 1 0,0 0 0,1-1-1,-1 1 1,0 0 0,0 0 0,0 0 0,0 0 0,0 1 0,3 0 0,15 5-195,-1 0 0,0 2 0,34 18 0,-24-11-2524,-12-8-1857,-13-6 1956,0 0-1,0 0 1,1 0-1,6 0 1,5-1-1778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6T00:59:12.0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63 86 5824,'-1'-2'-897,"-14"-15"15154,15 17-13939,-7 4 1518,4 0-1618,1 0-1,-1 0 1,1 0 0,-1 0-1,1 1 1,0-1 0,1 1 0,-1 0-1,0 6 1,-6 46 268,6-40-317,-2 27 101,1 0 0,4 58-1,0-86-117,1 1 0,1 0-1,1-1 1,0 0-1,1 1 1,0-2-1,1 1 1,1-1 0,11 18-1,-17-31-111,0-1 0,-1 0 1,1 1-1,0-1 0,0 0 0,0 0 0,0 0 0,0 0 0,0 0 0,0 0 0,2 1 1,2-5 157,0-9-67,4-32 54,4-80 0,-4 36-123,-4 48 118,1 0 0,3 1 1,1 0-1,28-72 0,-36 109-134,-1-1-1,0 0 1,1 1 0,-1-1-1,1 1 1,0-1 0,0 1 0,0 0-1,0-1 1,1 1 0,-1 0-1,0 1 1,4-3 0,-5 3-24,1 1 0,-1-1 0,1 1 0,0-1 0,-1 1 1,1 0-1,-1 0 0,1-1 0,0 1 0,-1 0 0,1 0 1,0 1-1,-1-1 0,1 0 0,0 1 0,-1-1 1,1 1-1,-1-1 0,1 1 0,-1 0 0,1-1 0,-1 1 1,1 0-1,-1 0 0,2 1 0,3 3-122,30 20-29,-33-23-92,0-1-1,0 1 1,0 0 0,1-1-1,-1 0 1,0 0 0,1 0-1,-1 0 1,6 0 0,-8-1-101,0 0 1,0-1 0,0 1 0,0 0-1,0-1 1,-1 1 0,1 0 0,0-1-1,0 1 1,0-1 0,-1 1 0,1-1 0,0 1-1,-1-1 1,1 0 0,1-1 0,4-4-2112,14-6-6398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7:52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420 0 7968,'-30'17'2565,"12"-3"-1546,-117 121 3695,120-117-4097,-82 101 2430,80-96-2566,1 1 1,2 1-1,-19 43 0,23-41-317,1 1 1,2 0-1,1 1 0,1 0 0,1 0 0,2 0 0,1 0 0,4 43 1,-2-56-167,1-1 1,1 1-1,0 0 1,1-1 0,1 0-1,1 0 1,0 0-1,0-1 1,2 0-1,0 0 1,0-1 0,1 0-1,1 0 1,17 17-1,-7-11-765,1-1 0,0-1 0,1-1-1,37 21 1,-45-29-341,1-1 0,0-1 0,0 0 0,1-1 0,-1 0 0,1-1 0,0-1 0,0-1 0,18 1-1,30-6-2357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7:52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8384,'22'2'2704,"-21"-2"-2654,-1 1 1,1-1 0,-1 0 0,1 0 0,0 0-1,-1 1 1,1-1 0,-1 0 0,1 0 0,-1 1-1,1-1 1,-1 1 0,1-1 0,-1 0 0,1 1-1,-1-1 1,1 1 0,-1-1 0,0 1 0,1 0-1,13 16 945,-1 1 1,-1 0-1,-1 1 0,14 31 0,-18-35-313,18 39 1617,-2 1 0,28 108 0,-42-110-1585,-3-1 1,-2 1 0,-3 76-1,-19 53-44,13-151-602,-2-1-1,-1 0 0,-22 52 0,20-63-461,0-1 1,-1 1-1,-1-2 0,-25 30 1,-4 3-802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8:29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31 295 4064,'-30'14'8533,"38"-24"-1136,41-47-6944,-7 14-270,1 2 0,3 2-1,56-38 1,-95 72-165,-4 3-11,1-1 1,-1 1 0,1 0 0,0 0-1,4-1 1,-7 2 0,0 1 0,-1 0 0,1 0 0,-1 0 0,1 0 0,0 0 0,-1 0 0,1 0 0,0 0 0,-1 0-1,1 0 1,0 0 0,-1 0 0,1 0 0,-1 1 0,1-1 0,0 0 0,-1 0 0,1 1 0,-1-1 0,1 0 0,-1 1 0,1-1 0,-1 0-1,1 1 1,-1-1 0,1 1 0,-1-1 0,0 1 0,1-1 0,-1 1 0,0-1 0,1 1 0,-1 0 0,0-1 0,0 1 0,1-1 0,-1 1-1,0 0 1,0 0 0,2 13 98,0 0-1,-1-1 1,-1 1-1,0 0 0,-2 15 1,0 7 13,-2 35 89,-2 36-82,7-87-72,0 1 0,1-1 0,5 23 0,-1-14 48,1 0 1,2-1 0,14 31-1,-11-34-17,-7-13 19,0-1 0,0 0 0,1 0 0,1-1 0,11 15 1,-17-24-74,0 0 1,0 0 0,0 0-1,0 0 1,0 0 0,0-1 0,0 1-1,0 0 1,0-1 0,0 1-1,1 0 1,-1-1 0,0 1 0,0-1-1,1 0 1,-1 1 0,0-1-1,0 0 1,1 0 0,-1 0 0,0 0-1,1 0 1,-1 0 0,0 0 0,1-1-1,-1 1 1,0 0 0,0-1-1,1 1 1,-1-1 0,0 1 0,0-1-1,0 1 1,0-1 0,2-1-1,1-2 52,0 0-1,0 0 0,-1 0 0,0 0 0,0 0 1,4-9-1,8-12-18,-2-1 0,-1 0 0,-1 0 0,9-36 0,21-144 30,-18 76 36,-20 116-233,1-1 0,0 1 0,0 0 0,12-23 0,-14 32 70,1 1 0,-1 0 0,1 0 0,0 0 0,0 0 0,0 0 0,1 1 0,-1-1 0,1 1 0,0 0 0,0 0 0,0 0 0,1 1 0,-1-1 0,0 1 0,1 0 0,9-2 0,7-1 84,1 2 0,0 0 0,0 2 0,38 2 1,-20 2 233,68 16 0,-96-16-183,0-1-1,18 2 0,-29-4-351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8:30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0 560 7392,'0'0'254,"1"0"0,-1 1 0,0-1 0,0 0 0,1 1 0,-1-1 0,0 1 0,0-1 0,1 0 0,-1 0 0,0 1 0,1-1 0,-1 0 0,0 1 0,1-1 1,-1 0-1,0 0 0,1 0 0,-1 1 0,1-1 0,-1 0 0,0 0 0,1 0 0,-1 0 0,1 0 0,-1 0 0,1 0 0,-1 0 0,1 0 0,-1 0 0,0 0 0,1 0 0,0 0 0,17-8 1532,-2 2-791,0 1-650,0 0-1,-1-1 1,1-1 0,-1 0-1,0-2 1,13-9 0,-7 3-205,-1-2 1,0 0 0,23-26 0,-9 2-60,-2-2 0,-2-1 1,29-56-1,-46 78 8,-4 7 12,0-1-1,-2 1 1,0-1 0,0-1 0,4-19 0,-10 34-97,-1 1 1,0-1-1,1 0 0,-1 1 1,0-1-1,0 0 1,0 1-1,0-1 1,-1 1-1,1-1 1,0 0-1,-1 1 0,1-1 1,-1 1-1,1-1 1,-1 1-1,-1-3 1,2 3-3,-1 0 0,0 1 0,1-1 1,-1 1-1,1 0 0,-1-1 0,0 1 0,1-1 1,-1 1-1,0 0 0,1-1 0,-1 1 1,0 0-1,1 0 0,-1 0 0,0 0 1,0 0-1,1 0 0,-1-1 0,0 2 1,0-1-1,1 0 0,-1 0 0,0 0 0,0 0 1,1 0-1,-1 1 0,0-1 0,1 0 1,-1 0-1,0 1 0,0 0 0,-3 0 10,-1 1 43,-1 0 1,1 1-1,0 0 0,0 0 1,0 0-1,0 0 0,-7 7 0,2-2 63,-4 4 28,0 1 1,0 0 0,2 1-1,0 1 1,0 0-1,-11 20 1,8-8 32,1 0 1,1 1-1,-9 31 1,18-50-99,2 2-1,-1-1 1,1 0 0,1 0 0,0 1-1,0-1 1,1 1 0,1 12-1,0-16-40,0-1-1,1 1 1,-1-1-1,1 0 0,0 0 1,1 0-1,0 0 0,0 0 1,0 0-1,0-1 1,1 1-1,0-1 0,0 0 1,7 6-1,-1-3 22,-1 0 0,1-1-1,1-1 1,-1 1 0,1-2 0,0 1 0,1-2-1,17 6 1,-20-8-646,1 1 1,-1-2-1,1 1 0,0-2 0,-1 1 0,17-2 1,-22 0 50,0 1 0,0-1 0,0 0 0,0-1-1,-1 1 1,1-1 0,-1 1 0,1-1 0,-1 0 0,1 0 0,-1-1 0,0 1 0,0-1 0,3-2 0,21-19-3044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8:31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4 5984,'0'-3'7879,"-3"20"-3988,-3-4-3044,0 0 0,-1 0 0,-1-1 1,0 0-1,-17 19 0,-57 51 385,28-30-875,35-32-316,9-11-157,0 0 0,1 1 0,0 0-1,1 1 1,-7 12 0,11-16-2347,41-32-10423,-11 13 10001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8:31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0 9056,'0'0'2922,"1"1"-1780,0 0-977,-1 0 0,1 0 0,0 0 1,0 0-1,-1 0 0,1 0 1,-1 0-1,1 0 0,-1 0 0,0 0 1,1 1-1,-1-1 0,0 0 1,0 0-1,1 0 0,-1 0 0,0 1 1,-1 0-1,-2 28 2508,1-18-1884,-1 7 159,-1 1 1,-1-1-1,-13 31 1,-30 57 922,1-4-1392,35-70-614,-8 20-690,12-37-536,-4 8-1410,2-10-2409,4-2 1618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8:33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43 3072,'-9'-24'4464,"10"24"-4041,-1-1 0,1 0 1,0 0-1,-1 0 0,1 1 0,-1-1 1,0 0-1,1 0 0,-1 0 1,0 0-1,1 0 0,-1 0 0,0 0 1,0 0-1,0 0 0,0 0 1,0 0-1,0-2 0,0 3-341,0 0-1,-1 0 1,1 0-1,0 0 1,0 0-1,0 0 1,-1 0-1,1 0 1,0 0-1,0 0 1,0 0-1,-1 0 1,1 0-1,0 0 1,0 1-1,0-1 1,0 0-1,-1 0 1,1 0-1,0 0 1,0 0-1,0 0 1,0 0-1,-1 0 1,1 1-1,0-1 1,0 0-1,0 0 1,0 0-1,0 0 1,0 1-1,0-1 1,-1 0-1,1 0 1,0 0-1,0 0 1,0 1-1,0-1 1,-2 8 265,0 0-1,0 0 1,1 0 0,0 0 0,0 0 0,1 10-1,-1 1-11,-23 259 2353,22-260-2704,1 26-1,1-26-28,-3 25 1,2-33-545,1-7-173,0-1-1,-1 1 1,1-1-1,-1 1 1,0-1 0,-1 5-1,2-6 671,0-1-1,0 0 1,-1 0-1,1 0 1,0 0-1,0 0 1,0 1-1,0-1 1,0 0-1,-1 0 1,1 0-1,0 0 1,0 0-1,0 0 1,0 0-1,-1 0 1,1 0-1,0 1 0,0-1 1,0 0-1,-1 0 1,1 0-1,0 0 1,0 0-1,0 0 1,-1 0-1,1 0 1,0 0-1,0 0 1,0-1-1,0 1 1,-1 0-1,1 0 1,-10-10-2250,6 3-2320,3 0 1580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8:33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 7968,'-10'0'6757,"26"1"133,15 1-5686,0-1 0,0-1-1,32-4 1,-11 0-531,150 7 810,-71-1-1296,-72-3-5259,-51 1 3098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8:40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445 0 1472,'0'0'475,"13"4"10212,-16-1-9249,1 1-940,0-2-313,-1-1 0,1 0 1,0 0-1,0 0 0,-1 0 0,1 0 0,-1 0 0,1-1 0,-1 1 0,-4-1 0,-29 0 418,7 0-255,-4 4-128,-1 1 1,1 2-1,0 0 1,0 3-1,-56 24 0,84-32-178,1 0 0,-1 1 0,1 0 0,0 0-1,0 0 1,0 0 0,0 0 0,1 1-1,-1 0 1,1 0 0,0 0 0,0 0 0,0 0-1,1 1 1,-1-1 0,1 1 0,0-1-1,1 1 1,-1 0 0,1 0 0,0 0 0,0 0-1,-1 10 1,1 17 187,0 1-1,2-1 1,6 39 0,0-1 29,2 403 1004,-31 3-212,15-343-951,-1-9 102,-6 213 211,11-125 250,3-155 100,0-57-734,1 0 0,-1 0-1,0 0 1,1 0 0,-1 0-1,0 0 1,0 0 0,1 0 0,-1 0-1,0 0 1,1 0 0,-1 0-1,0 0 1,1 0 0,-1 0 0,0 0-1,0 0 1,1-1 0,-1 1-1,0 0 1,1 0 0,-1 0 0,0 0-1,0-1 1,1 1 0,-1 0-1,0 0 1,0 0 0,0-1 0,1 1-1,-1 0 1,0-1 0,18-12-19,-12 8 27,27-20-8,64-37 0,-81 53-16,0 1 0,1 1-1,0 1 1,0 1 0,1 0 0,28-4 0,-31 7-31,1 2 0,0-1 0,26 4 0,-34-2-180,-1 0-1,1 1 1,-1 0 0,1 0-1,-1 1 1,1 0 0,-1 0-1,0 0 1,9 7 0,1 10-2781,-15-18 2264,0 1 0,-1-1-1,1 0 1,0 0-1,1 1 1,1 1-1,4-3-5251,1-4 1894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8:42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145 173 3328,'-16'1'1718,"12"0"-126,0-1 0,0 1-1,0 1 1,0-1 0,-7 4 0,11-5-1532,0 0-1,0 0 1,0 1 0,-1-1 0,1 0-1,0 0 1,0 0 0,-1 0-1,1 0 1,0 1 0,0-1 0,-1 0-1,1 0 1,0 0 0,0 0 0,-1 0-1,1 0 1,0 0 0,0 0 0,-1 0-1,1 0 1,0 0 0,-1 0 0,1 0-1,0 0 1,0 0 0,-1 0-1,1 0 1,0 0 0,0-1 0,-1 1-1,1 0 1,0 0 0,0 0 0,-1 0-1,1-1 1,0 1 0,0 0 0,0 0-1,-1 0 1,1-1 0,0 1-1,0 0 1,0 0 0,0-1 0,0 1-1,0 0 1,-1 0 0,1-1 0,0 1-1,0 0 1,0 0 0,0-1 0,0 1-1,0 0 1,0 0 0,0-1-1,0 1 1,0 0 0,0-1 0,0 1-1,0 0 1,0 0 0,1-1 0,-1 1-1,0 0 1,0-1 0,1-1 89,-1 0 1,1 0-1,-1 0 1,1 0 0,0 1-1,0-1 1,0 0-1,1-2 1,1 1-64,1 0 0,-1 1 0,0-1 0,1 1 0,-1 0 0,1 0 0,6-2 0,9-6 122,121-55 702,-87 41-786,-26 12 63,-21 8-230,0 1 1,1-1-1,-1 2 0,1-1 1,0 1-1,0 0 0,0 0 1,0 1-1,10-1 0,-16 3 56,0-1 0,0 1 0,0-1 0,-1 1 0,1-1 0,0 1 0,0 0 0,0-1 0,0 1 0,-1 0 0,1 0 0,0 0 0,-1-1 0,1 1 0,-1 0 0,1 0 0,-1 0 0,1 0 0,-1 0 0,1 0 0,-1 2 0,6 23-16,-6-14 86,-2 1 0,1-1 0,-1 1 0,-1-1 0,-1 0 0,1 0 0,-2 0 0,-6 12 0,-9 14-1,-25 36 0,23-39 52,-6 5-37,0 0 0,-3-2 0,-1-1 0,-2-2 0,-59 48 0,81-74 89,-25 14 0,32-20-124,1-1 0,-1 1 1,0-1-1,0-1 0,0 1 1,0-1-1,-1 1 1,-6 0-1,11-3 64,4-2-72,3 0 0,-6 3-53,52-21 325,1 2 1,1 2 0,73-13-1,-125 30-328,21-4 41,1 0 1,26 0-1,-43 4-44,0 0-1,0 1 1,0 0 0,0 0 0,1 0 0,-2 1 0,1 0-1,0 0 1,0 1 0,-1 0 0,10 5 0,-9-3-48,-5-4-41,1 0-1,-1 1 1,0-1-1,1 1 1,-1 0-1,0 0 1,0 0-1,0 0 1,2 3-1,-4-5 1,0 0 0,0 0 1,0 0-1,22-17-17082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6T00:59:03.0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 1156 2816,'-1'0'125,"0"0"-1,0 0 1,0 1 0,0-1-1,0 0 1,0 1 0,0-1-1,0 1 1,0-1-1,0 1 1,1-1 0,-1 1-1,0 0 1,0-1 0,1 1-1,-1 0 1,0 0 0,1-1-1,-1 1 1,1 0 0,-1 0-1,1 0 1,-1 0 0,1 0-1,0 0 1,-1 0 0,1 0-1,0 0 1,0 0 0,0 0-1,0 0 1,0 1 0,-2 5 646,-5 13 1524,6-17-2088,-1-1 0,1 1 1,0-1-1,1 0 0,-1 1 1,0 0-1,1-1 0,-1 1 1,1 2-1,0-5-133,0 1 0,0-1 0,0 0 1,0 0-1,0 1 0,0-1 0,0 0 0,0 0 1,0 0-1,0 1 0,0-1 0,0 0 0,0 0 0,0 1 1,0-1-1,0 0 0,0 0 0,0 0 0,1 1 0,-1-1 1,0 0-1,0 0 0,0 0 0,0 1 0,0-1 0,1 0 1,-1 0-1,0 0 0,0 0 0,0 0 0,1 1 0,-1-1 1,0 0-1,0 0 0,0 0 0,1 0 0,9-4 823,8-13-517,-9 4-303,0 0 0,-1-1 0,-1 0 0,0 0 0,6-21 0,2-2-32,3-2-40,1 1 0,2 1 1,2 2-1,48-61 0,-57 80-28,106-130-31,-90 106 157,44-78-1,67-194-315,-113 254 109,-18 41 75,-1-1-1,10-28 1,-16 37-97,-1 1 0,-1-1 1,1 0-1,-1-13 0,-1 21 109,0 1 1,0 0-1,0 0 0,0-1 1,0 1-1,0 0 1,0 0-1,0-1 1,0 1-1,0 0 0,0 0 1,0 0-1,0-1 1,0 1-1,0 0 0,0 0 1,0-1-1,-1 1 1,1 0-1,0 0 0,0 0 1,0-1-1,0 1 1,0 0-1,-1 0 0,1 0 1,0 0-1,0-1 1,0 1-1,-1 0 1,1 0-1,0 0 0,-8 3-235,-7 13 119,-10 19 123,1 2 1,2 0 0,-20 50-1,-6 23 331,-34 125-1,71-198-268,3 1 0,1 0 0,1 0 0,2 0-1,2 0 1,2 0 0,7 62 0,-4-82 10,1 0 0,0 0-1,2-1 1,0 1 0,1-1-1,13 23 1,-18-36-30,0 0-1,1-1 1,0 1 0,-1-1-1,1 0 1,0 0-1,0 0 1,1 0 0,-1-1-1,1 1 1,-1-1-1,1 0 1,0 0 0,0 0-1,-1 0 1,2-1-1,-1 0 1,0 1 0,0-2-1,0 1 1,0 0-1,1-1 1,-1 0 0,0 0-1,0 0 1,1 0-1,-1-1 1,0 1 0,0-1-1,1-1 1,-1 1-1,0 0 1,0-1 0,0 0-1,-1 0 1,1 0-1,0 0 1,-1-1 0,6-3-1,2-5 41,0 1-1,-1-1 1,0-1 0,11-16-1,31-54 168,-42 65-151,11-19-4,34-76 0,-54 108-57,0-1-1,0 1 1,0-1 0,0 1-1,-1-1 1,0-7-1,0 11-62,0-1 0,0 1 0,0-1 0,0 0 0,0 1 0,-1-1 0,1 1-1,0-1 1,-1 1 0,1-1 0,-1 1 0,0-1 0,1 1 0,-1 0 0,0-1 0,0 1 0,0 0 0,0 0 0,0-1 0,0 1 0,-2-1-1,2 2 7,0-1-1,0 1 1,0 0-1,-1-1 0,1 1 1,0 0-1,0 0 0,0 0 1,0 0-1,0 0 0,0 0 1,0 1-1,0-1 0,0 0 1,0 0-1,0 1 0,0-1 1,0 1-1,0-1 0,0 1 1,-2 0-1,-18 16-90,17-13 90,-4 4 43,0 0 0,0 1-1,1-1 1,1 1 0,-1 1 0,2-1 0,-1 1 0,-6 19 0,1 3-45,-11 52 1,19-72 11,0 4 42,0 0 0,1 0 1,0 22-1,2-32 40,0-1 0,0 1 0,1 0 1,0-1-1,0 1 0,0-1 0,1 1 0,-1-1 0,2 1 1,-1-1-1,0 0 0,7 9 0,-9-14-39,0 1 0,1-1 0,-1 1 0,1-1-1,-1 0 1,1 1 0,-1-1 0,1 0 0,-1 1 0,1-1 0,-1 0 0,1 0-1,-1 1 1,1-1 0,0 0 0,-1 0 0,1 0 0,-1 0 0,1 0 0,0 0-1,-1 0 1,1 0 0,-1 0 0,1 0 0,0 0 0,-1 0 0,1 0 0,-1 0-1,1-1 1,-1 1 0,1 0 0,0 0 0,-1-1 0,1 1 0,-1 0 0,1-1-1,-1 1 1,0-1 0,1 0 0,1 0 7,0-1 0,0 0 0,0 0 0,-1 0 0,1 0 0,-1 0 0,0 0 0,2-3 0,9-31 140,-1-1 0,10-66 1,-21 100-161,9-71-44,-5 29-74,-2 29 46,1-8-146,-4 34 2,1 0 0,1 19 0,0 1 263,0 3 160,6 46 0,-6-73-144,1-1 0,-1 1 0,1 0 0,0-1 1,0 0-1,0 1 0,1-1 0,5 8 0,-7-12-56,0 0 1,0 0-1,-1 0 1,1 0-1,0 0 0,0 0 1,0 0-1,0 0 1,1 0-1,-1-1 0,0 1 1,0 0-1,0-1 1,1 1-1,-1-1 1,0 0-1,0 1 0,1-1 1,-1 0-1,0 0 1,1 1-1,-1-1 0,0 0 1,1-1-1,-1 1 1,0 0-1,1 0 1,-1 0-1,0-1 0,1 1 1,-1-1-1,0 1 1,0-1-1,0 1 0,1-1 1,-1 0-1,0 0 1,0 0-1,0 1 0,0-1 1,0 0-1,1-1 1,12-12 106,-1-1 1,0 0 0,0 0 0,12-23-1,36-72 382,-58 106-503,0-3-34,0 1 0,-1 0 0,1-1 0,-1 0 0,-1 1 0,1-1 0,-1 0 0,0 0 0,-1-8 0,5-5-149,-5 19 101,0 21-390,2 13 477,2 0 1,0 0-1,3 0 0,0-1 0,18 46 0,-23-72-13,1 1 0,-1-1-1,1 0 1,1 0 0,-1 0 0,1-1-1,0 1 1,0-1 0,6 5 0,-9-8 41,1 0 0,0-1 0,1 1 0,-1-1 0,0 1 0,0-1 0,1 0 0,-1 0 0,0 0 0,1 0 0,-1 0 0,1 0 0,0-1 0,-1 1 0,1-1 0,-1 0 0,1 0 0,0 0 0,-1 0 0,1 0 0,-1-1 0,1 1 0,0-1 0,-1 1 0,4-3 0,4-1 13,1-1 1,-1-1-1,0 0 1,-1-1-1,1 1 1,11-13-1,45-52 12,-29 29-150,-22 26 103,1 0 12,-1-1 1,-1 0-1,-1 0 0,16-28 0,-27 43-32,-1-1-1,-1 1 1,1 0 0,0-1-1,0 1 1,-1-1-1,0 1 1,1-1 0,-1 1-1,0-1 1,0 1-1,-1-5 1,1 6-8,0 1 0,-1-1-1,1 0 1,0 0 0,-1 0 0,1 1-1,-1-1 1,1 0 0,-1 1 0,1-1-1,-1 0 1,1 1 0,-1-1 0,1 1 0,-1-1-1,0 1 1,0-1 0,1 1 0,-1 0-1,0-1 1,1 1 0,-1 0 0,0-1-1,0 1 1,0 0 0,1 0 0,-1 0-1,0 0 1,0 0 0,0 0 0,0 0-1,1 0 1,-1 0 0,0 0 0,0 0-1,0 0 1,0 1 0,1-1 0,-1 0 0,0 0-1,-1 1 1,-2 2-43,-1-1 0,1 0-1,0 1 1,0 0 0,-1 0 0,2 0 0,-5 4 0,-3 3 22,1-1 35,0 1 1,1 0-1,1 0 1,-1 1-1,2 0 1,-1 1-1,2 0 1,-1 0-1,-4 15 1,0 0-15,2 1 0,1 1 0,-4 32 1,12-61 14,-4 20-3,0 21-1,4-37 23,0 1 0,0-1 0,0 1 0,1 0 0,-1-1 0,1 1 0,1-1 0,-1 1 0,0-1 0,4 6 0,-5-9-4,0 0-1,0 0 0,1-1 0,-1 1 1,1 0-1,-1-1 0,0 1 0,1 0 1,0-1-1,-1 1 0,1 0 0,-1-1 0,1 1 1,0-1-1,-1 1 0,1-1 0,0 0 1,-1 1-1,1-1 0,0 0 0,0 1 1,-1-1-1,1 0 0,0 0 0,0 0 1,0 1-1,-1-1 0,1 0 0,0 0 1,0 0-1,0-1 0,-1 1 0,1 0 1,0 0-1,0 0 0,0 0 0,-1-1 0,1 1 1,0 0-1,-1-1 0,1 1 0,0-1 1,0 1-1,-1-1 0,1 1 0,-1-1 1,1 1-1,0-2 0,2-1 26,-1 0 0,1 0 0,-1 0 0,0 0 1,0 0-1,0-1 0,-1 1 0,1-1 0,1-4 0,2-22 42,-1 0 0,-1 0 0,-1-59 0,-3 58-330,-1 18-329,2 13 565,-1 0 0,1 0 0,0 1 0,0-1 0,-1 0 0,1 0 0,0 1 0,0-1 0,0 0 0,-1 0 0,1 1 0,0-1 0,0 0 0,0 1 0,0-1 0,0 0 0,0 1 0,0-1 1,0 0-1,0 1 0,0-1 0,0 0 0,0 1 0,0-1 0,0 0 0,0 1 0,0-1 0,0 0 0,0 1 0,0-1 0,0 1 0,-3 205-239,11 53 278,0-157 186,-8 111 1,0-202-127,-1 1 0,0-1 0,-1 1-1,-5 17 1,6-26-68,1-1 0,-1 0 0,0 0 0,0 0 0,0 0 0,0 0 0,0 0 0,0 0 0,0-1 0,-1 1-1,1 0 1,-1-1 0,1 1 0,-1-1 0,0 1 0,1-1 0,-1 0 0,0 1 0,0-1 0,0 0 0,0-1 0,0 1-1,0 0 1,0 0 0,-1-1 0,1 1 0,0-1 0,0 0 0,0 0 0,-1 0 0,-3 0 0,0-1 5,-1-1 0,0 0 0,0 0 1,1 0-1,-1-1 0,1 0 0,0 0 0,0-1 1,0 0-1,0 0 0,1 0 0,-6-6 1,-3-3-9,0-2-1,1 0 1,-12-17 0,11 10-11,0 0 0,1-1 1,-11-26-1,17 32-55,1-1 0,0 0 1,2 0-1,0 0 1,-2-23-1,5 34 33,1 0-1,0 0 1,0 1 0,1-1-1,0 0 1,0 0 0,1 1-1,0-1 1,0 1 0,0-1-1,1 1 1,0 0 0,0 0-1,5-6 1,-3 5-6,1 0 0,0 0 0,1 0 0,0 1 0,0 0 1,0 1-1,0-1 0,1 1 0,0 1 0,10-5 0,16-4-117,1 1 0,1 1-1,70-10 1,-57 11 237,-16 2-1,-1-1 0,0-2 0,0-1 0,54-29 0,-69 31-69,-1-1 0,0 0 0,21-20 0,38-45 94,-66 67-90,-1-1-1,0 0 1,0 0-1,-1-1 1,-1 0-1,0 0 0,7-18 1,-11 25-42,-1 0 0,0 1 1,0-1-1,0 0 0,-1 0 0,1 0 0,-1 0 1,0 0-1,0 0 0,-1 0 0,1 0 0,-1 0 1,0 0-1,0 0 0,0 0 0,0 1 0,-1-1 1,1 0-1,-1 1 0,0-1 0,0 1 0,0 0 1,-1-1-1,1 1 0,-1 0 0,0 0 0,-5-3 1,4 2-27,-1 1 1,0 0-1,0 0 1,0 0-1,0 0 1,-1 1-1,1 0 1,-1 0 0,1 1-1,-1-1 1,0 1-1,0 0 1,1 1-1,-1 0 1,0 0-1,0 0 1,0 0-1,0 1 1,1 0-1,-1 0 1,0 1-1,1-1 1,-1 1 0,1 0-1,-8 4 1,4-1 36,-1 1-1,1 0 1,0 0 0,1 0 0,0 1 0,0 0 0,0 1 0,1 0 0,0 0 0,0 1 0,1 0 0,0 0-1,-5 11 1,4-4 168,1-1 0,0 1-1,1 0 1,1 1-1,1-1 1,0 1 0,1 0-1,1 0 1,0 0 0,1-1-1,1 1 1,1 0-1,6 30 1,-5-40-152,-1-1-1,1 1 1,0-1 0,0 1-1,0-1 1,1 0 0,0 0-1,1-1 1,-1 1 0,1-1-1,9 8 1,-6-7 48,1 1 0,0-2-1,0 1 1,0-1 0,1-1 0,-1 0-1,13 4 1,0-3-352,0 0 0,0-1 0,1-1 0,-1-2 1,1 0-1,35-3 0,-56 1 261,16 0-2332,-1-1 0,28-7 0,-13-2-1054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8:43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1 491 3648,'0'3'13207,"6"-4"-14372,13-6 1833,-1-2 0,1 0 0,-2-1 0,1-1-1,-2 0 1,24-20 0,80-90 16,-96 94-336,23-25 654,62-92 1,-107 142-981,2-3 98,-1 0-1,0 0 1,0 0 0,0-1-1,0 1 1,-1-1-1,0 0 1,2-6 0,-4 11-122,0 1 1,0 0-1,0 0 1,-1 0-1,1-1 1,0 1 0,0 0-1,0 0 1,-1 0-1,1 0 1,0-1 0,0 1-1,0 0 1,-1 0-1,1 0 1,0 0-1,0 0 1,-1 0 0,1 0-1,0 0 1,0 0-1,-1 0 1,1 0-1,0 0 1,-1 0 0,1 0-1,0 0 1,0 0-1,-1 0 1,1 0 0,0 0-1,0 0 1,-1 0-1,1 0 1,0 0-1,0 0 1,0 1 0,-1-1-1,1 0 1,0 0-1,0 0 1,0 0-1,-1 1 1,1-1 0,-14 9-95,9-6 112,1 1 1,-1 0-1,1 1 1,1-1-1,-1 1 1,0-1-1,-4 11 1,-18 40 155,15-26-102,1-1-1,-7 31 1,14-45-23,1 1 0,0-1 0,1 0 0,0 0 0,1 0 0,3 22 0,-2-31 1,0 0-1,0-1 0,0 1 0,1 0 1,0-1-1,2 5 0,-4-8-33,1 0-1,0 0 1,-1 0-1,1 0 1,0 0-1,-1 0 1,1 0-1,0 0 1,0 0-1,0-1 1,0 1-1,0 0 1,0-1-1,0 1 1,0-1-1,0 1 1,0-1-1,0 1 1,0-1-1,0 0 1,0 1-1,0-1 1,0 0-1,1 0 1,-1 0-1,0 0 1,0 0-1,0 0 1,2-1-1,0 0 24,1 0 1,0 0-1,-1-1 0,0 0 0,1 0 1,-1 0-1,0 0 0,0 0 0,0-1 1,0 1-1,0-1 0,3-4 0,2-3 62,-1 0-1,12-20 0,35-87 360,-21 43-543,-28 61 1,-1 1 0,4-15 0,-3 10-101,0 6-55,-5 11 239,0 0 0,0 0 0,0 0 0,0 0 0,1 0 0,-1 0 0,0 0 0,0 0-1,0 0 1,0 0 0,0 0 0,0 0 0,0 0 0,0 0 0,1 1 0,-1-1 0,0 0 0,0 0 0,0 0 0,0 0 0,0 0 0,0 0 0,0 0 0,0 0 0,0 0 0,0 0 0,0 0 0,1 1 0,-1-1 0,0 0 0,0 0 0,0 0 0,0 0 0,0 0 0,0 0 0,0 0 0,0 1 0,0-1 0,0 0 0,0 0 0,0 0 0,0 0 0,0 0 0,0 0 0,0 0 0,0 1 0,1 25 123,0-17-127,0 33 86,-1-29-98,0 0 0,1 1 0,1-1 0,0 0 0,4 13 0,2 2-12,-3-11 40,8 21 0,-11-34-676,1 0 1,-1 1-1,0-1 0,1 0 1,4 5-1,-6-8 268,0 0 0,0 0-1,0 0 1,0 0 0,0-1-1,0 1 1,0 0 0,0 0-1,0 0 1,0-1 0,1 1-1,-1-1 1,0 1 0,0-1 0,1 1-1,-1-1 1,0 0 0,1 0-1,-1 0 1,1 1 0,-1-1-1,0-1 1,1 1 0,-1 0-1,0 0 1,1 0 0,-1-1-1,0 1 1,1-1 0,-1 1-1,3-2 1,21-6-3192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8:44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8 6464,'-5'-8'8501,"5"25"-6266,-1 0 0,-5 21 1,-21 66 292,-2 8-1944,-4 118 614,27-177-774,5-47-344,0-6-39,1 0-1,0 1 1,0-1-1,0 1 0,-1 0 1,1-1-1,0 1 1,0-1-1,0 1 1,0-1-1,0 1 1,0-1-1,0 1 1,0-1-1,0 1 1,0 0-1,0-1 1,0 1-1,0-1 1,0 1-1,1-1 1,-1 1-1,0-1 0,0 1 1,1-1-1,-1 1 1,4-2 62,0-1 1,0-1-1,0 1 1,-1 0-1,0-1 1,5-4-1,3-2-27,-5 5-69,0 0 1,0 1-1,0 0 0,1 0 1,-1 0-1,1 1 0,0-1 1,-1 2-1,1-1 0,0 1 1,0 0-1,0 0 1,0 1-1,0 0 0,1 0 1,-1 1-1,0 0 0,0 0 1,-1 1-1,8 2 0,16-1-380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8:44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69 6560,'-15'-9'2117,"15"8"-2068,0 1 0,0 0 0,0-1 1,0 1-1,0 0 0,0 0 0,0-1 0,0 1 0,0 0 0,0-1 0,0 1 0,0 0 0,1 0 1,-1-1-1,0 1 0,0 0 0,0 0 0,1 0 0,-1-1 0,0 1 0,0 0 0,0 0 1,1 0-1,-1 0 0,0-1 0,4-2 2434,-4 4-2270,0-1 1,0 0 0,1 1-1,-1-1 1,0 0-1,1 0 1,-1 0-1,1 1 1,-1-1-1,0 0 1,1 0-1,-1 0 1,0 0-1,1 0 1,-1 0-1,1 1 1,-1-1-1,1 0 1,-1 0-1,0 0 1,1 0-1,-1-1 1,1 1 0,-1 0-1,0 0 1,1 0-1,17-3 2307,-14 3-1899,15-4 600,23-7-1,5-2-23,32 1-1480,-47 7-1720,6 0-6372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8:45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61 10208,'0'0'103,"0"0"-1,0 0 1,0 0 0,-1 0 0,1 0 0,0 0-1,0-1 1,0 1 0,0 0 0,-1 0 0,1 0 0,0 0-1,0 0 1,0 0 0,0-1 0,0 1 0,-1 0 0,1 0-1,0 0 1,0 0 0,0-1 0,0 1 0,0 0-1,0 0 1,0 0 0,0-1 0,0 1 0,0 0 0,0 0-1,0 0 1,0 0 0,0-1 0,0 1 0,0 0 0,0 0-1,0 0 1,0-1 0,0 1 0,0 0 0,0 0 0,0 0-1,0 0 1,0-1 0,1 1 0,-1 0 0,0 0-1,0 0 1,0 0 0,0-1 0,0 1 0,0 0 0,1 0-1,-1 0 1,0 0 0,0 0 0,0 0 0,0 0 0,1-1-1,18-12 4243,26-7-1109,-22 14-3044,0 2 0,0 0 0,1 1 0,-1 2 0,31 1 0,-40 0-202,7 1-180,1 0 1,-1 1 0,41 10-1,-22 1-4001,0 3-5692,-30-13 5798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8:46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7 237 4480,'-7'-1'4753,"11"2"-2034,71-4 4708,35-7-6416,-71 6-442,458-54 1218,-38 5-1217,-403 47-527,283-31 414,274-27 340,-498 62-1366,-68 3-841,-27 0-1329,1 1-4031,-12-2 3885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8:48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 2656,'1'-2'524,"-1"1"1,1-1 0,0 0-1,0 1 1,0 0-1,0-1 1,0 1-1,10-4 8650,-12 29-8193,-12 130 593,-22 208 538,34-200-1507,1-89 1014,1-73-1622,-1-1 0,0 1 0,0-1 0,0 1 0,0 0 0,0-1 0,0 1 0,0 0 0,1-1 0,-1 1 0,0-1 0,0 1 0,0 0 0,1 0 0,-1-1 0,0 1 0,0 0 0,1-1 0,0 1 0,3-6-44,4-7-43,12-18-39,-3 10 100,2-2-6,1 1 1,32-29-1,-32 35 46,-6 3-53,2 0 1,0 2-1,0 0 0,23-11 1,-12 8 179,-18 9-106,-1 1 0,1 0 0,14-4 0,-22 8-15,0 0 0,-1-1 0,1 1 0,0 0 0,0 0 0,-1 1 0,1-1 0,0 0 0,0 0 0,-1 0 0,1 0 0,0 1 0,-1-1 0,1 0 0,0 1 0,-1-1 0,1 0 0,0 1 0,-1-1 0,1 1 0,-1-1 0,1 1 0,-1-1 0,1 1 0,-1-1 0,1 1 0,-1 0 0,0-1 0,1 1 0,-1 0 0,0-1 0,1 1 0,-1 0 0,0-1 0,0 2 0,2 4 201,0 0 1,-1 1-1,1 8 1,-1-6-105,0 7 26,0 1 0,-2 0 0,-4 31-1,1 2-63,-10 117-412,14-164 116,0-1-1,-1 0 1,0 1 0,1-1-1,-1 0 1,0 0 0,-2 4 0,-1 3-2087,6-28-9133,2-1 7899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8:48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610 9 4992,'0'-1'141,"0"1"0,0-1 0,-1 1-1,1-1 1,0 1 0,0 0 0,-1-1 0,1 1 0,0-1 0,-1 1 0,1 0 0,0-1 0,-1 1-1,1 0 1,-1-1 0,1 1 0,-1 0 0,1 0 0,-1-1 0,1 1 0,-1 0 0,1 0 0,-1 0 0,1 0-1,-1 0 1,1-1 0,-1 1 0,1 0 0,-1 0 0,1 0 0,-1 1 0,0-1 0,-1 1 488,0 0-1,0 0 1,1 0 0,-1 0 0,0 1 0,1-1 0,-3 3 0,-11 9 975,-11 1-435,-2 0 0,0-2 0,-33 10 1,26-9-567,-43 15 84,-1 0-662,-126 63-1,201-89-383,-17 11-2285,28-10-3404,18-12 1680,8 0 1478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8:49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51 6240,'-7'-7'2005,"6"6"-1221,1 0-532,0 0 0,1 0 0,-1 0 0,0 0 0,1 0 0,-1 0 0,1 0 0,-1 0 0,1 0-1,0 0 1,-1 0 0,1 1 0,0-1 0,0 0 0,-1 0 0,1 1 0,0-1 0,0 1 0,0-1 0,0 1 0,0-1 0,0 1 0,0-1 0,1 1 0,32-11 1324,-23 9-817,-3-1-394,0 1 0,0 0 0,1 1-1,-1 0 1,0 0 0,15 1 0,-21 0-311,0 0 0,0 0-1,1 1 1,-1-1 0,0 1 0,0 0 0,0-1 0,0 1 0,1 0 0,-1 0 0,-1 0 0,1 1 0,0-1-1,0 0 1,0 1 0,-1-1 0,1 1 0,-1 0 0,1-1 0,-1 1 0,1 0 0,-1 0 0,0 0 0,0 0-1,0 0 1,0 0 0,-1 0 0,1 0 0,0 4 0,0 0 44,0 1 0,-1 0 0,1-1 0,-2 1 0,1 0-1,-1 0 1,0-1 0,-3 13 0,-2-2 318,-14 34-1,9-31-110,0-1-1,-25 36 1,-35 28 358,66-77-619,3-4 19,0 0 0,0-1-1,1 1 1,-1 0 0,1 1-1,-1-1 1,1 0 0,0 0 0,0 1-1,-1 2 1,2-5-37,0 1-1,0-1 1,0 0-1,0 1 1,0-1-1,0 1 1,0-1-1,0 0 1,0 1-1,0-1 1,1 0-1,-1 1 1,0-1-1,0 0 1,0 1-1,1-1 1,-1 0-1,0 1 1,0-1-1,0 0 1,1 0-1,-1 1 1,0-1-1,1 0 1,-1 1-1,2-1 16,0 1 0,-1 0 0,1-1 1,-1 1-1,1-1 0,0 0 0,0 1 0,2-1 0,27 0-6,-1 0 1,1-3-1,54-10 0,-22 3-2651,-36 8 1080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8:50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9 4640,'-15'4'1504,"10"-8"226,3 2-420,-2 2 449,3 1-1513,1-1 0,0 0 1,-1 0-1,1 0 0,-1 0 0,1 0 1,-1 0-1,1 0 0,-1 0 0,1 0 1,-1 0-1,1 0 0,-1 0 0,1-1 1,-1 1-1,1 0 0,-1 0 0,1 0 1,0 0-1,-1-1 0,1 1 0,-1 0 1,1-1-1,-1 1-80,1-1 0,0 1 1,-1 0-1,1-1 0,-1 1 1,1 0-1,0-1 0,-1 1 1,1 0-1,-1 0 0,1-1 1,-1 1-1,1 0 0,-1 0 1,1 0-1,-1 0 0,1 0 0,-1 0 1,1 0-1,-1 0 0,1 0 1,-1 0-1,1 0 0,-1 0 1,1 0-1,-2 0 0,9 1 3753,33 3-2888,60-7-588,42 1-145,-49 3-218,79 6 0,-91-2-1232,-77-4 2104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8:51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0 162 5888,'3'-4'12269,"13"-14"-10021,-11 11-1981,1 1 1,1 0-1,-1 0 1,1 0-1,0 0 1,0 1-1,1 0 1,10-4-1,6-3 196,39-12 0,67-12 274,-113 32-690,1 1 0,-1 1 0,1 1 0,0 0 0,28 3 0,-44-2-38,0 1 0,1-1 0,-1 0 1,0 1-1,0 0 0,0-1 1,0 1-1,0 0 0,0 0 1,0 0-1,0 0 0,0 0 1,-1 1-1,1-1 0,0 1 0,-1-1 1,1 1-1,-1-1 0,1 1 1,-1 0-1,0 0 0,0 0 1,0 0-1,0 0 0,0 0 0,0 0 1,0 0-1,-1 0 0,1 0 1,-1 0-1,0 0 0,1 0 1,-1 1-1,0-1 0,0 0 0,0 0 1,-1 0-1,1 1 0,-1-1 1,1 0-1,-1 0 0,-1 4 1,-1 2 17,-1-1 0,0 1 0,-1-1 0,1 0 0,-1 0 0,-1 0 0,-7 7 0,-51 43 130,-17 1-83,44-33 118,-49 44 1,52-37-24,2 1 0,1 1 1,-29 44-1,59-78-154,1 1 0,-1 0 0,1-1 0,-1 1 0,1 0 0,0-1 0,-1 1-1,1 0 1,0 0 0,0-1 0,0 1 0,-1 0 0,1 0 0,0 1 0,0-2-2,0 0-1,0 1 1,1-1-1,-1 0 1,0 0 0,0 1-1,0-1 1,0 0-1,1 0 1,-1 0-1,0 0 1,0 1 0,0-1-1,1 0 1,-1 0-1,0 0 1,0 0-1,0 0 1,1 1 0,-1-1-1,0 0 1,0 0-1,1 0 1,-1 0-1,0 0 1,0 0 0,1 0-1,-1 0 1,26-4 619,-20 2-589,19-4 156,33-9-27,1 3 0,66-5-1,-109 16-216,-7 0 16,0 1 1,0-1-1,11 3 0,1-2-909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6T00:59:03.9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95 3904,'-1'-8'505,"0"0"0,1 0 0,0 0 0,0 0 0,1 0 0,0 0 0,0 1 0,1-1 0,4-12 0,-6 20-432,0 0-1,0-1 1,0 1-1,0 0 0,0 0 1,0 0-1,0 0 1,0 0-1,0 0 1,0-1-1,0 1 0,0 0 1,0 0-1,1 0 1,-1 0-1,0 0 0,0 0 1,0-1-1,0 1 1,0 0-1,0 0 0,0 0 1,0 0-1,0 0 1,1 0-1,-1 0 1,0 0-1,0 0 0,0 0 1,0-1-1,0 1 1,0 0-1,1 0 0,-1 0 1,0 0-1,0 0 1,0 0-1,0 0 0,0 0 1,1 0-1,-1 0 1,0 0-1,0 0 1,0 0-1,0 0 0,0 0 1,0 1-1,1-1 1,-1 0-1,0 0 0,0 0 1,0 0-1,0 0 1,0 0-1,0 0 0,0 0 1,1 0-1,-1 1 1,6 11 1192,5 22-948,-11-34-241,10 46 532,-2 0 0,3 56 0,-4-41-124,1 18 136,-7-54-50,2 0 1,0 0 0,8 26-1,-1-83 860,6-65-1491,-6 25-44,4-34 83,-5 29 156,-7 65-126,-1 2 87,0 0 0,1 0 0,0 0 0,1 1 0,5-13 0,-7 20-83,0 0 0,-1 1 0,1-1 1,0 1-1,0-1 0,1 1 0,-1-1 1,0 1-1,0 0 0,1 0 0,-1-1 0,0 1 1,1 0-1,0 0 0,-1 0 0,1 1 0,-1-1 1,1 0-1,0 1 0,0-1 0,-1 1 0,1-1 1,0 1-1,0 0 0,0-1 0,-1 1 1,1 0-1,0 1 0,0-1 0,0 0 0,-1 0 1,1 1-1,0-1 0,0 1 0,-1-1 0,3 2 1,3 1 2,-1 0 0,0 1 0,0 0 0,0 0 0,-1 0 0,1 0 0,-1 1 0,0 0 0,6 8 0,37 53-18,-48-65 5,10 16-273,10 15-724,-19-30 299,1-1-1,-1 1 0,1 0 1,0-1-1,-1 0 0,1 1 1,0-1-1,3 2 0,11 1-2769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8:52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22 527 5152,'-22'0'7242,"27"0"-4303,-3 1-2678,1-1 1,0 0-1,0 0 1,-1 0 0,1-1-1,0 1 1,-1-1-1,1 1 1,0-1-1,-1 0 1,1 0-1,-1 0 1,1 0-1,-1 0 1,0-1 0,1 1-1,-1-1 1,4-3-1,0 0 146,0-1-1,0 0 1,0-1 0,8-11-1,63-119 2056,-19 30-1318,-42 81-884,1 0 0,2 0 1,0 2-1,2 1 1,34-31-1,-6 12 551,-49 42-808,0 0-1,0 0 1,0 0 0,0 0 0,0 0-1,0 0 1,0 0 0,0 0 0,0 0-1,0-1 1,0 1 0,0 0 0,-1 0-1,1 0 1,0 0 0,0 0 0,0 0-1,0 0 1,0 0 0,0 0 0,0 0-1,0 0 1,0 0 0,0 0 0,0 0-1,0 0 1,0 0 0,0 0 0,0-1-1,0 1 1,0 0 0,0 0 0,0 0-1,0 0 1,0 0 0,0 0 0,0 0-1,0 0 1,0 0 0,0 0 0,0 0-1,0 0 1,0-1 0,0 1 0,0 0-1,0 0 1,0 0 0,0 0 0,-10 4 32,0 3-52,0 1 0,0 1-1,1-1 1,0 1-1,0 1 1,1 0-1,0 0 1,1 0-1,-11 21 1,6-7-21,1 2 0,0-1 1,-9 43-1,8-12 107,11-50-45,1 0 0,-1 1-1,1-1 1,1 1 0,-1-1-1,3 11 1,-3-16-9,0 1 1,1-1-1,-1 1 1,1-1 0,-1 0-1,1 0 1,0 1-1,0-1 1,-1 0-1,1 0 1,0 0-1,0 0 1,0 0-1,0 0 1,0 0 0,0 0-1,0 0 1,1 0-1,-1 0 1,0-1-1,0 1 1,1-1-1,-1 1 1,0-1-1,1 1 1,-1-1 0,1 0-1,-1 1 1,0-1-1,1 0 1,-1 0-1,1 0 1,-1 0-1,1-1 1,-1 1-1,2-1 1,3 0 19,0-1-1,0 0 1,-1 0 0,1 0 0,-1-1 0,1 0-1,8-6 1,54-45 65,-2-2-1,90-100 1,-154 154-122,16-16 5,-11 13 52,-7 5-35,0 0 1,0 0-1,0 1 1,0-1-1,0 0 1,0 0-1,0 0 0,1 0 1,-1 0-1,0 0 1,0 0-1,0 0 1,0 0-1,0 0 1,0 0-1,0 0 1,0 0-1,0 0 1,0 0-1,0 0 0,0 1 1,0-1-1,0 0 1,0 0-1,1 0 1,-1 0-1,0 0 1,0 0-1,0 0 1,0 0-1,0 0 1,0 0-1,0 1 0,0-1 1,0 0-1,0 0 1,0 0-1,0 0 1,0 0-1,0 0 1,0 0-1,-1 0 1,1 0-1,0 1 1,0-1-1,0 0 0,0 0 1,0 0-1,0 0 1,0 0-1,0 0 1,0 0-1,0 0 1,0 0-1,-2 9 36,1 0 1,0-1-1,0 1 0,1 0 0,2 17 1,0 7 17,-2-21-9,1 1 0,0 0 0,1-1 0,5 23 0,-5-30-54,0 0 0,0 1-1,0-1 1,1 0 0,-1 0 0,1 0 0,1 0-1,-1-1 1,1 1 0,-1-1 0,1 0 0,0 0-1,5 4 1,-6-7-177,-1 1-1,1-1 1,-1 0 0,1 0-1,0 0 1,-1 0 0,1 0-1,0-1 1,0 1-1,5-1 1,17-1-3961,-12 1 2040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8:55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84 4064,'-3'-5'11852,"3"5"-11532,-8 3 2878,-6 7-2366,12-6-521,-1 0 0,1 1 0,0-1 0,-3 7 0,-3 8 225,3-10-354,1 0-1,0 1 1,1-1 0,-3 15 0,3-12 4,-1 1 0,-6 14-1,4-11-89,0 1 0,0 0 0,2 0 0,0 0 0,1 1-1,1-1 1,0 1 0,2 23 0,3 15 216,14 71 0,-15-118-295,1 12 159,2 0 0,0-1 0,1 1 0,1-1 0,1 0 0,16 29 0,-21-44-106,0-1-1,1 0 0,-1 0 1,1 0-1,0 0 0,0 0 1,0-1-1,0 0 0,5 3 1,-6-4-28,0 0-1,0-1 1,1 0-1,-1 1 1,0-1 0,0 0-1,0-1 1,1 1 0,-1-1-1,0 1 1,1-1 0,-1 0-1,1 0 1,-1 0 0,5-2-1,-2 1 41,0-2-1,0 1 0,0 0 1,-1-1-1,1 0 0,-1-1 1,0 1-1,0-1 0,0 0 1,0 0-1,8-10 0,1-4 32,24-38-1,-20 29-1,13-19 26,19-27 35,71-104 330,-108 161-505,-2 0 0,0-1 0,-1-1 0,-1 0 0,-1 0 0,0-1 0,-1 0 0,7-35 0,-13 50-5,7-33-265,-2-1 0,2-56 0,-8 90 3,-1 0 0,1 0 0,-1 0-1,1-1 1,-2-3 0,2 8 201,0 0 0,0 0 1,0 0-1,0-1 0,-1 1 0,1 0 0,0 0 1,0 0-1,0 0 0,0-1 0,0 1 1,0 0-1,0 0 0,0 0 0,0 0 1,0-1-1,-1 1 0,1 0 0,0 0 0,0 0 1,0 0-1,0 0 0,0 0 0,-1 0 1,1-1-1,0 1 0,0 0 0,0 0 1,-1 0-1,1 0 0,0 0 0,0 0 0,0 0 1,0 0-1,-1 0 0,1 0 0,-6 12-3242,4-5 2306,0-2 118,0 1 0,1-1 0,-1 0 0,1 1 0,0 0-1,1-1 1,-1 1 0,1-1 0,0 1 0,1 0-1,-1-1 1,3 9 0,5 11-1886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8:56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7 137 4896,'-6'-13'11194,"8"21"-7567,0 6-3120,0 1-1,-1-1 1,0 0 0,-2 21 0,0 21 52,4 37 652,3-106 277,-4-5-1139,2-34 1,-4 34-236,6-35 1,-6 50-118,5-23 163,1 1 1,12-31 0,-16 49-109,1 0 0,1 0 0,-1 1 0,1-1 1,0 1-1,1 0 0,-1 0 0,1 0 0,0 1 0,1 0 0,-1 0 1,11-7-1,-9 8 19,0 1 1,0 0-1,0 0 1,0 0-1,1 1 1,-1 1-1,1-1 1,0 1-1,-1 0 1,1 1-1,11 0 1,9 2-58,49 10 0,-49-7-52,44 11-293,-66-15 2415,0-1-5591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8:56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0 6048,'-22'0'1952,"13"2"-1179,0 4 223,0 1 1,1-1-1,0 1 1,0 1-1,-12 14 1,-5 9 1853,-35 61 1,50-74-2517,1 1 0,0 1 0,2-1 1,0 1-1,2 0 0,0 1 1,-3 34-1,4-16-207,3 0 1,1 1-1,6 43 1,-3-59-236,0-1 0,15 46 0,-14-58-544,0-1 0,0 0 0,1 0 0,1 0 0,-1 0 0,2-1 0,-1 0 0,12 12 0,-3-9-2244,2-3 955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8:57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4736,'7'-17'1530,"-3"13"-932,-2 3-344,0 0 1,0 1-1,0-1 1,0 1-1,-1-1 1,1 1-1,0 0 1,0 0-1,0 0 0,0 0 1,0 0-1,0 0 1,0 0-1,0 1 1,0-1-1,0 1 1,0-1-1,-1 1 1,1 0-1,3 1 1,-2 0 24,1 1 1,-1-1 0,1 0 0,-1 1-1,0 0 1,0-1 0,-1 1 0,1 0 0,4 7-1,18 35 1819,-13-24-1036,0 3-419,-1 1 0,-1 0 1,-1 1-1,-1-1 0,-1 2 0,-1-1 1,-2 1-1,-1 0 0,-1 0 0,-1 0 1,-1 0-1,-6 44 0,-25 118 242,22-147-2312,-3 1-1,-22 53 1,30-87 262,2-3-35,0-1 0,-1 1-1,-5 8 1,7-13 646,0 0-1,0 1 0,0-1 0,-1 0 0,1 0 0,0 0 0,0 0 1,-1 0-1,1 0 0,-3 1 0,-10 3-3210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9:00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4 249 3808,'-4'-4'8778,"5"12"-5510,-1-8-3166,0 1 1,0-1-1,0 1 1,0-1-1,0 1 0,0 0 1,0-1-1,0 1 1,0-1-1,0 1 1,0-1-1,0 1 1,1-1-1,-1 1 1,0-1-1,0 0 1,0 1-1,1-1 1,-1 1-1,0-1 1,1 1-1,-1-1 0,0 0 1,1 1-1,5 4 227,1-1 0,0 1 0,0-1 0,0-1 1,0 1-1,0-1 0,1-1 0,-1 1 0,1-1 0,0-1 0,0 1 0,12-1 0,49 0 50,-1-4 1,95-17 0,141-39-186,-150 26-45,292-36 488,-344 55-506,454-50 616,2 32 90,-468 27-622,176-1 189,-179 7 420,-56-1-4088,-12 0-8653,-28 0 8600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9:01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60 3328,'-8'-11'1061,"8"10"-1011,0 1 1,0-1-1,1 0 0,-1 1 0,0-1 1,0 1-1,0-1 0,1 1 0,-1-1 1,0 1-1,1-1 0,-1 1 0,1-1 1,-1 1-1,0-1 0,1 1 0,-1-1 1,2 0-1,3-6 2691,9-15 2559,-10 13 1074,-7 60-4278,-17 96-1,10-90-1785,-2 64 0,3 45-289,8-146 710,4 36 0,43-164-1053,-33 72 256,2 1 0,29-51 0,-37 76 83,-1 0-1,1 1 1,1 0-1,-1 0 1,2 1-1,-1 0 1,1 0 0,0 1-1,1 0 1,-1 1-1,2 0 1,17-7 0,-24 11 25,0 0 0,0 1 0,0 0 1,1 0-1,-1 0 0,0 1 1,1 0-1,7 0 0,-10 0-21,-1 0 0,1 0 0,-1 1 0,1-1 0,-1 0 0,1 1 0,-1-1 0,0 1-1,1 0 1,-1 0 0,0-1 0,1 1 0,-1 0 0,0 0 0,0 0 0,0 0 0,0 0 0,0 0 0,0 1-1,0-1 1,0 0 0,0 0 0,-1 1 0,1-1 0,0 1 0,-1-1 0,1 0 0,-1 1 0,1 1 0,1 10 61,-1 1 0,0-1 0,0 0 0,-2 17 1,-10 53 122,11-82-203,-9 55-362,-31 100 0,29-127-1720,1-15-3194,8-9 3252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9:01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615 2 5056,'-2'0'325,"0"-1"0,0 1 0,0 0 1,0 0-1,-1 0 0,1 0 0,0 0 0,0 0 1,0 1-1,0-1 0,0 1 0,0-1 0,0 1 1,0 0-1,0 0 0,0 0 0,0 0 1,-2 1-1,-12 6 1480,-164 54 5458,-97 10-4345,230-66-3116,33-5-1674,-26 6 0,53-11-5119,-2 1 4911,14-3-448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9:01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27 6880,'-10'-9'8534,"20"4"-5239,-3 2-2819,-1 1 1,0 0-1,0 1 1,0-1-1,9 0 1,-14 2-433,0 0 0,0 0 0,0-1 0,0 1 0,1 1 0,-1-1-1,0 0 1,0 0 0,0 0 0,0 0 0,0 1 0,0-1 0,0 1 0,0-1 0,0 0 0,0 1 0,0 0 0,0-1-1,-1 1 1,1 0 0,0-1 0,0 1 0,0 0 0,-1 0 0,1-1 0,0 1 0,-1 0 0,1 0 0,-1 0 0,1 0 0,-1 0-1,0 0 1,1 0 0,-1 0 0,0 0 0,0 0 0,1 0 0,-1 0 0,0 0 0,0 1 0,0 0 0,-1 6 160,0-1 1,-1 0-1,1 1 1,-1-1-1,-1 0 1,1 0-1,-1 0 1,0 0-1,-1-1 1,-7 12-1,6-11 11,-3 6 10,0-1 0,-1-1 1,-20 21-1,28-31-192,0 0 0,0-1 0,0 1 0,0 1 0,0-1 0,1 0 1,-1 0-1,0 0 0,1 0 0,-1 0 0,0 1 0,1-1 0,0 0 0,-1 1 0,1-1 0,0 0 0,-1 1 1,1-1-1,0 0 0,0 1 0,1 2 0,-1-3 7,1 0 1,-1 0-1,1 1 1,0-1-1,-1 0 1,1 0-1,0 0 1,0 0-1,0 0 1,0 0-1,0-1 0,0 1 1,0 0-1,0 0 1,0-1-1,0 1 1,0 0-1,1-1 1,-1 1-1,0-1 1,0 0-1,3 1 0,9 1 4,0-1 0,0 0 0,0-1 0,0 0 0,15-3 0,0 1-196,-9 1-522,20-6 0,-2 1-2057,-6 4 917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9:04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28 2496,'-6'2'318,"6"-2"-300,0 0 0,0 0 0,0 0 0,0 0-1,-1 0 1,1 0 0,0 0 0,0 1 0,0-1-1,0 0 1,0 0 0,0 0 0,0 0 0,0 0-1,0 0 1,0 0 0,0 0 0,-1 0 0,1 0-1,0 0 1,0 0 0,0 0 0,0 0 0,0 0-1,0 0 1,0 0 0,0 0 0,-1 0 0,1 0-1,0 0 1,0 0 0,0 0 0,0 0 0,0 0-1,0 0 1,0 0 0,0 0 0,0 0 0,-1 0-1,1-1 1,0 1 0,0 0 0,0 0 0,0 0-1,0 0 1,0 0 0,0 0 0,0 0 0,0 0-1,0 0 1,0 0 0,0 0 0,0-1 0,0 1-1,0 0 1,0 0 0,0 0 0,0 0 0,0 0-1,0 0 1,0 0 0,0 0 0,0-1 0,0 1-1,0 0 1,0 0 0,0 0 0,0 0 0,0 0 18,0 0 0,0 0 0,0 0 0,0 0 0,0-1 0,0 1 0,0 0 0,0 0 0,0 0 0,0 0 0,0 0 0,0 0 1,0 0-1,0 0 0,0 0 0,0 0 0,0 0 0,0 0 0,0 0 0,0-1 0,0 1 0,0 0 0,0 0 0,0 0 1,0 0-1,0 0 0,0 0 0,0 0 0,0 0 0,0 0 0,0 0 0,0 0 0,0 0 0,0 0 0,0 0 0,-1 0 0,1 0 1,0 0-1,0 0 0,0-1 0,0 1 0,0 0 0,0 0 0,0 0 0,0 0 0,0 0 0,0 0 0,0 0 0,0 0 0,0 0 1,-1 0-1,1 0 0,0 0 0,0 0 0,0 0 0,0 0 0,0 0 0,0 0 0,0 1 0,0-1 38,0 0-1,0 0 1,-1 0 0,1 0-1,0 0 1,0 0-1,0 0 1,0 0 0,-2-1 1471,2 1-1471,0-1-1,0 1 1,0 0-1,0 0 1,0 0-1,0 0 1,0 0 0,0 0-1,0 0 1,0 0-1,0-1 1,0 1 0,0 0-1,0 0 1,0 0-1,0 0 1,0 0 0,0 0-1,0 0 1,0 0-1,0-1 1,0 1-1,0 0 1,0 0 0,0 0-1,0 0 74,0 0-73,0-1 89,0 1-1,0 0 1,0-1 0,0 1 0,0 0-1,0-1 1,0 1 0,0-1 0,-1 1-1,1 0 1,0-1 0,0 1 0,0 0-1,-1 0 1,1-1 0,0 1 0,0 0-1,-1 0 1,1-1 0,0 1 0,-1 0-1,1 0 1,0-1 0,-1 1 0,1 0-1,0 0 1,-1 0 0,1 0-1,0 0 1,-1 0 0,1 0 0,-1 0-1,1-1 1,-1 2 0,-18-1 2981,8 1-464,56-7 754,-24 3-2991,31-2 0,225 18 383,-257-10-929,-1-1-1867,-7-1-4175,6-18-8692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6T00:59:22.6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121 240 3136,'0'-1'104,"0"1"-1,0-1 1,0 1 0,0-1-1,0 1 1,0-1 0,0 1 0,0 0-1,0-1 1,0 1 0,0-1-1,1 1 1,-1-1 0,0 1 0,0 0-1,0-1 1,1 1 0,-1-1-1,0 1 1,0 0 0,1-1 0,-1 1-1,0 0 1,1-1 0,-1 1-1,0 0 1,1-1 0,-1 1-1,0 0 1,1-1 0,0 1-29,0 0 0,0 1-1,0-1 1,0 0 0,-1 0 0,1 0 0,0 0 0,0 1 0,0-1-1,0 0 1,-1 1 0,1-1 0,0 0 0,1 2 0,3 1 242,0 1-1,-1 0 1,8 8 0,6 9 659,22 35 0,-32-42-727,0 0-1,-1 1 1,8 25-1,10 49 289,-16-50-351,-1 0 1,5 77 0,-4 337 645,-13 367 416,-40-195-518,22-345-592,3-37-9,10-106-12,9-88 651,1-49-774,-1 1 1,0-1-1,0 1 0,0-1 0,0 1 0,1 0 0,-1-1 1,0 0-1,0 1 0,1-1 0,-1 1 0,0-1 1,1 1-1,-1-1 0,1 1 0,-1-1 0,0 0 1,1 1-1,-1-1 0,1 0 0,-1 0 0,1 1 0,-1-1 1,1 0-1,-1 0 0,1 0 0,0 1 0,19 2-239,-10-1 312,16 2-21,49 2 1,-33-3-119,7 0 95,37 4-73,-58-5 4,53-2 0,-32-1-5,-37 1 34,56-1 57,90 12 1,-70 0-151,40 7 118,-46-7-47,151 0 0,-50-5 64,-43 8-65,109 4 43,-121-14-3,0 5 0,187 38 0,295 44 116,-569-86-56,592 47-119,-366-30 134,-108-8 47,45 10-108,61 4 20,211-20 206,-396-7-221,84-2 10,83-21 111,-196 14-61,-1-1 1,90-32 0,-120 34-47,30-12-46,1 2 0,100-19 0,-87 26 13,86 0 0,-105 10 38,245 11 26,111 49 69,-170-20 64,-159-29-170,86 3 0,11 1-145,-112-7 46,185 32 198,86 11-314,-68-14 253,204 21 191,-412-53-261,347 2 152,-241-9-49,448 6-247,-335 12 250,47 1-324,-243-15 350,238 15-79,60-20 284,-215-4-120,-113 6-117,9 1-65,0-2 1,90-17 0,-91 9-2,76-4 1,-72 10 71,207-5-107,-225 8-16,31 2 7,-22 1 41,-24-2-162,39 7 1,41 4 455,53 2-406,-22 7 102,-55-14 395,-76-5-287,-1-1-1,1 1 1,0-1-1,0 0 1,5-1-1,-6-19 731,-6-108-641,10-142-138,-5 249-83,16-203 133,-3 112 0,1-127 1,-14 161-271,0 43 131,-1 0 0,-6-45 0,-4-65-33,8 98-45,-25-268 103,20 261 29,-6-36-96,-3 18 4,-30-118 40,-14-39 86,38 141-148,0-8 82,5 0 0,3-2 0,1-140 0,-2-26 147,1 104-449,9 36 294,3-99-473,2 119 237,-2 101 217,1 0-1,0 1 1,-1-1 0,1 0-1,-1 1 1,0-1 0,0 1-1,0-1 1,0 1 0,0-1-1,-1 1 1,1 0 0,-1 0-1,1 0 1,-1-1 0,0 2-1,0-1 1,0 0-1,0 0 1,-4-2 0,1 1-30,0 0 1,0 1-1,0-1 1,0 1-1,0 0 1,-1 0-1,1 1 1,-12-2-1,-58-5-393,56 5 344,-24 0 1,7 1-92,-84-4-326,94 5 534,-96 1-201,-222 31 1,63-1 349,11-1-112,-267 27-24,385-47 16,-197-14 0,-162-22 208,241 14-496,28 8 574,62 3-364,-291 14-2,339 4-64,67-7 205,-82 2 1,-104-20 34,123 5-120,-27-4 37,56 0-125,0 4 0,-134 12 0,34 27-52,51-6 200,-496 76 209,342-74-147,252-28-110,-499 23-23,276-15 155,-233-6-48,304-6-59,-39 2-26,-264-3 26,146-19 40,3-20 86,53 11-141,-63-8 170,-141-8 57,-4 44-34,378 7-7,-246 42 0,-22 14-52,241-39-40,-213 18-370,191-36-2371,148-4 408,34 0 2193,-9 0-586,1 0 0,-1 0 1,0-1-1,1-1 0,-12-2 0,10 0-776,0-1 0,1 0 0,0 0 0,-12-9 0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9:05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0 466 3904,'0'0'6954,"0"16"-3562,0-13-2929,0 0 1,1 0-1,-1 0 0,0 0 0,1-1 1,0 1-1,-1 0 0,1 0 0,0 0 0,3 5 1,-3-7-312,0 1 1,1-1 0,-1 0-1,0 1 1,1-1 0,-1 0-1,0 0 1,1 0 0,0 0 0,-1 0-1,1 0 1,-1 0 0,1 0-1,0-1 1,0 1 0,0-1-1,-1 1 1,1-1 0,2 0-1,7 1 119,-1-1 0,1 0 0,-1-1 0,1 0 0,-1-1 0,1 0 0,-1-1 0,0 0 0,0 0 0,0-1 0,0-1 0,15-9 0,8-7-78,-1-1 0,31-28 0,-58 46-151,14-13 36,-1-1-1,0 0 0,22-33 1,-32 40-116,0-1 0,-2-1 1,1 1-1,-2-1 0,1 0 1,-2 0-1,4-15 0,-3 5-61,-1 0 0,-1 0-1,0-34 1,-4 53 3,1-1 0,0 1 1,-1 0-1,0-1 0,0 1 0,-2-7 1,2 9 71,1 1 0,-1 0 1,1 0-1,-1 0 1,0 0-1,1 0 0,-1 0 1,0 0-1,0 0 1,1 0-1,-1 0 0,0 0 1,0 0-1,0 1 1,0-1-1,0 0 0,0 1 1,-1-1-1,1 0 1,0 1-1,0 0 0,0-1 1,0 1-1,-1 0 1,1-1-1,0 1 0,0 0 1,-3 0-1,1 1 11,-1 0 0,1 0 0,-1 0 0,1 0 0,0 1 0,0-1 0,0 1 0,0 0 0,0 0 0,0 0 0,0 0 0,1 1 0,-1-1 0,-2 4 0,-6 7 44,-15 24 0,0 3 326,2 2 1,-28 66-1,48-95-240,0-1 0,1 1 0,0 0-1,1 0 1,0 0 0,1 1 0,1-1 0,0 0 0,3 19 0,4 8 113,20 66 0,-4-21-25,-22-80-454,0 0-1,0 0 0,1 0 0,0 0 1,3 5-1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9:05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0 8480,'-5'3'3868,"5"-3"-3664,0 1-1,0-1 1,0 0-1,0 0 1,0 1 0,0-1-1,-1 0 1,1 0-1,0 1 1,0-1 0,0 0-1,0 0 1,0 1-1,0-1 1,0 0 0,0 1-1,0-1 1,1 0-1,-4 22 2253,1-5-1257,-17 44 1214,4-15-1508,-40 132 1068,-6 18-406,52-156-1372,1 1 0,2-1 0,-1 44-1,6 91-251,2-77-541,-1-90-391,0 1 0,1-1 1,2 13-1,4-2-3542,0-7 1588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9:06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1 503 7232,'-1'7'8285,"1"-7"-8067,10-3 3157,20-16-2389,-25 15-347,69-46 680,48-34-338,-100 67-868,-1-1 0,-1-1 0,23-27 0,-25 24 17,-2-1-1,-1 0 1,-1-1-1,0-1 1,-2 0-1,14-43 1,-25 65-47,0-1 1,-1 1 0,0 0-1,1-1 1,-1 1-1,-1-5 1,1 8-72,0-1 0,0 0 0,0 1 0,0-1 0,-1 0 0,1 1 0,0-1 0,0 0 0,-1 1 0,1-1 0,0 1 0,-1-1 0,1 0 0,-1 0 0,0 1-12,1 0 0,0-1 0,-1 1-1,1 0 1,0 0 0,-1 0 0,1 0 0,-1 0 0,1 0 0,0 0 0,-1 0 0,1 0 0,0 0 0,-1 0 0,1 0 0,-1 0-1,1 0 1,0 0 0,-1 0 0,1 1 0,0-1 0,-1 0 0,1 0 0,0 0 0,-1 1 0,1-1 0,0 0 0,-1 1 0,-10 7 114,1 1 1,0 0 0,1 1 0,-16 20 0,-28 49 629,47-69-654,-1 2 5,0 0 0,0 1 0,2 0 0,-1 0 0,-5 22 0,10-27-63,-1 1 1,1-1-1,0 1 1,1 0-1,0-1 1,0 1-1,1 0 1,0-1-1,0 1 1,4 9-1,-5-16-116,6 16 339,11 26 0,0-17-1603,-14-23 235,0 0 1,1 0-1,-1-1 1,7 5-1,-2 0-1143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9:06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17 8896,'9'-16'4864,"-8"30"2068,1 23-5097,-7 7 212,-12 49 0,-1 6-1432,-7 33-423,19-100-3461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9:07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18 8736,'-19'-2'8049,"27"0"-3816,4-1-3120,1 1 1,0 1-1,17-1 1,-5 1-592,145-4 372,-96 6-4178,-3-1-6614,-54 0 6944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9:07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11 7136,'0'-10'8412,"3"20"-3531,-1-1-5385,1 25 1815,-2 0-1,-1 0 1,-5 34 0,0 9-362,-8 60-284,-1-3-520,11-72-758,-1-35-2251,4-7 981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9:07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7456,'0'0'85,"0"-1"1,0 1 0,0 0-1,1 0 1,-1-1 0,0 1-1,0 0 1,0 0 0,0-1-1,0 1 1,0 0 0,0 0-1,0 0 1,0-1 0,1 1-1,-1 0 1,0 0 0,0 0-1,0-1 1,0 1-1,1 0 1,-1 0 0,0 0-1,0 0 1,0-1 0,1 1-1,-1 0 1,0 0 0,0 0-1,1 0 1,-1 0 0,0 0-1,0 0 1,1 0 0,-1 0-1,0 0 1,0 0 0,1 0-1,15 3 2205,16 13 1242,-26-12-3206,1 0 1,-1 1-1,0 0 1,-1 0-1,1 0 0,-1 1 1,0 0-1,-1 0 0,1 0 1,5 11-1,0 2 379,-1 1 1,9 30 0,0 8 674,15 87 1,-27-106-857,-2 0 1,-1 1-1,-4 49 0,-2-56-394,-2 1-1,-1-2 0,-2 1 1,-13 38-1,4-28-1306,-2 0-1,-32 56 1,29-66-3255,3-5 1333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9:10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0 120 1728,'22'-8'17344,"-17"8"-14626,105-5-3030,-53 2 759,221-21 609,-73 5-299,-132 14-540,408-24 1049,74 11-200,6 10-762,-337 9 49,-7 1-3463,-230-2-7882,3 0 8422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9:11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30 371 3552,'-3'0'237,"0"1"0,1 0 0,-1 1 0,1-1 0,-1 0 0,1 1 0,-3 1 0,4-3-124,1 1-1,0-1 0,-1 0 0,1 0 0,-1 0 0,1 1 0,0-1 0,0 0 1,-1 1-1,1-1 0,0 0 0,-1 1 0,1-1 0,0 0 0,0 1 0,-1-1 1,1 1-1,0-1 0,0 0 0,0 1 0,0-1 0,0 1 0,0-1 0,-1 0 1,1 1-1,0-1 0,0 1 0,0-1 0,0 1 0,1-1 0,-1 1 0,0-1 1,0 0-1,0 1 0,0-1 0,0 1 0,0-1 0,1 0 0,-1 1 0,0-1 1,0 0-1,1 1 0,-1-1 0,0 0 0,1 1 0,-1-1 0,0 0 1,1 1-1,-1-1 0,0 0 0,1 0 0,-1 1 0,0-1 0,1 0 0,-1 0 1,1 0-1,2 2 483,0-1 0,1 0 0,-1 0 0,0 0 0,0-1 0,1 1 0,6-1-1,-1 0-70,0 0-1,1-1 0,11-3 1,35-9 1311,88-32 1,-112 33-1391,0-2 1,-2-2-1,0 0 1,30-23-1,-51 32-309,0 0-1,-1-1 1,0 0-1,0-1 1,-1 0-1,8-11 1,30-62-381,-40 73 263,0 0-1,1 1 1,0 0-1,0 0 1,0 1 0,1 0-1,0 0 1,10-7-1,-14 11 22,1 1 0,0 0 0,0-1 0,0 2 0,0-1 0,0 0 0,0 1 0,0 0 0,7-2 0,-9 3-10,1 0 1,0 0-1,0 0 1,-1 0 0,1 0-1,0 1 1,0-1-1,-1 1 1,1 0 0,0 0-1,-1 0 1,1 0-1,-1 0 1,1 1 0,-1-1-1,3 2 1,-3-1 2,0 0 1,0 0 0,-1 0-1,1 0 1,-1 0 0,1 0-1,-1 0 1,0 0-1,1 0 1,-1 1 0,0-1-1,0 1 1,-1-1 0,1 1-1,-1-1 1,1 1-1,-1-1 1,0 1 0,0-1-1,0 5 1,-1 5 112,0 0 1,-1 0-1,-5 14 1,2-7-37,-14 46 193,13-51-199,1 0 1,1 1-1,1 0 1,0 0-1,-2 25 0,5-37-86,0 0-1,0 0 0,0 0 0,1 0 0,-1 0 0,1 0 0,0 0 0,0-1 0,0 1 0,0 0 0,0 0 0,0-1 0,1 1 0,-1-1 0,1 1 1,0-1-1,0 0 0,3 4 0,-1-4 5,-1 1 0,1-1 1,0 0-1,0 0 0,0 0 0,0-1 1,0 1-1,0-1 0,0 0 0,0 0 1,7 0-1,5 0-591,1-1 0,-1-1 0,1 0 1,-1-1-1,23-6 0,73-23-10107,-75 24 7344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9:11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50 6144,'1'-1'2568,"-7"-3"1477,5 4-3947,1 0 0,0 0 0,0 0 1,0 0-1,-1 0 0,1 0 0,0 0 0,0 0 1,0 0-1,-1 0 0,1 0 0,0 0 0,0 0 0,0 0 1,-1 0-1,1 0 0,0 0 0,0-1 0,0 1 0,-1 0 1,1 0-1,0 0 0,0 0 0,0 0 0,0-1 1,0 1-1,-1 0 0,1 0 0,0 0 0,0 0 0,0-1 1,0 1-1,0 0 0,0 0 0,0 0 0,0-1 0,0 1 1,0 0-1,0 0 0,0 0 0,0-1 0,0 1 1,0 0-1,0 0 0,0 0 0,0-1 0,0 1 0,0 0 1,0 0-1,0 0 0,0-1 0,0 1 0,0 0 0,1 0 1,-1 0-1,0-1 0,0 1 0,10-11 4032,-3 7-3422,0 0 0,1 0 1,-1 1-1,14-4 1,-20 6-681,1 1 0,0-1 0,-1 1 0,1-1 0,0 1 0,0 0 0,-1 0 0,1 0 0,0 0 0,0 0 0,-1 0 0,1 1 0,0-1 0,-1 0 1,1 1-1,0 0 0,-1-1 0,1 1 0,-1 0 0,1 0 0,-1 0 0,1 0 0,-1 0 0,1 0 0,-1 0 0,0 0 0,0 0 0,0 1 0,2 1 1,-3-2-9,1 1 1,-1 0 0,0 0-1,0 0 1,1-1 0,-1 1-1,0 0 1,0 0 0,-1 0-1,1 0 1,0-1 0,-1 1-1,1 0 1,-1 0 0,1-1-1,-1 1 1,-1 2 0,-2 6 70,-56 179 647,35-115-558,24-71-145,0 0 1,1 0-1,-1 0 0,1 0 1,-1 0-1,1 0 0,0 0 1,0 0-1,1 4 1,-1-5-12,0-1 0,1 0 0,-1 0 1,0 1-1,1-1 0,0 0 0,-1 0 1,1 0-1,-1 0 0,1 0 0,0 0 1,0 0-1,0 0 0,0 0 0,0 0 1,0 0-1,0 0 0,0-1 0,0 1 1,0 0-1,0-1 0,0 1 0,0 0 1,2-1-1,3 2-137,0-1 0,0-1 0,1 1 1,-1-1-1,0 0 0,1 0 0,-1-1 0,12-2 1,22-2-5742,-27 8 3640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2:46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45 3328,'4'-25'1936,"5"5"4346,-12 22-6136,0 1-1,0-1 0,0 0 0,1 1 0,-5 5 1,1-2-36,-100 96 2003,20-22-1256,76-70-802,1 0 0,0 1 0,0 0 0,1 0 0,1 1 0,-1 0 0,2 1 0,0-1 0,0 1 0,2 0 0,-1 1 0,2-1 0,-1 1 0,2 0 0,-2 17 0,1 72 550,3-89-529,2 1 0,0 0 0,0 0 0,1-1 0,6 16 0,0-6 49,0 0-1,2-1 0,1 0 0,0-1 0,2 0 1,25 31-1,-31-44-98,-3-3 22,-1-1-1,1 0 0,0 0 0,8 6 0,-11-10-369,-1 0 1,1 0-1,0 0 0,-1 0 0,1-1 1,0 1-1,-1-1 0,1 1 0,0-1 1,-1 1-1,1-1 0,0 0 1,0 0-1,0 0 0,-1 0 0,1 0 1,0-1-1,0 1 0,-1 0 0,1-1 1,3-1-1,10-3-1859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9:29.4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44 0 2720,'-3'6'1391,"3"-6"-1174,-1 1 1,1 0 0,-1 0-1,1 0 1,-1 0 0,1-1-1,-1 1 1,1 0-1,-1 0 1,0-1 0,1 1-1,-1 0 1,0-1 0,0 1-1,1-1 1,-1 1 0,0-1-1,0 0 1,0 1 0,0-1-1,0 0 1,0 1-1,0-1 1,-1 0 0,-8 0 1302,10 0-1515,0 0 1,0 0-1,0 0 0,0 0 1,0 0-1,0 0 1,0 1-1,0-1 0,0 0 1,0 0-1,0 0 1,0 0-1,0 0 1,0 0-1,0 0 0,0 0 1,0 0-1,0 0 1,0 0-1,0 0 1,0 0-1,0 0 0,0 0 1,0 0-1,0 0 1,0 0-1,0 0 1,0 0-1,0 0 0,0 0 1,0 0-1,0 0 1,0 1-1,0-1 1,0 0-1,0 0 0,0 0 1,0 0-1,0 0 1,0 0-1,0 0 1,0 0-1,0 0 0,0 0 1,-1 0-1,1 0 1,0 0-1,0 0 2,1 0-1,-1 0 1,0 0-1,0 0 0,0 0 1,0 0-1,1 1 1,-1-1-1,0 0 1,0 0-1,0 0 1,0 0-1,0 0 1,0 1-1,0-1 1,0 0-1,1 0 1,-1 0-1,0 0 1,0 1-1,0-1 0,0 0 1,0 0-1,0 0 1,0 0-1,0 1 1,0-1-1,0 0 1,0 0-1,0 0 1,0 1-1,0-1 1,0 0-1,-1 0 1,1 0-1,0 0 0,0 1 1,0-1-1,0 0 1,0 0-1,0 0 1,0 1-1,-1-1 26,-10 0-2725,14 3 1008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9:14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499 0 4384,'-3'6'11765,"35"0"-9843,-14-1-1149,1-2-1,32 2 1,109-1 560,-152-4-1277,0 0 1,-1 1-1,1 0 1,0 0-1,14 5 1,-20-5-41,0-1-1,-1 1 1,1 0 0,0 0-1,0-1 1,0 2 0,-1-1 0,1 0-1,0 0 1,-1 0 0,1 1-1,-1-1 1,0 1 0,1-1-1,-1 1 1,0-1 0,0 1 0,0 0-1,0 0 1,0 0 0,-1-1-1,1 1 1,0 0 0,-1 0 0,1 0-1,-1 0 1,0 3 0,-1 17 88,-2-1 0,0 0 1,-11 36-1,5-22-57,-7 33 37,-44 166 312,42-162-242,-14 105 0,26-143-100,-53 395 987,24 6 121,16-114-413,13-233-394,4-74-299,2-6-31,-1 0-1,1 0 1,1 14 0,0-12-46,-1 0 0,0 0 1,0 0-1,-1 0 1,-4 17-1,-2 13 70,3-2 1,-2 35 7,6-71-55,0 1 0,0 0 0,-1 0 0,1 0 0,0-1 0,-1 1 0,-1 5 0,1-7 282,2 10-254,-1-10-99,0 21 85,-8-15 16,7-5-30,1-1 0,-1 0 0,0 0 0,0 0 0,-1 0 0,1 0 0,0-1 0,0 1 0,0 0 1,-1 0-1,1-1 0,0 1 0,-1-1 0,1 1 0,0-1 0,-1 0 0,-1 1 0,-44 7-124,-71 2 1,-54-8-406,127-2 375,-41 0-1703,29 0-3656,52-1 2564,10-1-847,7 1 1032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9:15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37 277 4480,'-1'1'429,"-1"-1"-1,1 0 1,-1 1-1,1-1 1,0 1 0,-1-1-1,1 1 1,0-1 0,-1 1-1,1 0 1,0 0 0,0 0-1,0 0 1,-1 0 0,0 1-1,2-2-265,-1 1 0,1-1 0,-1 0 0,1 1 0,-1-1 0,1 0 0,-1 1 0,0-1 0,1 0 0,-1 0 0,0 0 0,1 0 0,-1 1 0,0-1 0,1 0 0,-2 0 0,2 0-106,0 0-1,0 0 1,0 0-1,0 0 1,0 0-1,0 0 1,0 0-1,-1 0 1,1 0-1,0 0 1,0 0-1,0 0 1,0 0 0,0 0-1,0 0 1,0 0-1,-1 0 1,1 0-1,0 0 1,0 0-1,0 0 1,0 0-1,0 0 1,0-1-1,0 1 1,0 0-1,-1 0 1,1 0-1,0 0 1,0 0-1,0 0 1,0 0-1,0 0 1,0 0-1,0 0 1,0-1-1,0 1 1,0 0-1,0 0 1,0 0 0,0 0-1,0 0 1,0 0-1,0 0 1,0-1-1,0 1 1,0 0-1,0 0 1,0 0-1,0 0 1,0 0-1,0 0 1,0 0-1,0-1 1,0 1-1,0 0 1,0 0-1,0 0 1,0 0-1,0 0 1,0 0-1,0 0 1,0 0-1,0-1 1,1 1-1,0-15 1981,0 7-1812,2-1-64,1 1 0,0-1 0,1 1 0,6-9 0,1-3 58,-6 11-79,0 1 1,1-1-1,0 1 0,0 0 1,1 1-1,0 0 1,0 0-1,18-10 1,-24 15-103,0 1 1,1-1 0,-1 1 0,1 0-1,0 0 1,-1 0 0,1 0 0,0 1-1,0-1 1,4 0 0,-6 2-18,0-1 0,0 0 0,0 0 0,0 1 0,0-1 0,0 0 0,-1 1 0,1-1 0,0 1 0,0-1 0,0 1 0,-1 0 0,1-1 0,0 1 0,-1 0 0,1-1 0,0 1 0,-1 0 0,1 0 0,-1 0 0,1-1 0,-1 1 0,0 0 0,1 0 0,-1 0 0,0 0 0,0 0 0,1 0 1,-1 0-1,0 0 0,0 0 0,0 1 0,4 54 587,-3 68 0,-2-58-379,1-57-146,0 1-1,1-1 1,0 0-1,0 1 1,1-1 0,1 0-1,-1 0 1,8 15-1,-8-19-8,1-1-1,-1 0 1,1 0-1,0-1 1,0 1-1,0-1 1,1 1-1,-1-1 1,1 0-1,0 0 1,-1-1-1,1 1 1,1-1-1,-1 0 1,0 0-1,1 0 1,-1 0-1,1-1 1,6 2-1,-1-2 33,1 0 0,0-1 0,-1 0 0,1 0 0,0-1 0,18-4 0,-9 1 13,-1-2 0,32-12 0,-38 11-82,0 0 0,-1 0-1,0-1 1,0-1 0,-1 0 0,1 0 0,-2-1 0,0-1 0,0 0-1,15-22 1,0-7-102,39-86-1,-29 53-11,-24 52 91,-5 7-39,0 1-1,1 1 0,1 0 1,0 0-1,0 0 0,16-16 1,-22 27 25,-1 0 0,1-1 1,0 1-1,-1 0 0,1 0 0,0 0 1,0 0-1,0 0 0,-1 1 0,1-1 1,0 1-1,0-1 0,0 1 0,0 0 1,0-1-1,0 1 0,0 0 0,1 0 1,-1 0-1,0 1 0,0-1 0,0 0 1,0 1-1,0 0 0,-1-1 0,1 1 1,0 0-1,3 2 0,4 2-66,-1 1 0,0 0-1,-1 1 1,12 11 0,-15-14 59,-1-1-97,0 0 1,-1 0-1,1 0 0,-1 1 0,0-1 0,0 1 1,0-1-1,0 1 0,-1 0 0,0-1 0,2 6 1,-2-4-867,-1 0 1,1 0 0,-1 0 0,0 0-1,0 7 1,-1 7-1250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9:17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9 488 4160,'-8'5'10197,"10"-4"-9541,-1 0 0,1-1 0,0 1 0,0-1 0,0 1 0,0-1 0,0 0 0,3 0 0,17-3 1345,-12 0-1671,0 0 1,14-6-1,-9 0-88,0 1 0,-1-2-1,0 0 1,0 0 0,21-22 0,54-69 40,-61 64-127,-2 0-1,28-54 1,-41 67-112,-1-1-1,8-26 1,-19 50-39,-1 0 0,1 0 0,-1 0 1,0 0-1,1 0 0,-1 0 0,0 0 0,0 0 1,1-1-1,-1 1 0,0 0 0,0 0 0,0 0 1,-1 0-1,1 0 0,0-1 0,0 1 0,-1 0 1,1 0-1,0 0 0,-1 0 0,1 0 0,-1 0 1,0 0-1,1 0 0,-1 0 0,0 0 0,0-1 1,-1 2 6,1 0 1,0-1 0,-1 1 0,1 0-1,0 0 1,-1 0 0,1 0 0,-1 0-1,1 0 1,0 0 0,-1 0 0,1 0 0,0 1-1,-1-1 1,1 1 0,0-1 0,0 1-1,0-1 1,-1 1 0,1 0 0,0-1 0,0 1-1,0 0 1,-1 1 0,-3 2 33,0 1 0,1-1-1,0 1 1,0 0 0,0 0 0,1 0 0,-1 0 0,1 1 0,1-1-1,-1 1 1,1 0 0,0-1 0,-3 12 0,2 0 70,0 1 0,1 0 0,0 28 0,4-19-38,0-1 1,2 0-1,1 0 0,1 0 0,9 27 1,-13-47-473,0-1 1,0 1-1,1 0 0,0-1 1,0 0-1,0 1 0,0-1 1,8 8-1,2-1-1296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9:18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82 2976,'0'0'96,"-1"0"1,1-1-1,-1 1 1,1 0-1,-1 0 0,1 0 1,-1 0-1,1 0 1,-1 0-1,1-1 0,-1 1 1,1 0-1,-1 0 1,1-1-1,0 1 0,-1 0 1,1-1-1,-1 0 1,1 1-34,0 0 0,0 0 1,0 0-1,0 0 1,0 0-1,-1-1 0,1 1 1,0 0-1,0 0 0,0 0 1,0 0-1,0 0 1,0 0-1,-1 0 0,1 0 1,0 0-1,0 0 0,0 0 1,0 0-1,0 0 0,0-1 1,-1 1-1,1 0 1,0 0-1,0 0 0,0 0 1,0 0-1,0 0 0,-1 1 1,1-1-1,0 0 1,0 0-1,0 0 0,0 0 1,0 0-1,-1 0 0,1 0 1,-1 0 273,0 1 1,0-1-1,0 1 1,0-1-1,0 0 0,1 0 1,-1 0-1,0 1 1,0-1-1,0 0 1,-1 0-1,1 0 0,0-1 1,-1 1-1,1 0 0,0 0-1,1-1 1,-1 1-1,0 0 1,0 0-1,1 0 1,-1 0-1,0 0 1,0 0-1,1 1 1,-1-1-1,0 0 1,1 0-1,-1 0 1,0 1-1,0-1 1,1 0-1,-1 1 1,0 0-1,-5 0 2438,14-1-940,25-3-991,1 0 0,35-10 0,-18 4-529,296-30 692,-285 34-732,-10 3-86,-33 2-162,0-1 0,29-5 0,-31 6-217,-6 1-34,-10-1-100,-16 0-10213,7 0 7423,-1 3 1025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9:18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14 3712,'-18'0'1221,"17"0"-1090,1 1-1,-1-1 1,0 0 0,0 0-1,1 0 1,-1 1 0,0-1-1,1 0 1,-1 1 0,0-1-1,1 1 1,-1-1 0,1 1-1,-1-1 1,0 1 0,1-1-1,0 1 1,-1-1-1,1 1 1,-1 1 0,-1 0 928,1-1-422,1-1-273,-1 1 0,0 0 0,1-1-1,-1 1 1,1-1 0,-1 1 0,0-1 0,1 1 0,-1-1 0,0 1 0,0-1 0,1 0 0,-1 1 0,-1-1 0,43-2 9742,26-5-6625,37-3-3661,330-5 1081,-274 16-1999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9:19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45 7808,'0'-1'381,"-1"0"1,0 1 0,0-1 0,0 1-1,0-1 1,0 1 0,1 0-1,-1-1 1,0 1 0,0 0 0,0 0-1,0-1 1,0 1 0,0 0-1,0 0 1,0 0 0,0 0-1,0 0 1,0 1 0,0-1 0,-1 0-1,-22 6 2061,23-6-2434,-11 4 851,0 1-1,-19 11 0,4-2-14,11-5-636,1 0 0,1 1 0,0 1 0,0 0 0,1 1 0,0 0 0,1 1 0,-11 16 0,8-10-34,1 1 1,1 1-1,1 0 1,1 1-1,1 0 0,1 1 1,1 0-1,1 0 0,-8 49 1,14-63-87,0 0 1,0 0-1,1 1 0,0-1 0,0 0 1,3 13-1,-1-16-19,-1-1 0,1 1 0,0-1 0,0 0 0,0 0 0,1 0 0,0 0-1,0-1 1,0 1 0,1-1 0,6 8 0,-2-5 48,-1 0-1,1-1 1,1 1-1,-1-1 1,1-1 0,0 0-1,0 0 1,1-1-1,-1 0 1,1 0-1,0-1 1,0-1 0,0 0-1,0 0 1,0-1-1,1 0 1,-1 0-1,0-2 1,1 1 0,16-4-1,-1-1-58,-1-1 0,0-2 0,-1-1 0,0 0 0,0-2 0,39-24-1,-33 14-56,-2-1-1,0-2 0,42-46 0,60-94-379,-116 144 276,24-43 0,-35 57 55,-1-1 1,1 1-1,-1-1 0,0 0 0,0 1 1,-1-1-1,0 0 0,0 0 0,0 0 1,-1 0-1,-1-9 0,0 12 18,0 0 0,0 1 0,0-1-1,-1 0 1,1 0 0,-1 1 0,0-1 0,0 1-1,0 0 1,-1 0 0,1-1 0,-1 1 0,0 1-1,0-1 1,0 0 0,0 1 0,0-1 0,-1 1-1,-3-2 1,-4-2-70,0 1 0,0 0 0,-1 1 0,-19-5 0,-12 0 29,-1 1 0,-50-1 0,74 9-193,0 0 0,0 1 0,-37 8 0,-58 21-6056,82-18 4037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9:33.9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273 47 2656,'16'-20'1620,"-14"18"-903,0-1 0,0 0 0,0 1 0,1-1 1,-1 1-1,5-4 0,-6 2 2268,-1 3-1926,-1 3-719,-34 49 1682,20-30-1569,-18 35-1,-111 254 828,123-258-1123,2-4 373,-20 80-1,37-119-952,10-28-6140,14-20 1299,-9 17 3307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9:34.3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25 214 3712,'-16'-12'1221,"12"6"-757,4 3-693,-1 1 553,0 0 1,1 0-1,-1 0 0,1 0 0,-1 0 0,1 0 0,0 0 0,0 0 1,0 0-1,0 0 0,0 0 0,1 0 0,-1 0 0,0 0 0,1 0 1,0 0-1,-1 0 0,1 0 0,0 0 0,0 0 0,0 0 0,2-2 1,1 0 34,-1 0 0,1 1 0,0-1 0,0 1 1,1 0-1,-1 0 0,1 0 0,-1 1 1,1-1-1,6-1 0,9-3 155,27-5 0,-12 4-102,194-48 456,-176 46-830,0 3 0,76-2 0,-51 13-1948,-110 3-2180,10-3 2261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9:34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87 6720,'-3'4'2545,"9"-4"-801,21-3 431,-14 1-1205,64-8 1990,148-22 181,-35-6-2917,-183 37-397,1-1-1,0 1 0,10 0 1,-16 1-158,-1 0 1,1 0-1,0 0 0,0 0 1,-1 1-1,1-1 1,0 0-1,0 1 0,-1-1 1,1 1-1,-1 0 1,1-1-1,0 1 0,-1 0 1,1 0-1,-1 0 1,0 0-1,1 0 0,-1 1 1,1 0-1,5 8-3226,0 1 1248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9:35.3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 70 3648,'3'-7'6400,"-6"13"-5548,-1 0 0,0-1 0,-8 9 0,1-1-330,-18 24 468,9-13-381,0 1-1,2 1 1,-25 49-1,41-72-553,0 1 0,1 0-1,0 0 1,0 0 0,0 0 0,0 0 0,1 0-1,0 1 1,0-1 0,0 0 0,0 0 0,0 0-1,1 0 1,1 6 0,-1-8-1,0 0 0,0 1 0,0-1 0,0 0 0,0 0 0,0 0 1,1 0-1,-1 0 0,1-1 0,0 1 0,-1 0 0,1-1 0,0 1 0,0-1 0,0 1 1,0-1-1,0 0 0,0 0 0,0 0 0,1 0 0,-1 0 0,0-1 0,0 1 0,1-1 1,-1 1-1,3-1 0,0 0-3,0 0 1,0-1 0,0 1-1,0-1 1,0 0 0,0 0-1,0-1 1,0 0 0,-1 0-1,1 0 1,0 0 0,-1-1-1,0 1 1,0-1 0,1 0-1,-2-1 1,1 1 0,0-1 0,-1 1-1,4-6 1,1 0-21,-2 0 0,0-1 0,0 0 0,0 1 1,-1-2-1,-1 1 0,0-1 0,4-15 0,7-56-59,-13 69-40,-1 1 0,-1 0 0,0 0 0,-3-22 0,3 31 66,-1 1-1,0-1 1,0 0-1,0 0 1,0 0 0,-1 1-1,1-1 1,-1 1-1,1-1 1,-1 1 0,0-1-1,0 1 1,0 0-1,0 0 1,-1 0 0,1 0-1,0 0 1,-1 1-1,1-1 1,-1 1-1,0 0 1,1-1 0,-1 1-1,0 0 1,0 1-1,0-1 1,0 0 0,0 1-1,0 0 1,-6-1-1,8 2 62,2-1 74,8 0 257,14-1 180,8-2-527,113-15 688,-137 17-763,1 0 1,0 1 0,14 1-1,4 0 286,-24 0-251,-1-1 1,0 0-1,1 0 1,-1 1-1,0-1 1,0 0-1,0 1 1,1-1-1,-1 1 0,0 0 1,0-1-1,0 1 1,0 0-1,0 0 1,0 0-1,0 0 1,0 0-1,0 0 1,0 0-1,-1 0 1,1 0-1,0 0 1,-1 0-1,1 0 1,-1 0-1,1 1 1,-1-1-1,0 0 1,1 0-1,-1 1 1,0-1-1,0 0 1,0 2-1,1 6 69,0 0 0,-1 0 1,-2 14-1,2-23-74,-6 62 158,-7 117 424,13-173-542,0 1-1,1-1 1,0 0 0,0 0-1,0 0 1,1 1 0,0-1-1,4 8 1,-5-11 2,1 0 1,-1-1-1,1 1 0,0 0 1,0-1-1,0 0 1,0 1-1,0-1 0,1 0 1,-1 0-1,1 0 0,-1-1 1,1 1-1,-1-1 1,1 1-1,0-1 0,0 0 1,0 0-1,4 1 1,3 0-209,1-1 0,0 0 0,-1-1 0,21-2 1,17-6-7405,-22 4 3642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9:33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31 479 4224,'-17'5'1831,"12"-1"1740,-3-11 115,9 6-3302,-1 0 0,1 1 0,0-1 0,-1 0 0,1 0 0,0 0 0,-1 1 0,1-1-1,-1 0 1,0 0 0,1-2 0,3-7-368,0 0-1,0-1 0,1 1 1,0 1-1,11-16 0,6-12-96,-22 37 81,23-42 9,2 0 0,38-46 0,-53 76 0,0 1 0,1 0-1,0 1 1,0 0 0,16-10 0,-23 18 8,2-3-25,1 1 0,-1 1 0,1-1 0,0 1 0,8-3 0,-12 6 14,-1-1-1,1 1 1,-1-1 0,0 1-1,1 0 1,-1 0-1,1 0 1,-1 1-1,1-1 1,-1 1-1,0-1 1,1 1-1,-1 0 1,0-1-1,1 1 1,-1 1-1,0-1 1,0 0-1,0 0 1,3 3-1,0 1 29,-1-1-1,0 1 0,0 0 0,0 0 0,-1 0 1,1 0-1,-1 0 0,3 8 0,17 49 138,-20-52-150,14 43 33,-10-25 28,2-1 1,1 0 0,24 45-1,-26-61 18,-1 0-1,2-1 0,-1 0 1,1 0-1,20 16 1,-24-22-27,1 0 1,0 0-1,-1 0 1,1-1-1,0 0 1,1 0-1,-1 0 1,0-1-1,1 0 1,0 0-1,-1-1 1,13 2-1,-15-3-20,-1-1-1,1 1 1,0 0-1,-1-1 1,1 0-1,-1 0 1,1 0-1,-1 0 1,0 0-1,1-1 1,-1 1-1,0-1 1,0 0-1,0 0 1,0 0-1,0-1 1,3-3 0,1-2 100,0-2 0,0 1 0,-1 0 1,7-18-1,7-17 26,18-58-1,16-38-156,1 32-417,-52 103 367,-1 2 0,0-1 0,1 0 0,0 0-1,0 1 1,0-1 0,0 1 0,1 0 0,-1 0 0,1 1 0,0-1 0,0 1-1,0-1 1,0 1 0,0 0 0,0 1 0,1-1 0,-1 1 0,0 0 0,6-1-1,-1 1 27,0 1 0,1 0 0,-1 1-1,0-1 1,0 2 0,0-1 0,0 2-1,0-1 1,8 4 0,28 12-22,45 24 0,-88-41 13,22 9-2360,-23-9 1850,0-1 0,1 1 0,-1-1 0,1 0 0,-1 0 0,1 1 0,-1-1 0,1 0 0,-1 0 0,0-1 0,1 1 0,-1 0 0,1 0 0,2-1 0,5-3-2327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9:36.5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5 986 4224,'-4'4'2372,"5"-2"-516,12-1 632,20-5-143,4-2-698,52-15 0,-73 16-1410,0 0-1,0-2 1,-1 0 0,0-1 0,26-18-1,-18 8-79,-1-2 0,31-35 0,36-53 114,-42 49-133,114-141 273,-142 175-377,0-1-1,-1 0 1,-2-1-1,-1-1 1,-1-1 0,-1 0-1,-2-1 1,-1 0-1,12-63 1,-21 86-59,0 1 0,0-1 0,-1 0 1,0 1-1,0-1 0,-1 0 0,0 0 0,-3-12 0,4 18 17,-1-1-1,1 1 1,-1 0 0,1-1-1,-1 1 1,1 0 0,-1-1-1,0 1 1,0 0 0,1 0-1,-1 0 1,0 0 0,0-1-1,0 1 1,0 1 0,-1-1-1,1 0 1,0 0 0,0 0-1,0 0 1,-1 1 0,1-1-1,0 1 1,-1-1 0,1 1-1,-1 0 1,1-1 0,-1 1-1,1 0 1,0 0 0,-1 0-1,1 0 1,-1 0 0,1 0-1,-1 0 1,1 1 0,-3 0-1,-1 0-19,-1 2 0,1-1 0,0 0 0,0 1-1,0 0 1,0 0 0,1 1 0,-6 4-1,-8 9 30,1 1 0,1 1-1,-22 32 1,-31 69 252,60-101-162,0 1 0,2 0 0,1 0 0,0 1 0,1-1 0,2 1 0,0 0 0,1 1 0,1 28-1,2-24 41,2-1-1,0 1 1,2-1-1,1 0 0,0-1 1,2 1-1,16 32 0,-22-52-112,1 0 0,-1 0-1,1-1 1,0 1 0,1-1-1,6 8 1,-8-10-128,0-1 1,0 1-1,0-1 0,0 1 1,0-1-1,0 0 0,0 0 1,1 0-1,-1 0 0,0-1 1,1 1-1,-1 0 0,0-1 0,1 0 1,-1 1-1,1-1 0,4-1 1,20-4-4014,3 1 1185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9:36.9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61 6656,'-9'-5'8730,"31"5"-6605,24-5 0,56-15-680,-17 3-1113,-48 11-284,-1 2 0,1 1 0,55 3 0,-40 1-681,-39-1-3977,-22 0 882,0 3 1206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9:37.3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68 7040,'0'0'90,"0"0"1,-1 0-1,1 0 1,0 0-1,0 0 1,0 0-1,0 0 1,-1 0-1,1 0 1,0 0-1,0 0 1,0 0-1,-1 1 0,1-1 1,0 0-1,0 0 1,0 0-1,0 0 1,0 0-1,-1 0 1,1 0-1,0 0 1,0 1-1,0-1 1,0 0-1,0 0 1,0 0-1,-1 0 1,1 0-1,0 1 1,0-1-1,0 0 1,0 0-1,0 0 1,0 0-1,0 1 0,0-1 1,0 0-1,0 0 1,9 2 2613,19-4 624,-27 2-3118,48-6 1731,52-13 0,18-3-1189,110 7-234,-187 11-890,-24 1-2200,-11 1 492,11 1-869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9:37.7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219 84 6304,'-14'-9'2032,"14"8"-2011,0 1 1,0 0-1,0 0 1,0 0-1,0 0 1,-1 0-1,1 0 1,0 0-1,0-1 1,0 1-1,0 0 0,-1 0 1,1 0-1,0 0 1,0 0-1,0 0 1,-1 0-1,1 0 1,0 0-1,0 0 1,0 0-1,-1 0 1,1 0-1,0 0 1,0 0-1,0 0 1,-1 0-1,1 1 1,0-1-1,0 0 1,0 0-1,0 0 0,-1 0 1,1 0-1,0 0 1,0 1-1,-15 7 914,0 1 1,0 0-1,1 2 0,1-1 0,-25 26 0,30-27-533,-7 6 365,-15 22 0,26-31-670,0 0-1,0 1 1,0-1 0,1 1-1,0 0 1,0 0-1,-2 11 1,3-9 9,1 1 1,0-1-1,0 1 0,1 0 1,0 0-1,1-1 0,0 1 1,0 0-1,1-1 0,0 1 0,1-1 1,0 0-1,1 0 0,0 0 1,0 0-1,1-1 0,0 1 0,0-1 1,1 0-1,0-1 0,0 1 1,1-1-1,0-1 0,0 1 1,1-1-1,0 0 0,0-1 0,11 6 1,-9-7-7,0 0 0,0 0 0,0-2 0,1 1 0,-1-1 0,1 0 0,0-1 0,-1-1 0,1 0 0,0 0 0,0-1 0,-1 0 0,16-4 0,-12 2-46,-1-2-1,0 1 1,0-1-1,-1-1 1,0 0-1,0-1 1,0-1-1,-1 1 1,0-2-1,12-10 1,-4 0-12,-1-1 0,-1 0 1,0-2-1,-2 0 0,-1 0 0,0-1 1,-2-1-1,0 0 0,-2-1 0,-1 0 0,7-31 1,-14 46-109,0 1 0,0-1 0,-1 0 1,-1 0-1,0 0 0,0 0 0,-1 0 0,0 0 1,0 1-1,-1-1 0,-5-14 0,6 22 44,0 0 0,-1 0 0,1 0-1,0 0 1,-1 0 0,1 0-1,-1 1 1,0-1 0,1 1 0,-1-1-1,0 1 1,0-1 0,0 1 0,0 0-1,0 0 1,0 0 0,0 0-1,0 0 1,-1 1 0,1-1 0,0 1-1,0-1 1,-1 1 0,1 0 0,0 0-1,-4 0 1,-5 1-24,0 0 1,0 0-1,0 1 1,-11 4-1,16-4 54,-31 8-176,2 2 0,0 1 0,-44 23 0,3 7-2719,65-36 1410,1 1 0,0 0 0,0 1 0,-15 16 0,1 11-2277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9:39.6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6 567 4224,'0'0'192,"-1"0"1,1 0 0,0-1-1,-1 1 1,1 0-1,-1 0 1,1-1-1,0 1 1,-1-1-1,1 1 1,0 0 0,0-1-1,-1 1 1,1-1-1,0 1 1,0 0-1,0-1 1,0 1-1,-1-1 1,1 1-1,0-1 1,0 1 0,0-1-1,0 1 1,0-1-1,0 1 1,0-1-1,0 0 149,0-1-1,0 1 1,0 0-1,0-1 0,0 1 1,0 0-1,1 0 0,-1-1 1,0 1-1,2-3 1,11-20 1436,-9 16-1376,0 1 0,0-1 0,6-6 0,26-28 45,2 1 0,1 2-1,2 1 1,61-41 0,-90 70-443,3-2-59,0 0 1,1 2 0,28-14-1,-43 23 54,0-1-1,0 1 0,0-1 1,0 1-1,0 0 0,0-1 1,0 1-1,1 0 0,-1 0 0,0 0 1,0 0-1,0 0 0,0 0 1,1 0-1,-1 0 0,0 1 1,0-1-1,0 0 0,0 1 1,0-1-1,0 1 0,2 0 0,-2 0 3,0 0 0,0 0 0,0 0 0,-1 1 0,1-1 0,0 0-1,-1 0 1,1 1 0,-1-1 0,1 0 0,-1 1 0,0-1-1,1 0 1,-1 1 0,0 2 0,0 5 21,-1 0 0,1 1 0,-2-1 0,-2 12 0,3-18-8,-14 56 85,9-39-54,0 0 0,2 1 0,0-1 0,2 1 0,-1 33 0,4-34 49,2 0-1,0-1 1,1 1-1,1-1 0,11 30 1,-13-41-17,0-1 1,0 0-1,1 0 1,0 0 0,0-1-1,1 1 1,0-1-1,0 0 1,0 0-1,1-1 1,-1 0 0,2 0-1,-1 0 1,0 0-1,1-1 1,13 6-1,-15-8-22,-1-1-1,1 0 1,-1 0-1,1 0 1,-1-1-1,1 1 1,-1-1-1,1 0 1,-1-1-1,1 1 1,-1-1-1,1 1 0,-1-2 1,1 1-1,-1 0 1,0-1-1,0 0 1,1 0-1,-1 0 1,4-3-1,2-3 23,1 0 0,-2 0 0,1-1 0,-1-1 0,12-15 0,-8 8 17,0-1 1,-1 0-1,-1-1 0,0 0 1,8-22-1,-4 1-30,-1 0 1,12-63-1,4-85-111,-28 169 39,1 2-77,0 1 0,0 0-1,2 1 1,7-20-1,-11 33 78,-1 1 0,0 0 0,1-1 0,0 1-1,-1 0 1,1-1 0,0 1 0,-1 0 0,1 0-1,0-1 1,0 1 0,0 0 0,0 0 0,0 0 0,0 0-1,0 0 1,1 0 0,-1 1 0,0-1 0,0 0-1,1 1 1,-1-1 0,0 1 0,1-1 0,-1 1-1,1-1 1,-1 1 0,1 0 0,-1 0 0,0 0 0,1 0-1,-1 0 1,1 0 0,-1 0 0,3 1 0,16 4 27,0 0 1,-1 2 0,1 0 0,22 13 0,-7-5-17,81 42 332,-23-12-28,-14-7 622,-79-38-943,0 0 0,0 0 0,0 0 0,0 0-1,0 0 1,0 0 0,1 0 0,-1 0 0,0 0 0,0 0 0,0 0 0,0 0 0,0 0 0,0 0 0,0 0 0,0 0 0,0 0 0,1 0 0,-1 0 0,0 0 0,0 0 0,0 0 0,0 0 0,0-1 0,0 1 0,0 0 0,0 0 0,0 0 0,0 0 0,0 0 0,1 0 0,-1 0 0,0 0 0,0 0 0,0 0 0,0 0 0,0-1 0,0 1 0,0 0 0,0 0 0,0 0 0,0 0 0,0 0 0,0 0 0,0-1 0,0-8-2402,-5-14-4437,4 14 3840,0 1 81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9:40.2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85 4064,'0'-28'3962,"0"28"-3818,0 0 0,0-1 0,0 1 0,0-1 0,0 1 0,0-1 0,0 1 0,0 0 0,0-1 0,0 1-1,-1 0 1,1-1 0,0 1 0,0-1 0,0 1 0,-1 0 0,1-1 0,0 1 0,0 0 0,-1 0 0,1-1-1,0 1 1,-1 0 0,1 0 0,0-1 0,-1 1 0,1 0 0,-1 0 0,-12 0 1231,-11 9-794,23-9-487,-7 5 74,-1 0-1,1 1 0,1-1 1,-1 1-1,1 1 1,0 0-1,0 0 0,1 0 1,0 1-1,0 0 0,0 0 1,-6 15-1,11-20-98,0-1-1,0 0 1,0 1-1,1-1 1,-1 1-1,1-1 1,0 0 0,-1 1-1,1-1 1,1 1-1,-1-1 1,0 1-1,0-1 1,1 1-1,0-1 1,-1 1 0,1-1-1,0 0 1,0 1-1,0-1 1,0 0-1,1 0 1,-1 0-1,2 2 1,0 0 81,0-1-1,0 0 1,1-1-1,-1 1 1,0 0 0,1-1-1,0 0 1,-1 0-1,1 0 1,0 0 0,0-1-1,8 3 1,0-2 91,0 0-1,0-1 1,1 0 0,-1-1 0,0 0 0,1-1 0,-1 0-1,0-1 1,0 0 0,13-5 0,-20 6-211,0-1 1,0 0-1,0 0 1,-1 0-1,1-1 1,-1 1-1,1-1 1,-1 0-1,0-1 1,0 1-1,-1-1 1,1 1-1,-1-1 1,1 0-1,-1 0 0,-1-1 1,1 1-1,0-1 1,-1 1-1,0-1 1,0 0-1,-1 0 1,1 0-1,-1 0 1,0 0-1,1-9 1,-2 8-47,0 1 1,-1-1-1,1 0 1,-1 1-1,0-1 1,0 1-1,-1-1 0,0 1 1,0-1-1,0 1 1,-1 0-1,1 0 1,-1 0-1,0 0 1,-1 1-1,1-1 1,-1 1-1,0 0 1,0 0-1,0 0 1,-1 0-1,1 1 1,-1 0-1,0 0 1,0 0-1,0 0 1,0 1-1,0 0 1,-1 0-1,1 0 1,-1 1-1,-8-1 1,1 1-82,-1 0 0,1 2 0,0 0 0,-1 0 0,1 1 0,-16 5 0,-25 10-2387,4 6-4252,39-15 4310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9:40.6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195 44 3136,'12'-15'1096,"2"-4"70,-4 11 2497,-10 8-3633,0 0 0,0 0 1,0-1-1,0 1 0,0 0 0,0 0 0,0 0 0,0 0 1,0 0-1,0 0 0,0 0 0,0 0 0,0 0 1,0 0-1,1 0 0,-1 0 0,0 0 0,0 0 0,0 0 1,0 0-1,0 0 0,0 0 0,0 0 0,0 0 0,0 0 1,0 0-1,0 0 0,1 0 0,-1 0 0,0 0 1,0 0-1,0 0 0,0 0 0,0 0 0,0 0 0,0 0 1,0 0-1,0 0 0,0 0 0,0 0 0,0 0 0,0 0 1,1 0-1,-1 0 0,0 0 0,0 0 0,0 0 0,0 1 1,0-1-1,0 0 0,0 0 0,0 0 0,0 0 1,0 0-1,0 0 0,0 0 0,0 0 0,0 0 0,0 0 1,-1 8 837,-6 8 229,-3 0-496,-1 0 0,-1-1 0,-15 16 0,-44 38 169,64-62-707,-2 2-50,-4 2-21,0 1 0,1 1 0,1 0 0,-18 26 1,29-36-265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9:41.0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0 5632,'-2'28'6781,"-11"45"-3994,-39 83-1101,19-62-4684,25-73-1824,-2 3 1388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9:41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19 149 5408,'-18'5'10768,"27"-3"-8646,-2-1-1904,0-2 0,0 1 0,1-1 0,-1 0 0,0 0 0,-1-1 0,1 0 0,0 0 0,0 0 0,7-5 0,15-4 13,39-11-134,1 4-1,91-12 0,144 3 165,-292 25-180,-1 1-1,0-2 1,19-5 0,-21 5-31,-7 3 30,-1-1-302,-1 1 0,1 0 1,0 0-1,0 0 0,-1-1 0,1 1 0,0 0 0,-1-1 0,1 1 0,0-1 1,-1 1-1,1-1 0,-1 1 0,2-2 0,3-3-1741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9:42.1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6 5216,'-5'-3'663,"-1"1"526,4 13 1014,1-7-1592,-32 332 6824,19-147-6465,14-69-1103,-1-113-90,1 6-834,2-5-2383,5 0 790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9:35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10 402 4160,'-1'0'123,"1"0"0,-1 0 1,1 0-1,-1 1 0,1-1 0,0 0 0,-1 0 1,1 0-1,-1 0 0,1 0 0,0 1 1,-1-1-1,1 0 0,0 0 0,-1 1 1,1-1-1,0 0 0,-1 1 0,1-1 0,0 0 1,0 1-1,-1-1 0,1 0 0,0 1 1,0-1-1,0 0 0,0 1 0,-1-1 1,1 1-1,0-1 0,0 1 0,0-1 0,0 0 1,0 1-1,0-1 0,0 1 0,0-1 1,0 1-1,0-1 0,0 0 0,0 1 0,1-1 1,-1 1-1,0-1 0,0 6 3462,5-6-3170,0-1-1,-1 1 0,1-1 0,0 0 1,-1-1-1,1 1 0,-1-1 0,1 0 0,6-4 1,3-3-61,18-14 0,-23 16-165,9-7-92,-2-1 0,1 0 0,-2-1 1,0-1-1,18-26 0,-13 10 75,0 0 0,18-46 0,-31 63-131,19-47 126,-26 63-163,0-1-1,1 1 1,-1-1 0,0 0 0,0 1-1,0-1 1,1 1 0,-1-1 0,0 0-1,0 1 1,0-1 0,0 0 0,0 1-1,0-1 1,0 0 0,0 1 0,0-1 0,0 1-1,0-1 1,-1 0 0,1 1 0,0-1-1,0 0 1,-1 1 0,1-1 0,0 1-1,-1-1 1,1 1 0,0-1 0,-1 1-1,1-1 1,-1 1 0,0-1 0,0 0-6,1 1 0,0 0 0,-1 0 0,1 0 0,0-1 0,-1 1 0,1 0 0,0 0 0,-1 0 0,1 0 0,-1 0 0,1 0 0,0 0 0,-1 0 0,1 0 0,-1 0 0,1 0 0,0 0 0,-1 0 0,1 0 0,-1 0 0,1 0 0,0 0 0,-1 0 0,1 0 0,0 1 0,-1-1 0,1 0 0,-1 1 0,-9 7-119,10-7 110,-8 8-13,1 1 0,0 0 0,1 0 0,0 1 0,-5 11 0,-5 9 77,1-3 105,0-3 137,-15 38-1,27-56-248,1 1-1,-1-1 1,1 1-1,1 0 1,-1 0-1,1 0 1,1 0-1,0 0 1,0 0 0,1 8-1,0-12-25,-1 1 1,2-1-1,-1 0 0,0 0 1,1 0-1,0 0 0,0 0 1,0 0-1,0-1 0,1 1 1,0-1-1,-1 1 0,7 5 1,-4-5 20,1 0 1,0 0 0,-1-1-1,1 1 1,0-1 0,0 0-1,1-1 1,8 3 0,-4-2-482,1-1 0,-1 0 0,1-1 0,0 0 1,-1 0-1,1-2 0,0 1 0,0-2 0,20-4 0,5-1-1447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9:44.1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439 7 4224,'-10'-2'5088,"5"1"-4569,-1 0 0,0 0 0,0 0 0,0 1 0,-8 0 0,3 1-45,-6 1 340,-25 5 0,37-6-711,0 1 0,-1 0 0,1 0 0,0 0 0,1 0-1,-1 1 1,0 0 0,1 0 0,-6 5 0,0 1-76,1 1-1,0 1 1,1 0 0,1 0 0,-1 0-1,2 1 1,-1 0 0,2 0 0,-1 1 0,-5 23-1,1 9 311,-9 85-1,17-113-279,-20 306 1220,19-246-1088,-3 96 381,-4 75 562,2-144-708,-16 155 248,13-173-169,-24 84-1,10-62 447,25-108-917,0 0-1,0 1 0,0-1 0,-1 0 0,1 0 1,0 0-1,0 1 0,0-1 0,0 0 0,0 0 1,0 0-1,0 0 0,0 1 0,1-1 0,-1 0 1,0 0-1,0 0 0,0 1 0,0-1 1,0 0-1,0 0 0,0 0 0,0 0 0,0 1 1,0-1-1,1 0 0,-1 0 0,0 0 0,0 0 1,0 0-1,0 0 0,0 1 0,1-1 1,-1 0-1,0 0 0,10 1 422,19-5-355,-19 2 99,62-7-2,94 0 0,-116 11-358,56 9 0,-96-10-834,4-1 266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9:45.5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6 360 4480,'-4'-12'2736,"4"11"-2678,0 1 1,0 0 0,-1 0-1,1 0 1,0 0 0,0 0-1,0 0 1,0-1 0,0 1-1,0 0 1,0 0 0,0 0-1,0 0 1,0 0 0,0-1-1,0 1 1,0 0 0,0 0-1,0 0 1,0 0 0,0-1-1,0 1 1,0 0 0,0 0-1,0 0 1,0 0 0,0-1-1,0 1 1,0 0 0,0 0-1,0 0 1,0 0 0,0 0-1,0-1 1,0 1 0,1 0-1,-1-1 282,0-1 0,1 1 0,-1 0 0,0-1-1,0 1 1,0 0 0,0-1 0,0 1 0,0-1-1,0-1 1,0-7 1432,16-29 1155,-10 23-2597,0 1 0,2 0-1,-1 1 1,14-19 0,-9 14-203,-3 6-100,0 0 0,1 1-1,0 0 1,1 1 0,0 0-1,1 1 1,0 0 0,1 1-1,0 0 1,1 1 0,-1 1-1,1 0 1,1 1 0,-1 0-1,1 1 1,0 1 0,25-4-1,-31 6-59,0 2-1,0-1 1,14 2 0,-20-1 22,0 0 0,-1 1 0,1-1 0,-1 1 0,1-1 0,0 1 0,-1 0 0,1 0 0,-1 0 0,0 1 0,1-1 0,-1 0 0,0 1 0,0 0 0,0-1 0,3 4 0,-2 0 20,1 1 0,-1 0-1,0 0 1,0 0 0,-1 0-1,0 0 1,0 1 0,0-1-1,-1 1 1,0-1 0,0 1-1,-1 0 1,0-1 0,0 1-1,-2 11 1,0-5-1,0 0 0,-1-1 0,-1 1 0,0-1 0,-1 0 0,0 0 0,-10 15 0,-5 8 64,-2-2 0,-2-1 0,-47 51 0,-99 101 835,163-177-809,6-6-61,0 0 0,0 0 1,0 0-1,0 0 0,0 0 0,0 0 0,0 0 0,0 0 0,1 0 1,-1 1-1,0-1 0,0 2 0,1-3-16,0 1 1,0-1-1,0 0 1,0 0-1,1 1 1,-1-1-1,0 0 1,0 0-1,0 0 1,0 1-1,0-1 1,1 0-1,-1 0 0,0 0 1,0 0-1,0 0 1,0 1-1,1-1 1,-1 0-1,0 0 1,0 0-1,1 0 1,-1 0-1,0 0 1,0 0-1,0 0 0,1 0 1,-1 0-1,0 0 1,0 0-1,1 0 1,-1 0-1,0 0 1,0 0-1,1 0 1,-1 0-1,0 0 1,0 0-1,11-2 56,-10 1-10,46-13 158,-26 7-92,32-7 0,85 2 72,-67 7-175,-22 5 96,-20 1-268,-28-1 72,-1 0 1,0 0 0,0 0 0,1 0 0,-1 0 0,0 0-1,0 0 1,0-1 0,1 1 0,-1 0 0,0 0 0,0 0-1,1 0 1,-1 0 0,0-1 0,0 1 0,0 0 0,0 0-1,1 0 1,-1-1 0,0 1 0,0 0 0,0 0-1,0-1 1,0 1 0,0 0 0,0 0 0,0 0 0,0-1-1,0 1 1,1 0 0,-1 0 0,0-1 0,0 1 0,-1-1-1,1-7-5386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9:46.3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4 467 4480,'-1'0'170,"1"0"0,0 1-1,0-1 1,-1 0 0,1 0 0,0 1 0,0-1 0,0 0 0,-1 1 0,1-1-1,0 1 1,0-1 0,0 0 0,0 1 0,0-1 0,0 0 0,0 1-1,0-1 1,0 1 0,0-1 0,0 0 0,0 1 0,0-1 0,0 1-1,0-1 1,0 0 0,0 1 0,1 0 0,-1-1-8,1 0 1,-1 0-1,1 0 0,-1 0 1,1 0-1,-1 1 0,1-1 1,-1 0-1,1 0 0,0 0 0,-1-1 1,1 1-1,-1 0 0,1 0 1,-1 0-1,1 0 0,0-1 1,26-12 2842,11-14-2003,-1-3 0,-2-1 0,35-38 1,-21 19-698,85-93 511,-95 100-794,-31 26-25,-8 12-94,-4 8-214,-101 136-41,103-136 361,-44 70 52,40-63-33,1 0-1,0 1 1,1-1-1,0 1 0,-3 17 1,6-24 15,1-1 1,0 1 0,0 0-1,0 0 1,1 4-1,-1-6-15,0-1-1,0 0 1,0 0 0,1 0-1,-1 0 1,0 0-1,1 0 1,-1 0 0,1 0-1,-1 0 1,1 0-1,0 0 1,-1 0-1,1 0 1,0 0 0,-1 0-1,1 0 1,0-1-1,0 1 1,0 0 0,0-1-1,1 2 1,1-2 29,0 1 0,0 0 1,0-1-1,0 0 0,0 0 1,-1 0-1,1 0 0,0 0 1,0 0-1,0-1 0,0 0 1,4-1-1,34-15 522,-36 14-490,25-13-62,-1-1 0,-1-1 0,0-2 0,-2 0 0,0-2 0,-1-1 1,-1-1-1,-2-1 0,0-1 0,-2-1 0,-1-1 0,22-42 0,-37 63-68,-3 4 3,1-1 0,0 1-1,0-1 1,0 1-1,0 0 1,5-5 0,-7 8 32,0 0 0,0 0 0,0-1 0,1 1 0,-1 0 0,0 0 0,0-1 0,0 1 0,0 0 0,1 0 1,-1 0-1,0 0 0,0-1 0,0 1 0,1 0 0,-1 0 0,0 0 0,0 0 0,1 0 0,-1 0 0,0-1 0,0 1 0,1 0 1,-1 0-1,0 0 0,0 0 0,1 0 0,-1 0 0,0 0 0,0 0 0,1 0 0,-1 0 0,0 0 0,0 0 0,1 1 0,-1-1 1,0 0-1,0 0 0,1 0 0,-1 0 0,0 0 0,0 0 0,1 1 0,-1-1 0,0 0 0,0 0 0,0 0 0,1 1 0,-1-1 1,0 0-1,0 0 0,0 0 0,0 1 0,0-1 0,0 0 0,0 0 0,1 1 0,-1-1 0,0 0 0,0 0 0,0 1 1,0-1-1,0 1 0,0 18-184,0-17 167,-3 38 31,-3 0 0,-1 0 0,-13 42 0,14-62-434,1-1 0,1 1 1,1 0-1,-2 25 1,5-44 99,0 0 1,0 0-1,0 0 1,0 0-1,0 0 1,0 0-1,0 1 1,0-1-1,1 0 1,-1 0-1,0 0 1,1 0-1,-1 0 1,1 0-1,-1 0 1,1 0-1,-1 0 1,1 0-1,0-1 1,-1 1-1,1 0 1,0 0-1,0 0 1,0-1-1,0 1 1,-1 0-1,1-1 1,0 1-1,0-1 1,2 1-1,7 4-2420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9:46.8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261 4 4896,'-5'-3'5216,"7"5"-4936,-1 0 0,0 0 1,0 1-1,0-1 1,-1 1-1,1-1 0,-1 0 1,1 1-1,-1-1 0,0 1 1,0-1-1,0 1 1,0 3-1,-7 32 749,-1-1 1,-23 62-1,-14 17 149,-62 112-1,65-142-482,38-77-566,-11 23 306,14-30-359,0 0 0,1 1 1,-1-1-1,0 0 0,1 0 0,0 1 0,0-1 0,-1 0 0,1 0 0,1 1 1,-1 3-1,1-6-35,-1 1 0,0 0 0,1-1-1,-1 1 1,0-1 0,1 1 0,-1-1 0,1 1 0,-1-1 0,1 0 0,-1 1 0,1-1 0,-1 0 0,1 1 0,-1-1 0,1 0 0,-1 1 0,1-1 0,0 0 0,-1 0 0,1 0 0,-1 0-1,1 1 1,0-1 0,-1 0 0,1 0 0,0 0 0,-1 0 0,1 0 0,0-1 0,24-4 357,-16 3-316,281-42 574,-220 44-640,-33 1-352,-35-1 224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9:47.2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88 8960,'0'0'126,"0"0"-1,0 0 1,-1-1 0,1 1 0,0 0 0,-1-1-1,1 1 1,0 0 0,0-1 0,0 1 0,0 0-1,-1-1 1,1 1 0,0 0 0,0-1-1,0 1 1,0 0 0,0-1 0,0 1 0,0-1-1,0 1 1,0 0 0,0-1 0,0 1 0,0 0-1,0-1 1,0 1 0,1-1 0,8-8 1637,25-4 499,-31 12-1797,37-9 327,0 1 0,1 2 0,59-2 0,-38 9-640,-7 1-468,-18-5-2779,-37 4 3093,0 1-145,0-1 0,1 0-1,-1 0 1,0 0-1,1 0 1,-1 0-1,0 0 1,1 0 0,-1 0-1,0-1 1,0 1-1,1 0 1,-1 0-1,0 0 1,1 0 0,-1 0-1,0 0 1,0-1-1,1 1 1,-1 0-1,0 0 1,0 0 0,1-1-1,-1 1 1,0 0-1,0 0 1,0-1-1,1 1 1,-1 0 0,0 0-1,0-1 1,0 1-1,0 0 1,0-1-1,0 1 1,0 0 0,1 0-1,-1-1 1,0 1-1,0 0 1,0-1-1,0 1 1,0 0 0,0-1-1,-1 1 1,1-9-2653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9:47.6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54 8384,'-13'-20'3808,"30"20"-3328,-2-5 2144,1 5-1536,8-8 1055,2 8-1247,6-4-288,4 4-384,4-3-96,5-2-64,5 2-64,0 3 32,-5-5-128,-11 10 64,-10-5-4127,-3 8 2271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9:48.0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20 184 5216,'-12'-17'1696,"5"12"710,14 7-12,1 0-1772,0 0 0,1-1 0,-1-1 0,1 0 0,16-1 0,-19 1-504,391-25 4165,104-13-2401,-35 8-1327,-287 19-418,134-12-29,-288 19-899,28-7-1,-49 10 573,4 0-110,-6 1-12,-1-1 0,1 1 1,0-1-1,0 1 0,0-1 0,0 1 1,-1-1-1,1 0 0,0 0 0,-1 0 0,1 0 1,-1 0-1,1 0 0,-1 0 0,3-3 1,5-4-2444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9:48.5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179 1 6048,'-1'0'218,"0"0"1,1 0 0,-1 0-1,0 0 1,1 0-1,-1 0 1,0 0 0,1 0-1,-1 1 1,1-1-1,-1 0 1,1 0 0,-1 1-1,0-1 1,1 0-1,-1 1 1,1-1 0,-1 1-1,1-1 1,-1 0-1,1 1 1,0-1 0,-1 1-1,1 0 1,-1 0-1,-4 20 980,1-2-330,0-5-503,-129 505 5392,127-487-5406,1 0-1,-1 61 0,8-75 61,-2-17-392,0-1 0,0 0 1,0 0-1,0 1 0,0-1 1,0 0-1,0 0 1,0 0-1,0 1 0,0-1 1,0 0-1,0 0 0,1 1 1,-1-1-1,0 0 0,0 0 1,0 0-1,0 1 1,0-1-1,0 0 0,0 0 1,1 0-1,-1 0 0,0 1 1,0-1-1,0 0 0,1 0 1,-1 0-1,0 0 1,0 0-1,0 0 0,1 1 1,-1-1-1,0 0 0,0 0 1,0 0-1,1 0 0,-1 0 1,0 0-1,0 0 1,1 0-1,-1 0 0,0 0 1,0 0-1,0 0 0,1 0 1,-1 0-1,0 0 0,0 0 1,1-1-1,-1 1 1,0 0-1,0 0 0,0 0 1,1 0-1,-1 0 0,0 0 1,0-1-1,0 1 0,0 0 1,1 0-1,-1 0 1,0-1-1,11-13 172,-8 11-69,11-15 4,0 2 0,2-1 0,24-18 0,56-36-119,-75 56-49,35-26-34,-29 20-46,0 1-1,56-29 1,-79 47 85,1 0 0,0 0 0,1 0 0,-1 1 0,10-3-1,-14 4 37,1 0-1,-1 0 0,1 0 0,-1 0 0,1 0 0,-1 0 0,1 1 0,-1-1 0,1 0 1,-1 1-1,1-1 0,-1 1 0,0 0 0,1-1 0,-1 1 0,0 0 0,0 0 0,1 0 1,-1 0-1,0 0 0,0 0 0,0 0 0,0 0 0,0 0 0,1 3 0,0 0 45,0 1 0,0 0-1,-1 1 1,0-1 0,0 0 0,0 0-1,0 0 1,-1 1 0,0-1 0,-1 11-1,-1 0 13,0 0 0,-6 19 0,-32 93 158,37-116-376,-6 22 669,8-33-786,0 0 1,1 1-1,-1-1 1,0 1-1,1-1 0,-1 0 1,0 1-1,0-1 1,-2 1-1,-2-16-8304,6-8 2539,5 2 2728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9:48.9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854 10 5568,'-1'-1'181,"0"1"-1,1-1 1,-1 0 0,0 0-1,0 1 1,0-1 0,0 0 0,0 1-1,0-1 1,0 1 0,0-1-1,0 1 1,0-1 0,0 1-1,-1 0 1,1 0 0,0-1 0,0 1-1,0 0 1,0 0 0,-1 0-1,0 1 1,-30 6 1956,18-3-1668,-219 63 3304,196-56-3333,-208 81 1315,167-62-1634,-74 35-157,142-61 79,8-3-43,0 0 0,0 0 0,-1 0 0,1 0 0,0 1 0,0-1 0,0 1 0,1-1 0,-1 1 0,0-1 0,1 1 0,-3 2 0,4-3-72,0-1-1,0 0 1,0 0 0,0 1-1,0-1 1,0 0 0,0 0-1,0 1 1,0-1 0,0 0-1,0 0 1,0 1 0,0-1-1,0 0 1,0 0-1,0 1 1,0-1 0,0 0-1,0 0 1,0 1 0,1-1-1,-1 0 1,0 0 0,0 1-1,0-1 1,0 0 0,0 0-1,1 0 1,-1 0 0,0 1-1,0-1 1,0 0-1,1 0 1,-1 0 0,0 0-1,0 0 1,1 0 0,-1 1-1,10 2-1046,13-2-2156,7-1 1089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9:49.3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74 7040,'-1'-1'374,"0"0"1,0 0-1,0 0 0,0 0 1,1 0-1,-1 0 0,1 0 1,-1 0-1,1-1 0,-1 1 1,1 0-1,0 0 0,-1-1 1,1 1-1,0 0 1,0 0-1,0-1 0,0 1 1,0-2-1,1 1-107,-1 1 0,1-1 1,-1 0-1,1 1 0,0-1 0,0 1 0,0 0 1,0-1-1,0 1 0,0 0 0,0 0 0,0-1 1,2 0-1,2-2 4,0 1 0,0 0 0,1 0 0,-1 1 0,1-1 0,-1 1 1,11-2-1,-12 3-214,1 0-1,0 0 1,0 1 0,-1 0 0,1 0 0,0 0-1,6 1 1,-10-1-63,1 1 0,-1-1-1,1 0 1,-1 1-1,0-1 1,1 1 0,-1-1-1,0 1 1,1 0 0,-1 0-1,0 0 1,0-1 0,0 1-1,1 0 1,-1 1-1,0-1 1,-1 0 0,1 0-1,0 0 1,0 0 0,0 1-1,-1-1 1,1 0-1,0 1 1,-1-1 0,1 3-1,0 0 5,-1 1 0,0-1 0,0 1 1,0-1-1,0 1 0,-1 0 0,0-1 0,-1 6 0,-14 34 9,-9 6 499,-57 86 1,79-131-402,0-1 0,1 1 0,-1 0 0,1-1 0,0 1 0,-1 6 0,2-10-62,1 0 0,0 0 0,0 0 0,0 0-1,0 0 1,-1 0 0,1 0 0,0 0 0,1 0-1,-1 0 1,0 0 0,0 0 0,0 0 0,1 0 0,-1 0-1,0 0 1,1 0 0,-1 0 0,1-1 0,-1 1-1,1 0 1,-1 0 0,1 0 0,0-1 0,-1 1 0,1 0-1,0-1 1,0 1 0,-1 0 0,1-1 0,0 1-1,0-1 1,0 1 0,0-1 0,0 0 0,0 1 0,0-1-1,0 0 1,1 0 0,9 2 36,1-1 1,0-1 0,-1 0-1,1-1 1,-1 0-1,20-5 1,6 0-40,61-10 37,-11 2-3082,-29 8-4109,-31 6 3589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9:36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39 4480,'-1'-1'283,"0"-1"96,0 0-1,0 0 1,0 0-1,0 0 1,0 0 0,-6-4 5401,11 20-4852,-3-7-511,25 114 3038,-24-113-3401,2 13 1716,-10-26-356,4-4-1401,0 0 1,0 1 0,0-1 0,1 0 0,0 0-1,1-1 1,0 1 0,1 0 0,0 0-1,0 0 1,3-12 0,-2 18-10,-1 0-1,0 0 1,1 1-1,0-1 1,0 0-1,0 0 1,0 1 0,0-1-1,0 1 1,1 0-1,-1 0 1,1 0-1,0 0 1,-1 0 0,1 0-1,0 1 1,0-1-1,0 1 1,6-2-1,3-1 19,0 1 0,0 1 0,0-1 0,14 1 0,72-1-64,-94 3 81,16-2-2618,-19 2 2113,-1 0 1,1 0 0,-1 0-1,1-1 1,-1 1-1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9:51.1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89 2976,'0'0'57,"-1"0"0,1 0 0,-1-1 0,1 1 0,-1 0 0,1 0 0,-1 0 0,1 0 0,-1-1 0,1 1 0,0 0 0,-1-1 0,1 1 0,-1 0 0,1-1 0,0 1 0,-1 0 0,0-2 0,1-7 4663,1-2-81,-5 4-607,2 3-2155,8 0-1295,16-3-311,0 1 0,0 0 0,0 2-1,44-3 1,123 6 54,-101 1 118,-86 0-631,0 0-1,0 0 0,-1 0 1,1-1-1,0 1 0,0-1 0,-1 1 1,1-1-1,0 0 0,-1 0 1,1 0-1,2-1 0,-1-1-1347,10-2-922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9:51.7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11 159 7296,'-2'-5'423,"0"2"371,1-1 0,0 0 1,-1 1-1,0-8 0,2 9-548,0 0 1,0 1-1,0-1 0,0 1 1,0-1-1,1 1 0,-1-1 1,1 0-1,-1 1 0,1-1 1,-1 1-1,1 0 0,0-1 1,0 1-1,1-2 1,2-1-30,-1 0 0,1 0 0,0 1 1,0-1-1,0 1 0,1 0 1,-1 1-1,1-1 0,5-2 1,4-1 207,28-7 0,92-20 566,-103 27-866,0 1 0,45 0 0,-70 5-141,-1 1 1,1-1 0,-1 1-1,1 0 1,-1 0 0,1 1-1,-1 0 1,0-1 0,9 6-1,-11-5 13,-1-1 0,1 1 0,-1-1 1,0 1-1,0 0 0,0 0 0,0 0 0,0 1 0,0-1 0,0 0 0,-1 1 0,1-1 0,-1 1 0,0 0 0,1-1 0,-1 1 0,-1 0 0,1-1 0,0 1 0,-1 0 0,1 3 0,-1 17 48,-2-1 0,0-1 0,-1 1-1,-12 42 1,11-50 3,-4 15-15,-1-1 0,-2-1 1,-1 0-1,-1 0 0,-1-1 0,-1-1 0,-2 0 0,-31 36 1,3-12 636,-1-3 0,-96 74 0,129-109-302,13-11-352,0 0 0,0 1-1,0-1 1,0 0 0,-1 0-1,1 0 1,0 0 0,0 0-1,0 0 1,0 0 0,0 1-1,0-1 1,0 0 0,0 0-1,0 0 1,0 0 0,0 0-1,0 1 1,0-1 0,0 0 0,0 0-1,0 0 1,0 0 0,0 1-1,0-1 1,0 0 0,0 0-1,0 0 1,0 0 0,0 0-1,0 1 1,0-1 0,0 0-1,0 0 1,0 0 0,0 0-1,0 0 1,0 1 0,0-1-1,1 0 1,-1 0 0,0 0-1,0 0 1,0 0 0,0 0-1,0 0 1,0 0 0,1 0-1,-1 0 1,0 1 0,0-1 0,0 0-1,1 0 1,8 1 225,219-17 645,-77 3-1094,-137 12 1,-7 0-98,-1 0-1,1 1 1,-1 0-1,1 1 1,-1-1-1,1 1 1,8 2-1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9:52.4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0 514 4160,'0'0'1333,"11"1"1851,-8-2-2827,-1-1 0,1 1 0,-1 0 0,0-1-1,1 1 1,-1-1 0,0 1 0,0-1 0,4-4 0,9-7 495,220-155 2668,-186 136-2678,83-71 0,-105 78-595,-1-1-1,-1-1 1,-2-1 0,22-35-1,-38 52-651,-14 22 186,-14 21 129,-33 38 67,38-52 39,2 1 1,0 0-1,-16 30 0,29-47 39,0 0-1,0 0 1,1 0-1,-1 1 1,1-1-1,-1 0 1,1 0-1,0 1 1,-1-1-1,1 0 1,0 0-1,1 1 1,-1-1-1,0 0 1,1 0-1,-1 1 0,1-1 1,1 4-1,-1-5 1,0 1 0,0-1 0,0 1-1,0-1 1,0 0 0,0 0-1,0 0 1,0 1 0,1-1-1,-1 0 1,0-1 0,1 1 0,-1 0-1,1 0 1,-1 0 0,1-1-1,-1 1 1,1-1 0,0 1-1,-1-1 1,1 0 0,0 0 0,-1 0-1,1 1 1,0-2 0,1 1-1,3-1 21,1 0 0,-1-1 0,0 0 0,0 0 0,0 0 0,0-1 0,0 0-1,-1 0 1,1 0 0,9-8 0,0-2-28,0 0 0,14-17 1,-7 3-118,25-38 1,-29 48-23,-9 14-107,-9 3 191,1 0-1,-1 0 1,0 1-1,0-1 0,1 0 1,-1 0-1,0 0 0,0 1 1,1-1-1,-1 0 1,0 0-1,0 1 0,0-1 1,1 0-1,-1 0 0,0 1 1,0-1-1,0 0 1,0 1-1,0-1 0,0 0 1,0 1-1,0-1 0,0 0 1,0 1-1,0-1 1,0 0-1,0 1 0,0-1 1,0 146-51,5-91-3114,-4-45-443,1 1 1099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9:53.2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95 4224,'-4'-7'1365,"3"6"-368,10-5 5185,-8 5-6155,-1 1 1,0 0 0,0 0 0,0 0-1,0 0 1,0 0 0,0 0 0,1 0 0,-1 0-1,0 0 1,0 0 0,0 0 0,0 0-1,0 0 1,1 0 0,-1 0 0,0 0 0,0 0-1,0 0 1,0 0 0,0 0 0,0 0-1,1 0 1,-1 1 0,0-1 0,0 0-1,0 0 1,0 0 0,0 0 0,0 0 0,0 0-1,0 0 1,1 0 0,-1 1 0,0-1-1,0 0 1,0 0 0,0 0 0,0 0 0,0 0-1,0 0 1,0 0 0,0 1 0,0-1-1,0 0 1,0 0 0,0 0 0,0 0-1,0 0 1,0 1 0,0-1 0,0 0 0,0 0-1,0 0 1,0 0 0,0 0 0,0 0-1,0 1 1,0-1 0,0 0 0,0 0 0,0 0-1,-1 0 1,1 0 0,0 0 0,-3 15 412,2-10-201,-8 39 709,-3 15-46,4 33-155,3-1-1,4 0 1,14 117 0,-12-199-589,0 1 0,1-1 1,0 0-1,0 0 0,1 0 0,1 0 1,4 9-1,-7-15-87,1 0 1,0 0 0,1-1-1,-1 1 1,0 0 0,1-1-1,0 0 1,-1 1 0,1-1-1,0 0 1,0 0 0,0-1-1,1 1 1,-1-1 0,0 0-1,1 1 1,-1-1 0,0-1-1,1 1 1,-1 0 0,6-1-1,5 1 33,0-1-1,-1-1 0,1 0 0,-1-1 1,0 0-1,25-9 0,-14 3 35,-1-2 0,39-21-1,-41 18-76,-1-1 1,-1 0-1,-1-2 0,0 0 0,-1-1 1,0-1-1,-2 0 0,24-37 0,-2-6-32,48-111-1,-68 134 57,21-71 0,-34 92-130,0 1 1,-1-1-1,-1 0 1,-1 0-1,0 0 1,-1 0-1,-3-20 1,3 35-96,-1 0-1,1 1 1,0-1 0,-1 0 0,0 0 0,1 1 0,-1-1 0,0 1 0,0-1 0,0 0 0,0 1 0,0 0-1,0-1 1,0 1 0,-2-2 0,2 3-143,0-1 1,0 1-1,1-1 0,-1 1 0,0 0 1,0-1-1,0 1 0,0 0 0,0 0 0,0-1 1,0 1-1,0 0 0,0 0 0,0 0 1,0 0-1,0 0 0,1 1 0,-1-1 0,0 0 1,0 0-1,0 1 0,0-1 0,0 0 1,0 1-1,0-1 0,1 1 0,-1-1 0,0 1 1,0-1-1,1 1 0,-2 1 0,-9 10-2607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9:53.8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57 5216,'-1'0'110,"1"0"-1,-1 0 1,0 0 0,1 0 0,-1 0 0,1 0-1,-1 1 1,0-1 0,1 0 0,-1 0-1,1 0 1,-1 1 0,1-1 0,-1 0 0,1 1-1,-1-1 1,1 1 0,-1-1 0,1 0-1,-1 1 1,1-1 0,-1 1 0,1-1 0,0 1-1,-1 0 1,1-1 0,0 1 0,0-1 0,-1 1-1,1-1 1,0 1 0,0 0 0,0-1-1,0 2 1,1 26 2249,0-17-1531,6 47 1485,26 100 0,-29-140-2038,0-2 302,0-1 1,1 1-1,9 19 0,-14-34-526,0 0-1,1-1 0,-1 1 1,0 0-1,1-1 0,-1 1 1,0-1-1,1 1 0,-1-1 0,1 1 1,-1-1-1,1 1 0,0-1 1,-1 1-1,1-1 0,-1 1 1,1-1-1,0 0 0,-1 0 0,1 1 1,0-1-1,-1 0 0,1 0 1,0 0-1,-1 1 0,1-1 1,0 0-1,0 0 0,-1 0 0,1 0 1,0 0-1,-1-1 0,1 1 1,0 0-1,0 0 0,-1 0 1,1-1-1,0 1 0,-1 0 0,1-1 1,-1 1-1,1 0 0,0-1 1,-1 1-1,1-1 0,-1 1 1,1-1-1,0 0 0,3-4 63,0 1 0,0-1 0,0 0 0,5-10 0,9-21 50,23-63 0,-6 13-15,-22 57 108,1 1 0,1 0 0,25-34 0,-38 60-265,0 0 0,1-1 0,-1 1 0,1 0 0,-1 0 0,1 0 0,0 0 0,0 0 0,-1 1 0,1-1 0,0 1 0,0 0 0,1 0 0,-1 0 0,0 0 0,0 1 0,0-1 0,1 1 0,-1 0 0,0 0 0,1 0 0,-1 0 0,0 1 0,0-1 0,5 2 0,6 2-48,0 1 0,0 0 0,0 1 0,15 8 0,-17-8-42,6 6-2728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9:54.1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408 0 4992,'-26'0'1589,"25"0"-1550,0 0 1,0 0-1,0 0 0,0 0 1,0 1-1,1-1 0,-1 0 1,0 0-1,0 1 0,0-1 1,1 0-1,-1 1 0,0-1 1,0 1-1,0 0 0,-27 15 242,-101 63 3998,103-61-3336,-24 22-1,39-30-715,0 1 0,1 0-1,0 0 1,-11 20 0,10-13-83,1 0 0,1 1 0,1 0 0,1 1 0,0 0 0,2 0 0,0 0 0,1 1 0,1-1 0,1 1 0,2 39 0,0-44-72,2 0 0,0 0 0,1 0 0,1 0 0,0 0 0,1-1 0,1 0 0,0 0 0,1 0 0,1-1 0,0 0 0,1 0 0,0-1 0,1-1 0,22 23 0,-18-23-553,0 0-1,1-1 1,31 19 0,-39-27-211,-1 0 0,1 0 0,0 0 0,-1-1-1,1 0 1,1 0 0,-1-1 0,0 0 0,0 0 0,0 0 0,1-1 0,12-2-1,13-5-2149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9:54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5568,'8'-10'1786,"-8"10"-1769,0 0-1,0 0 0,1 0 0,-1 0 1,0 0-1,0-1 0,0 1 0,0 0 1,1 0-1,-1 0 0,0 0 0,0 0 1,0 0-1,0 0 0,1 0 0,-1 0 1,0 0-1,0 0 0,0 0 0,0 0 1,1 0-1,-1 0 0,0 0 0,0 0 0,0 0 1,1 0-1,-1 0 0,0 0 0,0 0 1,0 0-1,0 0 0,1 0 0,-1 1 1,0-1-1,0 0 0,0 0 0,0 0 1,0 0-1,0 0 0,1 0 0,-1 1 1,0-1-1,0 0 0,45 28 2201,-1 2 0,48 41-1,-58-44-1517,-10-8-98,26 27-1,-41-36-411,0 1 0,-1 0 1,0 0-1,0 1 0,8 17 0,-8-11 44,-1 1-1,-1 0 1,-1 0 0,0 1-1,-1-1 1,-1 1-1,-1 0 1,-1 0 0,-2 21-1,0-19-121,-1 0 0,-2-1-1,0 1 1,-1-1 0,-1 0 0,-1 0-1,-1 0 1,-13 24 0,11-28-93,-1-1 0,0-1 0,-1 0 0,-1 0 1,0-1-1,-1-1 0,0 0 0,-29 20 0,26-23-1518,-27 14 0,28-17-911,1-1 0,-18 4 1,5-1-1046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9:55.4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0 468 3808,'0'0'1712,"1"-1"-1425,-1 0 1,1 1 0,-1-1-1,1 1 1,-1-1-1,1 0 1,0 1 0,-1 0-1,1-1 1,0 1 0,-1-1-1,1 1 1,1-1-1,5 0 392,1 0 0,-1 0-1,15 0 1,6 0 52,70-7 1285,82-9-219,105-28-21,353-57-499,-607 97-1237,-10 2-21,731-108 645,-71 33 322,130 14-682,-658 52-1333,-148 12 624,6-1-209,-6-4-2623,-5 5 3116,0 0 0,-1 0 1,1 0-1,0-1 0,0 1 0,0 0 0,0 0 0,0 0 0,0 0 0,0-1 1,0 1-1,-1 0 0,1 0 0,0 0 0,0 0 0,0 0 0,0-1 0,-1 1 1,1 0-1,0 0 0,0 0 0,0 0 0,-1 0 0,1 0 0,0 0 0,0 0 1,0 0-1,-1 0 0,1 0 0,0 0 0,0 0 0,0 0 0,-1 0 0,1 0 1,0 0-1,0 0 0,0 0 0,-1 0 0,1 0 0,0 0 0,-10 1-2640,-4 6-508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9:56.1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10 4384,'0'-10'9210,"0"20"-8771,-2 0 0,1 0 0,-5 15 0,-2 12 109,-52 384 2519,54-385-2609,0 51 1,6-85-411,0-1-1,0 0 0,0 0 1,0 0-1,0 0 1,0 0-1,0 0 1,0 0-1,1 0 1,-1 0-1,0 0 1,1 0-1,-1 0 1,1 0-1,-1 0 1,1 0-1,1 1 0,-2-2-21,1 1 1,0-1-1,-1 0 0,1 1 0,-1-1 0,1 0 0,0 0 0,-1 1 0,1-1 0,0 0 0,0 0 0,-1 0 0,1 0 0,0 0 0,-1 0 0,1 0 1,0 0-1,-1 0 0,1-1 0,0 1 0,4-2 34,-1 0 0,0 0 1,0 0-1,0 0 0,0-1 1,5-4-1,-1 0-10,1-1 1,-2 0-1,1-1 0,-1 0 1,8-12-1,27-53-189,-17 27 40,0 2 119,-15 25-55,1 0 0,1 1 0,1 0 0,15-17 0,-28 35 32,1 1 0,0-1 1,-1 0-1,1 0 0,0 0 0,0 1 0,0-1 0,0 0 0,-1 0 0,1 1 0,0-1 0,0 1 0,0-1 0,0 1 0,0 0 0,0-1 0,0 1 0,1 0 0,-1-1 0,0 1 0,0 0 0,0 0 1,0 0-1,0 0 0,0 0 0,0 0 0,0 1 0,0-1 0,1 0 0,-1 0 0,0 1 0,0-1 0,1 1 0,0 1 10,-1-1 1,1 1-1,-1 0 0,1 0 0,-1-1 1,0 1-1,0 0 0,0 0 0,0 0 1,0 0-1,0 0 0,0 1 1,-1-1-1,1 0 0,0 4 0,0 7 68,0-1 0,-1 1 0,0 0 0,-4 21 0,-13 52 228,5-33-154,-16 56-472,22-89-1343,9-33-6803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9:56.4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736 9 5408,'0'-1'184,"-1"0"1,0 1 0,1-1-1,-1 0 1,0 1 0,0-1-1,1 1 1,-1-1-1,0 1 1,0-1 0,0 1-1,0 0 1,0 0-1,0-1 1,0 1 0,0 0-1,0 0 1,0 0 0,0 0-1,0 0 1,0 0-1,0 0 1,-1 1 0,-24 5 1621,22-4-1606,-231 90 5934,192-73-5655,-235 115 502,165-75-1205,101-54-1786,9-5 517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9:36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1 5728,'-42'0'1840,"41"0"-1779,-1 0 0,1 0-1,0 0 1,0 0 0,-1 0 0,1 0 0,0 1 0,-1-1 0,1 1 0,0-1 0,-2 1-1,-5 2-51,1 0 346,0-1 0,0 1 0,0 0 0,0 1-1,1 0 1,0 0 0,-1 0 0,1 1 0,-6 6 0,2 0 183,0 1-1,1 1 1,0 0 0,1 0 0,0 1 0,-6 16 0,2 2-166,1 1 1,2 0 0,-8 50-1,14-58-254,1-1 0,1 1 0,1 0-1,1-1 1,7 39 0,-5-50-250,1-1-1,0 0 0,1 0 1,0-1-1,1 0 1,0 1-1,1-2 1,0 1-1,0-1 0,1 0 1,1-1-1,0 0 1,11 9-1,-15-14-358,0 0 0,0 0 0,0-1-1,0 0 1,1 0 0,0 0 0,-1-1 0,1 0 0,8 2-1,22 5-1598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9:56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9 6880,'0'0'70,"0"0"0,0 0 1,0 0-1,-1 0 0,1 0 0,0 0 1,0 0-1,0 0 0,0 0 0,0 0 0,0 0 1,-1 0-1,1 0 0,0 0 0,0 0 1,0 0-1,0 0 0,0-1 0,0 1 1,0 0-1,0 0 0,0 0 0,0 0 1,-1 0-1,1 0 0,0 0 0,0 0 1,0-1-1,0 1 0,0 0 0,0 0 1,0 0-1,0 0 0,0 0 0,0 0 1,0-1-1,0 1 0,0 0 0,0 0 1,0 0-1,0 0 0,0 0 0,0 0 1,0 0-1,0-1 0,0 1 0,0 0 1,0 0-1,1 0 0,-1 0 0,0 0 1,0 0-1,0 0 0,0-1 0,0 1 1,0 0-1,0 0 0,0 0 0,0 0 0,0 0 1,1 0-1,-1 0 0,0 0 0,0 0 1,0 0-1,0 0 0,0 0 0,1 0 1,15-3 1932,21 2-384,3 2 44,-23-1-868,22 2 0,-34-2-727,-1 1 0,0 0 0,1 0 0,-1 0 0,0 0-1,0 1 1,0 0 0,0 0 0,0 0 0,4 3 0,-8-5-57,1 1 0,0-1 0,-1 1 0,1 0 0,-1-1 0,1 1 0,-1-1 0,1 1 0,-1 0 0,1-1 0,-1 1 0,1 0 0,-1 0 0,0-1 0,1 1-1,-1 0 1,0 0 0,0 0 0,0 0 0,1 0 0,-2 2 23,1-1-1,-1 0 0,1 1 0,-1-1 0,1 0 0,-1 1 1,-2 2-1,-3 6 91,0-1 1,-1 0 0,-1 0-1,-16 17 1,-4 4 478,24-26-430,0 1-1,0-1 0,1 1 1,0-1-1,-3 7 0,5-10-114,1-1 0,-1 0 0,1 0 0,0 1 0,-1-1 0,1 0-1,0 1 1,0-1 0,0 0 0,0 1 0,0-1 0,0 0 0,0 1 0,0-1-1,0 0 1,1 1 0,-1-1 0,0 0 0,1 0 0,-1 1 0,1-1 0,0 0-1,-1 0 1,1 0 0,0 0 0,0 0 0,0 0 0,0 0 0,0 0 0,0 0 0,0 0-1,2 1 1,1 0 9,0 0-1,0 0 1,0-1-1,1 0 0,-1 1 1,0-1-1,1-1 1,7 1-1,43-1 49,-28 0-278,11 4-2979,19 12-7983,-26-5 7003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49:59.0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26 2496,'-26'-16'1488,"22"13"-585,5 2-170,1-4 1780,35 6 1770,106 25-1968,-138-25-2278,8 2 67,0 0 0,0 1 1,0 1-1,-1 0 0,0 0 1,16 10-1,-22-11-74,0 1 0,0-1 0,0 1 0,-1 1 0,1-1 1,-1 1-1,-1 0 0,1 0 0,-1 0 0,0 0 0,0 1 0,-1 0 0,4 9 1,-1 5 24,-1 0 1,0 1-1,-2-1 1,0 1-1,-1 28 1,-3-2 95,-8 65-1,-7 4 35,-35 300 131,36-123 378,14-264-614,7 348 794,47 20-203,-16-135-227,-14-122 303,-22-137-716,4 33 534,-4-35-477,-1 0 1,0 0 0,0-1-1,-1 1 1,1 0 0,0 0-1,-1-1 1,1 1 0,-1 0-1,1 0 1,-1-1 0,0 1-1,0 0 1,0-1 0,0 1-1,0-1 1,-2 3 0,2-3-41,0-1 1,0 1-1,-1 0 1,1 0 0,0-1-1,0 1 1,-1-1-1,1 1 1,0-1 0,-1 0-1,1 1 1,-1-1-1,1 0 1,-3 0 0,-24-3 197,11 1-117,-36-6-29,0-3 0,1-1 0,-86-33 0,128 41-268,-1-1 0,1 0 0,0 0 0,0-1 0,-11-10 0,17 14-285,1-1-1,0 0 0,0 0 1,0 0-1,0 0 0,1-1 1,-1 1-1,1-1 0,0 0 1,0 1-1,0-1 1,1 0-1,-1 0 0,1 0 1,0-1-1,0 1 0,0-5 1,4-20-2507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0:00.0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40 571 3712,'-36'-20'3685,"36"20"-3575,-1-1 0,1 1 0,0 0 0,-1-1 1,1 1-1,0-1 0,0 1 0,-1-1 0,1 1 0,0-1 0,0 1 0,0-1 0,0 1 0,0-1 0,-1 1 1,1-1-1,0 0 0,0 1 0,0-1 0,1 1 0,-1-1 0,0 1 0,0-1 0,0 1 0,0-1 0,0 1 1,1-1-1,-1 1 0,0-1 0,0 1 0,1-1 0,-1 1 0,0-1 0,1 1 0,13-18 1381,12-8-801,1 3 0,1 0 1,1 1-1,1 2 0,1 1 1,62-27-1,41-16 574,-72 36-963,-53 23-276,-1 1 1,0-1-1,1 2 0,-1-1 1,14 0-1,-21 2-23,0 0 0,0 0 0,0 0 0,0 0 1,0 0-1,0 0 0,0 0 0,-1 1 0,1-1 0,0 0 0,0 1 0,0-1 0,0 1 0,0-1 0,0 1 1,0-1-1,-1 1 0,1-1 0,0 1 0,0 0 0,-1-1 0,1 1 0,0 0 0,-1 0 0,1 0 1,-1-1-1,1 1 0,-1 0 0,1 0 0,-1 0 0,0 0 0,1 0 0,-1 0 0,0 0 0,0 0 0,0 0 1,0 0-1,0 1 0,0 5 20,0 0 1,-1-1 0,0 1-1,-4 11 1,2-4 1,-29 174 545,29-149-361,1 0 1,7 73-1,-4-101-85,1 0 0,0-1 0,0 1 0,1-1-1,1 0 1,0 0 0,5 10 0,-7-16-88,0-1 1,0 0-1,0 0 1,0 0-1,1 0 1,-1 0-1,1 0 1,0-1-1,0 1 1,0-1-1,0 0 1,0 0-1,1 0 1,-1 0-1,0-1 1,1 1-1,0-1 1,-1 0-1,1 0 1,0 0-1,-1 0 1,1-1-1,5 1 1,2-2 28,-1 0 0,0 0 0,0-1 0,0 0 0,0-1 0,-1 0 1,1-1-1,-1 0 0,0 0 0,0-1 0,0 0 0,12-9 0,-2-1-42,-1-1 0,0-1 1,-1 0-1,15-21 0,22-35 154,72-129 0,4-59-297,-116 232 135,-12 23-34,6-10-59,-1 0 0,2 0 0,0 0 0,19-22-1,-28 36 77,1 1-1,0 0 1,0 0-1,0 1 1,0-1-1,0 0 1,0 0-1,0 0 1,0 1-1,1-1 0,-1 0 1,0 1-1,0-1 1,1 1-1,-1 0 1,0-1-1,1 1 1,-1 0-1,0 0 1,0 0-1,1 0 1,-1 0-1,0 0 1,1 0-1,-1 0 1,0 0-1,1 1 0,-1-1 1,0 1-1,1-1 1,-1 1-1,0-1 1,0 1-1,2 1 1,2 2-20,1 1 0,-1-1 0,-1 1 0,1 0 0,5 9 0,-1-4 12,10 14 56,1 1 164,1 0 0,39 34 0,-49-49-34,-12-6-1212,-7-4-2165,-4-3-936,-1-2 1301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0:01.2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99 228 3328,'4'-41'2399,"-3"35"-1658,0 0-1,0 0 1,-1 0 0,0 1-1,0-1 1,-2-9 0,2 14-659,0 0 0,0 0-1,0 0 1,0 0 0,0 0 0,-1 1 0,1-1 0,0 0 0,-1 0 0,1 0 0,-1 0 0,1 1 0,-1-1 0,1 0 0,-1 1 0,1-1 0,-1 0 0,0 1-1,1-1 1,-1 0 0,0 1 0,0-1 0,0 1 0,1 0 0,-1-1 0,0 1 0,0 0 0,0-1 0,0 1 0,0 0 0,1 0 0,-1 0 0,-2 0 0,1 0 32,1 0 1,-1 0 0,0 0-1,0 1 1,0-1 0,1 1 0,-1 0-1,0-1 1,1 1 0,-1 0-1,0 0 1,1 0 0,-1 0-1,-2 3 1,0 1 48,-1 0 0,1 1-1,0 0 1,1 0 0,-1 0 0,-3 11-1,1-1 450,-6 25 0,10-33-465,1-1 0,0 1 0,0 0 1,1 0-1,0 0 0,0 0 0,1 0 0,0 0 0,1 0 1,-1-1-1,4 10 0,-3-12-35,1 1-1,-1 0 1,1 0-1,0-1 1,1 0 0,-1 0-1,1 0 1,0 0-1,0 0 1,1-1-1,-1 1 1,1-1 0,0-1-1,9 7 1,-10-8-63,-1-1-1,0 0 1,0 1 0,1-1 0,-1 0 0,1-1 0,-1 1 0,1-1 0,-1 1 0,1-1-1,-1 0 1,1 0 0,5-2 0,-3 1 11,0 0 1,-1-1-1,1 0 0,-1-1 1,1 1-1,-1-1 1,8-5-1,-2 0-18,-1 0 0,-1-1 0,0 0 0,0-1 0,-1 0 0,13-19 0,-15 19-20,0 1 0,-1-1 0,0-1-1,-1 1 1,-1 0 0,1-1 0,-2 0 0,1 0 0,1-20 0,-4 24-48,0 0 0,-1 0 0,1-1 0,-1 1 0,-1 0 0,1 0 0,-1 0 0,-1 0 0,1 0 0,-1 1 0,0-1 0,0 1 0,-1 0 0,0 0 0,-7-9 0,4 7-5,-1 1 0,0 0 0,0 0 0,-1 0 0,1 1 1,-1 0-1,-1 1 0,-14-7 0,16 9-234,0 0 0,0 1 0,0-1-1,-14 0 1,17 2-356,-1 1-1,0 0 1,1 0-1,-1 1 1,0-1-1,1 1 0,-8 2 1,3 4-1400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0:01.8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50 4736,'-13'0'1040,"-6"-2"2597,18 2-3026,0 0 0,0 0 1,0 0-1,-1-1 0,1 1 0,0 0 0,0-1 0,0 1 0,0-1 0,0 1 0,-1-2 0,15-2 2952,29-3-2598,-1 4-471,48 2 0,-17 1-21,-6-2-99,160-9 340,-121 5-522,-22 2-288,-70 2 43,-11 1 60,0 1-1,0-1 1,0 1 0,0 0-1,-1 0 1,1 0 0,0 0-1,0 0 1,0 0 0,0 1-1,4 0 1,-5 0-183,-14 0-2403,1 1 1,-1 0-1,1 1 1,0 0-1,-22 10 0,14-2 425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0:02.2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9 132 7232,'-9'-5'3596,"22"2"705,-6 1-3660,64-16 3834,30-7-2907,340-49 309,-422 72-2126,28 0 1,-18 4-5543,-18-1 511,2-1 1670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0:02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399 56 3968,'0'-1'151,"0"1"-1,-1 0 1,1 0 0,0-1-1,0 1 1,-1 0 0,1 0 0,0-1-1,-1 1 1,1 0 0,0 0-1,0 0 1,-1 0 0,1-1 0,0 1-1,-1 0 1,1 0 0,-1 0-1,1 0 1,0 0 0,-1 0 0,1 0-1,0 0 1,-1 0 0,1 0-1,-1 0 1,-16 0 2329,9 0-2107,-6 1 482,0 1 0,-24 6 0,13-2-1,10-3-447,0 0-1,0 2 1,0-1 0,1 2-1,-20 10 1,23-9-232,0 0 0,1 0 0,1 1 0,-1 0 0,1 1 0,0 0 0,-9 13 0,8-7 5,0 1-1,1 0 1,0 0 0,2 1 0,0 0 0,1 1-1,0-1 1,2 1 0,0 0 0,1 1 0,1-1-1,0 0 1,2 31 0,1-39-11,1-1 0,0 1 0,0 0 0,7 17 0,-7-23-90,0 1 0,0-1-1,0 0 1,1 1 0,0-1 0,0 0 0,0-1 0,0 1 0,1 0 0,0-1 0,7 6 0,0-3 40,1 0 0,1 0 0,-1-2 0,0 1 1,1-1-1,0-1 0,0-1 0,0 1 0,1-2 0,17 0 0,3-1 67,0-2-1,63-11 1,-81 10-142,0-1 0,0-1 1,0 0-1,-1-1 1,0 0-1,0-1 1,-1-1-1,0 0 1,0-1-1,-1-1 0,22-19 1,-6 0-47,-1-1 0,-2-1 1,-1-2-1,-1 0 0,35-67 0,-55 91 5,1 0 0,-1-1 0,-1 0 0,0 0 0,0 0 0,1-11 0,-3 17-27,-1 0-1,0 0 1,0 0-1,0 0 1,0 0 0,-1 0-1,0 0 1,0-1-1,0 1 1,0 1 0,0-1-1,-1 0 1,0 0 0,1 0-1,-2 1 1,1-1-1,0 1 1,-4-4 0,-3-2-49,-1 0 0,0 1 1,-1 0-1,1 1 0,-2 0 1,1 1-1,-14-6 0,12 7 17,0 1 0,0 0-1,-1 1 1,1 1 0,-25-2-1,-65 6-2917,47 3 1246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0:22.3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277 13 4064,'10'-10'2231,"-10"9"-2105,1 1 0,-1 0 0,0 0 0,1-1 0,-1 1 0,1 0 0,-1 0 0,1-1 0,-1 1 1,0 0-1,9 1 7066,-9 4-6341,-1 0 0,1-1 0,-1 1-1,0 0 1,-2 5 0,-1 2-475,-1-1 1,-8 14-1,-3 5 217,-65 171 558,15 7-768,31-95-125,-17 32 227,52-144-519,0 0-1,-1 0 1,1-1 0,0 1-1,-1 0 1,1-1 0,0 1 0,-1-1-1,1 1 1,-1 0 0,1-1-1,-1 1 1,1-1 0,-1 1 0,1-1-1,-1 0 1,0 1 0,-1 0-1,2-1-107,-1 0 0,1 0 0,-1-1-1,1 1 1,-1 0 0,1 0-1,-1 0 1,1-1 0,-1 1-1,1 0 1,0 0 0,-1-1 0,1 1-1,-1 0 1,1-1 0,0 1-1,-1 0 1,1-1 0,0 1 0,-1-1-1,1 1 1,0-1 0,0 1-1,-1-1 1,1 1 0,0-1-1,0 1 1,0-1 0,0 1 0,0-1-1,0 1 1,0-1 0,0 1-1,0-1 1,-1-6-1061,1 1 1,-1 0-1,2-1 1,-1 1-1,2-8 0,-2 11 761,4-15-1286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0:22.6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9 236 5312,'-2'-5'613,"0"0"0,1 0 1,-1-1-1,0-8 0,3 13-403,-1 0 1,0 1-1,0-1 0,1 0 0,-1 0 0,1 1 0,-1-1 0,0 1 0,1-1 0,-1 0 0,1 1 0,0-1 0,-1 1 1,1-1-1,-1 1 0,1-1 0,0 1 0,1-1 0,17-9 1682,-12 7-1376,29-13 2193,68-19 0,-65 23-1983,176-46 752,-80 23-1591,-99 27 171,-26 7-1522,1-1-1,15-6 0,-21 7-583,-17 13-4332,4-6 4291,-1 8-289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0:23.1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74 11136,'-12'-3'3965,"12"3"-3918,0 0 0,0 0 1,0 0-1,0 0 0,0 0 0,0-1 0,0 1 1,0 0-1,0 0 0,0 0 0,0 0 0,0 0 1,0 0-1,0 0 0,0 0 0,0-1 661,0 1-660,21-7 3049,-18 7-3132,115-29 3178,65-2-2942,-179 30-415,1 1 0,-1 0 1,0-1-1,1 2 0,-1-1 0,0 0 0,1 1 1,-1 0-1,5 1 0,-8-1-170,1 0 0,-1 0 0,0-1 0,1 1 0,-1 0 0,0 0 0,0 0 0,0 0 0,1 1 0,-1-1 0,0 0 0,-1 0 0,1 1 0,0-1 0,0 1 0,0-1 0,-1 0 0,1 1 0,-1 0 0,1-1 0,-1 1 0,0-1 0,0 1 0,1-1 0,-1 1 0,0 0 0,-1 1 0,1 17-2416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9:37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5568,'24'28'3994,"35"53"1,-20-14-2056,-3 3 1,48 130-1,-76-177-1647,-2 0-1,0 0 1,2 25-1,-6-33-204,-2 0-1,1 0 1,-2 0-1,0 0 0,-1 0 1,-4 16-1,-3 3-289,-2-1 0,-23 49 0,-39 60-7084,66-129 5807,-17 37-2386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0:23.5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95 239 6816,'-6'-5'1425,"-8"-7"2146,14 11-3451,0 1-1,0 0 1,-1 0-1,1-1 1,0 1-1,0 0 0,0 0 1,-1 0-1,1 0 1,0-1-1,0 1 0,-1 0 1,1 0-1,0 0 1,0 0-1,-1 0 1,1 0-1,0-1 0,0 1 1,-1 0-1,1 0 1,0 0-1,0 0 0,-1 0 1,1 0-1,0 0 1,-1 0-1,1 0 1,0 0-1,0 0 0,-1 1 1,1-1-1,0 0 1,0 0-1,-1 0 1,-6 16 1666,-15 23 1,15-27-1247,0 0 0,-9 23 0,14-30-471,1 0 1,0 0-1,0 0 1,0 0-1,0 0 0,1 0 1,0 0-1,0 0 1,1 0-1,-1 0 1,3 8-1,-3-12-28,1 1 1,-1-1-1,1 0 1,-1 1-1,1-1 1,0 0-1,-1 0 1,1 0-1,0 0 1,0 0-1,0 0 1,0 0-1,0 0 1,0 0-1,0 0 1,1 0-1,-1-1 1,0 1-1,0 0 1,1-1-1,-1 1 0,0-1 1,1 1-1,-1-1 1,0 0-1,1 0 1,-1 1-1,2-1 1,0 0 17,-1 0 1,1 0-1,-1-1 1,1 1-1,-1 0 1,1-1-1,-1 1 1,1-1-1,-1 0 1,0 0-1,1 0 1,-1 0-1,0 0 1,0-1-1,3-1 1,3-6 15,0-1 1,0 0 0,-1 0 0,7-14-1,-7 10-39,0-1 0,-2 0 0,0 0 0,0 0 0,-2 0 0,0 0-1,0-1 1,-2 0 0,0 1 0,-1-19 0,0 22 301,0 9-285,-1 1-1,1 0 1,0-1-1,0 1 1,0 0-1,1 0 0,-1-1 1,0 1-1,1 0 1,0 0-1,-1 0 1,1-1-1,0 1 1,0 0-1,0 0 1,0 0-1,3-2 1,4-6 28,1 0-1,0 1 1,1 0 0,0 1-1,0 0 1,1 1 0,0 0-1,0 1 1,0 0 0,1 0 0,0 1-1,0 1 1,1 0 0,-1 1-1,1 0 1,0 1 0,18-1-1,-28 3-25,1 0 0,-1 1-1,1-1 1,-1 1-1,0 0 1,1 0-1,-1 0 1,0 0 0,0 0-1,1 1 1,-1 0-1,0-1 1,-1 1-1,1 0 1,0 0 0,0 1-1,-1-1 1,1 0-1,-1 1 1,0 0-1,0 0 1,0-1 0,0 1-1,2 5 1,1 5 90,1 0-1,-2 1 1,0 0 0,4 20 0,-8-34-144,32 176 603,-29-162-596,2 10 5,12 33 1,-14-50-13,-1-1 1,1 0-1,1 1 1,-1-1-1,1-1 1,0 1-1,0-1 1,1 1-1,-1-1 1,7 5-1,-9-9-170,-1 0-1,1 0 1,-1 0 0,1 0-1,-1 0 1,1-1-1,0 1 1,0-1 0,-1 1-1,1-1 1,0 1 0,0-1-1,-1 0 1,1 0-1,0 0 1,0 0 0,0 0-1,0 0 1,-1-1 0,1 1-1,0-1 1,2 0 0,2-1-721,-1-1 1,0 0 0,0 0 0,-1 0 0,1 0 0,4-5 0,17-13-2529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0:26.9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159 1 4640,'0'0'1504,"-4"0"2378,4 0-3533,1 0 0,0 0 0,-1 0 0,1 0 0,0 0 0,-1 0 0,1 0 0,0 0 0,-1 0 0,1 0 0,0 1 0,-1-1 0,1 0 0,-1 0 0,1 1 0,0-1 0,-1 0 0,1 1 0,-1-1 0,1 1 0,-1-1 0,1 1 0,-1-1 0,0 1 0,1-1 0,-1 1 0,0-1 0,1 1 0,-1-1 0,0 1 0,1 0-1,-1 0 1,0 12-484,-31 128 2263,7-38-1576,2-4-58,-31 73 82,14-79 16,39-93-584,0 0 0,-1 1 1,1-1-1,0 1 0,0-1 1,0 0-1,-1 1 0,1-1 1,0 1-1,0-1 0,0 0 1,0 1-1,0-1 1,0 1-1,0-1 0,0 1 1,0-1-1,0 1 0,0-1 1,0 0-1,0 1 0,0-1 1,1 1-1,-1-1 0,0 1 1,0-1-1,0 0 1,1 1-1,-1-1 0,0 0 1,0 1-1,1-1 0,-1 0 1,0 1-1,1-1 0,-1 0 1,0 1-1,1-1 0,-1 0 1,1 1-1,2-1 38,-1 1 0,1 0 0,-1-1 0,1 1-1,-1-1 1,1 0 0,3 0 0,89-6 471,-66 4-351,10-3 66,68-19 0,-25 5-414,-70 17 93,66-11 215,-60 10-71,-17 3-279,0 0 1,-1 0-1,1 0 1,0 0-1,-1-1 1,1 1-1,0 0 1,-1 0-1,1-1 1,0 1-1,-1 0 1,1-1-1,-1 1 1,1 0-1,-1-1 1,1 1-1,0-1 1,-1 1-1,1-2 1,-30-4-16550,19 5 13733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0:27.3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45 111 5984,'-10'-11'1710,"-12"-10"3561,21 21-4993,1-1 0,-1 1 0,1 0 1,0-1-1,-1 1 0,1 0 0,-1-1 0,1 1 0,-1 0 1,1 0-1,-1-1 0,1 1 0,-1 0 0,0 0 0,1 0 1,-1 0-1,1 0 0,-1 0 0,1 0 0,-1 0 0,0 0 1,1 0-121,1 1 1,-1-1 0,1 0 0,0 0 0,-1 0-1,1 1 1,-1-1 0,1 0 0,0 0 0,-1 0-1,1 0 1,0 0 0,-1 0 0,1 0 0,0 0-1,-1 0 1,1-1 0,-1 1 0,2 0 0,38-7 2008,-27 5-1835,1 0 0,-1-1 1,0-1-1,18-6 1,55-19-210,-66 24-467,5-3-883,-16 2-3124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0:27.7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 71 8128,'-27'-10'2618,"26"10"-2449,0-1 0,0 0 0,0 1 0,0-1 0,0 1 0,1-1 0,-1 0 0,0 1-1,0-1 1,0 0 0,1 0 0,-1 0 0,0 0 0,0-2 1525,13-3 3789,21-1-3206,109-7 347,194-1-2379,-289 13-425,-3-1-3357,-22 6 1467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0:31.1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387 12 3488,'1'0'105,"0"0"1,-1-1-1,1 1 1,-1 0-1,1 0 1,-1 0-1,1 0 1,0-1-1,-1 1 1,1 0-1,-1 0 1,1 0-1,0 0 1,-1 0-1,1 0 1,0 1-1,0-1 49,0 0 0,0 0 0,-1 0 0,1 0 0,0 0 0,0 0 0,0 0 0,-1 0 0,1 0 0,0 0 0,0 0 0,-1-1 0,1 1 0,0 0 0,0 0 0,-1-1 0,2 0 0,7-6 7736,-15 15-3743,-2-1-3810,-1 1 0,0-1-1,0-1 1,-18 10 0,-46 17 122,15-7-170,15-4 370,-77 52-1,65-33 233,54-41-879,1 0 1,0 1-1,0-1 1,-1 0-1,1 0 0,0 1 1,-1-1-1,1 0 1,0 0-1,0 1 0,0-1 1,-1 0-1,1 1 1,0-1-1,0 0 0,0 1 1,0-1-1,0 0 1,0 1-1,0-1 0,-1 1 1,1-1-1,0 0 1,0 1-1,0-1 0,0 0 1,1 1-1,-1-1 1,0 1-1,0-1 0,0 0 1,0 1-1,0-1 1,0 0-1,1 1 1,-1-1-1,0 0 0,0 1 1,0-1-1,1 0 1,-1 0-1,0 1 0,0-1 1,1 1-1,18 9 218,-13-7-207,109 49 162,28 14 110,-111-46-289,-1 0 1,-1 2 0,29 28 0,-27-22-210,-29-26 139,-1 1 0,1-1 0,-1 1 0,0 0 0,3 3 0,2 4-2198,2-30-12516,-1 0 10965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0:31.7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348 6 5216,'0'0'73,"0"-1"-1,0 1 1,0 0 0,0 0-1,0 0 1,1-1 0,-1 1 0,0 0-1,0 0 1,0-1 0,0 1-1,0 0 1,0 0 0,0 0 0,1-1-1,-1 1 1,0 0 0,0 0-1,0 0 1,0 0 0,1-1 0,-1 1-1,0 0 1,0 0 0,0 0-1,1 0 1,-1 0 0,0 0 0,0 0-1,1 0 1,-1 0 0,0 0 0,0 0-1,1-1 1,11 3 1898,-2 3 585,-9-5-2456,-1 1 0,0-1 0,0 0 0,0 0 1,1 0 699,-1 1-700,0-1 0,0 0 0,0 0 0,0 0 1,1 0-1,-1 0 0,0 0 0,0 1 0,0-1 0,0 0 0,0 0 0,0 0 0,0 0 0,0 0 0,0 1 0,0-1 0,0 0 1,0 0-1,0 0 0,0 0 0,0 1 0,0-1 0,0 0 0,0 0 0,0 0 0,0 0 0,-1 0 0,1 0 0,0 1 0,-26 18 1442,-2 0-1,0-2 0,-36 16 0,25-13-957,-38 25 1,64-36-425,2 0 1,-1 1 0,1 0 0,1 1 0,-16 18 0,24-26-107,0 0 1,-1 0-1,1-1 1,-1 1-1,0-1 1,0 0 0,0 0-1,-6 3 1,9-5-49,-1 0 1,1 0 0,0 0-1,0 0 1,0 0 0,0 0 0,0 0-1,0 0 1,0 1 0,0-1-1,0 0 1,-1 0 0,1 0-1,0 0 1,0 0 0,0 0 0,0 0-1,0 0 1,0 0 0,0 0-1,0 0 1,0 0 0,0 0 0,0 1-1,0-1 1,0 0 0,0 0-1,0 0 1,0 0 0,0 0 0,0 0-1,-1 0 1,1 0 0,0 1-1,0-1 1,0 0 0,1 0-1,-1 0 1,0 0 0,0 0 0,0 0-1,0 0 1,0 0 0,0 1-1,0-1 1,0 0 0,0 0 0,0 0-1,0 0 1,0 0 0,0 0-1,0 0 1,0 0 0,0 0 0,0 0-1,0 0 1,1 1 0,-1-1-1,0 0 1,0 0 0,0 0 0,0 0-1,0 0 1,0 0 0,0 0-1,0 0 1,1 0 0,8 3 469,-6-2-475,136 62 335,-105-49-325,-1 2-1,0 1 1,55 39 0,-43-17-3302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0:32.5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81 131 4640,'-5'6'13581,"-3"13"-11372,3-7-1274,-5 7-465,1 0 0,1 1 0,1-1 0,0 2 0,1-1 0,-4 37 0,7-25-297,1-1 0,1 1 0,2 0 0,2 0 0,1 0 0,1 0 0,1-1 1,12 30-1,-14-48 34,1 0-1,12 20 1,-15-29-143,0-1 0,0 1 0,0-1 0,1 1 0,0-1-1,0 0 1,0 0 0,0 0 0,0 0 0,1-1 0,-1 1-1,1-1 1,4 2 0,-2-1 63,1-2 0,-1 1 0,1-1-1,0 0 1,-1 0 0,1-1 0,0 0-1,-1 0 1,1-1 0,8-1 0,-2-1 12,0 0 0,0-1 0,-1-1 1,15-7-1,-12 4-93,0-1 1,0 0 0,0-1-1,-1 0 1,-1-2 0,0 1-1,20-25 1,-1-1-22,-2-3-1,-2 0 1,-1-1 0,-3-2-1,-1 0 1,-2-2 0,23-71-1,-39 99-320,-1 0-1,-1 0 0,0 0 0,0-27 0,-3 31-757,0 1-1,-2 0 0,1 0 1,-4-12-1,-8-8-4230,11 19 3067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0:35.6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27 501 4736,'-11'1'-758,"-4"2"12131,25-10-6885,2-1-3991,-1-1 0,0-1 0,0 0 0,0 0 0,10-15 0,-13 16-327,214-240 1734,-220 248-1897,20-24 24,44-37 1,-57 55-39,-6 4 18,-1 1 0,1-1 0,0 1-1,0 0 1,0 0 0,1 0 0,-1 0-1,1 0 1,4-1 0,-7 3-5,0 0 1,0 1-1,0-1 0,0 0 1,0 1-1,-1-1 1,1 1-1,0-1 0,0 1 1,0-1-1,-1 1 1,1-1-1,0 1 0,-1 0 1,1 0-1,0-1 1,-1 1-1,1 0 0,-1 0 1,1 0-1,-1 0 1,0-1-1,1 1 0,-1 0 1,0 0-1,1 0 0,-1 2 1,5 29 34,-5-32-42,3 91-147,-1-15 205,0-22 8,6 63-49,-6-99-21,1-1 1,1 0 0,1 0-1,12 29 1,-16-43 44,0 0 1,1-1 0,-1 1 0,1 0 0,0-1 0,0 1 0,0-1 0,0 1 0,0-1 0,1 0 0,-1 0 0,0 0 0,1 0 0,0 0-1,-1-1 1,1 1 0,0-1 0,0 0 0,0 0 0,0 0 0,0 0 0,0 0 0,0-1 0,0 1 0,1-1 0,-1 0 0,0 0 0,0 0-1,0 0 1,0-1 0,1 1 0,-1-1 0,0 0 0,0 0 0,0 0 0,0 0 0,-1-1 0,1 1 0,0-1 0,0 1 0,-1-1 0,5-4 0,2-2 27,0 0 0,-1-1 0,0 0 1,0-1-1,-1 0 0,11-19 1,-2-2-39,13-36 0,14-57 41,-29 79 24,2 0 1,32-64-1,-44 103-94,-1 1 0,1 0 0,0 0 0,0 0-1,1 0 1,-1 1 0,1 0 0,0 0-1,0 0 1,1 0 0,-1 1 0,1 0-1,0 0 1,-1 1 0,1-1 0,0 1 0,1 0-1,8-1 1,0 1 43,-1 0 0,1 1 1,0 1-1,0 1 0,-1 0 0,1 0 0,14 5 0,-15-3 19,0-1-1,21 1 0,-34-3-46,-9 23-19119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0:36.0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75 0 8800,'-3'2'543,"-1"-1"-1,0 1 1,0-1 0,0 1 0,1 0-1,-1 0 1,1 1 0,-1-1 0,1 1-1,0 0 1,0 0 0,0 0 0,0 0 0,-2 4-1,3-3-136,-1 1-1,0-1 1,1 1-1,0 0 0,0 0 1,0 0-1,1 0 1,0 0-1,0 0 1,-1 8-1,2-9-298,0 0 0,0 0 1,0 0-1,0 0 0,1 0 0,-1 0 0,1 0 1,0 0-1,0-1 0,0 1 0,1 0 0,0-1 1,-1 1-1,1-1 0,0 1 0,1-1 0,-1 0 0,0 0 1,1 0-1,0 0 0,0 0 0,0-1 0,0 1 1,0-1-1,0 0 0,1 0 0,-1 0 0,1 0 1,-1-1-1,1 1 0,6 1 0,-5-3-23,0 1 0,0-1-1,0 1 1,0-1 0,0-1-1,0 1 1,0-1 0,0 0-1,0 0 1,-1 0 0,1-1 0,0 0-1,0 0 1,-1 0 0,0 0-1,1-1 1,-1 1 0,0-1-1,0 0 1,0-1 0,-1 1-1,1-1 1,-1 1 0,0-1-1,5-7 1,0-4 135,9-23 0,-15 33-215,0 0-1,-1 0 1,0 0-1,1 0 1,-2 0-1,1 0 1,-1 0-1,0-11 0,0 15-34,0-1-1,-1 0 0,1 1 0,-1-1 1,1 0-1,-1 1 0,0-1 0,0 1 1,0-1-1,0 1 0,0-1 0,0 1 1,0 0-1,0 0 0,0-1 0,0 1 1,-3-2-1,1 2-43,0 0-1,1-1 1,-1 1 0,0 0-1,0 0 1,0 0 0,0 1-1,1-1 1,-7 1 0,2-1-92,-1 2 0,1-1 0,-1 1 0,1 0-1,-1 1 1,1 0 0,-13 4 0,14-3-207,-4 1-445,0 0 1,-16 10-1,24-13 417,0 0-1,1 1 0,-1-1 0,0 0 0,0 1 0,1-1 0,-1 1 0,1-1 0,0 1 1,-1 0-1,1 0 0,0-1 0,0 1 0,0 0 0,0 0 0,0 0 0,0 0 1,1 0-1,-1 0 0,0 4 0,5 6-2242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0:36.6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168 104 4896,'-1'-3'291,"1"0"1,0 0-1,0 0 0,0 0 1,0 0-1,1 0 0,-1 0 1,1 0-1,0 0 0,-1 0 1,2 1-1,-1-1 1,0 0-1,0 0 0,1 1 1,-1-1-1,1 1 0,3-5 1,-3 5 99,-1 0 1,0 0-1,0 0 1,0-1 0,0 1-1,0 0 1,-1-1-1,1 1 1,-1-4 0,6-13 3425,-8 29 415,-7 30-2987,-14 20-885,-3-2 0,-2 0 0,-68 102 0,86-144-119,5-5-3588,5-10 3249,0-1-1,0 0 1,0 0 0,0 0 0,-1 0 0,1 0 0,1 0 0,-1 1 0,0-1 0,0 0 0,0 0 0,0 0 0,0 0 0,0 0-1,0 0 1,0 1 0,20-7-8349,-3-2 5834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9:59.9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184 2115 5632,'-8'2'10732,"7"-2"-10362,-6-8 2672,-4-16-2285,-4-14 443,5 15-661,-12-46-1,-32-208 843,16-90-773,20-28-474,20 106-103,-1 248-25,1-120 40,3-84-108,-4 148-113,-9 35-3335,6 50 950,5 3 842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0:37.0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122 5 9056,'-10'-5'4096,"10"14"-3552,-4-4 2080,4 6-1537,-10 13 1409,7 4-1440,-10 17 352,8-2-832,-14 5 32,11-5-352,-7-3-96,7 0-96,0-7-320,3-1 128,-4-9-2848,4-3 1632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0:38.9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7 183 3808,'-6'-6'19898,"12"1"-18447,3-3-1226,-2 1-124,1 0 0,15-10 0,0 3-53,2 2 0,39-14 0,55-11 58,-119 36-106,39-10 35,0 1 1,0 2-1,1 2 0,47-2 0,-55 12-697,-30-4 569,0 0 0,-1 0 0,1 1 1,0-1-1,-1 1 0,1-1 1,0 1-1,-1-1 0,1 1 0,-1 0 1,1 0-1,-1 0 0,1 0 1,2 2-1,-2 1-990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0:39.9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49 380 5056,'-5'-2'934,"-4"-1"1446,9 3-2335,0 0 1,0 0-1,0 0 0,-1 0 0,1 0 0,0 0 0,0 0 0,0 0 0,0 0 0,0 0 0,0 0 0,0-1 0,0 1 0,0 0 0,0 0 1,0 0-1,0 0 0,0 0 0,-1 0 0,1 0 0,0 0 0,0 0 0,0 0 0,0 0 0,0-1 0,0 1 0,0 0 0,0 0 0,0 0 0,0 0 1,0 0-1,0 0 0,0 0 0,0 0 0,0-1 0,0 1 0,0 0 0,0 0 0,0 0 0,0 0 0,1 0 0,-1 0 0,0 0 0,0 0 1,0 0-1,0 0 0,0-1 0,0 1 0,0 0 0,0 0 0,0 0 0,0 0 0,0 0 0,0 0 0,0 0 0,1 0 0,-1 0 0,0 0 1,0 0-1,0 0 0,2-6 5156,-3-10-3044,1 9-1494,0-4 59,-1 4-455,1 0 0,1 0 0,-1 1 0,1-1 0,0 0 0,1 1 0,3-12 0,1 3-186,2 0 0,-1 1 0,2 0-1,0 1 1,0-1 0,1 2 0,1 0 0,0 0-1,1 1 1,0 0 0,16-11 0,-8 9-71,0 0 1,1 1 0,0 2 0,1 0 0,0 1 0,1 1-1,27-6 1,-39 12-93,-2-1 46,0 1 0,0 0 0,1 1-1,-1 0 1,12 1 0,-19 0 46,0 0 0,0 0 1,0 1-1,-1-1 0,1 0 0,0 1 0,0-1 1,-1 1-1,1 0 0,0 0 0,-1 0 0,1 0 1,-1 0-1,1 0 0,-1 0 0,0 0 1,1 0-1,-1 1 0,0-1 0,0 0 0,0 1 1,0-1-1,0 1 0,0 0 0,0-1 1,0 1-1,-1 0 0,1-1 0,-1 1 0,1 0 1,-1 0-1,1 0 0,-1 3 0,0 8 71,0-1-1,0 1 0,-1-1 0,-1 1 1,0-1-1,-1 1 0,0-1 1,-6 12-1,-1 0 86,0 0 0,-27 41 1,16-34-57,-2-2 1,0 0 0,-49 45-1,-146 161 413,195-211-270,15-16-70,0 0 1,1 0-1,-9 13 1,67-34 589,7-5-175,-23 7-390,39-7-1,-21 10-287,0 1 0,58 2 0,-86 5-661,-19 0-3595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0:40.9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23 554 3232,'-23'15'9571,"31"-19"-5230,-3-1-5016,57-82 4113,-30 39-2605,45-49 0,-27 47-281,68-53 0,-40 38 2,-42 34 70,37-43 0,-70 69-503,-7 5-65,-11 9-3,-18 18 180,1 2 0,1 1 1,-46 58-1,74-85-232,1 0 0,0 1 0,0-1 0,0 1 0,1-1 0,-1 1 0,1 0 0,0 0 0,0 0 0,0-1 0,0 8 0,1-10 12,-1 1-1,2-1 1,-1 0 0,0 1-1,0-1 1,0 1 0,1-1-1,-1 0 1,0 1 0,1-1-1,0 0 1,-1 0 0,1 1-1,0-1 1,-1 0 0,1 0-1,0 0 1,0 0 0,0 0-1,0 0 1,0 0 0,0 0-1,0 0 1,0 0 0,1 0-1,-1-1 1,0 1 0,0-1-1,1 1 1,-1-1 0,1 1-1,-1-1 1,3 1 0,2-1 82,0 1 0,0-1 0,0 0 1,0 0-1,0-1 0,0 0 0,9-3 1,45-15-47,-29 8 52,-11 5-71,1-2 1,-1 0 0,-1-1 0,1-2 0,-2 1 0,1-2 0,-2-1 0,1 0 0,20-21 0,-33 29-26,-3 3 20,0 0 0,0 0 0,0 0 0,0 0 0,-1 0 0,1 0 0,-1 0-1,0 0 1,1-1 0,-1 1 0,0 0 0,0-1 0,0 1 0,0-5-1,-2 12 69,0-1 0,0 1-1,0 0 1,-1-1-1,0 1 1,-3 5-1,1-3-8,1 0 0,0 0 0,1 1-1,-3 11 1,3-8 56,1 0-1,0 0 0,1 0 1,0 0-1,1 0 1,3 15-1,-4-23-296,1 0 0,0 0 0,0 0 0,0 0 0,0 0 0,1 0 0,-1 0 1,1-1-1,0 1 0,0-1 0,0 1 0,0-1 0,0 1 0,0-1 0,1 0 0,-1 0 0,1 0 0,-1-1 0,1 1 0,0-1 0,-1 1 0,1-1 0,0 0 0,0 0 0,0 0 0,0 0 1,4 0-1,20 6-8158,-14-3 4545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0:43.7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73 143 5472,'-4'-30'3114,"3"29"-3010,1 1-1,0 0 0,0-1 1,0 1-1,0-1 0,0 1 0,0 0 1,0-1-1,0 1 0,0-1 1,0 1-1,0-1 0,0 1 1,0 0-1,0-1 0,1 1 0,-1-1 1,0 1-1,0 0 0,0-1 1,1 0-1,2-8 3587,-4-15 3947,1 24-7600,0 0 0,-1 0 0,1 0-1,0 0 1,0 0 0,-1 0 0,1 0 0,0 1 0,0-1-1,0 0 1,-1 0 0,1 0 0,0 0 0,0 0 0,-1 0-1,1 0 1,0 0 0,0-1 0,-1 1 0,1 0 0,0 0 0,0 0-1,0 0 1,-1 0 0,1 0 0,0 0 0,0 0 0,0-1-1,-1 1 1,1 0 0,0 0 0,0 0 0,0 0 0,0-1-1,-1 1 1,1 0 0,0 0 0,0 0 0,0-1 0,-4-9 530,3 7-165,-5-4 146,3 2-243,3 5-303,0 0 0,0 0-1,0 0 1,0 0 0,0 0 0,0 0 0,0 0-1,0 0 1,0 0 0,0 0 0,0 0-1,0 0 1,0 0 0,0 0 0,0 0 0,0 0-1,0 0 1,0 0 0,0 0 0,0 0-1,0 0 1,0 1 0,0-1 0,0 0 0,0 0-1,0 0 1,0 0 0,0 0 0,0 0-1,0 0 1,0 0 0,0 0 0,0 0-1,-1 0 1,1 0 0,0 0 0,0 0 0,0 0-1,0 0 1,0 0 0,0 0 0,0 0-1,0 0 1,0 0 0,0 0 0,0 0 0,0 0-1,0 0 1,0 0 0,0 0 0,0 0-1,0 0 1,0 0 0,0 0 0,0 0-1,0 0 1,0 0 0,0 0 0,-1 0 0,-11 13 56,9-7-52,0 0 0,0 0 0,1 0 0,0 0-1,0 1 1,0-1 0,1 1 0,0-1 0,0 13 0,-2 7 21,-5 54 136,3 0 1,7 84-1,1-130-104,1 0 0,10 38-1,-12-64-5,0-1-1,1 0 0,0 0 1,0 0-1,1 0 0,0-1 1,0 1-1,0-1 0,1 0 1,0 0-1,0 0 0,1-1 1,-1 0-1,1 0 0,0 0 1,1-1-1,-1 0 0,1 0 1,8 3-1,-3-2 12,1 0 1,0-1-1,0 0 0,0-1 1,0-1-1,0 0 0,0 0 1,1-2-1,-1 0 0,15-1 1,-20-1-45,0 1 0,-1-1 0,1-1 0,0 1 0,8-6 0,7-1 132,-11 4-102,1-1 1,-2-1 0,1 0-1,-1 0 1,0-1 0,16-15-1,-2-1 88,32-40-1,-39 38-111,0 0 0,-1-2 0,-2 0 0,-1-1 0,-1 0 0,-2-1 0,8-32 0,-14 39-33,-1 0 0,-1 0 1,-1-1-1,-2-36 0,0 42 4,0 12-8,0-1-1,0 1 1,-1-1 0,0 1 0,0-1 0,-1 1-1,1 0 1,-2-1 0,-2-5 0,-9-16-190,11 21 188,-1 0 1,0-1 0,0 1-1,-1 1 1,0-1-1,-9-9 1,13 15-13,0 1 1,0 0-1,0-1 1,0 1-1,0 0 0,0 0 1,0-1-1,0 1 1,0 0-1,0 0 1,0 0-1,0 0 1,0 0-1,0 1 1,0-1-1,0 0 0,0 0 1,0 1-1,0-1 1,0 1-1,0-1 1,0 0-1,0 1 1,0 0-1,0-1 0,0 1 1,-1 1-1,1-1 23,-1 0-1,1 0 0,0 0 1,-1 0-1,1 0 0,0 1 1,0-1-1,-1 0 0,1 1 0,0-1 1,1 1-1,-1-1 0,0 1 1,0 0-1,1-1 0,-1 1 1,0 2-1,1-3 6,1-1 0,-1 0 0,0 1 0,1-1 0,-1 1 0,1-1 0,-1 0 0,0 1 0,1-1 0,-1 0 0,1 1 0,-1-1 0,1 0 0,0 0 0,-1 1 0,1-1 0,-1 0 0,1 0 0,-1 0 0,1 0 0,0 0 0,17 3 131,-17-3-89,5 0 29,0 1 1,-1-2-1,1 1 0,0-1 0,7-2 1,17-1 44,-60 9-2466,-10 5-3972,25-2 3748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0:44.1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123 103 6816,'-16'-6'844,"11"4"-403,0 0 0,-1 0 1,1-1-1,-8-5 0,-9-5 782,-19-12 5847,40 25-6910,1 0-1,-1 0 0,0-1 1,1 1-1,-1-1 0,1 1 1,-1-1-1,1 1 0,-1-1 1,1 1-1,-1-1 0,1 1 1,0-1-1,-1 1 0,1-1 1,0 0-1,-1 1 0,1-1 1,0-1-1,0 2-59,0-1 0,0 1 0,0 0 0,0-1-1,0 1 1,0-1 0,1 1 0,-1-1 0,0 1 0,0 0 0,1-1 0,-1 1 0,0-1 0,1 1-1,-1 0 1,0-1 0,1 1 0,-1 0 0,0 0 0,1-1 0,0 1 0,2-2 123,1 0 1,-1 1-1,1 0 1,0 0-1,4-1 1,19-3-203,0 1 0,42-1 1,-50 6-2829,-1 0 0,27 5-1,-17 2-4914,-5 8 2437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0:45.1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55 3968,'0'3'15838,"5"-2"-17453,5 1 2422,0-1-1,1-1 0,17-1 0,-2 0-41,195-4 957,268-20-970,-94 11-675,-295 12-52,358-8 711,-20 7-38,-229 2-1002,-200 1 421,49 0-5908,-48 1 602,0 5 1621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0:47.2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53 38 5984,'2'-28'3532,"-1"18"64,-1 21 358,-4 73-1420,-17 102-1,9-102-1939,-2 103 1,14-166-568,-3 61 351,3-79-336,-1 1-1,1-1 0,0 0 1,0 1-1,0-1 0,0 0 1,1 5-1,-1-8-32,0 0 0,0 0 0,0 0 0,0 0 0,0-1 1,0 1-1,0 0 0,1 0 0,-1 0 0,0 0 0,0 0 0,0 0 0,0 0 0,0-1 0,0 1 0,0 0 1,0 0-1,0 0 0,0 0 0,0 0 0,0 0 0,1 0 0,-1 0 0,0 0 0,0 0 0,0 0 1,0-1-1,0 1 0,0 0 0,0 0 0,1 0 0,-1 0 0,0 0 0,0 0 0,0 0 0,0 0 1,0 0-1,0 0 0,1 0 0,-1 0 0,0 0 0,0 0 0,0 0 0,0 0 0,0 0 0,0 1 1,0-1-1,1 0 0,-1 0 0,0 0 0,0 0 0,0 0 0,0 0 0,0 0 0,0 0 0,0 0 0,0 0 1,0 0-1,0 1 0,1-1 0,-1 0 0,0 0 0,0 0 0,0 0 0,0 0 0,0 0 0,0 1 1,9-24 29,2 2 1,0-1-1,1 2 1,1 0-1,1 0 1,1 1-1,1 1 1,0 0 0,1 1-1,1 1 1,35-25-1,-35 30-84,28-13 0,-41 22 37,1-1 0,0 1 0,0 0 0,0 1 0,0 0 0,0 0 0,0 0 0,0 0 0,8 1 0,-13 0 23,1 1 0,0-1 1,0 0-1,-1 1 0,1-1 1,-1 1-1,1 0 0,0 0 1,-1-1-1,1 1 0,-1 0 1,0 0-1,1 1 0,-1-1 0,0 0 1,0 0-1,1 1 0,-1-1 1,0 0-1,0 1 0,-1-1 1,1 1-1,0-1 0,0 1 1,-1 0-1,1-1 0,-1 1 1,1 0-1,-1 1 0,2 5 58,-2 0-1,1-1 0,-1 1 1,-1 13-1,-3 20 87,-1 0-1,-2-1 1,-22 69 0,19-83-1221,-20 40 1,29-64 501,0 0-1,0-1 1,0 1 0,0-1 0,0 1-1,0-1 1,-3 3 0,4-4 394,-1 0 0,1 1 0,0-1 1,-1 0-1,1 0 0,0 0 0,-1 0 0,1 0 0,0 0 0,-1 0 1,1 0-1,0 0 0,-1 0 0,1 0 0,0 0 0,0 0 1,-1 0-1,1 0 0,0-1 0,-1 1 0,1 0 0,0 0 0,-1 0 1,1 0-1,0-1 0,0 1 0,-1 0 0,1 0 0,0-1 0,0 1 1,-1 0-1,1 0 0,0-1 0,0 1 0,0 0 0,0 0 0,-1-1 1,1 1-1,0 0 0,0-1 0,0 1 0,0 0 0,0-1 1,0 1-1,0 0 0,0-1 0,-2-14-2911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0:47.5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720 1 8480,'-9'0'1938,"4"0"-1423,1 0-1,-1 0 1,0 0 0,1 1-1,-1-1 1,1 1 0,-1 1-1,1-1 1,-1 0 0,-7 5 0,-94 36 3148,21-10-2239,-314 104 1104,355-128-1771,26-5-2764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0:48.0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86 9152,'-11'-10'2928,"11"9"-2778,-1 1 1,1-1 0,0 0 0,-1 1 0,1-1-1,0 0 1,0 1 0,-1-1 0,1 0-1,0 0 1,0 1 0,0-1 0,0 0 0,0 0-1,0 1 1,0-1 0,0 0 0,0 0 0,0 1-1,1-1 1,-1 0 0,0 1 0,0-1-1,1 0 1,-1 1 0,0-1 0,1 0 0,-1 1-1,1-1 1,-1 0 0,1 1 0,0-1-1,16-15 2377,-12 11-2078,0 0-1,0 1 1,0 0-1,1 0 0,7-5 1,-10 8-386,-1 0 1,1 1 0,-1-1-1,1 0 1,0 1 0,-1-1-1,1 1 1,-1 0 0,1 0-1,0 0 1,-1 0-1,1 0 1,0 0 0,-1 1-1,1-1 1,-1 1 0,1 0-1,3 1 1,-4-1-25,0 0 1,1 1 0,-1-1-1,0 0 1,0 1-1,0-1 1,0 1-1,0-1 1,0 1-1,0 0 1,-1 0-1,1 0 1,-1 0-1,1 0 1,-1 0-1,2 5 1,-2-3 12,0-1 0,0 1 0,0 0 0,-1 0 0,1-1 0,-1 1 0,0 0 0,0 0 0,0 0-1,-2 4 1,0 3 33,-1 0 0,0-1-1,-1 1 1,0-1-1,-1 0 1,0 0-1,-7 9 1,-17 30 248,17-27 146,-27 34 0,38-54-458,0-1 1,0 0 0,0 0 0,0 1 0,1-1 0,-1 0-1,0 1 1,0-1 0,1 1 0,-1-1 0,1 1 0,0-1 0,-1 1-1,1-1 1,0 1 0,0 0 0,0 1 0,0-2-13,0 0 1,1 0-1,-1-1 1,1 1 0,-1 0-1,1 0 1,-1-1-1,1 1 1,0 0-1,-1-1 1,1 1-1,0-1 1,-1 1-1,1-1 1,0 1-1,0-1 1,0 1 0,-1-1-1,1 0 1,0 1-1,0-1 1,0 0-1,0 0 1,0 0-1,-1 0 1,1 0-1,0 0 1,0 0 0,0 0-1,0 0 1,1 0-1,99-7-2409,-1 0-1568,-55 9 1568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30:00.9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296 379 3072,'1'1'53,"-1"0"1,0-1 0,0 1 0,0-1 0,0 1 0,0-1 0,0 1-1,1 0 1,-1-1 0,0 1 0,0-1 0,1 1 0,-1-1 0,0 1-1,1-1 1,-1 0 0,1 1 0,-1-1 0,1 1 0,-1-1 0,0 0-1,1 1 1,-1-1 0,1 0 0,-1 0 0,1 1 0,0-1 0,-1 0-1,1 0 1,0 0 0,0 0 565,15 3 12059,-16-3-12448,-5-10 2216,-16-10-1667,-30-20 319,-37-32 72,8 7-638,0-3-250,113 108-351,56 64 53,-51-60 117,-22-26 22,19 27 0,-19-27-70,-14-17-23,0 0 0,0 1 1,-1-1-1,1 1 1,-1 0-1,1-1 1,-1 1-1,0 0 0,2 3 1,-3-5-21,0 1 1,1-1 0,-1 0-1,1 1 1,-1-1-1,1 1 1,-1-1-1,1 0 1,0 1 0,-1-1-1,1 0 1,-1 0-1,1 0 1,0 1-1,-1-1 1,1 0-1,-1 0 1,1 0 0,0 0-1,1 0 1,17 0 201,-14-1-182,-3 1 7,3-4 113,1 0-156,2-1 40,1 0 0,-1-1 0,0 0 1,11-11-1,-5-2 441,14-24 1,-6 8 18,85-135-574,-94 146-385,-8 13-1083,1 1 1,0 0-1,14-17 0,-3 11-996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0:50.0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5 208 3904,'-5'-3'12884,"25"-10"-10521,-9 7-1663,0 0-1,15-12 0,6-3 94,6 0-53,2 1-1,69-24 1,-105 43-722,-1 0 0,0 0 0,1 1 0,-1-1 0,0 1 1,1-1-1,-1 1 0,1 0 0,3 1 0,-6-1-6,0 0 0,0 1 1,0-1-1,0 0 0,0 1 0,0-1 0,0 1 0,0-1 0,0 1 0,0 0 0,0-1 0,0 1 0,0 0 0,0 0 0,-1-1 1,1 1-1,0 0 0,0 0 0,-1 0 0,1 0 0,-1 0 0,1 0 0,-1 0 0,0 0 0,1 0 0,-1 0 0,0 0 0,1 0 1,-1 2-1,1 20 77,-1 0 1,-1 0 0,-1 0 0,-7 35 0,-3 27 122,9-44-158,2 0 0,3 45 0,-1-75-10,0 0 1,1 0-1,1 1 1,-1-1 0,2-1-1,0 1 1,0 0-1,1-1 1,0 0-1,0 0 1,1 0 0,13 14-1,-17-21 8,1 0-1,1 0 0,-1 0 0,0 0 1,1-1-1,-1 0 0,1 0 1,0 0-1,-1 0 0,1 0 1,0-1-1,0 0 0,5 2 0,-5-3-22,-1 0 0,0 0 0,0 0 0,0 0-1,0 0 1,0 0 0,0-1 0,0 0 0,0 1-1,0-1 1,0 0 0,0-1 0,0 1-1,-1 0 1,1-1 0,0 0 0,-1 1 0,1-1-1,-1 0 1,3-3 0,6-7 21,-1 0 1,1-1-1,-2-1 0,0 0 1,-1 0-1,8-19 0,36-100 51,-30 70-80,2 3-1,18-54-13,-15 38-11,-22 65-50,0 1-1,1 0 1,0 0-1,0 0 1,9-9-1,-14 18 51,1-1-1,-1 1 0,0 0 0,1 0 0,0 0 0,-1 0 0,1 0 0,0 1 0,-1-1 0,1 0 0,0 1 0,0-1 0,0 1 0,-1 0 0,1-1 0,0 1 0,0 0 0,0 0 0,0 0 0,0 1 0,0-1 0,-1 0 0,4 1 0,3 2 86,1-1 0,-1 1 0,12 7-1,-19-10-76,46 21 156,80 26 0,-105-40-293,-16-4-57,0-1 1,0 0 0,1 0 0,-1-1-1,12 2 1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0:50.5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53 38 6656,'-4'0'9328,"-1"1"-6427,2 1-2595,-1 1 1,1 0-1,0 0 0,-1 0 1,1 1-1,1-1 0,-1 1 1,0-1-1,1 1 1,0 0-1,0 0 0,0 0 1,0 0-1,1 1 0,0-1 1,-1 5-1,1-7-255,1 1 0,0-1 0,0 0 0,0 1 0,0-1 0,0 0 0,0 1 0,1-1 0,-1 0 0,1 0 0,-1 1 0,1-1 0,0 0 0,0 0 0,0 0 0,0 0 0,1 0 0,-1 0 0,0 0 0,1 0 0,-1 0 0,1-1 0,0 1-1,0-1 1,0 1 0,-1-1 0,1 0 0,0 1 0,1-1 0,-1 0 0,0 0 0,3 0 0,1 1 39,0 0 0,0-1 0,1 0 0,-1 0-1,0-1 1,0 0 0,1 0 0,-1 0 0,0-1 0,0 0-1,0 0 1,0 0 0,1-1 0,9-4 0,-10 3-58,1 0 1,-1 0-1,0-1 1,0 0-1,0 0 1,0 0 0,-1-1-1,0 0 1,0 0-1,0 0 1,0-1-1,6-9 1,-10 12-50,1 0 0,-1 0 0,0 0 1,0 0-1,0 0 0,0 0 0,-1 0 0,1-1 1,-1 1-1,0-4 0,0 5 10,0 0-1,0 0 1,0 0 0,-1 0 0,1 0-1,-1 0 1,1 0 0,-1 0-1,0 0 1,0 0 0,0 1 0,0-1-1,0 0 1,0 1 0,0-1-1,-1 1 1,1-1 0,0 1-1,-3-2 1,0 0-39,-1 0 0,0 1 0,1 0 0,-1 0 0,0 0 0,0 0 0,0 1 0,0 0 0,-1 0 0,1 0 0,0 1 0,0-1 0,-1 1 0,1 1 0,0-1 0,0 1 0,-1 0 0,-5 2 0,5-2-265,0 1 0,0 0 1,0 1-1,0 0 0,1 0 0,-9 6 1,10-6-351,0 0 0,0 1 0,0-1 0,1 1 0,0 0 1,0 0-1,0 0 0,-4 8 0,-2 10-1557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0:55.3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30 108 2144,'-15'0'699,"2"5"9262,11-4-8290,5-3-957,0-7 4337,-3 9-4951,0-1 0,0 0 0,0 0-1,0 1 1,1-1 0,-1 0 0,0 0-1,0 1 1,1-1 0,-1 0 0,0 1-1,1-1 1,-1 0 0,1 1 0,-1-1 0,1 0-1,-1 1 1,1-1 0,0 1 0,0-1-1,6-3 82,4-2 155,19-13 1,-12 7 219,31-17 0,-17 11-154,-32 17-390,1 1 0,-1 0 0,0 0 0,0 0 0,1 0 0,-1 0 0,0 0 0,0 0 0,0 0 0,1 0 0,-1 0 0,0 0 0,0 0 0,1 0 0,-1 0 0,0 1 0,0-1 0,0 0 0,1 0 0,-1 0 0,0 0 0,0 0 0,0 0 0,1 1 0,-1-1 0,0 0 0,0 0 0,0 0 0,0 0 0,1 1 0,-1-1 0,0 0 0,0 0 0,0 0 0,0 1 0,0-1 0,0 0 0,0 0 0,0 1 0,0-1 0,0 0 0,1 0 0,-1 0 0,0 1 0,0-1 0,-1 0 0,1 1 0,2 13 511,-2-11-510,0 4 139,0 1-1,0 0 0,3 8 1,-3-14-117,1 0-1,-1 1 1,1-1 0,0 0 0,0 0 0,0 0 0,0 0-1,1 0 1,-1 0 0,0 0 0,1 0 0,0 0 0,-1-1-1,4 4 1,1-2 103,-1 1 0,1-1 1,1 0-1,-1 0 0,0-1 0,1 0 0,-1 0 0,1 0 1,-1-1-1,1 0 0,0 0 0,0-1 0,-1 0 0,15-1 0,4-3 70,1 0-1,39-14 0,-40 11-106,118-38 85,-120 38-405,-18 7-99,0-1 1,-1 0-1,1-1 1,-1 1-1,1-1 1,-1 0-1,0 0 1,8-5-1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0:55.9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17 279 4640,'-1'0'521,"0"0"1,1 0 0,-1 0-1,0 0 1,1 0-1,-1 0 1,-6-3 5215,6 1-5215,1 2-233,-1-1 0,1 1 0,0-1 0,-1 0 0,1 1 0,0-1 0,-1 0 1,1 0-1,0 1 0,0-1 0,0 0 0,0 1 0,0-1 0,0-1 0,0-2 243,1-1 1,0 1-1,0 0 0,0 0 0,2-5 0,-1 5-318,0 0 0,0 1-1,0-1 1,1 1 0,-1-1-1,1 1 1,0 0 0,4-4-1,16-18 606,-3-3-334,-2 2 67,29-32-1,-41 52-485,1-1-1,0 1 0,0 0 0,0 1 0,0 0 0,1 0 0,0 0 0,0 1 0,11-4 1,-17 7-53,-1 1 1,1-1-1,-1 1 1,0 0 0,1-1-1,0 1 1,-1 0 0,1 0-1,-1 0 1,1 0-1,-1 0 1,1 0 0,-1 1-1,1-1 1,-1 0 0,1 1-1,-1-1 1,1 1-1,-1-1 1,0 1 0,1 0-1,-1 0 1,0 0 0,1-1-1,-1 1 1,0 0-1,0 1 1,0-1 0,0 0-1,0 0 1,0 0-1,0 1 1,-1-1 0,1 0-1,0 1 1,0 1 0,2 7 133,0-1 1,0 0 0,-1 1 0,1 17-1,0-6 50,-3-20-195,2 11 92,0 0-1,1 1 0,0-2 0,8 18 0,-9-25-53,-1-1 0,1 0 0,1 0-1,-1 0 1,0 0 0,1 0 0,-1 0 0,1 0-1,0-1 1,0 0 0,0 1 0,0-1 0,0 0 0,0-1-1,1 1 1,-1 0 0,1-1 0,-1 0 0,6 1-1,1 0 40,0-1-1,0 0 0,0-1 0,1 0 0,-1 0 0,0-1 1,0-1-1,0 0 0,0 0 0,15-6 0,-12 4-422,0-2-1,0 0 1,0 0-1,0-1 1,-1-1-1,21-17 0,-14 4-3966,-5-1-5121,-10 16 6003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0:56.5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241 352 8480,'5'-27'4634,"-3"21"-1177,0-1 394,-3 7-3768,1-1 0,0 1-1,-1 0 1,1 0 0,0-1-1,-1 1 1,1 0 0,0 0 0,-1-1-1,1 1 1,-1 0 0,1 0-1,0 0 1,-1 0 0,1 0 0,-1 0-1,1-1 1,-1 1 0,1 0-1,0 0 1,-1 0 0,1 1 0,-1-1-1,0 0 1,-9 1 236,1 1 1,-1 0-1,0 0 1,1 1-1,-1 1 0,1 0 1,0 0-1,-11 7 1,12-6-229,0 0 0,1 0 0,-1 1 0,1 0 0,0 0 0,1 1 0,-1 0 0,1 0 0,1 1 0,-10 15 1,7-7 58,0 1 1,1 0-1,1 0 1,-8 30-1,9-26-34,1 1 0,1 0 0,1 0 0,1 0 0,1 24 0,0-38-74,1-1 0,0 0 1,0 1-1,1-1 0,0 0 1,0 0-1,1 0 0,0 0 0,0 0 1,1 0-1,-1-1 0,1 0 1,1 0-1,-1 0 0,1 0 0,0 0 1,0-1-1,1 0 0,6 4 0,-3-3 71,1 0-1,0-1 1,0 0-1,0 0 1,1-2-1,0 1 1,-1-1-1,1-1 1,0 1-1,17-1 1,-20-1-75,0-1 1,0-1 0,1 0-1,-1 0 1,0 0 0,0-1-1,0 0 1,0-1 0,0 0-1,0 0 1,-1-1 0,1 1-1,-1-2 1,0 1 0,8-8-1,12-15 1,-1-1 0,-2-1 0,23-34 0,-32 42-3,56-72 86,42-62-126,-101 136-61,0-1 1,11-25 0,-19 34 27,0 0-1,0 0 1,-2-1 0,1 1 0,-1-1 0,0-15-1,-2 14-18,0-1 0,-1 1 0,-1 0 0,0-1 0,-1 1 0,-1 0 0,0 1 0,0-1 0,-1 1 0,-1 0 0,-8-15 0,10 22 19,0-1 0,0 0 0,0 1 1,-1 0-1,0 0 0,0 0 0,-11-8 0,12 11 16,0 0 1,0 0-1,-1 0 1,1 0 0,0 1-1,-1 0 1,1 0-1,0 0 1,-1 0 0,0 0-1,1 1 1,-1 0 0,-6 1-1,1 0-6,1 1 0,-1 1 1,1-1-1,-1 2 0,1-1 0,-14 9 0,-51 33-297,61-36 96,-87 61-1966,39-18-4109,36-24 3092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1:29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32 2304,'1'-1'226,"0"-1"0,0 0 0,1 0 0,-1 1 0,1-1 0,-1 1 0,1 0 0,0-1 0,-1 1 0,4-2 0,-3 2 237,0 0 0,10-10 9693,-12 12-9442,2 4-511,-1 0-1,1 0 0,-1 0 1,-1 0-1,1 0 1,-1 0-1,0 0 1,0 0-1,-1 8 1,0 9 268,1 17-93,-14 394 3265,5-305-3189,5-47 95,-23 119 0,14-136-305,-19 77 558,27-125-790,0-1 1,-1 0 0,-1 0 0,-11 16 0,11-16 16,-1 1-1,-6 22 1,3-7 93,5-14-186,0 1 0,1 0 0,-4 33 0,4-12 101,5-37-15,-1 0-1,1 1 1,0-1-1,-1 0 1,1 0 0,0 1-1,0-1 1,1 0 0,-1 0-1,0 0 1,1 1 0,-1-1-1,1 0 1,0 0-1,-1 0 1,1 0 0,0 0-1,0 0 1,1 0 0,-1 0-1,0 0 1,1-1 0,-1 1-1,1 0 1,-1-1-1,1 1 1,0-1 0,0 0-1,-1 0 1,1 1 0,0-1-1,0 0 1,0 0 0,4 0-1,5 4 72,-2-2-12,1 0 1,-1 0 0,0 0 0,15 1 0,-5-1-118,28 7 1,3 1 154,-8-4-117,60 18 1,-85-21 29,0 0 1,27 1 0,4 1-3,-36-4 20,-1-1 0,1 0 1,-1-1-1,23-2 0,45-13 163,1 0-443,54-4 465,-69 12-251,125-6-128,-123 12 234,-24-1-109,-1 2 0,73 11-1,-18-1 203,-41-5-217,-51-4 32,179 26-145,-60 1 254,8-4-171,28 1 154,-109-18-74,-36-6 28,26-1-1,-16 0-188,27-5 289,-51 5-80,17-8-448,-17 7 352,0 0 0,0-1 1,0 1-1,0 0 0,0 0 1,0-1-1,0 1 0,0-1 0,0 1 1,-1-1-1,1 1 0,-1-1 1,1 1-1,-1-1 0,0 0 0,1 1 1,-1-3-1,1-32-31,-1 27-18,0-69 47,5 1 1,27-153-1,-23 195 152,3-12-113,6-33 48,-9 26-62,6-67 50,-11 46-25,-8-89 0,-1 64-139,1 40-60,-2-12-156,2 52 220,3 13 87,-1-1 1,1 1-1,0-8 0,2-9-31,-1 10-45,0 1-1,0-1 0,-1 1 1,-1 0-1,-4-19 1,2 16-4,1 0 0,0-1 0,0-18 0,1 16-40,-6-34 0,-5-3-190,12 49 261,0 1 0,0-1-1,0-13 1,1 20 17,4 0-181,2 0 213,1-1-4,0 1-1,0 1 1,0 0 0,13 2-1,-6 1 1,-1-1-1,1-1 0,16 0 0,-14 0 24,-1-1 0,17 5 0,0 3-116,-3-1 314,1-1 0,33 4 0,-54-10-130,120 7-62,-83-6 130,52 9-1,-43-4-217,73 16-277,-89-14 408,10 2 59,-27-5-73,0-1-1,0-1 1,37 3-1,372 17-21,-310-3 69,-1 1-154,127-4 12,1-15 49,-208-3 57,259 3-12,173-6 38,-210-6-171,269-4 219,33-47 218,-124 21-70,-234 23-19,225-5 218,-158 9-87,224-11-292,-445 23-2499,-37 0-1488,-45 16-7197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1:37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13 145 2400,'0'0'20,"0"0"1,0 0-1,0 0 1,0 0-1,0 0 1,-1 0-1,1 0 1,0 0-1,0 0 1,0 0-1,0 0 1,0 0-1,0 0 1,-1 0-1,1 0 1,0 0-1,0 0 1,0 0-1,0 0 1,0 0-1,0 0 0,0 0 1,-1 0-1,1 0 1,0 0-1,0 0 1,0 0-1,0 0 1,0 0-1,0-1 1,0 1-1,0 0 1,0 0-1,0 0 1,-1 0-1,1 0 1,0 0-1,0 0 1,0-1-1,0 1 1,0 0-1,0 0 1,0 0-1,0 0 1,0 0-1,0 0 0,0-1 1,0 1-1,4-19 16793,-8 36-14950,4-15-1793,-1-1-1,1 0 1,0 0-1,-1 0 1,1 0-1,0 0 1,0 1-1,0-1 0,0 0 1,0 0-1,0 0 1,0 2-1,1 5 170,-5 22 2,1 0 0,2 0 0,1 0 0,5 34 0,-1-22 60,-3-24-225,1-1-1,8 33 1,-5-32-28,1 0 0,1-1 0,17 33 0,-20-44 20,0 0 0,0 0 0,1-1-1,0 1 1,0-1 0,0-1 0,0 1-1,1-1 1,0 0 0,0 0 0,0 0 0,0-1-1,11 5 1,-3-4 15,0 0 0,0-1 0,0 0 0,0-1 0,1 0 0,-1-2 0,1 1 0,-1-2 1,1 0-1,-1-1 0,0 0 0,1-1 0,16-6 0,-16 4-60,0-1 0,-1 0 0,0-1 0,0-1 0,0 0 0,-1-1 1,0-1-1,0 0 0,-1 0 0,-1-1 0,19-24 0,-22 24 32,-1 0 0,0 0 0,-1-1-1,9-23 1,10-54 716,-21 66-726,2-34 0,-3 22-23,-2 25 32,-1 0 0,-1 1 0,1-1 0,-1 0 0,-1 0 0,-3-13 0,-3-2-1112,-12-26 0,20 49 636,-1 1 1,1-1-1,-1 1 1,1-1 0,-1 0-1,1 1 1,0-1-1,0 1 1,-1-1-1,1 0 1,1 1-1,-1-1 1,0 0-1,0 1 1,0-1-1,1 1 1,-1-1 0,1 1-1,0-1 1,-1 1-1,1-1 1,1-1-1,0 0-490,1 0 0,0 0 0,0 1-1,0-1 1,0 0 0,0 1 0,0 0 0,5-3-1,26-13-4201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1:47.7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 1 1408,'-23'3'10533,"23"-3"-10625,0 1 70,0-1 0,0 0 0,0 0 0,0 0-1,0 0 1,-1 0 0,1 0 0,0 0 0,0 1-1,0-1 1,0 0 0,0 0 0,0 0 0,0 0-1,0 0 1,0 0 0,0 0 0,0 0 0,-1 0-1,1 1 1,0-1 0,0 0 0,0 0 0,0 0-1,0 0 1,0 0 0,0 0 0,-1 0 0,1 0-1,0 0 1,0 0 0,0 0 0,0 0 0,0 0-1,0 0 1,-1 0 0,1 0 0,0 0 0,0 0-1,0 0 1,0 0 0,0 0 0,0 0 0,-1 0-1,1 0 1,0-1 0,0 1 0,-1 0-621,3 2-202,-2 2-1763,0 0 784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1:52.7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0 303 4160,'2'-11'15331,"4"8"-13699,0 0-3817,8-10 2741,-10 10-457,-1 0-1,1 0 1,-1 1-1,1-1 0,6-3 1,11-5 143,30-22 1,-3 2-24,56-31 527,-101 60-741,0 0 1,0 1-1,0-1 0,0 1 0,1 0 0,-1 0 0,0 0 0,1 0 0,-1 0 0,7 1 0,-9 0 9,0 0-1,0 0 1,1 0-1,-1 0 1,0 0-1,0 1 1,0-1-1,0 1 1,1-1-1,-1 1 1,0-1-1,0 1 1,0-1-1,0 1 1,0 0-1,0 0 1,0 0-1,0-1 1,-1 1-1,1 0 1,0 0-1,0 0 0,-1 0 1,1 0-1,-1 0 1,1 1-1,-1-1 1,1 0-1,-1 0 1,0 0-1,1 0 1,-1 1-1,0-1 1,0 1-1,2 17 274,-1 1 0,-1-1-1,-3 27 1,2-16 5,-2 8 285,2-26-442,1 0 0,1 24-1,0-8 97,0-24-186,0 1 1,0 0-1,1-1 1,-1 1-1,1-1 0,0 1 1,0-1-1,0 0 1,1 0-1,0 0 1,5 6-1,8 16 263,-13-22-314,-1 1-1,1 0 1,0-1 0,1 1-1,-1-1 1,1 0 0,4 4-1,-6-7 29,-1 1 0,1-1 0,0 0 0,0 1 0,0-1 1,0 0-1,0 0 0,0 0 0,0-1 0,0 1 0,0 0 0,1-1 0,-1 0 0,0 1 0,0-1 0,0 0 0,1 0 0,3-1 0,3-1 69,-1 0-1,1-1 0,0 0 1,-1-1-1,15-7 0,36-29 140,-36 23-212,112-88 60,-126 98-92,8-8 61,0-1 0,-2-1 1,1 0-1,-2-1 1,-1-1-1,0 0 1,-1-1-1,-1 0 1,9-24-1,-14 30-173,-1-1 0,-1 0 0,5-30 0,-7 7-4559,8 65-11213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1:53.3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60 124 3072,'-13'7'16566,"8"0"-15968,0 1 1,0-1-1,-4 11 0,5-8-453,1-1-1,0 1 0,0 0 1,1-1-1,1 1 0,-1 12 1,1-18-73,2 0 0,-1-1 1,0 1-1,1 0 0,-1-1 1,1 1-1,0-1 0,3 7 1,-3-8-42,0 0 0,0 0 0,1 0 1,-1-1-1,0 1 0,1-1 0,-1 1 0,1-1 1,-1 0-1,1 1 0,0-1 0,-1 0 0,1 0 1,0 0-1,0 0 0,4 1 0,-5-2 7,1 1 0,0-1-1,-1 0 1,1 0 0,0 0-1,0 0 1,-1 0 0,1 0 0,0 0-1,0-1 1,-1 1 0,1-1-1,0 1 1,-1-1 0,1 0 0,-1 1-1,1-1 1,-1 0 0,3-2-1,1-1 86,0 0-1,0-1 0,8-9 0,-6 5-34,0-1-1,-1-1 1,0 1 0,0-1 0,7-21-1,13-57 363,-25 87-423,1-5 7,-1 1 0,0-1 1,0 0-1,0 1 1,-1-1-1,1 0 0,-2 1 1,0-11-1,0 15-39,1 0 0,-1 0 0,0 0 0,1 1 0,-1-1 0,0 0 0,0 0 0,0 1 0,0-1 0,0 1 0,-1-1 0,1 1 0,0-1 0,-1 1 0,1 0 0,-1 0 0,1 0 0,-1 0 0,0 0 0,0 0 0,1 0 0,-1 0 0,0 1 0,0-1 0,0 0 0,0 1 0,1 0 0,-1 0 0,0-1 0,0 1 0,0 0 0,-2 1 0,-4-1-400,1 1 0,0 1 1,0-1-1,0 1 0,0 0 1,0 1-1,-13 6 1,-18 14-5751,36-21 4948,-1 1 1,1-1-1,0 0 0,0 1 1,0-1-1,0 1 0,-2 4 1,-2 9-3066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30:02.0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14 116 3328,'-14'-8'8672,"14"-3"-4203,0-3-1715,0 10-1176,0 5-753,2 2-750,-1 0-1,1 1 1,-1-1-1,1 0 1,0 0-1,0 0 1,0-1 0,1 1-1,-1-1 1,5 4-1,1 4-19,5 7 15,0 2 0,-2 0 1,0 0-1,-1 1 0,12 37 1,-10-17 28,-1-1 0,5 50 1,-14-67 10,-2-16 133,1 1 0,0-1 1,0 0-1,0 0 0,1 0 1,3 11-1,-7-22 147,1 3-348,0 0 0,-1 0-1,1-1 1,1 1-1,-1 0 1,0-1 0,1 1-1,-1 0 1,1-1-1,-1-2 1,-3-36-197,3 28 296,-1 0 0,-4-15 0,0-7 2,-9-46 123,9 58-211,2-1 0,0 0-1,0-25 1,5 42-50,-1 1 1,1 0-1,0 0 0,0 0 1,0 0-1,1 0 0,0 0 1,1 0-1,-1 1 0,1-1 1,0 1-1,0-1 0,5-4 1,-3 4-7,1-1-1,0 1 1,0 0 0,0 1 0,1-1-1,0 1 1,0 1 0,14-8 0,-15 10-5,-1 0 0,1 0 0,-1 0 0,1 1 0,0 0 0,-1 0 0,1 1 0,0-1 0,0 1 0,0 0 0,-1 1 0,1 0 0,0 0 0,0 0 0,9 3 0,-14-4-15,0 1 0,0-1 0,0 0 0,0 0 0,0 0 0,-1 0-1,1 0 1,0 0 0,0 0 0,0-1 0,0 1 0,0 0 0,0 0 0,0-1 0,0 1 0,1-1 0,7-2-2821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2:00.6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50 3136,'0'0'1029,"14"-17"12848,-14 17-13850,0 0-1,0 0 1,1 0-1,-1 1 1,0-1-1,0 0 1,1 0-1,-1 0 1,0 0-1,0 0 1,1 0-1,-1 0 1,0 0-1,0 0 1,0 0-1,1 0 1,-1 0-1,0 0 1,0 0-1,1 0 1,-1-1-1,0 1 1,0 0 0,0 0-1,1 0 1,-1 0-1,0 0 1,0 0-1,0-1 1,0 1-1,1 0 1,-1 0-1,0 0 1,0 0-1,0-1 1,0 1-1,0 0 1,1 0-1,-1 0 1,0-1-1,0 1 1,0 0-1,0 0 1,0-1-1,2 6 1256,1-2-1233,-1 1 1,1-1 0,-1 0 0,1 0 0,0 0-1,0-1 1,0 1 0,0-1 0,1 1-1,-1-1 1,1 0 0,-1 0 0,1-1 0,5 3-1,-8-4-31,-1 0-1,1 0 1,-1 0-1,1 1 1,-1-1-1,1 0 1,-1 0-1,1 0 1,-1 0-1,1 0 1,-1 0-1,1 0 0,-1 0 1,1 0-1,-1 0 1,1-1-1,-1 1 1,1 0-1,-1-1 8,1 1 0,-1-1-1,0 1 1,0-1 0,0 0-1,0 1 1,0-1 0,1 0-1,-1 1 1,0-1 0,0 1-1,-1-1 1,1 0 0,0 1-1,0-1 1,0 1 0,0-1-1,0 0 1,-1 1 0,1-1-1,-1 0 1,0-4 41,-1 2-48,1-1 1,0 1-1,-1-1 1,2 1-1,-1-1 0,0 1 1,0-7-1,2 10-21,0-2-12,-7-4-25,7 6 71,-1-1 0,0 0 0,1 1 0,-1-1 0,0 1 0,1-1 0,-1 1 0,1-1 0,-1 1 0,0-1 0,1 1 0,-1 0 0,1-1 0,-1 1 0,1-1 0,0 1 0,-1 0 0,1 0 0,-1-1 0,1 1 0,1 0 0,3-3-31,-2 3-242,-4 4 81,1-3 142,-1 0 1,0 0-1,1 0 0,-1-1 1,0 1-1,1 0 1,-1-1-1,0 1 0,0 0 1,0-1-1,1 1 0,-1-1 1,0 0-1,0 1 1,0-1-1,-1 1 0,-7 2-217,9-3 224,0 0-1,0 0 1,0 0 0,0 0-1,0 0 1,0 0 0,0 0 0,0 0-1,1 1 1,-1-1 0,0 0-1,0 0 1,0 0 0,0 0 0,0 0-1,0 0 1,0 0 0,0 0-1,0 0 1,0 0 0,0 0 0,0 0-1,0 0 1,0 0 0,0 0-1,0 1 1,0-1 0,0 0 0,0 0-1,0 0 1,0 0 0,0 0-1,0 0 1,0 0 0,-1 0 0,1 0-1,0 0 1,0 0 0,0 0-1,0 0 1,0 0 0,0 0 0,0 0-1,0 0 1,0 1-18,0-1 1,0 1-1,0-1 0,1 1 1,-1-1-1,0 1 1,0-1-1,0 1 0,-1-1 1,1 1-1,0-1 0,0 1 1,0-1-1,0 1 0,0-1 1,-1 1-1,1-1 1,0 1-1,0-1 0,-1 1 1,1-1-1,0 0 0,-1 1 1,1 0-87,-1 0 34,0 1 0,1-1-1,-1 1 1,1-1 0,0 1-1,-1-1 1,1 1-1,0-1 1,0 1 0,0-1-1,0 1 1,0-1 0,0 1-1,1-1 1,-1 1 0,0-1-1,1 1 1,-1-1 0,1 1-1,0-1 1,-1 1-1,1-1 1,0 0 0,0 1-1,0-1 1,0 0 0,0 0-1,0 0 1,2 2 0,3 2-324,1-1 1,0 0 0,0 0-1,13 6 1,5 2 481,-23-11-127,0 0-1,0-1 1,0 1-1,0-1 1,0 1-1,0-1 0,0 0 1,0 0-1,0 0 1,3 0-1,-2 0 1,-1 0-24,-1 1 43,6 1 27,1-1 5,26 4 13,-31-5-17,0 0 0,0 0-1,0-1 1,-1 1-1,1-1 1,0 1 0,4-3-1,94-29 128,-92 29-150,0 1 1,0 0-1,1 1 0,16-2 1,16-1-49,7-7 195,-20 4-99,1 1-1,0 2 1,33-1 0,-36 5 15,-1-1 0,1-1 1,-1-1-1,0-1 1,32-10-1,-50 12-47,0 1-1,0 0 0,0 0 1,0 1-1,13 0 0,-2 0 24,2 3-19,-18-3 39,0 1 0,-1-1 0,1 1 0,-1-1 0,1 0 0,0 0 1,-1 0-1,1-1 0,0 1 0,-1 0 0,1-1 0,4-1 0,-1-1 1,1 1-1,0-1 0,1 2 1,-1-1-1,0 1 0,0 0 1,1 1-1,-1-1 0,11 2 1,7 2-111,36 9 0,-14-2 92,3-4-36,58 0 1,-18-2 21,219 41-32,-48-14-65,-95-15-35,-152-14 54,62 11 70,15 4 243,-55-10-255,1-2 0,71 1 1,-54-5 57,266 1 656,-168-3-498,60-4 140,52-2 305,-4-1-722,-241 8 43,338 8 327,-121-1 41,-55 2-445,44 2 230,10-6 42,-165-5-95,171-5-169,20-2 283,-163-2-214,30-1-254,-94 9 213,370-15-8,-153 2 116,197-16 198,-129 24-59,-195 8 11,-48-2 94,255 4 307,-155-3-175,-102-1-394,114-6-2224,-180 6 1341,-1-1 0,1 0 0,-1 0 0,0-1-1,8-2 1,-14 4 680,0 0 0,0-1 0,0 1-1,0 0 1,0-1 0,0 1 0,0-1 0,-1 1-1,1-1 1,0 1 0,0-1 0,0 0 0,-1 1-1,1-1 1,0 0 0,-1 0 0,1 0 0,0 1-1,-1-1 1,1 0 0,-1 0 0,0 0 0,1 0-1,-1 0 1,0 0 0,1 0 0,-1 0 0,0 0-1,0 0 1,0 0 0,0 0 0,0 0 0,0 0-1,0 0 1,0 0 0,-1 0 0,1 0 0,0 0-1,0 0 1,-1 0 0,1 0 0,-1 0 0,1 0-1,-1 1 1,1-1 0,-2-1 0,-1-2-307,0 0 0,-1 0-1,1 0 1,-6-4 0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2:05.6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1728,'8'11'12970,"-6"-8"-13722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2:12.5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0 750 1312,'4'-1'1659,"11"1"3375,-14 0-4958,-1 0 0,1 0-1,-1 0 1,1 0-1,0-1 1,-1 1-1,1 0 1,-1 0 0,1-1-1,-1 1 1,1 0-1,-1 0 1,1-1-1,-1 1 1,1-1 0,-1 1-1,1-1 1,-1 1-1,0 0 1,1-1 0,-1 1-1,1-2 1,1-7 352,-2 7-369,0 1 1,0 0 0,0-1-1,1 1 1,-1 0 0,0 0-1,1-1 1,-1 1 0,1 0-1,-1 0 1,1 0-1,0-1 1,-1 1 0,2-1-1,0 0 17,0 0 0,-1 0-1,1 0 1,-1 0 0,1-1-1,-1 1 1,0 0 0,0-1-1,0 1 1,0-1 0,0 1-1,-1-1 1,1-3 0,6-15 491,3 0-318,-1-1 0,-1 0 0,-1-1 0,-1 0 1,5-32-1,9-36 219,-12 63-307,-5 16-139,0 1 0,1-1 0,0 1 0,1 0 0,8-15 0,-10 20 47,0 1-1,-1-1 1,1 0 0,-1 0-1,-1 0 1,2-8 0,-2 9-50,0 0 1,0 0-1,1 1 1,-1-1-1,1 0 1,0 1-1,0-1 1,0 1-1,1 0 1,0-1-1,4-4 1,49-46 188,-16 23-27,-18 15-240,-19 15 65,-1 0-1,1 0 0,-1 0 1,1 1-1,0-1 1,-1 1-1,1 0 0,0 0 1,3-1-1,4-2-48,1-4 36,-10 7 8,-1 1 0,1-1 0,-1 0-1,1 1 1,0-1 0,-1 1 0,1-1 0,0 1-1,0-1 1,0 1 0,-1-1 0,1 1 0,0 0-1,1-1 1,5 0 76,0-1 0,0 0-1,7-4 1,18-5-32,-15 7-93,-14 2 73,0 1-1,0 1 1,0-1-1,0 0 1,0 1-1,0-1 1,0 1-1,0 0 1,4 0 0,-6 1-31,1-1 0,-1 0 0,1 1 0,0-1 1,-1 0-1,1 0 0,0 0 0,-1-1 1,1 1-1,0 0 0,-1 0 0,1-1 1,0 1-1,-1-1 0,2 0 0,-2 0 10,0 1-1,0-1 1,0 1-1,1-1 1,-1 1 0,0 0-1,0-1 1,0 1-1,0 0 1,0 0-1,1 0 1,-1 0-1,0 0 1,0 0-1,0 0 1,0 1 0,0-1-1,1 0 1,1 1-1,1 2 62,0 0-1,0 0 1,0 1-1,0-1 1,-1 1-1,0 0 1,1 0-1,-1 0 1,0 0-1,-1 1 0,3 4 1,-1-1 70,-1 0 0,-1 0 0,1 1 0,-1-1 0,2 17 0,-2-7-91,7 20 0,1 14 220,5 134 437,-14-142-572,-3 0 0,-7 54 0,-9 5 426,15-82-559,2-10 54,-1 1 1,1-1-1,2 22 0,0-11-15,-1-18-23,0 0 1,0-1-1,1 1 1,-1 0-1,1 0 1,0 0-1,0 0 1,0-1 0,3 6-1,2 3 87,0 1 0,0-1 1,-1 1-1,4 20 0,5 7-264,3 11 357,-15-28-101,-3-19-85,1-1-1,1 0 0,-1 1 0,0-1 0,3 6 0,4 20-5,2 6 0,-6-26 42,-2-8-28,-1 0 0,0-1 0,1 1 0,-1 0 0,0 0 0,1 0 0,0 0 0,-1 0 0,1-1 0,-1 1 0,1 0 0,1 1 0,18 20 226,-18-21-282,-2-1 51,0 0 1,1 0-1,-1 0 1,0 0-1,1 0 1,-1 0-1,0 0 1,1 0 0,-1 0-1,0 0 1,1 0-1,-1 0 1,0 0-1,1 0 1,-1 0-1,0 0 1,1 1-1,-1-1 1,0 0-1,0 0 1,1 0-1,-1 1 1,1-1-3,-1 0 1,1 1-1,-1-1 0,1 0 1,-1 1-1,0-1 0,1 0 1,-1 0-1,1 0 0,-1 0 1,1 0-1,-1 1 0,1-1 1,-1 0-1,1 0 0,-1 0 1,1 0-1,-1 0 0,1 0 1,0-1-1,3 0 32,-1 0 0,0 0-1,0-1 1,0 1 0,0-1 0,0 0 0,0 0 0,-1 0-1,1 0 1,-1 0 0,1-1 0,-1 1 0,0-1-1,0 1 1,0-1 0,0 0 0,2-3 0,23-56-20,-11 29 92,-2 0 0,-1-1 1,12-51-1,-22 62-56,1-33 0,-1 4 43,1-21-87,-3-74 1,-2 64 34,1 72-30,-1 3-42,1-1 1,1 1 0,0 0 0,0-1 0,0 1 0,3-9 0,4-15-97,-6 21 64,1 0 1,0 0-1,5-11 1,0 4 127,-5 9-88,1 0-1,0 0 0,1 1 0,0 0 0,0 0 1,1 0-1,12-14 0,3 0 78,-19 18-75,1 1 1,-1 0-1,1 0 1,0 0-1,0 0 1,0 0-1,1 1 1,-1-1-1,7-3 1,0 0-85,-9 6 86,0-1-1,0 0 0,0 0 1,0 0-1,0 1 0,0-1 0,0 0 1,1 1-1,-1 0 0,2-1 1,8-2 17,-6 1-47,1 0 1,0 1-1,-1 0 0,1 0 1,-1 1-1,1-1 1,0 1-1,5 1 0,20 2-111,-25-3 170,1 1 0,0-1 0,0 2 0,7 1 0,85 36-167,-80-31 150,-15-6 53,-2-1-62,-1-1 1,1 1-1,-1 0 1,1-1-1,-1 1 1,0 0-1,1 0 1,-1 0-1,0 0 0,0 0 1,1 0-1,-1 0 1,0 0-1,0 1 1,0-1-1,-1 0 1,2 2-1,1 2 59,0 1-1,0-1 1,-1 1-1,0 0 1,0 0 0,0 0-1,-1 0 1,0 0-1,0 0 1,0 0-1,-1 0 1,0 7 0,0 7-65,-4 101 407,-1-22-321,0 1 70,4 28 233,3-60-109,-2 39 254,5-49-330,-6-30-153,2 1 0,1-1 0,2 0 0,8 34 0,-3-9 58,-8-44-70,0 1 0,1 0 0,0 0-1,0-1 1,1 1 0,1-1 0,4 10 0,-5-13 35,1 0-1,0 0 1,1 0 0,-1-1 0,1 0-1,0 0 1,0 0 0,1 0-1,-1-1 1,8 4 0,-12-7-48,1-1-1,-1 1 1,0 0 0,1-1 0,-1 1-1,1-1 1,-1 0 0,1 1 0,-1-1-1,1 0 1,-1 0 0,1 0 0,0 0-1,-1 0 1,1 0 0,-1-1 0,1 1-1,-1 0 1,1-1 0,-1 1 0,0-1-1,1 0 1,-1 1 0,1-1 0,-1 0-1,0 0 1,0 0 0,1 0 0,-1 0-1,0 0 1,1-2 0,3-2 3,-2 0 0,1 0 1,-1 0-1,1-1 1,-2 1-1,1-1 0,2-6 1,9-33 22,-2 0 1,11-87-1,-18 73-161,-4 41 83,0 0 0,2 0 0,-1 0 0,2 0 0,7-21 0,-7 32 19,-1 1 0,1 0 0,1 0 0,-1 0 0,1 0 0,0 1 0,0-1 0,1 1 0,8-6 0,108-66 1,-2 2-7,-107 66 27,0 0 1,-1-1-1,0 0 0,-1-1 1,0 0-1,-1-1 0,0 0 1,-1-1-1,8-14 0,-11 15-13,0 0 0,9-25 0,-6 10 66,-4 14-31,-1 1 0,4-22 0,-7 28-18,0 1 1,1 0-1,0-1 1,3-6-1,6-18-19,-10 22 1,1 1 0,0-1 1,1 1-1,0-1 0,4-7 0,-6 12 27,1 0 1,-1 0-1,0 0 0,0-1 0,0-4 1,0 6-18,-1 0 1,0 0-1,1 0 1,-1 0-1,1-1 1,0 1-1,0 0 1,0 1-1,0-1 1,0 0-1,3-3 1,6-7-26,1 1 0,0 1 0,1 0 0,24-16 0,-13 15 51,0 1 0,1 2 1,0 0-1,32-6 0,90-11-278,-28 6 251,-80 13 12,0 2-1,56 1 1,-17 0 124,-69 3-135,-1 0 0,0 1 0,1 0 0,-1 0 1,0 1-1,13 5 0,0-2-17,10 5-75,-23-7 148,0 0-1,0-1 1,1 0-1,10 1 1,-9-1-48,-1-1 0,16 7 0,-17-6 5,0 0 1,0 0 0,0-1 0,8 2 0,-9-3 5,1 1 1,0 1-1,-1-1 0,10 5 1,-9-4 9,0 0 0,0 0 0,12 2 1,-12-3-40,0 1 0,-1-1 0,10 4 0,34 13-92,-39-15 164,1 1 0,-1 0 0,0 1-1,13 7 1,1 2-152,-18-11 104,0 1 1,-1-1 0,1 2 0,8 6 0,1 5 168,-1 2 1,26 38 0,-6-7-169,-26-36 27,-1-1 0,8 15 0,10 18 63,19 34 153,-23-44 3,-10-16-299,16 19 1,21 28-85,-39-49 222,1-1 1,1-1-1,0 0 1,1-1-1,25 22 1,-8-13-54,-18-13-69,0 0 0,1-1 1,22 12-1,7 7-51,-34-23 107,0 0-1,0 0 0,-1 1 1,0 0-1,0 0 1,7 9-1,33 47 184,-10-12-162,21 33 304,-35-52-118,-17-22-191,0 0 0,14 14-1,-4-7-25,1-1-1,1-2 1,0 1-1,0-2 1,1 0-1,1-2 1,0 0-1,0-1 1,1-1-1,35 9 1,-20-9 13,-15-3 9,-1-1 0,1 0 0,24 0 0,-21-4-31,0-1 0,-1-1-1,0-2 1,1 0 0,-1-1-1,29-11 1,-47 14-14,-1 0 1,0 0 0,1 0-1,-1-1 1,0 0 0,-1 0-1,7-6 1,22-28-27,-17 18-80,24-26-104,50-44 0,-64 66 276,2 2 0,0 2 0,45-26 0,135-59-252,-169 83 214,-1-1 0,41-32 0,8-6-136,-45 34 146,-1-2 0,-1-1 0,-2-2 0,-1-2 0,58-67 0,18-35-239,-41 50 158,-3-5 225,-56 76-207,8-10-42,25-21 1,-37 37 59,0 2 1,1-1 0,0 1 0,0 1 0,0-1 0,19-6 0,-1 3 34,0 1 1,0 2-1,1 0 0,40-2 1,79-3-258,65 3 438,-163 11-160,1 2 1,64 15-1,38 4 163,-1-1-73,-97-14-208,-15 0 292,70 25 0,-64-18-144,-20-9 27,1-2 0,38 5 1,7 1 19,38 7-99,45 10 577,-128-21-588,-2 0-1,1 2 0,45 22 0,-44-17 39,-1 1 0,29 23 0,9 11 94,3-2-1,1-3 0,95 45 1,-80-49-126,-20-8-117,124 43-1,-59-40 153,152 22-1,-258-54-194,102 13 92,-101-15-1765,38-2 1,-57 1 1291,0 0 1,0 0-1,-1-1 0,1 1 1,0-1-1,0 0 0,0 0 0,-1 0 1,1 0-1,0 0 0,-1-1 1,1 1-1,-1-1 0,0 1 0,1-1 1,-1 0-1,4-4 0,20-30-8029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2:13.7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0 139 3808,'0'0'7978,"2"1"-7028,2 0-489,0 1 1,1-1 0,-1 1 0,1-1 0,0-1 0,-1 1-1,1-1 1,0 1 0,-1-2 0,9 0 0,7-1 367,24-8 1,-8 2-359,99-25 1042,-40 8-903,157-23-49,-175 38-642,103-1 1,-131 13 87,1 2 0,0 2 0,49 13 0,140 46-2456,-214-57 1760,60 19-2224,43 12-4525,-57-22 2398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2:34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3552,'10'-16'4330,"-9"15"-3682,0 0 0,0 0 0,0 0 0,0 0 0,0 0 0,0-1 0,0 1 0,0 0 0,0 0 0,0-1 0,-1 1 0,1-1 0,0-2 800,-2-4 2440,0 10-3712,1-1 0,-1 0 0,0 0 0,1 0 0,-1 1 0,0-1 0,1 0-1,0 1 1,-1-1 0,1 1 0,0-1 0,0 0 0,-1 1 0,1 2 0,-4 34 118,-2 76 16,3-79-222,2 0 0,1 0 0,9 64 0,-7-83 40,2 0 1,0-1 0,0 1-1,1-1 1,1 0 0,1-1-1,10 19 1,-14-29-79,0 0 1,1 0-1,-1 0 0,1 0 1,5 4-1,-7-7 6,-1 0-1,1 1 0,-1-1 0,1 0 1,0 0-1,0 0 0,0-1 1,-1 1-1,1 0 0,0-1 1,0 1-1,0-1 0,0 0 1,0 1-1,0-1 0,3 0 0,6-2 85,0-1-1,0 0 0,0 0 0,0-1 0,0-1 1,-1 0-1,0 0 0,11-8 0,-8 4-49,-1-1 1,0 0-1,0-1 0,-1-1 0,11-14 0,4-13-24,-1 0-1,-2-2 1,18-43-1,-29 57-3,-3 8-32,10-19-122,-1-1 0,18-65 0,-35 101-36,0 0-1,-1 0 0,1-1 0,-1 1 0,0 0 0,0-1 1,0 1-1,0 0 0,0-1 0,-1 1 0,0 0 1,0 0-1,0-1 0,0 1 0,0 0 0,0 0 0,-4-6 1,3 7-195,0 0-1,0 0 1,1 0 0,-2 1 0,1-1 0,0 0 0,0 1 0,0-1 0,-1 1 0,1 0 0,-1 0 0,1 0 0,-1 0 0,1 0 0,-1 0 0,0 1 0,1-1 0,-1 1 0,0 0 0,1 0 0,-1 0-1,-3 0 1,4 0-196,-1 1-1,1-1 0,-1 0 1,1 1-1,-1-1 1,1 1-1,-1 0 0,1 0 1,0 0-1,-1 0 0,1 0 1,0 1-1,0-1 0,0 0 1,0 1-1,-2 2 1,1-1-101,1 0 0,1-1 0,-1 2 0,0-1 1,1 0-1,0 0 0,0 0 0,0 1 0,0-1 1,0 0-1,0 5 0,-4 23-1684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2:34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8 5984,'-21'-7'5034,"11"14"-298,-4 11-2175,8-11-1868,1 0 0,0 1 0,-5 8 0,8-12-529,0 0 0,1 0 0,-1 0 0,1 0 0,0 0 0,0 0-1,0 0 1,1 1 0,0-1 0,0 0 0,0 0 0,0 1 0,2 6-1,-2-8-94,1 0-1,0 0 0,1 0 0,-1 0 1,0 0-1,1 0 0,0 0 0,-1-1 0,1 1 1,0-1-1,0 1 0,1-1 0,-1 0 1,0 0-1,1 0 0,0 0 0,-1 0 0,1 0 1,3 1-1,-2-2 10,-1 1 0,1-1 0,0 0 0,0 0 0,-1 0 0,1-1 0,0 1-1,0-1 1,0 0 0,0 0 0,0 0 0,0 0 0,5-2 0,-3 0 6,0 1 0,0-2 0,0 1 1,-1 0-1,1-1 0,-1 0 0,1-1 0,4-3 0,-5 3-64,1 0-1,-1-1 1,0 0-1,-1 0 1,1 0 0,-1 0-1,0-1 1,0 1-1,-1-1 1,0 0 0,0 0-1,0-1 1,-1 1-1,0 0 1,0-1 0,1-7-1,-3 12-37,1 0 0,-1 0 0,0 0 0,0 0 0,0 0 0,0 0 0,-1 0 0,1 0 0,0 0 0,-1 0 0,0 0-1,1 1 1,-1-1 0,0 0 0,0 0 0,0 0 0,0 1 0,0-1 0,0 0 0,-1 1 0,1-1 0,-3-1 0,2 2-81,-1-1 0,1 1 0,-1 0 0,1 0 0,-1 0 0,1 1 0,-1-1 0,0 1-1,0-1 1,1 1 0,-1 0 0,0 0 0,1 0 0,-1 0 0,-5 2 0,-5 0-983,-1 0-1,1 2 0,0 0 1,0 0-1,1 1 0,-16 8 1,26-12 642,0 0 0,0 1-1,1-1 1,-1 0 0,1 0 0,-1 1 0,1-1 0,-1 1 0,1-1-1,0 1 1,0-1 0,0 1 0,0 0 0,0 0 0,0 0 0,-1 3-1,-7 18-4977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2:52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9 3072,'-3'-3'751,"3"2"-487,0 1 1,0 0-1,-1-1 0,1 1 0,0 0 1,-1-1-1,1 1 0,0 0 1,0-1-1,-1 1 0,1 0 0,-1 0 1,1 0-1,0-1 0,-1 1 0,1 0 1,-1 0-1,1 0 0,0 0 1,-1 0-1,1-1 0,-1 1 0,1 0 1,-1 0-1,1 0 0,-7 4 2,-37 32 1948,-17 16-630,52-43-1314,1-1 0,0 1-1,1 1 1,-12 18-1,13-16-120,0 0-1,1 0 0,-6 20 1,9-28-66,1 1 0,0 0 0,1 0 0,-1-1-1,1 1 1,0 0 0,0 0 0,0-1 0,1 1 0,-1 0 0,1 0 0,0-1 0,2 6 0,-2-9-36,-1 0 1,1 0-1,0 1 1,-1-1-1,1 0 1,0 0-1,0 0 1,0 1-1,0-1 0,0 0 1,0 0-1,0-1 1,0 1-1,0 0 1,1 0-1,-1 0 1,0-1-1,0 1 1,3 0-1,-2-1 6,0 1 0,1-1 0,-1 0 0,0 0 0,1 0 0,-1 0 1,0 0-1,1 0 0,-1-1 0,4 0 0,2-2 13,-1 0 0,0 0 0,1-1 0,-2 0-1,1 0 1,6-6 0,11-9 107,22-26-1,5-5-351,-40 44-252,-11 6 425,0 0-1,0 0 1,1 0 0,-1 0-1,0 0 1,1 0-1,-1 0 1,0 0-1,0 0 1,1 0-1,-1 0 1,0 1-1,0-1 1,1 0 0,-1 0-1,0 0 1,0 0-1,0 1 1,1-1-1,-1 0 1,0 0-1,0 0 1,0 1-1,1-1 1,0 3 13,0-1-1,-1 0 0,1 1 1,0-1-1,-1 1 1,1 4-1,1 5-25,6 30 8,-3-15 379,14 43 1,-18-67-293,0 0 1,1 0 0,-1 0-1,1 0 1,0 0 0,3 3-1,-4-5-44,-1 0 1,1-1-1,0 1 0,-1 0 0,1-1 0,-1 1 0,1-1 0,0 1 0,0-1 0,-1 1 0,1-1 0,0 0 0,0 1 0,0-1 0,0 0 0,-1 0 1,1 1-1,0-1 0,0 0 0,0 0 0,0 0 0,0 0 0,0 0 0,-1 0 0,1 0 0,0-1 0,0 1 0,0 0 0,1-1 0,1-1 21,1 0 1,-1 0-1,0-1 0,-1 1 0,1-1 0,0 0 0,-1 0 0,3-3 1,19-30-5,-17 24-75,51-96 228,-56 103-206,1 0 1,-1 0-1,-1-1 0,1 1 0,-1-1 0,0 1 0,0-1 0,0 1 0,-1-1 1,0 1-1,0-1 0,0 1 0,-1-1 0,0 1 0,0-1 0,0 1 0,-1-1 1,0 1-1,0 0 0,0 0 0,-4-6 0,4 8 6,0 0 0,1 0-1,-1 0 1,1 0 0,0 0 0,-1 0-1,1 0 1,0-4 0,1 6-103,8 1 83,0 1 0,0 1 0,9 1 0,9 3 20,83 5-120,24 5 226,-85-10 55,0-2 1,49-2-1,-90-3-56,-7-1 66,-11-1-170,-2 4-29,0 1 1,1 1-1,0 0 1,-1 0-1,1 2 1,0-1-1,-13 9 0,10-7 119,1 1-95,-1 0 0,1 1 0,0 1 1,1 0-1,-23 20 0,30-24-6,1 1-1,0 0 1,0 0 0,0 0-1,0 1 1,1 0-1,0 0 1,1 0 0,-1 0-1,1 0 1,1 1 0,-1-1-1,-1 16 1,3-20 32,1 0 0,0 0 0,0 0 1,0 0-1,0 0 0,1 0 0,-1 0 0,1 0 0,0 0 0,0 0 1,0 0-1,0-1 0,0 1 0,1 0 0,-1-1 0,1 1 1,0-1-1,2 4 0,-2-5-4,-1 0 0,1 0 0,-1 0 0,1 0 0,-1 0 0,1 0-1,0 0 1,-1-1 0,1 1 0,0 0 0,0-1 0,-1 0 0,1 1 0,0-1 0,0 0 0,0 0 0,0 0 0,-1 0 0,1 0 0,0 0 0,0-1 0,0 1 0,-1 0 0,1-1 0,0 0 0,0 1-1,-1-1 1,1 0 0,-1 0 0,3-2 0,14-9 12,-1-2 0,0 0 0,-1-1 0,-1-1 0,0 0 0,17-26 0,8-10 219,-36 46-371,1 1 0,0 0 0,8-7 0,-10 19 3,0 7 116,0 4-4,2 34 0,-4-35-9,0-1 1,8 30-1,-2-9 55,1-4 117,-8-32-126,0 0-1,1 0 1,-1 0-1,0 0 1,1 0 0,-1 0-1,1 0 1,-1 0 0,1 0-1,0 0 1,-1 0 0,1 0-1,0 0 1,0 0-1,0 0 1,-1-1 0,1 1-1,0 0 1,0-1 0,0 1-1,0 0 1,0-1 0,2 1-1,-2-1-14,-1 0 0,1-1-1,0 1 1,0 0 0,-1 0 0,1-1-1,0 1 1,-1-1 0,1 1 0,-1-1-1,1 1 1,0-1 0,-1 1 0,1-1-1,-1 1 1,1-1 0,-1 0 0,0 1-1,1-1 1,-1 0 0,1-1 0,7-18 6,-6 13 7,97-215-89,-93 213 49,-6 8 9,0 1-1,0 0 1,0 0 0,0 0-1,0 0 1,0 0-1,0 0 1,0 0-1,1 0 1,-1 0 0,0 0-1,0 0 1,0 0-1,0 0 1,0 0 0,0 0-1,0 0 1,0 0-1,0 0 1,0 0-1,0 0 1,0 0 0,0 0-1,0 0 1,0 0-1,1 0 1,-1 0 0,0 0-1,0 0 1,0 0-1,0 0 1,0 0-1,0 0 1,0 0 0,0 0-1,0 0 1,0 0-1,0 0 1,0 1 0,0-1-1,0 0 1,0 0-1,0 0 1,0 0-1,0 0 1,0 0 0,0 0-1,0 0 1,0 0-1,0 0 1,0 0 0,0 0-1,0 0 1,0 0-1,0 0 1,0 0-1,0 1 1,0-1 0,0 0-1,0 0 1,0 0-1,0 0 1,0 0 0,0 0-1,0 0 1,-1 19-228,0-10 198,-10 169 266,11-170-194,0-1 0,1 1 0,0-1-1,1 1 1,3 13 0,-4-21-31,-1 0-1,0 0 0,1 0 0,-1 0 1,0 0-1,1 0 0,-1 0 0,0 0 1,1 0-1,-1 0 0,0 0 1,1 0-1,-1 0 0,0 0 0,1 0 1,-1 0-1,0 0 0,1 0 1,-1-1-1,0 1 0,1 0 0,-1 0 1,0 0-1,1-1 0,-1 1 0,0 0 1,0 0-1,1-1 0,-1 1 1,0-1-1,0 1-9,8-9 116,0 0 0,-1-1 0,0 0 0,9-17-1,6-10 69,-7 16-247,1 0 1,1 2-1,0 0 0,2 1 1,0 0-1,1 2 0,30-19 1,-47 33 36,0 0 1,0 0 0,0 0 0,0 1 0,0 0 0,1-1 0,-1 1-1,0 1 1,6-2 0,-6 2 5,-1 0-1,0 0 1,0 1 0,0-1-1,1 1 1,-1-1 0,0 1-1,0 0 1,0 0 0,0-1-1,0 2 1,0-1 0,0 0-1,-1 0 1,1 1 0,1 1-1,20 18 75,35 40-1,-54-55-30,1-1 1,0 0 0,0 0-1,0 0 1,1-1-1,8 6 1,-12-9-12,0 0 1,0 0 0,0 0 0,0-1-1,0 1 1,0-1 0,0 1 0,0-1-1,0 0 1,0 1 0,0-1 0,0 0-1,1 0 1,-1-1 0,0 1-1,0 0 1,0-1 0,0 1 0,0-1-1,0 0 1,0 1 0,0-1 0,0 0-1,-1 0 1,4-3 0,2-2 64,0 0 0,0 0 1,-1-1-1,0 0 0,0 0 0,8-15 0,-10 15-117,-1 1 0,0 0 0,0 0 0,-1-1-1,0 0 1,0 1 0,0-1 0,-1 0 0,1-11 0,-2 17 34,0 0 0,0 0 1,0-1-1,0 1 0,0 0 1,0 0-1,0 0 1,0 0-1,-1-1 0,1 1 1,0 0-1,-1 0 1,1 0-1,-1 0 0,1 0 1,-1 0-1,0 0 0,1 0 1,-1 0-1,0 0 1,0 0-1,1 1 0,-1-1 1,0 0-1,0 0 1,0 1-1,0-1 0,0 1 1,0-1-1,0 1 0,-2-1 1,1 1-17,0-1 0,1 1 0,-1 1 0,0-1 0,0 0 0,1 0 0,-1 1 1,0-1-1,0 1 0,1-1 0,-1 1 0,0 0 0,1 0 0,-1-1 0,1 1 0,-1 0 0,1 0 0,0 1 0,-1-1 0,0 1 1,-3 3 24,1 1 0,0-1 0,0 1 1,0 0-1,1 0 0,-1 0 0,2 0 1,-1 0-1,1 1 0,0-1 1,0 1-1,0 0 0,0 11 0,1-4 22,1 1-1,0-1 0,1 1 1,0-1-1,6 20 1,-4-24 42,0 0-1,1-1 1,0 1 0,0-1 0,1 0 0,1 0 0,-1-1 0,8 9 0,-11-14-20,1-1 0,-1 0-1,0 0 1,1 0 0,-1 0 0,1 0 0,0 0-1,0-1 1,0 1 0,0-1 0,0 0-1,0 0 1,0 0 0,0 0 0,0-1-1,0 1 1,0-1 0,1 0 0,-1 0-1,6 0 1,4-2-32,1 0 0,0-1 0,20-7 0,-9 2 37,-17 6-288,51-16 622,-53 16-803,-1 0 1,0-1-1,1 1 0,-1-2 1,0 1-1,0 0 0,-1-1 0,6-4 1,-3-4-2723,-7 11 2661,1 0-1,-1 0 1,0 0-1,0 0 1,0 0 0,0 0-1,0 0 1,0 0-1,0 0 1,0 0-1,-1 0 1,1 0-1,0 0 1,0 1-1,-1-1 1,1 0 0,-1 0-1,0-1 1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2:48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6 401 1984,'-5'-8'10037,"22"-4"-8421,25-21-331,1 5-820,0 2 0,2 2 0,0 2 0,59-20 0,312-76 1318,-285 91-914,163-13-1,-228 36-790,94-11 223,-139 13 280,-13 3-1503,-8 1-50,0-2 864,0 0 0,0 0 0,0 0 0,0 0 0,0 0 0,0 1 0,0-1-1,0 0 1,0 0 0,-16 9-5876,-1 4 64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2:49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83 351 2080,'-1'0'137,"0"-1"-1,0 1 1,0-1 0,0 1 0,0 0 0,0 0-1,0 0 1,0 0 0,0 0 0,0 0 0,0 0-1,0 0 1,0 0 0,0 0 0,0 0-1,0 0 1,0 1 0,0-1 0,0 1 0,0-1-1,0 0 1,0 1 0,0 0 0,1-1-1,-1 1 1,-1 0 0,-12 7 1092,-21 7 2451,28-12 187,14-6-2102,5-1-1195,1-1 0,-1-1 0,12-6 0,-9 4-269,-3 0-60,0 1 0,0-2 0,-1 1-1,0-2 1,0 1 0,10-15 0,2-2-39,25-41 1,-6-6-158,1-1 81,-36 58-191,-3 6-9,-3 9 70,-2 4 40,-15 46-244,-2 0 0,-26 51 0,34-83 260,0 0-1,-1-1 1,-1-1-1,-1 0 1,-20 20-1,18-23 19,-21 14-1,-3 2 112,17-21-181,19-5 68,2-1 22,6 0-8,38 0 228,-26 0-263,0 0 1,26-4-1,-31 3-19,12-3 56,0-1-1,0-1 0,-1-1 0,26-11 0,-46 16-51,0 0-1,0 0 0,0-1 1,0 1-1,-1-1 0,1 1 0,-1-1 1,4-3-1,-5 4-28,-1 0 1,1 1-1,0-1 0,-1 0 0,1 0 1,-1 0-1,1 0 0,-1 0 0,1 0 1,-1 0-1,0 0 0,0 0 1,1 0-1,-1 0 0,0 0 0,0 0 1,0 0-1,0 0 0,0-1 0,0 1 1,0 0-1,-1 0 0,1 0 1,0 0-1,-1 0 0,1 0 0,-1-1 1,-2-2 3,1-1 1,-1 2 0,0-1-1,0 0 1,0 1-1,-1-1 1,1 1 0,-1 0-1,0 0 1,-7-4 0,-3-1 46,-28-12 0,33 17-96,1 1 0,0 0 0,-15-2 0,-4-1-3262,21 4 2238,21 1-8577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2:55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1032 4576,'-4'0'359,"-11"0"547,14 0-868,1 0 1,-1 0 0,1 0 0,0 0 0,-1 0-1,1 1 1,0-1 0,-1 0 0,1 0 0,-1 0 0,1 0-1,0 0 1,-1 1 0,1-1 0,0 0 0,0 0-1,-1 1 1,1-1 0,0 0 0,-1 0 0,1 1-1,0-1 1,0 0 0,0 1 0,-1-1 0,1 0-1,0 1 1,0-1 0,0 0 0,0 1 0,-1 0 1013,7 7 1124,-4-7-1988,0 0 1,-1 0-1,1 0 1,0 0-1,0 0 1,0 0-1,0 0 1,0-1-1,0 1 1,1-1-1,-1 0 1,0 1-1,0-1 1,0 0-1,0 0 1,1 0-1,-1-1 1,0 1-1,0-1 1,0 1-1,0-1 1,0 1-1,0-1 1,3-2-1,2 0 94,0-1 0,0 0 0,-1 0 1,0 0-1,10-10 0,-2-1-70,0-1 1,-1-1-1,17-29 1,-15 23-167,43-72-25,32-47 464,-58 97-209,-2-2 0,47-99-1,-66 121-200,19-40 130,40-136 0,-70 201-198,3-10 41,0 1 1,-2 0-1,1 0 1,-1-1-1,0 1 1,-1-1 0,-1-17-1,1 27-61,-1-1 0,1 0 0,0 0 0,0 0 0,0 1 0,-1-1 0,1 0 0,-1 0 0,1 1 0,0-1 0,-1 0 0,1 0 0,-1 1 0,1-1 0,-1 1 0,0-1 0,1 1 0,-1-1 0,0 1 0,1-1 0,-1 1 0,0-1 0,1 1 0,-3-1 0,2 1 8,0 0 0,-1 0 0,1 0-1,0 0 1,-1 0 0,1 0 0,0 1 0,-1-1 0,1 0 0,0 1-1,-1-1 1,1 1 0,-2 1 0,-4 2-16,1 0 1,-1 1-1,-10 11 0,7-6 44,1 1-1,0 0 1,1 1 0,0 0-1,-8 16 1,-26 68 341,31-70-245,-27 66 457,-36 135 0,69-205-438,1 0 1,1 0 0,1 1-1,1-1 1,1 0 0,1 1-1,1-1 1,1 0 0,1 0-1,1 0 1,13 37 0,-18-57-101,1 1 1,0-1 0,1 0 0,-1 0 0,0 1 0,1-1-1,-1 0 1,1 0 0,-1 0 0,1-1 0,0 1 0,3 2 0,-4-3-17,0-1 1,0 1 0,1-1-1,-1 1 1,0-1 0,1 1-1,-1-1 1,0 0 0,1 0-1,-1 0 1,0 0 0,1 0-1,-1 0 1,0 0 0,1 0-1,-1 0 1,0 0 0,1-1 0,-1 1-1,0-1 1,0 1 0,1-1-1,-1 1 1,2-2 0,14-10 164,0-1 1,-1 0 0,24-27 0,-14 15-235,37-33 34,52-52 15,-95 82 53,-19 26-69,0 0-1,0 0 1,0 0-1,-1 0 1,1 0-1,0 0 1,-1 0-1,1 0 1,-1-1-1,0 1 1,0 0-1,0-4 1,0 5 2,0 1 1,0-1-1,0 1 0,-1-1 1,1 1-1,0-1 1,0 1-1,0-1 1,-1 1-1,1-1 1,0 1-1,0-1 1,-1 1-1,1-1 1,0 1-1,-1 0 1,1-1-1,-1 1 1,1 0-1,-1-1 1,1 1-1,0 0 0,-1 0 1,1-1-1,-1 1 1,1 0-1,-2 0 1,1-1-11,-1 1 0,0 0 0,1 0 0,-1 0 0,1 1 0,-1-1 0,0 0 0,1 0 0,-3 2 0,-2 0-40,0 1 0,0 0 1,-9 5-1,7-2 61,1 0 1,0 0-1,0 0 0,1 1 0,0 0 0,0 0 0,0 1 0,1-1 0,0 1 0,1 1 1,0-1-1,0 0 0,0 1 0,1 0 0,1 0 0,0 0 0,0 0 0,0 0 0,1 0 1,1 1-1,-1-1 0,2 0 0,0 11 0,1-8 6,1-1 1,0-1-1,1 1 0,0 0 1,0-1-1,1 0 0,0 0 1,1 0-1,7 9 0,-11-16 21,0-1 0,0 0 0,0 0 0,1 0 0,-1 0 0,0-1 0,1 1 0,-1 0 0,1-1 0,0 0 0,-1 0 0,1 1 0,0-2 0,0 1 0,0 0 0,0 0 0,0-1 0,0 0 0,0 0 0,0 0 0,-1 0 0,1 0 0,0 0 0,0-1 0,0 1 0,0-1 0,0 0 0,0 0 0,3-2 0,8-3 27,-1-1-1,0 0 1,0-1 0,17-14-1,-26 19-49,138-124 3,-83 71 201,-49 48-388,-2 5 53,-7 4 125,-1 0 0,1-1 0,-1 1 1,1 0-1,-1-1 0,0 1 1,0 0-1,1 0 0,-1-1 0,0 1 1,0 0-1,0 0 0,0-1 0,0 1 1,0 0-1,0 0 0,0 0 1,0-1-1,0 1 0,0 0 0,0 0 1,-1-1-1,1 1 0,-1 1 0,0 1-8,-6 31 45,-26 149 70,32-179-170,-1 21 274,2-25-203,0 0-1,0 0 1,0 0-1,0 0 1,0 0-1,0 0 0,0 0 1,0 1-1,0-1 1,0 0-1,0 0 1,0 0-1,0 0 0,0 0 1,0 0-1,0 0 1,0 0-1,0 0 1,0 0-1,0 1 0,0-1 1,0 0-1,0 0 1,0 0-1,0 0 1,0 0-1,0 0 0,0 0 1,0 0-1,0 0 1,0 0-1,0 0 1,0 1-1,0-1 0,0 0 1,0 0-1,0 0 1,0 0-1,0 0 1,1 0-1,-1 0 0,0 0 1,0 0-1,0 0 1,0 0-1,0 0 1,0 0-1,0 0 0,0 0 1,0 0-1,0 0 1,1 0-1,-1 0 1,0 0-1,6-11 160,7-23-35,-4 9-149,1 0-1,1 1 0,1 1 1,22-33-1,-30 50-38,1 1-1,0 0 0,0 0 0,12-9 1,-17 14 58,0-1 1,1 1 0,-1 0 0,0 0-1,0 0 1,1-1 0,-1 1 0,0 0-1,1 0 1,-1 0 0,0 0 0,0 0 0,1-1-1,-1 1 1,0 0 0,1 0 0,-1 0-1,0 0 1,1 0 0,-1 0 0,0 0-1,1 0 1,-1 0 0,0 0 0,1 0-1,-1 1 1,0-1 0,1 0 0,-1 0-1,0 0 1,0 0 0,1 0 0,-1 1 0,0-1-1,0 0 1,1 0 0,-1 0 0,0 1-1,0-1 1,1 0 0,-1 0 0,0 1-1,0-1 1,0 0 0,0 0 0,1 1-1,-1-1 1,0 0 0,0 1 0,0-1 0,0 0-1,0 1 1,0-1 0,0 0 0,0 1-1,0-1 1,0 1 0,1 26 53,-1-19-60,-7 65 96,0 3-136,7 8 287,0-84-231,0 1 0,0 0 0,0-1 0,0 1 0,0-1 0,0 1 0,0 0 0,0-1 0,1 1 0,-1-1 1,0 1-1,0 0 0,0-1 0,1 1 0,-1-1 0,0 1 0,1-1 0,-1 1 0,0-1 0,1 1 0,-1-1 0,1 1 0,-1-1 0,0 0 0,1 1 0,-1-1 0,1 1 0,1-1 4,-1 0 1,0 0-1,0 0 1,0 0-1,0 0 0,0 0 1,0 0-1,0 0 1,0 0-1,0 0 1,0-1-1,0 1 0,0 0 1,1-1-1,6-3 56,-1 0 0,0 0 1,8-6-1,-12 8-37,108-87 175,-17 14-158,-91 72-43,106-82-204,-106 82 211,1-1-1,-1 0 1,0 1 0,1-1-1,-2 0 1,1 0 0,2-6-1,-5 10-17,0 0 0,0 0 0,1 0-1,-1-1 1,0 1 0,0 0 0,0 0 0,0 0-1,0-1 1,0 1 0,0 0 0,0 0 0,0 0-1,0-1 1,0 1 0,0 0 0,0 0 0,0 0-1,0 0 1,0-1 0,-1 1 0,1 0 0,0 0-1,0 0 1,0 0 0,0-1 0,0 1 0,0 0-1,0 0 1,-1 0 0,1 0 0,0 0 0,0-1-1,0 1 1,0 0 0,0 0 0,-1 0 0,1 0-1,0 0 1,0 0 0,0 0 0,-1 0 0,1 0-1,0 0 1,0 0 0,0 0 0,0 0 0,-1 0-1,1 0 1,0 0 0,0 0 0,0 0 0,-1 0-1,1 0 1,0 0 0,0 0 0,0 0 0,-1 0-1,-12 3-129,4 2 94,0 0 0,1 0 0,-1 1 0,1 0 0,0 0 0,-10 12 0,-40 50-190,44-49 241,1 1 0,1 1 0,1 0-1,1 0 1,-12 36 0,18-44 80,4-8 13,4-8 51,4-11-5,-1 0 0,-1 0 0,8-21 0,4-14-89,49-82-279,-66 130 182,-1 1 1,1-1-1,-1 0 0,0 1 1,1-1-1,-1 0 0,0 1 1,0-1-1,0 0 0,1 0 1,-1 1-1,0-1 0,0 0 1,0 0-1,0 1 0,0-1 1,0 0-1,-1 0 0,1 0 1,-4 3-311,-3 9 451,-5 15-37,-11 38 1,3-4-80,-127 255-106,74-161 44,59-120 234,-2-1 0,-26 40 0,42-71-131,-1-1 0,0 0 1,0 1-1,0-1 1,0 0-1,0 0 1,-1 1-1,1-1 1,0 0-1,-1 0 1,1 0-1,0-1 1,-1 1-1,1 0 0,-4 1 1,4-2-23,0 0 0,0 0 0,0-1 0,0 1 0,0 0 0,0 0 0,1 0 0,-1-1 0,0 1 0,0 0 0,0-1 0,0 1 0,0-1 0,0 1 0,1-1 0,-1 1-1,0-1 1,0 0 0,1 1 0,-1-1 0,0 0 0,1 0 0,-1 0 0,1 1 0,-1-1 0,1 0 0,-1-1 0,-3-5 31,1 0 1,0-1-1,1 1 0,0-1 0,0 1 1,-2-16-1,3 7-15,0-1-1,2-22 1,-1 33-44,1 0 0,0 0-1,0 0 1,1 0 0,0 0 0,0 0 0,0 0-1,1 0 1,0 1 0,0-1 0,0 1-1,1 0 1,-1 0 0,1 0 0,0 0-1,1 1 1,-1 0 0,1-1 0,0 2-1,7-5 1,4-1-24,0 1 1,1 0-1,0 1 0,0 1 0,32-6 1,-14 3 159,146-40-224,-161 42 86,-1 0 1,-1-2 0,1 0 0,-1-1 0,-1-1-1,32-26 1,-35 23 117,0-1-1,-1 0 1,16-25-1,27-52 170,-55 89-271,20-33 11,44-77-19,-20 38-5,-4-3 0,-3-2 0,43-132 0,-55 142-29,8-28-206,-33 94 194,0 1 0,-1-1-1,1 0 1,-1-1 0,1 1-1,-1 0 1,-1-4 0,1 8 51,1 0 0,-1-1 0,0 1 0,0 0 1,0 0-1,0-1 0,-1 1 0,1 0 0,0 0 1,0-1-1,0 1 0,0 0 0,0 0 0,0-1 1,0 1-1,0 0 0,0 0 0,-1 0 0,1-1 1,0 1-1,0 0 0,0 0 0,0 0 0,-1 0 1,1-1-1,0 1 0,0 0 0,0 0 0,-1 0 0,1 0 1,0 0-1,0 0 0,-1-1 0,1 1 0,0 0 1,0 0-1,-1 0 0,-8 7-189,-8 15 83,-7 25 97,2 0 1,-28 86-1,35-89 5,-20 57 52,-42 203-1,40-50 251,37-205-11,0-48 422,1-1-696,1 0 0,0-1 1,-1 1-1,1-1 0,0 1 0,-1-1 1,1 0-1,-1 0 0,1 1 0,-1-1 1,0 0-1,1-1 0,-1 1 0,0 0 1,1 0-1,-1 0 0,0-1 0,0 1 1,0 0-1,0-1 0,0 1 0,0-3 1,-1 3 102,5-3-351,19-20 589,-17 18-308,0-1 1,10-12-1,34-53-23,73-91 188,-119 157-184,20-21 56,-2-1 0,-1 0 0,36-62 0,-20 4-188,50-168 1,-24 59-52,-59 172-118,-4 16 51,-2 13-82,-53 307-239,-6-59 625,30-139-62,4-19 241,-11 50 278,34-130-239,11-29 148,16-41-366,2 1 0,53-80 0,-77 130-77,0 1 0,0 0 1,0-1-1,0 1 0,0 0 0,0 0 1,1 1-1,-1-1 0,5-3 0,-6 5 2,0 0 0,0 0 0,0-1 0,0 1-1,0 0 1,0 0 0,0 0 0,0 0 0,0 0 0,0 0-1,-1 0 1,1 0 0,0 0 0,0 0 0,0 1-1,0-1 1,0 0 0,0 1 0,0-1 0,-1 1 0,1-1-1,0 1 1,0-1 0,-1 1 0,1-1 0,0 1 0,-1 0-1,1-1 1,0 1 0,-1 0 0,1 0 0,-1-1-1,1 1 1,-1 0 0,1 1 0,9 18-48,-1 1 1,9 30-1,-10-28 52,-5-15-30,51 131-20,-46-123-666,-1-3-512,-1-1-1,5 16 0,-10-25 493,0 1 1,-1 0-1,1-1 0,0 1 0,-1 0 0,0-1 1,0 1-1,0 0 0,0-1 0,-1 1 0,1 0 0,-3 6 1,3-9 514,0 0 0,-1 0 0,1 0 0,0 0 0,-1-1 0,1 1 0,-1 0 0,1 0 0,-1 0 0,0-1 0,1 1 0,-1 0 0,0 0 0,1-1 0,-2 2 0,1-2-162,-1 0 0,1 0 0,0 0 1,0 0-1,0 0 0,-1 0 0,1 0 1,0 0-1,0 0 0,0-1 0,0 1 1,-2-1-1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30:03.9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20 644 4992,'-17'8'11541,"20"-11"-11033,1 0 0,-1 0 1,0-1-1,0 1 0,0-1 0,-1 0 0,5-6 1,16-38 112,-20 44-476,31-88 340,-14 36-282,-13 38-108,9-22 41,-2-1 0,12-56-1,-23 85-115,-1-1 0,-1 1 0,0-1 0,-1 1 0,0 0 0,-1-1 0,0 1 0,-1-1 0,-1 1 0,0 0 0,0 0 0,-9-19 0,10 27-39,0 1-1,0-1 1,0 1-1,-1 0 1,1 0-1,-1 0 0,1 0 1,-6-4-1,7 6 9,-1 0 1,1 0-1,-1 0 0,1 0 0,-1 1 0,0-1 1,1 0-1,-1 1 0,0-1 0,1 1 0,-1-1 1,0 1-1,0 0 0,1 0 0,-1 0 0,0 0 0,0 0 1,0 0-1,1 0 0,-1 1 0,0-1 0,0 1 1,1-1-1,-1 1 0,0 0 0,1-1 0,-1 1 0,1 0 1,-1 0-1,1 0 0,-1 0 0,-1 2 0,-2 2 39,0 0 0,0 0 0,1 0 0,-1 0 0,1 1 0,0-1 0,-3 8 0,1 0 82,0 1 0,1 0 0,1 1 0,0-1 0,1 1 0,0 0 0,2 0 0,-1 0 0,2 0 0,0 0 0,1 0 0,0 0 0,1 0 0,1 0 0,0-1 1,1 1-1,1-1 0,9 21 0,-7-22-14,0 0 0,1-1 1,0 0-1,1-1 0,0 1 1,1-2-1,14 14 0,-17-19-53,0 0 0,0 0 0,0-1 0,0 0 0,1 0-1,-1-1 1,1 1 0,0-2 0,0 1 0,0-1 0,0 0-1,1-1 1,-1 0 0,10 0 0,-13-2-474,1 1 1,-1-1-1,1 0 1,-1 0 0,1 0-1,-1-1 1,0 0-1,0 0 1,0 0-1,0-1 1,0 0-1,-1 0 1,9-7-1,5-3-1665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2:56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83 11040,'-40'-23'5024,"48"15"-4385,6 5 1633,9-6-1376,8 1 768,9 0-960,10-4-256,17 4-288,19 4-256,4 4 32,-9 4-3360,-9 4 1888,-19 9-5791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2:57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9 528 3136,'0'0'38,"0"0"-1,-1 0 1,1 0 0,0-1 0,0 1 0,-1 0-1,1 0 1,0 0 0,-1 1 0,1-1-1,0 0 1,0 0 0,-1 0 0,1 0 0,0 0-1,-1 0 1,1 0 0,0 0 0,0 0-1,-1 1 1,1-1 0,0 0 0,0 0 0,0 0-1,-1 1 1,1-1 0,0 0 0,0 0-1,0 1 1,-1-1 0,1 0 0,0 0-1,0 1 1,0-1 0,0 0 0,0 0 0,0 1-1,0-1 1,5 13 2041,16 9 1409,-18-20-3048,0 0 0,0 0 0,0-1 0,0 1 0,0-1 0,1 1 0,-1-1 0,0 0 0,1 0 0,-1-1-1,1 1 1,-1-1 0,1 0 0,5 0 0,-5-1-219,1 0 0,-1 0-1,1 0 1,-1 0 0,0-1-1,0 0 1,0 0 0,0 0-1,0-1 1,0 1 0,4-5-1,12-11 174,0-2 0,-1 0-1,24-35 1,-10 12-150,103-98 241,-54 60-239,-63 62-123,-1-2 1,-2 0-1,0-1 1,-1 0-1,14-29 1,-24 36-75,-5 14-51,0 1 0,0 0-1,0 0 1,0-1 0,0 1-1,0 0 1,0 0-1,0-1 1,0 1 0,0 0-1,0-1 1,0 1 0,0 0-1,0 0 1,0-1 0,0 1-1,0 0 1,0 0 0,0-1-1,0 1 1,-1 0 0,1 0-1,0-1 1,0 1-1,0 0 1,0 0 0,-1 0-1,1-1 1,0 1 0,0 0-1,-1 0 1,1 0 0,0 0-1,0-1 1,-1 1 0,1 0-1,0 0 1,0 0 0,-1 0-1,1 0 1,0 0 0,0 0-1,-1 0 1,1 0-1,0 0 1,0 0 0,-1 0-1,1 0 1,0 0 0,-1 0-1,1 0 1,0 0 0,0 0-1,-1 1 1,-1 0-12,0 0 0,0 0-1,0 1 1,1-1 0,-1 1 0,0 0 0,1-1 0,-1 1-1,1 0 1,0 0 0,-1 0 0,1 0 0,0 0 0,-1 3-1,-5 7-1,-4 5 84,1 1 0,0 0 0,2 1 0,0 0 0,1 0 0,-5 23 0,9-32-5,1 1 0,1-1 0,0 1 1,0-1-1,1 1 0,0 0 0,1-1 0,0 1 0,1 0 0,0-1 0,1 0 0,0 1 1,6 13-1,-7-20-21,0 0 1,0-1-1,0 1 1,0-1 0,1 0-1,-1 0 1,1 0 0,0 0-1,0 0 1,0 0-1,0-1 1,0 1 0,1-1-1,-1 0 1,1 0 0,6 2-1,-7-3 5,0 0 0,1-1-1,-1 1 1,0-1 0,1 0 0,-1 0 0,0 0-1,1 0 1,-1-1 0,0 0 0,1 1-1,-1-1 1,0 0 0,0 0 0,0-1-1,0 1 1,0-1 0,0 0 0,0 1-1,4-5 1,10-9 188,-1-1-1,28-36 1,-32 37-213,21-30 8,47-82 0,-76 120-42,45-73-164,-49 80 168,0 0 0,1-1 0,-1 1 1,0 0-1,0-1 0,0 1 1,0 0-1,1-1 0,-1 1 0,0 0 1,0 0-1,1-1 0,-1 1 1,0 0-1,1 0 0,-1 0 0,0-1 1,0 1-1,1 0 0,-1 0 1,0 0-1,1 0 0,-1 0 1,0-1-1,1 1 0,-1 0 0,0 0 1,1 0-1,-1 0 0,1 0 1,-1 0-1,0 0 0,1 0 0,-1 1 1,0-1-1,1 0 0,-1 0 1,0 0-1,1 0 0,-1 0 0,0 0 1,1 1-1,-1-1 0,0 0 1,0 0-1,1 1 0,-1-1 1,0 0-1,0 0 0,1 1 0,-1-1 1,0 0-1,0 0 0,0 1 1,1-1-1,-1 0 0,0 1 0,0-1 1,0 0-1,0 1 0,0-1 1,0 0-1,0 1 0,8 25-181,-5 5 178,-1-1 1,-1 0-1,-7 56 0,6-83 11,-5 48 59,-2 0 0,-18 65-1,24-114-49,1 1 0,-1-1 1,0 1-1,0-1 0,0 0 0,0 1 0,-1-1 0,1 0 0,-1 0 0,-1 2 1,3-4-3,0 1 0,-1-1 0,1 0 0,0 0 1,0 0-1,-1 0 0,1 0 0,0 1 0,0-1 0,-1 0 1,1 0-1,0 0 0,-1 0 0,1 0 0,0 0 1,0 0-1,-1 0 0,1 0 0,0 0 0,-1 0 0,1 0 1,0 0-1,-1 0 0,1 0 0,0 0 0,0 0 1,-1 0-1,1-1 0,0 1 0,0 0 0,-1 0 1,0-1 14,0 0 0,0 0 0,0-1 1,1 1-1,-1 0 0,0 0 0,1 0 1,-1-1-1,1 1 0,-1 0 0,0-2 1,-4-16 32,0 0 1,2 0 0,-3-29 0,5 40-61,1-1 0,0 1-1,1 0 1,0 0 0,0-1-1,0 1 1,1 0 0,0 0-1,1 0 1,0 1 0,4-9 0,-5 13-18,0 0 1,1 0 0,-1 0-1,1 1 1,-1-1 0,1 1-1,0-1 1,0 1 0,0 0-1,1 0 1,-1 1 0,0-1-1,1 0 1,-1 1 0,1 0-1,-1 0 1,1 0 0,5 0-1,6-1-5,0 1 0,-1 1 0,19 1 0,-33-1 31,21 2-446,-1 0 0,0 1-1,0 1 1,32 10 0,-45-11-179,1-1 0,-1 2 0,0-1 0,0 1 1,0 0-1,-1 0 0,1 1 0,-1 0 1,0 0-1,-1 1 0,1-1 0,-1 1 1,0 0-1,0 1 0,4 7 0,2 14-1756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2:57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52 7808,'-37'-32'2880,"37"27"-2240,10-3-160,-1 4-608,9 1-32,3 3-1504,8 0 928,2 12-2848,14 8 2016,3 8-800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3:00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0 871 4224,'1'1'1365,"-1"1"-1276,1-1-1,0 0 0,0 0 1,0 0-1,0 0 0,0-1 1,0 1-1,0 0 0,0 0 1,0-1-1,0 1 1,0 0-1,0-1 0,1 1 1,-1-1-1,0 1 0,0-1 1,1 0-1,-1 0 0,0 1 1,0-1-1,1 0 0,-1 0 1,0 0-1,1 0 1,-1-1-1,0 1 0,2-1 1,5 0 767,-1-1 1,1 1 0,11-6-1,-5 1-315,-1-1 0,0-1 0,0 0 0,-1 0-1,12-11 1,52-54 828,-45 38-859,51-73 0,14-46 98,-22 35-450,83-117 1053,-145 217-1105,0-1 1,9-22 0,-20 42-107,-1-1 0,1 1 0,-1-1 0,0 0 1,0 1-1,1-1 0,-1 1 0,0-1 0,0 0 0,0 0 0,1 1 1,-1-1-1,0 0 0,0 1 0,0-1 0,0-1 0,-8 5 16,-15 20 232,9-3-180,1 1 0,0 0 0,2 0 0,1 1 0,-9 26 0,6-15 4,10-26-40,-70 175 607,55-129-334,-17 82-1,30-111-250,2 1-1,1-1 0,1 30 0,1-41 30,1-1 0,1 1-1,0 0 1,1 0 0,0-1 0,1 1-1,8 19 1,-10-29-50,0 1 0,0-1 0,0 0 0,0 1 0,0-1-1,0 0 1,1 0 0,0-1 0,0 1 0,-1 0 0,1-1 0,1 0 0,-1 1 0,0-1 0,0-1 0,1 1 0,0 0-1,-1-1 1,1 0 0,-1 0 0,1 0 0,0 0 0,0 0 0,0-1 0,0 0 0,-1 0 0,1 0 0,0 0-1,0 0 1,0-1 0,0 0 0,-1 0 0,1 0 0,4-2 0,10-4 46,-1-1-1,0 0 1,25-18 0,42-37 97,-6-10-166,-78 73-16,0 0-1,0 0 0,1 0 0,-1 0 1,0 0-1,0 0 0,0 0 1,0 0-1,0 0 0,1-1 1,-1 1-1,0 0 0,0 0 1,0 0-1,0 0 0,0 0 0,0 0 1,1 0-1,-1-1 0,0 1 1,0 0-1,0 0 0,0 0 1,0 0-1,0-1 0,0 1 0,0 0 1,0 0-1,0 0 0,0 0 1,0-1-1,0 1 0,0 0 1,0 0-1,0 0 0,0 0 0,0-1 1,0 1-1,0 0 0,0 0 1,0 0-1,0 0 0,0-1 1,0 1-1,0 0 0,-1 0 1,1 0-1,0 0 0,0 0 0,0 0 1,0-1-1,0 1 0,0 0 1,0 0-1,-1 0 0,1 0 0,-1 0-1,1 0 1,-1 0-1,1 0 0,0 0 1,-1 0-1,1 0 1,-1 0-1,1 1 1,0-1-1,-1 0 1,1 0-1,0 0 0,-1 1 1,1-1-1,0 0 1,-1 0-1,1 1 1,0-1-1,-1 0 1,1 1-1,0-1 0,0 0 1,0 1-1,-1-1 1,1 1-1,0-1 1,-4 7 11,1 0 0,0 1 0,0-1 0,1 1 0,0-1 1,0 1-1,0 9 0,2-14 18,-1-1 1,1 1-1,1-1 1,-1 0-1,0 1 1,1-1-1,-1 1 0,1-1 1,-1 0-1,1 1 1,0-1-1,0 0 1,0 0-1,1 0 0,-1 0 1,0 0-1,1 0 1,-1 0-1,1 0 1,0 0-1,0-1 0,-1 1 1,1-1-1,0 1 1,0-1-1,1 0 1,2 2-1,-3-3 2,-1 0 0,0 1 1,1-1-1,-1 0 0,1 0 1,-1 0-1,0 0 0,1 0 0,-1-1 1,1 1-1,-1 0 0,0-1 0,1 1 1,-1-1-1,0 1 0,1-1 0,-1 1 1,0-1-1,0 0 0,1 0 0,-1 0 1,0 0-1,0 0 0,1-1 0,3-3 59,1-1-1,8-11 0,-10 10-86,0 1-1,0-1 1,0 0 0,-1-1-1,0 1 1,0 0 0,-1-1-1,2-11 1,-3 14 8,0 1 1,-1-1-1,0 0 0,0 0 1,0 0-1,0 0 1,-1 1-1,0-1 0,0 0 1,0 0-1,0 1 1,-1-1-1,0 1 0,-4-9 1,4 11-26,0 0 0,1 1 1,-1-1-1,0 0 0,0 1 0,0-1 1,0 1-1,0 0 0,0 0 0,0 0 1,0 0-1,-5-2 0,6 3-2,0-1 1,-1 1-1,1 0 0,0-1 0,-1 1 0,1 0 0,-1 0 1,1 0-1,-1 0 0,1 0 0,0 0 0,-1 0 1,1 1-1,-1-1 0,1 0 0,0 1 0,-1-1 0,1 1 1,0-1-1,-1 1 0,1 0 0,-2 1 0,-15 12 146,18-14-109,0 1-1,1-1 1,-1 1-1,0-1 1,0 1 0,0-1-1,1 1 1,-1-1 0,0 0-1,0 1 1,1-1-1,-1 1 1,0-1 0,1 0-1,-1 1 1,1-1 0,0 1-1,2 1-6,0-1 0,0 1 0,0-1 0,1 0 0,-1 0 0,0 0 0,1-1 0,-1 1 0,1-1 0,-1 1 0,1-1 0,2-1 0,44-4 168,-50 5-174,45-5 7,1 3 0,-1 1 0,48 5 0,-80-3 21,0 1 1,0 0-1,12 3 1,-22-4-17,0 0 0,0-1 0,-1 1 1,1 0-1,-1 1 0,1-1 0,-1 0 0,1 1 1,-1-1-1,0 1 0,1 0 0,-1-1 0,0 1 0,0 0 1,0 1-1,-1-1 0,1 0 0,0 0 0,-1 1 0,2 3 1,-3-4-2,1 0 0,-1 0 0,0 0 0,0 0 0,0 0 1,0 0-1,0 0 0,-1 0 0,1 0 0,-1 0 0,1 0 1,-1 0-1,0 0 0,0 0 0,0 0 0,0-1 1,-1 3-1,-3 4 91,-1 0 0,-9 9 0,9-11-45,-10 13 81,-20 17 0,34-36 87,2-2-59,7-11 27,11-15-88,-8 18-100,0 1 0,0 0 0,1 0 0,23-12 1,51-20-1,-84 40-15,1 0 0,0 0 0,0 1 0,-1-1 0,1 1 0,0-1 0,0 1 0,0 0 0,0-1 0,0 1 1,0 0-1,-1 1 0,1-1 0,0 0 0,0 0 0,0 1 0,0-1 0,0 1 0,-1 0 0,1-1 0,0 1 0,-1 0 0,1 0 0,0 0 0,-1 0 0,1 0 0,-1 0 0,1 1 0,-1-1 0,0 1 0,0-1 0,2 3 0,1 3-37,0 0-1,0 1 0,-1-1 1,0 1-1,4 15 0,11 24 239,-18-46-164,1 1 0,-1 0 0,1 0 0,0-1-1,-1 1 1,1-1 0,0 1 0,0-1 0,0 1-1,0-1 1,0 1 0,1-1 0,-1 0 0,0 0 0,1 0-1,-1 0 1,1 1 0,-1-2 0,2 2 0,0-1-13,-1 0 0,0-1 0,1 1 0,-1-1 0,1 0 1,-1 0-1,1 0 0,-1 0 0,1 0 0,-1 0 0,1 0 0,2-2 1,7-1-7,-1-2 0,0 1 0,0-1 0,15-10 0,-20 11 19,36-18 32,60-21-1,-4 1-61,-93 40-7,-1-1 0,1 1-1,7-7 1,-12 9 9,1-1 0,-1 1 0,0 0-1,1-1 1,-1 1 0,0 0 0,1-1 0,-1 1-1,0-1 1,0 1 0,1-1 0,-1 1 0,0 0-1,0-1 1,0 1 0,1-1 0,-1 1 0,0-1-1,0 1 1,0-1 0,0 0 0,0 0-10,-1 1 1,1-1 0,-1 1-1,1-1 1,-1 1 0,1 0-1,-1-1 1,1 1 0,-1-1-1,1 1 1,-1 0 0,1-1 0,-1 1-1,1 0 1,-1 0 0,0 0-1,1-1 1,-1 1 0,0 0-1,1 0 1,-1 0 0,0 0-1,-5-1-31,1 1 0,0 0 0,-1 0 0,1 1 1,-1-1-1,1 1 0,-8 2 0,-39 15-120,44-15 143,-4 2 16,0 0 1,1 1 0,-1 1-1,2 0 1,-1 0 0,1 1-1,0 0 1,1 1 0,0 0-1,0 1 1,1 0 0,0 0-1,0 1 1,2-1 0,-7 14-1,9-15 24,-13 34 43,15-39-63,1 0 0,0 0 0,0 1 1,1-1-1,-1 0 0,1 1 0,0-1 1,1 6-1,-1-9 0,0-1 1,0 1-1,0-1 1,0 1-1,0 0 0,1-1 1,-1 1-1,0-1 1,0 1-1,0 0 1,1-1-1,-1 1 1,0-1-1,1 1 0,-1-1 1,1 1-1,-1-1 1,0 1-1,2 0 1,-2-1 4,1 0 0,-1 0 0,0 0 0,1 0 0,-1 0 0,1 0 1,-1 0-1,0 0 0,1 0 0,-1 0 0,1 0 0,-1 0 0,0-1 0,1 1 1,-1 0-1,0 0 0,1 0 0,-1 0 0,0-1 0,1 1 0,-1 0 1,1-1-1,2-2 54,0 0-1,0-1 1,-1 1 0,4-7 0,29-48 279,36-56-88,-55 87-376,-14 21 2,1 0-1,1 1 1,-1-1 0,9-9-1,-13 17 95,-1 0 0,1 1 0,0-1-1,0 0 1,0 0 0,0 1 0,0-1 0,0 4-1,-1 1-10,-52 221-131,50-209 153,-1 6-36,-30 134-58,26-126 196,-2 0 0,-24 52 0,27-68 18,7-12-69,-1-1 0,0 0 0,0 0 0,0 0 0,-1 0 0,0 0 0,1 0 0,-1 0 1,-1-1-1,1 0 0,-7 6 0,9-8-25,1-1 0,-1 0 0,1 1 0,-1-1 0,1 0 0,-1 0 0,1 0 0,-1 1-1,1-1 1,-1 0 0,1 0 0,-1 0 0,1 0 0,-1 0 0,0 0 0,1 0 0,-1 0 0,1 0 0,-1 0 0,1 0 0,-1-1 0,1 1 0,-1 0 0,1 0 0,-1 0 0,1-1 0,-2 1 0,1-2 10,0 1 0,0 0 0,0 0 1,0 0-1,0-1 0,0 1 0,0 0 1,0-1-1,-1-2 0,0-3 60,0 1-1,0-1 1,-1-13-1,3 7-96,0 0 0,2 0 0,-1 0 0,2 0 0,5-19 0,-8 30 14,4-10-18,0 0-1,1 0 0,0 0 1,1 0-1,0 1 0,1 0 1,0 0-1,16-17 0,-10 14 21,1 1-1,0 0 1,0 1-1,2 1 1,23-14-1,58-27-15,121-47-1,-190 88 27,0-2 0,0-1 0,46-32 0,-69 42 14,1-1 1,-1 0-1,0 0 0,0 0 0,0-1 0,0 0 1,5-11-1,-7 13-53,-1 0 0,-1 0 0,1 0 0,-1 0 0,1 0 0,-1-1 0,-1 1 0,1 0 0,0-1 0,-1 1 0,0 0 0,0-1 0,-1-8 0,1 12 24,-1 0 0,1 0-1,0 0 1,0 0 0,0 0 0,0 0-1,-1 0 1,1 1 0,0-1-1,-1 0 1,1 0 0,-1 0 0,1 0-1,-1 0 1,0 0 0,1 1 0,-1-1-1,0 0 1,1 0 0,-1 1-1,0-1 1,0 1 0,0-1 0,0 1-1,0-1 1,1 1 0,-1-1 0,0 1-1,0 0 1,0-1 0,0 1-1,0 0 1,0 0 0,0 0 0,0 0-1,0 0 1,0 0 0,0 0 0,0 0-1,0 0 1,0 0 0,0 1 0,0-1-1,0 0 1,0 1 0,0-1-1,0 1 1,-1 0 0,-4 2-28,0 0 0,1 1-1,-1 0 1,1 0 0,0 1 0,-6 5 0,6-4 40,0 0 1,0 1 0,0 0-1,1-1 1,0 2 0,0-1 0,1 0-1,0 1 1,0-1 0,1 1 0,0 0-1,0 0 1,1 0 0,0 0-1,0 0 1,1 0 0,0 0 0,1 0-1,-1 0 1,1 1 0,1-2 0,0 1-1,0 0 1,1 0 0,-1 0-1,8 12 1,-9-17 23,1-1-1,-1 0 0,0 0 1,1 0-1,-1 0 1,1 0-1,-1-1 1,1 1-1,0 0 0,0-1 1,0 1-1,0-1 1,0 0-1,0 1 1,0-1-1,4 1 0,-3-1 2,-1-1 0,1 0 0,0 0 0,0 1 0,-1-2 0,1 1 0,0 0 0,0-1 0,-1 1 0,1-1 0,-1 0 0,1 1 0,0-1 0,4-3 0,5-3 8,-1 0 0,1-1 0,16-16 0,12-8-72,-11 15 90,0 0 0,0 2 0,2 2 0,-1 0 0,59-14 0,-81 25-71,0 0 0,0 0-1,0 1 1,1 1 0,-1-1 0,0 1 0,9 1 0,-11 0 27,-1 0 0,1 1 0,-1-1 0,1 1 0,-1 1 0,0-1 0,0 0 0,0 1 0,0 0 0,8 7-1,4 5 326,-1 1 0,20 27 0,12 11 247,-41-47-504,1 0 0,-1-1 0,1 0 0,1 0 0,10 5 0,-13-9-42,-1 1-1,1-2 1,0 1 0,0 0-1,-1-1 1,1 0 0,0-1-1,0 1 1,0-1 0,0 0-1,7-2 1,7-1-100,38-10-1,-50 10-45,16-3-1284,-1-2 1,41-19-1,-56 23 213,0-1 0,0 0 0,0 0-1,-1 0 1,0-1 0,0 0 0,-1 0 0,1-1-1,-2 0 1,1 0 0,6-10 0,4-20-5754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3:06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237 481 3712,'-4'-8'1225,"4"8"-1188,0 0 0,0 0 0,0 0 0,0 0-1,0-1 1,0 1 0,0 0 0,0 0 0,0 0 0,0 0-1,0 0 1,0-1 0,0 1 0,0 0 0,0 0 0,0 0-1,0 0 1,0 0 0,0 0 0,0-1 0,0 1 0,1 0-1,-1 0 1,3-1 3256,-13 6-999,-66 54 908,53-43-2520,1 1 0,0 1 0,-22 23 0,40-36-612,0 0 0,0 1-1,0-1 1,1 1 0,-1 0 0,2 0-1,-1 0 1,0 0 0,1 0 0,0 1-1,1-1 1,0 1 0,-1-1-1,2 1 1,-1 7 0,1-9-12,1-1 0,-1 1 0,1 0 0,0-1 0,1 1-1,-1-1 1,1 0 0,-1 1 0,1-1 0,1 0 0,-1 0 0,1 0 0,-1 0 0,1-1 0,0 1 0,0-1 0,1 1-1,-1-1 1,1 0 0,-1-1 0,1 1 0,5 2 0,-5-2-2,1-1-1,0 1 0,0-1 1,1 0-1,-1 0 1,0-1-1,1 0 1,-1 0-1,1 0 1,-1 0-1,1-1 1,-1 0-1,1 0 1,-1-1-1,1 1 1,-1-1-1,1-1 0,7-2 1,2-2 26,-1-1 0,1 0 0,-2-2 0,1 1 1,13-13-1,-20 16-62,0-1 1,-1-1-1,1 1 1,-1-1 0,-1 0-1,1 0 1,-1-1-1,0 1 1,-1-1-1,0 0 1,0-1 0,-1 1-1,3-10 1,-5 16-29,-1 0 0,1-1 0,-1 1 0,1-1 1,-1 1-1,0 0 0,1-1 0,-2 1 0,1-1 0,0 1 1,0-1-1,-1 1 0,1-1 0,-1 1 0,0-1 1,1 1-1,-1 0 0,-1 0 0,1-1 0,0 1 0,0 0 1,-1 0-1,1 0 0,-1 0 0,0 0 0,1 1 1,-1-1-1,0 0 0,0 1 0,0 0 0,0-1 0,0 1 1,-1 0-1,1 0 0,-4-1 0,-5-2 127,1 1 0,-1 1-1,0 0 1,1 0 0,-1 1-1,-16 1 1,27 0-135,-1 0 1,1 0-1,-1 0 1,1 0-1,-1 0 1,1 0-1,-1 0 1,1 0-1,-1 0 1,1 0-1,-1 0 1,1 0-1,-1 0 1,1 0-1,-1 1 1,1-1-1,-1 0 1,1 0-1,0 1 1,-1-1-1,1 0 1,-1 1-1,1-1 0,0 0 1,-1 2-1,1-2 23,0 0 0,0 1 0,0-1 0,0 0 0,0 0 0,0 1 0,1-1 0,-1 0 0,0 1 0,0-1 0,0 0 0,0 1 0,1-1 0,-1 0 0,0 0 0,0 1 0,1-1 0,-1 0 0,0 0 0,1 0 0,-1 1 0,0-1 0,0 0 0,1 0 0,-1 0 0,0 0 0,1 0 0,-1 0 0,0 0 0,1 0 0,6 3 78,-1-1-1,1-1 0,0 1 0,0-1 1,-1 0-1,1-1 0,0 0 0,0 0 1,11-1-1,82-26 221,-63 17-445,14-6 189,-31 8-28,1 2 0,-1 1 1,1 0-1,0 2 0,23-2 0,-44 5-16,1 0-1,0 0 0,0 0 1,-1 0-1,1 0 0,0 0 1,0 0-1,0 0 1,-1 0-1,1 0 0,0 1 1,0-1-1,-1 0 0,1 0 1,0 1-1,0-1 0,-1 1 1,1-1-1,0 1 0,-1-1 1,1 1-1,-1-1 1,1 1-1,-1-1 0,1 1 1,-1 0-1,1 0 0,0 1 13,-1-1 1,0 1-1,0 0 0,0-1 0,0 1 0,0-1 1,0 1-1,-1-1 0,1 1 0,-1-1 0,1 1 1,-1-1-1,0 3 0,-6 10 113,-1 1 0,-16 23-1,21-34-109,1 1 0,0-1 0,0 1 0,0-1 0,0 1 0,1 0-1,-3 9 1,4-13-5,0 0 1,0 0-1,0 0 0,-1 0 0,1 0 0,0 0 0,0 0 1,0-1-1,1 1 0,-1 0 0,0 0 0,0 0 0,0 0 1,1 0-1,-1 0 0,0-1 0,1 1 0,-1 0 0,1 0 1,-1 0-1,1-1 0,-1 1 0,1 0 0,-1-1 0,1 1 1,0 0-1,-1-1 0,1 1 0,0-1 0,0 1 0,-1-1 1,1 0-1,0 1 0,0-1 0,0 0 0,0 1 0,-1-1 1,1 0-1,0 0 0,0 0 0,0 0 0,0 0 0,0 0 1,0 0-1,0 0 0,-1 0 0,1 0 0,0 0 0,2-1 1,32-6 72,0-2 1,0-2 0,-1 0 0,0-3 0,47-25 0,-79 38-110,0 0 0,-1 1 0,1-1 0,0 0 1,0 1-1,-1 0 0,1 0 0,0-1 0,0 1 0,3 0 0,-2 0-48,-2 1 54,-1 0 0,0 0 0,0-1 0,0 1 0,1 0 0,-1 0 0,0-1 0,0 1 0,0 0 0,0 0 0,0-1 0,0 1 0,-1 0 0,1 1 0,0-2 11,-6 27-64,4-21 28,0 1 0,1 0 1,0 0-1,0 0 0,0 0 0,2 12 0,-1-11 111,2 0 1,-1 0-1,1 0 0,0 0 0,1-1 1,4 10-1,-7-15-63,1-1 1,0 1-1,0-1 1,0 1-1,0-1 0,0 1 1,0-1-1,1 0 1,-1 0-1,0 0 1,1 0-1,-1 0 1,1 0-1,-1 0 1,1 0-1,-1 0 1,1-1-1,0 1 1,-1 0-1,1-1 0,0 0 1,-1 1-1,1-1 1,0 0-1,0 0 1,-1 0-1,1 0 1,0 0-1,0 0 1,-1-1-1,1 1 1,0 0-1,-1-1 0,4-1 1,5-3 106,0 0 0,0-1 0,-1-1-1,0 1 1,0-2 0,11-11 0,-1 2-44,45-36-148,-24 22 131,45-49 1,-53 44 4,-2-2 1,33-53-1,40-89-214,-85 148 158,1-3-136,21-54 0,-40 86 93,1 0 0,0 1 0,0-1 0,-1 0 0,0 0 0,1-3 0,-1 5 30,0 1 0,0 0 0,0-1 0,0 1 0,0 0 1,0-1-1,-1 1 0,1-1 0,0 1 0,0 0 0,0-1 0,0 1 0,0 0 0,-1 0 1,1-1-1,0 1 0,0 0 0,0-1 0,-1 1 0,1 0 0,-1-1 0,1 1 1,-1 0 0,1 0 0,-1 0 0,1 0 0,0 0-1,-1 0 1,1 0 0,-1 0 0,1 0 0,-1 0 0,1 1-1,-1-1 1,1 0 0,-1 0 0,1 0 0,-1 1 0,1-1 0,0 0-1,-1 0 1,1 1 0,-1-1 0,-4 5-24,0-1-1,0 1 1,1-1-1,0 1 1,-1 0 0,2 1-1,-1-1 1,-4 10 0,-20 51 187,20-45-195,-109 315 319,106-298-147,2 1 0,1 0 0,2 0 0,-1 75 1,9-84 12,-2-28-191,0-1 0,1 0 0,-1 1 0,0-1 1,0 1-1,1-1 0,-1 0 0,1 1 0,0-1 0,-1 0 1,1 1-1,0-1 0,0 0 0,0 0 0,-1 0 1,1 0-1,2 2 0,-2-3-150,0 0-1,-1 0 1,1 0 0,0 0 0,0 0-1,0 0 1,0 0 0,-1 0 0,1 0 0,0-1-1,0 1 1,0 0 0,0-1 0,-1 1-1,1 0 1,0-1 0,0 1 0,-1-1-1,1 1 1,0-1 0,-1 1 0,1-1-1,-1 1 1,1-1 0,-1 0 0,1 1 0,-1-1-1,1-1 1,15-24-4387,-14 23 4174,0-1-515,0-1 0,0 0 1,0 0-1,-1 0 0,0 0 1,0 0-1,1-7 0,-1-9-3133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3:06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52 166 5632,'-9'-8'760,"3"2"-285,0 1 0,0 0 0,-1 0 1,-8-5-1,13 9 1438,2 1-1786,0 0 1,0-1-1,0 1 1,0 0-1,-1 0 1,1 0 0,0 0-1,0-1 1,0 1-1,0 0 1,0 0-1,0 0 1,0 0-1,0-1 1,0 1-1,0 0 1,0 0-1,0 0 1,0-1-1,0 1 1,0 0 0,1 0-1,5-8 1859,13-6-568,-5 7-956,-1 2 0,1-1 0,0 1 0,15-2 0,-3 0-169,235-49 101,-245 53-1186,1 1 0,-1 1 1,33 1-1,-37 1-1143,-1 1 0,0 0 1,19 6-1,-3 0-1585,-5-4 171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3:08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6 792 5632,'0'0'62,"0"0"0,-1 0 0,1 0 1,0 0-1,0 0 0,0 0 0,-1 0 0,1 0 1,0 0-1,0 0 0,0 0 0,-1 0 0,1 0 1,0 0-1,0 0 0,0 0 0,0 0 0,-1 0 1,1 1-1,0-1 0,0 0 0,0 0 0,0 0 1,0 0-1,-1 0 0,1 1 0,0-1 0,0 0 1,0 0-1,0 0 0,0 0 0,0 1 0,0-1 1,0 0-1,0 0 0,0 0 0,0 1 0,0-1 1,0 0-1,0 0 0,0 0 0,0 1 0,0-1 1,0 0-1,0 0 0,0 0 0,0 1 0,0 1 1833,2-2-477,-1 0-1096,1-1 0,0 0 0,0 1 0,-1-1 0,1 0 0,-1 0 0,1 0 0,-1 0 0,1 0 0,-1 0 0,1 0 0,-1 0 0,0-1 0,2-1 0,21-27 1298,-17 20-1158,59-79 1370,58-101 0,-119 182-1857,-1 1 1,1 0-1,0 1 1,0-1-1,1 1 1,10-9-1,-15 14 30,1-1-1,0 1 1,-1 0-1,1 0 1,0 0 0,0 0-1,-1 1 1,1-1-1,0 0 1,0 1 0,0-1-1,0 1 1,0 0-1,0 0 1,0 0-1,0 0 1,0 0 0,0 0-1,0 0 1,0 0-1,0 1 1,0-1 0,0 1-1,-1 0 1,1-1-1,0 1 1,0 0-1,0 0 1,-1 0 0,1 0-1,0 1 1,-1-1-1,2 2 1,2 1 19,-1 1 0,0-1-1,0 1 1,0 0 0,-1 0 0,1 0 0,-1 1-1,-1-1 1,1 1 0,-1-1 0,0 1 0,0 0 0,0 0-1,0 8 1,-1-5 47,-1-1-1,0 0 0,0 0 0,0 1 1,-1-1-1,-1 0 0,1 0 1,-1 0-1,-1 0 0,-4 11 1,1-5 80,-11 26 7,-1 0-1,-44 68 1,60-106-141,0 1 0,1-1 0,-1 0 0,0 0 0,0 1 0,-1-2 0,1 1 0,0 0 0,-1 0 0,1-1 1,-1 1-1,1-1 0,-1 0 0,0 0 0,1 0 0,-4 1 0,3-2-2,0 0 0,1 0-1,-1 0 1,1 0 0,-1-1 0,1 1-1,-1-1 1,1 1 0,-1-1 0,1 0-1,-1 0 1,1 0 0,0 0 0,0-1-1,-1 1 1,1-1 0,0 1 0,-3-4-1,-22-27 91,9 10-98,-1-7-159,3 5 294,10 11 15,6 13-163,0-1-1,0 1 1,0 0 0,0-1 0,0 1 0,0 0 0,0-1 0,0 1 0,0 0 0,0-1 0,1 1 0,-1 0 0,0-1 0,0 1 0,0 0 0,0-1 0,1 1 0,-1 0 0,0 0 0,0-1 0,1 1 0,-1 0 0,1-1 0,0 1-13,0-1 1,0 1-1,0 0 1,1-1-1,-1 1 1,0 0-1,0 0 1,1 0-1,-1 0 1,0 0 0,0 0-1,1 0 1,-1 1-1,0-1 1,0 0-1,1 1 1,-1-1-1,0 1 1,1 0-1,21 10-144,-17-7 205,0-1 1,0 0-1,0-1 1,0 1-1,0-1 1,0 0-1,1-1 1,-1 1-1,1-1 1,-1-1-1,11 1 1,23-8 58,0-1-1,63-22 1,-85 24-88,20-6 129,64-32 0,-85 36-126,0-2 0,-1 0-1,-1-1 1,1-1 0,24-25-1,-33 30-8,0 0 0,15-10 1,-24 19-79,0 0 0,1 0 1,0 0-1,-1 0 1,1 0-1,0 1 0,-2 4 1,-2 5 69,-1-2 8,0 0 0,0 1 0,2 0-1,-1 0 1,1 0 0,1 0 0,0 1 0,0-1-1,1 1 1,-1 18 0,3-29 9,0 0-1,0 1 1,0-1 0,0 0 0,0 0-1,1 0 1,-1 0 0,0 0 0,0 0-1,1 0 1,-1 0 0,1 0 0,-1 0-1,1 0 1,-1 0 0,1 0 0,-1 0-1,1 0 1,0-1 0,-1 1-1,1 0 1,0 0 0,0-1 0,0 1-1,0 0 1,0-1 0,0 1 0,0-1-1,0 1 1,0-1 0,0 0 0,0 1-1,0-1 1,0 0 0,0 0 0,0 0-1,0 1 1,0-1 0,0 0 0,0 0-1,0-1 1,0 1 0,0 0 0,2-1-1,6-1 31,1 0-1,-1-1 1,0 0-1,10-5 1,-9 3-11,77-31 75,135-47-103,-125 52-316,-123 38 206,0 2 1,1 1 0,1 1 0,-1 1-1,-25 18 1,39-23 80,0 0 0,1 1-1,-16 16 1,23-21 29,0 1 0,1-1 1,-1 0-1,1 1 0,0-1 0,0 1 1,0 0-1,0-1 0,1 1 0,-1 0 1,1 0-1,0 0 0,0 0 0,1 0 1,-1 5-1,10-12 121,25-17 63,-2-2-1,-1-1 1,57-53 0,-72 59-211,0 0 0,-1-1 0,-1 0 0,11-21 0,-5 5-24,22-56 1,39-118 290,-60 152-302,-17 48-136,0-2 0,-1 1 0,-1 0-1,1-1 1,1-17 0,-10 36 15,-18 43 185,-25 75-1,19-44 13,5-21-41,7-19-74,-24 88 0,40-123 107,1 0 0,0-1 0,0 1 0,1 0 0,0 0 0,0 1 0,1-2 0,0 1 0,0 0 0,4 10 1,-4-13 9,1-1 0,0 0 0,0 0 1,0 0-1,0 0 0,1 0 1,0 0-1,0-1 0,0 1 1,0-1-1,0 0 0,1 0 0,-1 0 1,1 0-1,0-1 0,0 0 1,0 1-1,8 2 0,-4-3 31,0 0-1,0 0 0,0-1 0,0 0 1,0 0-1,0-1 0,0 0 1,0 0-1,0-1 0,0 0 0,0-1 1,0 0-1,13-5 0,-3 1 7,-1-2 0,0 0 0,-1-1 0,28-20 0,-35 22-53,-1 0 1,0-1 0,-1 0-1,0 0 1,0-1 0,-1 0-1,0 0 1,8-17 0,-14 26-15,1 0 0,-1 0 1,0-1-1,0 1 0,0 0 0,1 0 1,-1-1-1,0 1 0,0 0 0,0-1 1,0 1-1,0 0 0,0-1 0,0 1 1,0 0-1,0-1 0,0 1 0,0 0 1,0-1-1,0 1 0,0 0 0,0-1 1,0 1-1,0 0 0,0-1 0,0 1 1,-1-1-1,-7 1-273,-11 9-83,13-4 356,0 0-1,0 0 1,1 1 0,-1 0 0,1 0 0,1 0-1,-1 0 1,1 1 0,0-1 0,1 1-1,-6 14 1,7-15 67,1 0-1,-1 0 0,1 0 1,0 1-1,1-1 1,0 0-1,0 1 1,0-1-1,0 0 0,1 0 1,0 1-1,1-1 1,-1 0-1,1 0 0,3 6 1,-1-4-29,0 1-1,0-2 1,1 1 0,0 0-1,0-1 1,1 0 0,0 0-1,0-1 1,10 8 0,-11-11-375,-1 1 0,1-1-1,0-1 1,1 1 0,-1-1 0,8 3 0,-7-3-766,0-1 0,0 0 0,-1 0 0,1-1 0,0 0 0,12-1 0,-5-2-2362,-4-5-3146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3:08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27 9888,'-36'-20'3648,"41"17"-2816,-5 0-128,13 3-1568,5 3 480,6 5-2912,2 7 1824,27 19-3680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3:11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109 532 3712,'10'-9'9344,"-16"14"-6752,-5 5-2199,1 1 1,0 0 0,0 0-1,1 1 1,1 0 0,0 0-1,1 1 1,0 0 0,1 0-1,-5 17 1,7-18-203,0 0-1,-1 16 1,4-24-103,0 0 1,1 1-1,0-1 1,0 0-1,0 1 0,0-1 1,1 1-1,0-1 1,2 7-1,-3-10-65,0-1 0,0 1 0,0-1 0,0 0-1,1 1 1,-1-1 0,0 1 0,0-1 0,1 0 0,-1 1 0,0-1 0,1 1-1,-1-1 1,0 0 0,1 0 0,-1 1 0,1-1 0,-1 0 0,0 0 0,1 1-1,-1-1 1,1 0 0,-1 0 0,1 0 0,-1 0 0,1 0 0,-1 0 0,1 0-1,-1 1 1,1-1 0,-1-1 0,0 1 0,1 0 0,-1 0 0,1 0 0,-1 0 0,1 0-1,0-1 1,18-11 456,-11 5-399,32-19-96,1 2 0,2 2 0,0 2 0,90-30 0,-131 49-14,1 0 0,0 1 1,0-1-1,0 1 1,0-1-1,0 1 0,0 0 1,5 1-1,-7-1 22,0 0 0,0 0 0,-1 1 1,1-1-1,0 0 0,-1 1 0,1-1 0,0 0 0,-1 1 0,1-1 1,-1 1-1,1-1 0,-1 1 0,1 0 0,-1-1 0,1 1 0,-1-1 1,1 1-1,-1 0 0,0-1 0,1 1 0,-1 0 0,0 0 0,0-1 1,1 1-1,-1 0 0,0 0 0,0-1 0,0 1 0,0 0 0,0 0 1,0 0-1,0-1 0,0 1 0,0 0 0,-1 0 0,1 0 0,-13 61 162,8-39-1,-4 34-1,8-44 5,1 1 0,1 20-1,0-30-85,-1 0 0,1 0 0,0 0 0,0 1 0,1-1 0,-1-1 0,1 1 0,0 0-1,0 0 1,0-1 0,0 1 0,5 4 0,-6-7-49,0 0-1,0-1 1,1 1 0,-1 0 0,0 0-1,1-1 1,-1 1 0,1-1 0,-1 1-1,1-1 1,-1 0 0,1 0 0,0 1-1,-1-1 1,1 0 0,-1 0 0,1 0-1,-1-1 1,1 1 0,-1 0 0,1-1-1,-1 1 1,1-1 0,-1 1 0,3-2-1,4-2 17,-1 1-1,0-1 0,11-8 1,-3-1-3,0-1 1,-1 0 0,0-1 0,20-30 0,4-4 115,-30 40-171,-1 1-4,0 0-1,0 0 0,-1-1 1,0 0-1,-1 0 1,7-16-1,-11 24 10,0-1-1,-1 0 1,1 1-1,0-1 0,0 1 1,1-1-1,-1 1 1,0-1-1,3-1 1,5-8-214,-3 16 169,0 1 0,-1-1 0,6 8 0,-8-11 74,-1 1 0,1-1 0,0 0 0,0 0 0,0 0 0,0 0 0,0 0 0,0-1-1,1 1 1,-1-1 0,0 0 0,1 0 0,-1 0 0,1-1 0,-1 1 0,1-1 0,0 0 0,-1 0 0,1 0-1,-1 0 1,1-1 0,3 0 0,10-3 73,0 0-1,-1-1 1,21-9 0,-36 14-87,10-5 14,0 0 1,0 0 0,0-1-1,-1-1 1,1 0-1,-2 0 1,1-1-1,-1 0 1,0-1-1,12-15 1,-20 23-24,0 0-1,0-1 1,0 1-1,0 0 1,0 0 0,0-1-1,-1 1 1,1 0 0,-1-1-1,1 1 1,-1-1 0,1 1-1,-1-1 1,0 1-1,0 0 1,0-1 0,0 1-1,0-1 1,0 1 0,0-1-1,0 1 1,-1-1 0,1 1-1,0-1 1,-1 1 0,-1-3-1,1 3-12,0 0 0,0 0 0,0-1 0,0 1 0,-1 0 1,1 0-1,-1 1 0,1-1 0,0 0 0,-1 0 0,1 1 0,-1-1 0,0 1 0,1-1 0,-1 1 0,1 0 0,-1-1 0,0 1 0,1 0 0,-1 0 0,0 0 1,-2 1-1,-5 0-39,1 1-1,0 1 1,-1-1 0,1 1 0,0 0 0,0 1 0,0 0 0,1 0 0,-11 8 0,4-1 125,1 0 1,0 0 0,-21 25 0,28-28-56,1 0 1,-1 0 0,2 0-1,-1 0 1,1 1 0,0 0-1,1 0 1,-3 10 0,5-13 4,-1-1 0,1 1 1,1 0-1,-1 1 0,1-1 1,0 0-1,0 0 0,1 0 1,0 0-1,0 0 1,0 0-1,1 0 0,4 9 1,-5-12 25,1 0 0,0 0 0,-1 0 0,1 0 0,1-1 0,-1 1 0,0-1 0,1 1 0,-1-1 0,1 0 0,0 0 0,-1 0 0,1 0 0,4 1 0,-1-1-4,-1 0 0,0 0-1,1-1 1,0 0 0,-1 0 0,1 0-1,10-1 1,4-1 10,0-1-1,0-2 1,33-9 0,-52 13-43,34-10 19,-1-1 0,-1-2 1,0-1-1,32-19 1,-48 23 24,-1-1-1,0-1 1,0 0 0,-1-1 0,-1 0 0,0-1 0,-1-1 0,0 0 0,11-19 0,0-10-51,-3-1 0,26-74 1,-31 77-114,-3 7 26,18-45-157,20-86 0,-50 161 197,0 0 1,0-1-1,-1 1 0,1-10 0,-1 15 43,0-1 1,0 1-1,0-1 1,0 0-1,0 1 1,0-1-1,-1 0 0,1 1 1,0-1-1,0 0 1,0 1-1,0-1 1,-1 1-1,1-1 1,0 1-1,-1-1 0,1 0 1,-1 1-1,1-1 1,0 1-1,-1-1 1,1 1-1,-1 0 0,1-1 1,-1 1-1,1 0 1,-1-1-1,0 1 1,1 0-1,-1-1 1,1 1-1,-1 0 0,0 0 1,1 0-1,-1 0 1,1-1-1,-1 1 1,0 0-1,1 0 0,-1 0 1,0 0-1,1 1 1,-1-1-1,0 0 1,1 0-1,-1 0 1,0 0-1,1 1 0,-1-1 1,0 1-1,-2 1-10,-1 0 0,1 0 1,0 0-1,0 0 0,0 1 0,0 0 0,0 0 0,1 0 0,-1 0 0,1 0 0,0 0 0,0 0 1,-2 4-1,-10 19 25,1 0 0,-13 35 0,-14 60-48,21-60 23,-2 2 81,2-9 54,-16 75 0,31-112-72,2 0 0,0 0-1,1 1 1,1-1-1,0 1 1,1-1 0,1 0-1,7 30 1,-8-43-1,0-1 0,0 0 0,0 0 0,1 1 1,-1-1-1,1 0 0,-1 0 0,1 0 0,0-1 0,0 1 0,4 3 0,-5-5-17,1 0 0,-1 0 0,0-1 0,1 1 0,-1 0 0,0-1 0,1 1 0,-1-1 0,1 0 0,-1 1 0,1-1 0,-1 0 0,1 0 0,-1 0 0,1 0 0,0 0 0,-1 0 0,1-1 0,-1 1 0,1 0 0,-1-1 0,0 1 0,1-1 0,-1 0 0,1 1 0,-1-1 0,2-1 0,14-9 123,0-1 0,17-15 0,7-6-141,-19 17-19,88-67 57,-86 62-95,0-1 0,27-32 0,-14 6 48,-3-2 0,-1-1 0,38-82 0,-62 116-38,-1 0-1,-1-1 1,0 0 0,7-36-1,-14 52 3,1 1 0,-1-1 0,0 0-1,0 1 1,0-1 0,0 0 0,0 1 0,0-1-1,-1 0 1,1 1 0,0-1 0,-1 0 0,1 1-1,-1-1 1,-1-2 0,1 3 22,0 1-1,0-1 1,1 1 0,-1-1 0,0 1 0,0-1-1,0 1 1,0 0 0,1-1 0,-1 1-1,0 0 1,0 0 0,0 0 0,0 0-1,0 0 1,0 0 0,0 0 0,0 0 0,0 0-1,0 0 1,0 0 0,1 1 0,-1-1-1,0 0 1,0 1 0,0-1 0,0 0-1,0 1 1,1-1 0,-1 1 0,-1 0 0,-4 3-18,0 0 1,1 0-1,-1 0 1,1 1-1,-9 9 1,-24 34-63,-107 176 451,133-204-248,1 1 1,2 0-1,0 0 0,1 1 0,1 0 1,1 1-1,1 0 0,-2 26 0,5-36-87,2-1-1,0 1 1,1 0 0,0 0-1,1-1 1,0 1-1,1-1 1,0 1-1,1-1 1,0 0-1,1 0 1,1-1-1,0 1 1,0-1-1,1-1 1,10 13 0,-12-17-252,1 1 1,0-1-1,1 0 1,-1-1 0,1 0-1,1 0 1,8 5-1,-6-5-1391,-1-1 0,22 6 0,13 2-1494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3:12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0 228 4480,'2'-10'499,"0"1"-1,1 0 1,0-1-1,1 1 1,0 0 0,0 1-1,1-1 1,0 1 0,8-10-1,-7 8 845,-3 5-662,1-1 1,0 1-1,0 1 0,4-6 1,-7 9-583,0 1-1,-1-1 1,1 1 0,-1-1 0,1 1 0,0-1 0,0 1 0,-1-1 0,1 1 0,0 0 0,0-1 0,-1 1 0,1 0 0,0-1 0,0 1 0,0 0 0,0 0 0,-1 0 0,1 0 0,0 0 0,0 0 0,0 0-1,0 0 1,-1 0 0,1 1 0,0-1 0,0 0 0,0 0 0,0 1 0,-1-1 0,1 0 0,0 1 0,-1-1 0,1 1 0,0-1 0,0 2 0,3 1 81,-1 1 1,0 0 0,0 0-1,-1 0 1,1 1-1,-1-1 1,0 1 0,0-1-1,0 1 1,1 7-1,2 9 225,2 25 0,-3-15-55,11 93 600,7 32 207,-18-123-920,-4-24 170,1-11 709,-1-5-984,1 1 1,0 0-1,0-1 1,3-7-1,2-11 49,9-89-351,-6 35 105,39-154 1,-46 226 109,0 1-1,1-1 1,-1 1 0,1 0-1,1 0 1,0 0 0,7-10-1,-10 16-33,-1-1 0,1 0 0,0 0 0,-1 1 0,1-1 1,0 1-1,0-1 0,0 1 0,-1-1 0,1 1 0,0-1 0,0 1 0,0 0 0,0-1 0,0 1 0,0 0 0,0 0 0,0 0 0,0 0 0,0 0 0,0 0 0,0 0 0,-1 0 0,1 0 0,0 0 1,0 1-1,0-1 0,0 0 0,0 1 0,0-1 0,0 0 0,0 1 0,-1-1 0,1 1 0,0-1 0,0 1 0,1 1 0,3 2 11,0 1 0,0 1 1,0-1-1,4 7 0,-4-6 2,41 61 334,-2-3-289,-17-23 4,-21-31-924,1 1 1,0-1 0,11 12 0,-8-18-6219,-8-4 5935,11-2-2588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2:46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4736,'5'79'3893,"7"135"891,-6-161-2192,-6-48-1371,0-20-85,6-158-221,-3 139-748,2 1 0,1 0 1,14-42-1,-18 68-96,0 1 0,1 0-1,-1 0 1,6-7 0,-7 11-81,0 0 0,0 0 0,1 1 1,-1-1-1,0 1 0,1 0 0,0-1 0,-1 1 0,1 0 0,0 0 0,-1 0 0,1 0 1,0 0-1,0 0 0,0 0 0,0 1 0,3-1 0,1-1-8,0 1 0,0 0 0,0 1 0,-1-1 0,1 1 0,0 0 0,0 1 0,0-1 0,0 1 0,0 1-1,0-1 1,5 3 0,-8-3-152,0 0 0,0 0 0,0 0-1,0 0 1,0 0 0,3 0 0,-3-1-695,-1 0 0,0 0 0,0-1 0,1 1 0,-1 0 0,0-1 1,0 1-1,0-1 0,0 0 0,0 1 0,0-1 0,0 0 0,0-1 0,3-1 0,8-5-2041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30:04.2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16 8640,'0'-16'4805,"4"31"3632,6 18-6709,26 138 128,-17-83-3643,-19-84 1280,2 3-98,0-1-2677,1-3 1276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3:13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 5984,'-17'-1'14393,"16"8"-12931,1 0-1268,1 0 0,0 0 1,1 0-1,-1 0 0,1 0 0,1-1 0,-1 1 0,1-1 0,1 1 0,-1-1 0,1 0 0,0 0 0,0 0 0,1-1 0,8 9 0,4 2-137,1-1 0,0 0 1,30 18-1,19 5 216,1-2 1,133 50 0,-182-79-129,83 27-221,-85-31 291,-13-2-204,0-1 0,0 1 1,-1 0-1,1 0 0,4 3 1,-6-3-71,-24 8 79,0-2 0,0 0 0,-1-1 0,-36 5 0,17-3 14,-89 14 80,-91 22 198,196-37-514,-18 4-826,16-4-3091,43-3-7865,18 4 6662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3:14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11 316 5632,'-10'-16'4442,"14"25"-1540,0 18-1308,-1 1 1,-2-1-1,-2 36 1,0-14-560,0-10-131,0-12-260,6 48 0,-5-75-612,-1 0 0,1 0 0,0 0 0,0 1 0,0-1 0,0 0 0,0 0 0,0 1 0,0-1 0,0 0 0,0 0 0,0 1 0,0-1 0,0 0 0,1 0 0,-1 0 0,0 1 0,0-1 0,0 0 0,0 0 1,0 0-1,0 1 0,0-1 0,1 0 0,-1 0 0,0 0 0,0 1 0,0-1 0,0 0 0,1 0 0,-1 0 0,0 0 0,0 0 0,0 0 0,1 0 0,-1 1 0,0-1 0,0 0 0,1 0 0,-1 0 0,0 0 0,0 0 0,0 0 0,1 0 1,-1 0-1,0 0 0,0 0 0,1 0 0,-1 0 0,0 0 0,0 0 0,1-1 0,11-13 723,10-24-328,-16 25-389,-1 1 0,-1 0 1,6-27-1,2-41 13,-8 48-47,36-285 49,-39 309-63,-1 0 42,2 0-1,-1-1 1,1 1-1,0 1 1,5-13 0,-7 19-21,1-1 0,0 0 0,0 1 0,0-1 0,0 1 0,1 0 0,-1-1 0,0 1 0,0 0 0,1 0 0,-1-1 0,1 1 0,-1 0 0,1 0 0,0 1 1,-1-1-1,1 0 0,0 1 0,-1-1 0,1 1 0,0-1 0,0 1 0,0 0 0,-1-1 0,1 1 0,0 0 0,0 0 0,0 1 0,-1-1 0,3 1 1,4 0 14,-1 1 0,1 1 1,-1 0-1,0 0 0,0 0 1,0 0-1,6 6 0,5 3 234,22 20 0,29 37 191,-48-45-76,46 37-1,-63-57-360,1-1 0,0-1 0,0 1-1,0-1 1,0 1 0,0-1 0,0-1 0,1 1-1,-1-1 1,1 0 0,-1 0 0,1-1 0,-1 1-1,1-1 1,-1 0 0,10-2 0,-13 2-173,0-1 0,-1 1 0,1 0 1,-1-1-1,1 1 0,0-1 0,-1 0 0,1 1 1,-1-1-1,0 0 0,1 0 0,-1 0 0,1 0 1,1-2-1,9-18-6679,-8 12 2986,1 0 546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3:14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33 6400,'-3'-1'586,"1"0"0,0-1 0,-1 1 1,1 0-1,0 0 0,-1 0 0,1 1 1,-1-1-1,1 1 0,-1-1 0,0 1 0,1 0 1,-4 0-1,2 1-67,0-1 0,0 1 0,0 1 1,0-1-1,1 0 0,-1 1 0,0 0 0,-4 2 0,2 1-270,-1-1 1,1 1-1,1 0 0,-1 0 0,1 1 0,0 0 0,0 0 0,0 0 0,1 0 0,0 1 0,0-1 0,1 1 1,0 0-1,-3 9 0,2-3-94,1 0 1,0 0 0,1 0-1,0 0 1,1 0-1,0 1 1,2 16 0,-1-25-65,1-1 0,-1 1 0,1-1 0,0 1 0,0-1 0,1 0 0,-1 1 1,1-1-1,0 0 0,0 0 0,4 5 0,-5-8-62,0 1 1,1-1-1,-1 0 1,0 0-1,1 0 1,-1 0-1,1 0 1,-1 0-1,1-1 1,-1 1-1,1 0 1,0-1-1,-1 1 1,1-1-1,0 0 1,-1 1-1,1-1 1,0 0-1,-1 0 1,1 0-1,0 0 1,0-1-1,-1 1 1,1 0-1,0-1 1,-1 1-1,1-1 1,-1 1-1,1-1 1,0 0-1,2-2 1,9-4 66,0-1 1,0-1-1,-1 0 1,-1 0-1,1-1 1,12-16-1,-11 12-80,-1-1-1,-1-1 0,0 0 1,13-27-1,-23 41-15,0-1 0,1 0 0,-1 0-1,0 0 1,0 1 0,-1-1 0,1 0 0,-1 0 0,1-1 0,-1 1 0,0 0 0,0 0 0,0 0 0,-1 0 0,1 0-1,-1 0 1,0 0 0,-1-4 0,0 3-34,0 0 0,-1 1-1,0-1 1,1 1 0,-1 0-1,0-1 1,-1 1 0,1 0-1,0 1 1,-1-1 0,0 1-1,-4-3 1,-1 0-275,-1 0-1,0 1 1,-1 0-1,1 0 1,-1 1 0,-14-2-1,15 3-928,-1 1-1,1 0 0,0 1 0,-1 0 0,1 1 1,-20 4-1,26-4 150,0 0 1,-1 1-1,1 0 1,0-1-1,0 1 0,0 1 1,0-1-1,-6 6 1,-2 6-2576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2:31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20 1984,'0'0'93,"0"0"0,0-1 0,0 1 0,10-14 11508,-34 14-8732,23 1-2805,0-1-1,0 0 1,0 0-1,-1 1 1,1-1-1,0 1 1,0-1-1,0 1 1,0-1-1,-1 2 1,1-1-1,-1-1 0,1 1 0,0 0 0,-1-1 0,1 1 0,0-1 0,-1 1 0,1-1 0,0 1 0,-3-1 0,2 0 51,0 0 0,1 1-1,-1-1 1,0 0 0,1 1 0,-1-1-1,0 1 1,1 0 0,-1-1 0,1 1-1,0 0 1,-1 0 0,-1 1 0,0 0-139,3-1 249,1-1-64,154-13 2053,-95 6-2074,136-2-1782,-226 18-15940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2:32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2 4224,'-5'-1'575,"0"1"0,0-1 0,0 1 1,0 0-1,0 1 0,0-1 0,0 1 0,0 0 0,0 0 1,1 1-1,-1-1 0,-5 4 0,-7 3 1350,-32 19 1,45-24-1795,0 0 1,0 1 0,0-1 0,0 1 0,1-1 0,0 1 0,0 0 0,0 1 0,0-1 0,0 0 0,1 1 0,0-1-1,0 1 1,0 0 0,1 0 0,-1 0 0,1 0 0,0 5 0,-1 5 59,1-1 0,1 0 0,0 1 0,1-1 1,4 20-1,-4-30-126,0-1 0,0 1 1,0 0-1,1-1 1,-1 1-1,1-1 0,0 0 1,0 0-1,0 1 0,0-1 1,1-1-1,-1 1 0,1 0 1,5 4-1,-6-6 12,0 1 0,0-1-1,1 1 1,-1-1-1,1 0 1,-1 0 0,1 0-1,-1 0 1,1 0 0,0-1-1,-1 1 1,1-1 0,0 1-1,-1-1 1,1 0-1,0 0 1,-1-1 0,1 1-1,0 0 1,0-1 0,3-1-1,1-1 23,-1 0 0,1 0 0,-1-1 0,0 0 0,0 0 0,7-8 0,30-32 196,-34 34-205,4-6 71,-1 0 0,18-34 1,-21 34-6,-6 12-126,-1 1 1,-1-1-1,1 0 1,0 0-1,-1 0 1,0 0-1,0 0 1,0 0-1,0 0 1,-1 0-1,0-7 1,0 9-57,0 0 1,-1 0-1,1 0 1,-1 0 0,1 0-1,-1 0 1,0 1-1,0-1 1,0 0 0,0 0-1,0 1 1,0-1-1,-1 0 1,1 1-1,0-1 1,-1 1 0,1 0-1,-1-1 1,0 1-1,1 0 1,-1 0 0,0 0-1,0 0 1,0 0-1,0 1 1,-3-2 0,-2 0-156,-1 0 1,1 1 0,-1 0 0,0 0 0,1 1 0,-1 0 0,0 0 0,0 0 0,1 1-1,-1 1 1,-9 2 0,4 0-895,-1 0 0,0 2-1,1 0 1,0 0 0,-13 10 0,22-14 411,1 1 1,-1 0 0,1-1 0,-1 2 0,1-1 0,0 0 0,0 1 0,0-1 0,1 1 0,-1 0 0,-1 4-1,-3 16-2834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2:36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52 8544,'-5'-4'3168,"10"-1"-2464,3 2-192,2 0 1056,-2-2-960,2 1 128,3-1-448,1-1-544,-1-3 128,0 4-2656,1 2 1536,-1 3-3552,15 0 2688,-10 17-768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2:37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6880,'5'-4'2560,"0"8"-1984,8-8 32,-5 4-608,-3-5-96,0 2 64,-2 0-2144</inkml:trace>
  <inkml:trace contextRef="#ctx0" brushRef="#br0" timeOffset="1">208 44 4800,'27'-8'1792,"-9"4"-1408,17-4-96,-12 8 992,14-3-768,3-6 0,0 1-320,1 5-1408</inkml:trace>
  <inkml:trace contextRef="#ctx0" brushRef="#br0" timeOffset="2">820 32 6240,'8'0'2304,"-3"0"-1792,3-5-160,2 2 96,3 0-320,1-2-1792,4-4 896,17 3-3456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3:17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2560,'0'0'153,"0"-15"10446,8 147-5106,-2-145-5003,-1-9-406,0 0 0,16-38-1,-17 52-110,0 1 0,1-1 0,0 1 0,0 0 0,8-8 1,-4 4-32,-4 6 201,1-1 1,-1 1-1,1 0 0,0 0 0,9-5 0,-11 8-12,-1 0 0,2 0 0,-1 0 1,0 0-1,0 0 0,1 1 0,-1 0 1,1 0-1,8-1 0,8 7 290,-7-1 11,-10-3-366,-1 0-1,1 1 0,-1-1 1,1 1-1,-1 0 0,0 0 0,0 0 1,3 3-1,14 7 19,-18-11 210,0 15-6478,-1 0-5818,-1-23 8791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3:18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43 4224,'-3'-4'5713,"2"4"-4862,1 0-730,-15 10 3802,10-5-3371,1-3-258,1 1 0,-1 0 1,1 0-1,0 0 0,0 0 0,1 0 0,-1 1 0,-4 6 0,0 2 258,6-10-501,-1-1-1,1 1 0,0 0 1,0 0-1,0-1 1,0 1-1,0 0 1,1 0-1,-1 0 0,1 0 1,-1 0-1,1 0 1,-1 0-1,1 0 1,0 1-1,0-1 0,0 0 1,0 0-1,1 0 1,0 4-1,-1-4 6,1 0-1,-1-1 1,1 1-1,0 0 1,-1 0-1,1 0 1,0 0-1,0 0 1,0-1-1,1 1 1,-1-1-1,0 1 1,1 0-1,-1-1 1,0 0-1,3 2 1,-2-2-2,-1-1 1,1 1 0,0-1 0,0 1 0,0-1 0,0 1-1,0-1 1,0 0 0,0 0 0,-1 0 0,1 0 0,0 0-1,0-1 1,0 1 0,0-1 0,0 1 0,3-2 0,11-5 190,1 0 0,-1-2 1,14-10-1,6-2 134,-34 20-354,7-3-4,0-1 0,0 0 0,-1 0 0,0-1 0,0 0 0,0-1 0,-1 1-1,0-1 1,6-9 0,-12 16-29,-1-1 1,0 0-1,1 0 0,-1 1 0,0-1 0,1 0 0,-1 0 1,0 1-1,0-1 0,0 0 0,1 0 0,-1 0 1,0 1-1,0-1 0,0 0 0,0 0 0,-1 0 0,1 0 1,0 1-1,0-1 0,0 0 0,-1 0 0,1 0 0,0 1 1,-1-1-1,1 0 0,-1 1 0,1-1 0,-1 0 0,1 1 1,-1-1-1,1 0 0,-1 1 0,0-1 0,1 1 0,-1-1 1,0 1-1,1 0 0,-1-1 0,0 1 0,0 0 0,0-1 1,-4-1-60,0 0 1,0 0-1,0 0 0,0 1 1,-8-1-1,-3 0-215,0 1 0,-1 0 0,-30 4 0,38-2-589,-1 0-1,1 1 0,-1 1 1,1-1-1,0 2 0,0-1 1,-16 10-1,23-12 578,1-1 0,0 1-1,0 0 1,0 0 0,0 0 0,0 0-1,0 0 1,0 0 0,1 1-1,-1-1 1,0 0 0,0 0 0,1 0-1,-1 1 1,1-1 0,-1 0 0,1 1-1,0-1 1,0 1 0,-1-1-1,1 0 1,0 1 0,0-1 0,0 1-1,0-1 1,1 0 0,-1 3-1,5 20-3299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4:15.0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1154 4640,'-16'-4'4650,"22"2"-1823,-1 1-2473,-1-1 1,0 0-1,0 0 0,0-1 1,-1 1-1,1-1 0,-1 0 1,1 0-1,4-6 0,0 3-84,57-53 1079,117-80 1,-113 94-1065,116-81 181,-153 101-352,-1-1-1,-2-1 1,42-51-1,-47 46-35,-1-2-1,-2 0 0,20-44 1,-15 18 60,23-73 1,-44 116-107,0-1 1,-1 1 0,3-34 0,-7 45-8,0 1-1,0-1 1,0 1 0,-1-1 0,1 1 0,-1-1 0,0 1 0,-1 0 0,0-1 0,1 1 0,-2 0 0,1 0 0,-1 0 0,1 1 0,-1-1-1,-5-6 1,6 10-41,1-1 0,0 1 0,-1 0 0,1-1 0,-1 1 0,1 0 0,-1 0 0,1 0 0,-1 0-1,0 0 1,1 0 0,-1 1 0,0-1 0,0 0 0,0 1 0,0-1 0,0 1 0,1 0 0,-1 0 0,0 0-1,0 0 1,0 0 0,0 0 0,0 0 0,0 1 0,0-1 0,0 1 0,1-1 0,-1 1 0,0 0 0,0 0-1,1 0 1,-1 0 0,0 0 0,1 0 0,-3 2 0,-2 2-14,0 1 1,1 0-1,-1 1 1,1-1-1,0 1 1,1 0-1,-6 10 0,-6 19 54,-22 72-1,17-41 42,-78 205 335,88-239-240,1 0-1,-9 53 0,16-69-41,1 1 1,1-1-1,1 0 1,0 1-1,1-1 1,7 34-1,-6-43 22,0 0-1,0-1 1,1 1-1,0 0 1,8 12-1,-10-18-115,0-1 0,0 0 0,0 1 0,0-1 0,0 0 0,0 0 0,0 0 0,0 0-1,1 0 1,-1 0 0,1 0 0,-1 0 0,0 0 0,1-1 0,-1 1 0,1-1 0,0 1 0,-1-1 0,1 1 0,-1-1 0,1 0 0,0 0 0,-1 0-1,1 0 1,0 0 0,-1 0 0,1 0 0,-1-1 0,1 1 0,0 0 0,-1-1 0,1 1 0,-1-1 0,1 0 0,-1 0 0,2 0 0,4-4 5,0-1 0,0 1 0,0-1 0,-1 0 0,0-1 0,-1 1 0,9-14 0,3-2 16,18-18 67,2 2 0,43-35 0,-17 17-555,-72 73 89,5-9 287,-2 6 76,0 1-1,1-1 1,0 1 0,1 0 0,1 1-1,0-1 1,1 1 0,1-1 0,1 1-1,1 19 1,-1-31 12,0-1 1,1 1-1,-1-1 1,1 0-1,0 1 1,0-1-1,0 0 1,0 1-1,1-1 1,-1 0-1,1 0 0,0 0 1,0 0-1,0-1 1,4 5-1,-4-5 8,0-1 0,1 1 0,-1-1 0,0 1 0,0-1-1,1 0 1,-1 0 0,1 0 0,-1 0 0,1-1 0,0 1 0,-1-1-1,1 0 1,-1 1 0,1-1 0,0 0 0,-1 0 0,1-1 0,0 1-1,4-2 1,8-1-28,0-1 0,0-1 0,0 0 0,-1-1 0,24-14 0,123-84 105,-148 90-66,-8 9-101,-5 4 2,15-11 155,-11 12-112,-1-1-1,0 1 1,0-1-1,0 0 1,0 0 0,0 0-1,0 0 1,0 0-1,0-1 1,0 1-1,2-3 1,-4 4 15,-1 0 0,0 0-1,0 0 1,0 0 0,0-1 0,0 1 0,1 0 0,-1 0 0,0 0-1,0 0 1,0 0 0,0 0 0,0 0 0,1 0 0,-1 0 0,0 0-1,0-1 1,0 1 0,0 0 0,0 0 0,0 0 0,0 0 0,0 0-1,0 0 1,0-1 0,1 1 0,-1 0 0,0 0 0,0 0 0,0 0-1,0-1 1,0 1 0,0 0 0,0 0 0,0 0 0,0 0 0,0 0-1,0-1 1,0 1 0,0 0 0,0 0 0,0 0 0,-1 0-1,1 0 1,0-1 0,0 1 0,0 0 0,0 0 0,0 0 0,0 0-1,0 0 1,0 0 0,0-1 0,-1 1 0,1 0 0,0 0 0,-10-2 34,9 2-12,-17-13-53,18 10-58,0 2 340,7 2-484,-7 0 240,1-1-1,-1 0 1,0 0-1,1 0 1,-1 1-1,1-1 1,-1 0-1,1 0 1,-1 0-1,1 0 1,-1 0-1,0 0 1,1 0-1,-1 0 1,1 0-1,-1 0 1,1 0-1,-1 0 1,1 0-1,-1-1 1,0 1-1,1 0 1,-1 0-1,1 0 1,-1-1-1,0 1 1,1-1-1,7-3 12,-1-1-1,0 0 0,0 0 1,-1-1-1,0 0 0,0 0 0,0-1 1,0 0-1,-1 1 0,0-2 1,-1 1-1,0-1 0,0 1 1,0-1-1,-1 0 0,3-13 1,11-45-48,-3-1 1,9-98 0,-22 104-274,-2 54 237,-2 8-101,-4 11-18,1 7 111,-5 34 0,3-14-21,-82 279 171,74-271-10,-27 87 9,42-129 30,0 1 1,0-1-1,0 1 1,0 6-1,1-11 24,1-2-105,0 0-1,0-1 1,0 1-1,-1 0 1,1 0 0,0-1-1,-1 1 1,1 0-1,-1-1 1,1-1-1,1-2 2,4-11 8,1-1 0,0 0 0,1 0 0,1 0 0,0 1 0,1 1 0,14-17 0,-11 17-91,0 1-1,1 1 1,1 0-1,0 0 0,18-10 1,-32 23 58,0-1-1,1 0 1,-1 0 0,1 1 0,-1-1-1,1 1 1,-1 0 0,1-1 0,-1 1-1,1 0 1,-1 0 0,1 0 0,0 0-1,-1 0 1,1 0 0,-1 0 0,1 1-1,-1-1 1,1 0 0,-1 1 0,1 0-1,1 0 1,-2-1-2,-1 1 0,1 0 0,0-1-1,0 1 1,-1 0 0,1 0 0,-1-1 0,1 1 0,0 0 0,-1 0 0,1 0-1,-1 0 1,0 0 0,1 0 0,-1 0 0,0 0 0,0 0 0,1 0-1,-1 0 1,0 0 0,0 0 0,0 0 0,0 0 0,0 0 0,-1 0-1,1 0 1,0 0 0,0 0 0,-1-1 0,1 1 0,0 0 0,-1 0 0,1 0-1,-2 1 1,0 2 12,0-1 0,-1 1 0,0-1 0,1 0 0,-1 0 0,0 0 0,-1-1 0,1 1 0,0-1 0,-1 0 0,0 0 0,-4 2 0,3-1 21,-1 0 0,1 1 0,0-1 0,-6 6 0,10-7-34,0 0 1,0-1-1,1 1 0,-1-1 1,0 1-1,1 0 1,-1 0-1,1-1 0,0 1 1,0 0-1,-1 0 0,1-1 1,0 1-1,1 0 0,-1 0 1,0-1-1,1 4 1,0 0-2,0 1 0,1 0 0,4 10 0,-5-13 13,0 0 1,1 0 0,-1-1 0,1 1 0,0 0-1,0-1 1,0 0 0,0 1 0,0-1 0,0 0-1,1 0 1,-1 0 0,1-1 0,0 1 0,-1-1-1,1 1 1,0-1 0,0 0 0,0 0 0,0 0-1,0 0 1,0-1 0,0 1 0,0-1-1,0 0 1,0 1 0,4-2 0,7-1 67,-1 0 1,0-1 0,0 0-1,0-1 1,13-6-1,3 0-61,100-39 459,-122 47-489,0-1-1,0-1 0,-1 0 1,1 0-1,-1 0 1,1 0-1,-2-1 0,1 0 1,0-1-1,-1 1 1,0-1-1,7-10 1,-12 16 15,1-1 0,-1 1 0,1-1 0,-1 0 0,0 1 0,1-1 0,-1 0 0,0 1 0,1-1 0,-1 0 0,0 1 0,0-1 0,0 0 0,0 1 0,1-1 0,-1 0 0,0 0 0,0 1 0,-1-1 0,1 0 0,0 0 0,0 1 1,0-1-1,0 0 0,-1 1 0,1-1 0,0 0 0,0 1 0,-1-1 0,1 0 0,-1 1 0,1-1 0,0 1 0,-1-1 0,1 1 0,-1-1 0,0 1 0,1-1 0,-1 1 0,1-1 0,-1 1 0,0 0 0,1-1 0,-1 1 0,0 0 1,1-1-1,-1 1 0,0 0 0,0 0 0,-3-1-31,1 1 0,0-1 1,-1 1-1,1 0 1,0 0-1,-1 0 0,1 0 1,-1 1-1,-4 1 1,2 0 37,0 0 1,0 0 0,0 1 0,0 0 0,0 0-1,1 0 1,0 1 0,-1 0 0,1 0 0,-7 8-1,9-9 22,1 0-1,0 0 0,0 0 0,1 0 0,-1 1 0,1-1 1,-1 0-1,1 1 0,0-1 0,0 0 0,0 1 0,1 0 1,0-1-1,-1 1 0,1-1 0,0 1 0,0-1 0,1 1 1,-1 0-1,3 6 0,2 9 57,2 0 0,0 0 0,1 0 1,14 25-1,-14-32-820,0-1 0,16 19 0,-17-23-878,0 0 0,0 0-1,0-1 1,15 8 0,4 0-1336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30:04.5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3 113 10400,'-3'-4'11461,"15"8"-9125,-2-4-2113,-1-1 1,0 0-1,1 0 1,-1-1-1,0 0 1,0-1-1,17-8 1,-2-1-3255,32-22 1,-3 1-5470,-25 20 5844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4:15.4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81 8128,'-94'-32'3008,"67"20"-2336,-4-1-160,22 6 480,-1-1-640,5 3-512,10 2 96,9 3-960,4 3 576,8 10-3968,11-6 2464,-5-14-1376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4:16.3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310 23 2720,'1'-1'243,"-1"1"1,0-1-1,1 1 0,-1-1 1,0 0-1,0 1 0,1-1 1,-1 1-1,0-1 0,0 0 1,0 1-1,0-1 0,0 0 1,0 1-1,0-1 1,0 1-1,0-1 0,0 0 1,-1 1-1,1-1 0,0 0 1,0 1-1,0-1 0,-1 1 1,1-1-1,-1 0 0,-2 0 173,0 0-1,1 0 1,-1 0-1,0 1 0,0-1 1,0 1-1,0 0 1,0 0-1,0 0 1,0 0-1,-3 1 0,-7 0 382,0 0-572,-1 0 0,1 1 0,0 1 1,-1 0-1,1 1 0,1 0 0,-1 1 1,1 1-1,0 0 0,0 0 0,0 1 1,1 1-1,0 0 0,0 0 0,1 1 1,-15 18-1,20-22-179,1 1-1,0 0 1,0 0 0,1 1 0,0-1 0,0 1-1,0 0 1,1-1 0,0 1 0,-2 14 0,3-18-8,1 1 0,0-1 0,0 1 0,1 0 0,-1-1 0,1 1 0,-1-1 1,1 0-1,0 1 0,0-1 0,1 1 0,-1-1 0,1 0 0,0 0 0,0 0 0,0 0 1,0 0-1,0 0 0,0-1 0,1 1 0,-1-1 0,1 0 0,5 4 0,-4-3 10,1 0 0,-1-1-1,1 0 1,-1 0 0,1 0-1,0 0 1,0-1 0,0 0-1,0 0 1,0 0 0,0 0-1,0-1 1,6 0 0,-3-1-2,0 0 1,-1 0-1,1-1 1,0 0-1,-1 0 1,1-1-1,12-7 1,-4 1 12,-1-1 1,0 0-1,-1-1 1,0-1-1,0-1 1,19-23-1,-20 19-52,13-21 0,-2 0-298,-25 59 350,0 0-1,3 25 1,-1-37 45,0 0 1,1 0-1,-1-1 1,2 1-1,-1-1 1,7 13-1,-8-18-100,1 0 0,-1 0 0,1 0-1,0 0 1,1-1 0,-1 1 0,0-1-1,1 0 1,-1 1 0,1-1 0,0 0 0,-1-1-1,1 1 1,0 0 0,0-1 0,0 1 0,1-1-1,-1 0 1,0 0 0,5 0 0,16 2-2015,0 0 0,-1-2 1,1-1-1,0-1 1,0-1-1,0-1 0,23-7 1,9-4-1798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4:20.0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1014 4736,'-1'0'72,"1"0"0,0 0 0,-1 0 1,1 0-1,-1 0 0,1 0 0,-1 0 1,1 0-1,-1 0 0,1 0 0,0 0 0,-1 0 1,1 0-1,-1 0 0,1 0 0,-1 1 0,-5 7 6893,7-8-6851,-1 0 1,1 0 0,-1 1-1,0-1 1,1 0 0,-1 0-1,1 0 1,-1 0 0,1 0-1,-1 0 1,1 1 0,-1-1-1,0 0 1,1 0 0,-1 0-1,1-1 1,-1 1 0,1 0-1,-1 0 1,1 0 0,-1 0-1,0 0 1,1 0 0,-1-1-1,1 1 1,-1 0 0,0 0-1,1 0 1,-1-1 0,1 1-1,-1-1 1,7-8 368,0-1-1,-1-1 1,0 1 0,7-20 0,-2 8-188,8-20 19,-6 12 65,30-49 0,61-64 736,-104 143-1122,0 0 0,0-1 0,0 1 0,0 0 0,1 0 0,-1-1 1,0 1-1,1 0 0,-1 0 0,0-1 0,0 1 0,1 0 0,-1 0 0,0-1 1,1 1-1,-1 0 0,0 0 0,1 0 0,-1 0 0,0 0 0,1 0 1,-1 0-1,1 0 0,-1 0 0,0 0 0,1 0 0,-1 0 0,0 0 0,1 0 1,-1 0-1,1 0 0,0 1 12,0-1-1,-1 1 1,1-1 0,0 1 0,-1 0 0,1-1 0,-1 1-1,1 0 1,-1 0 0,1-1 0,-1 1 0,1 2 0,7 26 328,-7-10-321,-1 0 1,-1 0 0,-1 0-1,0 0 1,-8 28-1,7-29 3,-26 100 11,23-98 124,-1 0-1,-1-1 1,-20 34-1,26-49-128,0-1 0,0 1 0,-1-1-1,0 0 1,0 0 0,0 0-1,0 0 1,0 0 0,-4 2 0,6-5-13,0 1 0,0 0 1,-1-1-1,1 0 0,0 1 1,0-1-1,0 0 0,-1 0 1,1 1-1,0-1 0,-1 0 1,1 0-1,0-1 0,0 1 1,-1 0-1,1 0 0,0 0 1,0-1-1,-1 1 0,1-1 1,0 1-1,0-1 0,0 0 1,0 1-1,0-1 0,0 0 1,0 0-1,0 1 0,0-1 1,0 0-1,0 0 0,0 0 1,0-2-1,-4-3 0,0-1 1,1 0-1,0 0 0,0-1 1,1 1-1,0-1 0,0 0 0,1 1 1,-2-12-1,0-1 46,2-1 0,0-31 0,2 50-68,-1 0-1,1-1 0,1 1 1,-1 0-1,0 0 1,1 0-1,-1 0 0,1 0 1,-1 0-1,1 0 1,0 0-1,0 0 0,0 0 1,0 0-1,0 1 1,0-1-1,1 0 0,-1 1 1,2-2-1,0 1 7,-1 0 1,1 1-1,0 0 0,-1 0 1,1-1-1,0 2 0,0-1 0,0 0 1,-1 1-1,1-1 0,0 1 1,0 0-1,5 0 0,61-1-112,98-13 0,-137 9 248,0-1 0,-1-1 0,0-1 0,0-2 0,49-25 0,-64 27-128,0 0 0,-1-2 0,0 0 1,-1 0-1,0-1 0,-1-1 0,0 0 0,-1 0 0,0-1 0,-1 0 0,-1-1 0,0 0 0,8-20 0,3-15 19,-2-1 0,17-87 0,-27 105 89,4-17-92,1 2-109,-2 0-1,-2 0 1,2-67-1,-10 113 85,0 1-1,0-1 1,0 1-1,0-1 1,0 0 0,0 1-1,0-1 1,0 0-1,0 1 1,0-1-1,0 1 1,-1-1-1,1 0 1,0 1-1,0-1 1,-1 1 0,1-1-1,0 1 1,-1-1-1,1 1 1,0-1-1,-1 1 1,1-1-1,-1 1 1,1 0-1,-1-1 1,0 1-4,0 0 1,0 0-1,0 0 1,0 0-1,0 0 1,1 0-1,-1 1 0,0-1 1,0 0-1,0 1 1,0-1-1,1 0 1,-1 1-1,0-1 0,0 1 1,1-1-1,-1 1 1,0-1-1,0 2 1,-3 2-22,0 0 1,1 1-1,-1-1 0,1 1 1,0 0-1,0 0 1,0 0-1,-2 7 1,-15 47-84,19-54 104,-24 102-230,4-16 336,4-17 4,-15 51 84,-13 36-47,40-135-71,1 1 1,1-1 0,2 1 0,1 29 0,1-47 19,0-1 0,0 1 0,1-1-1,0 0 1,1 0 0,4 12 0,-6-18-54,0-1 0,0 1 1,0 0-1,0-1 0,0 0 0,0 1 1,0-1-1,1 1 0,-1-1 0,0 0 1,1 0-1,-1 0 0,1 0 0,3 2 0,-4-3-11,1 0 0,-1 1 1,1-1-1,-1 0 0,1 0 0,-1 0 0,1 0 0,-1 0 0,1-1 0,-1 1 0,1 0 0,-1-1 0,1 1 0,-1-1 0,0 1 0,1-1 0,-1 0 0,1 0 0,-1 1 0,2-3 0,12-9 55,0-1 0,16-19 0,8-6-9,35-21-137,-49 41 110,-2 0-1,33-34 1,-56 52-36,5-5-24,-1 0 1,0-1-1,6-8 1,-10 13 22,1 1 1,-1-1 0,1 0-1,-1 0 1,1 0-1,-1 0 1,0 1-1,1-1 1,-1 0 0,0 0-1,0 0 1,0 0-1,0 0 1,0 0-1,0 0 1,0 0 0,0 0-1,0 1 1,0-1-1,0 0 1,0 0-1,-1 0 1,1 0 0,0 0-1,-1 0 1,1 1-1,-1-1 1,1 0-1,-1 0 1,1 0 0,-1 1-1,1-1 1,-1 0-1,-1 0 1,0-1-77,-2-1 51,1 1-1,-1-1 0,1 1 1,-1 0-1,0 0 1,1 0-1,-1 1 0,0-1 1,0 1-1,-6-1 1,9 2-71,3 0 117,2 1-23,-1-1-1,1 1 1,-1 0 0,0 1 0,1-1-1,-1 0 1,0 1 0,0 0-1,0 0 1,0 0 0,0 0 0,0 0-1,0 1 1,-1-1 0,1 1-1,-1 0 1,0-1 0,0 1 0,0 0-1,0 1 1,0-1 0,-1 0-1,1 0 1,-1 1 0,0-1 0,0 1-1,1 6 1,-3 9 0,-1 0-1,-7 29 1,6-35 22,0 0 0,1 0 0,1 0 0,0 1 0,1-1 0,2 25 0,-2-36-13,1 1-1,-1-1 1,1 1-1,0-1 1,0 1-1,0-1 1,0 0-1,0 0 1,0 1-1,1-1 0,-1 0 1,1 0-1,0 0 1,-1-1-1,1 1 1,0 0-1,3 1 1,-2-1 13,0 0 0,0-1 0,1 0 1,-1 1-1,1-1 0,-1 0 0,1-1 1,-1 1-1,1-1 0,6 1 0,2-2 17,0 0 0,0-1 0,-1 0 0,1-1 0,0 0 0,12-6 0,8-5-59,-1-2 0,-1-2 0,42-31 0,-58 39 40,14-11 73,-1-1 0,-1-1-1,29-35 1,-55 58-97,0 0 0,0 0 1,1 0-1,-1 0 0,0 0 1,0 0-1,0-1 0,0 1 0,0 0 1,1 0-1,-1 0 0,0 0 0,0 0 1,0 0-1,0 0 0,0-1 1,0 1-1,0 0 0,0 0 0,0 0 1,1 0-1,-1 0 0,0 0 0,0-1 1,0 1-1,0 0 0,0 0 1,0 0-1,0 0 0,0-1 0,0 1 1,0 0-1,0 0 0,0 0 0,0 0 1,0-1-1,0 1 0,0 0 1,0 0-1,-1 0 0,1 0 0,0 0 1,0-1-1,0 1 0,0 0 0,-9 2-114,-12 7 136,7 1-32,0 0 1,0 0 0,1 2-1,0-1 1,1 2-1,1 0 1,-14 19-1,18-22 35,1 0-1,0 0 0,1 1 0,0 0 1,1 0-1,0 0 0,1 0 1,0 1-1,1-1 0,0 1 1,0 19-1,2-30-8,-1 0-1,1 0 1,0 1 0,0-1 0,0 0-1,0 0 1,0 0 0,1 0 0,-1 0-1,0 0 1,0 0 0,1 0-1,-1 0 1,1 0 0,-1 0 0,1 0-1,-1 0 1,1 0 0,0 0 0,-1 0-1,1 0 1,0 0 0,0-1 0,0 1-1,0 0 1,-1-1 0,1 1-1,0 0 1,0-1 0,0 1 0,2 0-1,-1-1 5,-1 0-1,1 0 0,0-1 0,0 1 1,-1 0-1,1 0 0,0-1 0,-1 1 0,1-1 1,0 0-1,-1 1 0,1-1 0,-1 0 1,1 0-1,-1 0 0,1 0 0,-1 0 0,0 0 1,2-3-1,11-12-19,-1-1 0,0-1 1,-2 0-1,0-1 0,12-28 1,13-23 172,-25 47-233,-7 15-98,-6 11-144,0 4 321,0 0 0,0 1 0,0-1 0,1 0 0,0 1 1,1-1-1,0 1 0,1 14 0,0 1 7,-1-11-30,0 0 0,0 0 0,2 1 0,0-1 0,0 0 0,1 0 0,7 18 0,-10-29 19,1 0 0,-1 0 0,1 0 0,-1 1 0,1-1-1,0 0 1,0-1 0,0 1 0,-1 0 0,1 0 0,0 0 0,0 0-1,0-1 1,0 1 0,0 0 0,0-1 0,1 1 0,-1-1 0,0 1-1,2 0 1,-1-1 4,0 0 0,0 0 0,0 0 0,0 0 0,0 0 0,0-1 0,0 1 0,0 0 0,-1-1 0,1 0 0,3-1 0,5-3 70,-1-1-1,1 0 1,15-13-1,-14 9 52,62-47 6,36-28-104,-86 70-80,-12 9-19,-1-1 0,1-1 1,-2 0-1,14-12 0,-25 21-73,-3 2 75,1 0 0,0 0-1,-1 0 1,-3 5 0,-3 6 71,1 0 1,0 1-1,1 1 1,1-1-1,-11 28 1,10-16 57,0-1-1,-8 53 1,16-75-4,0 4 35,0 1 1,0-1 0,1 0-1,0 12 1,0-19-86,0 1-1,0-1 1,1 0 0,-1 1 0,0-1 0,0 0 0,1 0 0,-1 1 0,1-1 0,-1 0-1,1 0 1,0 0 0,-1 1 0,1-1 0,0 0 0,0 0 0,0 0 0,0 0-1,0-1 1,0 1 0,0 0 0,0 0 0,0 0 0,0-1 0,0 1 0,0-1 0,1 1-1,-1-1 1,0 1 0,0-1 0,1 0 0,-1 0 0,0 1 0,1-1 0,0 0 0,4-1 5,-1 0 0,0 0 1,0-1-1,0 1 0,0-1 1,0 0-1,-1-1 0,1 1 1,-1-1-1,1 0 0,-1 0 1,0 0-1,4-5 0,4-1-1,15-13 14,-2-2 1,33-37 0,10-11 50,-34 39-104,26-25-123,-35 34 42,-23 21-82,-3 4-36,-11 13-277,-2 6 585,0 0 1,2 1-1,0 0 1,-16 45 0,21-48-80,0 0 1,2 0-1,0 1 0,1-1 1,1 1-1,0 0 1,2 0-1,1 32 1,0-48-4,1 0 0,0 1 0,0-1 0,0 1 0,2 3 0,-3-6-5,0-1 1,0 0 0,0 1-1,1-1 1,-1 1 0,0-1-1,0 0 1,0 1-1,1-1 1,-1 0 0,0 1-1,0-1 1,1 0 0,-1 1-1,0-1 1,1 0 0,-1 0-1,0 1 1,1-1 0,-1 0-1,1 0 1,-1 0-1,0 1 1,1-1 0,-1 0-1,1 0 1,-1 0 0,0 0-1,1 0 1,-1 0 0,1 0-1,-1 0 1,1 0 0,-1 0-1,0 0 1,1 0 0,-1 0-1,1 0 1,-1 0-1,1-1 1,-1 1 0,0 0-1,1 0 1,-1 0 0,0-1-1,1 1 1,-1 0 0,0-1-1,1 1 1,-1 0 0,0 0-1,1-1 1,-1 1 0,0-1-1,1 0 1,2-4 43,0-1 1,0 0-1,0 0 0,0 0 1,-1 0-1,0 0 0,-1 0 1,2-11-1,1 2-5,37-203-179,-39 210-220,-5 22 36,-16 123-224,11-66 727,-32 125 0,34-179-136,0 0 0,-1 0 0,-17 29 0,19-38-9,0 0 0,-1 0 0,0 0 0,-1-1 0,0 1 0,0-2 0,0 1 0,-13 8 0,15-13-5,1 1 1,-1-1 0,0 0-1,0 0 1,0-1-1,0 1 1,0-1 0,0 0-1,0-1 1,0 1 0,0-1-1,-1 0 1,1 0 0,0-1-1,0 1 1,0-1 0,-9-3-1,11 3-24,-1 0-1,0-1 0,1 1 0,0-1 0,-1 0 1,1 0-1,0 0 0,0 0 0,0-1 1,0 0-1,1 1 0,-1-1 0,1 0 1,0 0-1,-1 0 0,1 0 0,1-1 1,-1 1-1,0 0 0,1-1 0,-1 1 1,1-1-1,0 0 0,1 1 0,-2-6 1,2 1-16,0 1 0,0 0 0,1 0 0,0 0 0,0 0 0,1 0 0,0 1 0,0-1 0,0 0 0,1 1 0,0-1 0,1 1 0,-1 0 0,1 0 0,9-10 0,5-5-36,2 0-1,36-29 0,-44 40 80,200-163 36,13 18 59,-190 134-184,-1-2 1,52-45-1,-70 53 67,-1-1 0,0-1 0,-1 0 0,-1 0 0,-1-1 0,17-33 0,3-18-75,26-77 0,-52 128-333,-8 32-280,-2 7 652,-5 27 49,-1-1 1,-3 0-1,-1-1 1,-25 51 0,27-72 13,-34 77 190,46-101-216,0-1 0,0 0 0,0 0 1,0 0-1,0 0 0,-1 1 0,1-1 0,0 0 0,0 0 0,0 0 0,0 0 0,0 0 0,0 1 1,0-1-1,0 0 0,0 0 0,0 0 0,0 0 0,0 1 0,0-1 0,0 0 0,0 0 0,0 0 0,0 0 1,1 1-1,-1-1 0,0 0 0,0 0 0,0 0 0,0 0 0,0 0 0,0 1 0,0-1 0,0 0 0,1 0 1,-1 0-1,0 0 0,0 0 0,0 0 0,0 0 0,0 0 0,1 1 0,-1-1 0,0 0 0,0 0 1,0 0-1,0 0 0,1 0 0,-1 0 0,0 0 0,14-3 302,14-12-221,6-6-139,-31 20 5,1-1 1,-1 1-1,1-1 1,-1 1-1,1 0 1,-1 0 0,1 0-1,4 0 1,-7 2 23,-1-1 1,1 0 0,0 1 0,-1-1 0,1 1-1,-1-1 1,1 1 0,-1-1 0,1 1 0,-1-1-1,1 1 1,-1 0 0,0-1 0,1 1 0,-1 0-1,0-1 1,0 1 0,1 1 0,-1-1-12,2 3 28,0 1 1,-1 0 0,0-1-1,0 1 1,-1 0 0,1 7-1,2 12 12,-2-19 15,0 5 9,1-1 0,0 1-1,1-1 1,-1 0 0,2 0-1,8 16 1,-12-24-23,1 0 1,-1-1-1,1 1 0,-1-1 1,1 1-1,-1-1 1,1 1-1,-1-1 1,1 0-1,0 1 0,-1-1 1,1 0-1,0 1 1,-1-1-1,1 0 0,0 0 1,-1 1-1,1-1 1,0 0-1,-1 0 0,1 0 1,0 0-1,0 0 1,-1 0-1,1 0 0,0 0 1,0-1-1,-1 1 1,1 0-1,0 0 0,-1 0 1,1-1-1,0 1 1,-1 0-1,1-1 0,-1 1 1,1-1-1,0 1 1,-1-1-1,1 1 0,-1-1 1,1 0-1,4-3 42,-1-1-1,0 0 0,6-10 1,-10 15-54,55-88 169,79-176 1,-23 46-443,-41 85-21,-74 151-1,-25 98 300,-26 221-1,52-298 94,4 70-1,14 36-3100,-14-140 2536,2 16-2516,-1 21 1,-2-38 2268,0 0 0,0-1 0,-1 1 1,1 0-1,-1 0 0,0 0 0,0 0 0,0-1 0,0 1 1,-1 0-1,1-1 0,-3 4 0,3-7 623,1 1 0,0-1 0,0 0 0,0 0-1,0 1 1,0-1 0,-1 0 0,1 0 0,0 0 0,0 1 0,-1-1-1,1 0 1,0 0 0,0 0 0,0 0 0,-1 1 0,1-1 0,0 0-1,-1 0 1,1 0 0,0 0 0,0 0 0,-1 0 0,1 0-1,0 0 1,0 0 0,-1 0 0,1 0 0,0 0 0,-1 0 0,1 0-1,0 0 1,0 0 0,-1 0 0,1 0 0,0 0 0,0-1 0,-1 1-1,1 0 1,0 0 0,-13-11-2795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4:20.3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11 279 10816,'-5'-68'4000,"0"57"-3136,10-6-224,8 5-65,10-8-447,9-8 1312,13-12-832,26 9-32,24 2-352,3 14-224,-7 7-32,-14 11-3200,-16 14 1729,-14 3-4097,-17 0 3168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4:20.7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95 9376,'0'-23'3488,"19"23"-2720,29-5-192,-3 2 448,18-6-672,10-11 192,-2 9-288,11-1-320,16 4 32,10 5-3392,0 3 1888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4:08.9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1278 2976,'-7'2'11594,"9"-1"-11399,0-1 0,0 1-1,0-1 1,0 0 0,0 0 0,0 1-1,0-1 1,0-1 0,0 1-1,0 0 1,0 0 0,0-1 0,0 0-1,0 1 1,2-2 0,25-14 554,-27 15-646,15-11 82,-1 0 1,-1-1-1,1 0 1,-2-2-1,0 1 0,17-26 1,60-106 125,-36 52-256,-1 11-140,-4 7 165,48-97 0,-43 70 170,-55 121-599,1-8 320,-24 315 144,17-265-22,2-24 143,-11 43 0,10-62-98,0 0 0,-1 0 0,-1 0 0,-13 24 0,17-37-123,1 0 0,-1 0 0,0 0 1,-1-1-1,1 1 0,0-1 0,-1 0 0,-4 3 0,6-4 5,0-1 0,0 0-1,0 0 1,0 0 0,-1 0 0,1 0 0,0-1 0,0 1 0,0 0 0,-1-1 0,1 0-1,0 0 1,0 0 0,-1 0 0,1 0 0,0 0 0,-1 0 0,1-1 0,-4 0 0,0-2 36,0 0 0,0 0 1,1-1-1,-1 0 1,1 0-1,0 0 1,0-1-1,-7-7 0,-3-6 5,-13-20 0,10 10-161,1 0 1,-24-56-1,38 76-56,6 6 7,10 12-41,-6-5 200,40 25 33,2-2-1,75 32 1,-115-56 0,1 0 1,-1-1-1,0 0 0,1-1 0,0 0 1,0 0-1,-1-1 0,12 0 0,-15-1-6,0 0 0,0-1 0,0 0 0,0-1 0,0 1 0,0-1 0,0 0 0,-1-1 0,1 1 0,-1-1 0,1 0 0,-1 0 0,9-8 0,9-10-29,24-30 0,-3 4 8,170-141 341,-194 171-333,-1-1 0,-1 0 0,-1-2 0,0 0 0,-1-1 0,-2 0 0,0-1 0,-1-1 0,-1 0 0,-1-1 0,11-38 0,-3-1-92,-3-1 1,8-66-1,-23 115 32,0-1-1,-1 1 1,0-1-1,-1 1 0,-1-1 1,-5-23-1,6 37 22,1 0-1,0 0 1,-1 0-1,0 1 1,1-1-1,-1 0 0,0 0 1,0 1-1,0-1 1,0 0-1,0 1 1,-1-1-1,1 1 1,0 0-1,-1-1 1,1 1-1,-1 0 0,1 0 1,-3-1-1,3 1 3,-1 1 1,1-1-1,-1 1 0,1 0 0,-1 0 0,1 0 1,-1 0-1,1 0 0,-1 0 0,1 0 0,-1 1 0,1-1 1,-1 0-1,1 1 0,-1-1 0,1 1 0,-1 0 1,1-1-1,0 1 0,-1 0 0,1 0 0,0 0 0,-2 2 1,-4 3-29,0 1 1,1 0-1,0 1 1,0-1-1,1 1 1,0 0-1,-4 10 1,-26 65 65,21-48-25,-106 308 139,112-312-110,2 0 0,0 1 0,2 0 0,2 1 0,0-1 0,3 0 0,0 1 0,12 61 0,-11-84 17,1 0 0,0-1 0,0 1 0,1-1 1,1 0-1,-1 0 0,1 0 0,10 12 0,-13-18-16,1 0 0,0 0 0,-1 0 0,1-1 0,1 1 0,-1-1 0,0 1 0,1-1 0,-1 0 0,1 0 0,0-1 1,-1 1-1,1-1 0,0 0 0,0 0 0,0 0 0,0 0 0,0-1 0,0 1 0,0-1 0,0 0 0,0-1 0,6 0 0,-2-1 13,0 0 0,0-1 0,-1 0 0,1-1 0,-1 1 0,1-2 0,-1 1 1,0-1-1,-1 0 0,1 0 0,8-10 0,8-9 28,28-40 1,-47 59-76,140-171-375,-113 145 390,-31 30 5,0 0-459,0 1 448,0 0 1,0 0-1,0 0 0,0 0 0,0-1 0,0 1 1,0 0-1,0 0 0,0 0 0,-1 0 0,1 0 1,0 0-1,0 0 0,0-1 0,0 1 0,0 0 1,0 0-1,-1 0 0,1 0 0,0 0 0,0 0 1,0 0-1,0 0 0,-1 0 0,1 0 0,0 0 1,0 0-1,0 0 0,0 0 0,-1 0 0,1 0 1,0 0-1,0 0 0,0 0 0,0 0 0,-1 0 1,1 0-1,0 0 0,0 0 0,0 0 0,0 0 1,0 1-1,-1-1 0,1 0 0,0 0 0,0 0 1,0 0-1,0 0 0,-10 6-55,10-6 32,-9 7 8,0-1 0,1 1 0,0 1 0,1-1 0,-1 1 0,1 0 0,1 1 0,-7 11 0,1 0 8,1 1 0,-13 37 0,20-43-38,0 0 0,2 1 0,0-1 0,0 1 0,2 26 0,2-5 465,-2-35-400,1 0-1,-1-1 0,1 1 0,-1 0 1,1 0-1,-1 0 0,1 0 0,0-1 0,0 1 1,0 0-1,0-1 0,0 1 0,0-1 1,1 1-1,-1-1 0,2 2 0,-2-3-11,-1 0-1,1 0 0,0 1 1,-1-1-1,1 0 1,-1 0-1,1 0 1,0 0-1,-1 0 0,1 0 1,-1 0-1,1 0 1,0 0-1,-1-1 0,1 1 1,-1 0-1,1 0 1,0 0-1,-1-1 0,1 1 1,-1 0-1,1-1 1,-1 1-1,1 0 1,-1-1-1,1 1 0,-1-1 1,1 1-1,0-1 1,12-17 135,-13 18-141,9-15 14,-2 0 0,0-1-1,-1 1 1,8-29 0,-2 3-13,32-86-152,-35 88-165,-11 46 256,0 1-1,1-1 1,0 1-1,0 0 1,1 0 0,0-1-1,2 10 1,-2 8 16,0 15 131,-1-11-30,1 0-1,2 0 0,0 0 0,10 40 1,-11-64-48,1-1 0,-1 0 1,1 1-1,0-1 1,0 0-1,0 0 0,5 4 1,-7-7-5,1 0 1,0 0-1,-1 0 1,1 0-1,0 0 1,0 0-1,0-1 1,0 1-1,0 0 1,0-1-1,0 1 1,0-1-1,0 1 1,0-1-1,1 0 1,-1 1-1,0-1 1,0 0-1,0 0 1,0 1-1,1-1 1,-1 0-1,0 0 1,0-1-1,0 1 1,0 0-1,1 0 1,-1 0 0,0-1-1,0 1 1,0-1-1,1 0 1,7-4 44,-1 0 1,0-1 0,-1 0 0,1-1-1,10-11 1,30-41-119,-43 51 42,44-61 66,10-13-115,-53 74 140,0 0-1,-1 0 1,7-15 0,-9 17-92,-1 3-18,0 0 1,0 0 0,0-1 0,1 2 0,0-1-1,3-4 1,1 0 4,-6 7 29,-1-1 1,1 1-1,-1-1 0,1 1 0,-1-1 1,1 1-1,0 0 0,-1-1 0,1 1 0,0-1 1,-1 1-1,1 0 0,0 0 0,-1-1 0,1 1 1,0 0-1,-1 0 0,1 0 0,0 0 0,0 0 1,-1 0-1,1 0 0,0 0 0,-1 0 1,1 0-1,1 1 0,0 0-16,0 0 0,0 1 0,0-1-1,0 0 1,0 1 0,3 3 0,0-1 7,-2 0 13,0-1 0,0 0 0,0 1 0,-1 0 0,1 0 1,-1 0-1,0 0 0,0 0 0,-1 0 0,1 0 0,-1 1 0,0-1 0,1 9 0,0 5-17,-1 0-1,-2 23 1,0-10-44,1-2 133,0 6-105,4 44 0,-2-61 35,-2-14 0,1 0-1,-1 0 1,1 0-1,-1 0 1,1 0-1,0 0 1,1 0 0,-1 0-1,1-1 1,-1 1-1,6 6 1,-7-9 190,4 5-101,-3-5-102,0 0 0,0 0 0,0 0 1,0 0-1,1-1 0,-1 1 0,0 0 1,0-1-1,1 1 0,-1 0 1,0-1-1,1 0 0,-1 1 0,1-1 1,-1 0-1,0 0 0,1 0 0,1 0 1,29-2 251,-28 1-237,0 0 1,0 0-1,0-1 1,0 1-1,0-1 1,0 0-1,-1 0 1,1-1-1,-1 1 1,1-1-1,-1 0 1,0 1-1,0-1 1,0-1-1,-1 1 1,1 0-1,-1-1 1,3-5-1,3-6-12,-1-2-1,0 1 1,5-21-1,-4 11 155,148-328 122,-154 349-269,18-40 1,-2-1 0,-2 0 0,-1-1 0,-3-1 0,-2 0 0,6-82 0,-16 122 5,2-3-47,-1 0 0,-1 0 0,0 0 1,-1 0-1,0 0 0,-3-15 0,4 26 36,-1 0 0,1 0 0,0 0 1,0 0-1,0-1 0,0 1 0,0 0 0,0 0 1,0 0-1,0 0 0,0 0 0,0-1 0,-1 1 1,1 0-1,0 0 0,0 0 0,0 0 0,0 0 1,0 0-1,0 0 0,-1 0 0,1 0 0,0-1 1,0 1-1,0 0 0,0 0 0,-1 0 0,1 0 1,0 0-1,0 0 0,0 0 0,0 0 0,-1 0 1,1 0-1,0 0 0,0 0 0,0 0 0,0 0 1,-1 0-1,1 1 0,-8 4-117,-6 12-44,3 8 175,0 0 0,1 0 0,-11 46 1,-1 5-15,1-10-119,-13 32-49,28-82 246,0 1 1,1 0 0,1 0-1,-3 29 1,1-16-359,4-24 265,0 1 1,1-1-1,-1 13 1,-6 109 382,8 12-415,0-130 110,1 0 0,0 0 1,0 0-1,5 14 0,-5-21-51,0 1 0,0-1 0,0 0 0,1 0 0,-1 1 0,1-1 1,0 0-1,0 0 0,0-1 0,0 1 0,0 0 0,1-1 0,-1 1 0,1-1 0,0 0 0,3 3 0,-4-5 21,0 1-1,1 0 0,-1-1 0,1 1 1,0-1-1,-1 0 0,1 0 0,-1 0 1,1 0-1,-1 0 0,1-1 0,-1 1 1,1-1-1,-1 0 0,1 0 1,-1 1-1,0-2 0,1 1 0,-1 0 1,0 0-1,2-2 0,6-4 48,-1 1 1,0-1-1,11-12 0,107-132-179,-61 67 71,-8 12 61,-26 32-171,-29 49-27,-1 13 174,-2 40-1,-1-23 20,-4 100-86,2-112 43,-1 1-1,-15 52 1,16-73 43,1-1 0,-1 1 0,0-1 1,-1 1-1,1-1 0,-1 0 0,-5 6 0,7-10-11,0 0-1,1 0 1,-1 0 0,0-1-1,0 1 1,0 0-1,-1-1 1,1 0 0,0 1-1,-1-1 1,1 0-1,0 0 1,-1 0 0,0 0-1,1-1 1,-1 1 0,1-1-1,-1 0 1,0 1-1,1-1 1,-4-1 0,1 1 14,0-1 1,0 0-1,1-1 1,-1 1-1,0-1 1,1 0-1,-1 0 1,1 0-1,0-1 1,0 1 0,0-1-1,0 0 1,0 0-1,1-1 1,-1 1-1,1-1 1,0 0-1,-3-4 1,5 7-28,1 1 1,0-1-1,-1 1 0,1-1 1,0 1-1,0-1 1,-1 1-1,1-1 0,0 1 1,0-1-1,0 0 1,0 1-1,0-1 0,0 1 1,0-1-1,0 1 1,0-1-1,0 1 0,0-1 1,0 0-1,0 1 1,1-1-1,-1 1 0,0-1 1,0 1-1,1-1 1,-1 1-1,0-1 0,0 1 1,1-1-1,1 0-6,-1 0-1,0 0 1,1 0 0,-1 0-1,1 1 1,-1-1-1,1 0 1,-1 1-1,1-1 1,2 1 0,7-2-43,0 1 0,16 1 0,-22 0 47,37-1 55,57-7 0,-15 1-746,-29 6-7330,-70-10-2645,8 3 8146,-15-10 252,-4-2 853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4:09.3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3 193 3072,'-3'-7'8297,"8"6"-7352,25-10 2840,57-23-2,-34 11-3518,76-23 0,58-4-739,-175 47 386,54-11-2996,-23 10-3085,-30 4 3028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4:09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89 4736,'-8'-12'2144,"3"7"96,15 5-1408,7-3 1920,24-5-1568,22-4 768,27 4-1153,5-4-351,-6-5-288,-4 9 128,0 5-160,10 3-192,9 3 32,-1 5-4639,-8 9 2527,-19-9-4032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4:11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94 739 4576,'0'-27'1450,"0"24"-1220,0 1 0,0 0-1,0 0 1,-1-1-1,1 1 1,-1 0 0,0 0-1,1-1 1,-3-2-1,-1-5 1689,4 10-1834,0-1 0,-1 1 1,1-1-1,0 1 0,-1-1 0,1 1 1,0 0-1,-1-1 0,1 1 0,0 0 1,-1-1-1,1 1 0,0 0 1,-1-1-1,1 1 0,-1 0 0,1 0 1,-1-1-1,1 1 0,-1 0 0,1 0 1,-1 0-1,1 0 0,-1 0 1,1 0-1,-1 0 0,1 0 0,-1 0 1,1 0-1,-1 0 0,1 0 1,-1 0-1,1 0 0,-1 0 0,1 1 1,-1-1-1,1 0 0,-1 0 0,1 0 1,0 1-1,-1-1 0,1 0 1,-1 1-1,1-1 0,-3 2 42,1-1 0,0 0 0,0 1 0,0-1 0,0 1 0,0 0 0,-3 3 0,-2 6 68,1 0 1,1 1 0,0 0 0,0 0 0,1 0 0,1 0 0,0 1 0,0 0 0,1-1 0,1 1 0,0 0 0,1 0 0,1 0 0,0 0 0,0-1 0,1 1 0,6 20 0,-6-29-118,-1 0 0,1 0 0,0-1 1,0 1-1,1 0 0,-1 0 0,1-1 1,-1 0-1,1 1 0,4 2 0,-6-5-49,1 0 0,0 1 0,-1-1 0,1 0 0,0 0 0,0-1 0,0 1 0,-1 0 0,1 0 0,0-1 0,0 1-1,0-1 1,0 0 0,0 0 0,0 0 0,1 0 0,-1 0 0,0 0 0,0 0 0,0 0 0,0-1 0,0 1 0,1-2 0,3 0 27,-1-1 1,0 1-1,0-1 1,0-1-1,0 1 0,-1-1 1,0 0-1,1 0 1,-1 0-1,0 0 1,4-7-1,2-5 57,0 1 1,8-22-1,-12 25-80,-1-1 0,-1 1-1,0-1 1,3-20-1,-6 23-33,0 1 0,0 0-1,-1 0 1,0 0-1,-1 0 1,0-1-1,-3-11 1,2 16-13,1 0 0,-2 0-1,1 0 1,-1 0 0,1 1 0,-1-1 0,-1 1-1,1 0 1,-1 0 0,1 0 0,-1 0 0,0 1-1,0-1 1,-1 1 0,1 0 0,-1 0-1,1 1 1,-1-1 0,0 1 0,0 0 0,0 0-1,-1 1 1,1 0 0,0 0 0,0 0 0,-9 0-1,6 0 14,4 1-4,1 0 0,0 0-1,-1 0 1,1 0 0,-5 2-1,7-2 3,1 0 0,-1 0 0,0 1 0,1-1 0,-1 0 0,0 1 0,1-1 0,-1 0 0,1 1 0,-1-1 0,1 1 0,-1-1 0,1 1 0,-1-1 0,1 1 0,-1 0 0,1-1 0,0 1 0,-1-1 0,1 1-1,0 0 1,-1-1 0,1 1 0,0 0 0,0 0 0,0-1 0,0 1 0,0 0 0,0-1 0,0 2 0,0 0 32,0 0-1,0 0 0,0 0 1,0 0-1,1 0 1,-1 0-1,1 0 1,-1-1-1,1 1 1,0 0-1,0 0 1,0-1-1,2 4 1,-1-3 48,0 1 0,1-1 1,-1 0-1,1 0 1,0 0-1,0 0 0,-1 0 1,5 1-1,-4-1-55,1-1-1,-1 0 0,1 0 1,-1-1-1,1 1 1,-1-1-1,1 0 1,-1 0-1,1 0 1,-1 0-1,7-1 1,43-13 175,-31 8-115,173-40 483,56-15-819,-173 40 943,-78 21-687,0 0 0,1 0 0,-1 0 1,0-1-1,1 1 0,-1 0 0,0 0 0,1 0 0,-1 0 0,0 0 1,1 0-1,-1 0 0,0 0 0,1 0 0,-1 0 0,0 0 0,1 0 1,-1 0-1,0 0 0,1 0 0,-1 1 0,0-1 0,1 0 0,-1 0 1,0 0-1,0 0 0,1 1 0,-1 0 4,0-1-1,0 1 1,0 0 0,0-1 0,0 1-1,-1 0 1,1 0 0,0-1 0,-1 1-1,1 0 1,0-1 0,-1 1 0,1-1-1,0 1 1,-1 0 0,1-1 0,-1 1-1,-11 16 2,0 1-1,2 0 0,0 1 1,-9 25-1,-20 83 272,37-121-255,1 0 0,0 0 0,0 11 0,0-16-2,1 0 1,0 0-1,0 1 0,0-1 1,1 0-1,-1 0 0,0 1 1,0-1-1,1 0 0,-1 0 1,1 0-1,-1 1 0,1-1 1,-1 0-1,1 0 1,0 0-1,-1 0 0,1 0 1,0 0-1,0 0 0,0 0 1,0-1-1,2 3 0,-2-3-4,-1 0-1,1 0 0,0 0 0,0 0 0,0 1 1,0-1-1,0 0 0,0-1 0,-1 1 1,1 0-1,0 0 0,0 0 0,0 0 1,0-1-1,0 1 0,-1 0 0,1-1 1,0 1-1,0-1 0,-1 1 0,1-1 1,1 0-1,16-15 74,-15 13-65,26-30 53,32-43 0,-8 7-359,-53 68 281,0 1 0,0 0-1,1-1 1,-1 1 0,0 0-1,0 0 1,0-1 0,0 1-1,1 0 1,-1-1 0,0 1 0,0 0-1,1 0 1,-1 0 0,0-1-1,0 1 1,1 0 0,-1 0-1,0 0 1,1 0 0,-1-1-1,0 1 1,1 0 0,-1 0 0,0 0-1,1 0 1,-1 0 0,0 0-1,1 0 1,-1 0 0,0 0-1,1 0 1,-1 0 0,0 0-1,1 0 1,-1 0 0,0 0 0,1 1-1,1 4-21,0 0 16,0 0 1,-1 1 0,0-1 0,-1 0-1,1 1 1,-1-1 0,0 1 0,-1 8 0,1 12-61,1-10 37,6 28 1,-5-37 20,0 0 1,0-1 0,0 0-1,1 0 1,0 1 0,7 9 0,-9-14 27,0-1 1,0 0 0,0 0-1,0 0 1,0 1 0,1-1-1,-1 0 1,1-1 0,-1 1-1,1 0 1,-1 0 0,1-1-1,-1 1 1,1 0 0,-1-1 0,4 1-1,-2-1 9,1 0 0,0 0 0,-1 0-1,1 0 1,-1-1 0,1 1 0,5-2 0,2-2 38,0-1 0,0 0 0,18-10 0,27-23-60,88-76 0,-112 87 89,-13 11-47,0-1 0,-2-1 0,0 0 0,-1-1 0,-1-1 0,0 0 0,20-41 0,-10 4-76,-4-1 1,24-95 0,-1 4-46,-42 143 76,-1 3 4,0 1-1,0 0 1,0-1 0,0 1-1,-1-1 1,1 0-1,-1 1 1,1-1-1,-1 1 1,0-1-1,0 0 1,0 1-1,-1-1 1,0-3-1,1 6-13,0 0 0,0 0 0,0 0-1,0 0 1,-1 0 0,1 0 0,0 0 0,0 0 0,0 0-1,0 0 1,-1 0 0,1 0 0,0 0 0,0 0-1,0 0 1,0 0 0,-1 0 0,1 0 0,0 0 0,0 1-1,0-1 1,0 0 0,0 0 0,0 0 0,-1 0-1,1 0 1,0 0 0,0 1 0,0-1 0,0 0 0,0 0-1,0 0 1,0 0 0,0 1 0,0-1 0,0 0-1,0 0 1,0 0 0,0 0 0,0 1 0,0-1 0,0 0-1,0 0 1,0 0 0,0 0 0,0 1 0,-4 12-66,-27 154-67,21-99 234,-21 69 0,-16 57 64,39-147-148,2 0-1,0 56 0,6-95-121,1 18-1760,-1-26 1660,0 1 1,0 0 0,0-1 0,0 1 0,0-1 0,0 1 0,0-1-1,1 1 1,-1 0 0,0-1 0,0 1 0,1-1 0,-1 1 0,0-1-1,1 1 1,-1-1 0,0 1 0,1-1 0,-1 0 0,1 1 0,-1-1 0,0 1-1,1-1 1,-1 0 0,1 1 0,-1-1 0,1 0 0,0 0 0,-1 0-1,1 1 1,0-1 0,0-1-311,-1 0 0,0 0 0,1 1 0,-1-1 0,0 0 0,0 0 0,0 0 0,0 0 0,0 0 0,0 0 0,0 0 0,0-1 0,0-2-916,-2-18-1932,-5-5 330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4:11.8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40 140 8480,'-31'-36'3136,"22"41"-1952,13-10 256,14 2-896,9-6 1759,17-2-1311,6-1-96,8 0-544,6-4-192,-5-1-96,3 6-416,6 2 224,3 6-4351,2 6 2463,-1-3-5152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30:04.9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8544,'3'18'7810,"6"15"-4584,2 3-1772,22 150 971,-23-118-1099,33 123 0,1-69-8430,-34-101 3841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4:22.5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32 862 4160,'-6'2'611,"1"0"-1,0 0 1,-11 7 1695,26-5 398,-4-3-2367,0-1 1,0 0-1,-1 0 0,1 0 0,0-1 0,0 0 0,9-3 0,2-1 568,22-10 0,-14 2-387,0-1 0,-2-1 0,1-1 0,20-19 0,33-22 326,60-28-310,-10 7-448,-93 55-119,50-45 1,-50 35 18,-1-2 1,-2-1-1,26-42 0,69-124 298,-123 197-293,-1 1-1,1-1 1,-1 0-1,0 0 0,0 0 1,0 0-1,-1 0 1,1 0-1,0-8 0,-2 13 2,0-1-1,0 1 0,0-1 0,0 1 0,0 0 1,0-1-1,0 1 0,0-1 0,-1 1 0,1-1 1,0 1-1,0 0 0,0-1 0,0 1 0,-1 0 1,1-1-1,0 1 0,0-1 0,-1 1 0,1 0 0,0 0 1,0-1-1,-1 1 0,1 0 0,0-1 0,-1 1 1,1 0-1,-1 0 0,0-1-5,0 1 0,0 0 0,0 0 1,1 0-1,-1 0 0,0 0 0,0 0 0,0 0 0,0 1 0,0-1 0,0 0 1,-1 1-1,-2 1-22,-1 0 1,1 0-1,0 1 1,-5 3-1,-6 7 50,0 1 0,-26 30 0,-21 39 196,38-51-115,-55 71 160,-70 101 412,139-187-531,1 0-1,0 1 0,-12 35 1,19-45-65,0 0 0,0 0 0,1 0 0,0 0 1,0 0-1,1 0 0,0 0 0,1 0 0,0 0 0,0 0 1,0 0-1,4 10 0,-3-11-6,1-1 1,0 1-1,0-1 1,0 0-1,1 1 1,0-1-1,0-1 1,1 1-1,-1-1 1,1 0-1,10 9 1,-10-11-28,0 0 1,0 0-1,0 0 1,0-1-1,1 0 1,-1 0 0,1 0-1,0-1 1,-1 0-1,1 0 1,0 0-1,0-1 1,-1 1 0,1-1-1,6-1 1,2-1-6,0 0 0,0-1 1,-1-1-1,0 0 0,1-1 1,17-8-1,2-5 152,36-26-1,-44 26-148,1 0-1,34-34 1,-5 1-340,-51 51 359,-4 5-62,-3 8-65,3-12 64,-2 12 82,1 0-1,1 0 1,0 0-1,3 23 1,-2-27 22,1 0 0,0 0 0,1-1 0,0 1 0,8 15 0,-11-23-88,1 0 0,-1-1-1,1 1 1,-1 0 0,1-1 0,-1 1 0,1-1 0,-1 1 0,1 0-1,0-1 1,-1 0 0,1 1 0,0-1 0,-1 1 0,1-1 0,0 0-1,0 1 1,-1-1 0,1 0 0,0 0 0,0 0 0,0 0 0,0 1-1,-1-1 1,1 0 0,0 0 0,0-1 0,0 1 0,-1 0 0,1 0-1,0 0 1,1-1 0,2-1 34,1 0 1,0 0-1,-1 0 0,7-5 1,-1 1-7,132-74 307,-101 60-312,67-24 0,-68 28-276,-28 13 150,-8 6 84,-7 2 42,-1 1 14,-1 1-1,0-1 1,0 0 0,-1-1 0,-11 10-1,2-1 35,-38 42 38,55-58-110,0 1 0,1 0 0,-1 0 0,1 0 0,-1 0 0,1 0-1,3 0 1,6-3 45,1-2-30,68-27 110,-69 29-121,-1 1 0,1 0-1,0 1 1,0 1 0,16-1-1,-26 2-20,1 0-1,-1 0 1,1 0-1,0 1 1,-1-1-1,1 1 1,-1 0-1,1 0 1,-1 0-1,0 0 1,1 0-1,-1 0 1,0 0-1,0 1 1,0 0-1,3 2 1,-2-2-8,-1 2 0,1-1 0,-1 0 1,0 0-1,0 1 0,0-1 1,-1 1-1,1 0 0,-1-1 1,2 6-1,-2-3-40,1 2 76,0 0 0,1 0 0,0-1 1,0 1-1,5 9 0,-7-16-6,0 0 1,-1 0-1,1 0 1,0 0-1,0 0 1,0 0-1,-1 0 1,1-1-1,0 1 1,0 0-1,0-1 0,0 1 1,1-1-1,-1 1 1,0-1-1,0 1 1,2-1-1,-1 0-4,-1 0 0,1 0 1,0 0-1,-1 0 0,1-1 0,-1 1 0,1-1 0,-1 1 0,1-1 0,-1 0 0,0 1 1,1-1-1,-1 0 0,0 0 0,0 0 0,1 0 0,0-2 0,32-25 113,-24 21-70,0-1 1,-1-1-1,1 0 0,-2 0 1,1-1-1,8-12 0,-16 20-47,0 0 0,-1 1 1,1-1-1,-1 1 0,1-1 0,-1 0 0,0 0 0,0 1 0,1-1 1,-1 0-1,0 1 0,-1-1 0,1 0 0,0 1 0,0-1 0,-1 0 1,1 1-1,-1-1 0,1 0 0,-1 1 0,-1-4 0,-2-1-48,0 1 0,0-1 0,-9-9 0,11 13 33,1 1 1,-1 0-1,1-1 1,-1 1-1,1 0 1,-1 0-1,0 0 1,0 0 0,1 1-1,-1-1 1,0 0-1,0 1 1,0-1-1,0 1 1,0 0-1,0-1 1,0 1-1,0 0 1,0 0-1,0 1 1,0-1-1,0 0 1,0 1-1,0-1 1,1 1-1,-1-1 1,0 1-1,0 0 1,0 0-1,1 0 1,-1 0-1,0 0 1,-1 2-1,-1-1 36,1 1 0,-1 0-1,1 0 1,0 0 0,0 0 0,0 0-1,0 1 1,1 0 0,-1-1-1,1 1 1,0 0 0,0 0-1,-2 8 1,2-5 8,1-1 0,1 0 0,-1 1 0,1-1-1,0 1 1,1-1 0,-1 1 0,1-1 0,1 1 0,-1-1-1,1 0 1,0 1 0,0-1 0,1 0 0,0-1 0,0 1-1,0 0 1,1-1 0,0 0 0,0 0 0,0 0 0,1 0-1,-1 0 1,1-1 0,0 0 0,0 0 0,1 0 0,-1-1-1,1 0 1,0 0 0,12 4 0,-2-2-100,2 0 1,-1-1 0,0-1-1,24 2 1,72-3-7007,-78-2 1854,-13-1 750,-22 0 4128,1 1 0,-1 0 0,1 0 0,-1-1 0,1 1 0,-1 0 0,1-1 0,-1 1 0,1 0 0,-1-1 0,0 1 0,1-1 0,-1 1 0,0 0 0,1-1 0,-1 0 0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4:22.9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69 10144,'-89'-23'3744,"89"18"-2912,-5-3-224,15 4-256,-2-4-320,10 0-2208,9 4 1184,18-4-5984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4:25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254 101 2304,'0'-5'2405,"13"-3"432,-12 7-2668,0 1-1,0-1 0,-1 1 0,1-1 0,0 0 0,-1 1 0,1-1 0,-1 0 0,1 0 0,-1 0 0,1 1 0,-1-1 0,0 0 0,1 0 0,-1 0 1,0 0-1,0 0 0,1 1 0,-1-1 0,0 0 0,0 0 0,0 0 0,0 0 0,0 0 0,0 0 0,0 0 0,-1 0 0,1 0 0,0 1 0,0-1 1,-1 0-1,1 0 0,-1 0 0,1 0 0,-1 1 0,0-2 0,-2-3 52,-1 0 0,0 1-1,0 0 1,0 0 0,-1 0 0,0 0 0,1 1 0,-1-1 0,0 1-1,-1 0 1,1 1 0,0 0 0,-1-1 0,1 1 0,-1 1-1,0-1 1,-7 0 0,9 2-149,-1 1 0,0-1 0,1 1 0,-1 0 0,0 0 0,1 0 0,-1 1 0,1 0 0,0 0 0,0 0 0,-7 4 0,-9 4 48,19-9-101,-9 2 62,-1 2-1,1 0 1,1 0 0,-1 1 0,1 0-1,0 0 1,-16 16 0,25-21-61,0-1-1,-1 1 1,1 0 0,0 0 0,-1 0 0,1-1 0,0 1-1,0 0 1,0 0 0,0 0 0,0 0 0,0 0 0,0 0-1,0-1 1,0 1 0,0 0 0,0 0 0,1 0 0,-1 0-1,0-1 1,1 1 0,-1 0 0,0 0 0,1 0 0,-1-1-1,1 1 1,-1 0 0,1-1 0,0 1 0,-1 0 0,1-1-1,0 1 1,0 0 0,3 3-27,1-1-1,-1 1 0,0-1 1,8 4-1,11 3 135,1 0-1,0-2 0,42 9 1,21 7 111,-74-20-262,-1 1 0,1 1 0,-1 0-1,17 12 1,-26-16 87,0 0 0,-1 0-1,1 0 1,-1 0-1,1 1 1,-1-1 0,0 1-1,0 0 1,0 0 0,0-1-1,-1 1 1,1 0-1,-1 1 1,0-1 0,1 0-1,-1 3 1,0-3-23,-1-1 0,0 0-1,0 1 1,0-1 0,-1 0 0,1 0-1,0 1 1,-1-1 0,0 0 0,1 0 0,-1 0-1,0 1 1,0-1 0,0 0 0,0 0 0,-1-1-1,1 1 1,0 0 0,-1 0 0,1 0 0,-1-1-1,0 1 1,-3 2 0,-13 8 122,0-1 0,0 0 0,-1-1 0,-1-1-1,-26 9 1,36-15-161,0-1 1,0 0-1,0-1 0,0 0 0,-11 0 0,15-1 19,1 0 0,-1-1 0,0 0 0,0 0-1,0 0 1,1-1 0,-1 1 0,0-1 0,1-1-1,-6-2 1,11 5-17,-1 0 0,1-1 0,0 1 0,-1 0-1,1 0 1,0-1 0,0 1 0,-1 0 0,1-1-1,0 1 1,0 0 0,-1-1 0,1 1 0,0 0-1,0-1 1,0 1 0,0 0 0,0-1 0,-1 1 0,1 0-1,0-1 1,0 1 0,0-1 0,0 1 0,0 0-1,0-1 1,0 1 0,0-1 0,0 1 0,1 0-1,-1-1 1,0 1 0,0 0 0,0-1 0,0 1 0,0 0-1,1-1 1,-1 1 0,0 0 0,0-1 0,1 1-1,-1 0 1,0-1 0,1 1 0,-1 0 0,0 0-1,0 0 1,1-1 0,-1 1 0,1 0 0,22-14 35,-19 12 63,18-9-112,0 2 1,1 1-1,40-9 1,-17 5 73,88-23 33,35-8 302,-123 28-240,69-31-1,-72 28-86,-19 7 44,36-20 1,-67 41-111,0 0 0,1 0 0,1 0 1,-6 14-1,6-12 24,0 1 0,1 0 0,0 0 0,1 1 0,1-1 0,0 1 0,0 25 0,2-38-7,0 0 0,0 0 0,0 0 0,0 0 0,0 0 1,0-1-1,0 1 0,0 0 0,1 0 0,-1 0 0,0 0 0,0 0 0,1-1 1,-1 1-1,1 0 0,-1 0 0,1-1 0,-1 1 0,1 0 0,-1 0 0,2 0 0,-2-1-8,1 0 0,0 1 0,0-1-1,0 0 1,-1 0 0,1 0 0,0 0-1,0 0 1,0 0 0,-1 0 0,1 0-1,0 0 1,0 0 0,0 0 0,-1 0-1,1 0 1,0-1 0,1 0-1,5-2 21,0-1-1,0 0 0,-1-1 0,6-4 0,-2 1 24,22-11-63,1 0 0,0 3 0,1 0 0,0 3 0,2 0 0,50-10 1,-85 23 4,5-2-41,-1 1-1,1 0 1,0 0 0,11 1 0,-16 0 31,0 0-1,0 0 1,-1 0 0,1 0-1,0 0 1,0 0 0,0 0-1,0 1 1,0-1 0,-1 0-1,1 1 1,0-1 0,0 1-1,-1-1 1,1 1 0,0-1-1,-1 1 1,1-1-1,0 1 1,-1-1 0,1 1-1,-1 0 1,1 0 0,-1-1-1,1 1 1,-1 0 0,1 0-1,-1-1 1,0 1 0,0 0-1,1 0 1,-1 0 0,0 0-1,0 0 1,0-1 0,0 1-1,0 0 1,0 0 0,0 0-1,0 0 1,-1 1 0,-1 14 175,-9 24 0,4-14 209,7-26-371,0 0 0,0 1 1,0-1-1,0 0 0,0 0 0,0 0 0,0 1 0,0-1 0,0 0 0,0 0 0,0 1 1,0-1-1,0 0 0,0 0 0,0 0 0,0 1 0,0-1 0,0 0 0,0 0 0,0 1 1,0-1-1,0 0 0,0 0 0,0 0 0,0 0 0,1 1 0,-1-1 0,0 0 0,0 0 1,0 0-1,0 0 0,1 1 0,-1-1 0,0 0 0,0 0 0,9-1 45,11-9 220,3-6-242,-1 0 81,42-22 0,-57 35-138,0-1-1,0 2 1,1-1-1,-1 1 1,0 0 0,1 1-1,0-1 1,-1 2 0,1-1-1,14 1 1,-19 1 29,0 0 0,0 0-1,0 0 1,0 0 0,0 0 0,-1 1 0,1-1 0,-1 1 0,1 0 0,-1-1-1,1 1 1,-1 0 0,0 1 0,0-1 0,0 0 0,0 1 0,-1-1-1,3 4 1,2 5-3,0 0-1,8 22 1,-9-19-161,-1 0 0,-1 1 1,0-1-1,1 19 1,-2 14-3019,-1-2-3321,-1-40 5545,-1 6-2345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4:25.6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52 7040,'-72'-52'2624,"62"52"-2048,7 0 160,11 4-1152,6 4 224,9 7-1664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4:45.4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52 2912,'0'-8'792,"0"5"-499,0 0 0,0 0 0,0 0 0,0 0 0,1 0 0,-1 0 0,2-4 0,-2 7-112,0-1-1,1 1 1,-1-1 0,0 1 0,0-1 0,0 1-1,0-1 1,0 1 0,1-1 0,-1 1 0,0-1 0,0 1-1,0-1 1,-1 1 0,1-1 0,0 1 0,0-1-1,0 1 1,0-1 0,0 1 0,-1-1 0,1 1-1,0-1 1,0 1 0,-1-1 0,1 1 0,0-1 0,-1 1-1,0-1 779,-3 6-287,1 7-386,1 0-1,0 0 1,0 24-1,1-16-8,-3 220 1395,4-186-1051,3 53 456,-3-87-886,0 1-1,-4 20 1,0 17 192,4-56 326,-5 2-874,5 2 165,0-5 725,-1-6-405,1-2-170,4-3-102,3-8-96,13-12 413,31-44-48,-34 55-359,35-33-1,-44 45 26,1 0-1,-1 1 1,1 1 0,1-1-1,-1 1 1,1 1 0,11-4-1,-10 4 22,-1 1-1,1 1 0,0 0 1,-1 1-1,1 0 1,19 0-1,-26 2-10,1-1 1,0 1-1,0 0 0,-1 0 1,1 0-1,-1 1 0,1 0 1,-1 0-1,0 0 0,1 0 1,-1 0-1,0 1 1,0 0-1,-1 0 0,1 0 1,-1 0-1,5 6 0,-7-8 20,0 1-1,0-1 0,-1 0 0,1 0 1,0 1-1,-1-1 0,1 0 0,-1 1 1,0-1-1,1 0 0,-1 1 0,0-1 1,0 0-1,0 1 0,0-1 0,0 1 1,0-1-1,0 0 0,-1 1 0,1-1 1,0 1-1,-1-1 0,1 0 0,-1 0 1,1 1-1,-1-1 0,0 0 0,0 0 1,1 0-1,-1 1 0,0-1 0,0 0 1,0 0-1,0 0 0,0-1 0,-2 2 1,-3 4 51,-1-1 0,0-1 0,0 1 0,-11 4 0,7-3-13,0-1 1,-1-1 0,1 0 0,-1-1 0,0 0 0,0-1-1,0 0 1,0-1 0,0 0 0,0-1 0,-1 0-1,1-1 1,-23-5 0,30 4-44,-1 0 1,1 0-1,0-1 0,1 1 1,-7-6-1,8 6-15,-1-1-98,11 5-17,13 9 2,-8-2 277,1-1-1,0 0 1,0-1 0,21 8 0,1 1 35,-25-10-269,1-1 0,0 0 0,0-1 0,1 0 0,-1-1 0,1 0 0,0-1 0,22 2 0,-20-9-6851,-14 5 6652,1 0 0,-1-1 1,1 1-1,-1 0 1,1-1-1,-1 1 0,1 0 1,-1 0-1,1-1 1,0 1-1,-1 0 0,1 0 1,-1 0-1,1 0 1,0 0-1,-1 0 0,1 0 1,-1 0-1,1 0 0,-1 0 1,1 0-1,0 0 1,-1 1-1,2-1 0,2 7-4502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4:45.9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4 147 5152,'-4'-27'6848,"8"30"-6621,-1 1-1,0 0 1,0 0 0,0 0 0,-1 0 0,1 0 0,-1 0 0,0 1 0,0-1-1,-1 1 1,1 0 0,0 7 0,1 0 911,-2 1-1,2 24 1,-3-47-758,-1-15-23,2 1-1,6-41 1,-6 58-339,1 1 1,0-1 0,0 1-1,0-1 1,1 1-1,-1 0 1,1 0-1,1 0 1,-1 0-1,1 1 1,0-1-1,1 1 1,-1 0-1,11-8 1,-11 10 93,1 0 1,-1 1-1,1-1 1,0 1-1,-1 0 0,1 1 1,0-1-1,0 1 0,0 0 1,1 0-1,-1 0 0,0 1 1,0 0-1,7 1 1,6 0-35,-1 2 1,30 8-1,-46-11-79,71 13-3135,-58-13 55,8 2-1224,-1 8-1935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4:47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20 151 2976,'-8'-2'937,"-2"-4"7390,10 5-8210,-1 1 1,1 0 0,0 0 0,0 0-1,0-1 1,0 1 0,0 0 0,0 0-1,0 0 1,0-1 0,0 1 0,0 0-1,0 0 1,0 0 0,0-1 0,0 1-1,0 0 1,0 0 0,0-1 0,0 1-1,0 0 1,0 0 0,0 0 0,0-1-1,0 1 1,0 0 0,0 0 0,0 0-1,0-1 1,1 1 0,-1 0 0,0 0-1,0 0 1,0 0 0,0-1 0,0 1-1,1 0 1,11-10 369,0 1-1,1 1 0,0 0 1,0 0-1,22-8 1,74-21 221,-70 26-586,-12 3-40,-1 1-1,1 2 0,32-3 1,-54 8-52,0 0 1,1 1-1,-1-1 1,0 1-1,0 0 1,0 1-1,0-1 1,0 1-1,0 0 0,0 0 1,-1 0-1,1 1 1,-1 0-1,0-1 1,1 2-1,-1-1 1,0 0-1,-1 1 1,1 0-1,5 8 1,-7-9-5,-1-1 1,0 1 0,0-1 0,0 1-1,0 0 1,0 3 0,6 15 287,1-4 30,-7-13-210,0-1 1,1 0-1,-1 0 1,1 0-1,0 0 1,4 6 0,-5-8-88,1 0 1,-1-1 0,0 1 0,0 0-1,0 0 1,1-1 0,-1 1-1,0-1 1,1 1 0,-1-1 0,1 0-1,-1 1 1,1-1 0,-1 0 0,0 0-1,1 0 1,-1 0 0,1 0 0,-1 0-1,1 0 1,1-1 0,20-5 131,-1-1 0,0-1 0,30-15 0,3-1-575,-21 8-657,-27 12-213,0 0 1,1 1 0,-1 0-1,1 0 1,15-3 0,-23 6 962,1 0 0,-1 0 0,1 0 0,-1 0 0,1 0 0,0 0 0,-1 0-1,1 0 1,-1 0 0,1 0 0,-1 0 0,1 0 0,-1 0 0,1 1 0,0-1 0,0 0 0,3 10-3158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4:48.6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51 3808,'-1'-2'256,"0"-1"-1,0 1 1,0-1-1,1 0 1,-1 0 0,1 1-1,-1-1 1,1 0 0,0 0-1,0 1 1,0-1 0,0 0-1,1 0 1,0-2-1,1-2 5702,-3 19-4239,-26 291 2382,22-269-3779,-21 107 490,23-128-845,3-11 101,-1 0 0,0-1 0,1 1 0,0 0 0,0 0 0,-1 0 1,1 0-1,0 0 0,0 0 0,1 1 0,-2-2 46,-4 4 483,3-6-330,4-4-164,5-10-60,0 1 0,1 0 0,1 0 1,0 0-1,1 1 0,1 1 0,0 0 0,0 0 0,1 1 1,1 0-1,17-11 0,-19 15-61,0 1 0,1 0 1,0 0-1,0 1 0,0 0 0,1 1 0,-1 1 1,1 0-1,0 0 0,0 2 0,0-1 0,0 2 1,0 0-1,23 2 0,-32-1 5,0 0 1,0 0-1,1 0 1,-1 1-1,0 0 0,0-1 1,-1 1-1,1 1 1,0-1-1,3 3 0,-6-4 17,0 0 0,0 0 0,0 0-1,0-1 1,0 1 0,-1 0 0,1 0-1,0 0 1,-1 0 0,1 0-1,-1 1 1,1-1 0,-1 0 0,1 0-1,-1 0 1,0 0 0,1 0 0,-1 1-1,0-1 1,0 0 0,0 0 0,0 0-1,0 1 1,0-1 0,0 0 0,-1 0-1,1 0 1,0 1 0,-1-1-1,1 0 1,-1 0 0,1 0 0,-1 0-1,1 0 1,-1 0 0,0 0 0,0 0-1,1 0 1,-1 0 0,-1 1 0,-2 1 27,0 1 1,0-1-1,0 0 1,0 0-1,-1 0 1,1-1-1,-1 0 1,0 0-1,-5 2 1,-8 1 56,-22 4 0,21-5-76,5-1 6,-1-1 0,0 0 0,-20-1 0,27-1 10,-1-1 0,0 0 0,1 0-1,0-1 1,-1 0 0,1 0 0,-9-4 0,16 5-27,1 1 1,-1 0-1,0-1 0,1 1 0,-1-1 1,0 1-1,1-1 0,-1 1 1,0-1-1,1 0 0,-1 1 1,1-1-1,-1 1 0,1-1 0,0 0 1,-1 0-1,1 0 0,0 1 0,0-1-1,0 1 0,-1 0 0,1 0 0,0 0 0,0 0 0,0 0 0,0-1 0,0 1 0,0 0 0,0 0 0,1 0 0,-1 0 0,0 0 0,0 0 0,0-1 0,0 1 0,0 0 0,0 0-1,0 0 1,0 0 0,0 0 0,0 0 0,0-1 0,0 1 0,1 0 0,-1 0 0,0 0 0,0 0 0,0 0 0,0 0 0,0 0 0,0 0 0,0 0 0,1 0 0,-1-1 0,0 1 0,0 0 0,0 0 0,0 0 0,0 0 0,1 0-1,-1 0 1,0 0 0,0 0 0,0 0 0,0 0 0,1 0 0,4 0-34,14 2 1,1 0 1,-2 2-1,37 10 0,-46-12 68,39 15 241,0 2 0,-1 2 0,45 28 0,-80-43-293,-3 1 463,-5-33-19785,-8 21 16092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4:49.0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77 5728,'0'0'109,"0"0"1,0-1-1,0 1 0,0 0 1,0 0-1,0-1 1,0 1-1,0 0 0,0 0 1,1 0-1,-1-1 0,0 1 1,0 0-1,0 0 1,0 0-1,1-1 0,-1 1 1,0 0-1,0 0 1,0 0-1,1 0 0,-1 0 1,0-1-1,0 1 1,0 0-1,1 0 0,-1 0 1,0 0-1,0 0 0,1 0 1,-1 0-1,0 0 1,0 0-1,1 0 0,-1 0 1,0 0-1,0 0 1,1 0-1,-1 0 0,0 0 1,0 0-1,1 0 0,-1 0 1,11 12 2394,4 17 243,-10-16-1945,0 1 1,-2-1-1,1 1 1,-2 0 0,0-1-1,0 1 1,-1 25 0,-1-42-690,1 1 0,-1-1 0,1 0 0,0 1 0,0-1 0,2-4 0,3-9 50,2-28 67,-7 34-188,1 0 0,0 1 0,0-1 0,1 0 0,0 1 0,0 0 0,1-1 0,5-7 0,-6 12 5,-1 1 0,1 0 0,0 0-1,0 0 1,0 1 0,0-1-1,1 1 1,-1 0 0,1-1 0,0 2-1,0-1 1,0 0 0,1 1 0,-1 0-1,0 0 1,8-2 0,6-1-14,1 2-1,0 0 1,0 1 0,36 1-1,77 13-412,-113-10 229,-3 0-1314,0 1 1,28 7 0,-40-9 861,-1 0 0,1 1 0,-1-1 1,0 0-1,0 1 0,1 0 1,-1 0-1,0 0 0,-1 0 0,1 0 1,0 1-1,-1-1 0,1 1 1,-1 0-1,0 0 0,0 0 0,0 0 1,2 3-1,-3-4 184,-1 0 0,0 0 0,0-1 0,1 1 0,-1 0-1,0 0 1,0-1 0,-1 1 0,1 0 0,0 0 0,-1 2 0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5:03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426 1737 3328,'5'0'12544,"-2"0"-9899,-12-18-1456,-12-18-678,1-1 1,-25-70-1,42 100-477,-20-43 176,-53-86 1,49 93-74,2-1 0,-30-77 0,-1-87-46,25 80 138,29 120-228,-31-133 263,30 120-194,1 1 1,0-1-1,2 0 1,0 1-1,4-23 1,1 17 2,1 1 0,0 0-1,2 1 1,2-1 0,0 2 0,1-1 0,1 1-1,1 1 1,1 0 0,25-29 0,-19 28-39,1 1 0,1 1 1,0 1-1,2 1 0,0 1 0,1 1 1,1 1-1,49-22 0,-26 20 85,-45 17-131,0 0-1,0 0 1,0 1 0,0-1 0,-1 1-1,1 0 1,0 0 0,0 0 0,0 1 0,6 0-1,-9 0-35,1 0 1,-1-1-1,0 1 0,0 0 0,0 0 0,1 0 0,-1 0 0,0 0 0,0 0 1,0 0-1,0 0 0,0 0 0,-1 0 0,1 0 0,0 1 0,0-1 0,-1 0 1,1 1-1,-1-1 0,1 0 0,-1 1 0,0-1 0,1 1 0,-1-1 1,0 1-1,0-1 0,0 3 0,-1 4-669,1-1 1,-1 0 0,0 0-1,-3 9 1,-22 74-8436,18-62 3659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30:06.7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75 1496 5632,'-55'3'5557,"43"2"-2120,4-3-904,16-8 553,8-4-2853,-1 0-1,0-2 1,-1 0 0,0 0 0,-1-1 0,0-1 0,-2 0 0,13-18 0,49-95 238,-26 42-158,-22 44-208,2 2 0,2 1 1,40-42-1,-8 19 166,3 2-1,2 4 1,78-51 0,-135 100-268,0 0 0,1 0 0,0 1 0,18-7 0,-24 11-8,0 0-1,0 0 0,0 0 1,0 0-1,0 1 1,0 0-1,1 0 0,-1 0 1,0 0-1,0 1 0,0-1 1,0 1-1,0 0 0,0 0 1,0 1-1,4 1 1,1 3 2,0 0 0,0 0 0,-1 1 1,0 0-1,0 1 0,0 0 1,7 11-1,-5-8 234,1 1 0,17 14 1,-25-24-158,1 1 0,0-1 0,1 0 0,-1 0 0,0 0 0,1-1 0,-1 1 0,1-1 0,-1 0 0,1 0 0,-1-1 1,1 1-1,0-1 0,-1 0 0,1-1 0,0 1 0,-1-1 0,1 0 0,-1 0 0,9-3 0,3-2 84,-1 0 1,0-1-1,0-1 0,20-14 0,-11 5-37,-1 0-1,34-35 1,33-48-38,-77 85-64,206-284-531,-116 106-7434,-93 170 3925,-5 12 1301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5:05.5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518 511 2720,'3'17'16362,"-6"-18"-16148,0 1 1,1-1-1,-1 0 1,0 0-1,1 0 0,-1 0 1,1-1-1,0 1 0,-1-1 1,-2-1-1,-24-22 560,26 23-695,-16-17 194,1-1 1,1-1 0,-26-40 0,33 46-191,-23-36 255,8 13 13,-52-64 0,68 92-259,6 6-51,0 0 0,-1 0 0,0 0 0,1 1 0,-1-1 0,0 1 0,-1 0 0,1 0 0,-8-3 0,8 5 64,-1 0 0,0 0 0,0 0 0,-8 1 0,7 0-121,1 0-1,-1-1 1,0 1-1,-6-3 0,5 1 74,-1-1 1,1 1-1,0-2 0,0 1 0,0-1 0,-8-5 0,4 1-99,-5-5-17,7 0-47,22 21-408,-3-2 606,3 4-111,-1 1 1,0 0 0,0 1-1,-1 0 1,14 22-1,-15-21 29,62 85 243,-34-45-209,3 0-1,49 48 1,-22-35-50,-54-50 278,-14-15 422,8-15-129,-6 3-477,0 0 0,0-12 0,2-17-91,7-19-31,2 0 1,35-96-1,-42 141 3,1 0 0,1 0 1,0 0-1,0 1 0,2 0 0,-1 1 0,2 0 1,-1 1-1,2 0 0,-1 0 0,2 1 1,21-14-1,-30 21 667,-15 8-457,-17 10-168,-50 32 421,-85 37-1,45-25-515,-35 22-1996,123-69-1546,29-12 3559,1 0-1,0 0 1,0 0 0,0 0 0,0 0 0,0 0 0,0 1 0,0-1 0,0 0 0,-1 0 0,1 0 0,0 0 0,0 0-1,0 0 1,0 0 0,0 0 0,0 0 0,0 0 0,-1 0 0,1 0 0,0 0 0,0 0 0,0 0 0,0 0-1,0 0 1,0 0 0,-1 0 0,1 0 0,0 0 0,0 0 0,0 0 0,0-1 0,0 1 0,0 0 0,0 0-1,0 0 1,-1 0 0,1 0 0,0 0 0,0 0 0,0 0 0,0 0 0,0-1 0,0 1 0,0 0 0,0 0 0,0 0-1,0 0 1,0 0 0,0 0 0,0 0 0,0-1 0,0 1 0,0 0 0,0 0 0,0 0 0,0 0 0,0 0-1,0 0 1,0-1 0,0 1 0,0 0 0,0 0 0,0 0 0,0 0 0,5-10-2214,1 3 318,0 0 0,0 0 1,0 1-1,13-10 0,8-7-1775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5:10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386 36 1152,'18'4'15784,"-14"-4"-16923,-2 0 2536,6-13 171,-8 13-1522,0-1 1,0 0-1,0 1 0,0-1 0,0 0 1,0 1-1,0-1 0,0 0 1,0 1-1,0-1 0,-1 1 0,1-1 1,0 0-1,0 1 0,-1-1 1,1 1-1,0-1 0,-1 1 0,1-1 1,-1 1-1,1-1 0,0 1 0,-1-1 1,1 1-1,-1-1 0,0 1 1,1 0-1,-1-1 0,1 1 0,-1 0 1,1 0-1,-1-1 0,0 1 0,1 0 1,-1 0-1,0 0 0,1 0 1,-1 0-1,0 0 0,1 0 0,-2 0 1,-8-3 265,1 1-199,1 0 0,-1 1 0,0 0 0,0 0 0,-16 2 0,-42 9-102,45-6 20,-5 1 86,-1 2 0,-31 11 0,50-15-96,0 1-1,0 0 1,1 0-1,0 1 0,0 0 1,0 1-1,0 0 1,1 0-1,0 0 1,-9 11-1,13-13-28,1 1 0,-1-1 1,1 1-1,0-1 0,0 1 0,0 0 1,1 0-1,-1 0 0,1 0 0,0 0 1,1 0-1,-1 0 0,1 0 0,0 0 1,0 0-1,1 0 0,0 0 0,0 0 1,0 0-1,0 0 0,3 6 0,0-2 23,0-1 1,1 0-1,0 0 0,0 0 0,0-1 0,1 0 0,1 0 0,-1 0 0,1-1 0,0 0 1,12 8-1,-6-5 49,1-1 0,0 0 1,0-1-1,1-1 1,-1-1-1,1 1 1,0-2-1,1 0 0,-1-1 1,1-1-1,0 0 1,22-1-1,-22-1-32,-1-1 1,0 0-1,0-1 1,20-6 0,-28 7-97,0-2 0,-1 1 0,1-1 0,-1 0 1,0 0-1,0-1 0,0 0 0,0 0 1,0 0-1,-1-1 0,7-7 0,-9 8-614,-1 1-1,0-1 0,0 0 1,0 1-1,0-1 1,-1 0-1,2-6 0,-2 6-119,0 1-1,0 0 0,0-1 0,0 1 0,1 0 0,0 0 1,-1 0-1,5-5 0,6 2-4270,-11 5 4645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5:11.2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596 11 3392,'6'-10'10551,"-14"18"-7711,-154 159 1005,31-29-2932,113-121-837,-114 119 589,116-117-573,1 1 1,1 1-1,1 0 1,0 1-1,-14 36 1,15-25-69,1 1 1,-10 51-1,18-62-23,0 1-1,1-1 0,1 0 0,5 45 0,-2-57 25,0-1-1,1 0 0,0 1 1,0-1-1,1 0 1,1-1-1,-1 1 0,2-1 1,-1 0-1,1 0 0,1 0 1,10 10-1,-11-12-109,1-1-1,0 0 1,0 0-1,0-1 1,1 0-1,0 0 1,0-1-1,0 0 1,0 0-1,1-1 1,0 0-1,-1-1 1,1 0-1,16 2 1,-19-3-25,2-1-1232,0 1 0,-1-1-1,1 0 1,14-3 0,1-1-4183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5:12.0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65 5632,'1'-4'9956,"2"12"-9918,2 6 612,-1 0 0,0 0-1,-1 1 1,0-1 0,0 16-1,-1-11-339,6 92 719,-3-73-218,0 46 0,-10-103 298,2-12-952,1 1 0,4-58 0,1 8-36,-2 65-119,0 0-1,1 0 1,1 1 0,0-1 0,9-25 0,-11 37-8,1 0 0,-1 0 0,1 0 0,0 1 0,0-1 1,0 0-1,0 1 0,0-1 0,0 1 0,1-1 1,-1 1-1,1 0 0,0 0 0,4-2 0,-2 1-7,-1 1-1,1 0 0,-1 1 1,1-1-1,-1 1 0,1 0 1,0 0-1,0 0 0,7 0 1,9 1 210,0 1 0,37 6 1,-43-5-196,0-1 0,22 0 0,-24-1 2,-12 0-77,0 0-1,-1 0 0,1 0 0,-1 0 1,1 0-1,-1 0 0,1 0 0,-1 0 1,1 0-1,-1 0 0,1-1 0,-1 1 1,1 0-1,-1 0 0,0 0 1,1-1-1,-1 1 0,1 0 0,-1-1 1,1 1-1,-1 0 0,0-1 0,1 1 1,-1-1-1,1 0 0,13-10-10392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5:12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69 4800,'-20'-2'16699,"28"-2"-15847,82-15 130,20-1-593,12 4-58,-97 13-370,7 0 109,-12 2-7387,-20 24-5866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5:13.5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381 36 3808,'0'-12'3338,"8"-4"4497,-8 15-7684,0 1 0,0 0 0,0-1 0,0 1 0,0 0 0,0-1 0,0 1 0,0 0 0,-1-1 0,1 1 0,0 0 0,0 0 0,0-1 0,-1 1 0,1 0 0,0 0 0,0-1 0,0 1 0,-1 0 1,1 0-1,0 0 0,0-1 0,-1 1 0,1 0 0,0 0 0,-1 0 0,1 0 0,0 0 0,-1 0 0,1 0 0,-1 0 0,-15-1 2007,-15 9-1021,-176 88 308,195-90-1443,1 1 0,-1 1 0,1 0 0,1 0 0,-1 1 0,2 0 0,-14 16-1,19-20 7,1 0 0,0 0 0,0 0 0,0 0 0,1 0 0,0 1 0,0-1 0,-3 11 0,5-12-13,-1 0 0,1 0 0,0 0 0,0 0 0,0 0 0,1 0-1,-1 0 1,1 0 0,0 0 0,0 0 0,0-1 0,1 1 0,3 6 0,-3-6 4,0-1 0,0 1 0,0-1 1,0 0-1,1 0 0,0 0 0,-1 0 0,1 0 0,0-1 0,0 1 1,1-1-1,-1 0 0,0 0 0,1 0 0,6 2 0,-5-3 18,0 1-1,0-1 1,0-1-1,1 1 1,-1-1 0,0 0-1,1 0 1,-1 0-1,0-1 1,8-1-1,1-2 31,0-1 0,0 0 0,0-1 0,-1-1 0,0 0 0,-1 0 0,19-15 0,-12 6-3,-1-2 1,20-23 0,-19 21 98,-14 13-112,0 0 0,-1 0 0,1-1 0,-2 1 0,1-1 0,-1 0 0,0 0 0,0 0 0,-1 0 1,1-12-1,-2 19-27,-1-1 1,0 0 0,-1 1-1,1-1 1,0 0-1,0 1 1,-1-1 0,1 0-1,-2-2 1,2 3-5,0 1 0,0-1-1,-1 1 1,1-1 0,0 1 0,0-1-1,-1 1 1,1 0 0,0-1-1,0 1 1,-1-1 0,1 1 0,-1 0-1,1-1 1,0 1 0,-1 0 0,1-1-1,-1 1 1,1 0 0,-1 0 0,1-1-1,-1 1 1,1 0 0,0 0-1,-1 0 1,0 0 0,1 0 0,-1 0-1,1 0 1,-1 0 0,1 0 0,-1 0-1,1 0 1,-2 0 0,1 1-12,-1-1-1,1 1 1,-1 0 0,1 0-1,-1 0 1,1 0 0,-1 0 0,1 0-1,0 1 1,-1-1 0,1 0-1,0 1 1,0-1 0,0 1-1,-1 2 1,-9 28 242,10-26-114,0-2-99,1 0 0,-1 0-1,1 0 1,0 0 0,1 0 0,-1 0-1,1 0 1,-1 0 0,1 0 0,1 0-1,-1 0 1,0 0 0,1-1 0,3 7-1,4 6-33,22 27-1,-25-35 0,0 1-140,1-1 0,0 0 0,0-1 0,15 13 0,-20-19-255,0 0 0,1 0-1,-1-1 1,0 1 0,1-1-1,-1 1 1,0-1 0,1 0-1,-1 0 1,1 0-1,-1 0 1,1 0 0,-1 0-1,1-1 1,-1 1 0,0-1-1,1 0 1,2-1 0,2 0-1590,-1-1 0,1 0 0,-1 0 0,0-1 0,7-4 0,1-5-1405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5:13.9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7712,'6'2'616,"0"0"0,0 0 0,0 0 0,1-1 0,7 1 0,7 2-115,5 2 616,0 2 1,-1 1-1,42 21 1,-51-22-731,-2 2 1,1 0 0,-1 0 0,-1 1-1,0 1 1,19 21 0,-13-10 79,-1 1 1,-1 1-1,-1 1 1,-1 0-1,21 52 1,-28-58-226,-2 1 0,0-1 0,-1 1 0,-2 1 0,0-1 1,-1 0-1,-1 1 0,-1 0 0,-3 25 0,-3-11-227,-1 1 0,-2-1-1,-1 0 1,-2 0-1,-2-1 1,-1-1 0,-1-1-1,-38 57 1,31-57-1719,-2-2-1,-37 39 1,23-35-4133,35-32 5273,0 0 0,-1 0 0,1-1 0,0 0 1,-1 1-1,0-2 0,1 1 0,-7 1 0,3-2-686,-1 0-1,1-1 1,-18-1-1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5:39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319 212 1984,'-3'-1'2840,"3"1"-2746,0 0 1,0-1 0,-1 1-1,1 0 1,0 0 0,0 0-1,0 0 1,0 0-1,0 0 1,0-1 0,0 1-1,0 0 1,0 0 0,0 0-1,0 0 1,-1-13 1786,1-16-872,0 24-392,-4-16 389,4 20-1003,0 1 1,0 0 0,0-1-1,0 1 1,0 0 0,0-1-1,0 1 1,-1 0 0,1 0-1,0-1 1,0 1 0,0 0 0,0 0-1,0-1 1,0 1 0,-1 0-1,1 0 1,0-1 0,0 1-1,0 0 1,-1 0 0,1 0-1,0-1 1,0 1 0,-1 0-1,1 0 1,0 0 0,0 0-1,-1 0 1,1 0 0,0-1-1,-1 1 1,1 0 0,-6 8 76,1 0 0,0 1 0,1 0 1,0-1-1,0 1 0,-4 17 0,-3 8 159,-52 137 1337,-45 197 0,61-214-1003,37-125-464,-12 18 856,22-47-952,0 0 0,0 0 0,0 0-1,0 0 1,0 0 0,0 0-1,0 0 1,0 1 0,0-1-1,0 0 1,0 0 0,0 0-1,0 0 1,0 0 0,0 0-1,0 0 1,0 0 0,-1 0-1,1 0 1,0 0 0,0 0 0,0 0-1,0 1 1,0-1 0,0 0-1,0 0 1,0 0 0,0 0-1,0 0 1,-1 0 0,1 0-1,0 0 1,0 0 0,0 0-1,0 0 1,0 0 0,0 0-1,0 0 1,0 0 0,0 0 0,-1 0-1,1 0 1,0 0 0,0 0-1,0 0 1,0-1 0,0 1-1,0 0 1,0 0 0,0 0-1,0 0 1,0 0 0,0 0-1,-1 0 1,1 0 0,0 0-1,0 0 1,0 0 0,0 0-1,0 0 1,0-1 0,-2-4 464,3-8-332,0 1-1,2-1 0,-1 1 0,1 0 1,10-23-1,2-8-156,19-84 9,17-51-85,102-270-141,-129 396 85,-7 14-32,-12 23 133,-2 6-241,-3 9 278,0 0 0,0 0 0,0 0 0,0 0 0,0 0 0,0 0 0,0 0 0,0 0 0,0 0 0,0 0 0,0 0 0,0 0 0,0 0 0,0 0 0,1 0 0,-1 0 0,0 0 0,0 0 0,0 0 0,0 0 0,0 0 0,0 0 0,0 0 0,0 0 0,0 0 0,0 0 0,0 0 0,0 0 0,0 0 0,10 24 278,5 50-684,-4-13 408,39 113 326,9 37-345,-1 7 212,-38-158 228,45 91 1,-63-147-347,0 0 0,0 0 0,-1 1 0,0-1 0,1 0 0,-1 0 1,0 1-1,0 6 0,-1-11-57,0 1 1,0-1 0,0 0-1,0 0 1,0 0 0,0 0-1,0 0 1,0 0 0,0 0 0,0 0-1,0 0 1,0 1 0,0-1-1,0 0 1,0 0 0,0 0-1,0 0 1,0 0 0,0 0-1,0 0 1,0 0 0,0 0-1,0 0 1,-1 1 0,1-1-1,0 0 1,0 0 0,0 0-1,0 0 1,0 0 0,0 0-1,0 0 1,0 0 0,0 0-1,0 0 1,0 0 0,-1 0-1,1 0 1,0 0 0,0 0 0,0 0-1,0 0 1,0 0 0,0 0-1,0 0 1,0 0 0,0 0-1,-1 0 1,1 0 0,0 0-1,0 0 1,0 0 0,0 0-1,0 0 1,0 0 0,0 0-1,0 0 1,-7-6-8,-4-6-1564,-3-11-2549,9 13 2346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5:39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21 147 2560,'-17'-26'5546,"16"24"-5376,0 1-1,1 0 0,-1-1 0,1 1 1,0-1-1,-1 1 0,1-1 0,0 1 0,0-1 1,0 1-1,0-1 0,0 1 0,0-1 1,1 1-1,-1-1 0,0 1 0,1-1 0,-1 1 1,1-1-1,0 1 0,-1 0 0,1-1 0,0 1 1,0 0-1,0 0 0,0 0 0,0-1 1,0 1-1,0 0 0,0 0 0,0 0 0,1 1 1,-1-1-1,0 0 0,0 0 0,3 0 1,22-11 405,1 1 1,1 1 0,55-11 0,-44 14-507,0 2 1,58-1-1,-91 6-611,-1 0 0,1 0 0,-1 1 0,1 0-1,-1 0 1,0 0 0,1 1 0,7 3 0,-12-4 245,-1-1 0,1 0 1,-1 1-1,1-1 0,-1 1 1,1-1-1,-1 1 0,1-1 1,-1 1-1,0-1 0,1 1 1,-1-1-1,0 1 0,1-1 1,-1 2-1,4 13-2988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5:42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390 160 2304,'1'0'184,"0"0"0,1-1 0,-1 1 0,0-1 0,-1 1 0,1-1 0,0 1 0,0-1 0,0 0 0,0 0 0,0 1 1,0-1-1,-1 0 0,1 0 0,0 0 0,-1 0 0,1 0 0,-1 0 0,1 0 0,-1 0 0,1 0 0,-1 0 0,0 0 0,0 0 0,1 0 0,-1-1 0,5-31 1663,-5 29-1814,-1 0 1,1 1-1,-1-1 1,1 0-1,-1 0 1,0 0-1,0 1 1,-1-1-1,1 0 1,-1 1-1,0-1 1,0 1 0,0 0-1,0 0 1,-1 0-1,1 0 1,-1 0-1,0 0 1,0 0-1,0 1 1,0 0-1,0-1 1,0 1-1,-1 0 1,1 1-1,-1-1 1,-4-1-1,-5-1 69,-1 0 1,1 1-1,0 0 0,-1 1 0,0 1 0,-20 0 0,21 1-97,0 1-1,0 0 1,0 1-1,1 1 1,-1 0-1,0 1 1,-20 9-1,24-9 9,1 0-1,-1 1 1,1 0 0,0 1 0,0 0-1,1 0 1,-1 1 0,1 0 0,1 0-1,-11 15 1,15-19 52,-1 1-1,1 0 1,0-1-1,1 1 1,-1 0-1,1 0 1,0 1-1,0-1 1,0 0-1,0 0 1,1 0-1,-1 1 1,1-1 0,1 4-1,-1-4 3,1-1 0,0 1 0,0-1 0,0 0 1,0 1-1,1-1 0,-1 0 0,1 0 0,0 0 0,-1 0 0,2 0 0,-1-1 0,0 1 1,0-1-1,1 1 0,0-1 0,4 4 0,10 4 74,1-1 1,0 0-1,1-2 0,-1 0 1,27 6-1,24 4 170,-44-12-142,0 1 0,-1 1 0,35 15 0,-51-18-125,-1 1 1,0 0-1,0 0 1,0 0-1,0 0 1,-1 1 0,0 1-1,0-1 1,0 1-1,-1 0 1,0 0-1,-1 0 1,5 8 0,-7-9 20,1 0 1,-1-1 0,0 1 0,0 0 0,0 0 0,-1 0 0,0 0-1,0 1 1,-1-1 0,0 0 0,0 0 0,0 0 0,-1 1 0,0-1 0,0 0-1,-1 0 1,1 0 0,-1 0 0,-4 7 0,4-9-27,-1 1 1,0-1 0,0 0-1,0 0 1,-1 0-1,0 0 1,1 0-1,-1-1 1,-1 0-1,1 0 1,0 0 0,-1 0-1,0-1 1,1 1-1,-1-1 1,0 0-1,-8 1 1,0 0 72,0 0 1,0-2-1,0 1 1,0-2-1,-26-1 0,27 0-69,-33-4-42,42 5 22,0-1-1,-1 1 1,1-1 0,0 0 0,-1 0 0,1-1 0,0 1 0,0 0 0,-4-4-1,6 4-12,0 1-1,0-1 0,0 0 0,1 0 0,-1 1 1,0-1-1,1 0 0,-1 0 0,1 0 0,-1 0 0,1 0 1,-1 0-1,1 0 0,-1 0 0,1 0 0,0 0 1,0 0-1,-1 0 0,1 0 0,0 0 0,0-1 0,0 1 1,0 0-1,0 0 0,1-1 0,-1-3-77,0 5 77,0 0 0,0-1 1,0 1-1,0 0 0,0-1 0,0 1 0,0 0 1,0 0-1,0-1 0,0 1 0,0 0 0,0 0 0,0-1 1,-1 1-1,1 0 0,0 0 0,0 0 0,0-1 0,0 1 1,-1 0-1,1 0 0,0 0 0,0-1 0,0 1 0,-1 0 1,1 0-1,0 0 0,0 0 0,-1 0 0,1 0 1,0 0-1,0-1 0,-1 1 0,-2 0-385,11 1-3602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30:07.6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88 567 4480,'-19'-5'5360,"11"5"-2652,8 0-2675,0 0 0,0 0 1,1 0-1,-1 0 0,0 0 0,0 0 0,0 0 0,0 0 0,0 0 0,0 0 0,0 0 0,0 0 0,0 0 1,0 0-1,0 0 0,0 0 0,0-1 0,1 1 0,-1 0 0,0 0 0,0 0 0,0 0 0,0 0 0,0 0 1,0 0-1,0 0 0,0 0 0,0 0 0,0 0 0,0 0 0,0-1 0,0 1 0,0 0 0,0 0 0,0 0 1,0 0-1,0 0 0,0 0 0,0 0 0,0 0 0,0 0 0,0 0 0,0 0 0,0-1 0,0 1 0,0 0 1,0 0-1,0 0 0,-1 0 0,1 0 0,0 0 0,0 0 0,0 0 0,0 0 0,0 0 0,0 0 0,0 0 1,0 0-1,0 0 0,0 0 0,0 0 0,0 0 0,0 0 0,-1-1 0,1 1 0,0 0 0,0 0 0,0 0 1,1-7 4751,7-15-3224,-1 9-1151,-1 0 0,0 0-1,-1 0 1,5-19 0,-2 6-59,25-82 493,23-70-19,-33 127-638,-16 39-154,-2 0 1,1-1-1,6-25 0,-10 32-208,-2 6 55,-3 18 47,-11 47-23,-61 197 161,57-213 45,-2-1 1,-2-1-1,-37 57 1,48-87-140,-23 38 751,34-54-710,0-1-1,0 0 1,0 0-1,0 0 0,0 0 1,0 0-1,0 0 1,0 1-1,0-1 1,0 0-1,0 0 1,0 0-1,0 0 1,0 0-1,0 0 1,0 1-1,0-1 0,0 0 1,0 0-1,1 0 1,-1 0-1,0 0 1,0 0-1,0 0 1,0 1-1,0-1 1,0 0-1,0 0 1,0 0-1,0 0 0,1 0 1,-1 0-1,0 0 1,0 0-1,0 0 1,0 0-1,0 0 1,0 0-1,0 0 1,1 0-1,-1 0 0,0 0 1,0 0-1,0 0 1,0 0-1,0 0 1,0 0-1,1 0 1,-1 0-1,0 0 1,0 0-1,14-1 439,17-6-19,-18 2-372,0-1-1,0 0 1,-1-1-1,12-8 0,43-36 18,-43 32-20,-1-2 0,-1 0 0,21-28 0,-41 47-49,-1-1-1,1 1 0,-1-1 0,1 1 0,-1-1 0,0 1 0,0-1 0,0 0 0,-1 0 0,1 1 0,0-1 0,-1 0 0,0 0 0,0 0 0,0 0 0,0-3 0,-1 1-23,0 1-1,0 0 1,0-1 0,-1 1-1,0 0 1,1 0 0,-2 0-1,1 0 1,0 0 0,-4-3-1,2 2-281,0 0 0,0 1 0,-1-1 0,1 1-1,-1 0 1,0 0 0,-7-3 0,8 5-352,0 0 1,0 0-1,0 0 1,0 1-1,-1-1 1,1 1 0,-1 0-1,1 1 1,-9-2-1,1 4-3999,6 5 1498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5:43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63 3072,'0'-16'976,"2"10"-587,3 0 397,0 0 0,0 1 1,0 0-1,9-6 0,-8 7-21,-1 1 329,-7 6-252,-6 13-50,-62 128 1277,61-120-1973,-14 51-1,20-61-53,1 1 0,0-1 0,1 1 0,0-1 0,2 18 0,0-3 309,-1-21-159,0 0 0,3 15-1,-3-20-253,1-1-1,0 1 1,-1-1 0,1 0-1,0 1 1,1-1 0,-1 0-1,0 0 1,0 0 0,1 0-1,0 0 1,-1 0 0,3 2-1,-3-3-80,-1-1-1,0 0 1,1 1-1,-1-1 1,1 0-1,-1 1 1,1-1-1,-1 0 1,0 0-1,1 0 1,-1 1-1,1-1 0,-1 0 1,1 0-1,-1 0 1,1 0-1,-1 0 1,1 0-1,-1 0 1,1 0-1,-1 0 1,1 0-1,-1 0 1,1 0-1,-1-1 1,1 1-1,-1 0 1,1 0-1,-1 0 1,1-1-1,0 1 1,9-12-2856,-7 9 1972,10-13-1965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5:43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16 4160,'-23'-9'1856,"15"6"-1600,3 0-416,10 6 32,-5 0-224,8 6 192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5:44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57 4224,'0'2'156,"-1"-1"1,1 0 0,0 1-1,0-1 1,0 0-1,0 0 1,0 1 0,0-1-1,0 0 1,0 1-1,0-1 1,1 0 0,-1 0-1,1 1 1,-1-1 0,0 0-1,2 2 1,3 14 645,-4 1 197,-1 0-1,-3 31 1,0-11-187,-1 9 575,-14 64-1,17-101-47,5-12-410,8-20-120,38-120-230,-38 101-714,2 1 0,2 1-1,22-41 1,-37 77 134,1 1 1,-1 0-1,1 0 1,-1 0-1,1 0 1,0 0-1,0 0 0,3-3 1,-4 5-2,0 0 0,-1-1-1,1 1 1,-1 0 0,1 0 0,0 0 0,-1-1 0,1 1 0,-1 0-1,1 0 1,0 0 0,-1 0 0,1 0 0,0 0 0,-1 0 0,1 0-1,0 1 1,-1-1 0,1 0 0,-1 0 0,1 0 0,-1 1 0,1-1-1,0 0 1,-1 1 0,1-1 0,-1 0 0,1 1 0,-1-1 0,1 1-1,-1-1 1,0 1 0,1-1 0,-1 1 0,0-1 0,1 1 0,-1-1-1,0 1 1,1 1 0,2 4 32,0 0-1,-1 1 1,1-1-1,-1 1 1,-1 0 0,2 9-1,2 45 221,-4-46-222,3 187 484,0-153 228,-1-25-1447,-2 0-3400,-1-19 1606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5:45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540 8 3712,'1'0'178,"0"-1"0,-1 1 0,1-1 0,0 1 0,-1-1 0,1 1-1,-1-1 1,4-3 2916,-7 5-3014,1-1-1,-1 1 1,1-1 0,-1 1-1,1 0 1,0 0 0,0 1-1,0-1 1,-5 3 0,-13 8 323,2-3-75,0 1 0,1 1 0,0 0 0,1 2 0,1 0 0,-28 29 0,8-2 20,-42 62 0,42-47-89,3 2 0,2 2 1,3 0-1,-30 95 0,43-105-112,1-1 0,-7 73-1,4 99 694,16-163-280,11 90-1,22 54 268,14-8-168,-39-166-441,2 0 0,1-1 0,1-1 1,31 48-1,-39-67-107,0 0 0,0-1 1,1 0-1,0 0 1,0 0-1,10 6 0,-13-10-310,0 1 0,-1-1-1,1 0 1,0-1 0,0 1-1,0 0 1,0 0 0,0-1-1,0 1 1,0-1 0,0 1-1,0-1 1,0 0 0,0 0-1,0 0 1,0 0 0,0-1-1,0 1 1,0 0 0,0-1-1,0 1 1,0-1 0,0 0-1,0 0 1,0 1 0,3-3-1,-2 0-706,-1 0-1,1 0 0,0 0 1,-1 0-1,4-6 0,12-19-2847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5:48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3648,'18'-36'4714,"-12"216"-2783,6 218-32,-11-328-1214,11 77 0,-11-104 233,-1-26 223,-1-17-1085,0 0 1,0 0-1,1 0 0,-1-1 1,0 1-1,1 0 0,-1 0 1,0-1-1,0 1 0,1 0 1,-1-1-1,1 1 0,-1-1 1,0 1-1,1-1 0,-1 1 1,1-1-1,-1 1 0,1-1 1,-1 0-1,1 1 0,0-1 1,-1 0-1,1 1 1,0-1-1,0 0 0,-1 1 1,1-1-1,0 0 0,0 0 1,0 1-1,0-1 0,0 0 1,0 0-1,0 0 0,2-32 96,-1 26 57,23-125 123,-21 120-312,8-34 1,2 1 1,1 1-1,3 0 0,2 1 1,24-40-1,-36 71-90,1 0 1,0 1-1,1 0 0,0 0 1,1 1-1,0 1 0,14-11 1,-20 17 28,-1 1 1,1-1 0,0 1-1,0 0 1,0 1-1,0-1 1,1 1-1,-1-1 1,0 1 0,1 1-1,-1-1 1,6 0-1,-9 1 29,1 0 0,-1 1 0,1-1 0,0 0 1,-1 1-1,1-1 0,-1 1 0,1-1 0,-1 1 0,1 0 0,-1 0 0,1 0 0,-1 0 0,0 0 0,1 0 0,-1 0 0,0 0 0,0 0 0,0 0 0,0 1 0,0-1 0,0 0 0,0 1 0,0-1 0,-1 1 0,1-1 0,0 1 0,-1-1 1,1 1-1,-1 0 0,0-1 0,0 1 0,1 0 0,-1 1 0,0 6 21,-1-1 0,1 0-1,-2 1 1,1-1 0,-1 0 0,0 0 0,-7 15 0,6-13-9,-4 9 95,-2 1 0,0-1 0,-1 0 0,0 0 0,-2-2 0,0 1 0,-26 27 0,34-41-57,0-1 0,-1 1 1,1-1-1,-1 0 0,-5 3 1,8-5-8,0 0 1,0 0-1,0 0 1,0-1 0,0 1-1,0 0 1,0-1-1,0 0 1,0 1 0,-1-1-1,1 0 1,0 0-1,0 0 1,0 0 0,-2-1-1,-1-2-70,4 5-57,37 54-492,-11-23 640,44 45 1,-10-26 938,-59-51-1060,0-1 0,0 0 0,0 0 0,0 0 0,0 0 1,0 0-1,0 1 0,1-1 0,-1 0 0,0 0 0,0 0 0,0 0 1,0 0-1,0 0 0,1 0 0,-1 0 0,0 0 0,0 0 0,0 0 1,0 0-1,1 0 0,-1 0 0,0 1 0,0-1 0,0 0 0,0-1 1,1 1-1,-1 0 0,0 0 0,0 0 0,0 0 0,0 0 0,1 0 1,-1 0-1,0 0 0,0 0 0,0 0 0,0 0 0,0 0 0,1 0 1,-1-1-1,0 1 0,0 0 0,0 0 0,0 0 0,0 0 0,0 0 1,0 0-1,1-1 0,-1 1 0,0 0 0,0 0 0,0 0 0,0 0 1,0-1-1,3-12-4970,-2 8 3604,6-12-2363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5:49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80 5408,'-3'-6'714,"2"5"-530,1 0 1,-1-1 0,1 1 0,-1 0 0,1 0 0,-1 0 0,1 0 0,0-1 0,0 1 0,-1 0 0,1-3 0,1 88 3401,11 124-1881,-9-132-1091,-2-60 3267,3-162-2866,-1 119-945,1-1 0,1 1 1,11-32-1,-9 37-68,-6 14 15,1 1-1,0 0 1,1 0 0,0 0 0,0 0 0,1 0 0,0 0-1,0 1 1,0 0 0,8-9 0,-6 9 9,1-1 1,0 1-1,0 1 1,11-8-1,-14 11-30,-1 1 1,1-1-1,0 1 0,-1 0 1,1 0-1,0 0 0,0 0 0,0 1 1,0-1-1,0 1 0,-1 0 1,1 0-1,5 1 0,0 1 3,0 0-1,-1 1 1,0 0-1,16 8 1,-14-7 155,0 1-1,16 4 0,-20-6 80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5:50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44 3552,'-3'-1'462,"3"1"-382,0 0-1,0-1 1,-1 1-1,1 0 1,0 0 0,0 0-1,-9 2 7723,22-2-5839,15 0-1095,232-10 1325,-131 2-2001,-71 5-32,16 3 95,-30 1 87,-44-1-364,1 0-1,-1 0 1,0 0 0,1 0-1,-1 0 1,0 0 0,0 0-1,1-1 1,-1 1 0,0 0-1,1 0 1,-1 0 0,0 0 0,0 0-1,1-1 1,-1 1 0,0 0-1,0 0 1,1 0 0,-1-1-1,0 1 1,0 0 0,0 0-1,1-1 1,-1 1 0,0-1-1,0 1-282,1-1-1,-1 0 0,0 0 1,0 1-1,0-1 1,0 0-1,0 1 1,0-1-1,0 0 0,0 1 1,0-1-1,-1 0 1,1 1-1,0-1 1,0 0-1,-1 1 0,1-1 1,0 0-1,-1 0 1,-4-3-1951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5:51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3552,'-1'0'84,"1"0"0,-1 0 1,1 1-1,-1-1 0,1 0 0,-1 1 0,1-1 1,-1 1-1,1-1 0,-1 1 0,1-1 1,0 0-1,-1 1 0,1 0 0,0-1 1,0 1-1,-1-1 0,1 1 0,0-1 0,0 1 1,0-1-1,-1 2 0,-2 16 288,-20 256 5001,7-130-3850,9-90-1094,4-29-148,0 0-1,2 0 1,2 40 0,0-48 279,-1-4-197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5:52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1368 2080,'0'1'32,"0"-1"0,0 0 0,0 0 0,0 0-1,0 0 1,0 0 0,-1 0 0,1 0 0,0 0 0,0 0 0,0 0 0,0 0 0,0 0 0,-1 0-1,1 0 1,0 0 0,0 0 0,0 0 0,0 0 0,0 0 0,-1 0 0,1 0 0,0 0 0,0 0-1,0 0 1,0 0 0,0 0 0,-1 0 0,1 0 0,0-1 0,0 1 0,0 0 0,0 0 0,0 0-1,0 0 1,0 0 0,0 0 0,-1 0 0,1-1 0,0 1 0,0 0 0,0 0 0,0 0 0,0 0-1,0 0 1,0-1 0,0 1 0,0 0 0,0 0 0,0 0 0,0 0 0,0-1 0,7-5 2597,0-2-661,2-23 175,-4 12-1342,5-22 200,9-71 1,-4 15-344,11-24 253,25-129 429,-1-33-413,-46 264-913,0 1 0,2 0 0,0 0 0,1 0 0,1 1-1,0-1 1,1 2 0,1 0 0,1 0 0,0 1-1,1 0 1,1 1 0,0 0 0,1 1 0,0 0-1,26-16 1,-6 7-134,0 2 0,2 1 0,56-22 0,-85 39 80,1 1 0,-1-1 0,0 1-1,1 0 1,-1 1 0,1 0 0,-1 0-1,14 2 1,-19-1 26,0-1 0,0 0-1,0 1 1,0-1 0,0 1 0,0 0 0,0-1-1,0 1 1,0 0 0,-1 0 0,1 1-1,0-1 1,-1 0 0,1 0 0,-1 1-1,1-1 1,-1 1 0,1-1 0,-1 1-1,0 0 1,0 0 0,0-1 0,0 1-1,0 0 1,0 0 0,-1 0 0,1 0-1,-1 0 1,1 0 0,-1 0 0,0 0-1,1 0 1,-1 0 0,0 0 0,-1 5 0,0-3 30,0 1 0,0 0 0,0-1 0,0 1 1,-1-1-1,0 1 0,0-1 0,0 1 1,-1-1-1,1 0 0,-1 0 0,0 0 0,0-1 1,-6 6-1,-3 1 29,0-1-1,-1 0 1,-16 9-1,13-9-1,-125 69 291,8-5-45,113-62-266,14-8-18,-1 0 0,1 1 0,-9 7 0,15-11-3,-1 0 0,1 0-1,0 0 1,0 1 0,0-1-1,-1 0 1,1 0 0,0 0 0,0 0-1,0 1 1,0-1 0,-1 0 0,1 0-1,0 0 1,0 1 0,0-1-1,0 0 1,0 0 0,0 1 0,0-1-1,0 0 1,-1 0 0,1 1-1,0-1 1,0 0 0,0 0 0,0 1-1,0-1 1,1 0 0,-1 0 0,0 1-1,0-1 1,0 0 0,0 0-1,0 1 1,0-1 0,0 0 0,0 0-1,0 1 1,1-1 0,-1 0-1,0 0 1,0 0 0,0 1 0,1-1-1,-1 0 1,0 0 0,0 0 0,0 0-1,1 0 1,-1 1 0,0-1-1,0 0 1,1 0 0,-1 0 0,0 0-1,0 0 1,1 0 0,17 5 58,-16-5-51,61 9 110,-22-4-171,57 15 0,-87-17 18,1 1 0,0 1 0,-1-1 0,0 2 0,0 0 0,-1 0-1,1 0 1,-1 2 0,11 10 0,-17-15 37,0 1-1,-1 0 1,0 0-1,1 0 1,-2 1-1,1-1 1,0 1-1,-1 0 1,0-1-1,0 1 1,1 6-1,-2-8 12,-1 0 0,1 0-1,-1 1 1,0-1-1,0 0 1,0 1-1,0-1 1,-1 0 0,1 0-1,-1 1 1,0-1-1,0 0 1,0 0 0,0 0-1,-1 0 1,1 0-1,-1 0 1,-4 5-1,0-1 66,0 0-1,-1-1 1,0 1-1,0-2 1,-14 9-1,-41 20 267,18-15 6,-84 25 0,-46-3 329,165-39-701,7-1-19,1-1 0,-1 1 0,0-1 0,1 1 0,-1-1 0,0 0 0,0 1 0,0-1 0,1 0 0,-1 0 0,0 0 0,0-1 0,0 1 0,1 0 0,-1-1 0,0 1 0,0-1-1,1 0 1,-3-1 0,8-1-3378,4 2 1797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5:52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68 3328,'0'0'1061,"-1"2"-634,0 2-172,0 0-1,0 1 1,0-1 0,0 0 0,0 8-1,-3 17 954,2-22-858,1 0 1,0-1-1,0 1 1,1 0-1,0 0 1,0 0-1,1 0 1,1 8-1,-2-13-218,1 0 0,0 0-1,-1 0 1,1 0 0,0 1 0,0-1-1,0 0 1,0 0 0,0 0 0,1-1 0,-1 1-1,0 0 1,1 0 0,0-1 0,-1 1-1,1-1 1,0 1 0,0-1 0,0 0 0,0 0-1,0 0 1,0 0 0,0 0 0,0 0-1,0 0 1,0-1 0,1 1 0,3-1 0,-2 1 2,-1-2 0,1 1 0,0 0 0,-1-1 0,1 0 0,0 1 0,-1-1 0,1-1 0,-1 1 0,0 0 0,7-5 0,-5 3 13,1-1 0,-1 0 0,0 0 0,0 0 0,6-8 0,-8 9-100,-1-1-1,0 1 0,-1-1 1,1 1-1,-1-1 1,1 0-1,-1 1 1,0-1-1,-1 0 0,1 0 1,-1 0-1,1 0 1,-1 1-1,0-1 0,-1 0 1,1 0-1,-1 0 1,1 0-1,-1 0 1,-2-3-1,1-1-57,0 1 1,-1-1-1,-1 1 1,1 0-1,-1 0 1,0 0-1,-1 0 1,0 1-1,-7-8 0,10 11-8,-1 1-1,1-1 1,-1 1-1,0 0 1,0 0-1,0 0 1,0 0-1,0 1 0,0-1 1,-1 1-1,1 0 1,0 0-1,-1 0 1,1 0-1,-1 1 1,1 0-1,-1-1 0,1 1 1,-1 0-1,1 1 1,-1-1-1,1 0 1,-1 1-1,1 0 1,0 0-1,-6 2 0,4 0-114,-17 9-577,15-11-1366,7-2 1917,0 1-1,0 0 1,0 0-1,0-1 1,0 1 0,0 0-1,0 0 1,0-1-1,0 1 1,0 0 0,0-1-1,0 1 1,0 0-1,0 0 1,0-1 0,0 1-1,0 0 1,0 0-1,0-1 1,1 1 0,-1 0-1,0 0 1,0-1 0,0 1-1,1 0 1,-1-1-1,10-13-3775,6-1 1318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30:08.5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368 0 3392,'0'0'12384,"-7"0"-8187,0 1-3864,1 0 0,-1 0 0,1 0 0,-1 1 0,1-1 0,-8 5 0,-38 18-156,39-18 3,-31 15 4,1 2 0,1 1 0,-57 45 0,98-69-185,0 1 0,0 0-1,0-1 1,0 1 0,0 0 0,0 0 0,0 0 0,1 0 0,-1 0 0,0 0 0,1 0 0,-1 0 0,0 0 0,1 0 0,-1 0 0,1 0 0,0 0 0,-1 0 0,1 0-1,0 1 1,0-1 0,0 0 0,0 0 0,0 0 0,0 0 0,0 1 0,0-1 0,0 0 0,1 0 0,-1 0 0,0 0 0,1 1 0,-1-1 0,1 0 0,-1 0 0,1 0 0,-1 0-1,1 0 1,0 0 0,0 0 0,-1-1 0,1 1 0,0 0 0,2 1 0,4 3-7,-1 0 0,1 0 0,1-1 0,-1 0 0,9 3 0,56 22 15,-41-17 88,0 0 1,-1 3 0,-1 0-1,32 22 1,-59-36-44,-1 0 0,0 0 0,1 0 0,-1 0 0,0 0-1,0 0 1,0 1 0,1-1 0,-1 0 0,0 1 0,-1-1 0,1 0 0,0 1 0,0-1 0,-1 1 0,1 0 0,-1-1 0,1 1-1,-1-1 1,1 1 0,-1 0 0,0-1 0,0 1 0,0 0 0,0-1 0,0 1 0,0 0 0,-1-1 0,1 1 0,-1 0-1,1-1 1,-1 1 0,0 1 0,-3 2 107,1 0-1,-1-1 0,0 0 0,0 1 1,-1-2-1,-7 7 0,-35 18 104,38-23-192,-22 11-451,0-1 0,-1-1-1,-58 15 1,75-25-1802,39-20-10471,6 2 9769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5:52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4320,'0'-12'1392,"1"11"-1347,-1 1-1,1-1 1,-1 1 0,1 0 0,-1 0 0,1-1-1,-1 1 1,1 0 0,-1 0 0,1 0 0,-1 0-1,1 0 1,0 0 0,-1 0 0,1 0 0,-1 0-1,1 0 1,0 0 0,0 0 0,1 0 43,-1 1 0,1-1 0,0 1 0,-1-1 0,1 1 0,0 0 0,-1 0 0,1 0 0,-1 0 0,1 0 0,-1 0 0,0 0 0,1 0 0,-1 0 0,0 1 1,2 1-1,0 1 169,7 9 97,-1-1 0,0 2-1,-1-1 1,-1 1-1,9 21 1,2 3 266,104 218 2372,-110-229-2740,-1 1 1,-2 1 0,-1-1 0,-1 1 0,-1 1 0,2 45 0,-5-4 326,-10 110-1,-3-95-47,-38 143 0,34-176-295,-2 0 0,-3-2 0,-40 80 0,48-110-492,-1 0 0,-22 28 0,31-45 27,0-1-1,0 1 1,-1-1 0,-6 6 0,9-8-70,-1 0 0,0 0 0,1-1 0,-1 1-1,0 0 1,0-1 0,1 1 0,-1-1 0,0 0 0,0 1 0,0-1 0,0 0 0,-3 0 0,-19-3-2517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5:55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1 140 3808,'0'-4'4762,"0"2"-4204,1 0 0,-1-1-1,1 1 1,0 0 0,0 0 0,0 0-1,0 0 1,0 0 0,3-3-1,17-20 437,-14 17-973,0 0 0,1 0 0,0 1 0,1 0 0,-1 1 0,1 0 0,1 0 0,-1 1 0,1 1 0,0-1 0,0 1 0,0 1 0,0 0 0,20-3 0,-26 6-48,-1-1 0,1 1 1,0 1-1,0-1 1,-1 1-1,1-1 1,0 1-1,0 0 1,-1 0-1,1 1 0,-1-1 1,1 1-1,-1 0 1,4 2-1,3 4 13,0 0 0,-1 0 0,9 10 0,-13-11 82,1-1 0,0 0-1,0-1 1,1 1 0,0-1-1,0 0 1,0-1 0,9 5-1,-6-6 137,0 0 1,0 0-1,0-1 0,0-1 0,1 0 1,-1 0-1,0-1 0,0 0 1,1-1-1,-1 0 0,0-1 0,0 0 1,0 0-1,0-1 0,0 0 0,0-1 1,-1 0-1,0-1 0,10-6 0,-5-4-28,-12 12-3093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5:55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11 244 2656,'0'0'134,"-1"0"0,1 0 0,-1 0 1,1 0-1,0 0 0,-1 0 0,1-1 0,0 1 1,-1 0-1,1 0 0,-1 0 0,1 0 0,0 0 1,-1 0-1,1-1 0,0 1 0,-1 0 0,1 0 1,0-1-1,0 1 0,-1 0 0,1 0 0,0-1 1,0 1-1,-1 0 0,1-1 0,0 1 0,0 0 1,0-1-1,0 1 0,-1 0 0,1-1 0,0 1 1,0-1-1,0 1 0,0 0 0,0-1 0,0 0 0,0-1 227,0-1 1,1 1-1,-1 0 0,1-1 0,0 1 0,-1 0 0,3-4 0,3-6 564,14-22 1,-6 14-415,0 1 0,1 1 1,0 0-1,2 1 0,0 0 0,29-20 1,-42 34-519,0 1 1,-1 0 0,1-1 0,0 2 0,0-1-1,0 0 1,0 1 0,1 0 0,-1 0 0,5 0 0,-6 1 19,-1 0 0,1 0 0,0 0 0,0 1 0,0 0 0,-1-1 0,1 1 0,0 0 0,-1 0 1,1 0-1,0 1 0,-1-1 0,0 1 0,1-1 0,-1 1 0,4 3 0,8 9 219,0 1 0,12 18 0,-16-20-12,0-1 0,0 0 1,1-1-1,23 18 0,-25-22-65,1-1 0,0 0 0,0-1 0,1 0 0,-1 0-1,14 3 1,-19-7-174,1 1-1,-1-2 0,1 1 1,-1 0-1,1-1 0,-1 0 1,1 0-1,0-1 1,-1 0-1,1 0 0,-1 0 1,0 0-1,1-1 0,9-4 1,-2 0-595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6:50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418 64 3552,'-10'-5'8842,"27"-3"-8058,-14 2-458,0 0-1,0 0 0,3-12 1,-27 62 1556,-52 129-425,34-73-1053,-129 236 673,127-262-1034,38-67-34,-19 31 162,2 2 1,-24 71-1,42-103-131,2-7-16,0 0 0,0 0 1,0 0-1,0 0 0,-1 0 0,1-1 0,0 1 0,0 0 0,-1 0 1,1 0-1,-1-1 0,1 1 0,0 0 0,-1 0 0,0-1 0,1 1 1,-2 1-1,2-5 194,10-26-183,1 1-1,1 0 0,2 1 0,17-26 1,12-25-116,-20 28 148,30-91-1,82-231-370,-124 343 287,-3 8 87,1 1 0,17-28-1,-8 16 374,-17 30-437,0 9-7,11 16 276,-2 1 0,0 0 0,-2 0 0,11 48 0,6 103 105,-17-113-200,2-1-1,30 96 1,-34-139-160,1-1 1,1 1-1,0-2 0,1 1 1,16 22-1,-13-20 82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6:50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32 7232,'-28'-8'3264,"24"1"-2848,4 2 1760,4 5-1280,1-3 1120,8 3-1153,5-5 321,6 5-704,-3-3 160,2 3-384,4 0-160,0 3-32,-1-3-64,-3 5 0,-4-5-160,2 3 96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6:51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450 7 7040,'0'0'97,"0"0"0,0 0 0,0-1 1,0 1-1,1 0 0,-1 0 0,-1-1 1,1 1-1,0 0 0,0 0 0,0-1 0,0 1 1,0 0-1,0 0 0,0-1 0,0 1 0,0 0 1,0 0-1,0 0 0,-1-1 0,1 1 1,0 0-1,0 0 0,0 0 0,0 0 0,-1-1 1,1 1-1,0 0 0,0 0 0,0 0 1,-1 0-1,1 0 0,0 0 0,0-1 0,-1 1 1,1 0-1,0 0 0,0 0 0,-1 0 0,1 0 1,0 0-1,0 0 0,-1 0 0,1 0 1,0 0-1,0 0 0,0 0 0,-1 0 0,1 1 1,0-1-1,0 0 0,-1 0 0,1 0 1,0 0-1,-17 10 2023,11-5-1822,-20 13 879,1 2 1,-29 29-1,34-29-741,-3 2-87,-12 9 255,-34 44 0,46-47-311,2 1-1,-21 36 1,31-45-213,1 1 1,0 1-1,2-1 1,-8 32-1,7-10 26,1 1-1,3 1 1,2-1-1,3 55 1,1-79-74,0 1 1,1 0-1,2-1 1,0 0-1,1 0 1,1 0-1,1 0 1,0-1-1,2 0 0,0 0 1,22 31-1,-15-28-131,27 30-1,-13-26-3466,-22-18 1795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6:58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28 4320,'5'-27'7306,"-5"30"-4070,0-1-2690,-5 45 1719,1-12-1560,-1 58 386,-4 48-486,2 197 221,9-204-239,-2-34 288,3-78-214,-2-17 278,0-15-192,-1-56-686,15-121 0,-12 172-76,0 0 0,2 0-1,-1 0 1,2 1 0,0-1-1,1 1 1,9-14 0,-8 15-2,2 0 0,-1 1 0,2 0 0,0 0 0,0 1 0,1 0 0,0 1 0,1 1 0,17-11 0,-10 9-9,1 1 0,0 0 0,0 2 0,1 0 0,41-8 0,-54 15 18,-1 0 0,1 0 0,0 1 0,0 0 0,11 1 0,-17-1 7,0 1 1,-1-1-1,1 1 0,0-1 0,0 1 1,-1 0-1,1 0 0,-1 0 0,1 0 1,-1 0-1,1 1 0,-1-1 0,0 1 1,1 0-1,-1-1 0,0 1 0,0 0 1,0 0-1,-1 1 0,3 2 0,-3-3 8,-1 0-1,1-1 0,-1 1 0,1 0 1,-1 0-1,0 0 0,0 0 1,0 0-1,0-1 0,0 1 0,-1 0 1,1 0-1,0 0 0,-1 0 1,0-1-1,1 1 0,-1 0 0,0-1 1,0 1-1,-2 3 0,-2 2 64,-1 1 0,-11 12-1,13-16-47,-10 11 48,-1-2 1,0 1-1,-1-2 0,0 0 1,-1-1-1,-29 14 0,37-20-34,-1-1-1,0 0 0,-1-1 1,1 0-1,0 0 0,-1-1 1,1-1-1,-1 0 0,0 0 0,0-1 1,1 0-1,-1-1 0,-20-4 1,0-8-420,33 17 346,-1-1 0,1 0 0,0 0 0,0 0 0,0 0 0,3 3 0,-1 0 64,184 247 1046,-169-227-997,-10-14-793,17 19 1,-26-31 652,0 0 1,1 0-1,-1 0 1,0 1 0,0-1-1,0 0 1,0 0-1,0 0 1,1 0 0,-1 0-1,0 0 1,0 0-1,0 0 1,1 0 0,-1 0-1,0 0 1,0 1-1,0-1 1,1 0 0,-1 0-1,0 0 1,0 0-1,0 0 1,1-1 0,-1 1-1,0 0 1,0 0-1,0 0 1,0 0 0,1 0-1,-1 0 1,0 0-1,0 0 1,0 0 0,1 0-1,-1-1 1,0 1-1,0 0 1,0 0 0,0 0-1,0 0 1,0 0-1,1-1 1,-1 1 0,0 0-1,0 0 1,0-1-1,2-1-1067,6-2-842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6:59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2976,'0'-1'248,"0"1"1,0-1-1,0 0 1,0 1-1,0-1 0,0 1 1,0-1-1,0 0 1,0 1-1,1-1 0,-1 1 1,0-1-1,0 1 1,1-1-1,-1 1 0,0-1 1,1 1-1,-1-1 1,0 1-1,1-1 0,-1 1 1,2-1-1,4-6 2236,-4-5 2886,-3 9-3970,1 10-1088,3 288 2291,2-171-16,-5-365-1099,0 218-1502,1-1 0,1 0 0,2 1 1,0-1-1,1 1 0,16-43 1,-20 63 17,0 1 0,0-1 0,0 1 0,1 0 0,-1-1 0,1 1 0,-1 0 0,1 0 0,0 0 0,0 0 0,0 0 0,0 1 0,0-1 0,0 0 0,1 1 0,-1 0 0,1 0 0,-1-1 0,1 1 0,-1 1 0,1-1 0,-1 0 0,1 1 0,0-1 0,-1 1 0,1 0 0,0-1 0,-1 2 0,1-1 0,0 0 0,2 1 0,13 0 61,-14-1-41,0 0-1,-1 1 0,1-1 0,0 1 0,0 0 0,-1 0 0,7 2 0,8 5 165,-12-5-154,1-1-1,-1 1 0,0 1 1,0-1-1,0 1 0,7 7 1,30 27 382,-41-37-528,3-9-6054,-1 5 4310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7:02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4320,'-1'0'302,"0"0"0,0-1 0,1 2-1,-1-1 1,0 0 0,0 0 0,0 0 0,0 0 0,-10 7 9642,19-4-5647,35 4-3922,32-6 13,81-8-1,-84 2-208,119 3 241,-107 3-386,-83-1-338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7:02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5 5728,'0'0'111,"0"-1"0,-1 1 0,1 0 0,0 0 1,0-1-1,0 1 0,0 0 0,-1 0 0,1-1 0,0 1 1,0 0-1,0 0 0,-1 0 0,1 0 0,0-1 0,0 1 1,-1 0-1,1 0 0,0 0 0,0 0 0,-1 0 0,1 0 1,0 0-1,-1 0 0,1 0 0,0 0 0,0 0 0,-1 0 0,1 0 1,0 0-1,-1 0 0,1 0 0,0 0 0,0 0 0,-1 0 1,2 11 5679,2 2-4491,-5 17 201,-1 0 0,-7 31 0,-1 6-831,-16 208-25,27-190-794,-1-71-1639,-3 5-9117,4-9 8564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30:08.9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77 15 7968,'9'-8'2724,"-9"7"-2502,0 1 0,0-1 0,1 1-1,-1 0 1,0-1 0,0 1 0,1 0-1,-1-1 1,0 1 0,0 0 0,1-1 0,-1 1-1,0 0 1,1 0 0,-1-1 0,1 1-1,-1 0 1,0 0 0,1 0 0,-1-1-1,1 1 1,-1 0 0,0 0 0,1 0-1,0 0 1,0 7 2852,-1-7-3018,0 0 1,1 1 0,-1-1 0,0 1-1,0-1 1,0 0 0,0 1 0,0-1-1,0 1 1,0-1 0,0 0 0,0 1-1,0-1 1,0 1 0,-1-1 0,1 0-1,0 1 1,0-1 0,0 0-1,0 1 1,-1-1 0,1 1 0,-52 130 1317,37-90-1399,9-22-445,-7 33 0,5-3-3577,7-29 2112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7:04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1395 4320,'3'0'11240,"-1"-6"-11398,4-21 1925,10-31 1,1 2-855,3-17-181,3 0 1,34-72-1,-33 90-316,20-67 0,9-41 160,-39 123-410,1-1 0,2 2 1,2 0-1,1 2 0,2 0 0,32-41 0,-19 32-182,54-66-206,-70 90 86,2 1 0,40-33 1,-52 47 124,1 1 1,0 0-1,0 0 1,0 1-1,1 1 1,16-6 0,-20 8-21,0 1 0,-1-1 0,1 1 0,0 1 0,0-1 0,-1 1 0,1 0 0,0 1 1,0 0-1,-1 0 0,1 0 0,9 4 0,-13-4 35,0 1 0,0 0-1,-1 0 1,1 0 0,0 0 0,-1 1-1,1-1 1,-1 1 0,0 0 0,0-1 0,0 1-1,0 0 1,0 0 0,-1 0 0,1 0 0,-1 1-1,0-1 1,0 0 0,0 0 0,-1 1-1,1-1 1,-1 1 0,1-1 0,-1 1 0,0-1-1,-1 0 1,1 1 0,0-1 0,-1 1-1,-1 3 1,-2 2 64,0-1-1,0-1 0,-1 1 1,0 0-1,-1-1 0,1 0 1,-1-1-1,-9 8 0,-7 6 100,-29 18-1,-1-5 18,-77 38 0,129-71-193,0 0 1,0 0-1,0 0 1,0 0-1,0 0 0,-1 0 1,1 0-1,0 0 0,0 1 1,0-1-1,0 0 1,0 0-1,0 0 0,0 0 1,0 0-1,0 0 1,0 0-1,0 1 0,0-1 1,0 0-1,0 0 1,-1 0-1,1 0 0,0 0 1,0 0-1,0 1 1,0-1-1,0 0 0,1 0 1,-1 0-1,0 0 1,0 0-1,0 1 0,0-1 1,0 0-1,0 0 1,0 0-1,0 0 0,0 0 1,0 0-1,0 1 1,7 6-165,16 9 95,-12-8-14,-1 0 85,0 1 0,-1 1 0,0 0 1,0 0-1,10 16 0,-15-19 32,0 0-1,-1 0 1,0 0-1,0 0 1,-1 0-1,0 0 1,0 1 0,0-1-1,-1 1 1,0 14-1,-1-9 99,0 0-1,-2 0 1,1-1 0,-5 16-1,4-22-45,0 0-1,0 0 1,0-1-1,-1 1 1,1-1-1,-2 0 1,1 0-1,0 0 0,-1 0 1,0-1-1,-6 7 1,1-4-51,-1 0-1,0-1 1,0 0 0,0 0 0,-1-1 0,0 0-1,0-1 1,0-1 0,-13 4 0,5-3-350,0-1 1,0-1-1,0-1 0,-36-1 1,43-1 398,-12-1-5643,38-7-2832,7 3 6027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7:04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75 7296,'-4'-4'5743,"4"4"-5579,-10 1 2007,-10 10-479,-10 9-442,1 2 0,-45 43-1,69-59-1175,0-1-1,0 1 0,1 0 0,0 0 0,0 0 1,0 1-1,1-1 0,-5 15 0,7-19-45,1 0 0,-1 0 0,1 1 0,-1-1 0,1 1 0,0-1 0,0 0 0,0 1 0,0-1 0,0 1 0,1-1 0,-1 0-1,1 1 1,0-1 0,-1 0 0,1 0 0,0 1 0,0-1 0,0 0 0,1 0 0,-1 0 0,0 0 0,1 0 0,0-1 0,-1 1 0,1 0 0,0-1 0,0 1 0,0-1 0,3 3 0,3-1 68,0 1 0,0-2 0,0 1 1,0-1-1,0 0 0,1 0 0,-1-1 1,1-1-1,-1 1 0,1-1 1,-1-1-1,1 1 0,-1-1 0,1-1 1,-1 0-1,0 0 0,0 0 0,0-1 1,14-7-1,-17 7-59,-1-1 0,1 1 1,-1 0-1,0-1 0,0 0 0,0 0 1,-1 0-1,1-1 0,-1 1 1,4-9-1,-1 1 67,0 0 0,-1 0 0,3-17 1,-5 19-89,-1 0 0,0-1 1,-1 1-1,0-1 1,-1 0-1,0 1 0,0-1 1,-1 1-1,-1-1 1,0 1-1,0-1 0,-5-9 1,6 16-65,0 1 1,-1-1-1,1 1 1,-1 0-1,0-1 0,0 1 1,-1 0-1,1 0 1,-1 0-1,1 1 1,-1-1-1,0 0 0,0 1 1,0 0-1,0 0 1,0 0-1,-1 0 1,1 0-1,-1 1 0,1-1 1,-1 1-1,0 0 1,1 0-1,-1 1 1,0-1-1,0 1 0,1-1 1,-1 1-1,-7 1 1,-1 0-464,-1 1 1,1 1 0,-1 0 0,1 1-1,0 0 1,0 0 0,-16 10 0,24-13-2,1 1 1,0 0-1,0 0 1,0 0-1,0 1 1,0-1 0,0 1-1,1-1 1,-5 6-1,1 8-1594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7:05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23 5216,'0'-1'60,"-1"-1"305,1 0-1,-1-1 1,0 1-1,1 0 0,-1 0 1,0 0-1,-3-4 2035,7 7-732,9 6 728,13 11-257,-17-10-1695,-1-1 0,0 1-1,0 0 1,11 18 0,17 41 833,-21-40-915,-3-5-130,125 258 2572,-124-249-2483,-2 0 0,-1 1 0,-1 1 0,-2-1 1,-1 1-1,-1 0 0,-3 1 0,-1 32 0,-3-25-166,-1-1 1,-2 0-1,-2 0 1,-2-1 0,-1 0-1,-21 46 1,-120 231-467,103-219-1771,44-87 1261,-1 0 0,1 0 0,-11 12 0,14-19 248,-1-1-1,1 0 1,0 1 0,-1-1-1,1 0 1,-1 0-1,0 0 1,0 0 0,0-1-1,0 1 1,0-1 0,0 0-1,0 0 1,-7 2 0,-17-2-3762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7:07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29 5408,'0'0'27,"-2"-1"365,1 1 0,-1-1 1,1 1-1,-1 0 0,0-1 1,1 1-1,-1 0 0,1 0 1,-1 0-1,1 0 0,-1 0 0,1 0 1,-1 1-1,0-1 0,-2 1 1,3 0 321,-1-1 0,0 1 1,0-1-1,1 0 0,-1 1 1,0-1-1,0 0 1,1 0-1,-5-2 3696,19 2-3250,154-9-427,-68 2-746,-22 1-90,-37 1 80,71 3 0,-57 3 930,-33-2-2986,-1 2-5842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7:07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19 119 4480,'-18'5'4506,"19"-6"-4145,0 0-1,0 0 1,0 0 0,0 1-1,1-1 1,-1 0-1,0 1 1,0 0-1,1-1 1,-1 1-1,0-1 1,1 1-1,-1 0 1,0 0 0,3 0-1,2-1 666,13-5 484,1 0 1,29-16-1,12-4-127,-26 15-1119,1 1 0,58-7-1,76 2-984,-142 13-1023,-2 4 474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7:08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441 61 4640,'11'-14'14009,"-24"-5"-11256,9 16-2576,0 0 0,-1 0 0,1 0 0,-1 1 0,0 0 0,1-1 0,-1 2 0,0-1 0,0 1 0,-1-1 0,1 2 0,0-1 0,-6 0 0,-10 0-118,0 2 1,-26 3-1,24-1-30,2 0-1,-1 2 1,0 1 0,1 0-1,0 1 1,0 2 0,-21 12-1,35-17-20,1 1 0,0 0 1,0 0-1,0 1 0,1 0 0,-1 0 0,2 0 0,-1 0 0,1 1 0,0 0 0,0 0 0,0 0 0,1 0 1,1 1-1,-1-1 0,1 1 0,0 0 0,1 0 0,-1 13 0,1-11 30,1 1-1,0-1 1,1 0-1,0 0 1,1 0-1,0 0 1,1 0-1,0-1 1,0 1 0,1-1-1,0 1 1,1-1-1,0-1 1,0 1-1,8 8 1,-4-6 83,1-1 0,0 0 0,1-1-1,0-1 1,1 1 0,-1-2 0,2 1 0,-1-2 0,14 6 0,-10-6 8,0 0 0,1-1 0,0-1 0,0-1 0,0 0 0,34 1 0,-44-5-162,1 1-1,-1-1 1,1 0 0,-1 0-1,1-1 1,-1 0 0,10-5-1,-9 4-846,0-1 0,-1 0 0,10-8 0,-3 3-672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7:09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25 182 3392,'0'0'109,"0"-1"-1,0 1 1,0 0 0,-1-19 16144,-2 28-15070,-1 4-1031,1 0-1,1 0 0,0 1 0,1-1 1,1 15-1,-1 1 51,-2 10-42,0-9 84,2 1-1,3 40 0,-2-44 568,2-34-174,0 0 1,0-1-1,0-9 0,9-128-423,6 7-545,15-17 379,-32 154-52,0 0 1,1 1-1,-1-1 0,0 0 1,1 0-1,-1 1 0,1-1 1,-1 0-1,1 0 0,0 1 1,-1-1-1,1 1 0,0-1 1,-1 1-1,1-1 0,0 1 1,-1-1-1,1 1 0,0-1 1,0 1-1,0 0 0,0 0 1,-1-1-1,1 1 0,0 0 1,0 0-1,0 0 0,0 0 1,0 0-1,-1 0 0,1 0 1,0 0-1,0 0 0,0 1 1,0-1-1,0 0 0,1 1 1,4 1 76,1 0 0,-1 1 0,10 5 0,-16-8-71,17 9 37,1-1 1,0 0 0,1-1-1,0-1 1,0-1 0,0 0-1,1-2 1,32 2 0,-51-5-289,14 2-1995,-8 0-1498,-3 3 1598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7:09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47 7456,'-9'-16'8778,"14"14"-5621,4 0-1423,11-13 719,-2 11-1979,1 1 0,-1 1 0,1 0 0,0 2-1,24 2 1,4-1-181,127 5-229,-156-3-31,-2-1-1028,-5-2-3147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7:10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 52 4064,'23'-7'2998,"-10"3"1950,-12 4-4729,-1 0-1,0 0 1,1 0-1,-1 0 1,1-1-1,-1 1 1,0 0 0,1 0-1,-1-1 1,0 1-1,1 0 1,-1-1-1,0 1 1,1 0-1,-1-1 1,0 1-1,0 0 1,1-1-1,-1 1 1,0 0-1,0-2 1,0 2-151,0 0 1,0 0-1,0-1 0,0 1 0,0 0 1,0 0-1,-1 0 0,1-1 1,0 1-1,0 0 0,0 0 1,0 0-1,-1 0 0,1-1 1,0 1-1,0 0 0,-1 0 0,1 0 1,0 0-1,0 0 0,0 0 1,-1 0-1,1-1 0,0 1 1,0 0-1,-1 0 0,1 0 1,0 0-1,0 0 0,-1 0 0,1 0 1,0 0-1,0 0 0,-1 1 1,1-1-1,0 0 0,0 0 1,-1 0-1,1 0 0,0 0 0,0 0 1,-1 0-1,1 1 0,-13 0 576,0 0 0,1 0 0,-22-2 0,-2 0-153,8 1-252,-1 2-1,1 1 1,0 1 0,0 1-1,0 2 1,1 1 0,-27 11-1,47-16-251,1 1 0,0-1 0,1 1 0,-1 0 0,0 1 0,1 0 0,0-1 0,0 2 0,1-1 0,-1 0 0,1 1 0,0 0 0,1 0 0,0 0 0,-1 1 0,2-1 0,-1 1 0,-1 8 0,1-3 57,0 0-1,1 0 1,1 0 0,0 1 0,1-1 0,0 0 0,1 0 0,0 1 0,5 20 0,5-6 201,-11-25-225,1-1 0,-1 0 0,1 0 1,0 0-1,0 0 0,-1 0 1,1 0-1,0 0 0,0 0 1,0 0-1,0 0 0,0 0 1,0-1-1,1 1 0,-1 0 1,0-1-1,0 1 0,1-1 1,1 1-1,0-1 17,0 0 1,0 0-1,0-1 0,-1 1 1,1-1-1,0 0 0,-1 1 1,1-1-1,0-1 0,3-1 1,28-19 174,-26 17-163,16-13-76,-1-1 1,22-23 0,-20 19-18,-6 5 12,9-8 153,0-1 1,-2-1-1,25-34 1,-48 57-100,0-1 1,0 1 0,0-1-1,-1 0 1,3-8 0,-5 13-24,0-1-1,1 0 1,-1 0 0,0 0 0,0 0 0,0 1-1,0-1 1,0 0 0,-1-3 0,1 4-3,0 0 1,-1 1 0,1-1-1,0 0 1,-1 1-1,1-1 1,-1 0 0,1 1-1,-1-1 1,1 1-1,-1-1 1,1 1 0,-1-1-1,0 1 1,1-1-1,-1 1 1,0-1 0,1 1-1,-1 0 1,0-1-1,1 1 1,-1 0 0,-1 0-1,0-1 29,0 1 1,0 0-1,-1-1 0,1 1 0,0 1 0,0-1 0,-1 0 0,1 0 1,0 1-1,0-1 0,0 1 0,0 0 0,0 0 0,0 0 1,0 0-1,0 0 0,0 0 0,0 0 0,0 1 0,0-1 0,1 0 1,-3 4-1,1-3 22,1 1 0,0 0 0,0-1 0,0 1 0,1 0 0,-1 0 1,1 0-1,0 0 0,-1 0 0,1 0 0,0 1 0,1-1 0,-1 0 0,0 6 0,2 0 25,0-1 0,0 1 0,0 0 0,1-1 0,1 1 0,-1-1 0,6 11 0,31 55 101,-27-52-191,-3-7 41,0 0 0,1-1 0,22 25 0,-29-35-144,0-1 0,1 1 0,-1-1 0,1 0 1,0 0-1,0-1 0,0 1 0,0-1 0,1 1 0,-1-1 0,1-1 1,-1 1-1,1-1 0,-1 1 0,1-1 0,0-1 0,0 1 1,0-1-1,4 0 0,-3-1-769,-1-1 0,0 0 0,0 0 1,0 0-1,0 0 0,0-1 0,-1 0 1,1 0-1,-1 0 0,0-1 0,0 0 0,5-5 1,11-9-5416,6 1 1031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7:11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28 4384,'2'-3'452,"4"-10"568,-6 12-901,0 1 1,0-1-1,0 1 1,0 0-1,0-1 1,0 1 0,0-1-1,0 1 1,0-1-1,0 1 1,0 0-1,0-1 1,0 1-1,0-1 1,0 1-1,0-1 1,0 1-1,-1 0 1,1-1 0,0 1-1,0 0 1,-1-1-1,1 1 1,0-1-1,0 1 1,-1 0-1,1 0 1,-1-1-1,1 1-4,0 0 1,0 0-1,0 0 0,-1 0 0,1 0 0,0 0 0,0 0 0,0 1 0,-1-1 0,1 0 1,0 0-1,0 0 0,0 0 0,0 0 0,-1 0 0,1 1 0,0-1 0,0 0 0,0 0 1,0 0-1,0 0 0,0 1 0,0-1 0,-1 0 0,1 0 0,0 0 0,0 1 0,0-1 1,0 0 124,-15 27 1901,-29 37 0,18-28-1282,-56 88 928,61-90-1415,2 1 0,1 0 0,-16 45 0,19-37-125,1 0 0,2 1 1,-6 45-1,14-58-155,1 0 0,2 1 0,1-1 0,1 1 0,6 34 0,-2-43-57,0 0 0,2 0 1,0-1-1,2 1 0,0-1 0,16 24 1,-2-9-472,2 0 0,38 43 0,-9-18-370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30:09.2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1 7040,'13'0'3200,"-22"0"-2752,5 0-416,-1 0-128,10 0 96,-1 8-1248,0 1-448,10 6 928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7:11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 6240,'-4'-8'1294,"6"7"-100,13 9 869,3 2-604,25 10 615,-1 2-1,0 2 0,61 46 0,-86-55-1729,0 1 0,-1 0 0,-1 1-1,-1 0 1,0 1 0,-2 1-1,0 0 1,-1 1 0,0 0 0,8 27-1,-5-9 162,-3 1-1,-1 0 1,-2 0 0,6 76-1,-11-86-353,-2 1 0,-2-1 0,0 1 0,-2-1-1,-1 0 1,-15 53 0,7-50-250,-2-1 1,-1 0-1,-1-1 0,-1-1 1,-40 51-1,23-39-1631,-48 46-1,27-34-40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7:20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1072 6656,'0'-1'87,"0"1"-1,-1 0 1,1 0 0,-1 0 0,1 0-1,0 0 1,-1 0 0,1 0 0,-1 0-1,1 0 1,0 1 0,-1-1 0,1 0 0,0 0-1,-1 0 1,1 0 0,-1 0 0,1 1-1,0-1 1,-1 0 0,1 0 0,0 1 0,0-1-1,-1 0 1,1 0 0,0 1 0,0-1-1,-1 0 1,1 1 0,0-1 0,0 1-1,0-1 1,-1 1 0,1 0 36,0-1 1,1 1-1,-1 0 1,0 0-1,0 0 1,1 0-1,-1-1 1,0 1-1,1 0 1,-1 0-1,1-1 1,-1 1-1,1 0 1,-1-1-1,1 1 1,-1 0-1,2 0 1,-1 0 69,1 1 1,0-1-1,0 1 0,0-1 1,0 1-1,0-1 0,0 0 1,0 0-1,0 0 0,0-1 1,1 1-1,-1 0 0,0-1 1,0 1-1,1-1 0,-1 0 1,0 0-1,1 0 0,-1 0 1,1 0-1,-1 0 0,0-1 1,0 1-1,1-1 0,-1 0 1,0 1-1,4-3 0,74-49 1997,-17 11-1244,-53 34-849,16-8 281,-2-1 1,46-38-1,-49 33-282,-1-1 0,0-1 0,-2-1 1,24-42-1,47-110-67,-61 117-38,-8 20-167,29-38 0,-49 77 181,0-1-1,0 1 0,0 0 1,1-1-1,-1 1 0,0-1 1,1 1-1,-1 0 1,0-1-1,1 1 0,-1 0 1,0 0-1,1-1 0,-1 1 1,0 0-1,1 0 0,-1-1 1,1 1-1,-1 0 0,1 0 1,-1 0-1,1 0 1,-1 0-1,0-1 0,1 1 1,-1 0-1,1 0 0,-1 0 1,1 1-1,0-1-3,0 0-1,0 1 1,0-1-1,-1 1 1,1 0-1,0-1 1,-1 1-1,1 0 1,0-1-1,-1 1 1,1 0-1,-1-1 1,2 3-1,0 2-25,1 1 0,-1-1 0,2 11 0,4 22 124,-3 1 1,0-1-1,-3 1 1,-1 0-1,-3-1 1,0 1 0,-3-1-1,-9 40 1,4-38 282,8-37-316,1 0 0,0 0 1,-1 0-1,0 0 0,1-1 0,-1 1 0,0 0 0,0-1 0,-1 1 0,-3 2 0,3-3-27,0 1 0,-1-1 0,1-1 0,-1 1 0,0 0 0,0-1 0,1 0 0,-1 0 0,0 0 0,0 0 0,0-1 0,0 1 0,0-1 0,0 0 0,0 0 0,0-1 0,0 1 0,-7-2 0,-5-3-338,1 0 1,0-1-1,-20-10 0,9 4 118,13 6-94,11 5 163,0-1 0,0 1 1,0 1-1,0-1 0,0 0 1,0 0-1,0 1 1,0-1-1,-4 1 0,30 14-1290,-1-1 1328,0-2 0,1 0 0,0-2 0,26 7 0,-38-14 187,-1 1 0,1-2 0,0 1 0,0-2 0,-1 1 0,1-2 0,0 0 0,0 0 0,-1-1 0,1 0 0,16-6 0,8-5 100,-1-2-1,57-33 0,-71 35-183,-1-1 0,-1-1 0,0 0 0,0-2 0,23-27 0,-16 10 66,-2 0-1,26-49 1,32-79-22,-65 125-13,-2 0 0,-1-1 0,-1-1-1,13-75 1,-25 96-49,-1 0 0,0 1 0,-1-1 0,0 0 0,-2 1 0,-5-19 0,7 30-24,1 5 4,0 1 1,0 0-1,0-1 0,0 1 1,0 0-1,0-1 0,0 1 1,0-1-1,0 1 0,0 0 1,0-1-1,-1 1 0,1 0 1,0 0-1,0-1 0,0 1 1,-1 0-1,1-1 1,0 1-1,0 0 0,-1 0 1,1-1-1,0 1 0,0 0 1,-1 0-1,1 0 0,0-1 1,-1 1-1,1 0 0,0 0 1,-1 0-1,1 0 0,0 0 1,-1 0-1,1 0 0,0 0 1,-1-1-1,1 1 0,0 0 1,-1 1-1,1-1 0,0 0 1,-1 0-1,1 0 1,0 0-1,-1 0 0,1 0 1,0 0-1,-1 0 0,1 1 1,0-1-1,-1 0 0,1 0 1,0 0-1,-1 1 0,1-1 1,0 0-1,0 0 0,-1 1 1,1-1-1,0 0 0,0 1 1,-17 19-412,-50 96 116,51-85 425,1 0 0,2 1 0,1 0 1,1 1-1,-7 41 0,4 2-90,-5 93 0,17-146-2,1 0 0,1 0 0,2 1 0,0-1 0,5 24 0,-5-39 7,0 0 0,1-1 0,0 1 0,0 0 0,1-1 0,0 0 0,8 12 0,-8-15 27,0 0 0,0 1-1,1-1 1,-1-1 0,1 1 0,-1-1 0,1 0 0,0 0-1,1 0 1,-1 0 0,11 3 0,-11-5-27,1 0 0,-1 0 1,0 0-1,0-1 0,1 0 0,-1 0 0,0 0 1,1-1-1,-1 1 0,0-1 0,0-1 1,0 1-1,8-4 0,2-1 17,-1-1 0,-1-1 1,17-11-1,-4-1-21,-1-2 0,-1 0 0,-2-1 0,38-49 0,-57 68-15,0 1 1,-1-1-1,0 0 1,0 0 0,0 0-1,2-6 1,-4 10-20,0 0 1,0-1 0,1 1 0,-1 0 0,0 0-1,0-1 1,0 1 0,0 0 0,0-1-1,0 1 1,0 0 0,0-1 0,0 1 0,0 0-1,0-1 1,0 1 0,0 0 0,0-1 0,0 1-1,0 0 1,0 0 0,0-1 0,0 1-1,-1-1 1,-5 3-157,-10 12-133,7-3 250,1 0-1,0 1 1,1 0 0,0 0 0,1 0 0,0 1 0,1 0 0,1 0 0,-6 25 0,9-35 45,1 0-1,-1 1 1,1-1-1,0 0 1,0 1-1,0-1 1,1 0-1,-1 1 1,1-1-1,0 0 1,0 0 0,0 0-1,0 0 1,0 0-1,1 0 1,-1 0-1,1 0 1,0 0-1,0 0 1,0-1 0,0 1-1,0-1 1,1 0-1,-1 1 1,1-1-1,-1 0 1,1 0-1,0-1 1,5 3 0,-2-2 74,1 0 0,0 0 1,-1-1-1,1 0 0,0-1 1,-1 1-1,1-1 0,0-1 1,0 1-1,-1-1 1,1 0-1,0-1 0,-1 1 1,1-1-1,6-4 0,-6 3-35,0 0-1,0-1 0,-1 0 0,1 0 1,-1 0-1,0-1 0,0 0 0,-1 0 1,1-1-1,-1 1 0,0-1 0,-1 0 1,6-10-1,-8 12-47,-1 1 0,1-1 0,-1 0-1,1 0 1,-1-1 0,-1 1 0,1 0 0,-1 0 0,1 0 0,-1 0 0,0-1 0,-1 1 0,1 0-1,-1 0 1,0 0 0,-2-7 0,2 8-22,0 0-1,0 0 1,-1 0 0,1 0-1,-1 0 1,0 0 0,0 0-1,0 0 1,0 1 0,-1-1-1,1 1 1,-1 0 0,1 0 0,-1 0-1,0 0 1,0 0 0,0 0-1,0 1 1,0 0 0,0-1-1,-4 0 1,-1 1-36,1-1 0,-1 2-1,1-1 1,-1 1 0,1 0 0,-1 0 0,0 1-1,1 0 1,0 1 0,-1 0 0,1 0 0,-10 4 0,9-2-336,23-4 200,70-12 435,10-1-280,-79 11 1,0 2 1,-1 0-1,1 1 1,17 3-1,-27-3 47,1 1 1,-1 0-1,0 0 1,0 0-1,0 0 1,-1 1-1,1 0 1,-1 1-1,1-1 0,-1 1 1,0 0-1,0 0 1,-1 1-1,1-1 1,-1 1-1,0 0 0,0 0 1,0 0-1,-1 1 1,0 0-1,0-1 1,-1 1-1,4 9 1,-3-2 64,-1-1 1,0 1 0,-1 0-1,0 0 1,-2 19-1,-11 65 308,4-54-117,-1 0-1,-3-1 1,-2 0-1,-1-1 1,-38 70 0,53-110-230,0-1 1,0 1 0,-1 0-1,1-1 1,0 1 0,-1-1-1,1 0 1,0 1 0,-1-1-1,1 1 1,-1-1 0,1 1 0,-1-1-1,1 0 1,-1 1 0,1-1-1,-1 0 1,1 0 0,-1 1-1,0-1 1,0 0-17,1-1 0,-1 1 0,1-1 0,-1 1 0,1-1 0,-1 0 0,1 1 0,0-1 0,-1 1 0,1-1 0,0 0 0,-1 1 0,1-1 0,0 0 0,0 1 0,0-1 0,0 0 0,0 1 0,0-1 0,0 0 0,0 0 0,0 1 0,0-1 0,0 0 0,0 0 0,2-25-44,0 0 0,2 0 1,0 1-1,2-1 1,17-45-1,63-126-25,-59 140 69,39-100-313,-61 144 294,5-12-17,-2 1-26,2 0 0,1 1 0,24-38 1,-34 59 32,0 0 1,0 1 0,1-1 0,-1 0 0,1 1 0,0-1 0,-1 1 0,1 0 0,0-1 0,0 1 0,-1 0 0,1 0-1,0 0 1,4 0 0,-5 0 8,0 1-1,0 0 1,1 0-1,-1 0 1,0 0-1,1 1 1,-1-1-1,0 0 1,0 0-1,1 1 1,-1-1 0,0 1-1,0-1 1,0 1-1,0 0 1,0-1-1,1 1 1,-1 0-1,0 0 1,-1 0-1,1 0 1,0-1-1,0 1 1,1 2-1,1 2 28,0 0 0,-1 0 0,1 0 0,-1 0 0,0 0 0,-1 0 0,1 1 0,-1-1 0,0 0 0,0 1 0,-1-1 0,1 1-1,-1 0 1,-1-1 0,-1 11 0,-1 6 17,-2 1 0,-10 30-1,9-36 46,0-1 0,-1 0 0,-9 16 1,10-23-56,1-1 1,-1 0 0,0 0-1,0 0 1,-1-1 0,-14 11 0,20-17-36,0 0 0,-1 0 0,1 0 0,-1 0 0,0 0 0,1-1 1,-1 1-1,0-1 0,1 1 0,-1-1 0,0 1 0,1-1 0,-1 0 1,0 0-1,0 0 0,1 0 0,-1 0 0,0 0 0,0-1 0,1 1 1,-1 0-1,0-1 0,1 0 0,-1 1 0,0-1 0,1 0 0,-3-1 1,4 2-4,0 0 1,0 0 0,0 0 0,0-1 0,1 1-1,-1 0 1,0 0 0,0 0 0,0 0 0,0 0-1,0 0 1,0-1 0,0 1 0,0 0 0,1 0-1,-1 0 1,0 0 0,0 0 0,0 0 0,0 0-1,0 0 1,0 0 0,1 0 0,-1 0 0,0-1-1,0 1 1,0 0 0,0 0 0,0 0 0,1 0-1,-1 0 1,0 0 0,0 0 0,0 0 0,0 1-1,0-1 1,1 0 0,-1 0 0,0 0 0,0 0-1,0 0 1,0 0 0,0 0 0,1 0 0,-1 0-1,0 0 1,13 3-22,2 1 19,0-1 0,0-1 0,0 0 1,25 0-1,64-6 178,-89 2-236,15 1 94,-1-3 0,0 0 0,-1-2 0,1 0 0,38-16 0,-58 18-1,0-1 0,1 0 0,-2 0 0,1-1 0,-1 0 0,0-1 0,0 0 0,0 0 0,-1-1 0,0 0 0,-1 0 0,0 0 0,0-1 0,-1 0 0,0 0 0,0 0 0,-1-1 0,0 1 0,-1-1 0,0 0 1,2-18-1,-4 25-40,-1 0 0,0 0 0,0 0 0,0-1 1,0 1-1,0 0 0,-1 0 0,1 0 1,-1 0-1,0 0 0,-1-3 0,1 5-3,0 0 0,0 0 0,0-1 0,0 1 0,0 0 0,0 0-1,0 1 1,0-1 0,0 0 0,-1 0 0,1 1 0,0-1 0,0 0-1,-1 1 1,1-1 0,0 1 0,-1 0 0,1-1 0,-1 1 0,1 0-1,0 0 1,-1 0 0,1 0 0,-1 0 0,1 0 0,-1 0 0,1 1-1,0-1 1,-2 1 0,-6 1-31,1 1 0,0 0 0,1 0 0,-1 1 0,1 0 0,-1 0-1,1 1 1,-9 7 0,0 2-57,0 0 0,-18 21 0,27-26 170,-1 0-1,1 0 0,1 0 1,0 1-1,0 0 0,-6 17 1,11-24-41,0 1 0,0-1 0,0 1 0,0 0 1,0-1-1,1 1 0,0 0 0,0-1 1,0 1-1,0 0 0,1 0 0,-1-1 0,1 1 1,0 0-1,0-1 0,0 1 0,0-1 1,1 1-1,0-1 0,0 0 0,-1 0 0,2 1 1,2 3-1,1-1 25,0 0 0,1-1 0,-1 1 0,1-1 0,0-1 0,1 1 0,-1-1 0,1 0 0,9 3 0,11 2 169,37 8 0,-62-16-204,9 2 83,0-1 0,0-1 0,1 0 0,-1 0 0,15-2 0,-20 1-332,1-2-1,-1 1 0,13-5 0,-15 5-490,0-2-1,-1 1 1,1 0-1,0-1 1,7-6-1,-11 8 193,0 0 0,1 0 0,-1 1-1,0-2 1,-1 1 0,1 0 0,0 0 0,0 0-1,0 0 1,-1 0 0,1-1 0,0 1 0,-1 0-1,1-2 1,0 1-130,4-11-3327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7:22.2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260 64 4992,'0'0'1589,"14"5"4550,-13-5-5951,-1 0 0,0 0 0,0 0 0,1 0 0,-1 0 0,0 0 0,1 0 0,-1 0 1,0 0-1,1 0 0,-1-1 0,0 1 0,0 0 0,1 0 0,-1 0 0,0 0 0,1 0 0,-1 0 1,0-1-1,0 1 0,1 0 0,-1 0 0,0-1 0,0 1 0,0 0 0,1 0 0,-1 0 1,0-1-1,0 1 0,0 0 0,0-1 0,0 1 0,1-1 0,-4-11 1849,-11-9-1307,11 18-638,1 0-1,0 0 1,-1 1 0,1-1-1,-1 1 1,0 0-1,0 0 1,-6-4 0,7 5-58,-1 0 0,1 1 1,0-1-1,0 1 0,-1 0 1,1-1-1,0 1 0,-1 0 0,1 0 1,0 0-1,-1 1 0,1-1 1,0 0-1,0 1 0,0 0 1,-4 1-1,1 0-12,-1 1 1,0 0-1,1 0 1,-1 1 0,1 0-1,0 0 1,0 0-1,-7 8 1,-3 6 33,-14 21 0,17-24-40,7-7-49,-11 14 7,-20 36 0,32-51 58,0 1 0,1 0 0,0 0 0,0 1 0,1-1-1,0 0 1,0 1 0,1-1 0,0 10 0,1-13 12,1 0-1,0-1 0,0 1 1,0-1-1,0 1 0,1-1 1,0 1-1,0-1 0,0 0 1,0 0-1,1 0 0,-1 0 1,1-1-1,0 1 0,0 0 1,4 2-1,0 1 51,1-1-1,0 0 1,-1 0-1,2-1 1,-1 0 0,16 6-1,-11-6-12,0-1 0,1 0 0,0-1 0,0-1-1,0 0 1,0-1 0,0-1 0,15 0 0,-4-3-844,0 0-1,0-2 1,39-12 0,-32 8-784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7:23.1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95 3808,'-5'-14'1227,"5"14"-1184,0 0 1,0-1 0,0 1 0,0 0 0,0-1 0,0 1 0,0 0 0,0 0 0,-1-1 0,1 1 0,0 0 0,0-1-1,0 1 1,-1 0 0,1 0 0,0-1 0,0 1 0,-1 0 0,1 0 0,0 0 0,-1-1 0,1 1 0,0 0 0,-1 0 0,1 0-1,0 0 1,0 0 0,-1 0 0,1 0 0,-1 0 0,1 0 0,0 0 0,-1 0 0,1 0 0,0 0 0,-1 0 0,-1-1 1037,3-2 303,0 3-1304,-1-1 0,0 1 0,0 0 0,0 0 0,0 0 0,0 0 0,1 0 0,-1 0 1,0-1-1,0 1 0,0 0 0,0 0 0,0 0 0,0 0 0,0 0 0,0-1 0,0 1 0,0 0 0,1 0 0,-1 0 0,0-1 0,0 1 0,0 0 0,0 0 0,0 0 0,0 0 0,0-1 0,-1 1 1,1 0-1,0 0 0,0 0 0,0 0 0,0-1 0,0 1 0,0 0 0,0 0 0,0 0 0,0 0 0,0-1 0,0 1 0,-1 0 0,1 0 0,0 0 0,0 0 0,0 0 0,0 0 0,0 0 1,-1-1-1,-6 2 3362,5 0-3217,0 0 1,0-1-1,0 1 0,0 0 1,0 0-1,0 1 0,1-1 1,-1 0-1,0 0 0,1 1 1,-1-1-1,1 1 0,-1 0 1,1-1-1,0 1 0,0 0 1,0 0-1,0-1 0,-1 4 1,2-4-201,-1 0 22,0 0-1,1 0 1,-1 0 0,1 0 0,-1 0 0,1 0-1,0 0 1,-1 0 0,1 0 0,0 0 0,0 1-1,0-1 1,0 0 0,0 0 0,0 0-1,0 0 1,0 1 0,0-1 0,0 0 0,1 0-1,-1 0 1,1 0 0,-1 0 0,1 0 0,-1 0-1,1 0 1,-1 0 0,1 0 0,0 0 0,0 0-1,-1 0 1,1 0 0,1 1 0,2 0-7,-1 0 0,0 0 0,0-1 1,1 1-1,-1 0 0,1-1 0,-1 0 1,1 0-1,0 0 0,0-1 0,-1 1 1,1-1-1,0 1 0,0-1 0,-1-1 1,6 0-1,1 0 70,0 0 1,0-1 0,0-1-1,19-7 1,147-60 468,-129 53-511,89-17 0,-127 32-212,37-4-736,-46 6 802,1-1 0,-1 1 0,0 0 0,0 0 0,0 0 1,0 0-1,0 0 0,1 0 0,-1 0 0,0 0 0,0 0 1,0 0-1,0 0 0,1 0 0,-1 0 0,0 0 0,0 0 0,0 0 1,0 0-1,0 1 0,1-1 0,-1 0 0,0 0 0,0 0 1,0 0-1,0 0 0,0 0 0,0 0 0,1 0 0,-1 0 1,0 1-1,0-1 0,0 0 0,0 0 0,0 0 0,0 0 0,0 0 1,0 1-1,0-1 0,0 0 0,0 0 0,0 0 0,0 0 1,0 0-1,0 1 0,0-1 0,0 0 0,0 0 0,0 0 1,0 0-1,0 1 0,0-1 0,0 0 0,-10 14-10923,5-3 8041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7:23.5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59 7136,'-16'3'3005,"18"-3"-1631,22-2 3406,-11 1-4169,23-3 882,0-2 0,35-10-1,28-6-690,-69 17-955,46 0-1,-66 5-570,1 0 0,0 1-1,0 0 1,0 1 0,-1 0-1,1 1 1,16 6 0,-5 2-1473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7:26.4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407 87 4736,'-2'-5'780,"2"5"-547,-1-1 0,1 0 1,-1 1-1,1-1 0,0 0 1,-1 1-1,1-1 0,0 0 1,0 0-1,0 1 0,-1-1 1,1 0-1,0 0 0,0 0 1,0 1-1,0-1 0,0 0 1,0 0-1,0 1 0,1-2 1,-18 30 7706,-24 36-7363,5-7-214,-43 89 0,69-126-353,-101 181 172,32-63 558,60-110-281,9-15 16,45-89-246,0 0-216,55-111 98,-59 129 77,46-64 1,-19 30 11,-16 22 192,-28 52 40,0 0 0,24-23 0,-37 41-425,-1 0 0,0 0 0,0-1-1,1 1 1,-1 0 0,0 0 0,1 0 0,-1-1-1,1 1 1,-1 0 0,0 0 0,1 0 0,-1 0-1,0 0 1,1 0 0,-1 0 0,1 0 0,-1 0-1,0 0 1,1 0 0,-1 0 0,1 0 0,-1 0-1,0 0 1,1 0 0,-1 1 0,0-1 0,1 0-1,-1 0 1,0 0 0,1 0 0,-1 1 0,0-1-1,1 0 1,-1 1 0,0-1 0,1 0 0,-1 0-1,0 1 1,8 13 132,0 29 175,-5-28-236,0 0 1,6 20-1,1-2 70,-2-1-1,4 45 1,0-9 71,5 29 35,7 32-50,-17-99-207,2 1-1,13 30 1,-18-52-519,0-1 2244,-2-4-3425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7:26.8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48 9312,'-3'-3'4192,"11"3"-3616,1-5 1280,4 5-1121,10-8 897,9 4-928,-1-4 192,1 5-544,-1-6-64,-4 9-160,-4-3-448,-1 3 192,-4-5-1664,4 10 992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7:27.6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183 33 5408,'2'-33'9888,"-1"33"-9710,-1 1-68,0-1-1,1 0 1,-1 1 0,0-1 0,0 1 0,0-1 0,1 0 0,-1 1 0,0-1 0,0 1 0,0-1 0,0 0-1,0 1 1,0-1 0,0 1 0,0-1 0,0 1 0,0-1 0,0 1 0,0-1 0,-1 0 0,1 1 0,0 0-1,-30 122 3987,-89 384-1417,111-468-2611,-18 90 1036,25-123-937,-1 4 382,2-10-535,0 0-1,0 0 1,0 0 0,0-1-1,0 1 1,0 0 0,0 0-1,0 0 1,0 0 0,0 0-1,0 0 1,0 0 0,0 0-1,0 0 1,1 0 0,-1 0-1,0 0 1,0 0 0,0 0-1,0 0 1,0 0 0,0 0-1,0 0 1,0 0 0,0 0-1,0 0 1,0 0 0,0 0-1,1 0 1,-1 0 0,0 0-1,0 0 1,0 0 0,0 0-1,0 0 1,0 0 0,0 0-1,0 0 1,0 0 0,0 0-1,0 0 1,0 0 0,1 0-1,-1 0 1,0 0 0,0 0-1,0 0 1,0 0 0,0 0-1,0 0 1,0 0 0,0 1-1,0-1 1,0 0 0,0 0-1,0 0 1,0 0 0,0 0-1,0 0 1,15-25 374,-7 9-483,18-33 25,31-85 0,-5 8-43,-40 102 32,1 0 0,32-45 0,-39 62 47,0 0 0,0 0 0,1 0 0,0 1 0,0 0 0,0 1 0,10-6 0,-16 10 25,0 1 1,-1-1-1,1 0 0,0 1 0,0 0 0,0-1 1,0 1-1,0 0 0,0-1 0,0 1 1,0 0-1,0 0 0,0 0 0,0 0 0,0 0 1,0 0-1,0 0 0,0 0 0,0 0 1,0 0-1,0 1 0,0-1 0,0 0 0,0 1 1,0-1-1,0 1 0,0-1 0,0 1 1,0-1-1,1 2 0,-1-1 1,0 1 0,-1-1 0,1 0 1,0 1-1,-1-1 0,1 1 0,-1-1 0,1 0 0,-1 1 0,0-1 1,0 1-1,0-1 0,0 1 0,0-1 0,0 1 0,0-1 0,0 1 0,0-1 1,-1 1-1,1 1 0,-5 13 33,0 0 1,-1 0-1,-1-1 0,-10 19 1,12-26-31,-1 0 1,0 0-1,0 0 0,0-1 1,-1 0-1,0 0 0,-1 0 1,-14 9-1,19-13 31,-1-1 1,-1 1-1,1-1 0,0 0 0,0 0 0,-1-1 0,1 1 1,-1-1-1,0 0 0,-7 1 0,11-2-21,1 0-1,0 0 1,0 0 0,0 0-1,0 0 1,0 1-1,0-1 1,0 0 0,0 0-1,-1 0 1,1 0 0,0 1-1,0-1 1,0 0-1,0 0 1,0 0 0,0 0-1,0 1 1,0-1-1,0 0 1,0 0 0,0 0-1,0 0 1,0 1 0,0-1-1,0 0 1,0 0-1,1 0 1,-1 0 0,0 1-1,0-1 1,0 0-1,0 0 1,0 0 0,0 0-1,1 1 1,16 28 216,2 0 0,1-1 1,43 44-1,-54-61-148,2 2-93,0-1 1,1 0-1,15 11 1,-9-9-1501,-11-7-1643,-4-3 1243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7:36.2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256 88 3136,'4'-43'3966,"0"2"3620,-4 41-7555,0 0 0,0 0 0,0 0 1,0-1-1,0 1 0,0 0 0,0 0 1,0 0-1,0 0 0,0 0 0,0-1 1,0 1-1,0 0 0,0 0 0,-1 0 1,1 0-1,0 0 0,0-1 0,0 1 1,0 0-1,0 0 0,0 0 0,-1 0 1,1 0-1,0 0 0,0 0 0,0 0 1,0 0-1,0 0 0,-1-1 1,1 1-1,0 0 0,0 0 0,0 0 1,0 0-1,-1 0 0,1 0 0,0 0 1,0 0-1,0 0 0,0 0 0,-1 1 1,1-1-1,0 0 0,0 0 0,0 0 1,0 0-1,0 0 0,-1 0 0,1 0 1,0 0-1,0 0 0,0 0 0,0 1 1,0-1-1,0 0 0,-1 0 0,1 0 1,0 0-1,0 0 0,0 0 0,0 1 1,0-1-1,0 0 0,0 0 0,-10 9 411,10-9-435,-5 6 173,0 1-1,1-1 0,0 1 0,0-1 1,0 1-1,-5 15 0,-11 49 322,14-44-315,-20 81 559,-23 85 257,31-134-649,-30 69 0,30-93-329,12-25-460,0 1-1,2-1 0,-7 18 0,23-39-6210,-9 8 4655,9-5-536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7:39.5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1355 3968,'7'-18'7504,"5"-15"-5952,6-12-175,1 1 1,31-53-1,-32 67-934,2 2 0,0 0 0,46-47-1,114-93 1057,-165 153-1359,-9 9-75,0 0 0,0 1 0,1 0 0,-1 0 0,1 0 0,0 1 0,0 0 0,11-5 0,-17 9-56,0 0-1,0-1 0,0 1 0,0 0 1,0 0-1,0-1 0,0 1 1,0 0-1,0 0 0,0 0 0,0 0 1,0 1-1,0-1 0,0 0 1,0 0-1,0 1 0,0-1 0,0 0 1,0 1-1,0-1 0,0 1 1,0-1-1,0 1 0,1 1 0,-1-1 11,0 1-1,0-1 1,0 1-1,0 0 1,0-1-1,-1 1 1,1 0-1,-1 0 1,1-1-1,-1 1 1,0 0-1,1 0 1,-1 2-1,0 6 79,-1-1 0,0 1-1,0 0 1,-4 10 0,-2 4-43,-1-1 1,-2-1 0,-17 33 0,17-35 152,-30 51 497,42-69-462,4-3-143,10-5 3,11-11 6,-1-2 1,30-27-1,20-15-252,-72 58 141,-1 1-55,0-1-1,1 1 1,-1 0 0,1 0 0,-1 0 0,5-1 0,-7 3 43,-1 0 0,1 0-1,-1 0 1,1 0 0,-1 0 0,1 0 0,-1 0 0,1 0 0,0 0 0,-1 0-1,1 0 1,-1 0 0,1 0 0,-1 1 0,1-1 0,-1 0 0,1 0 0,-1 1-1,1-1 1,0 1-1,0 0 0,-1 0 0,1-1 0,-1 1 0,1 0 0,-1 0 0,1 0-1,-1 0 1,1 0 0,-1 0 0,0 0 0,1 0 0,-1 0 0,0 1 0,3 24 81,-1 0 0,-1 27 0,-1-40-52,0-10-5,0 0 1,1-1 0,-1 1-1,1 0 1,-1-1 0,1 1-1,0-1 1,0 1 0,0-1-1,0 1 1,1-1 0,-1 0-1,1 1 1,-1-1 0,4 3-1,-5-5 7,0 1 0,1-1-1,-1 0 1,0 0-1,1 0 1,-1 1 0,0-1-1,1 0 1,-1 0-1,0 0 1,1 0 0,-1 0-1,0 0 1,1 1 0,-1-1-1,0 0 1,1 0-1,-1 0 1,1 0 0,-1 0-1,0 0 1,1-1-1,-1 1 1,0 0 0,1 0-1,-1 0 1,0 0 0,1 0-1,-1 0 1,0-1-1,1 1 1,8-8 230,-6 5-120,5-6-60,1-2 0,-1 1 0,-1-1 0,0 0 0,9-20 0,-9 18-34,60-130-64,-3 8-137,40-43 119,-58 103 114,46-99 0,-26 2-133,-49 124-367,-15 38 84,-5 11 47,-6 12 112,-5 17-16,-17 58 1,18-45 207,-7 17 51,2 1 0,-12 86 0,26-114 9,1 0-1,2 1 1,1-1-1,2 0 0,1 1 1,9 38-1,-9-58-7,0 1 0,1-1 0,1 0 0,9 19 0,-12-30-12,-1 0 0,1 0-1,0 0 1,0 0 0,0 0 0,1 0 0,-1-1-1,1 1 1,-1-1 0,1 1 0,0-1 0,0 0-1,0 0 1,0 0 0,0-1 0,0 1 0,1-1-1,-1 0 1,0 0 0,1 0 0,-1 0 0,1 0-1,7 0 1,-5-2-20,0 1 1,0-1-1,0 0 0,0 0 0,0 0 1,0-1-1,0 0 0,0 0 0,0-1 0,-1 0 1,1 0-1,-1 0 0,0 0 0,0-1 1,0 0-1,0 0 0,-1 0 0,0-1 0,1 1 1,-2-1-1,1 0 0,0 0 0,2-6 1,4-8-11,-1 0 1,0-1 0,-2 0-1,0-1 1,-1 1 0,-2-1-1,5-37 1,-8 41-36,0-23-205,-1 37 173,0 0 0,-1 0 0,1 0 1,-1 0-1,0 1 0,0-1 0,0 0 0,-1 1 0,1-1 0,0 0 0,-4-3 1,5 6 39,0-1 0,-1 1 1,1 0-1,-1-1 0,1 1 1,-1-1-1,1 1 0,-1 0 0,1-1 1,-1 1-1,1 0 0,-1 0 1,1-1-1,-1 1 0,1 0 1,-1 0-1,0 0 0,1 0 1,-1 0-1,1 0 0,-1 0 1,0 0-1,1 0 0,-1 0 1,1 0-1,-1 0 0,1 0 1,-1 0-1,0 1 0,1-1 1,-1 0-1,1 0 0,-1 1 1,1-1-1,-1 0 0,1 1 0,-1-1 1,0 1-1,-16 18-375,16-17 365,-6 8 10,1 1 0,0 1 0,0-1 1,2 1-1,-1 0 0,1 0 0,-4 24 0,3-7 50,2 0-1,1 38 1,2-58 18,1 0 0,0 0 0,0-1 0,1 1 0,0 0 0,1-1 0,0 0 1,1 1-1,7 12 0,-11-19-16,1-1 0,0 1 0,0-1 0,0 1 1,1-1-1,-1 0 0,0 1 0,1-1 1,-1 0-1,0 0 0,1 0 0,-1 0 0,1 0 1,0 0-1,-1-1 0,1 1 0,0 0 1,-1-1-1,1 1 0,0-1 0,0 0 0,-1 1 1,1-1-1,0 0 0,0 0 0,0 0 0,-1-1 1,4 1-1,-1-1 2,-1 0 0,1 0-1,-1-1 1,0 1 0,1-1 0,-1 0 0,0 1-1,0-1 1,0-1 0,0 1 0,0 0 0,-1-1-1,5-5 1,65-103-87,-40 59 158,-16 26-77,-8 12-59,0 1 1,1 0 0,0 0 0,21-21-1,-29 34 17,-1-1 0,0 1 0,1 0 1,-1-1-1,0 1 0,1 0 0,-1 0 0,0-1 0,1 1 0,-1 0 0,0 0 0,1 0 0,-1 0 0,1-1 0,-1 1 0,0 0 1,1 0-1,-1 0 0,1 0 0,0 0 0,2 6-95,-6 17 144,2-17-13,-4 28 189,-1 17-141,4-30-76,1 63 90,2-74-52,0-1-1,0 0 1,1 0 0,1 0-1,-1 0 1,1 0 0,5 9-1,-5-11 2,1 0 0,0 0-1,9 11 1,-12-16 3,2 0 0,-1 0 1,0 0-1,0 0 0,1 0 0,-1 0 1,1-1-1,-1 1 0,1-1 0,0 0 1,0 0-1,0 0 0,4 1 0,2-1 2,-1 0 0,1 0-1,0-1 1,0-1 0,0 1-1,0-1 1,0-1 0,0 0-1,0 0 1,-1-1 0,1 0-1,-1 0 1,0-1 0,11-6-1,-3 0-48,0-1-1,0 0 1,-1-1-1,-1-1 1,23-25 0,-19 18 5,-7 9 4,-1 0 1,-1-1 0,0 0 0,10-18 0,-6 7-82,1 0 1,18-21-1,-26 32 18,-6 12 59,-1 0 0,1 0 0,0 0 0,0-1 0,0 1 0,1 0 0,-1 0 0,0 0 0,0-1 0,0 1 0,0 0 0,0 0 0,0 0 0,0-1 0,0 1 0,0 0 0,0 0 0,0 0-1,1-1 1,-1 1 0,0 0 0,0 0 0,0 0 0,0 0 0,0 0 0,1 0 0,-1-1 0,0 1 0,0 0 0,0 0 0,1 0 0,-1 0 0,0 0 0,0 0 0,0 0 0,1 0 0,-1 0 0,0 0 0,0 0 0,0 0 0,1 0 0,-1 0 0,0 0 0,0 0 0,0 0-1,1 0 1,-1 0 0,0 0 0,0 0 0,0 0 0,1 0 0,-1 1 0,22 9 235,-21-9-294,-11 3-438,5 1 454,0-1 0,1 1 0,0 0-1,0 0 1,0 0 0,1 1 0,-5 9-1,1-4 3,-42 81 20,41-73 33,1 1 0,-9 36 0,15-52 0,0 0 0,1 0 1,0-1-1,0 1 0,0 0 1,0 0-1,0 0 0,1 0 0,0-1 1,0 1-1,0 0 0,0 0 1,0-1-1,1 1 0,0-1 0,0 0 1,0 1-1,0-1 0,0 0 1,0 0-1,1 0 0,0 0 0,-1-1 1,1 1-1,0-1 0,0 1 1,1-1-1,-1 0 0,0 0 0,1-1 1,-1 1-1,1-1 0,0 1 1,-1-1-1,1 0 0,0-1 0,0 1 1,0-1-1,-1 1 0,8-2 1,0-1 37,0 0 0,0-1 0,0-1 0,0 0 1,-1 0-1,1-1 0,18-12 0,1 0-22,-20 12 3,0-1 0,1 0 0,-2-1 0,1 0 0,-1-1 0,0 0 0,-1 0 0,0-1 0,8-11 0,-11 12-26,0 0 0,-1 0 0,0 0 0,0-1 0,-1 0 0,0 1 0,0-1 1,-1-1-1,0 1 0,-1 0 0,0 0 0,0-12 0,-1 16-35,0 0 0,-1 0 1,0-1-1,1 1 0,-2 0 0,1 0 1,0 0-1,-1 1 0,-3-7 0,4 10 15,1-1 0,-1 1 0,0 0 0,0 0 0,0-1 0,0 1 0,0 0 0,0 0 0,-1 0 0,1 0 0,0 0 0,0 1 0,-1-1 0,1 0 0,-1 1 0,1-1 0,0 0 0,-1 1 0,1 0 0,-1-1 0,1 1 0,-1 0 0,1 0 0,-1 0 0,1 0 0,-1 0 0,0 0 0,1 0 0,-1 0 0,1 1 0,-1-1 0,1 1 0,0-1 0,-1 1 0,1-1 0,-2 2 0,-3 1-17,1 1-1,0-1 1,0 1-1,1 0 1,-1 0 0,1 1-1,0-1 1,0 1-1,0 0 1,-2 6 0,-3 2 31,1 1 1,-10 26 0,11-22 65,-8 37-1,13-48-54,1-1 0,0 1 0,0 0 1,1 0-1,0 0 0,0 0 0,1 0 0,2 12 1,-2-16 25,1 1 0,-1-1 0,1 0 0,-1 1 0,1-1 1,0 0-1,1 0 0,-1 0 0,0 0 0,1-1 0,0 1 1,-1-1-1,1 1 0,0-1 0,0 0 0,0 0 0,1 0 1,-1-1-1,0 1 0,1-1 0,-1 0 0,1 0 1,0 0-1,5 1 0,4-1 66,-1 0 1,0 0-1,0-1 1,1-1-1,-1 0 0,12-3 1,4-3 14,-1-2 0,0 0 1,0-2-1,48-26 0,-17 7-225,-56 29 112,2-1-32,0 0 0,0 1 1,0-1-1,6-1 0,-9 3 26,-1 0-1,1 0 0,0 0 1,-1 0-1,1 0 0,0 0 1,-1 0-1,1 0 1,-1 0-1,1 0 0,0 0 1,-1 0-1,1 0 1,0 0-1,-1 1 0,1-1 1,-1 0-1,1 0 0,-1 1 1,1-1-1,-1 0 1,1 1-1,-1-1 0,1 0 1,-1 1-1,1-1 1,-1 1-1,1-1 0,-1 1 1,0-1-1,1 1 0,-1-1 1,0 1-1,0 0 1,1-1-1,-1 1 0,0-1 1,0 1-1,0 0 1,1 5 8,-1 0 0,0 0 0,0 0 0,0 0 1,-1 0-1,-3 11 0,-13 41 222,16-56-220,-53 194 237,7 1-171,7-31 337,34-144-190,4-16-91,0-1 1,1 1-1,0-1 0,-1 10 0,3-9 452,2-9-345,3-12-154,-5 13-26,74-213 154,5-15-385,65-91-200,-144 318 367,1-3-15,1 1 1,-1-1-1,1 1 1,0 0-1,0 0 1,1 1-1,-1-1 1,1 0-1,0 1 1,0 0-1,9-6 0,-12 9 15,0 1-1,-1-1 0,1 1 0,0 0 1,-1-1-1,1 1 0,0 0 0,-1 0 0,1 0 1,0 0-1,0 0 0,-1-1 0,1 1 0,0 0 1,-1 1-1,1-1 0,0 0 0,0 0 1,-1 0-1,1 0 0,0 0 0,-1 1 0,1-1 1,0 0-1,0 1 0,0 0-2,0 0-1,0 0 1,1 0-1,-1 0 1,0 1 0,-1-1-1,1 0 1,0 1 0,0-1-1,-1 0 1,2 3-1,0 1 18,-1 1 0,1-1 0,-1 1-1,0 0 1,0 8 0,-2 1 73,-1 0 0,-1 0 1,0 0-1,0 0 0,-2-1 0,0 0 1,0 0-1,-15 25 0,19-36-79,0-1 1,0 1-1,-1-1 0,1 1 1,-1-1-1,0 1 0,1-1 0,-1 0 1,0 0-1,-1 0 0,-3 3 0,2-3-69,-1-1 0,1 1-1,-1-1 1,1 0 0,-1 0-1,1 0 1,-1-1-1,0 0 1,-8 0 0,27 0 76,-1-1 1,0-1 0,0 0-1,1-1 1,-2 0 0,1-1 0,0 0-1,-1-1 1,16-9 0,0-1 189,-9 5-90,-1-1 0,0 0 1,0-1-1,25-24 0,-15 4 7,-1-1 1,43-71-1,-24 26-55,-3-1 0,38-99 0,-77 171-45,-1-1 0,0 0-1,-1 0 1,1 0 0,-2 0-1,1-1 1,-1 1 0,0 0-1,-1-1 1,0-10 0,0 18-16,0 1-1,0-1 1,0 1 0,0 0-1,0-1 1,0 1 0,0-1-1,0 1 1,0 0 0,0-1 0,-1 1-1,1-1 1,0 1 0,0 0-1,0-1 1,0 1 0,-1 0 0,1-1-1,0 1 1,0 0 0,-1-1-1,1 1 1,0 0 0,-1-1 0,1 1-1,0 0 1,-1 0 0,1 0-1,0-1 1,-1 1 0,1 0-1,-1 0 1,1 0 0,0 0 0,-1 0-1,1 0 1,-1 0 0,1 0-1,0 0 1,-1 0 0,1 0 0,-1 0-1,1 0 1,-1 0 0,1 0-1,0 0 1,-1 0 0,1 0 0,0 0-1,-1 1 1,1-1 0,-1 0-1,1 0 1,0 1 0,-1-1-1,-19 19-120,19-18 121,-7 8 8,1 1-1,0 0 0,0 0 0,2 1 0,-1 0 0,-4 12 0,-19 71 162,20-56-101,2-1 0,1 2-1,3-1 1,0 56 0,5-65-58,0-1 0,2 0 0,1 0 0,1-1-1,2 1 1,18 46 0,-17-54-181,-6-12-317,0 0 0,0 0 0,1-1 0,1 1 0,9 12 0,-6-5-2332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30:09.6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17 6048,'8'29'6842,"-2"75"426,-12 54-3496,5-156-3633,1 1-1,0 0 1,0-1 0,0 1-1,0 0 1,1 3 0,-1-6-121,0 0 0,0 0 1,0 0-1,0 1 0,0-1 1,0 0-1,0 0 0,0 0 1,0 0-1,0 0 0,0 0 1,0 0-1,0 0 0,0 0 1,0 0-1,0 0 0,0 0 1,0 0-1,0 0 0,0 0 1,0 0-1,0 0 0,1 0 1,-1 0-1,0 0 0,0 0 1,0 0-1,0 0 1,0 0-1,0 0 0,0 0 1,0 0-1,0 0 0,0 0 1,0 0-1,0 0 0,0 0 1,0 0-1,0 0 0,1 0 1,-1 0-1,0 0 0,0 0 1,0 0-1,0 0 0,0 0 1,0 0-1,0 0 0,0 0 1,0 0-1,0 0 0,0 0 1,0 0-1,0 0 0,0 0 1,0 0-1,0 0 0,0 0 1,0 0-1,0-1 1,0 1-1,0 0 0,0 0 1,0 0-1,0 0 0,3-5 180,13-45 287,31-67 1,-39 101-420,0 0-1,1 1 1,1 0 0,0 1-1,1 0 1,1 0 0,0 1-1,17-13 1,-27 24-31,-1 1 0,1-1 0,0 1 0,0 0 0,0-1 0,0 1 0,0 0 0,1 1 0,-1-1 0,0 0-1,0 1 1,0-1 0,1 1 0,-1-1 0,0 1 0,1 0 0,2 0 0,-3 1 1,1 0 0,-1-1 0,0 1 0,0 0 1,0 0-1,0 1 0,1-1 0,-2 0 0,1 1 0,0-1 0,0 1 0,0-1 0,-1 1 0,1 0 1,-1 0-1,3 3 0,1 3 5,0 1 1,-1 0 0,0 0-1,-1 0 1,0 1 0,0-1-1,-1 1 1,2 12 0,2 8-7,17 134 35,-19-124-182,-2-27-538,0 0 1,5 16 0,-6-25 31,0-1 1,0 1-1,1-1 0,-1 1 1,1-1-1,0 0 0,0 0 1,0 0-1,0 0 0,1 0 1,4 4-1,-7-6 241,1-1-1,0 1 1,-1-1-1,1 0 1,0 0-1,-1 1 1,1-1-1,0 0 1,0 0-1,-1 0 1,1 0-1,0 0 1,-1 1-1,1-2 1,0 1 0,0 0-1,1 0 1,15-4-4247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7:39.9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9 148 9568,'-8'-25'4320,"21"10"-3776,-5 2 1280,6 9-1121,14-12 225,4 4-576,21-3-288,2 2-64,6-2-416,2 7 192,-13-1-2911,-10 6 1727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7:40.3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85 9792,'5'0'4448,"48"-5"-3872,-3 2 1663,8-2-1343,45-2 416,5-1-768,37-4-352,-10 4-96,12-5-96,-15 6 0,-6-6-3871,-28 10 2111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7:45.0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94 1728,'-34'0'3439,"10"-4"14417,28 1-17774,0 0-1,1 1 1,-1-1-1,0 1 1,1 0-1,5-1 1,23-2 104,1 1 1,38 1 0,36-4-43,52-21 21,-125 22-37,-22 5-35,0-1 1,0-1-1,12-5 1,-18 3-1691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7:45.6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480 96 6144,'2'-2'506,"-1"1"1,0-1 0,1 0-1,-1 0 1,0 0 0,0 1-1,0-1 1,-1 0 0,1 0-1,0 0 1,-1 0 0,1 0-1,-1-1 1,0 1 0,0 0-1,1-2 1,-2 2-241,1 0 0,-1-1 0,1 1 0,-1 0 0,0 0 0,1 0 0,-1 0 0,0 1 0,0-1 0,0 0 0,-1 0 0,1 0 0,0 1 0,-1-1 0,1 1 0,-1-1 0,0 1 0,-3-3 0,1 1-59,0 1-1,0-1 1,-1 1 0,1-1 0,-1 1-1,-8-2 1,-2 2-42,-1 0-1,1 1 1,-1 1 0,1 1 0,0 0-1,-1 1 1,1 0 0,-19 6 0,18-3-110,1 0 0,-1 1 0,1 1-1,0 0 1,1 1 0,-1 0 0,2 2 0,-1-1 0,1 2 0,1 0 0,0 0 0,0 1 0,1 0 0,1 1 0,0 1 0,1-1 0,0 2 0,1-1 0,1 1 0,0 0 0,1 1 0,-4 16 0,8-26-24,1 1 0,0-1 0,1 0 0,-1 0 0,1 0 0,1 0 0,-1 0 0,1 0 0,0 1 0,0-1 0,1 0 0,-1-1 0,1 1 0,1 0 0,-1 0 0,5 6 0,-2-4 22,0-2-1,1 1 1,0-1-1,0 1 1,0-2-1,1 1 1,0-1-1,0 0 0,0 0 1,0-1-1,10 5 1,19 5 146,1-1 1,0-2-1,0-2 1,54 7-1,-78-15-222,0 0 0,-1 0 0,25-3 0,-11-3-3378,-4-3-4983,-15 5 5430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7:46.2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362 35 6880,'-2'-4'472,"1"2"284,0-1 0,-1 1 0,1 0 1,-1-1-1,1 1 0,-1 0 0,0 0 0,0 0 1,1 0-1,-5-3 0,3 4-497,1 0 1,-1 1-1,1-1 0,-1 1 1,0 0-1,1-1 0,-1 1 1,0 0-1,0 1 0,1-1 1,-1 0-1,1 1 0,-6 1 1,-7 2 56,-1 1 1,1 1-1,1 0 1,-1 1-1,1 0 1,0 1 0,1 1-1,0 0 1,0 1-1,-17 17 1,16-13-221,0 1 0,1 1 0,1 0 0,0 1 0,1 0 0,1 1 0,0 0 0,-6 20 0,13-30-70,0 1-1,1-1 1,1 1 0,-1-1-1,1 1 1,0 0-1,1 10 1,0-16 24,0 1 1,1 0-1,-1-1 1,1 1-1,0-1 1,0 1-1,0-1 0,0 0 1,1 1-1,-1-1 1,1 0-1,0 0 1,0 0-1,0 0 1,0 0-1,0 0 0,1-1 1,-1 1-1,1-1 1,3 3-1,-3-4-7,-1 0 1,0 0-1,1 0 0,-1 0 0,1 0 0,-1-1 1,1 1-1,-1-1 0,1 0 0,0 0 0,-1 0 1,1 0-1,-1 0 0,1 0 0,0-1 1,-1 1-1,5-2 0,1-1 19,1-1 0,-2 1 0,1-1 0,8-5 0,-7 1-58,1 1 0,-1-1-1,0-1 1,0 0 0,-1 0 0,-1 0-1,1-1 1,-1 0 0,-1-1-1,6-12 1,6-16-66,18-60 1,-35 97 63,24-79-108,-27 89 94,1-1 0,0 0 1,0 1-1,0-1 0,1 1 1,1 11-1,6 55 456,-6-59-350,1 1-1,1-1 1,0 0 0,1 0-1,1 0 1,0 0 0,1-1-1,14 25 1,-17-34-104,33 46 247,-31-45-365,0-1 1,0 1-1,0-1 0,1-1 1,0 1-1,8 5 0,-12-9-172,0 0-1,0 0 1,0 0-1,0 0 1,0-1 0,0 1-1,0-1 1,0 1-1,0-1 1,0 0-1,3 1 1,8-1-1583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7:47.0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51 5632,'-10'-7'15279,"24"7"-13375,34-2-947,54-11 0,-32 4-689,-52 7-225,230-15-12,-165 19-628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7:47.4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23 8384,'-14'-3'3808,"36"6"-3328,-9-6 2848,0 3-1921,11-3 1409,2-2-1632,6-4 192,4 9-800,-4-3-480,3 6-96,6-3-96,-1 5 32,0-1-1152,-3 1 672,-6-2-3776,1 5 2369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7:48.8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454 283 4576,'0'-36'8944,"-5"48"-5151,-2 1-3427,4-5-138,-1 1 0,-1-1 0,0 0 0,0 0 0,-10 11 0,-35 35 581,29-32-490,-9 11-41,1 2 0,2 2 0,-29 52 0,-52 121 274,30-45 286,73-155-132,8-17-282,2-8-264,73-179 83,-52 137-183,45-73 0,39-57-162,-87 143 152,-3-1 0,20-65 0,14-45 233,-51 144-207,-3 8-71,1 1 0,-1 0 1,0 0-1,1-1 0,-1 1 0,1 0 0,0 0 1,0 0-1,0 0 0,0 0 0,0 0 0,3-3 1,-4 5-8,0 0 1,1 0-1,-1 0 1,0 0-1,0 0 1,0 0-1,0 0 1,1 0-1,-1 0 1,0 0-1,0 0 1,0 0-1,0 0 1,1 1 0,-1-1-1,0 0 1,0 0-1,0 0 1,0 0-1,0 0 1,1 0-1,-1 1 1,0-1-1,0 0 1,0 0-1,0 0 1,0 0-1,0 1 1,0-1-1,0 0 1,0 0 0,0 0-1,0 0 1,0 1-1,0-1 1,0 0-1,0 1 1,1 9 14,0-7-8,15 152 299,2-28 122,-8-59 156,-7-47-448,35 275 516,-36-272-845,2 14 398,-3-12-5960,-1-22 4643,1-1 0,-1 0 0,1 1 0,-1-1 1,3 5-1,-2-4-821,3 4-481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7:49.4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67 6720,'-14'-6'7869,"24"3"-5275,171-25 2593,-128 21-4795,4-2-322,19-2-403,-25 8-3745,-46 3 2381,0 0 0,-1 1 0,1-1 0,7 3 0,2 4-1999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7:50.5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1272 3904,'-1'1'187,"1"-1"1,-1 1-1,1 0 1,-1-1 0,1 1-1,-1 0 1,1-1-1,-1 1 1,1 0-1,0 0 1,-1 0-1,1-1 1,0 1-1,0 0 1,0 0-1,-1 0 1,1-1-1,0 1 1,0 0-1,0 0 1,0 0-1,1 0 1,-1-1 0,0 1-1,0 0 1,0 0-1,1 0 1,-1 0-1,0-1 1,1 1-1,-1 0 1,0-1-1,1 1 1,-1 0-1,1 0 1,0 0-1,3 13 7925,2-18-5595,-3 0-2289,0-1 0,1 0 1,-2 0-1,1 0 0,0 0 0,-1 0 0,0 0 0,0-1 0,1-9 0,1 3 30,68-230 1097,-70 235-1355,50-179 138,-40 151-99,1 1 0,1 1-1,23-37 1,87-103-53,-41 62 76,43-68 205,-113 162-223,0 2 1,1-1-1,1 2 1,0 0 0,1 1-1,1 0 1,0 1-1,0 1 1,2 1 0,31-14-1,-47 23-8,25-7 163,-27 8-187,0 0 1,0 0-1,1 0 1,-1 0-1,0 0 0,0 0 1,0 1-1,0-1 1,1 0-1,-1 1 1,0-1-1,0 1 1,0-1-1,0 1 0,0-1 1,0 1-1,0 0 1,0-1-1,0 1 1,1 1-1,-1-1-7,-1 1-1,1-1 0,-1 0 1,1 1-1,-1-1 0,1 0 1,-1 1-1,0-1 1,0 0-1,1 1 0,-1-1 1,0 0-1,0 1 0,-1-1 1,1 1-1,0-1 1,0 0-1,-1 1 0,1-1 1,0 0-1,-2 3 0,-16 34-55,13-30 49,-15 28 7,-2-1 1,-2-1-1,0-1 0,-3-1 1,-1-1-1,-1-1 0,-1-2 1,-66 47-1,90-71-19,1-1-15,1 0-1,-1 0 0,1 0 0,0 0 0,1 1 0,-1 0 0,0-1 0,-2 6 0,5-8 21,1 0 1,0 0-1,0-1 0,-1 1 0,1 0 0,0 0 1,0 0-1,0 0 0,0 0 0,0 0 0,0 0 1,0 0-1,1-1 0,-1 1 0,0 0 0,0 0 0,1 0 1,-1 0-1,1-1 0,-1 1 0,1 0 0,-1 0 1,1-1-1,-1 1 0,1 0 0,-1-1 0,1 1 1,1 1-1,1 0 5,1 1 1,-1-1 0,0 1 0,7 2-1,48 18 5,16 9-4,-67-28 8,1 0 0,-1 0 0,0 1 0,0 0-1,-1 1 1,12 11 0,-16-15 10,-1 0 0,1 0 0,-1 1-1,1-1 1,-1 0 0,0 0 0,0 1 0,0-1 0,0 1-1,0-1 1,-1 1 0,1-1 0,-1 1 0,0-1 0,1 1-1,-2 4 1,1-3 30,-1-1 0,0 1-1,0 0 1,0 0 0,0-1 0,-1 1-1,0-1 1,1 1 0,-1-1-1,-3 4 1,-3 2 55,0 0-1,0 0 0,-1-1 1,0 0-1,-1 0 1,-14 8-1,9-8-117,-1-1 1,1-1-1,-1 0 0,-1-1 0,-25 4 0,29-6 22,-1-2 0,0 0 0,1 0 0,-1-1 0,-15-2-1,1-2-1785,-36-11 0,64 15 1611,-1 0-1,0 0 0,0-1 1,1 1-1,-1 0 0,1 0 1,-1 0-1,0-1 0,1 1 1,-1 0-1,0-1 1,1 1-1,-1-1 0,1 1 1,-1-1-1,1 1 0,-1-1 1,1 1-1,-1-1 0,1 0 58,0 1 0,0 0-1,0-1 1,0 1 0,0 0-1,0-1 1,0 1 0,0 0-1,1-1 1,-1 1 0,0 0-1,0-1 1,0 1 0,0 0-1,1-1 1,-1 1 0,0 0-1,0-1 1,1 1-1,-1 0 1,0 0 0,0 0-1,1-1 1,-1 1 0,25-12-4181,1 3 1730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9:38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4160,'-1'0'281,"0"0"-1,0 0 1,0 0-1,0 0 1,0 1 0,0-1-1,0 0 1,0 1 0,0-1-1,0 0 1,1 1 0,-1-1-1,0 1 1,0 0 0,0-1-1,1 1 1,-1-1 0,0 1-1,0 1 1,-1 0 25,1 1 1,-1-1 0,1 0-1,0 1 1,0-1-1,0 1 1,0 3-1,-2 7-120,1 0-1,0 18 1,1-12 296,-5 63 610,9 137 1,0-156-409,9 122 74,1 53 302,-11 320 572,-7-178-1136,-5-109 145,-1 89 153,9 13-463,1-350-298,-1 333 200,5-160-118,6 429 426,-5-207 131,-2-238-398,6 227-1598,-6-360 296,1 22-2754,16 103 0,2-83 833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7:51.0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 16 8128,'-2'0'338,"1"1"1,0 0-1,0 0 1,0 0-1,-1 0 0,1 0 1,0 0-1,0 0 1,0 0-1,0 1 1,1-1-1,-1 0 1,0 1-1,-1 2 0,-8 25 1397,9-23-1165,-11 31 1232,-16 62 636,27-89-2257,-1-1 1,1 1-1,0 0 0,1-1 0,0 1 1,1 0-1,0-1 0,3 14 1,-2-19-53,0 1 0,0-1 1,0 1-1,0-1 0,1 0 1,0 0-1,-1 0 1,2 0-1,-1 0 0,0-1 1,1 1-1,-1-1 0,1 0 1,0 0-1,0 0 0,0-1 1,1 1-1,-1-1 1,1 0-1,6 2 0,-7-3-46,-1 0-1,1 0 0,-1-1 1,1 1-1,-1-1 1,1 0-1,-1 0 1,1 0-1,-1 0 0,1-1 1,-1 1-1,1-1 1,-1 0-1,1 0 1,-1 0-1,0-1 0,0 1 1,1-1-1,-1 0 1,0 0-1,0 0 0,-1 0 1,1 0-1,0-1 1,-1 1-1,1-1 1,-1 1-1,0-1 0,3-5 1,-1-1 32,0 1 1,0-1 0,-1 0-1,0 0 1,2-12-1,6-49 392,-9 55-474,-1 0 0,-1-1 0,-2-26 0,1 34-95,0 1 0,0 0-1,-1-1 1,0 1 0,-1 0-1,0 0 1,0 0 0,0 1-1,-6-8 1,7 10 1,-1 1 0,0 0 0,0 0 0,-1 0 1,1 0-1,-1 0 0,1 1 0,-1 0 0,0 0 0,0 0 0,0 0 0,0 0 0,0 1 0,0 0 0,-1 0 0,-7-1 0,2 0-251,-1 2-1,1 0 0,0 0 1,-1 1-1,-16 3 0,16-2-277,-1 1 0,1 1 0,-1 0 0,1 1 0,0 0 0,1 0 0,-13 10 0,9-6-514,-15 17 0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8:35.5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324 37 3136,'-1'0'186,"-1"-1"0,0 1 0,1-1 0,-1 1 1,1-1-1,-1 0 0,1 1 0,-1-1 0,-4-4 2231,8-1 1341,-2 6-3697,1-1-1,-1 1 0,0-1 0,0 1 1,1-1-1,-1 1 0,0-1 0,1 1 1,-1 0-1,1-1 0,-1 1 1,1 0-1,-1-1 0,1 1 0,-1 0 1,1-1-1,-1 1 0,1 0 0,-1 0 1,1 0-1,-1 0 0,1-1 1,0 1-1,26-5 532,34 0-112,-56 5-332,19-2-33,-1 2 1,1 0 0,-1 2-1,1 1 1,-1 0-1,0 2 1,0 0-1,42 18 1,-65-23-113,21 10 240,20 12-1,-34-17-192,-1-1-1,0 1 1,-1 0 0,1 0-1,-1 0 1,0 1 0,5 6-1,8 13 167,-12-18-40,0 1 0,0 0-1,-1 0 1,0 1 0,-1-1-1,0 1 1,6 18-1,-5-7 58,-1 0 0,-1 0 0,-1 1 0,-1-1 0,0 1 0,-2-1 0,0 1 0,-8 39-1,4-33-15,4-17-106,-1-1 0,0 1-1,0-1 1,-1 0 0,0 0 0,-8 15-1,0-4-1,-1-1 0,-1-1-1,0 0 1,-2-1 0,0 0-1,0-1 1,-32 24 0,-3 2 20,1 2 0,-47 56 0,83-86-74,-52 67 145,30-35-224,31-41 39,-40 55 114,39-53-169,1 1 1,0 0-1,0 0 1,1 1-1,0-1 1,-2 12-1,4-18 30,1 0 1,-1 1-1,1-1 1,0 0-1,0 0 1,0 1-1,1-1 1,-1 0-1,0 1 0,1-1 1,-1 0-1,1 0 1,0 1-1,0-1 1,0 0-1,0 0 0,0 0 1,0 0-1,1 0 1,-1 0-1,4 3 1,1 0 6,1 0 1,-1 0-1,1-1 0,14 7 1,-11-5 49,29 11-51,-33-15 34,0 0-1,1 0 1,-1 1-1,0 0 0,0 1 1,-1-1-1,1 1 1,8 8-1,-13-11 17,0 0 1,0 1-1,0-1 0,-1 0 0,1 1 0,0-1 0,-1 1 1,1-1-1,-1 1 0,0-1 0,0 1 0,1-1 0,-1 1 1,0-1-1,0 1 0,0-1 0,0 1 0,-1-1 0,1 1 0,0-1 1,-1 1-1,1-1 0,-1 0 0,-1 3 0,-1 3 42,-1 0-1,0 0 1,-6 8-1,8-12-92,-27 36 190,-13 17-179,-54 99 0,88-141-34,-41 92-706,48-104 712,1 1 0,-1-1 0,1 1 1,0-1-1,-1 1 0,1-1 0,0 1 0,1-1 1,-1 1-1,0-1 0,1 1 0,-1-1 1,1 1-1,0-1 0,0 0 0,0 1 1,0-1-1,0 0 0,0 0 0,3 4 0,2 1 7,0 0 0,0 0 0,14 11 0,0-3 43,0-1 0,0-2 1,32 15-1,7 5 121,-36-19-165,36 30 1,-49-34 50,0 0-1,0 1 0,-1 1 1,0-1-1,8 15 1,1 6 111,-1 0 0,-2 2 0,-1-1 0,-1 2 0,-2 0 0,-2 0 0,6 37 0,-14-61-65,0-1 1,0 1-1,-1 0 0,0 0 1,-1-1-1,0 1 1,-1-1-1,-3 13 1,3-15-25,0-1 0,-1 0 0,1 0 0,-1-1 0,-1 1 0,1-1 0,-1 1-1,0-1 1,0 0 0,0 0 0,-1-1 0,0 1 0,-9 6 0,-1-3 83,0 0 0,0 0 0,-1-2 0,0 0-1,-21 5 1,-86 14 136,94-21-476,0 0 0,0-2 0,0-2 0,0 0 0,-40-7 0,35 3-346,19 2-123,1 1-1,0-2 1,0 0-1,-21-8 1,29 9-22,-22-12-2575,26 14 2885,1-1 0,0-1 1,-1 1-1,1 0 0,0 0 0,-1 0 0,1-1 0,0 1 1,0 0-1,0-1 0,0 1 0,1-1 0,-1 0 0,-1-2 1,0-14-2612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8:37.0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106 1128 2080,'-17'11'819,"14"-9"-291,0 0 1,0 0-1,-1 1 0,2-1 1,-6 5-1,7-5-181,0 0 1,-1-1-1,0 1 0,1 0 0,-1-1 1,0 1-1,0-1 0,0 0 0,0 0 1,0 0-1,0 0 0,0 0 0,0 0 1,0 0-1,0-1 0,0 1 0,-1-1 1,1 0-1,0 1 0,0-1 0,-1 0 1,1 0-1,0 0 0,-1-1 0,1 1 1,-3-1-1,4 0-316,1 0 0,-1 0 0,0 0 0,1 0 0,-1 1 1,1-1-1,-1 0 0,1 0 0,-1 0 0,1 0 0,0 0 0,0 0 0,-1 0 1,1 0-1,0-1 0,0 1 0,0 0 0,0 0 0,0-1 0,0-4 83,-1-4 107,0-1 1,1 1-1,1-1 1,2-18-1,0 6 21,25-101 567,-24 109-695,8-28 82,1-1 0,3 2 1,1 0-1,33-58 0,135-228 305,-166 289-434,2 2 0,26-36 0,-37 60-68,0 0-1,1 1 1,1 0-1,0 1 0,0 0 1,1 1-1,0 1 1,22-13-1,-15 12 23,1 1 0,0 1 0,38-9 0,-43 13 94,0 1 1,1 1 0,-1 0 0,1 2 0,32 2 0,-45-2-80,0 1 1,0 0-1,0 0 1,0 0 0,0 1-1,0-1 1,0 1-1,0 0 1,-1 0-1,1 0 1,-1 1 0,1-1-1,4 6 1,-4-4 30,0 1 0,0 0 1,-1 0-1,1 0 0,-1 1 1,-1-1-1,1 1 0,2 9 1,-1-1 38,-1 1 0,0-1 0,-1 1 1,-1 0-1,-1 0 0,0 0 0,-2 16 1,0-13 51,0 0-1,-2 0 1,0 0 0,-8 21 0,8-30-88,0-1 1,0 1-1,-1-1 1,0 1-1,-1-1 0,1-1 1,-2 1-1,1-1 1,-15 12-1,8-9-18,-1-1 1,0 0-1,-1-1 0,1 0 1,-2-2-1,1 1 1,-24 5-1,-116 17 353,112-23-376,21-2-229,-42 0 0,63-4 184,-1 1 0,1-1 0,0 0 0,0 0-1,0 0 1,-1 1 0,1-1 0,0 1 0,0-1-1,0 1 1,-1 0 0,-9 3-1331,10-4 1091,15 8-288,-12-6 518,1 0 1,1 0-1,-1-1 0,0 1 1,0-1-1,7 2 0,7 4 62,-13-5-55,11 4 138,0 2 0,22 15 1,-33-20-37,0 0 0,0 0 1,-1 1-1,1-1 0,-1 1 0,0 0 0,0 0 1,0 0-1,-1 1 0,1-1 0,-1 1 1,0-1-1,1 6 0,-2-8-33,-1 0 0,1 1 0,-1-1-1,0 0 1,0 1 0,0-1 0,0 0 0,0 1 0,-1-1 0,1 0 0,-1 0-1,1 1 1,-3 3 0,-14 24 486,13-24-431,-2 2-11,-1 0 0,0 0 0,-1-1 0,1 0 0,-1-1 0,-1 1 0,1-1 0,-1-1 0,0 0 0,0 0 0,0-1 0,-1 0 0,0 0 0,0-1 0,-12 2 0,6-4-69,0 0 1,0-1 0,0-1 0,-22-3 0,33 3-43,-139-26-4197,133 25 2235,38 20-10521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8:37.6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263 94 4896,'-2'-1'560,"0"-1"0,-1 1 0,1-1 0,0 1 0,-1 0 0,1 0 0,-1 0 0,1 1 0,-1-1 0,1 0 0,-1 1 0,0 0 0,1 0 0,-1 0 0,0 0-1,-3 0 1,-15 7 673,-1 4-363,0 1 0,1 0 0,1 2 0,-33 28 0,46-36-735,1-1-116,0 0 1,1 0-1,0 0 1,0 0 0,0 1-1,1-1 1,-5 9-1,8-12-29,0 0 1,0-1-1,1 1 0,-1 0 1,0 0-1,1 0 0,0 0 0,0 0 1,-1 0-1,1 0 0,0 0 1,0 0-1,1 0 0,-1 0 0,0 0 1,1-1-1,-1 1 0,1 0 0,0 0 1,-1 0-1,1 0 0,0-1 1,0 1-1,0 0 0,0-1 0,0 1 1,1-1-1,-1 1 0,1-1 1,-1 0-1,3 2 0,1 1 10,0-1 0,0 0 0,0 0 0,0 0 0,0-1 0,1 0 1,0 0-1,-1 0 0,1-1 0,0 0 0,-1 0 0,1 0 0,0-1 0,0 0 0,9 0 0,-4-1 74,0-1 0,0 1 0,0-2 0,0 0-1,0 0 1,-1-1 0,14-6 0,-17 6-1,0 0-1,0-1 1,0 0-1,-1 0 1,0 0-1,0-1 1,0 0-1,-1 0 1,1-1 0,-1 1-1,6-13 1,-5 7 109,-1 0 1,0 0 0,0 0-1,-1-1 1,-1 0 0,3-17-1,-6 22-60,1 1 0,-1 0 1,0-1-1,0 1 0,-2-11 0,1 15-98,0-1 1,0 0 0,0 1 0,0-1-1,0 1 1,-1-1 0,0 1 0,1 0-1,-1 0 1,0-1 0,-4-3 0,4 6-39,0-1 0,1 1 0,-1 0 0,0 0 0,0 0 0,1 0 0,-1 0 0,0 0 0,0 1 0,0-1 1,0 1-1,0-1 0,0 1 0,0 0 0,-1 0 0,1 0 0,0 0 0,0 0 0,0 0 0,0 0 0,-3 2 0,-1-1-72,-1 1-1,1 0 0,0 1 0,0 0 1,-7 4-1,5-2-445,0 1-1,0 0 1,0 0 0,0 0-1,1 1 1,0 1 0,1-1-1,0 1 1,0 0-1,-6 11 1,5 5-1334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8:39.5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19 127 3904,'-6'-4'9612,"-2"5"-4105,3 1-4083,17-1-1690,238-21 282,-44-17 97,-182 32-104,117-37 646,-127 38-547,27-8 212,-39 11-194,-2 2-119,4 0-161,-4-1-108,1-1 1,0 1 0,-1 0-1,1 0 1,-1-1 0,1 1-1,0 0 1,-1-1 0,1 1-1,-1-1 1,1 1 0,-1-1-1,0 1 1,1-1 0,-1 1-1,1-1 1,-1 0 0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8:40.0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89 4800,'5'-4'9760,"8"-1"-6168,9 1-2299,4 0-760,33-9 427,87-10 0,-109 20-867,257-14 166,-226 13-1029,1 0-6972,-44 1 2329,2-2 1696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8:41.2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 13 1984,'-1'0'249,"0"-1"0,0 1 1,-1 0-1,1 0 0,0 0 0,0 0 0,0 0 0,0 0 1,0 0-1,-7 1 6277,-18 7 5346,48-5-12165,-12-2 343,0-1 0,0 0 0,20-3 0,10 0 102,273-7 235,-224 5-198,-52 5-25,-23 0-114,0 0 0,20-3 0,-14 2 904,-14 2-3348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8:42.3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259 17 5152,'0'-2'530,"0"1"1,-1 0 0,1 0-1,0-1 1,0 1 0,0 0-1,0 0 1,0-1 0,2-3 3593,-3 14-1771,-3 6-1447,0 0 0,-1 0 0,-12 23 0,-4 15-184,-86 375 1273,94-365-1638,-41 181 49,31-130 223,22-109-499,-1 3 450,-2-14-138,3 2-436,0 0 0,1 1 1,-1-1-1,1 0 0,0 1 0,0-1 1,0 0-1,0 0 0,1-4 0,0-10-15,-1 12 5,0-2-41,0 0-1,1 0 0,-1 0 0,1 0 0,1 0 0,3-12 0,-2 11 7,3-10-10,0 1-1,15-29 1,8 2-89,2 2 1,1 0-1,3 3 0,1 1 0,80-67 1,-111 102 123,0 0 0,1 0 0,-1 0 0,1 1 0,0 0 0,1 0 1,-1 0-1,0 1 0,10-2 0,-15 3 17,1 1 0,0 0 0,0 0-1,0 0 1,0 0 0,0 0 0,0 0 0,0 0 0,0 1 0,0-1 0,-1 1 0,1-1-1,0 1 1,0 0 0,0 0 0,-1 0 0,1 0 0,-1 0 0,1 0 0,0 0-1,-1 0 1,0 1 0,1-1 0,-1 0 0,0 1 0,0-1 0,0 1 0,0 0 0,0-1-1,0 1 1,0 0 0,0 0 0,-1-1 0,1 1 0,-1 0 0,1 3 0,2 6 109,-1 0 0,0 0 1,-1-1-1,0 1 1,-1 0-1,0 0 1,-1 0-1,0 0 0,-1 0 1,-3 11-1,3-15-46,0 1 0,-1-1-1,-1 1 1,1-1 0,-1 0-1,0-1 1,0 1 0,-1-1 0,0 0-1,0 0 1,-1 0 0,0 0-1,0-1 1,0 0 0,-8 4 0,-6 1 36,-1 0 0,0-2 1,-1 0-1,-28 5 1,14-4-435,0-2 0,0-2 0,-1-1 1,-40-1-1,105 7-420,-2-1 853,19 8 404,49 25-1,-81-35-399,1 1 1,-2 0-1,1 1 0,-1 1 0,0 0 0,-1 0 1,18 22-1,2 13-190,32 61-1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8:43.4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478 10 4800,'-4'-9'9683,"4"8"-9324,-7 2 4948,0 1-6235,-60 26 3593,-9 4-1453,-72 27 16,130-50-1222,0 1 0,0 1 0,1 1 0,0 0 0,-26 26 0,38-33-33,2 0-1,-1 0 1,1 0-1,-1 0 1,2 0 0,-1 1-1,0-1 1,1 1 0,0 0-1,0 0 1,1 0-1,0 0 1,0 0 0,0 0-1,1 0 1,0 9-1,0-9 36,1-1-1,-1 0 0,1 0 1,0 0-1,1 0 0,-1 0 0,1 0 1,0 0-1,0 0 0,1-1 0,-1 1 1,1-1-1,0 0 0,0 1 1,1-1-1,-1-1 0,1 1 0,0 0 1,5 3-1,-5-5 33,0 0-1,0 0 1,0 0 0,0-1-1,0 0 1,0 0 0,1 0-1,-1 0 1,0 0 0,1-1-1,-1 0 1,0 0 0,1 0 0,-1-1-1,0 1 1,8-3 0,1 0 21,-1-2 0,1 1 1,-1-1-1,15-9 0,0-1 47,-1-1 0,31-26 0,-45 32-54,-1 0-1,0-1 1,0-1-1,-1 1 1,-1-2-1,14-22 1,-19 28-14,32-64 248,-32 61-238,0 1 1,-1-1-1,0 0 0,-1 0 0,3-16 0,-4 13-7,2-15 42,-3 27-97,0 0-1,0 0 0,0-1 1,0 1-1,0 0 0,0-1 1,-1 1-1,1 0 0,0 0 1,-1-1-1,1 1 0,-1 0 1,1 0-1,-1 0 0,-1-2 1,2 3 12,0 1 1,-1-1 0,1 0 0,-1 0 0,1 0-1,0 0 1,-1 0 0,1 0 0,0 0 0,-1 0 0,1 1-1,-1-1 1,1 0 0,0 0 0,0 1 0,-1-1-1,1 0 1,0 0 0,-1 1 0,1-1 0,0 0-1,0 1 1,-1-1 0,1 0 0,0 1 0,0-1 0,0 0-1,0 1 1,0-1 0,-1 1 0,-7 15 226,8-14-197,-7 13 151,1 0-1,0 0 1,2 1 0,-1 0-1,-2 26 1,6-31-131,1 0 1,0 0-1,0 0 1,1-1 0,1 1-1,0 0 1,0 0-1,1-1 1,6 16-1,-5-14-49,1-1 0,1 1-1,0-1 1,0 0-1,1-1 1,0 1-1,1-1 1,0-1-1,16 14 1,-20-20-33,0 0 0,0-1-1,0 0 1,0 0 0,1 0 0,-1 0 0,1-1 0,-1 1 0,1-1 0,0-1 0,-1 1-1,1-1 1,0 1 0,0-1 0,8-1 0,5-2-879,0 0 0,30-11 1,-46 14 817,34-11-4112,61-30 0,-30 8 216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8:59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855 41 2720,'-25'-1'7257,"18"1"-6806,0-1 0,1 0 0,-1 0 1,0-1-1,0 0 0,-10-5 1,2 2 84,-1 0 1,1 1 0,-1 0-1,0 1 1,0 1 0,0 1-1,-27 0 1,23 1-199,0 1-1,0 0 1,1 2 0,-1 0 0,-30 9-1,-18 9 177,-50 18 56,99-32-555,0 2 0,1 1-1,0 0 1,-20 15 0,22-12 4,2 1-1,-1 0 1,2 1 0,0 1 0,1 0-1,0 0 1,2 1 0,0 1 0,0-1 0,2 2-1,0-1 1,2 1 0,0 0 0,0 1 0,2 0-1,1-1 1,0 1 0,2 0 0,0 0 0,2 24-1,0-35-6,1 0 0,1 0 0,-1 1 0,1-2 0,1 1 0,-1 0-1,2-1 1,-1 1 0,1-1 0,0 0 0,1-1 0,0 1 0,0-1 0,0-1-1,1 1 1,8 6 0,3 0-27,0 0 0,1-1 0,0-1 0,1 0 0,36 12 0,-42-18 41,1 0 1,0-1-1,0 0 0,0-2 0,0 1 0,1-2 0,-1 0 0,1-1 0,-1-1 0,1 0 1,-1-1-1,0 0 0,0-2 0,0 0 0,0 0 0,0-1 0,-1-1 0,20-11 0,84-55 335,-102 62-253,-2-1 0,1-1 0,-2-1 0,0 0-1,17-22 1,-27 31-62,0 0-1,-1 0 0,0 0 1,0-1-1,0 1 0,0-1 1,0 1-1,-1-1 0,0 0 1,0 0-1,-1 0 0,1 0 1,-1 1-1,0-1 0,0 0 1,0 0-1,-1 0 0,0 0 1,0 0-1,0 1 0,-3-7 1,3 8-94,-1-1 1,1 1 0,-1 0 0,0 0-1,-1-1 1,-3-4 0,25-4-1558,0 0 1519,1 2 1,1 0 0,-1 1-1,2 1 1,-1 1 0,1 1-1,0 1 1,29-4 0,-48 9 117,0 0 1,-1 0 0,1 0-1,-1 0 1,1 0 0,0 0-1,-1 1 1,1-1 0,-1 1-1,1 0 1,-1 0 0,1 0-1,-1 0 1,1 0 0,-1 0-1,0 1 1,4 2 0,-4-2 42,1 1 1,-1-1 0,0 1-1,-1 0 1,1 0 0,0 0 0,-1 0-1,1 0 1,-1 0 0,0 0-1,0 0 1,0 1 0,0 5 0,0 5 149,-1-1 0,0 1 0,-1 0 0,-1 0 0,-6 25 1,4-17 4,-3 28 0,6-43-283,1 0-1,0 0 0,1 0 0,0 0 1,0 0-1,0 0 0,1 0 0,3 8 1,-5-13 48,1-1 0,0 1 0,0 0 0,0 0 0,0-1 0,0 1 0,0-1 0,0 1 0,0-1 0,0 1 0,1-1 0,-1 0 0,1 0 0,-1 0 0,1 1 0,-1-1 0,1-1 0,0 1 0,-1 0 0,3 1 0,-1-2-3,0 0 0,0 1-1,-1-1 1,1 0 0,0 0-1,0-1 1,0 1-1,-1 0 1,1-1 0,0 0-1,0 0 1,2-1 0,8-4-18,-1 0 0,0-1 1,-1-1-1,15-11 1,-23 17 24,23-21 103,0 0-1,34-42 0,-32 37 1014,-37 47-1256,7-14 100,0-1 0,-1 1-1,2-1 1,-1 1 0,0 0 0,1-1-1,0 1 1,0 0 0,1 0-1,-1 0 1,1 0 0,0 6 0,1-6-9,-1-2 20,0 0 0,1 0 0,-1 0-1,1-1 1,-1 1 0,1 0 0,0 0 0,0-1 0,0 1 0,1 0 0,-1-1-1,0 1 1,1-1 0,0 1 0,0-1 0,0 0 0,3 3 0,0-1 25,1 0 1,-1-1-1,1 0 1,0 0-1,0 0 1,0-1 0,0 1-1,11 1 1,-15-4 32,1 0 1,-1 1-1,1-1 0,0-1 1,-1 1-1,1 0 1,-1-1-1,0 1 0,1-1 1,-1 1-1,1-1 1,-1 0-1,0 0 0,1-1 1,-1 1-1,0 0 1,0-1-1,0 1 0,0-1 1,0 1-1,-1-1 1,1 0-1,0 0 0,-1 0 1,2-3-1,0 1-30,-1 0-1,0 0 1,0 0-1,0-1 1,-1 1-1,1-1 1,-1 1-1,0-1 1,-1 1-1,1-1 1,-1 0-1,0 0 1,0 1-1,0-1 1,-1 0-1,1 1 1,-1-1-1,-3-6 1,-1-6 23,-2 0 0,0 1 0,-13-21 1,18 33 31,-1-3-64,-1 0-1,0 0 1,-1 0 0,0 1 0,0-1-1,0 1 1,0 1 0,-13-11 0,17 16-2,1-1 1,-1 1-1,1-1 1,-1 1 0,1 0-1,-1-1 1,0 1-1,1 0 1,-1-1 0,1 1-1,-1 0 1,0 0-1,1 0 1,-1-1 0,0 1-1,1 0 1,-1 0-1,0 0 1,1 0-1,-1 0 1,0 1 0,0-1-1,1 0 1,-1 0-1,0 0 1,1 0 0,-1 1-1,1-1 1,-1 0-1,0 1 1,1-1 0,-1 0-1,1 1 1,-1-1-1,1 1 1,-1-1 0,1 1-1,-1-1 1,1 1-1,0-1 1,-1 1 0,1 0-1,-1-1 1,1 1-1,0-1 1,0 1 0,0 0-1,-1-1 1,1 1-1,0 0 1,0-1-1,0 1 1,0 0 0,0 0-1,-1 5-77,1 0-1,-1 0 0,1 0 0,2 10 1,-2-12 67,1 0 1,0 1 0,0-1-1,0 0 1,1 0 0,0 0-1,-1 1 1,2-2 0,-1 1-1,0 0 1,1 0 0,4 5-1,-2-5 9,0 1 0,-1-1 0,2-1 0,-1 1 0,0-1 0,1 0 0,-1 0 0,8 2 0,2 0 78,1 0 1,-1-2 0,1 0 0,0 0 0,0-2 0,21 0 0,-29-1-5,0 0-1,1 0 1,-1-1 0,1 0 0,-1-1-1,0 0 1,0 0 0,0-1 0,0 0-1,0-1 1,-1 1 0,1-1-1,-1-1 1,10-7 0,-8 4-38,-1-1 0,0 0-1,-1 0 1,0-1 0,10-17 0,23-59 88,-20 41-90,3-9 36,-16 34-20,2 1 1,16-29 0,-24 46-42,0 1-2,-1 0 0,1 0 0,-1 0 0,1 0 0,-1 0 0,1 1 0,0-1 0,-1 0 0,1 0 0,0 1 0,0-1 0,1 0 0,-2 1 5,1 0-1,-1 0 1,1 1-1,-1-1 0,1 0 1,-1 0-1,1 1 1,-1-1-1,1 0 0,-1 1 1,1-1-1,-1 1 1,1-1-1,-1 0 0,1 1 1,-1-1-1,0 1 1,1-1-1,-1 1 0,0-1 1,0 1-1,1 0 1,-1-1-1,0 1 0,0-1 1,0 2-1,7 16 46,-2 0 0,0 1-1,-1-1 1,3 27 0,-4-5 358,-1 1 1,-5 53 0,2-88-296,1 0 0,-1 1 0,-1-1 1,1 0-1,-1 0 0,0 0 0,0 0 1,-1 0-1,-3 6 0,5-10-110,-1 1 0,0 0 1,0-1-1,0 1 0,0-1 0,-1 0 1,1 0-1,-1 0 0,1 0 0,-1 0 0,0 0 1,0-1-1,1 1 0,-1-1 0,0 0 1,0 0-1,-1 0 0,1 0 0,-4 0 1,0-1-90,1 0 1,-1 0 0,1-1-1,-1 0 1,-8-2 0,7 2-195,-1-1 1,-14 0-1,23 2 270,0 0 0,0 0-1,0 0 1,0 0 0,0 0-1,-1 0 1,1-1 0,0 1-1,0 0 1,0 0 0,0 0-1,0 0 1,-1 0 0,1 0-1,0 0 1,0 0 0,0 0 0,0 0-1,0 0 1,-1 0 0,1 0-1,0 0 1,0 0 0,0 1-1,0-1 1,0 0 0,0 0-1,-1 0 1,1 0 0,0 0-1,0 0 1,0 0 0,0 0-1,0 0 1,0 0 0,0 1-1,0-1 1,-1 0 0,1 0 0,0 0-1,0 0 1,0 0 0,0 0-1,0 1 1,0-1 0,0 0-1,0 0 1,0 0 0,0 0-1,0 0 1,0 0 0,0 1-1,0-1 1,8 7-340,17 5 273,-16-8 185,0 0 0,0-2 0,1 1 0,0-1 0,18 2 0,-24-4-52,0 0 1,1 0-1,-1 0 0,0-1 1,0 0-1,1 1 1,-1-2-1,0 1 0,0 0 1,0-1-1,0 0 1,0 0-1,-1 0 0,1 0 1,0 0-1,3-4 1,4-5-4,0-1 1,-1 0-1,0 0 1,15-26 0,27-62 252,-23 41-229,-9 20-68,-8 12-6,2 1-1,1 1 1,18-25-1,-26 41-58,-5 6 73,0 1-1,0-1 1,1 0-1,-1 1 1,1-1 0,4-3-1,-6 5-11,0 1-1,1-1 1,-1 1 0,0 0-1,0-1 1,0 1 0,1 0-1,-1-1 1,0 1-1,0 0 1,1 0 0,-1 0-1,0 0 1,0 1-1,1-1 1,-1 0 0,0 0-1,0 1 1,1-1-1,-1 1 1,0-1 0,0 1-1,2 1 1,2 1 25,-1 0 0,0 0 1,0 1-1,0 0 0,0-1 1,0 1-1,-1 1 0,0-1 1,0 1-1,0-1 0,0 1 0,2 7 1,1 3 61,0 1 1,5 28 0,-6-16 75,-1-1 1,-1 1-1,-2 0 1,0 0-1,-2 0 1,-7 45-1,7-69-144,0 1 0,0-1-1,0 1 1,0-1 0,-1 1-1,0-1 1,1 0 0,-2 0-1,1 0 1,0 0 0,-1 0-1,0-1 1,0 1 0,0-1-1,0 1 1,0-1-1,-1 0 1,1 0 0,-1-1-1,0 1 1,0-1 0,0 0-1,0 0 1,-1 0 0,1 0-1,0-1 1,-1 0 0,1 0-1,-1 0 1,1 0 0,-1-1-1,-7 0 1,4 0-97,0-1 0,-1 0 0,1 0 0,0-1 1,0 0-1,0 0 0,0-1 0,0 0 0,-11-7 0,7 3 19,0-1-1,1 0 1,0-1-1,1 0 0,-12-12 1,-12-17-744,34 37 543,17 17-543,0-1 916,-7-6-59,-1 0 0,22 13 0,-12-12-8,0-1 1,0-1 0,1-1 0,0 0 0,0-2 0,1 0 0,0-1 0,-1-1 0,1-1-1,0-1 1,27-2 0,-38 0-412,-1 0 0,19-5-1,-6-3-2356,-19 8 1834,-1-1-1,0 1 1,0 0 0,0-1-1,0 0 1,3-3 0,3-7-2395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2:47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4640,'11'-14'1504,"-11"14"-1477,0 0 1,1 0 0,-1 0-1,0 0 1,0-1 0,0 1-1,1 0 1,-1 0 0,0 0-1,0 0 1,1 0-1,-1 0 1,0-1 0,0 1-1,1 0 1,-1 0 0,0 0-1,0 0 1,1 0 0,-1 0-1,0 0 1,0 0-1,1 0 1,-1 0 0,0 0-1,0 1 1,1-1 0,-1 0-1,0 0 1,0 0 0,1 0-1,-1 0 1,0 0-1,0 1 1,1-1 0,6 7 607,-7-7-505,6 7 257,0 1 1,-1 0 0,0-1 0,-1 2-1,0-1 1,4 9 0,16 58 1655,-19-57-1643,11 44 588,-3 2 0,-2-1 0,2 76 0,-10-48-585,-14 150-1,5-188-576,-15 58 0,14-84-2750,-20 49-1,12-38 328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9:42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1983 2400,'-1'5'13193,"11"-1"-5561,-5-3-10618,43-6 3866,-10 0-368,49-7 218,-34 4-372,-15 3-110,0-2 0,-1-2 0,0-1 0,0-2 0,67-31 0,-82 32-146,167-79 628,-170 83-685,24-9 173,58-30-1,-73 31-178,-1-1 0,0-1 0,-1-1 0,-1-2-1,-1 0 1,33-36 0,37-59 540,17-22 38,-72 95-404,45-41-1,-30 37-57,-9 8 26,-1-2 1,43-52-1,-25 9 155,66-116 0,-58 86 16,-54 88-235,-1-1 1,22-52-1,-30 61-247,76-198 132,-51 121-2434,-26 73-1413,15-31 0,-4 24 160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9:02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96 955 3136,'-33'5'1029,"31"-5"-982,1 0 1,-1 1-1,0-1 0,0 0 0,0 1 0,1-1 0,-1 1 0,0 0 1,1-1-1,-1 1 0,0 0 0,-2 2 0,-1 1 183,-19 10 3165,16-6-1531,8-8-1819,0 0-1,0 0 0,0 1 1,0-1-1,0 0 0,0 0 1,0 0-1,0 0 0,0 0 0,0 0 1,0 1-1,0-1 0,0 0 1,0 0-1,0 0 0,0 0 1,0 0-1,0 1 0,0-1 0,0 0 1,0 0-1,0 0 0,0 0 1,0 0-1,0 1 0,0-1 1,0 0-1,0 0 0,0 0 0,0 0 1,0 0-1,0 0 0,1 1 1,-1-1-1,0 0 0,0 0 1,0 0-1,0 0 0,0 0 0,0 0 1,0 0-1,1 0 0,-1 0 1,0 0-1,3 1 213,-1 0 0,1-1-1,-1 0 1,1 0 0,-1 1 0,1-1-1,-1-1 1,4 1 0,4-1 456,5 1-116,0-1 0,0 0 0,0-1 0,-1 0 0,1-2 1,24-8-1,-31 9-446,0-1 0,0 0 1,-1 0-1,0-1 0,0 0 1,0 0-1,0 0 0,-1-1 1,0 0-1,0-1 0,0 1 1,-1-1-1,6-10 0,7-19 150,-2 0 0,-2-1 0,13-50 0,-14 44-81,-2 5-50,23-64 295,-30 87-436,6-13-115,-9 27 91,0 0-1,-1-1 1,1 1 0,0 0 0,0-1 0,0 1 0,0 0 0,0 0 0,0 0 0,0 0-1,0 0 1,0 0 0,1 0 0,1-1 0,-3 2 0,1 0-1,-1 0 1,1 0 0,-1 0 0,0 0-1,1 1 1,-1-1 0,0 0-1,1 0 1,-1 0 0,0 0 0,1 1-1,-1-1 1,0 0 0,1 0-1,-1 1 1,0-1 0,0 0 0,1 1-1,-1-1 1,0 0 0,0 1-1,0-1 1,1 0 0,-1 1 0,0-1-1,0 0 1,0 1 0,0-1 0,0 1-1,5 16 76,-4-14-45,7 26 140,-1 1 1,5 59-1,-8 61 190,-9-31-23,3-103-210,-1-1 1,0 1-1,-1-1 0,0 0 1,-10 21-1,12-32-95,0 0 1,-1 0-1,1-1 1,-1 1-1,1-1 1,-1 1 0,-6 4-1,8-7-45,-1 0-1,1 1 1,-1-1 0,1-1-1,-1 1 1,0 0 0,1 0 0,-1-1-1,0 1 1,0 0 0,1-1-1,-1 0 1,0 1 0,0-1-1,0 0 1,0 0 0,1 0-1,-1 0 1,0-1 0,0 1 0,-2-1-1,-2-1-63,1 0 0,-1 0 0,0-1 0,1 0 0,0 0 0,0 0 0,0-1 0,0 1 0,0-1 0,1 0 0,-8-8 0,3 1-126,-1-1-173,10 12 358,-1 0 0,1 0 0,0 0 1,0-1-1,0 1 0,0 0 1,0 0-1,-1 0 0,1-1 1,0 1-1,0 0 0,0 0 0,0 0 1,0-1-1,0 1 0,0 0 1,0 0-1,0 0 0,0-1 0,0 1 1,0 0-1,0 0 0,0-1 1,0 1-1,0 0 0,0 0 0,0 0 1,0-1-1,0 1 0,0 0 1,0 0-1,0-1 0,0 1 0,1 0 1,-1 0-1,0 0 0,1-1-9,0 1 0,1-1 0,-1 1 0,0 0 0,0-1 0,1 1 0,-1 0 0,0 0 0,0 0 0,1 0 0,-1 0 0,0 0 0,1 0 0,-1 1 0,2 0 0,23 7 32,-10-2-36,12 0 115,0-1-1,0-1 1,1-1-1,-1-2 1,1-1-1,0-1 1,-1-1 0,1-2-1,53-14 1,-54 10-102,-1-2 1,42-21-1,-58 25 43,-2 0-1,1-1 1,-1 0-1,0 0 1,0-1-1,0-1 1,-2 1-1,1-1 1,-1 0-1,0-1 1,-1 0-1,8-15 1,-5 5 62,0-2-1,-2 1 1,0-1-1,-1 0 1,4-34 0,-9 50-47,0 0 1,0-1 0,-1 1 0,0 0 0,0-1 0,0 1 0,-1 0-1,0 0 1,0-1 0,-1 1 0,1 0 0,-1 0 0,-1 0 0,-3-6 0,6 10-47,-1 1 0,0 0 0,0 1 0,0-1 0,0 0 0,0 0 1,0 0-1,0 1 0,0-1 0,0 0 0,-1 1 0,1-1 1,0 1-1,0-1 0,-1 1 0,1 0 0,0-1 0,0 1 1,-1 0-1,1 0 0,0 0 0,-1 0 0,1 0 0,0 0 0,0 1 1,-3-1-1,-1 2 1,0-1 0,0 1 1,0 0-1,-9 5 0,6-2-23,0 1-1,0 0 1,1 0 0,-1 1-1,-9 11 1,-28 41-129,34-45 130,1 1-9,1-1 1,0 2 0,1-1 0,1 1 0,0 0 0,-7 27-1,12-34 18,1 0-1,-1 0 0,2 0 0,-1-1 0,1 1 0,1 13 1,0-16 10,0 0 0,1-1 0,-1 1-1,1-1 1,0 1 0,1-1 0,-1 0 0,1 0 0,0 0 0,6 8 0,3-1-15,-1 0-1,1-1 1,1-1 0,0 0-1,1-1 1,0 0 0,0-1-1,30 13 1,-37-19 56,0 1 1,0-1-1,0 0 0,1-1 1,-1 0-1,0 0 1,1 0-1,-1-1 0,1 0 1,-1 0-1,0-1 1,1 0-1,-1-1 0,0 1 1,0-1-1,0-1 1,0 1-1,0-1 0,10-6 1,22-13 71,56-34-444,-47 24 489,70-52 15,-37 25-148,-70 50-50,1 1 1,23-13-1,-31 19 38,0 0 0,0 1-1,0-1 1,0 1 0,0 0-1,0 0 1,0 0 0,0 0-1,1 1 1,-1 0 0,0 0-1,0 0 1,6 1 0,-2 2-46,-12-2 473,-12 0-102,3 0-409,-1 1 0,0 0 0,0 1 0,1 1 0,0 0 0,0 1 0,-23 11 0,21-8-19,1 1 1,0 1 0,0 0-1,1 1 1,0 1-1,1 0 1,1 0-1,-17 23 1,26-33 71,0 1 0,1-1 0,0 0 0,-1 0 0,1 1 0,0-1 0,0 1 1,0-1-1,1 1 0,-1-1 0,0 1 0,1 0 0,0-1 0,0 1 0,-1 0 0,2-1 0,-1 1 0,0 0 0,0-1 0,1 1 1,0-1-1,-1 1 0,1-1 0,0 1 0,0-1 0,0 1 0,1-1 0,-1 0 0,3 4 0,1-1 33,-1-1 0,1 1 0,1-1 0,-1 0 0,0 0 0,1-1 0,0 0 0,0 0 0,0 0 0,12 3 0,2 0 8,-1-1 1,1-1-1,0 0 1,0-2-1,1 0 1,-1-2-1,0 0 1,1-1-1,-1-1 0,25-6 1,-32 5-2,0 0 1,-1-2-1,0 1 1,0-2-1,0 1 1,0-2-1,-1 0 1,0 0-1,-1 0 1,1-2-1,-2 1 1,1-1-1,-1-1 1,0 0-1,-1 0 1,0 0-1,9-17 1,52-124 187,-44 94-297,24-42-96,4-12-81,20-86 310,-52 120-9,13-104 1,-34 179-28,1-13 19,-3 12-20,-5 9-8,-8 15-79,2 1-1,0 0 1,-16 42 0,3-9 113,3-3 142,2 0 0,2 2 1,3 1-1,2 0 0,-10 88 0,23-140-171,-17 158 106,16-126-36,1 1 0,7 53 0,-5-82-58,0 0-1,1 0 1,0 0 0,0 0-1,6 12 1,-7-17-12,0 0 0,0 0 0,0 0 0,1 0 0,-1 0 0,1 0 0,-1 0 0,1 0 0,0-1 0,-1 1 0,1-1 0,0 1 0,0-1 0,0 0 0,0 1 0,0-1 0,0 0 0,1 0 0,-1-1 0,0 1 1,3 0-1,5-1 36,0 0 0,0-1 0,0 0 0,0-1 1,0 0-1,0 0 0,0-1 0,-1 0 1,16-8-1,2-3-225,46-32 1,-31 21 185,7-7 27,-47 31-36,0-1 0,0 1 0,0 0 0,0 0 0,0 0 1,0 0-1,3-1 0,-4 2 8,-1 0 0,1 0 0,0 0 1,-1 0-1,1 0 0,-1 0 0,1 0 0,-1 0 0,1 0 1,0 0-1,-1 0 0,1 0 0,-1 1 0,1-1 0,-1 0 1,1 0-1,-1 1 0,1-1 0,-1 0 0,1 1 0,-1-1 1,0 1-1,1-1 0,-1 0 0,1 1 0,-1-1 1,0 1-1,1-1 0,-1 1 0,0-1 0,0 1 0,0-1 1,1 1-1,-1-1 0,0 1 0,0 0 0,2 7-6,0 0-1,-1 0 0,1 11 1,3 22-49,-4-39 52,0 1 0,0 0 0,0-1 0,0 1 0,0 0 0,0-1 0,1 0 1,-1 1-1,1-1 0,0 0 0,3 4 0,-2-3-3,1-1 0,-1 1 0,0-1 0,1 0 1,-1 0-1,1 0 0,-1-1 0,1 1 0,0-1 0,0 0 0,0 0 1,0 0-1,0-1 0,0 1 0,0-1 0,0 0 0,0 0 0,0-1 1,0 1-1,-1-1 0,1 1 0,0-1 0,0-1 0,5-1 0,6-4 62,-1 0 0,1-1 0,-2-1 0,21-16 0,-30 22-46,4-4 1,-1 0 1,1-1-1,-1 0 1,6-10-1,12-12 215,-24 29-193,6-8 72,-7 8-100,1 1 0,-1 0 0,0 0 0,0 0 0,0-1 0,1 1 0,-1 0 1,0 0-1,0-1 0,0 1 0,0 0 0,0-1 0,0 1 0,0 0 0,0 0 0,0-1 0,0 1 0,0 0 0,0-1 1,0 1-1,0 0 0,0 0 0,0-1 0,0 1 0,0 0 0,0 0 0,0-1 0,0 1 0,0 0 0,0 0 0,-1-1 1,1 1-1,0 0 0,0 0 0,-1-1 0,-1 2 22,1 1 1,-1-1-1,0 0 1,0 1 0,1-1-1,-1 1 1,1 0-1,-3 2 1,-2 3-42,1-1-41,0 1 1,1 1 0,0-1-1,0 0 1,0 1 0,1 0-1,0 0 1,0 0-1,1 0 1,0 0 0,1 1-1,-1 15 1,2-22 57,0 1 0,0 0 0,1-1 0,-1 1 0,1-1 0,-1 1 0,1-1 0,0 0 0,0 1 0,0-1 0,0 0 0,1 1 0,-1-1 0,1 0 0,-1 0 0,1 0 0,0 0 0,-1 0 0,1-1 0,0 1 0,0 0 0,1-1 0,-1 0 0,2 2 0,-1-2 15,0 0 0,0 0 1,0 0-1,0 0 0,0 0 0,0-1 0,0 1 1,0-1-1,0 0 0,0 0 0,0 0 1,0 0-1,0 0 0,0-1 0,0 1 1,0-1-1,0 0 0,0 0 0,4-2 0,-3 0 18,1 0-1,-1 0 1,0-1-1,0 1 1,0-1-1,0 0 1,-1 0-1,0 0 1,0-1-1,0 1 1,0-1-1,-1 0 1,1 0-1,2-9 1,-4 11-27,-1-1 1,1 1-1,-1-1 1,1 1-1,-1-1 1,-1 1-1,1-1 1,0 1-1,-1-1 1,1 1-1,-1 0 1,0-1-1,0 1 1,-1 0-1,1 0 1,-1-1-1,1 1 1,-1 0-1,0 0 1,0 1-1,-1-1 1,1 0-1,0 1 0,-1-1 1,-4-3-1,2 2-4,0 1-1,-1-1 0,1 1 1,-1 0-1,0 0 0,0 1 0,0-1 1,0 1-1,0 1 0,0-1 1,-1 1-1,1 0 0,-7 0 0,2 1-199,8 0-56,5 0-26,24-6-115,194-60 504,-92 30 87,-113 31-126,1 0 1,0 2-1,0 0 1,0 1-1,20-1 1,-33 3-32,1 0 1,0 0-1,0 1 1,0-1 0,0 1-1,0 0 1,-1 0 0,1 0-1,0 1 1,-1-1-1,1 1 1,-1 0 0,1 0-1,-1 0 1,0 1-1,0-1 1,0 1 0,0-1-1,0 1 1,-1 0-1,1 0 1,-1 0 0,0 0-1,0 1 1,0-1 0,0 1-1,1 5 1,-1-4-9,-1 0 0,0 1 0,0-1 0,0 1 0,0-1 1,-1 1-1,0 0 0,0-1 0,-1 1 0,-2 9 0,-2 5 118,-12 31 1,6-21-105,10-28-70,1 1-1,-1-1 0,0 0 0,0 0 0,-1 0 0,1 0 0,-2 2 0,3-4 20,0 0 1,0 0-1,0 0 0,0 0 0,0 0 0,0 0 0,0 0 0,0 0 0,0 0 1,0 0-1,0 0 0,0 0 0,0 0 0,0 0 0,0 0 0,0 0 0,0 0 1,0 0-1,0 0 0,0-1 0,0 1 0,0 0 0,0 0 0,0 0 1,0 0-1,0 0 0,0 0 0,0 0 0,0 0 0,0 0 0,0 0 0,0 0 1,0 0-1,-1 0 0,1 0 0,0 0 0,0 0 0,0 0 0,0 0 0,0 0 1,0 0-1,0 0 0,0 0 0,6-10-51,3-6 88,11-24-1,-15 29-73,0 0 0,1 1-1,0-1 1,0 1 0,1 0 0,13-14-1,-19 23 46,0 1 0,-1-1 0,1 0 0,0 1-1,0-1 1,0 1 0,-1-1 0,1 1-1,0 0 1,0-1 0,0 1 0,0 0 0,0 0-1,0-1 1,0 1 0,0 0 0,0 0 0,0 0-1,0 0 1,-1 0 0,1 0 0,0 1-1,0-1 1,0 0 0,0 0 0,0 1 0,0-1-1,0 0 1,0 1 0,-1-1 0,1 1-1,0-1 1,0 1 0,0 0 0,-1-1 0,1 1-1,0 0 1,-1-1 0,1 1 0,-1 0-1,1 0 1,0 1 0,3 4 22,0 1 0,0 0 0,6 15 0,-9-19-47,12 24 68,6 14-538,-18-37-235,0 0 0,0 0 0,0 0 0,-1-1 0,1 6 0,-1-7-101,-1 0 1,1 0-1,0 0 0,-1 0 1,1 0-1,-1-1 0,1 1 1,-1 0-1,0 0 1,0 0-1,0-1 0,0 1 1,0-1-1,0 1 0,-1-1 1,-1 3-1,-6 4-2298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9:02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64 114 8800,'-42'-9'4000,"29"-2"-3488,9 2 1280,-1 1-1728,10 0-64,-5-4-608,9 4 320,-1-7-1984,10 7 1280,-4-9-2688,1 9 2080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9:03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97 11552,'-22'-16'5215,"39"12"-4511,-4 1-384,11-2-320,15-3 1600,6-4-864,47 0 352,1 4-672,25-4-448,-7 9 0,2-5-320,-18 8 224,13-5-2560,-19 5 1472,6 5-4415,-15 3 3167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9:04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528 158 4384,'1'-2'1745,"4"0"761,8-5 4379,-13 7-6781,0 0 1,1-1-1,-1 1 1,0 0 0,0-1-1,1 1 1,-1 0-1,0-1 1,1 1 0,-1 0-1,0 0 1,1-1 0,-1 1-1,0 0 1,1 0-1,-1 0 1,0 0 0,1 0-1,-1-1 1,1 1-1,-1 0 1,0 0 0,1 0-1,-1 0 1,1 0-1,-1 0 1,0 0 0,1 0-1,-1 0 1,1 1 0,-1-1-1,0 0 1,1 0-1,-1 0 1,0 0 0,1 0-1,-1 1 1,0-1-1,1 0 1,-1 0 0,0 1-1,1-1 1,-1 0 0,0 0-1,0 1 1,1-1-1,-1 0 1,0 1 0,0-1-1,0 0 1,1 1-1,-1-1 1,0 1 0,0 0-1,10 21 2196,-9-18-2173,-1 1 1,0-1 0,0 1-1,0-1 1,0 1 0,-1-1-1,0 5 1,-2 18 125,3-24-241,0 8 78,0-1-1,-1 0 1,0 0 0,0 0-1,-4 13 1,-7 20 246,-2-1 0,-25 56 0,33-86-268,1-1 0,-2 0 0,0-1 0,0 1 1,-1-1-1,0-1 0,-1 1 0,0-2 0,0 1 0,-1-1 1,0 0-1,0-1 0,-15 8 0,19-13-51,1 1 0,-1-1 0,0-1 0,1 1-1,-1-1 1,0 1 0,0-2 0,0 1 0,0-1 0,0 0 0,0 0-1,0 0 1,0-1 0,-11-3 0,8 1-40,1 0 0,0 0 0,0-1-1,0-1 1,0 1 0,1-1 0,0 0 0,0-1 0,-11-11 0,5 3-107,1 0 0,-19-30 1,-17-39 22,24 41 160,16 28-114,-1-1 1,2-1 0,0 1-1,1-1 1,-4-19 0,8 30 45,1-1 1,0 0 0,1 0-1,-1 0 1,1 0 0,1 1-1,-1-1 1,1 0 0,0 0-1,0 0 1,0 1 0,1-1-1,0 0 1,0 1 0,1-1-1,-1 1 1,1 0 0,4-5-1,-1 2 52,0 1-1,1 0 0,0 0 1,0 1-1,0 0 1,1 0-1,11-6 1,2 1 81,39-15 0,-14 9-8,1 3 0,0 1 0,1 2 0,1 3 0,0 2 1,0 2-1,0 2 0,0 2 0,0 2 0,53 10 0,169 40-222,-194-30-928,-38-10-1431,0-2-3309,-20-6 2917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9:07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11 3904,'-8'-4'5333,"8"4"-5213,0 0 0,0-1 0,0 1 0,0 0 0,0 0 1,0-1-1,0 1 0,0 0 0,0 0 0,0-1 0,1 1 0,-1 0 0,0 0 0,0-1 0,0 1 0,0 0 0,0 0 0,1 0 1,-1-1-1,0 1 0,0 0 0,0 0 0,1 0 0,-1 0 0,0 0 0,0-1 0,1 1 0,-1 0 0,0 0 0,0 0 1,1 0-1,-1 0 0,0 0 0,0 0 0,1 0 0,-1 0 0,0 0 0,0 0 0,1 0 0,-1 0 0,0 0 0,0 0 1,1 0-1,18 7 1990,-13-4-1818,0 1 0,0-1 0,-1 1-1,6 5 1,-8-5-63,0 0-1,0-1 1,-1 1-1,1 0 1,-1 0-1,0 1 1,-1-1-1,1 0 1,-1 1-1,1-1 1,-1 1-1,-1-1 1,1 1-1,0 7 1,-2 2 148,1-1 1,-2 0 0,-5 24 0,0-12 34,-17 39 1,5-15-54,9-23-228,0 0 1,-21 37-1,23-50-654,0-1-1,-1-1 1,0 1 0,0-1-1,-2-1 1,-16 15-1,10-9-1316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9:08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3 4160,'2'-2'9847,"-1"15"-4506,-1-6-6540,-16 191 4321,2-78-2426,7 9-277,-9 81 16,10-161-342,-13 82 379,18-126-408,0-1 1,0 1-1,-1-1 1,1 0-1,-1 1 1,0-1-1,-1 0 1,1 0-1,-1 0 1,1 0-1,-1-1 1,0 1-1,-4 3 1,5-6-55,0 1 0,-1-1 0,1 0 1,0 0-1,-1 0 0,1 0 0,-1 0 0,1 0 1,-1-1-1,1 1 0,-1-1 0,0 0 0,1 0 1,-1 0-1,0 0 0,1 0 0,-1 0 0,1-1 1,-1 1-1,1-1 0,-1 0 0,1 0 0,-1 0 1,1 0-1,-5-2 0,7 2-22,-1 0 0,0 1 0,0-1 0,0 0-1,1 0 1,-1 1 0,0-1 0,1 0 0,-1 0 0,1 0 0,-1 0 0,1 0 0,-1 0 0,1 0 0,0 0-1,-1 0 1,1 0 0,0 0 0,0 0 0,0 0 0,0 0 0,0-1 0,2-29-195,4 9 75,0 1 1,1 0-1,14-30 1,-6 17 33,10-26-50,34-57 0,-48 97 97,2 1 1,0 0-1,1 1 0,1 0 0,0 1 1,31-25-1,-27 30 13,0 0 0,1 1 0,0 1 0,1 1 0,0 1-1,42-11 1,-45 15 107,0 0-1,0 1 1,0 1 0,0 1-1,1 1 1,34 3-1,-50-3-35,1 1-1,-1 0 1,0-1-1,0 1 0,0 1 1,0-1-1,0 0 1,0 1-1,0-1 0,0 1 1,-1 0-1,1 0 1,3 4-1,-5-5 0,0 0 0,0 1 0,0-1-1,0 1 1,0-1 0,0 1 0,-1 0 0,1-1-1,-1 1 1,1 0 0,-1-1 0,1 1 0,-1 0-1,0 0 1,0-1 0,0 1 0,0 0-1,0 0 1,-1-1 0,1 1 0,0 0 0,-1 0-1,1-1 1,-1 1 0,0 0 0,1-1 0,-1 1-1,-1 1 1,-6 9 110,0 0-1,0-1 0,-1 0 1,-1 0-1,-15 13 0,-61 42 441,85-65-574,-21 14 58,1-1 0,-33 15 0,46-25-104,0-1 0,1-1 0,-1 1 0,-1-1-1,1 0 1,0-1 0,0 0 0,-1-1 0,1 1 0,-1-2 0,-12-1 0,9 0 44,10 1-98,0 0 0,0 1 0,0-1 0,-1 1 1,1 0-1,0 0 0,-1 0 0,-3 0 0,6 0 69,-1 0 0,1 0 0,-1 1 0,1-1 0,0 0 0,-1 0 0,1 1 1,-1-1-1,1 0 0,0 0 0,-1 1 0,1-1 0,0 0 0,-1 1 0,1-1 0,0 0 0,0 1 0,0-1 0,-1 1 0,1 0 0,0 0-4,-1 0-1,1 0 0,0 1 1,0-1-1,0 1 1,0-1-1,0 0 0,0 1 1,0 2-1,4 7 90,-1 1-1,1 0 0,1-1 1,0 0-1,1 0 1,12 18-1,0 0 85,2 6 61,3-1 0,1-2-1,35 39 1,-27-39-1556,-32-31 1302,0-1 1,0 0 0,0 0 0,0 0 0,1 0 0,-1 0 0,0 0-1,0 0 1,0 0 0,0 0 0,0 1 0,0-1 0,0 0 0,0 0-1,0 0 1,0 0 0,0 0 0,0 0 0,1 0 0,-1 0 0,0 0-1,0 0 1,0 0 0,0 0 0,0 0 0,0 0 0,0 0 0,0 0-1,1 0 1,-1 0 0,0 0 0,0 0 0,0 0 0,0 0 0,0 0-1,0 0 1,0 0 0,0 0 0,1 0 0,-1 0 0,0 0 0,0 0-1,0 0 1,0 0 0,0 0 0,9-2-3533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9:09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55 5408,'-17'-12'12847,"20"10"-12583,1 1 0,-1 0-1,1 0 1,0 1-1,-1-1 1,1 1 0,4-1-1,0 1 50,391-32 1153,-383 30-1475,-11 2-21,-1-1-1,0 1 0,0 0 1,0 0-1,1 0 0,6 2 0,-3-2-1641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9:09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52 7296,'-4'1'3454,"12"0"-1243,17 2 486,159-16 970,-110 5-3361,128-16-71,-182 21-1369,26-1 1,6 0-8840,-34 3 6315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9:10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15 4992,'-6'-15'8916,"3"28"-7710,2-10-528,-7 44 1837,-24 113 729,0-22-2236,-17 166 0,42-257-923,4-29-33,0 1 1,1 0-1,1 0 0,2 33 1,0-49-95,-1 1 0,0 0 0,0-1-1,0 1 1,-1 0 0,1 0 0,-1-1 0,0 1 0,-1 5 0,2-9-55,-1 0 1,1 1 0,0-1-1,0 0 1,-8-9-5593,0-40 5493,2 8 525,0-5 133,2-1-1,1 1 0,8-89 1,0 101-183,1 0 1,2 0-1,2 0 1,24-58-1,-23 72-190,-1-1 0,2 2 0,1-1 1,0 2-1,2 0 0,0 0 0,1 2 0,0-1 0,1 2 0,1 1 1,1 0-1,0 1 0,34-17 0,-46 27-47,0 0-1,0 0 1,0 1-1,1 0 1,-1 1-1,1-1 1,-1 1-1,1 1 1,0 0-1,12 1 1,-16-1-1,1 1 0,-1 0 0,0 0 0,0 0 0,0 1 0,0-1 0,-1 1 0,1 0 0,0 0 0,-1 0 0,1 1 0,-1-1 0,0 1 0,0 0-1,0 0 1,0 0 0,0 0 0,-1 1 0,1-1 0,3 7 0,-1 0 174,-1 0-1,0 0 1,0 0-1,-1 1 1,0-1 0,-1 1-1,0 0 1,1 14-1,-3-21-96,0 1-1,0-1 1,-1 0-1,1 0 1,-1 0-1,0 0 1,0 0-1,0 0 1,0 0 0,-1 0-1,0-1 1,0 1-1,0-1 1,0 1-1,0-1 1,-1 1-1,1-1 1,-1 0-1,0 0 1,0 0-1,0-1 1,0 1-1,-1-1 1,-6 4-1,0-1-59,0-1 0,0-1 0,-1 1 0,0-1 0,1-1-1,-18 2 1,-69-1-4197,81-3 2412,13 1 1007,0-1 0,-1 1 0,1 0 0,-1 0 0,1 0 0,0 0 0,0 1 0,0-1 1,0 1-1,0 0 0,0 0 0,0 0 0,-2 2 0,-10 15-2240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9:11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16 244 2912,'-12'-6'923,"12"5"-854,-1 1 0,1 0 0,0 0 0,0-1 0,-1 1 0,1 0 0,0 0 0,0-1 0,0 1 0,-1 0 0,1-1 0,0 1 0,0 0 0,0-1 0,0 1 0,0 0 0,0 0 0,0-1 0,-1 1 0,1-1 0,0 1 0,1-2 644,-1 6 1487,26 0 2649,0 1-3607,18-5 444,81-10 0,-88 6-1272,392-50 1709,40-31-1026,-138 22-466,-282 53-590,-23 5-497,0 0-1,40-1 1,-65 6 271,1 0 0,-1 0-1,0 0 1,1 0 0,-1 0 0,0 1-1,0-1 1,1 0 0,-1 1 0,0-1 0,2 1-1,-2 0 1,-1-1-1,0 1 1,1-1 0,-1 1-1,0-1 1,1 1-1,-1-1 1,0 1-1,0 0 1,1-1 0,-1 1-1,0-1 1,0 1-1,0-1 1,0 1-1,0 0 1,0-1 0,0 1-1,0-1 1,0 1-1,0 0 1,0-1-1,0 1 1,-1 0 0,0 14-2071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30:38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57 8544,'-17'-12'3872,"12"7"-3360,0 2-704,10 6 0,-5-11-1632,0 4 1248,5-12-3680,3 4 2336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9:12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4384,'0'-20'1424,"2"14"-854,9-7 358,21-29 7110,-23 33-5769,-9 9-2221,0 1-1,0-1 1,0 0 0,1 0-1,-1 0 1,0 0 0,0 0-1,0 0 1,1 0 0,-1 0-1,0 0 1,0 0 0,0 0-1,0 1 1,0-1 0,1 0-1,-1 0 1,0 0 0,0 0 0,0 0-1,0 1 1,0-1 0,0 0-1,0 0 1,0 0 0,1 0-1,-1 1 1,0-1 0,0 0-1,0 0 1,0 0 0,0 0-1,0 1 1,0-1 0,1 28 1606,-2-18-1572,11 340 1737,-8-301-1551,-3-1 1,-5 51-1,5-94-262,1 0 1,0 0 0,0 0-1,0 1 1,1-1-1,0 0 1,0 0-1,2 5 1,0-2 155,2-8-242,1-3 35,-5 3 51,1-1-1,-1 1 1,1-1 0,-1 0 0,1 1-1,-1-1 1,0 0 0,1 0 0,-1 0 0,0 0-1,1 0 1,-1-1 0,0 1 0,0 0-1,0 0 1,0-1 0,-1 1 0,1-1-1,0 1 1,0-1 0,-1 1 0,1-1-1,-1 1 1,1-3 0,1 0-32,0-1 0,1 1 1,-1 1-1,1-1 0,0 0 0,5-4 1,5-8-62,-5 5 32,2 0-1,-1 0 1,1 1-1,1 0 0,0 1 1,16-10-1,-1-1-24,-9 7 55,0 2 1,1 0-1,0 0 1,38-14-1,-55 24 44,0 0-1,1 1 0,-1 0 1,0-1-1,0 1 0,0 0 1,1-1-1,-1 1 0,0 0 1,0 0-1,1 0 0,-1 0 1,0 0-1,1 0 0,-1 1 1,0-1-1,0 0 0,0 0 1,1 1-1,-1-1 0,0 1 1,0-1-1,0 1 0,0 0 1,0-1-1,0 1 0,0 0 1,0 0-1,0 0 0,0 0 1,0 0-1,0 0 0,-1 0 1,1 0-1,0 0 0,-1 0 1,1 0-1,-1 0 0,1 0 1,-1 1-1,0-1 0,1 0 1,-1 0-1,0 1 0,0-1 1,0 0-1,0 3 0,0 3 53,-1 1-1,0-1 0,-1 1 0,1-1 1,-1 1-1,-1-1 0,-4 11 1,-30 50 638,13-28-519,-49 108-2537,61-128-1642,10-11 2239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9:13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725 12 6560,'-15'-11'2976,"1"11"-2592,-4 3 2400,1 5-1600,-24 12 1919,6 4-1791,-25 12 960,7 1-1312,-18 3-96,8-1-512,-14-4-160,14 2-128,-5-12-960,20-2 480,-2-6-3840,18-6 2337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9:18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97 5312,'-1'0'191,"1"0"0,0-1 0,-1 1 0,1 0 1,0-1-1,-1 1 0,1-1 0,0 1 0,0-1 0,0 1 1,-1 0-1,1-1 0,0 1 0,0-1 0,0 1 0,0-1 0,0 1 1,0-1-1,0 1 0,0-1 0,0 1 0,0-1 0,0 1 0,0-1 1,0 1-1,0-1 0,1 1 0,-1-1 0,0 1 0,0-1 1,0 1-1,1 0 0,-1-1 0,2 0 339,-1 0 1,1 1-1,0-1 0,-1 0 0,1 1 1,0-1-1,0 1 0,2 0 1,12-4 63,12-2 498,0 0-1,36-1 1,2-1-276,245-31-86,-305 38-773,-4 1-185,0 0 1,0 0-1,1 0 0,-1-1 1,0 1-1,0-1 0,1 1 1,-1-1-1,3-2 0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9:19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80 9056,'-15'-8'4096,"12"8"-2336,11 0-1312,-3-5 1023,9 5-831,4-7 256,8 2-544,14-6-192,2 2-96,8-2-224,-5 2 96,8-2-1504,-3 7 833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9:26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18 2080,'-1'0'113,"1"0"0,0-1-1,-1 1 1,1 0 0,-1 0 0,1 0-1,0-1 1,0 1 0,-1 0 0,1 0 0,0-1-1,-1 1 1,1 0 0,0-1 0,0 1-1,0 0 1,-1-1 0,1 1 0,0-1 0,0 1-1,0 0 1,0-1 0,0 1 0,0 0-1,0-1 1,0 1 0,0-1 0,0 1 0,0 0-1,0-1 1,0 1 0,0-1 0,0 0 0,1-4 3550,-2 59 4372,-1 4-5148,-1 114-2129,5-63-397,1 36-194,-2-68-820,-9 96-1,3-142-2695,4-22 1835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9:26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2 5152,'0'0'161,"0"0"0,0-1 0,-1 1 0,1 0 0,0 0 0,-1 0 1,1 0-1,0 0 0,-1 0 0,1-1 0,0 1 0,-1 0 0,1 0 0,0 0 0,-1 0 1,1 0-1,-1 0 0,1 0 0,0 0 0,-1 1 0,1-1 0,0 0 0,-1 0 0,1 0 1,0 0-1,-1 1 0,-4 8 4872,2-2-5334,-22 44 2422,-46 69-1,50-89-1733,-1-2-1,-2-1 0,-33 31 1,14-17-24,4-5 336,-44 34-1,80-70-646,1 1 0,-1 0 0,1 1 1,0-1-1,0 0 0,0 1 1,0-1-1,0 1 0,-2 3 0,4-5-37,0-1-1,0 0 1,0 0 0,0 0-1,0 0 1,0 1-1,0-1 1,0 0 0,0 0-1,0 0 1,0 0-1,0 0 1,0 1-1,0-1 1,1 0 0,-1 0-1,0 0 1,0 0-1,0 0 1,0 0 0,0 1-1,0-1 1,0 0-1,1 0 1,-1 0-1,0 0 1,0 0 0,0 0-1,0 0 1,0 0-1,0 0 1,1 0 0,-1 0-1,0 0 1,0 1-1,0-1 1,0 0-1,1 0 1,-1 0 0,0 0-1,0 0 1,0 0 28,10 1 183,0-1-1,0 0 0,0 0 0,-1-1 1,19-3-1,-1 0-99,164-11-102,-173 14-43,76 0 125,-47 6-1949,-35-2-606,-1-1 1,11 6 0,0-4-4944,-4-1 4352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9:27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0 8320,'-12'8'7230,"4"6"-3862,-4 18-2049,8-18-378,-5 20-483,1-1 1,-5 56-1,1-7-377,4-31 45,-5 20-3479,9-59-1692,7-12 2907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9:27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6 7712,'-4'-6'4897,"9"16"-576,3 7-2126,-6-6-1745,0-1 0,0 1 0,-1-1 0,0 1 0,-1 0 0,-1 12 0,-11 68 676,2-30-933,-16 117-2881,25-165 482,1-12 1745,0 1 0,0-1 0,0 0 0,0 0 0,0 0 0,0 1 0,0-1 0,0 0 0,-1 0 0,1 0 0,-1 2 0,1-14-6921,9-1 4348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9:28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14 132 6720,'-3'0'700,"3"0"-611,-1 0 0,1 0-1,0 0 1,-1 1 0,1-1 0,0 0 0,-1 0 0,1 0 0,0 0 0,-1 0 0,1 0 0,0 0-1,-1 0 1,1 0 0,0 0 0,-1-1 0,1 1 0,0 0 0,-1 0 0,1 0 0,0 0 0,-1 0-1,1-1 1,0 1 0,-1 0 0,1 0 0,0 0 0,0-1 0,-1 1 0,1 0 0,0-1 0,0 1-1,-1-1 1,8-7 5193,8-5-3449,18-9-820,-14 13-313,1 2 0,1 0-1,-1 0 1,25-3 0,-6 5 349,0 1-1,59 2 1,-19 5-170,-44-1-480,0-1-1,40-5 1,-58 2-715,23-7-1,-15 2-8517,-14-1 767,-9 7 7047,8-8-2820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9:28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66 4800,'-31'3'1557,"30"-3"-1441,0 0 0,0 1 0,0-1 0,0 0-1,0 0 1,0 0 0,-1 0 0,1 0 0,0 0 0,0-1 0,0 1-1,0 0 1,0 0 0,0-1 0,0 1 0,-1-1 0,1 0 19,1 1 0,0 0 0,0 0 0,-1 0 0,1 0 0,0 0 0,-1-1 0,1 1 0,0 0 0,-1 0 0,1 0 0,0 0 0,0 0 0,-1 0 0,1 0 0,0 0 1,-1 0-1,1 0 0,0 0 0,-1 1 0,1-1 0,0 0 0,0 0 0,-1 0 0,1 0 0,-1 1 0,-2 0 487,-9 5 4527,19-6-4024,117-6 2235,-86 4-2838,384-38 1799,-348 32-2146,132-8 184,-145 14-1989,83 9 0,-141-7 1454,-1 0-410,0 1 1,0-1-1,0 0 0,0 0 0,0 0 1,0 0-1,0 0 0,0 0 0,0-1 0,0 1 1,3-2-1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30:44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94 4384,'5'-71'6656,"-9"52"-4208,4 19-2429,0 0 0,0 0 0,0 0 0,0-1 1,0 1-1,0 0 0,0 0 0,0 0 1,0 0-1,-1-1 0,1 1 0,0 0 0,0 0 1,0 0-1,0 0 0,0 0 0,0-1 0,0 1 1,-1 0-1,1 0 0,0 0 0,0 0 1,0 0-1,0 0 0,-1 0 0,1 0 0,0 0 1,0 0-1,0-1 0,0 1 0,-1 0 0,1 0 1,0 0-1,0 0 0,0 0 0,0 0 1,-1 0-1,1 0 0,0 0 0,0 0 0,0 1 1,0-1-1,-1 0 0,1 0 0,0 0 0,0 0 1,0 0-1,0 0 0,-1 0 0,1 0 1,0 0-1,0 1 0,0-1 0,0 0 0,0 0 1,-9 12 146,-10 26 162,1 1 0,2 1 0,-15 55 0,29-86-225,0 0 0,0 0 1,1 0-1,1-1 0,0 1 0,0 0 0,0 0 0,4 16 0,-3-21-24,0 1-1,1-1 0,-1 0 1,1 0-1,0 0 1,0-1-1,0 1 0,0 0 1,1-1-1,0 0 1,-1 1-1,1-1 0,0 0 1,1 0-1,-1-1 1,0 1-1,1-1 0,0 1 1,6 2-1,-6-3 33,1 0 0,-1-1-1,0 0 1,1 0 0,-1 0-1,1 0 1,-1-1 0,1 1 0,-1-1-1,1-1 1,-1 1 0,1 0-1,6-3 1,-5 2 1,0-1-1,0-1 1,-1 1-1,1-1 1,-1 0-1,1-1 1,-1 1-1,0-1 1,4-4-1,1-1 14,-2-1-1,1 0 0,-1 0 1,-1-1-1,0 1 1,0-2-1,-1 1 0,-1-1 1,5-13-1,-7 12-17,0 1 0,0-1-1,-1 0 1,-1 0 0,0 0-1,-1 0 1,-2-18 0,1 26-116,1 1 1,-1-1 0,0 1 0,-1 0 0,1-1-1,-1 1 1,0 0 0,0 0 0,0 0 0,-1 0-1,1 0 1,-6-5 0,5 6-15,1 1 0,-1-1 1,0 1-1,0-1 0,-1 1 0,1 0 0,0 0 1,-1 1-1,1-1 0,-1 1 0,1 0 0,-1-1 0,0 2 1,0-1-1,1 0 0,-1 1 0,0-1 0,0 1 1,0 0-1,0 1 0,1-1 0,-6 2 0,-4 0-186,0 2 0,0-1-1,0 2 1,0 0-1,-12 7 1,14-7-635,1 1 0,0 0 0,0 1 0,-10 10 1,13-11-996,1 1 1,0-1-1,-7 12 1,-2 9-2466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9:30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37 4480,'-3'-36'10566,"3"44"-8540,0-3-1755,-2 22 1075,-4 33 0,2-37-1000,2 1-1,0 33 0,4 208 866,-3-140-1067,1 4 848,0-128-843,0-10-127,5-10-80,3-28 0,2-8-82,-5 35 92,1 1 1,1-1-1,1 1 0,1 0 1,0 1-1,1 0 1,1 0-1,1 1 1,1 1-1,0 0 1,28-26-1,-36 38 2,1 0-1,-1 0 1,9-3 0,0-1 103,-14 7-53,1 1 0,-1 0 0,0 0 0,0 0 0,1 0-1,-1 0 1,0 0 0,0-1 0,1 1 0,-1 0 0,0 0 0,0 0 0,1 0 0,-1 0 0,0 0 0,0 0-1,1 0 1,-1 0 0,0 0 0,0 0 0,1 0 0,-1 0 0,0 1 0,0-1 0,1 0 0,-1 0-1,0 0 1,0 0 0,1 0 0,-1 0 0,0 1 0,0-1 0,0 0 0,1 0 0,3 12 106,-3-8-87,-1 0-1,1-1 1,-1 1 0,0 0 0,-1 4 0,-2 1 3,0 0 0,-1 0 1,0-1-1,-1 0 0,1 0 0,-1 0 0,-1 0 0,0-1 1,0 0-1,-12 11 0,1-9 32,16-9-67,1 0 0,0 0 0,-1 0 0,1 0 1,0 0-1,-1 0 0,1 0 0,0 0 0,-1 0 0,1 0 0,0 0 1,-1 0-1,1 1 0,0-1 0,-1 0 0,1 0 0,0 0 0,-1 1 0,1-1 1,0 0-1,0 0 0,-1 1 0,1-1 0,0 0 0,0 1 0,0-1 1,0 0-1,-1 1 0,1-1 0,76 115 1353,-68-103-1325,-1 0-1,0 1 1,6 17 0,-11-24-273,2 6 311,-4-2-3050,5-25-9246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9:31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6048,'12'-1'9481,"1"-2"-3917,5-1-2770,10-4-3261,19-5 518,-44 12-44,12-2 18,0 0-1,24-1 1,-36 4-26,0 0 0,0 0 0,1 0 0,-1 0 0,0 0 1,1 1-1,-1 0 0,0 0 0,0 0 0,0 0 0,0 0 0,1 0 1,-2 1-1,1-1 0,0 1 0,0 0 0,0 0 0,2 3 0,-2-1-7,0 0-1,0 0 1,0 1-1,-1-1 1,1 1-1,-1-1 1,-1 1-1,1 0 1,-1-1-1,1 1 1,0 9-1,-2-6 45,1 0 0,-2 0 1,1 0-1,-1-1 0,0 1 0,-1 0 0,-2 7 1,-1 1 46,-2-1 1,1 0 0,-2 0-1,0-1 1,-1 0 0,-18 22 0,11-16 166,-36 31 1,42-44-159,3-2 237,19-3 45,136-2-1628,-99 0-3756,0 0-4763,-35 0 6125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9:33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283 207 2976,'8'-4'3008,"5"-2"58,-11 5-2763,-1 0 0,0-1 0,0 1-1,0-1 1,0 1 0,0-1-1,0 1 1,-1-1 0,1 0 0,0 1-1,-1-1 1,0 0 0,1 0-1,-1 1 1,0-1 0,0-3-1,0 1-14,0 0-1,-1 0 1,0 1-1,0-1 0,0 0 1,0 1-1,-3-7 1,-2-1 68,0 1 0,-1-1 0,0 1 1,-12-12-1,13 15-143,0 0 0,-1 1 1,0 0-1,0 1 0,0-1 0,-1 1 1,0 1-1,0-1 0,-11-3 0,15 6-179,-1 1-1,1 0 0,-1 0 1,0 0-1,1 0 0,-1 1 0,0 0 1,1 0-1,-1 0 0,0 0 1,1 1-1,-1 0 0,1 0 1,-1 0-1,1 0 0,-1 1 0,1 0 1,0 0-1,-1 0 0,-4 4 1,1 0 11,1 0 1,0 0-1,0 0 1,0 1-1,-10 14 1,14-17-17,0 1 1,0 0 0,0-1-1,1 1 1,0 0 0,0 0 0,0 1-1,0-1 1,1 0 0,0 1-1,-1 9 1,2-11-10,1-1 0,-1 0 0,1 0 0,0 1 0,-1-1 0,1 0 0,1 0 0,-1 0 0,0 0 0,1 0 0,0-1 0,-1 1 0,1 0 0,0-1 0,1 1 0,-1-1 0,0 0 0,1 1 0,-1-1 0,1 0 0,0-1 0,-1 1 0,1 0 0,6 1 0,6 4 33,0-2 1,0 0-1,28 5 1,-29-7-16,99 19 63,-55-12 113,0 3-1,63 22 0,-84-15 635,-36-20-831,-1 0 0,0 0 0,0 0-1,0 1 1,0-1 0,0 0 0,0 0 0,1 0-1,-1 0 1,0 0 0,0 1 0,0-1 0,0 0-1,0 0 1,0 0 0,0 1 0,0-1 0,0 0-1,0 0 1,0 0 0,0 0 0,0 1 0,0-1-1,0 0 1,0 0 0,0 0 0,0 1 0,0-1-1,0 0 1,0 0 0,0 0 0,0 0 0,0 1-1,0-1 1,0 0 0,0 0 0,-1 0 0,1 0-1,0 1 1,0-1 0,-10 10 251,-14 8-94,-7-6-15,-1-1 0,1-1 0,-36 5-1,61-14-180,-127 30-448,46-10-4142,82-19 3723,5-2 766,0 0 0,0 0 0,0 0-1,0 0 1,-1 0 0,1 0 0,0 0 0,0 0 0,0 0-1,-1 0 1,1 0 0,0 0 0,0 0 0,0 0-1,-1 0 1,1 0 0,0 0 0,0 0 0,0 0 0,0 0-1,-1 0 1,1 0 0,0 0 0,0 0 0,0 0-1,-1 0 1,1-1 0,0 1 0,0 0 0,0 0 0,0 0-124,0 0 124,-1-1 0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9:33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7040,'-3'-13'2282,"3"13"-2174,0 0 0,0 0-1,0 0 1,0-1-1,1 1 1,-1 0-1,0 0 1,0 0 0,0 0-1,0 0 1,0-1-1,0 1 1,0 0-1,1 0 1,-1 0 0,0 0-1,0 0 1,0 0-1,0 0 1,1 0 0,-1 0-1,0 0 1,0 0-1,0 0 1,0 0-1,1 0 1,-1 0 0,0 0-1,0 0 1,0 0-1,0 0 1,1 0 0,-1 0-1,0 0 1,0 0-1,0 0 1,0 0-1,1 0 1,-1 0 0,0 0-1,0 0 1,0 0-1,0 1 1,0-1-1,1 0 1,-1 0 0,0 0-1,0 0 1,0 0-1,0 0 1,0 1 0,0-1-1,0 0 1,0 0-1,1 0 1,-1 0-1,0 1 1,0-1 0,0 0-1,0 0 1,0 0-1,0 0 1,0 1 0,-3 56 3422,-10 28-3817,10-62-178,2-19-35,1 0-1,0 0 1,0 0-1,0 7 1,1-2-2434,-1 1-3614,0-6 3898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9:34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24 4736,'-4'-15'2144,"4"10"-1856,0 2-320,0 6-32,9 5-1216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9:34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6560,'7'18'9287,"-2"12"-6740,-6-18-1924,0 0-1,-1 0 1,0 0 0,-5 14-1,-4 20 692,10-45-1281,1-1 1,0 1-1,0 0 1,0 0-1,0-1 1,0 1 0,0 0-1,0-1 1,0 1-1,0 0 1,0-1-1,0 1 1,0 0-1,1 0 1,-1-1 0,0 1-1,0 0 1,1-1-1,0 1 1,-1 0-27,0-1 0,1 0 0,-1 0 1,0 0-1,1 1 0,-1-1 0,1 0 1,-1 0-1,1 0 0,-1 0 0,0 0 0,1 0 1,-1 0-1,1 0 0,-1 0 0,1 0 1,-1 0-1,1 0 0,-1 0 0,0 0 0,1-1 1,0 1-1,5-3-111,-1 0 0,1 0 0,8-7 0,-3 2-83,44-28-168,46-27 428,-87 55-64,-11 5 120,1 1 0,-1 0 0,1 0 0,0 0-1,0 1 1,6-2 0,-9 2-74,0 1 0,1 0 0,-1 0 0,0 0-1,1 1 1,-1-1 0,0 0 0,1 0 0,-1 1 0,0-1-1,0 0 1,1 1 0,-1 0 0,0-1 0,0 1 0,0 0 0,0-1-1,0 1 1,1 0 0,-1 0 0,-1 0 0,1 0 0,0 0-1,1 2 1,2 1 101,-1 1 0,1 0 1,-1 0-1,-1 0 0,1 1 0,-1-1 0,0 1 0,2 8 0,0 14-853,-3 5-3877,1-27 508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9:35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51 6304,'-7'-15'11402,"7"14"-11103,10-4 264,1 0 0,-1 0 0,1 2 0,0-1 0,0 1 0,0 1 0,13-2 0,-3 2-365,1 0 0,40 4 0,-55-2-166,-1 1-1,1 0 0,-1 0 1,0 1-1,1-1 1,-1 1-1,7 4 0,-12-5-19,1-1 0,-1 1 0,0 0-1,1 0 1,-1 0 0,0 0-1,0 0 1,0 1 0,0-1 0,0 0-1,0 0 1,0 1 0,0-1-1,0 1 1,-1-1 0,1 0 0,0 1-1,-1 0 1,1-1 0,-1 1 0,0-1-1,0 1 1,1-1 0,-1 1-1,0 0 1,0-1 0,0 1 0,-1 0-1,1-1 1,0 1 0,-1-1-1,1 1 1,-1-1 0,-1 4 0,-3 6 32,-1 0 1,-1 0-1,0-1 1,0 0-1,-13 13 0,-2 4-6,-16 14 59,1-2 408,37-39-477,0 1-1,-1-1 1,1 1 0,0-1-1,-1 0 1,1 1-1,0-1 1,-1 1-1,1-1 1,0 1 0,0-1-1,0 1 1,-1-1-1,1 1 1,0-1-1,0 1 1,0-1 0,0 1-1,0-1 1,0 1-1,0-1 1,0 1-1,0 0 1,1-1-5,-1 1 1,0-1-1,1 0 0,-1 1 0,1-1 1,-1 0-1,0 1 0,1-1 1,-1 0-1,1 0 0,-1 0 0,1 1 1,-1-1-1,1 0 0,-1 0 1,1 0-1,-1 0 0,1 0 1,0 0-1,32-2 442,-26 1-415,22-2 55,39-4-34,-37 2-51,46-10-1165,-48 9-1622,-11 2-2077,-6 3 2354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9:36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1464 4736,'-13'14'2672,"20"-28"7359,2-23-7684,-2 7-1376,12-50 442,17-146 0,3-22-917,41-128 475,-70 323-663,31-95 0,-35 131-238,1-1 0,1 1 0,1 0 0,1 1 1,0 0-1,1 1 0,0 0 0,1 1 0,16-15 0,-14 16-35,0 1 1,1 1-1,1 0 0,-1 1 0,21-9 0,-30 16-38,-1 1 0,1 0-1,0 0 1,0 0 0,1 1 0,-1-1-1,0 1 1,0 1 0,1-1 0,-1 1-1,0 1 1,1-1 0,-1 1 0,0 0 0,0 0-1,1 1 1,-1 0 0,10 4 0,-14-5 9,-1 0 1,1 0 0,0 0-1,-1 0 1,1 0 0,0 0 0,-1 1-1,1-1 1,-1 0 0,0 1 0,0 0-1,1-1 1,-1 1 0,0 0 0,0-1-1,0 1 1,-1 0 0,1 0-1,0 0 1,-1 0 0,1 0 0,-1-1-1,1 4 1,-1 1 11,-1 0 0,1 0 0,-1-1 0,0 1 0,0 0 0,-4 7 1,0 4 8,-2 0 1,0-1-1,-1 0 1,-12 18 0,-45 54-54,40-59 45,-2-1 0,-34 28 1,39-37-15,-27 25-308,49-44 300,0 1 0,0-1 0,0 0 0,0 0 0,0 0 0,0 1 1,0-1-1,0 0 0,0 0 0,0 1 0,0-1 0,0 0 1,0 0-1,0 0 0,0 1 0,0-1 0,0 0 0,1 0 0,-1 0 1,0 1-1,0-1 0,0 0 0,0 0 0,0 0 0,1 1 1,-1-1-1,0 0 0,0 0 0,0 0 0,1 0 0,-1 0 1,0 0-1,0 0 0,0 1 0,1-1 0,-1 0 0,0 0 0,0 0 1,1 0-1,-1 0 0,0 0 0,1 0 0,14 5 33,-13-4-39,27 8-50,11 4-14,-1 1 1,57 30-1,-90-41 96,0 1 1,0 0 0,0 0-1,9 9 1,-14-12-3,-1 0 0,1 0 0,0-1 0,0 1 0,0 0 0,0 0 0,-1 0 0,1 0 0,0 0 0,-1 0 0,1 1 0,-1-1 0,1 0 0,-1 0 0,0 0 0,0 0 0,1 1 0,-1-1 0,0 0 0,0 0 0,0 0 0,0 1 0,0-1 0,0 0 0,-1 0 0,1 1 1,0-1-1,0 0 0,-1 0 0,1 0 0,-1 0 0,1 0 0,-1 0 0,0 0 0,1 1 0,-2 0 0,-4 3 21,0 0 0,0-1 0,0 1-1,-1-1 1,1 0 0,-1-1 0,0 0 0,-14 5 0,-3-1 23,-32 5-1,35-8-489,-85 12 443,54-15-3056,40-2 204,0 0 1,-16-4-1,28 5 2731,0 0-1,0 0 0,0 0 1,0 0-1,0 0 0,-1 0 1,1 0-1,0 0 0,0 0 1,0 0-1,0 0 0,0 0 1,0-1-1,-1 1 0,1 0 1,0 0-1,-1-2-1555,1 2 1556,0 0-1,0 0 0,0 0 1,0-1-1,4-3-3119,8-2 487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23:59:36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27 6816,'-14'29'4203,"10"-23"-3382,1 0 0,0 0 0,0 0 1,1 0-1,-2 7 0,3-6-448,0 0 0,0 1 0,1-1 0,0 0 0,0 0 0,1 1 0,0-1 0,0 0 0,1 0 0,0 0 0,0 0-1,0 0 1,6 10 0,-7-16-310,1 1 0,-1-1-1,0 1 1,1-1 0,-1 1 0,1-1-1,-1 0 1,1 0 0,0 0-1,0 0 1,-1 0 0,1 0 0,0-1-1,0 1 1,0 0 0,0-1-1,0 1 1,0-1 0,0 0-1,0 0 1,0 0 0,0 0 0,0 0-1,0 0 1,0-1 0,0 1-1,-1 0 1,5-2 0,3-2 142,0 1 1,0-2 0,0 1-1,11-8 1,-18 10-178,16-9 350,30-26 0,-43 33-271,0-1 0,0 0 0,-1 0-1,1 0 1,-1 0 0,0-1 0,-1 1-1,0-1 1,1 0 0,1-8 0,-4 12-104,0 0 1,-1 0 0,1-1 0,-1 1 0,0 0 0,1-1 0,-1 1 0,0-1 0,-1 1 0,1 0 0,0-1 0,-1 1 0,1 0 0,-1-1 0,1 1-1,-1 0 1,0 0 0,0-1 0,0 1 0,-1 0 0,1 0 0,0 0 0,-1 1 0,1-1 0,-1 0 0,0 0 0,1 1 0,-1-1 0,0 1 0,0-1-1,0 1 1,-3-1 0,0-1-160,1 1-1,-1 1 1,1-1-1,-1 1 1,0 0-1,0 0 0,0 0 1,0 1-1,0-1 1,1 1-1,-1 0 1,0 1-1,0-1 1,-8 3-1,4 0-697,0 0 0,1 1 1,0 0-1,0 1 0,0 0 0,0 0 1,0 0-1,1 1 0,0 0 0,1 1 1,-11 11-1,-2 9-2095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00:00:30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6 118 3648,'-5'-3'12224,"13"39"-10193,-6-1-1159,-3 47-1,0-27-347,1 24 281,0-79-501,-6 2 238,13-3-428,12-5 52,-1-1-1,23-11 0,-21 8-162,26-8 0,198-36 257,-177 42-200,53-9 70,212-9 1,-60 29-109,-149 1 191,-122 0-212,21 0 12,29 4 0,-45-3-1,0 0 0,0 0 0,0 0 0,-1 1 0,1 0 0,0 0 0,-1 1 0,0 0 0,1-1 1,4 5-1,-8-5 17,0 1 0,0-1 1,-1 1-1,1-1 1,-1 1-1,1 0 1,-1-1-1,0 1 0,1 5 1,1-3 1110,1-17-797,0 0 1,-1 0-1,2-14 0,5-18-153,31-92-2329,-33 116 1102,-1 3-1599,-5 5-1989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30:50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0 496 3488,'0'0'4618,"0"13"-3594,0 378 1158,4-364-2060,1 0 3516,-5-27-3637,0 0 1,1-1-1,-1 1 1,1 0 0,-1-1-1,1 1 1,-1 0-1,1 0 1,-1 0 0,1-1-1,-1 1 1,1 0-1,-1 0 1,1 0 0,-1 0-1,1 0 1,0 0-1,5-1 3,33-10-26,69-10 1,42 5-68,19-3 7,-154 17 89,499-71 72,-84 35-212,0 29 138,117 47 128,-492-32 294,-55-6-347,0 0 0,1 0 0,-1 0 0,0-1 0,1 1 0,-1 0 0,0 0 0,0-1 0,1 1 0,-1 0 0,0-1 0,0 1 0,0 0-1,1-1 1,-1 1 0,0-1 0,0 1 0,0 0 0,0-1 0,0 1 0,0 0 0,0-1 0,0 1 0,0-1 0,0 0 0,5-51 1771,-3-158-763,19 8-1100,-16 168-13,9-91-16,-6 51-1888,1 2-5333,-4 46 3401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00:00:32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1 750 6048,'0'0'2725,"14"-3"2379,28-6-1779,71-24 1,-82 21-2936,0-1 0,-1-1 0,0-2 0,-1-1 1,32-25-1,-43 25-275,0 0 0,0-1 0,-2-1-1,0 0 1,-2-1 0,0-1 0,-1 0 0,15-34 0,-21 38-75,2 1 0,0 0 0,19-23 0,-28 38-39,1 0 1,-1 1-1,1-1 0,-1 1 0,1-1 0,-1 0 0,1 1 1,-1-1-1,1 1 0,0 0 0,-1-1 0,1 1 0,0-1 1,-1 1-1,1 0 0,0 0 0,0-1 0,-1 1 0,1 0 1,0 0-1,0 0 0,-1 0 0,1 0 0,0 0 0,0 0 1,0 0-1,-1 0 0,1 0 0,0 0 0,0 0 0,-1 1 1,1-1-1,0 0 0,-1 1 0,1-1 0,0 0 0,-1 1 1,1-1-1,0 1 0,-1-1 0,1 1 0,-1-1 0,1 1 0,-1 0 1,1-1-1,-1 1 0,1 0 0,-1 0 0,3 3 31,0 1-1,-1-1 1,0 1-1,0-1 1,0 1-1,1 7 1,2 11 108,-1 1 1,-1-1 0,-1 28-1,-7 73 620,4-121-759,1 0-1,0 0 1,-1 1 0,0-1-1,1 0 1,-1 0 0,-1 0-1,1 0 1,0 0-1,-1 0 1,1 0 0,-1 0-1,0-1 1,0 1-1,0-1 1,0 1 0,0-1-1,-5 4 1,4-4-30,0-1 0,-1 1 0,1 0 0,-1-1 0,1 0 0,-1 0-1,0 0 1,1 0 0,-1-1 0,0 1 0,1-1 0,-1 0 0,0 0 0,0 0 0,-4-1 0,-111-21-840,117 22 743,-1 0 0,0-1 0,0 1 0,0 0 0,1 0 0,-1 1 0,-5 0 0,17 7 798,-5-5-553,0 0 0,0 0-1,1 0 1,-1-1 0,1 0 0,-1 0 0,1 0 0,0-1 0,-1 1 0,1-1 0,0 0 0,0 0 0,0-1 0,0 0 0,0 0 0,0 0 0,0 0 0,0-1 0,0 0 0,9-2 0,-1-1-12,-1 0 1,0 0 0,0-2 0,0 1 0,0-2 0,18-13 0,-3 1-42,77-55 6,-82 61-184,0 1 0,47-20 1,-64 31 81,0-1 1,0 1 0,0-1 0,1 2 0,-1-1 0,0 1 0,8-1 0,-11 2 31,1-1-1,-1 0 1,0 0-1,1 1 1,-1 0-1,0-1 1,0 1-1,0 0 1,0 0-1,0 0 1,0 0-1,0 0 1,0 1-1,0-1 0,0 1 1,-1-1-1,1 1 1,0-1-1,2 5 1,-2-2 25,0 1 0,1 0 0,-1 0 0,-1 0 0,1 0 0,-1 0 0,0 0 1,0 0-1,-1 0 0,1 1 0,-1-1 0,0 0 0,-1 0 0,1 0 0,-1 1 0,0-1 0,0 0 1,-1 0-1,0 0 0,1 0 0,-2 0 0,1-1 0,0 1 0,-6 6 0,-4 13 138,70-58 358,-10 1-632,51-36-118,-94 64 187,1 1-1,-1 0 1,1 1-1,0-1 1,9-3 0,-14 6 40,0 1 0,0 0 0,0-1 0,0 1 0,1 0 0,-1 0 0,0-1 0,0 1 0,0 0 0,0 0 0,0 0 0,1 0 0,-1 1 0,0-1 1,0 0-1,0 0 0,0 1 0,0-1 0,0 1 0,0-1 0,0 1 0,0-1 0,0 1 0,0-1 0,0 1 0,0 0 0,0 0 0,0-1 0,-1 1 0,1 0 0,0 0 1,-1 0-1,1 0 0,0 0 0,-1 0 0,1 0 0,-1 0 0,0 0 0,1 0 0,-1 0 0,0 2 0,2 4 69,-1-1 0,-1 1 0,1 0 0,-1-1-1,-1 11 1,0 5 3,-2-10-31,2-5 131,1-6-167,1-1-1,-1 0 1,0 0-1,0 0 1,1 0-1,-1 0 1,0 0-1,1 0 1,-1 0-1,1 0 1,-1 0 0,0 0-1,1 0 1,-1 0-1,0 0 1,1 0-1,-1 0 1,0 0-1,0-1 1,1 1-1,-1 0 1,0 0-1,1 0 1,-1 0 0,1-1-1,8-4 22,0 0 0,-1-1 0,1 0 0,-1-1 0,-1 1-1,9-10 1,3-2-202,-19 18 164,0-1-1,1 1 0,-1 0 1,0-1-1,1 1 0,-1 0 1,1 0-1,-1-1 0,0 1 1,1 0-1,-1 0 0,1-1 1,-1 1-1,1 0 0,-1 0 1,0 0-1,1 0 0,-1 0 1,1 0-1,-1 0 0,1 0 1,-1 0-1,1 0 0,-1 0 1,1 0-1,0 0 0,0 1 4,-1-1-1,1 1 0,-1-1 0,1 1 0,0 0 0,-1-1 1,1 1-1,-1 0 0,1-1 0,-1 1 0,0 0 0,1-1 1,-1 1-1,1 1 0,0 5 23,1 0 0,-1 0 0,1 7 0,-1-6 46,0-1-30,-1-4-17,1 0-1,-1 0 1,1 0-1,0 0 1,0-1-1,1 5 1,-1-6-2,-1-1-1,1 1 1,-1 0 0,1-1 0,0 1-1,-1 0 1,1-1 0,0 1 0,-1-1-1,1 1 1,0-1 0,0 0 0,-1 1-1,1-1 1,0 0 0,0 1 0,0-1-1,-1 0 1,1 0 0,0 0 0,0 0-1,0 0 1,0 0 0,-1 0 0,1 0-1,2 0 1,52-9-20,0-2 0,0-2 0,-2-3 1,0-1-1,0-4 0,66-35 0,-112 52-156,-4 2-127,-4 4 12,-10 10 189,3-3 166,-1-1 0,0 0 1,-1 0-1,-16 10 0,4-2 8,8-7-53,2 0 0,-1 1 0,1 0 0,1 1 0,0 1 0,-18 23 0,29-35-21,0 1 0,0-1 0,0 0 0,0 0 0,0 0 0,0 1 0,0-1 0,0 0 0,0 0 0,1 0 0,-1 0 0,0 1 0,0-1 0,0 0 0,0 0 0,0 0 1,0 0-1,0 0 0,0 1 0,1-1 0,-1 0 0,0 0 0,0 0 0,0 0 0,0 0 0,1 0 0,-1 0 0,0 0 0,0 0 0,0 1 0,0-1 0,1 0 0,-1 0 0,0 0 0,0 0 0,0 0 0,1 0 0,-1 0 0,0 0 1,0 0-1,0 0 0,0-1 0,1 1 0,-1 0 0,0 0 0,0 0 0,0 0 0,12-1 155,-12 1-163,9-1-29,-1-1 0,0 0 0,0 0-1,0-1 1,0 0 0,-1 0 0,1-1 0,-1 0 0,0-1-1,9-6 1,-5 2-43,0-1 1,-1 0-1,0 0 0,0-1 0,9-14 0,4-6-365,-24 38 395,0-1 1,0 0-1,-1 0 0,-3 8 1,3-8 86,0 1 1,0-1-1,0 0 1,0 1-1,1-1 1,0 1-1,1-1 1,0 1-1,0 0 1,0-1-1,0 1 1,1-1-1,0 1 1,3 7-1,-3-12-32,-1-1-1,1 0 0,0 1 0,0-1 0,0 0 1,0 1-1,0-1 0,0 0 0,1 0 0,-1 0 0,0 0 1,1 0-1,-1 0 0,0 0 0,1 0 0,-1-1 0,1 1 1,-1 0-1,1-1 0,-1 0 0,1 1 0,0-1 0,-1 0 1,1 0-1,2 0 0,-1 0 30,1 0 0,0 0 0,-1-1 0,1 1 0,0-1 0,-1 0 0,1 0 0,-1 0 0,1-1 0,4-2 0,-2 0 6,0 0-1,0-1 0,-1 0 1,1 0-1,-1-1 1,0 0-1,0 0 0,7-11 1,0-4-78,13-31 1,-22 45 21,94-195-549,-51 126 279,90-116 1,-124 174 124,-9 10 1,-3 8 145,0 0-1,0-1 1,0 1-1,0 0 1,0 0-1,0 0 1,0 0-1,0 0 1,0-1 0,0 1-1,0 0 1,-1 0-1,1 0 1,0 0-1,0 0 1,0 0-1,0-1 1,0 1-1,0 0 1,0 0-1,0 0 1,0 0-1,0 0 1,-1 0-1,1 0 1,0 0 0,0 0-1,0 0 1,0-1-1,0 1 1,0 0-1,-1 0 1,1 0-1,0 0 1,0 0-1,0 0 1,0 0-1,0 0 1,0 0-1,-1 0 1,1 0-1,-8 6-178,1 0 141,-1 2 16,0-1-1,-13 17 1,10-7 40,1 1 0,0 0 1,1 0-1,-8 26 1,-22 84 218,28-87-112,-6 50-1,15-72-40,0 0 0,1-1 1,1 1-1,1 0 1,4 21-1,-5-38-51,0 0 0,1 0-1,0 0 1,-1 1 0,1-1-1,0-1 1,0 1 0,0 0-1,0 0 1,0 0 0,0 0 0,0-1-1,1 1 1,-1 0 0,4 2-1,-4-4-5,1 1-1,0 0 0,-1 0 0,1-1 0,0 1 0,-1-1 1,1 1-1,0-1 0,0 0 0,0 0 0,-1 1 0,1-1 1,0-1-1,0 1 0,0 0 0,-1 0 0,1-1 0,0 1 1,2-1-1,8-4-13,0 0 1,0 0 0,-1-1-1,0 0 1,0-1 0,0 0-1,-1-1 1,18-17 0,0-4-136,35-49 0,90-144-220,-140 202 325,10-17-8,27-59 0,-49 95 35,0 0 0,-1-1 0,1 1 0,0 0 1,-1-1-1,0 1 0,1 0 0,-1-1 0,0 1 0,1-1 0,-1 1 0,0 0 0,0-1 0,0 1 0,0-1 1,0 1-1,-1-1 0,1-1 0,0 4-3,0-1 0,0 0 1,0 0-1,0 0 0,0 0 1,-1 0-1,1 0 0,0 0 1,0 0-1,0 0 0,0 0 1,0 0-1,0 0 0,0 0 1,0 0-1,0 0 0,0 0 1,0 1-1,0-1 0,0 0 1,0 0-1,0 0 0,0 0 1,0 0-1,0 0 0,-1 0 1,1 0-1,0 0 0,0 0 1,0 0-1,0 0 0,0 0 1,0 0-1,0 0 0,0 0 1,0 0-1,0 0 0,0 0 1,0 0-1,0 0 0,-1 0 1,1 0-1,0 0 1,0 0-1,0 0 0,0-1 1,0 1-1,0 0 0,0 0 1,0 0-1,0 0 0,0 0 1,0 0-1,0 0 0,0 0 1,0 0-1,0 0 0,0 0 1,0 0-1,0 0 0,0 0 1,0 0-1,0-1 0,-7 9 40,0 0 1,1 0-1,1 1 0,-1 0 1,1 0-1,1 0 0,-4 10 1,-22 74 506,26-78-478,-9 27 104,3 0 0,1 0 1,-3 49-1,11-77-176,1-1-1,0 0 0,0 1 1,2-1-1,0 0 1,0 1-1,1-1 1,1 0-1,0-1 1,1 1-1,0-1 0,1 0 1,0 0-1,12 16 1,-15-24-260,1 0 1,-1-1-1,0 1 1,1-1-1,0 0 0,0 0 1,0 0-1,0-1 1,0 1-1,9 3 1,-8-5-567,-1 1 1,1-1-1,0 0 1,0 0-1,0-1 1,6 1-1,16-1-2222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00:00:42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2 749 1728,'-2'2'6101,"13"-2"-3889,-9 0-1965,1 0 1,0-1 0,0 1 0,0-1 0,-1 0 0,1 0 0,0 0 0,4-3 0,6-7 282,-1-2 0,0 0 1,0 0-1,-2-1 0,1 0 1,9-20-1,-7 13-264,327-460 1563,-331 469-1677,0 0-1,-1 0 0,0-1 1,-1-1-1,0 1 0,-2-1 1,7-18-1,-13 32-155,1 0 1,0 0-1,0 0 0,0 0 1,0 0-1,0 1 0,-1-1 1,1 0-1,0 0 0,0 0 1,0 0-1,-1 0 0,1 0 1,0 0-1,0 0 0,0 0 1,0 0-1,-1 0 1,1 0-1,0 0 0,0 0 1,0 0-1,0 0 0,-1 0 1,1-1-1,0 1 0,0 0 1,0 0-1,0 0 0,-1 0 1,1 0-1,0 0 0,0 0 1,0 0-1,0-1 0,0 1 1,0 0-1,-1 0 0,1 0 1,0 0-1,0-1 0,0 1 1,0 0-1,0 0 0,0 0 1,0 0-1,0-1 0,0 1 1,0 0-1,0 0 0,0 0 1,0 0-1,0-1 0,0 1 1,0 0-1,0 0 0,0 0 1,0-1-1,0 1 0,-17 16 145,12-11-51,-13 12-6,0 0-1,1 1 1,1 1 0,1 1 0,1 0 0,-14 27-1,-86 193 348,53-105-280,46-103-91,-55 108 466,53-108-293,7-13-118,-18 27 1,22-37-77,1-2 128,0 0-1,-11 10 1,15-16-139,1 0-1,-1 0 0,0-1 1,0 1-1,0 0 1,1-1-1,-1 1 1,0 0-1,0-1 1,0 1-1,0-1 0,0 0 1,0 1-1,-1-1 1,1 0-1,0 1 1,0-1-1,0 0 1,0 0-1,0 0 1,0 0-1,0 0 0,-1 0 1,1-1-1,0 1 1,-2-1-1,2 0-7,0-1 0,0 1 0,0-1 0,0 1-1,0-1 1,0 0 0,1 1 0,-1-1 0,1 0-1,-1 1 1,1-1 0,0 0 0,-1-2 0,2 0-49,0 0 1,0 1-1,0-1 1,1 1-1,-1-1 1,1 1-1,0 0 1,0-1-1,0 1 1,4-4 0,1-3-49,2-1 49,1-1-1,0 1 0,0 1 0,2 0 0,-1 1 1,1 0-1,14-8 0,94-47-93,-118 62 118,86-40-68,145-93-1,-143 62 190,-85 68-6,0 1 1,0-1-1,-1 0 0,0 0 0,4-6 0,-8 5-196,-1 5 76,-1 1 0,1-1 0,0 1 0,-1-1 0,1 1 0,0 0 1,-1 0-1,1-1 0,-1 1 0,1 0 0,-1 0 0,1 1 0,-1-1 1,1 0-1,0 0 0,-3 1 0,-6 0-11,8-1 83,1 1 129,-1 2-74,-2-2-141,2-1 32,4 0 53,-1 0 333,-7 8-752,-7 40 458,4-26-69,-13 46-1,20-55 43,-1-1 0,1 1 0,1 0 0,1 0 0,0 20 0,1-29-27,-1-1 1,1 1 0,0-1-1,0 1 1,0-1-1,0 0 1,1 1 0,0-1-1,-1 0 1,1 0 0,0 0-1,0 0 1,1 0 0,2 2-1,-3-3 113,2-10 123,0 5-279,-1-1-1,0 0 1,0 0 0,0 0-1,0 0 1,0 0 0,-1-1 0,0 1-1,0-1 1,0 0 0,0 1-1,-1-1 1,0 0 0,0 0 0,1-5-1,-2 0-26,1 1 0,-1-1 0,-1 1 0,0-1 1,0 1-1,-6-19 0,6 11-14,1 16 14,0-1 1,0 0-1,0 1 1,0-1-1,0 1 1,-1-1-1,1 0 1,0 1-1,-1-1 1,0 1-1,1-1 1,-1 1-1,-1-3 1,5 3 16,0 0 0,0 0 0,0 1 0,0-1 0,0 1 0,0-1 0,0 1 1,0 0-1,3 0 0,25-3 193,-25 2-177,0 1 1,-1-1-1,1 1 1,0 0-1,-1 1 1,1 0-1,8 1 1,-11-1 33,-1-1 0,1 1 0,0 0 0,-1 0 1,1 0-1,-1 1 0,1-1 0,-1 0 0,0 1 0,0 0 0,1-1 0,-1 1 1,0 0-1,0 0 0,-1 0 0,1 0 0,0 0 0,1 3 0,2 8 290,-1 0 1,0 0-1,0 0 0,2 26 0,-1-7-58,-4-24-201,1-1 1,0 0-1,0 0 1,0 1-1,1-1 1,3 6-1,-4-10-60,0-1-1,0 1 1,0-1 0,0 1 0,0-1-1,0 0 1,1 0 0,-1 0 0,1 0-1,-1-1 1,1 1 0,0 0 0,0-1-1,0 0 1,0 0 0,5 1-1,1 0-343,0 0-1,1-1 0,-1-1 0,1 0 0,-1 0 0,0-1 1,1 0-1,-1 0 0,0-1 0,0-1 0,17-6 0,-9 2-1853,-1 0-1,0-1 0,-1-1 0,0-1 0,18-14 1,3-8-1977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00:00:44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0 673 5728,'2'0'1123,"1"0"0,-1-1 0,0 1 0,0-1 0,0 0 0,1 1 0,1-2 0,22-13 1060,28-24-1660,40-48 850,-56 51-1130,38-36 152,78-94-1,-129 135-183,-1-2-1,-2 0 0,-1-2 0,17-40 0,-31 61 48,-5 11-164,0 0 0,0 0-1,-1 0 1,0 0 0,0-1 0,1 1-1,0-6 1,-4 9-92,1 0 0,0 1 0,0-1 1,0 0-1,0 1 0,0-1 0,0 1 0,0 0 0,-2 1 0,-7 7 51,1 1 0,1 1 0,0 0 0,-11 18 0,0-1 205,8-11-121,0 0-1,1 0 1,0 1 0,2 1 0,0-1 0,1 1-1,1 0 1,1 1 0,0 0 0,2-1-1,0 1 1,1 1 0,1 27 0,1-35-72,1-1 0,1 1 1,-1 0-1,2-1 0,0 1 1,0-1-1,1 0 0,1 0 1,0 0-1,1 0 0,10 16 1,-13-24-15,-1-1 1,1 0 0,-1 0 0,1 0 0,0-1-1,4 4 1,-6-5-35,0-1 0,0 1 0,0 0-1,0-1 1,1 1 0,-1-1 0,0 1 0,0-1-1,0 0 1,0 0 0,1 1 0,-1-1 0,0 0-1,0 0 1,1 0 0,-1 0 0,0-1-1,0 1 1,0 0 0,1 0 0,-1-1 0,0 1-1,0 0 1,0-1 0,0 0 0,2 0 0,6-7-31,1-1 1,-2 1 0,1-2-1,-1 1 1,11-19 0,-16 25 13,77-121-390,-73 106 103,-7 12 83,-7 10-57,3 1 227,0 0-1,1 1 0,-1 0 1,1 0-1,0 0 0,1 0 1,-1 0-1,1 0 0,-1 10 1,-3 3 187,2 1 1,-3 21 0,6-32-89,1 0 0,0 0 0,0 0 0,1 0 0,0 1 0,1-2 0,2 10 0,0-4 261,-3-8-229,0-1 0,1 0 0,0 1 0,4 8 0,-5-13-83,0 0 0,-1 0 0,1 0 0,0 0 0,0-1 0,0 1 0,-1 0 0,1 0 0,0 0 0,0-1 0,0 1 0,0 0 0,0-1 0,1 1 0,-1-1 0,0 1 0,0-1 0,0 0 0,0 0 0,0 1 0,1-1 0,-1 0 0,0 0 0,0 0 0,0 0 0,3 0 0,-2-1 3,-1 0 1,1 0-1,0 0 0,-1-1 1,1 1-1,0 0 0,-1-1 0,0 1 1,1-1-1,-1 1 0,0-1 0,0 1 1,0-1-1,0 0 0,0 0 0,1-2 1,2-3-8,0 0-66,0-1 0,0 0 0,-1 0 0,0 0-1,0 0 1,-1-1 0,0 1 0,1-15 0,-2 12-58,0 0 0,-1 0 1,-1 1-1,0-1 0,0 0 1,-5-16-1,5 23 84,0 0 0,-1 1 0,1 0 0,-1-1 0,0 1 0,0 0 0,-1 0 0,1 0 0,-1 0 0,1 0 0,-1 1 0,0-1 0,0 1 0,0 0 0,-5-3 0,8 5 28,1 0 1,-1 0-1,0 0 1,0 1-1,0-1 1,0 0-1,0 0 1,0 0-1,0 0 1,0 0-1,0 0 1,0 1-1,0-1 0,0 0 1,0 0-1,0 0 1,0 0-1,0 0 1,0 0-1,0 1 1,0-1-1,0 0 1,-1 0-1,1 0 1,0 0-1,0 0 1,0 0-1,0 0 1,0 0-1,0 1 0,0-1 1,0 0-1,0 0 1,0 0-1,-1 0 1,1 0-1,0 0 1,0 0-1,0 0 1,0 0-1,0 0 1,0 0-1,0 0 1,-1 0-1,1 0 1,0 0-1,0 0 0,0 0 1,0 0-1,0 0 1,0 0-1,-1 0 1,1 0-1,0 0 1,0 0-1,0 0 1,0 0-1,0 0 1,0 0-1,-1 0 1,2 1 23,-1 0 0,1 0 1,-1 0-1,1 0 0,0 0 1,-1 0-1,1 0 0,0 0 1,0 0-1,-1-1 1,1 1-1,2 1 0,0 0 45,0-1 0,1 1 0,-1-1 0,1 0 1,-1 0-1,1 0 0,0 0 0,-1-1 0,1 0 0,0 1 0,-1-1 0,1 0 0,0-1 0,-1 1 0,1-1 0,4-1 0,7-2-22,0-1 0,22-11-1,-17 7-48,101-37 345,-115 43-338,-3 2-3,0 0 1,0 0-1,0 0 1,0 0-1,0 1 1,6-2-1,-8 3 0,-1-1 0,1 0 0,0 0 0,-1 0 0,1 0 0,0 1 0,0-1 0,-1 0 0,1 1 0,-1-1 0,1 1 0,0-1 0,-1 1 0,1-1 0,-1 1 0,1-1 0,-1 1 0,1-1 0,-1 1 0,1-1 0,-1 1 0,0 0 0,1-1 0,-1 1 0,0 0 0,0 0-1,1-1 1,-1 1 0,0 0 0,0-1 0,0 1 0,0 0 0,0 0 0,0 0 0,2 27 90,-2 38-1,-2-47-13,2 1 0,1-1 1,0 0-1,8 36 0,-9-52-37,1-1-1,-1 0 1,1 0-1,0 0 1,0 1-1,0-1 1,0 0-1,1 0 1,-1 0 0,1-1-1,-1 1 1,1 0-1,2 2 1,-3-3-15,1-1 0,-1 1 0,0 0 0,1-1 1,-1 1-1,0-1 0,1 0 0,-1 1 0,1-1 1,-1 0-1,1 0 0,-1 0 0,0 0 0,1 0 0,-1 0 1,1 0-1,-1-1 0,1 1 0,-1 0 0,0-1 1,1 1-1,-1-1 0,2-1 0,4-2 4,-1-1-1,1 0 0,-1 0 1,0-1-1,0 0 0,-1 0 1,10-14-1,3-2-75,19-31 140,-5 9-302,-32 43 205,0 1 0,0 0-1,0-1 1,0 1-1,1 0 1,-1 0-1,0-1 1,0 1 0,0 0-1,1-1 1,-1 1-1,0 0 1,0 0 0,1-1-1,-1 1 1,0 0-1,0 0 1,1 0-1,-1-1 1,0 1 0,1 0-1,-1 0 1,0 0-1,1 0 1,-1 0-1,0 0 1,1 0 0,-1 0-1,0 0 1,1 0-1,-1 0 1,0 0-1,1 0 1,-1 0 0,1 0-1,-1 0 1,0 0-1,1 0 1,-1 0 0,0 0-1,0 1 1,1-1-1,-1 0 1,0 0-1,1 0 1,-1 1 0,0-1-1,0 0 1,1 0-1,-1 1 1,0-1-1,0 0 1,1 0 0,-1 1-1,0-1 1,0 0-1,0 1 1,0-1-1,0 0 1,1 1 0,-1-1-1,0 1 1,4 22-48,-2 6-134,-2-20 198,0-1-1,1 1 1,0-1 0,0 1-1,4 9 1,0-4-12,7 20 194,-11-32-169,0 0 1,0 0-1,1 0 1,-1 0-1,0-1 0,1 1 1,-1 0-1,1-1 1,0 1-1,0-1 0,-1 0 1,1 1-1,3 0 0,-4-2-14,0 1 0,0-1 0,0 0 0,0 0 0,0 0 0,0 0 0,0 0 0,0 0 0,0 0 0,0-1 0,0 1 0,0 0-1,0 0 1,0-1 0,0 1 0,0-1 0,0 1 0,-1-1 0,1 1 0,0-1 0,0 0 0,0 1 0,-1-1 0,1 0 0,0 1 0,-1-1-1,1 0 1,-1 0 0,1 0 0,-1 0 0,1 0 0,0-1 0,3-5 4,-1-1 0,1 1 0,2-10 0,3-9-134,13-48-474,15-86 7,-36 160 584,-1-1-1,0 0 0,0 0 1,0 0-1,0 0 1,1 1-1,-1-1 0,0 0 1,1 0-1,-1 1 1,1-1-1,-1 0 0,1 1 1,-1-1-1,1 0 1,-1 1-1,1-1 0,-1 1 1,1-1-1,0 0 1,0 1-1,-1 0 0,1-1 1,0 1-1,0 0 1,-1-1-1,1 1 0,0 0 1,0 0-1,1-1 1,1 1 98,0 1-1,0-1 1,0 1 0,0 0 0,0 0 0,-1 0 0,5 1 0,7 4-34,179 37 593,-163-37-566,2-1-19,-1-1 0,37 0 0,-48-5-858,25-3 0,-29 2-1085,-1-1 1,18-6-1,-19 4-2467,1 3 1392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00:00:47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99 2656,'-30'-5'1541,"30"5"-1458,-1 0 0,1 0 0,0 0 0,0 0 0,0 0 0,0 0 0,0 0 0,-1 0 0,1 0-1,0 0 1,0 0 0,0 0 0,0 0 0,0 0 0,0 0 0,0 1 0,-1-1 0,1 0 0,0 0 0,0 0 0,0 0 0,0 0-1,0 0 1,0 0 0,0 1 0,0-1 0,0 0 0,0 0 0,0 0 0,0 0 0,0 0 0,0 1 0,0-1 0,0 0 0,0 0 0,0 0-1,0 0 1,0 0 0,0 1 0,0-1 0,0 0 0,0 0 0,0 0 0,0 0 0,0 0 0,0 0 0,0 1 0,0-1 0,1 0-1,5 12 3011,12 10-268,-13-18-2417,0-1 1,0 1-1,1-1 0,-1 0 1,1 0-1,0-1 0,0 1 1,8 1-1,-11-4-320,0 1 1,0-1-1,0 0 0,0 0 0,1 0 0,-1 0 1,0-1-1,0 1 0,-1-1 0,1 0 1,0 0-1,0 0 0,0 0 0,0 0 1,-1-1-1,1 1 0,0-1 0,-1 0 1,4-3-1,0 0-18,-1-1 1,0 1-1,0-1 0,-1 0 1,0 0-1,0-1 1,0 1-1,-1-1 0,0 0 1,0 0-1,-1 0 1,0 0-1,0-1 0,1-11 1,-3 17-82,0 0 0,0 1 0,0-1 0,0 1 0,0-1 0,0 1 0,-1-1 0,1 1 0,-1-1 0,1 1 0,-1-1 0,0 1 0,1 0 0,-1-1 0,0 1 0,-2-2 0,2 2 32,1 0-1,-1 0 1,-1 1-1,1-1 0,0 1 1,0-1-1,0 1 0,0-1 1,0 1-1,0 0 1,-1-1-1,1 1 0,0 0 1,0 0-1,0 0 0,-1 0 1,0 0-1,-2 1 65,0-1-1,0 1 1,0 0-1,0 1 1,0-1-1,1 1 1,-1 0-1,0-1 1,1 2-1,0-1 1,-5 4-1,3-1 1,0 0 1,0 1-1,0-1 0,1 1 0,0 0 0,0 1 0,1-1 0,-1 1 0,2-1 0,-1 1 1,-2 8-1,2-4 57,1 1 1,0 0 0,0 0-1,1 0 1,1 22 0,1-10-16,7 27 0,-7-44-40,1 1 0,0-1 0,1 0-1,-1 0 1,1 0 0,0-1 0,8 12 0,-10-17-68,0 0 0,-1 0 0,1 0 0,0 0 0,0 0 0,0 0 0,0-1 0,0 1 0,0 0 0,0 0-1,0-1 1,1 1 0,-1-1 0,0 1 0,0-1 0,0 0 0,1 1 0,-1-1 0,0 0 0,0 0 0,2 0 0,-1 0 22,1-1-1,-1 1 1,0-1-1,0 1 1,1-1-1,-1 0 1,0 0-1,0 0 1,0 0-1,3-3 1,2-1 25,0-1 1,-1-1-1,1 1 0,8-13 1,-2 2-63,67-85 5,-64 83-10,2 1 1,0 1-1,22-17 0,-36 31 9,-2 2 17,1-1 1,-1 0-1,1 0 1,-1 1-1,1-1 1,3 0-1,-6 2-22,0 0 0,1 0 0,-1 0 0,0 0 0,0-1 0,0 1 0,1 0 1,-1 0-1,0 0 0,0 1 0,0-1 0,1 0 0,-1 0 0,0 0 0,0 0 0,0 0 0,1 0 0,-1 0 0,0 0 0,0 0 0,0 0 0,0 0 0,1 1 0,-1-1 0,0 0 1,0 0-1,0 0 0,0 0 0,0 0 0,0 1 0,1-1 0,-1 0 0,0 0 0,0 0 0,0 1 0,0-1 0,-2 17 77,-2-2-27,-8 30 203,1 0 0,-4 46 0,14-89-238,1-1 1,0 1-1,0-1 0,0 0 1,0 1-1,1-1 0,-1 1 1,0-1-1,1 0 0,0 3 0,-1-3-12,1-1 0,-1 0 0,0 1-1,1-1 1,-1 1 0,0-1-1,1 0 1,-1 1 0,1-1-1,-1 0 1,1 0 0,-1 1 0,1-1-1,-1 0 1,1 0 0,-1 0-1,1 1 1,-1-1 0,1 0-1,-1 0 1,1 0 0,0 0 0,-1 0-1,1 0 1,-1 0 0,1 0-1,-1-1 1,1 1 0,-1 0-1,1 0 1,-1 0 0,1-1-1,9-3-15,-1-1-1,-1 0 1,1-1-1,-1 1 1,0-2-1,9-8 1,-2 2-103,173-119-500,-185 130 613,0 0 1,-1 0 0,1 0 0,0 0 0,0 1 0,0-1-1,0 1 1,0 0 0,0 0 0,0 0 0,0 0 0,0 0 0,1 1 0,-1-1 0,0 1 0,0 0 0,5 0 0,-7 1-1,-1-1 0,1 0 0,0 1 1,-1-1-1,1 1 0,-1-1 1,1 1-1,0-1 0,-1 1 1,1-1-1,-1 1 0,1 0 0,-1-1 1,0 1-1,1 0 0,-1-1 1,0 1-1,1 0 0,-1-1 1,0 1-1,0 0 0,0 0 0,1 0 1,-1-1-1,0 2 0,1 21 73,-4 11 86,2-22-94,0-1 0,0 1 0,2 16 1,-1-26-41,0 1 1,1-1-1,-1 1 1,1-1-1,0 1 1,-1-1-1,1 0 1,0 1-1,0-1 1,1 0-1,-1 0 1,0 0-1,1 0 1,-1 0-1,1 0 1,0 0-1,0 0 1,0-1-1,-1 1 1,1-1-1,3 2 1,-4-2-16,1-1 1,-1 1 0,1-1-1,0 1 1,-1-1 0,1 1-1,0-1 1,-1 0 0,1 0-1,0 0 1,-1 0 0,1 0-1,0 0 1,-1-1 0,1 1-1,0 0 1,-1-1 0,1 1-1,-1-1 1,3-1 0,2-1-11,-1 0 0,1-1 0,8-8 0,-13 11-6,9-8-57,0 0 0,-2-1 0,1 0 0,13-21 0,23-50-302,-38 67 230,-4 9 74,-1-1 1,0 0 0,0 0 0,-1 0 0,0 0-1,1-7 1,-2 13 55,0 0 1,0 0-1,0-1 0,0 1 0,0 0 1,0 0-1,0 0 0,0 0 0,0 0 1,0-1-1,0 1 0,-1 0 0,1 0 1,0 0-1,0 0 0,0 0 0,0 0 1,0 0-1,0-1 0,-1 1 0,1 0 1,0 0-1,0 0 0,0 0 0,0 0 1,0 0-1,-1 0 0,1 0 0,0 0 1,0 0-1,0 0 0,0 0 0,-1 0 1,1 0-1,0 0 0,0 0 0,0 0 1,0 0-1,-1 0 0,1 0 0,0 0 1,0 0-1,0 0 0,0 0 0,0 1 1,-1-1-1,1 0 0,0 0 0,0 0 1,0 0-1,-10 8 114,3 0-59,0 1-1,1 0 1,0 0 0,0 1 0,1 0 0,1 0-1,0 0 1,0 0 0,1 1 0,0-1-1,1 1 1,0 0 0,0 0 0,1 11-1,1-19-24,0 0 0,1-1-1,-1 1 1,0-1 0,1 1-1,0-1 1,-1 1 0,1-1-1,0 1 1,0-1 0,1 1-1,-1-1 1,0 0 0,3 3-1,-2-3-4,-1-1-1,0 0 0,0 0 1,0 0-1,1 0 0,-1 0 1,0-1-1,1 1 0,-1 0 1,1-1-1,-1 1 0,1-1 1,-1 1-1,1-1 0,0 0 1,-1 1-1,1-1 0,-1 0 1,1 0-1,0 0 0,-1-1 1,1 1-1,-1 0 0,4-1 1,7-4-35,-1 0 0,0-1 1,0 0-1,0-1 0,-1 0 0,11-9 1,0 0-59,5-3-52,1 0 0,1 2 0,1 1 1,34-14-1,-62 29 114,0 1 1,1-1 0,-1 1-1,0-1 1,0 1 0,1-1-1,-1 1 1,0 0 0,1 0-1,-1 0 1,0 0 0,1 0-1,-1 0 1,0 0 0,1 0-1,-1 1 1,0-1 0,0 0-1,1 1 1,1 0 0,-2 0 16,-1 0 1,1 0 0,0 0-1,-1 0 1,1 0-1,-1 0 1,1 1 0,-1-1-1,0 0 1,0 0-1,1 0 1,-1 0 0,0 1-1,0-1 1,0 0-1,0 0 1,0 0 0,0 1-1,-1-1 1,1 0-1,0 0 1,-1 0 0,0 2-1,0 2 17,-14 67 90,13-63-70,1 0 1,1 0 0,-1 0 0,2 0 0,-1 0 0,3 10 0,-3-16-27,1 0 0,0-1 1,0 1-1,0-1 0,0 1 0,1-1 1,-1 1-1,1-1 0,-1 0 0,1 0 1,0 1-1,0-1 0,0 0 1,0-1-1,0 1 0,0 0 0,1-1 1,-1 1-1,0-1 0,1 1 0,-1-1 1,1 0-1,0 0 0,-1-1 1,1 1-1,0 0 0,-1-1 0,6 1 1,2-1 0,0 0 0,0 0 1,1-1-1,-1 0 0,0-1 1,14-4-1,-8 1-46,-1-1 0,0 0 0,0-1 0,-1-1 0,0 0 0,16-13 0,72-67-184,-94 81 177,14-13-1,-14 14-39,0-1 0,-1 0 0,0 0 1,0-1-1,11-16 0,-17 18-343,-7 7 154,-10 8 130,6-1 184,1 0-1,0 1 1,0 0 0,1 1-1,0 0 1,-7 13-1,4-5 18,1 0-1,1 1 1,-7 19 0,14-31-4,0 1 1,0-1 0,1 1-1,-2 14 1,3-19-21,0 0 1,0-1-1,0 1 0,0 0 1,1-1-1,-1 1 0,1 0 1,0-1-1,-1 1 0,1-1 1,0 1-1,1-1 0,-1 1 1,0-1-1,1 0 0,-1 1 1,3 1-1,-3-3-33,0 0 0,1-1-1,-1 1 1,0 0 0,1-1-1,-1 1 1,0-1 0,1 1 0,-1-1-1,1 0 1,-1 0 0,1 0 0,-1 1-1,1-1 1,-1-1 0,1 1-1,-1 0 1,1 0 0,-1-1 0,0 1-1,1 0 1,-1-1 0,1 1 0,-1-1-1,0 0 1,0 0 0,1 1-1,-1-1 1,2-2 0,4-2-31,-1 0 0,0 0 0,0-1 0,6-6 0,5-10-52,-9 12 115,0 1 0,12-12 0,-19 20-45,-1 0 1,1 1-1,-1-1 0,1 1 1,-1-1-1,1 1 0,0-1 0,-1 1 1,1 0-1,0-1 0,0 1 1,-1 0-1,1 0 0,0-1 0,0 1 1,-1 0-1,1 0 0,0 0 1,1 0-1,-2 0-2,0 0 1,1 1-1,-1-1 0,0 0 1,1 0-1,-1 1 0,0-1 1,1 0-1,-1 1 1,0-1-1,0 1 0,1-1 1,-1 0-1,0 1 0,0-1 1,0 1-1,0-1 0,1 0 1,-1 1-1,0-1 1,0 1-1,0-1 0,0 1 1,0 0-1,0 6-62,-1 0 0,1 0 0,-3 10 0,1-7 4,-4 26 121,-2-1 1,-1 0 0,-2 0-1,-26 55 1,28-71 116,0-1 0,-2-1 0,0 0 0,-20 24 0,24-34-143,0 1 1,-1-1 0,1-1-1,-1 1 1,0-1 0,-1-1-1,-14 8 1,20-12-78,-1 1-1,1-1 1,-1 0 0,1 0-1,-1 0 1,0 0 0,0 0-1,1-1 1,-1 0 0,0 0-1,0 0 1,0 0 0,1-1-1,-1 1 1,0-1 0,1 0-1,-1 0 1,0-1 0,1 1-1,-1-1 1,1 1 0,0-1-1,-5-3 1,4 2 15,0-1-1,-1 1 0,2-1 1,-1 0-1,0 0 1,1 0-1,-6-9 1,8 11 17,0 1 1,1-1 0,-1 0 0,0 1 0,1-1-1,-1 0 1,1 0 0,0 0 0,-1 1-1,1-1 1,0 0 0,0 0 0,0 0 0,0 0-1,1 1 1,-1-1 0,0 0 0,1 0-1,-1 0 1,1 1 0,0-1 0,0 0 0,-1 1-1,1-1 1,0 1 0,0-1 0,3-2-1,8-8 23,2 1 0,-1 0-1,1 1 1,1 0-1,31-14 1,5-6-9,-31 17 78,0-2 0,34-33 0,28-41 342,-50 52-385,56-50 1,56-25 341,-107 92-171,-30 17-138,1-1 1,-2 0 0,1 0-1,0 0 1,7-7-1,-14 11-71,0 1-1,0-1 1,1 0-1,-1 1 1,0-1-1,0 0 1,0 1-1,0-1 1,0 0-1,1 1 1,-1-1-1,0 0 1,0 1-1,0-1 1,0 0-1,0 1 1,0-1-1,0 1 1,0-1-1,0 0 1,-1 1-1,1-1 1,0 0-1,0 1 1,0 0-1,-3 17 20,-7 26 129,-9 50 104,17-85-195,1 1-1,1 0 1,0-1-1,0 1 1,1 0-1,0-1 1,4 15-1,-5-23-43,0 0 0,1 0 0,-1 0 0,0 0 0,1 0 0,-1 0 0,0 0 0,1-1 0,0 1 0,-1 0 0,1 0 0,-1 0-1,1 0 1,0-1 0,0 1 0,-1 0 0,1-1 0,0 1 0,0-1 0,0 1 0,0-1 0,0 1 0,1 0 0,-1-1 7,1 0-1,-1 0 1,0 0 0,1 0 0,-1 0 0,1-1 0,-1 1 0,0 0 0,1-1-1,-1 1 1,0-1 0,1 1 0,-1-1 0,2-1 0,4-2 29,-1-1 1,0 0-1,0-1 1,8-9-1,121-155 65,-108 145-325,-27 25 210,0 0 0,0-1 0,0 1 0,0 0 0,0 0 0,0 0 0,1 0 0,-1-1 1,0 1-1,0 0 0,0 0 0,0 0 0,0 0 0,1 0 0,-1 0 0,0-1 0,0 1 0,0 0 0,0 0 0,1 0 0,-1 0 0,0 0 0,0 0 0,0 0 0,0 0 0,1 0 1,-1 0-1,0 0 0,0 0 0,0 0 0,1 0 0,-1 0 0,0 0 0,0 0 0,0 0 0,1 0 0,-1 0 0,0 0 0,0 0 0,0 0 0,0 1 0,1-1 0,-1 0 0,0 0 1,0 0-1,0 0 0,0 0 0,0 0 0,1 1 0,-1-1 0,0 0 0,0 0 0,0 0 0,0 0 0,0 1 0,0-1 0,0 0 0,0 0 0,0 0 0,0 1 0,0-1 0,0 18-135,0-14 134,-8 53 9,-2 0 0,-28 91 1,32-131 10,0 0 1,-1 0-1,0-1 0,-1 0 1,-1 0-1,-1-1 1,0 0-1,-1 0 0,0-1 1,-2-1-1,1 0 1,-22 16-1,14-12 93,-2-2 0,-42 24 0,57-36-132,0 1 0,0-1 0,-1-1 1,1 1-1,0-1 0,-1-1 0,0 1 0,1-1 0,-1 0 0,0-1 1,0 0-1,1 0 0,-1-1 0,-10-2 0,14 2 13,0-1 1,0 1-1,0-1 1,0 0-1,1 0 1,-1 0-1,1-1 1,0 1-1,-1-1 0,1 0 1,0 0-1,0 0 1,1 0-1,-1 0 1,1-1-1,-4-6 0,5 8 19,-1-1 0,2 1 0,-1 0 0,0-1 0,0 1 0,1 0 0,-1-1 0,1 1 0,0-1 0,0 1 0,0-1 0,0 1 0,0-1 0,0 1 0,1 0 0,-1-1 0,1 1 0,0-1 0,-1 1 0,1 0 0,0 0 0,0-1 0,1 1 0,-1 0 0,0 0 0,1 0 0,-1 0 0,1 0 0,2-2 0,4-1 46,-1 0 0,1 0-1,-1 1 1,1 0 0,1 0 0,-1 1 0,0 0 0,1 0 0,0 1 0,13-2 0,15-1-36,44 1 0,-56 3 75,221 4-990,-217-3-1074,3 0-1601,-30 0 3034,0 0 0,0 0 0,-1 1 0,1-1 0,0 1 0,0-1 0,-1 1 0,1 0 0,0-1 0,-1 1 0,1 0-1,1 1 1,4 11-9766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00:00:48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22 3968,'-2'-10'790,"-1"0"2732,2 10-3435,1 0-1,0 0 0,0 0 0,0-1 0,-1 1 1,1 0-1,0 0 0,0 0 0,-1 0 0,1 0 1,0-1-1,0 1 0,-1 0 0,1 0 0,0 0 1,-1 0-1,1 0 0,0 0 0,0 0 0,-1 0 1,1 0-1,0 0 0,-1 0 0,1 0 0,0 0 1,0 0-1,-1 1 0,1-1 0,0 0 0,0 0 1,-1 0-1,1 0 0,-5 3 247,0 0 0,0 1 0,1-1 0,-1 1-1,1 0 1,0 0 0,0 0 0,1 0 0,-1 1 0,-3 6 0,-3 5 542,-14 32 1,-53 154 2423,64-156-2582,2 0 0,-9 75 1,9 91 230,12-170-1622,2 1 1,17 81 0,-13-105-2206,-6-18 2610,0-1-1,-1 1 1,1 0 0,0-1 0,-1 1 0,1 0 0,0-1 0,0 1 0,0-1 0,-1 0 0,1 1 0,0-1 0,0 1 0,0-1-1,0 0 1,0 0 0,1 0 0,10 3-1949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00:00:50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5 590 5888,'0'0'99,"0"0"-1,-1-1 1,1 1 0,0 0-1,-1-1 1,1 1 0,0 0 0,-1-1-1,1 1 1,0 0 0,0-1 0,-1 1-1,1-1 1,0 1 0,0-1 0,0 1-1,0 0 1,0-1 0,0 1-1,-1-1 1,1 1 0,0-1 0,0 1-1,0-1 1,0 1 0,1-1 0,-1 1-1,0 0 1,0-1 0,0 1 0,0-1-1,0 1 1,1-1 0,-1 1-1,0 0 1,0-1 0,0 1 0,1-1-1,-1 1 1,0 0 0,1-1 0,-1 1-1,0 0 1,1-1 0,24-14 2030,-14 8-1555,24-16-30,-1-1-1,-1-2 0,-1-2 1,38-42-1,-52 50-329,-1-1 1,-1 0-1,-1-2 1,-2 0-1,0 0 0,-1-1 1,17-49-1,-27 65-172,8-23 945,10-61 0,-20 75-557,0 17-425,0 0 0,0-1 0,0 1 0,0 0-1,0 0 1,0 0 0,0 0 0,0 0 0,0 0 0,0 0 0,0 0-1,0-1 1,0 1 0,-1 0 0,1 0 0,0 0 0,0 0 0,0 0 0,0 0-1,0 0 1,0 0 0,0 0 0,0 0 0,0 0 0,0 0 0,0 0-1,-1-1 1,1 1 0,0 0 0,0 0 0,0 0 0,0 0 0,0 0 0,0 0-1,0 0 1,0 0 0,-1 0 0,1 0 0,0 0 0,0 0 0,0 0-1,0 0 1,0 0 0,0 1 0,-8 7 205,-8 26 392,0 1 0,-13 44 0,16-42-243,5-12-110,0 1 1,2-1-1,-6 46 0,10-56-155,2-1 0,0 1-1,0 0 1,2 0-1,0-1 1,0 1 0,1-1-1,6 16 1,-8-26-58,1 0 0,0 0 1,0 0-1,0 0 0,0 0 0,0-1 0,1 1 1,4 4-1,-6-7-39,0 0 0,0 0 0,1 0-1,-1 0 1,0-1 0,1 1 0,-1 0 0,0 0 0,1-1 0,-1 1 0,1-1 0,-1 0 0,1 1-1,0-1 1,-1 0 0,1 0 0,-1 0 0,1 0 0,-1 0 0,1 0 0,0 0 0,-1 0 0,1-1-1,-1 1 1,3-2 0,9-4-53,0-1 0,-1 0 0,0-1 0,20-17 0,2-1-80,-25 20 97,-5 3 28,0 1 0,0-1 0,0 0 0,-1 0 0,1-1 0,-1 1-1,6-8 1,-4 0-101,-5 11 106,0-1 0,0 1 0,0 0-1,0 0 1,-1 0 0,1 0 0,0 0 0,0 0 0,0 0 0,0 0 0,-1 0 0,1 0 0,0 0 0,0 0 0,0 0 0,0 0 0,-1 0 0,1 0 0,0 0 0,0 0 0,0 0 0,0 0 0,-1 0 0,1 0-1,0 0 1,0 0 0,0 0 0,0 0 0,0 0 0,-1 0 0,1 0 0,0 1 0,0-1 0,0 0 0,0 0 0,-22 15-227,20-13 268,-3 2-7,0 0 0,1 0 0,0 1 0,0-1-1,0 1 1,1 0 0,0 0 0,0 0 0,0 1 0,0-1 0,1 1-1,0-1 1,0 1 0,1 0 0,-2 8 0,2-11-8,1 0 1,0 1-1,-1-1 1,1 0-1,0 0 1,1 1-1,-1-1 1,0 0-1,1 0 1,0 1-1,0-1 1,0 0-1,0 0 1,0 0-1,1 0 1,-1 0-1,1 0 1,0-1-1,0 1 1,0 0-1,0-1 1,1 0-1,-1 1 1,0-1-1,1 0 1,0 0-1,-1 0 1,5 2-1,-4-3 0,1 0-1,-1 0 1,0 0-1,0-1 1,1 1-1,-1-1 1,0 1-1,0-1 1,1 0-1,-1-1 1,0 1-1,1 0 0,-1-1 1,0 0-1,0 0 1,1 0-1,-1 0 1,0 0-1,0-1 1,0 1-1,0-1 1,-1 0-1,4-2 1,4-4 12,-1 0 0,0 0 1,0-1-1,11-15 1,-17 20-58,1-1 0,-1 1 0,0-1 1,0 0-1,-1 1 0,0-1 0,1-1 0,-2 1 1,1 0-1,-1 0 0,1-1 0,-1 1 1,0-6-1,-1 9 23,0-1 1,-1 1-1,1 0 1,0 0-1,-1 0 1,0 0-1,1 0 0,-1 0 1,0 0-1,0 0 1,0 1-1,0-1 1,0 0-1,0 0 1,-1 1-1,-1-3 0,-2 0-17,0 0-1,0-1 1,-10-4-1,-2-2 34,23 9 91,-1 0 0,1 0 0,0 1 0,0 0 0,10 0 0,188-5 1041,-202 6-1136,1 0 0,-1 0 1,0 0-1,1 1 0,-1-1 0,0 1 0,0-1 0,1 1 0,3 1 0,-5-1-3,0 0-1,0 0 0,0 0 1,0 0-1,0 0 1,0 0-1,0 0 1,0 0-1,-1 0 0,1 0 1,0 0-1,-1 1 1,1-1-1,-1 0 0,1 0 1,-1 1-1,1-1 1,-1 1-1,0 1 1,3 42 128,-4-36-98,1-1 0,0 0 0,1 1 0,0-1 0,1 0 0,-1 0 0,7 16 1,-7-20-51,0-2 56,0 0 1,0 1-1,0-1 1,0 0-1,0 0 1,0 0-1,1 0 1,1 2-1,-1-5-16,1-1 0,0 1-1,0-1 1,-1 0 0,1 1 0,-1-1-1,0 0 1,1 0 0,-1-1-1,2-1 1,-1 1-17,8-9-141,-1-1 0,9-14-1,4-4-39,-4 6 152,-8 11 183,17-20 0,-28 34-162,0 0 0,0 0 0,1 0 0,-1 0 0,0 0 0,0 0 0,0 0 0,0 0 0,0 0 0,0 0 0,0 0 0,0 0 0,0 0 0,0 0 0,0 0 0,0 0 0,1 0 0,-1 0 0,0 0 0,0 0 0,0 0 0,0 0 0,0 0 0,0 0 0,0 0 0,0 0 0,0 0 0,0 0 0,0 0 0,0 0 0,0 0 0,0 0 0,0 0 0,1 0 0,-1 0 0,0 1 0,0-1 0,0 0 0,0 0 0,0 0 0,0 0 0,0 0-1,0 0 1,0 0 0,0 0 0,0 0 0,0 0 0,0 0 0,0 0 0,0 1 0,0-1 0,0 0 0,0 0 0,0 0 0,0 0 0,1 9 71,-1 12 12,0-20-77,0 6 16,0 0-1,0 1 0,0-1 1,1 0-1,0 0 0,1 0 0,0 1 1,0-2-1,0 1 0,6 13 0,-4-14 12,10 18 76,-13-23-99,-1-1 0,1 1 0,-1 0 0,1-1 0,-1 1 0,1-1 0,0 1 0,-1-1 0,1 1 0,0-1 0,-1 0 0,1 1 0,0-1 0,0 0 0,-1 1 0,1-1 0,0 0 1,0 0-1,-1 0 0,1 0 0,0 0 0,0 0 0,-1 0 0,1 0 0,0 0 0,0 0 0,0 0 0,-1 0 0,2-1 0,1-1-9,0 0 0,0 0 0,0 0 0,0 0 0,-1-1 0,1 0 0,-1 1 0,3-5 0,19-28-77,-16 23-7,37-52-175,-24 32 60,-13 22 213,-2 0 0,1-1 0,6-14 0,-12 25 17,-1-1 0,1 1 0,0-1 1,0 0-1,0 1 0,0 0 0,-1-1 0,1 1 0,0 0 0,0-1 0,0 1 0,0 0 0,0 0 1,0 0-1,0-1 0,0 1 0,0 0 0,0 1 0,0-1 0,0 0 0,0 0 0,1 1 0,30 4 340,-25-3-348,87 18 7,27 6-996,-97-23-3718,34 0-1,-53-3 2912,0 0 1,1 1-1,-1-1 0,0 1 0,6 2 1,7 4-2743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00:00:50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190 103 8896,'0'0'92,"0"0"0,0 0 1,0 0-1,0 0 0,0 0 0,-1 0 1,1 0-1,0 0 0,0 0 1,0 0-1,0 0 0,0 0 1,-1 0-1,1 0 0,0 0 0,0 0 1,0 0-1,0 0 0,0 0 1,-1 1-1,1-1 0,0 0 0,0 0 1,0 0-1,0 0 0,0 0 1,0 0-1,-1 0 0,1 0 1,0 1-1,0-1 0,0 0 0,0 0 1,0 0-1,0 0 0,0 0 1,0 1-1,0-1 0,0 0 0,0 0 1,0 0-1,0 0 0,0 0 1,0 1-1,0-1 0,0 0 1,0 0-1,0 0 0,0 0 0,0 0 1,0 1-1,0-1 0,-1 17 1930,0 0-322,-42 181 4120,17-107-4855,-48 112-1,69-187-916,-7 23 1,0 5-1051,0-19-2594,21-37-4276,3-1 3493,-5 6 3856,-1-1 1,0 1-1,0-1 1,-1 0-1,0 0 0,7-15 1,-7 3 1287,1 0 0,-2 0 1,2-25-1,0-68 3223,0 6-605,-3 81-2569,1 1-1,1 0 1,1 0 0,1 1 0,1 0 0,1 0 0,21-38 0,-25 54-631,1 1-1,0-1 1,0 1 0,1 0-1,-1 1 1,2-1-1,-1 1 1,1 1-1,0-1 1,0 1 0,0 1-1,1 0 1,-1 0-1,16-4 1,-15 5-44,0 0 0,0 1-1,0 1 1,1-1 0,-1 2 0,0-1 0,1 1 0,-1 1-1,1-1 1,-1 2 0,0-1 0,1 1 0,-1 1 0,14 5 0,-18-6-65,-1 1 1,0-1 0,0 1-1,0 0 1,-1 0 0,1 1-1,-1-1 1,1 1 0,-1 0-1,0 0 1,-1 0 0,1 0 0,-1 0-1,1 0 1,-1 1 0,-1-1-1,1 1 1,0 0 0,0 6-1,-1-5 3,0 1 0,0 0 0,-1-1 0,1 1 0,-2 0 0,1-1 0,-1 1 0,0 0 0,0-1-1,-1 1 1,0-1 0,0 1 0,-5 10 0,0-6-76,0 1 0,-1-1 0,-1-1 0,1 0 0,-2 0 0,1 0 0,-14 9 0,15-13-304,0 0 1,0 0-1,-1-1 0,0 0 0,0-1 0,0 0 1,-1 0-1,0-1 0,1 0 0,-17 2 1,20-5-185,0 1 1,0-1-1,1-1 1,-9-1 0,-15-5-1152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00:00:51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3 7456,'2'-1'267,"0"1"1,0-1-1,0 1 0,0 0 1,0-1-1,0 1 1,0 0-1,0 0 0,0 1 1,0-1-1,0 0 1,0 1-1,0-1 0,0 1 1,0-1-1,0 1 0,0 0 1,-1 0-1,1 0 1,0 0-1,-1 0 0,1 1 1,0-1-1,-1 0 1,1 1-1,-1-1 0,0 1 1,3 2-1,9 14 1244,-5-7-496,14 24 0,0 13 610,-3 1 0,25 94 0,-31-94-1044,-3 1 1,-2 0-1,-2 0 0,0 56 1,-10-19-88,-3 1 0,-36 170 0,37-233-602,-1 0 1,-1 0-1,-19 40 0,19-51-241,0 0 0,0-1 1,-2 0-1,1-1 0,-2 1 0,0-2 1,-18 16-1,-36 17-3430,65-43 3739,-65 40-2632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00:00:55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6 165 832,'0'0'53,"0"0"1,-1 0-1,1 0 1,0 0-1,0 0 1,0 0-1,0 0 1,-1 0-1,1 0 1,0 0-1,0 0 1,0 0-1,-1 0 0,1 0 1,0 0-1,0 0 1,0 1-1,0-1 1,-1 0-1,1 0 1,0 0-1,0 0 1,0 0-1,0 1 1,0-1-1,0 0 0,-1 0 1,1 0-1,0 0 1,0 1-1,0-1 1,0 0-1,0 0 1,0 0-1,0 1 1,0-1-1,0 0 1,0 0-1,0 0 0,0 1 1,5 25 18388,9-39-16218,-9 8-2117,66-70 941,-59 64-957,1 1 0,-1 0 0,2 0 1,21-10-1,24-7 65,-51 24-77,-1 0-1,1 1 1,-1 0 0,1 0 0,15-1 0,-21 3-45,-1 0-1,1 1 1,0-1 0,0 0 0,0 1-1,-1-1 1,1 1 0,0 0 0,-1-1-1,1 1 1,0 0 0,-1 0 0,1 0 0,-1 0-1,1 0 1,-1 1 0,0-1 0,0 0-1,1 1 1,-1-1 0,0 1 0,0-1-1,0 1 1,0-1 0,-1 1 0,1 0-1,0-1 1,-1 1 0,1 0 0,0 2-1,1 5 147,-1 1-1,0-1 1,0 1-1,-1 12 1,0-21-156,0 7 40,0 2 90,0 1 0,0-1 0,1 1 0,0-1 0,1 0 0,0 1 0,6 15 0,-8-25-98,1 0 0,0 0 0,-1 0 0,1-1 0,0 1 0,0 0 0,-1-1 0,1 1-1,0 0 1,0-1 0,0 1 0,0-1 0,0 1 0,0-1 0,0 1 0,0-1 0,0 0 0,0 0 0,0 1 0,0-1 0,1 0 0,-1 0 0,0 0 0,0 0 0,0 0 0,0-1 0,2 1 0,5-2 84,-1 0-1,15-5 1,-10 3-14,-1 0-71,0-1 0,0 0 0,-1 0 1,1-1-1,11-9 0,1-2-194,20-21 0,-18 10-2130,-19 19-1574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00:00:56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5 135 3808,'-5'2'12269,"9"-4"-9856,25-17 2915,46-21-3669,-69 37-1508,0 0 0,0 1 1,0 0-1,0 1 1,1-1-1,-1 1 1,1 0-1,-1 1 1,1-1-1,-1 1 1,1 1-1,-1-1 1,0 1-1,1 0 0,-1 1 1,0-1-1,1 1 1,-1 0-1,0 1 1,0 0-1,-1 0 1,1 0-1,0 0 1,6 7-1,-8-6-42,-1-1 0,1 1 0,0-1 0,0 0 0,0 0 0,0 0 0,0-1 0,1 0 0,-1 0 0,1 0 0,0 0 1,-1 0-1,1-1 0,0 0 0,0 0 0,0 0 0,8-1 0,9-1-112,0-1 0,0-2 1,0 0-1,-1-1 0,1-1 1,-1-1-1,33-16 0,-43 17-1687,22-15 0,-5 3-5681,-26 17 6301,0 0-1,0-1 1,0 1 0,0 0 0,0-1 0,0 0 0,0 1 0,-1-1-1,1 0 1,2-4 0,-4 6 1018,14-15-4929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30:52.6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7 977 3488,'-6'4'1858,"12"-4"304,3-1-1660,4 1 208,0 0-1,-1-2 1,1 0-1,-1 0 1,14-5-1,-16 4-522,-1-1-1,0 0 1,0 0 0,0-1-1,0 0 1,-1-1-1,0 1 1,0-2-1,0 1 1,-1-1 0,12-15-1,-7 5-35,0-1 0,-1 0 0,-1-1 0,14-39 0,19-88 572,-15 14-531,-26 122-411,1-1 0,6-11 1,-9 22 210,0 0 0,0-1 0,0 1 0,0 0 0,0 0 0,0 0 0,1 0 0,-1-1 0,0 1 0,0 0 0,0 0 1,0 0-1,0 0 0,1 0 0,-1 0 0,0-1 0,0 1 0,0 0 0,1 0 0,-1 0 0,0 0 0,0 0 0,0 0 1,1 0-1,-1 0 0,0 0 0,0 0 0,1 0 0,-1 0 0,0 0 0,0 0 0,0 0 0,1 0 0,-1 0 1,0 0-1,0 0 0,0 0 0,1 0 0,-1 1 0,0-1 0,0 0 0,0 0 0,0 0 0,1 0 0,-1 0 0,0 1 1,0-1-1,0 0 0,0 0 0,0 0 0,1 0 0,-1 1 0,0-1 0,0 0 0,0 0 0,8 14-156,-2 3 133,0 0 0,-1 0 0,-1 1 1,2 23-1,1 75 125,-5-76-104,-1 8 131,-1 0 0,-10 63 0,9-103-25,-1-1 1,0 0-1,0 0 1,0 0 0,-1 0-1,0-1 1,0 1-1,-1-1 1,-8 12-1,11-17-22,-1 1-1,0-1 1,0 0-1,0 0 1,0 0-1,0 0 1,0 0-1,0 0 1,0-1-1,0 1 1,0-1-1,0 1 1,-1-1-1,1 0 0,0 0 1,0 0-1,0 0 1,0 0-1,-4-1 1,1 0 18,0 0 0,0 0 1,1 0-1,-1-1 0,0 0 1,1 0-1,-6-2 0,-22-20 140,30 23-271,1-1 0,-1 1 0,1-1 0,-1 1 0,1-1 0,0 0 0,0 1 0,0-1 0,0 0 0,0 0-1,0 0 1,0 0 0,0 0 0,1 0 0,-1 0 0,1-3 0,0 5 4,0-1 0,0 1-1,0-1 1,0 1 0,0 0-1,0-1 1,0 1 0,0-1-1,0 1 1,0-1 0,1 1-1,-1 0 1,0-1 0,0 1 0,1-1-1,-1 1 1,0 0 0,1-1-1,-1 1 1,0 0 0,1-1-1,-1 1 1,0 0 0,1 0 0,-1-1-1,1 1 1,-1 0 0,1 0-1,16-1-500,18 9 230,-12 0 236,-15-4 85,0-1 1,0-1-1,0 1 0,1-1 0,-1-1 1,14 2-1,-12-4 144,0 0 0,1 0-1,-1-1 1,0-1 0,0 1 0,0-2 0,0 1 0,-1-1 0,1-1 0,-1 0-1,10-7 1,7-6 91,-2-1 0,32-31 0,-29 21-227,-1-1 0,27-40 1,-29 36-121,47-50 1,-69 81 58,1 0 1,0 0-1,0 1 1,0-1-1,1 1 0,-1 0 1,7-3-1,-9 5 29,0-1 0,0 1 0,0 0 1,1 0-1,-1 0 0,0-1 0,0 1 0,0 0 0,0 0 0,1 1 0,-1-1 0,0 0 0,0 0 0,0 1 0,0-1 0,1 0 0,-1 1 0,0-1 0,0 1 1,0-1-1,0 1 0,0 0 0,0 0 0,0-1 0,-1 1 0,1 0 0,0 0 0,1 1 0,2 3 14,-1 1-1,0 0 1,1-1 0,-2 1-1,1 0 1,-1 0-1,0 1 1,0-1 0,-1 0-1,2 9 1,-1 9 60,0 33 0,-8 30-36,0-2 396,8-74 163,-2-11-577,0 0 0,0 0 0,0 0-1,0 0 1,1 0 0,-1 0-1,0 0 1,0 0 0,0 0 0,0 0-1,0 0 1,1 0 0,-1 0-1,0 0 1,0 0 0,0 0-1,0 0 1,0 0 0,0 0 0,1 0-1,-1 0 1,0 0 0,0 0-1,0-1 1,0 1 0,0 0 0,0 0-1,0 0 1,1 0 0,-1 0-1,0 0 1,0 0 0,0-1-1,0 1 1,0 0 0,0 0 0,0 0-1,12-23 414,-9 16-345,82-170-137,-77 161-26,-1 0 0,2 0 0,12-16 0,-21 31 74,0 1 0,1-1 0,-1 1 0,0-1 0,1 1 0,-1-1 0,1 1 0,-1-1 0,1 1 0,-1 0 0,1-1 0,-1 1-1,1 0 1,-1-1 0,1 1 0,0 0 0,-1 0 0,1-1 0,-1 1 0,1 0 0,0 0 0,-1 0 0,1 0 0,-1 0 0,1 0 0,0 0 0,-1 0 0,1 0 0,0 0 0,-1 0 0,1 0 0,-1 1 0,1-1 0,0 0 0,-1 0 0,1 1 0,-1-1 0,1 0 0,-1 1 0,1-1 0,-1 0 0,1 1 0,-1-1 0,1 1 0,-1-1 0,1 2 0,1 0-12,0 1 0,0 0 0,0 0 1,-1 0-1,1 0 0,-1 0 0,2 6 0,2 15-70,4 38-1,0-1 694,-9-61-590,0 0-1,0 0 0,0 0 0,0 0 0,0 0 1,0 0-1,0 0 0,0 0 0,1 0 0,-1 1 1,0-1-1,0 0 0,0 0 0,0 0 0,0 0 0,0 0 1,0 0-1,0 0 0,0 0 0,0 0 0,1 0 1,-1 0-1,0 0 0,0 0 0,0 0 0,0 0 1,0 0-1,0 0 0,0 0 0,0 0 0,0 0 1,0 0-1,0-1 0,1 1 0,-1 0 0,0 0 0,0 0 1,0 0-1,0 0 0,0 0 0,0 0 0,0 0 1,0 0-1,0 0 0,0 0 0,0 0 0,0 0 1,0 0-1,0-1 0,0 1 0,0 0 0,0 0 1,0 0-1,0 0 0,0 0 0,0 0 0,0 0 0,0 0 1,0-1-1,8-10 286,11-24-186,-9 17-45,2-7-78,10-16-157,-20 37 131,1 1 0,-1-1 0,1 1 0,0 0 0,0 0-1,0 0 1,7-5 0,-9 7 29,0 1 1,0-1-1,0 1 0,0-1 1,0 1-1,1 0 0,-1-1 1,0 1-1,0 0 1,0 0-1,1 0 0,-1 0 1,0 0-1,0 0 0,0 0 1,1 0-1,-1 1 0,0-1 1,0 0-1,0 1 0,0-1 1,0 1-1,0-1 0,0 1 1,0 0-1,0-1 0,0 1 1,0 0-1,0 0 0,0-1 1,0 1-1,1 2 0,1 1-29,0 0 0,0 0-1,0 1 1,0-1 0,3 10-1,8 23-163,-6-15 230,1-1 0,11 21 0,-18-39-8,-1 0-1,1-1 1,0 1 0,0-1 0,0 0 0,0 0 0,0 0 0,0 0-1,0 0 1,1 0 0,-1 0 0,1-1 0,-1 1 0,1-1 0,0 0-1,0 0 1,-1 0 0,1 0 0,0 0 0,5 0 0,-2-1 14,-1 0 0,1 0 1,0-1-1,-1 0 0,1 0 1,-1 0-1,1-1 0,-1 1 1,1-1-1,6-4 0,0-1 10,1 0 1,-1-1-1,0-1 0,-1 1 0,0-2 0,-1 0 0,11-12 0,60-85 155,-37 47-90,-42 56-151,0 1 1,1 0-1,-1 0 0,1 0 1,6-4-1,-9 7 39,0 0 1,0 0-1,0 0 1,0 0-1,1 0 1,-1 0-1,0 0 0,0 0 1,0 0-1,0 0 1,1 0-1,-1 0 0,0 0 1,0 0-1,0 0 1,0 0-1,0 0 0,0 0 1,1 0-1,-1 1 1,0-1-1,0 0 0,0 0 1,0 0-1,0 0 1,0 0-1,0 0 1,1 0-1,-1 1 0,0-1 1,0 0-1,0 0 1,0 0-1,0 0 0,0 0 1,0 1-1,0-1 1,0 0-1,0 0 0,0 0 1,0 0-1,0 1 1,0-1-1,0 0 1,0 0-1,1 8-34,-3 0-2,0 0-1,-1 0 0,0 0 1,0 0-1,-8 13 0,1 1-13,-21 43 30,12-24 1,-16 44 0,34-83 38,1 0-1,-1 0 0,1 0 0,-1 0 1,1 0-1,0 0 0,0 1 0,0-1 1,0 0-1,0 4 0,1-6-7,-1 1 0,0-1 0,0 0 0,0 1 1,0-1-1,0 0 0,1 0 0,-1 1 0,0-1 0,0 0 0,0 1 0,1-1 0,-1 0 0,0 0 1,0 0-1,1 1 0,-1-1 0,0 0 0,1 0 0,-1 0 0,0 0 0,0 0 0,1 1 0,-1-1 1,0 0-1,1 0 0,0 0 8,0 0 0,0 0 0,0-1 0,1 1 0,-1 0 0,0-1 0,0 1 0,0 0 0,0-1 0,0 1 0,0-1 0,1 0 0,1-2 18,-1 1-1,1 0 0,0-1 0,-1 1 1,1-1-1,-1 0 0,0 0 0,0 0 1,0 0-1,3-6 0,1-2 56,6-12-26,-1-1 0,14-44-1,-15 38-236,17-35 0,-27 64 161,1 0 0,-1 0 0,1 0 0,-1 0 0,1 0 0,-1 0 0,1 0 0,-1 1 1,1-1-1,0 0 0,0 0 0,-1 1 0,2-2 0,-2 2 6,1 0 1,-1 0-1,0 0 0,0 1 1,0-1-1,1 0 0,-1 0 1,0 0-1,0 0 0,0 0 1,1 0-1,-1 0 0,0 0 1,0 1-1,0-1 0,0 0 1,1 0-1,-1 0 0,0 0 1,0 1-1,0-1 0,0 0 1,0 0-1,0 0 0,0 1 1,1-1-1,-1 0 0,0 0 1,0 0-1,0 1 0,0-1 1,0 0-1,0 0 0,0 0 1,0 1-1,0 28-199,-1 83-20,1-61 113,1-43 136,-1 0-1,1 0 1,0 0-1,0 0 1,4 8-1,-4-13-16,0 1 0,0-1 0,1 0 0,-1 0 0,1 0-1,0 0 1,0 0 0,0 0 0,0 0 0,0-1 0,1 1 0,-1-1 0,6 4-1,-6-5 11,-1 0 0,1 0-1,0-1 1,-1 1-1,1-1 1,0 1-1,-1-1 1,1 0 0,0 0-1,-1 1 1,1-1-1,0 0 1,0-1-1,-1 1 1,1 0 0,0 0-1,-1-1 1,1 1-1,0-1 1,-1 0-1,1 1 1,-1-1-1,1 0 1,-1 0 0,3-1-1,3-4 83,0 0-1,0 0 1,10-11-1,-9 8-29,35-40 178,70-105 1,-89 120-177,136-231 6,-138 224-207,-2-2 1,18-57-1,-38 99-350,-3 4 254,-3 7 0,-29 52-156,21-30 364,2 1 0,1 0 0,-8 40 1,8-17-49,-5 70 1,15-107 62,0 0 0,2 0 0,2 20 0,-2-32 36,0 1 0,1 0 0,0 0-1,1-1 1,0 1 0,0-1 0,0 0 0,1 0 0,7 10-1,-10-15-10,0 0 0,1-1-1,-1 1 1,0-1-1,1 1 1,0-1-1,-1 1 1,1-1-1,0 0 1,-1 0-1,1 0 1,0 0 0,0 0-1,0-1 1,0 1-1,0 0 1,0-1-1,0 0 1,0 1-1,0-1 1,0 0 0,0 0-1,0 0 1,0 0-1,0 0 1,0-1-1,0 1 1,0-1-1,0 1 1,0-1 0,0 0-1,0 1 1,0-1-1,0 0 1,2-2-1,2-3 30,0 0-1,0 0 1,0 0-1,-1-1 1,0 0-1,0 0 1,4-8-1,26-55 208,-34 67-244,38-90 182,28-102 0,12-99-230,-74 276 31,-3 10-122,0 0 0,0 0 0,-1 0 0,1-9 0,-3 15-342,-2 7 257,-1 11-67,-59 388-489,60-363 727,-6 168 348,9-178-386,2-1 0,1 1 1,2-1-1,15 52 0,-7-49-3280,0-4 895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00:00:57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19 4736,'-6'-8'1480,"6"8"-1418,0 0-1,0 0 1,0 0 0,-1 0-1,1 0 1,0 0 0,0-1-1,0 1 1,0 0 0,0 0-1,-1 0 1,1 0 0,0 0-1,0-1 1,0 1 0,0 0 0,0 0-1,0 0 1,0 0 0,0-1-1,0 1 1,0 0 0,0 0-1,0 0 1,0 0 0,0-1-1,0 1 1,0 0 0,0 0-1,0 0 1,0-1 0,0 1 0,0 0-1,0 0 1,0 0 0,0 0-1,0-1 1,0 1 0,0 0-1,0 0 1,0 0 0,1 0-1,-1-1 1,0 1 0,2 1 893,1-4 1674,-3 3-2536,0 0 0,0 0 1,0 0-1,0-1 1,0 1-1,1 0 1,-1 0-1,0 0 0,0 0 1,0 0-1,0 0 1,1 0-1,-1 0 1,0 0-1,0 0 0,0 0 1,0 0-1,1 0 1,-1 0-1,0 0 1,0 0-1,0 0 0,0 0 1,1 0-1,-1 0 1,0 0-1,0 0 1,0 1-1,0-1 0,1 0 1,-1 0-1,0 0 1,0 0-1,0 0 1,0 0-1,0 0 0,0 1 1,0-1-1,1 0 1,-1 0-1,0 0 1,0 1-1,6 11 2716,3 16-681,-4 3-1379,-1 0 0,-1 1-1,-2 40 1,0-8-272,2-1-231,1 7-46,-8 112-1,4-150-168,1-11-328,-4-5-1375,3-16 1556,0 1-1,1-1 1,-1 0 0,0 0 0,0 0 0,0 0 0,-1 1 0,1-1-1,0 0 1,0 0 0,0 0 0,0 1 0,0-1 0,0 0-1,0 0 1,0 0 0,0 0 0,0 1 0,0-1 0,-1 0 0,1 0-1,0 0 1,0 0 0,0 0 0,0 1 0,0-1 0,-1 0-1,1 0 1,0 0 0,0 0 0,0 0 0,0 0 0,-1 0 0,1 0-1,0 0 1,0 0 0,0 0 0,-1 0 0,1 0 0,0 0-1,0 0 1,0 0 0,0 0 0,-1 0 0,1 0 0,0 0 0,0 0-1,0 0 1,-1 0 0,1 0 0,0 0 0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00:00:57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0 5568,'-3'4'6917,"-3"4"-3604,-16 26-776,5-11-702,-38 42 0,24-31-902,-25 25 319,38-42-1076,1 2 0,1-1 1,0 2-1,-17 28 0,27-40 83,4-5 86,4-2 17,25 8 630,-6-9-695,-1 0 0,0-2 0,1 0 0,-1-1 0,27-8 0,-12 3-224,90-14-483,-115 20 237,-7 2-133,-1-1 0,1 1 1,-1 0-1,1 0 0,0 0 1,-1 0-1,5 1 0,1 0-3199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00:00:58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8 8384,'-17'-7'7973,"17"8"-7607,1 1 0,0-1 0,-1 0 0,1 1 0,-1-1 0,0 1 0,1-1 0,-1 1 0,0-1 0,0 1 0,0 2 0,1 4 650,2 27 736,-2 51 1,-1-52-1173,-3 66 586,0 35-673,4-22-696,-4-100-755,-12-32-12356,15 1 10392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00:00:58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9056,'3'8'7069,"-2"7"-3998,-1-6-1702,12 120 3603,-7 65-3443,-2-112-1459,0-50-245,-2 1 1,-7 60 0,6-92 58,-3 15-950,0-11-2670,-4-22-9463,6 4 10111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00:00:58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38 123 6880,'-33'-33'3109,"32"33"-3022,1 0 0,0-1 1,-1 1-1,1 0 0,0-1 0,-1 1 0,1 0 0,0-1 1,0 1-1,-1-1 0,1 1 0,0 0 0,0-1 0,0 1 1,0-1-1,0 1 0,0 0 0,-1-1 0,1 1 0,0-1 1,0 1-1,0-1 0,0 1 0,0 0 0,1-1 0,-1 1 1,0-1-1,0 0 117,1 0 0,-1 1-1,1-1 1,0 0 0,-1 1 0,1-1 0,0 0 0,-1 1 0,1-1 0,0 1 0,0-1 0,-1 1 0,2-1 0,32-9 3492,-31 9-3670,225-39 7441,0 27-7451,-205 10-2062,-3 0-4068,-8 6 3208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00:00:59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3 161 8640,'-3'3'5183,"17"-3"-1428,23-4 165,242-47 363,152-30-5099,-389 71-935,36-7-5554,-67 16 3236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00:00:59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9888,'-1'2'397,"-1"0"0,1-1 0,-1 1 0,1 0 0,0 0 0,0 0 0,0 0 0,0 0 0,0 0 1,1 0-1,-1 1 0,1-1 0,-1 0 0,1 0 0,0 4 0,1 39 2670,-1-36-2178,5 131 3145,-11 75-2788,-1-132-1169,-2 33 512,13-78-994,5-179-80,-7 131 488,0-1 0,0 1 1,2 0-1,-1 0 0,1 0 1,0 0-1,1 0 0,0 1 1,1 0-1,0 0 0,0 0 1,1 1-1,0 0 0,0 0 1,1 1-1,0 0 0,0 0 1,1 1-1,0 0 0,0 0 1,0 1-1,1 0 0,15-5 1,-5 4 120,0 1 1,0 1 0,34-3 0,-47 6-48,1 1-1,-1 0 1,1 0 0,-1 1-1,1 0 1,-1 0 0,0 1 0,0 0-1,1 0 1,-1 0 0,0 1-1,-1 1 1,10 4 0,-15-7-70,0 0 0,0-1 0,0 1 0,-1 0 0,1 0-1,0 0 1,0 0 0,0 0 0,-1 0 0,1 0 0,-1 0 0,1 0 0,-1 0 0,1 1 0,-1-1 0,0 0 0,1 0 0,-1 0 0,0 1 0,0 1-1,0-1 2,0 1 0,-1 0 0,1 0 0,-1-1 0,1 1 0,-1-1 0,0 1-1,0 0 1,-2 2 0,0 1-54,-1 0 1,0-1-1,0 1 0,-1-1 0,1 0 1,-11 8-1,6-6-43,0-2-1,-1 1 1,0-2 0,0 1 0,0-1 0,0-1 0,-18 5-1,-2 0 148,30-8-30,-1 0 0,1 0 1,-1 0-1,1 0 0,-1 0 1,1 0-1,0 1 0,-1-1 0,1 0 1,-1 0-1,1 1 0,0-1 1,-1 0-1,1 0 0,0 1 0,-1-1 1,1 0-1,0 1 0,0-1 1,-1 0-1,1 1 0,0-1 0,0 1 1,-1-1-1,1 0 0,0 2 0,0-2 10,0 1-1,0 0 0,0-1 0,1 1 0,-1 0 1,0-1-1,0 1 0,1 0 0,-1-1 0,0 1 1,1-1-1,-1 1 0,1-1 0,-1 1 0,2 0 1,26 20 740,-22-16-617,13 8 31,-1 0 0,0 2 0,-2 0 0,1 1 0,25 34 0,-21-21-146,7 9-3739,-24-68-15646,-7-1 15409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00:01:00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77 6304,'-12'-10'2032,"12"10"-1961,0 0 0,-1 0-1,1 0 1,0 0 0,0 0 0,0 0 0,0-1 0,-1 1 0,1 0 0,0 0 0,0 0 0,0 0 0,0-1-1,0 1 1,0 0 0,0 0 0,-1 0 0,1-1 0,0 1 0,0 0 0,0 0 0,0 0 0,0-1 0,0 1-1,0 0 1,0 0 0,0 0 0,0-1 0,0 1 0,0 0 0,0 0 0,0 0 0,1-1 0,-1 1-1,0 0 1,0-1 0,7-7 3901,1 0-1949,-6 5-1608,1-1 1,1 0-1,-1 1 0,0 0 1,1-1-1,-1 1 0,1 1 1,0-1-1,0 0 0,0 1 1,7-2-1,-10 3-353,1 0 0,0 0-1,0 1 1,0-1 0,0 1 0,0-1 0,0 1 0,0 0 0,0 0 0,0 0 0,0 0-1,0 0 1,0 0 0,0 1 0,0-1 0,0 1 0,0 0 0,0-1 0,0 1 0,0 0-1,0 0 1,-1 0 0,1 0 0,0 0 0,-1 0 0,1 1 0,0-1 0,1 3 0,0 0-14,-1 0 0,0 0 1,0-1-1,0 1 0,0 0 0,0 1 1,-1-1-1,0 0 0,0 0 1,0 1-1,-1-1 0,1 9 1,-2 3 92,0 1 1,-3 17-1,1-17-25,0-3 55,0 0 0,-1 0 1,-1-1-1,0 0 0,0 0 1,-2 0-1,-10 16 0,17-29-151,0 0-1,0 0 0,0 0 1,0 0-1,-1 1 0,1-1 1,0 0-1,0 0 0,0 0 1,0 0-1,0 1 0,0-1 1,-1 0-1,1 0 0,0 0 1,0 1-1,0-1 0,0 0 1,0 0-1,0 0 0,0 1 1,0-1-1,0 0 0,0 0 1,0 0-1,0 1 0,0-1 1,0 0-1,0 0 0,0 1 1,0-1-1,0 0 0,0 0 1,1 0-1,-1 1 0,0-1 1,0 0-1,0 0 0,0 0 1,0 0-1,0 1 0,1-1 1,-1 0-1,0 0 0,0 0 1,0 0-1,0 0 0,1 0 1,-1 1-1,0-1 0,0 0 1,0 0-1,1 0 0,-1 0 1,0 0-1,0 0 0,0 0 1,1 0-1,-1 0 0,0 0 1,0 0-1,1 0 0,-1 0 1,0 0-1,14-3 484,-4 1-457,-1 0 0,0 0 1,0 1-1,0 1 0,14 0 0,3-1-227,75 1-3479,-32 2-2499,-50-1 3781,29-1-1040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00:01:03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1 962 1472,'14'10'2363,"-12"-10"-2021,-1 1-1,17 12 14823,-13-19-13004,3-11-2275,0-10 561,-1 0-1,-2-1 0,4-38 1,-6 41-116,1-1 0,12-43 0,0 6-30,31-93 847,-13 49-710,-25 75-332,2 1-1,26-57 1,-30 75-75,1 0 1,-1 1-1,2 0 1,0 1-1,0 0 1,1 0-1,1 1 1,0 0-1,13-9 1,-5 7-1,1 0 0,0 1 0,0 1 0,1 1 0,1 1 0,-1 1 0,24-4 0,-35 9 25,6-2 48,0 1 1,0 0-1,1 1 0,-1 1 1,1 1-1,19 2 0,-33-1-78,1-1 0,-1 1-1,0 1 1,1-1-1,-1 0 1,0 1 0,0 0-1,0-1 1,0 1-1,0 1 1,-1-1 0,1 0-1,-1 1 1,1-1-1,-1 1 1,0-1 0,0 1-1,0 0 1,0 0-1,-1 0 1,1 0 0,-1 1-1,2 4 1,1 3 45,-1 0 1,-1 1-1,0-1 1,0 1-1,-1 22 1,-1-17-46,-1 0 1,0 0-1,-2 0 1,0 0-1,-9 28 1,9-35-4,-1 0 1,-1-1-1,1 1 1,-2-1-1,1 0 1,-1-1-1,-1 0 0,1 1 1,-1-2-1,-14 13 1,3-8-17,-1 0 0,0-1 0,0-1 0,-1-1 0,0 0 0,-1-2 0,-25 6 0,34-10-76,-1-1 1,-23 2-1,24-4 12,0 1-1,0 1 1,-14 3-1,14-3-20,5 0-429,17 2 279,12 4 265,1 0 1,22 11-1,-36-14-65,0 0 0,0 1 0,-1 0 0,0 0 0,0 1 0,-1 0 0,10 11 0,-15-16 50,-1 0-1,1 0 0,-1 0 1,0 0-1,0 0 0,0 0 1,0 0-1,0 1 0,0-1 1,0 0-1,-1 1 0,1-1 1,-1 0-1,0 1 0,1-1 1,-1 0-1,0 1 0,-1-1 1,1 1-1,0-1 0,-1 0 0,1 1 1,-1-1-1,0 0 0,0 1 1,0-1-1,0 0 0,0 0 1,0 0-1,0 0 0,-1 0 1,1 0-1,-1 0 0,0 0 1,1-1-1,-1 1 0,0-1 1,0 1-1,0-1 0,0 0 1,-3 2-1,-6 2 31,0 0 1,-1-1 0,1-1 0,-1 0-1,1 0 1,-1-1 0,0 0-1,0-1 1,0-1 0,0 0-1,0 0 1,-14-3 0,4-2-489,1 0 1,0-1-1,0 0 1,0-2 0,-33-18-1,47 22-1332,0 0 0,0-1-1,-11-10 1,16 12-667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00:01:03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13 6816,'-2'-3'825,"1"3"-685,1-1 0,0 0 0,-1 1 0,1-1 0,0 1 0,-1-1 0,1 1 0,-1-1 0,-6-2 6463,6 7-3542,-2 4-2409,0 1 0,0 0 0,1 0 0,0 0 0,1 0 0,-1 11 0,1-12-469,1 1-1,1-1 0,0 1 0,0-1 1,0 0-1,1 1 0,0-1 0,1 0 1,0 0-1,0 0 0,7 11 1,-9-18-126,0 1 0,0-1 0,0 1 0,0-1 0,0 0 0,0 1 0,0-1 1,1 0-1,-1 0 0,0 0 0,1 0 0,-1 0 0,1 0 0,-1 0 0,1 0 0,0-1 1,-1 1-1,1-1 0,3 1 0,-4-1-43,1 0 0,0 0 0,-1 0 0,1-1 0,-1 1 1,1 0-1,-1-1 0,1 0 0,-1 1 0,1-1 0,-1 0 0,0 1 0,1-1 0,-1 0 0,0 0 1,0 0-1,0 0 0,0-1 0,0 1 0,0 0 0,0 0 0,1-3 0,5-6 22,0-1 1,-1 0-1,-1-1 0,6-14 0,-9 18-16,0 1-1,0-1 1,0 1 0,-1-1-1,0 0 1,-1 1-1,0-1 1,-1-10 0,1 16-21,0 0 0,0 1 0,-1-1 0,1 0 1,0 0-1,-1 0 0,0 1 0,1-1 0,-1 0 1,0 1-1,0-1 0,0 0 0,0 1 0,0-1 1,0 1-1,-1 0 0,1-1 0,0 1 0,-1 0 1,1 0-1,-1 0 0,1 0 0,-1 0 0,0 0 1,1 0-1,-4-1 0,0 1-91,0 1 0,1-1-1,-1 1 1,1 0 0,-1 0 0,1 1-1,-1 0 1,0-1 0,-7 4 0,1-1-531,0 1 1,-13 8-1,-6 4-4139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30:53.9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45 305 5888,'-1'-3'295,"1"0"-1,-1 1 1,1-1 0,-1 0 0,0 1-1,0-1 1,0 1 0,-1-1 0,1 1 0,-3-4-1,1 2 1583,6 12-1034,1 44 47,1-16-414,4 154 2702,-11-181-2237,-2-11 632,-3-16-338,-1-8-938,2-1-1,-6-48 0,3-56-337,8 100 100,0 15-29,1-1 0,1 0 0,4-24 0,-4 33-37,1 0 0,1 0-1,-1 0 1,1 0 0,0 1 0,1-1 0,0 1-1,0 0 1,6-6 0,-6 8 2,1 0 0,1 0-1,-1 0 1,0 1 0,1 0 0,0 1-1,0-1 1,0 1 0,0 0 0,1 0-1,7-1 1,7-2 22,0 1 1,27-3-1,85-4-4070,-60 11 1643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00:01:04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5632,'6'-1'18523,"16"0"-15292,15 0-6236,-26 1 4751,0 1-1765,0 0 0,0 0-1,0 1 1,-1 0 0,1 1 0,-1 0-1,1 1 1,-1 0 0,0 1-1,-1 0 1,1 0 0,12 11 0,-20-15 25,-1 0 1,1 0-1,-1 1 1,1-1-1,-1 0 1,0 1 0,0 0-1,1-1 1,-1 1-1,0 0 1,-1-1-1,1 1 1,0 0-1,0 0 1,-1 0 0,1 0-1,-1 0 1,0-1-1,1 1 1,-1 0-1,0 0 1,0 0 0,0 0-1,-1 0 1,1 0-1,0 0 1,-1 0-1,1 0 1,-1 0 0,1 0-1,-1-1 1,0 1-1,-2 2 1,0 3 7,-1-1 0,0-1 1,0 1-1,-1 0 0,0-1 1,0 0-1,0 0 0,-7 4 1,-46 28 333,38-25 105,-36 27-1,46-27 244,10-12-669,0 1 1,0-1-1,0 0 0,0 0 0,0 1 1,0-1-1,0 0 0,0 0 0,0 0 0,0 1 1,0-1-1,0 0 0,0 0 0,1 0 0,-1 1 1,0-1-1,0 0 0,0 0 0,0 0 1,0 1-1,0-1 0,0 0 0,1 0 0,-1 0 1,0 0-1,0 1 0,0-1 0,0 0 0,1 0 1,-1 0-1,0 0 0,0 0 0,0 0 0,1 0 1,2 1 134,1 0 0,0-1 0,-1 1 0,1-1 0,5 0 0,-6 0-218,136-8 1137,-68 2-2470,-1 3-4340,-66 3 4916,-1 0 0,1 0 0,-1 1 0,0-1-1,1 1 1,-1-1 0,1 1 0,-1 0 0,0 1 0,1-1 0,-1 0 0,5 4 0,12 14-6611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00:01:09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82 3808,'-15'6'14097,"22"-5"-10936,11-1-1945,5 1-640,0-2 0,-1 0 0,1-1 0,24-7 0,36-10-261,0 2-1,1 5 1,102-2 0,-129 12-247,97-2-286,-153 4-779,-19-8-13712,10 8 11952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00:01:10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17 137 5984,'0'-1'123,"-1"1"0,1 0-1,-1 0 1,1-1 0,-1 1 0,0 0 0,1 0 0,-1 0 0,0 0 0,1 0-1,-1 0 1,0 0 0,1 0 0,-1 0 0,0 0 0,1 0 0,-1 1 0,-4 0 4155,11 2-2982,1-1-1,0 0 1,0-1-1,8 1 1,55 0 2235,-44-3-2111,44-2 740,109-20 1,-61 6-1799,-60 10-319,123-19-454,-158 22 178,-11 2-1099,0-1 1,20-6-1,-29 8 514,0 0 0,0-1 1,0 1-1,0-1 0,0 0 0,0 0 0,-1 0 0,1 0 0,0 0 1,-1 0-1,0-1 0,0 0 0,0 1 0,3-6 0,4-11-2648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00:01:11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8 4224,'0'-8'7893,"0"10"-6485,-8 150 5258,-20 76-3858,28-226-2778,-18 183 1067,-5 36-856,20-190-441,-1 9-2187,-3-19-3937,8-39-5164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00:01:11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594 1 5824,'-8'5'7530,"8"-5"-7241,-11 16 510,2-4 92,-201 242 4389,113-143-3899,77-91-1111,-1 0 1,-1-2 0,-28 17 0,-87 53 1035,130-84-991,6-4-54,2 1 54,2 0-226,-1 0 0,1 0 1,0 0-1,0-1 0,-1 1 0,1-1 0,0 1 1,0-1-1,0 0 0,4 0 0,33-6 213,-34 5-284,7-1 11,166-23-74,-135 23 395,65 4-1,-62 1-2398,1-2-3651,6-2-4113,-27-3 4501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00:01:12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7 6816,'0'0'85,"0"0"0,0 0 0,0 0 0,0-1 1,0 1-1,0 0 0,0 0 0,0-1 0,0 1 0,0 0 1,0 0-1,0 0 0,0-1 0,0 1 0,0 0 0,0 0 1,0-1-1,0 1 0,0 0 0,0 0 0,0 0 0,0-1 1,0 1-1,0 0 0,1 0 0,-1 0 0,0-1 0,0 1 1,0 0-1,0 0 0,0 0 0,1 0 0,-1-1 0,0 1 1,4 8 3554,3 17 544,-5-6-2626,-1 0 1,-1 0 0,-3 27-1,-10 74 349,-5 94-2390,18-212 185,0 0 0,0-1-1,0 1 1,0 0 0,-1-1 0,1 1-1,-1 0 1,1-1 0,-1 1-1,1-1 1,-1 1 0,0-1 0,-2 3-1,4-21-8041,-2 9 6329,3-17-1061,9-9-1184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00:01:12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 6880,'0'0'40,"0"0"1,0 0-1,0 0 0,0 0 1,0 0-1,0 0 0,-1 0 1,1 0-1,0 0 1,0 0-1,0 0 0,0 0 1,0 0-1,0 0 1,0 0-1,0 0 0,0 0 1,0 0-1,0 0 1,-1 0-1,1 0 0,0 0 1,0 0-1,0 0 0,0 0 1,0 0-1,0 0 1,0 0-1,0-1 0,0 1 1,0 0-1,0 0 1,0 0-1,0 0 0,0 0 1,0 0-1,0 0 0,0 0 1,0 0-1,0 0 1,0 0-1,0 0 0,0-1 1,0 1-1,0 0 1,0 0-1,0 0 0,0 0 1,0 0-1,0 0 1,0 0-1,0 0 0,0 0 1,0 0-1,0 0 0,0-1 1,0 1-1,0 0 1,0 0-1,0 0 0,0 0 1,0 0-1,0 0 1,0 0-1,1 0 0,-1 0 1,0 0-1,0 0 0,0 0 1,0 0 59,0-1 0,1 1 0,-1 0 1,0 0-1,0 0 0,0 0 0,1 0 0,-1-1 0,0 1 1,1 0-1,-1 0 0,0 0 0,0 0 0,1 0 0,-1 0 1,0 0-1,0 0 0,1 0 0,-1 0 0,0 0 0,1 0 1,-1 0-1,0 0 0,0 0 0,1 1 0,-1-1 0,0 0 1,5 3 518,-1 0 1,1 0 0,-1 0 0,0 1-1,0-1 1,-1 1 0,1 0 0,-1 0 0,0 0-1,0 1 1,0-1 0,-1 1 0,1 0-1,2 8 1,-3-7-325,0 1 1,-1 0-1,0 0 0,0 0 0,-1 1 0,0-1 1,0 0-1,-1 0 0,0 0 0,-2 11 0,-36 186 841,38-178-2757,1-18-1254,1-21-8749,0 10 11104,0 1 0,-1 0 0,1 0-1,0 0 1,0 0 0,0 0 0,0 0 0,1 0 0,-1 0-1,1 0 1,-1 1 0,3-3 0,-4 4 496,14-17-2141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00:01:13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6 288 4992,'-5'-12'9685,"24"4"-5115,-5-1-3449,0 0-1,0 0 1,21-21-1,-21 18-660,0 0 0,28-17 0,-39 27-404,0 1 1,0-1 0,0 1 0,1 0 0,-1 0-1,0 0 1,0 0 0,1 0 0,-1 1-1,0 0 1,1 0 0,-1 0 0,1 0 0,-1 0-1,0 0 1,1 1 0,-1 0 0,0 0 0,0 0-1,1 0 1,4 2 0,2 3 278,0 1 0,-1 0 0,1 0 0,15 17-1,-15-14 167,1 0 0,17 11 0,-20-16-363,-1-2 0,1 1 0,0-1 0,0 0 0,1-1 0,-1 0 0,0 0 0,1-1 0,-1 0-1,1 0 1,-1-1 0,1 0 0,15-2 0,-9-1-152,0 0 0,0-1 0,-1 0 0,0-1 0,0 0 0,0-2 0,13-7 0,-18 8-591,-1 0 0,0 0 0,0-1 0,0 0 0,-1 0 0,0-1 0,-1 0 0,0 0 1,8-13-1,-10 13-638,0 1 1,0-1-1,-1 0 1,0 0-1,0-1 1,-1 1-1,0 0 0,0-1 1,-1 0-1,0 1 1,0-11-1,-8-15-4735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00:01:15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494 4 2720,'-8'-2'14321,"2"1"-11917,-17 1-1190,0 2 0,0 0-1,-31 8 1,32-4-844,1 1 0,0 0 0,-33 17 0,40-16-298,-1 0 1,2 1-1,-1 0 1,1 1-1,1 1 1,0 0-1,0 0 0,1 1 1,0 1-1,1 0 1,1 0-1,0 1 0,-7 17 1,-28 82 526,37-92-442,2-1 0,1 1 0,-3 35-1,6-52-104,1 0 1,0 0-1,1 0 0,-1 0 0,0 0 0,1 0 0,0 0 0,0-1 0,0 1 0,1 0 0,-1 0 0,1-1 0,0 1 0,0-1 0,0 0 0,0 1 0,1-1 0,-1 0 0,4 3 0,-2-3-11,0 0-1,0 0 1,0-1-1,1 0 1,-1 0 0,1 0-1,-1 0 1,1-1 0,-1 1-1,1-1 1,0-1 0,0 1-1,-1 0 1,1-1-1,8-1 1,1 1-91,1-2-1,0 0 0,-1-1 1,0 0-1,1-1 1,-1-1-1,-1 0 1,1-1-1,-1-1 1,0 0-1,0 0 1,-1-1-1,0-1 1,0 0-1,-1-1 0,0 0 1,-1-1-1,0 0 1,-1 0-1,9-15 1,6-13-81,-2-1 0,-1-2 1,16-46-1,-29 67 134,-4 14 31,-1 0 0,-1 0 0,1 0 0,-1 0 0,0-1-1,1-13 1,-3 20-77,0 3 182,-8 61 245,10-8-25,3 1 0,15 69 0,-17-111-341,0 0 0,1 1-1,0-1 1,2-1-1,-1 1 1,2-1 0,0 0-1,0 0 1,18 21-1,-23-31-183,1 0-1,0 0 0,0-1 0,1 0 0,-1 1 0,0-1 0,1 0 0,0-1 1,-1 1-1,1-1 0,0 1 0,5 0 0,-5-1-496,-1-1-1,1 0 0,-1 0 1,1 0-1,-1 0 1,1 0-1,-1-1 0,1 1 1,-1-1-1,0 0 1,1 0-1,-1-1 0,0 1 1,0 0-1,0-1 1,0 0-1,0 0 1,0 0-1,0 0 0,0 0 1,-1-1-1,0 1 1,3-4-1,21-30-5965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00:01:16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16 8736,'-4'-2'748,"1"1"-229,0 0-1,1 0 0,-1 0 1,0 0-1,0 1 1,0-1-1,-4 0 4288,7 1-4660,0 0-1,0 0 0,0-1 0,1 1 0,-1 0 0,0-1 0,0 1 0,0 0 1,1 0-1,-1 0 0,0-1 0,0 1 0,1 0 0,-1 0 0,0 0 0,0-1 0,1 1 1,-1 0-1,0 0 0,1 0 0,-1 0 0,0 0 0,1 0 0,-1 0 0,0 0 1,1 0-1,-1 0 0,1 0 0,13-1 551,-9 1-235,4-1-214,-1 1-1,1 0 1,-1 0 0,1 1 0,-1 0 0,0 0 0,1 1 0,-1 0 0,0 0 0,0 1 0,0 0-1,14 8 1,-17-7-203,1 0 0,-1 0 0,0 0 0,0 1 0,0-1 0,0 1 0,-1 0 0,0 1 0,0-1 0,0 1 0,-1 0 0,0 0 0,0 0 0,0 0 0,-1 0 0,3 13 0,-3-10-13,-1 1-1,0-1 1,-1 1 0,0-1 0,0 0 0,-1 1-1,0-1 1,-1 1 0,0-1 0,0 0 0,-5 11-1,-2 1 133,-1-1-1,0 0 0,-21 29 0,6-20 162,21-26-271,0 1 0,1-1 0,0 1 0,-1 0 0,1-1 0,1 1 0,-1 1 0,1-1 0,-1 0 0,1 1 0,-2 8 0,4-12-28,0 0-1,0 0 0,0 0 0,0 0 0,0 0 0,1-1 1,-1 1-1,0 0 0,1 0 0,-1 0 0,1 0 0,-1 0 0,1 0 1,-1 0-1,1-1 0,-1 1 0,1 0 0,0 0 0,0-1 1,-1 1-1,1 0 0,0-1 0,0 1 0,0-1 0,1 1 1,24 10 541,-12-8-476,0-1 0,0-1 0,0 0 1,0-1-1,23-3 0,12 0-327,28-1-4043,-27-5-5642,-34 4 5533,-2-5-2299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30:56.3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75 2720,'1'-3'5702,"0"3"-5590,3 4 820,3 9-1481,-5-8 680,0 0 1,-1 0-1,1 0 1,-1 0-1,0 0 0,0 6 1,2 12 276,25 206 622,-20-136-791,1 199 1484,-9-260 565,10-32-1829,101-6-257,-28 0-314,417-33 88,-218 13 150,194-15 2,-107 19 416,-229 14-385,372-16 44,-29 10 325,-426 13-354,337-7 665,155 3 20,-277 5-275,-123 1 128,-147-1-625,1 0-1,0 0 0,0-1 1,0 1-1,0-1 1,0 1-1,0-1 1,0 0-1,0 0 1,-1 0-1,1-1 1,-1 1-1,4-2 1,-5 2-59,0 0 1,0 0-1,1 0 1,-1 0-1,0 0 1,0 0-1,0-1 1,0 1 0,0 0-1,0 0 1,-1-1-1,1 1 1,0-1-1,-1 1 1,1-1-1,-1 1 1,1-1-1,-1 1 1,0-1 0,1 1-1,-1-1 1,0 1-1,0-4 1,0-4 48,5-135 192,-4 65-138,3-6-739,18-94 0,-9 122-272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00:01:17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470 246 1728,'-1'-14'16133,"2"17"-15398,0 0 1,-1 0-1,1 0 1,0 0 0,-1 1-1,0-1 1,0 5-1,2 10 15,-1 5-43,0 1-1,-5 45 1,1-18-192,2-26-284,-1-1 1,0 1-1,-2 0 1,-8 27-1,9-42-172,0 0 0,-1-1 0,0 1 0,0-1 0,-11 17 0,14-24-54,-1 0-1,0 0 0,1 0 1,-1 0-1,0-1 0,0 1 1,0-1-1,-1 1 0,1-1 1,0 1-1,0-1 0,-1 0 1,1 0-1,-1-1 0,1 1 1,-1 0-1,1-1 0,-1 1 1,1-1-1,-1 0 0,0 0 1,1 0-1,-1 0 0,1 0 1,-1-1-1,1 1 0,-1-1 1,-3-1-1,-4-2-22,0 0 0,0 0 0,1-1-1,0 0 1,0-1 0,-12-10 0,-1-3 1,-23-25 1,-62-81-98,89 101 251,2 0-1,0-1 1,-19-44-1,34 66-111,-1 0 0,1 0 1,0 0-1,0 0 0,1 0 0,-1 0 0,0-1 0,1 1 0,0 0 1,0 0-1,0 0 0,0-1 0,0 1 0,1 0 0,-1 0 0,1 0 1,0 0-1,0 0 0,0 0 0,0 0 0,1 0 0,-1 0 0,1 0 1,0 1-1,0-1 0,0 1 0,3-4 0,2-1 129,1 0-1,0 1 1,0 0-1,0 1 1,0 0-1,1 0 1,17-6-1,5 0 131,32-7-1,-29 10-57,65-16 233,122-13 0,-185 33-584,329-51-2374,-328 43-1356,-33 10 2624,1 0-1,0 1 1,-1-1 0,1 1-1,0 0 1,9-1-1,3 5-2623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00:01:20.0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91 15 5568,'0'-15'8773,"1"57"-4050,5 21-2234,1 13-1483,10 530 1469,-31-13-331,-1-423-1690,3-46-487,3-30-824,-3 0 0,-25 93 1,28-159-704,5-17 96,1 0 0,-3 13 0,6-21 670,0 0-1,-1 0 0,1 1 1,0-1-1,1 0 0,-1 0 0,1 4 1,6 6-2550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00:01:21.8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14 352 4992,'-1'-1'39,"1"1"49,0-1 0,0 1 0,0-1 1,0 0-1,0 1 0,-1-1 0,1 1 0,0-1 1,0 1-1,-1-1 0,1 1 0,0 0 0,-1-1 1,1 1-1,-1-1 0,1 1 0,0 0 0,-1-1 1,1 1-1,-1 0 0,1-1 0,-1 1 0,-5-1 4869,10-2-4381,-1 1 1,1 0-1,0 0 1,-1 0 0,1 0-1,0 0 1,0 1-1,1 0 1,-1 0 0,5-1-1,12-4 409,34-9-102,0 2 0,2 3-1,94-6 1,-55 13-182,99 11 0,-85-2-396,1285 35 1343,-960-46-1813,150 1 218,-175 1 140,3-34-178,141-66-69,-87 10-351,-334 75 460,226-23 226,-354 40-293,390-6-136,-244 22 44,-27-2 251,374 35-323,-481-46 160,0 1 0,0 1 0,-1 1 0,1 0 0,-1 1 0,31 16 0,-44-19-12,1-1 1,0 1-1,-1 0 1,0 0-1,1 0 1,-1 0-1,-1 1 1,1 0-1,0-1 1,-1 1 0,0 0-1,0 0 1,0 0-1,0 0 1,-1 1-1,2 3 1,0 7 18,0 1 0,-1-1 0,-1 20 0,1-7 112,-1 6-107,-1 0 0,-7 54 1,-15 160-168,-5 153 283,18-239-90,3 53 5,4-100 31,3 87 251,1-67-181,-2-25-41,-3 191 173,3-259-339,0-30 94,0 1 0,0-1 0,-1 0 0,-1 1 0,0-1 0,-4 13 1,4-17-530,0 1 1,1-1 0,-2 16-1,3-23 402,0-1 1,0 0-1,0 0 0,0 1 0,0-1 1,0 0-1,0 0 0,0 1 0,0-1 0,-1 0 1,1 0-1,0 1 0,0-1 0,0 0 0,0 0 1,0 0-1,-1 1 0,1-1 0,0 0 1,0 0-1,0 0 0,-1 0 0,1 0 0,0 1 1,0-1-1,0 0 0,-1 0 0,1 0 0,0 0 1,0 0-1,-1 0 0,1 0 0,0 0 0,0 0 1,-1 0-1,1 0 0,0 0 0,0 0 1,-1 0-1,1 0 0,0 0 0,0 0 0,-1 0 1,1 0-1,0 0 0,0-1 0,-1 1 0,1 0 1,0 0-1,-1 0 0,-3-8-2003,1 0 0,-1 0 1,-3-15-1,-4-7-1762,-17-33 432,-18-11 1509,46 74 1931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00:01:23.2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1 137 6304,'-1'-2'2198,"5"-1"-519,8-3 929,1 4-975,0 2 0,0-1 0,15 2 0,3 0-117,-19-1-1106,0 0 1,0-1 0,0-1-1,21-6 1,-17 5-184,-1 1 0,0 0 0,1 1-1,-1 1 1,22 2 0,5-1 7,143-3 367,201 4 259,488 16 130,-449-12-700,315-19 147,-544 7-256,278-25 63,-4-17-120,-385 39-140,374-16 230,-350 24-217,116 2 49,-1 15 39,-125-3-158,130 19 109,-156-19-47,79 26 0,-11-4 16,-107-29 22,1-2-1,54-1 0,-1 0-265,-22 0 336,20 2 30,10 3-95,-81-7-25,29-4-1,1 1 3,290-1-52,-217-2 85,-74 2-121,-34 2-255,0 0 0,1 0 1,-1-1-1,0 0 0,0-1 1,11-5-1,-20 8-29,1-1 1,-1 0-1,0 0 1,1 0-1,-1 0 1,0 0-1,1 0 1,-1 0-1,0 0 1,0-1-1,0 1 1,0 0-1,0-1 1,1-2-1,-1 0-709,0 1 0,1-1-1,-1 0 1,-1 0 0,1 1 0,0-7-1,-1-26-5673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00:04:11.0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277 273 2720,'0'-1'188,"0"0"-93,-1 0 0,1 1 0,0-1 0,0 0 1,0 1-1,0-1 0,0 0 0,0 1 0,0-1 0,0 0 0,1 1 0,-1-1 0,0 1 0,0-1 0,1 0 0,-1 1 1,0-1-1,0 1 0,1-1 0,-1 0 0,1 1 0,-1-1 0,4-3 3500,-2 1-2043,-1 10-578,-2 7-612,0-1 1,-1 1-1,0-1 1,-1 0-1,0 0 1,-1 0 0,-1 0-1,-10 20 1,10-24-229,0 0 0,0 0 0,-1-1 1,0 0-1,-1 0 0,0 0 0,0-1 0,0 0 1,-1 0-1,0-1 0,0 0 0,-11 6 1,15-11-33,1 1 0,0-1 1,-1 0-1,1 1 0,0-1 1,-1-1-1,0 1 1,1-1-1,-1 1 0,1-1 1,-1 0-1,0 0 1,1 0-1,-1-1 0,1 0 1,-8-1-1,7 0-24,0 0 1,-1 0-1,1-1 0,0 1 0,0-1 1,1 0-1,-1 0 0,1 0 0,-1 0 1,1-1-1,-5-6 0,3 3-65,1-1-1,0 1 0,0-1 1,0 0-1,1 0 1,0 0-1,1 0 0,0 0 1,0-1-1,1 1 1,0-1-1,0 1 0,2-18 1,1 12-45,1 0 0,0 1 0,2-1 1,-1 1-1,10-17 0,36-60 130,-48 87-85,2-3 6,0-1 0,1 1 0,0 0-1,0 0 1,0 1 0,9-8 0,-12 11-12,0 1 0,0 0 0,0-1 0,0 1 0,0 0 0,0 0 0,0 0 0,0 1 0,0-1 0,0 0 0,0 1 0,1-1 0,-1 1-1,0 0 1,0 0 0,0 0 0,1 0 0,-1 0 0,0 0 0,0 1 0,1-1 0,-1 1 0,0 0 0,0-1 0,0 1 0,3 2 0,3 2 38,-2 1 0,1 0 1,-1 0-1,0 1 1,0 0-1,0 0 0,7 13 1,6 7 92,-7-11-16,0 1 206,30 30 0,-36-42-206,0 0 0,1 0 1,-1 0-1,1-1 0,0 0 0,0-1 0,0 1 0,15 4 0,-5-4 38,0-1-1,0 0 1,0-1-1,1-1 0,-1 0 1,1-2-1,-1 0 1,0 0-1,0-2 1,18-5-1,-14 3-101,-1-2 0,0 0 0,0-1 0,0-2 1,-1 0-1,-1 0 0,31-24 0,-31 18-14,-1 0 0,0 0 0,-1-2 1,-1 0-1,0-1 0,14-25 0,-22 31-128,12-23-6120,-14 27 1730,0 1 1445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00:04:11.5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132 24 5632,'-6'-6'865,"6"6"-793,-1 0-1,1-1 0,0 1 1,0 0-1,-1 0 0,1 0 0,0 0 1,0-1-1,-1 1 0,1 0 1,0 0-1,0 0 0,0-1 0,0 1 1,-1 0-1,1-1 0,0 1 0,0 0 1,0 0-1,0-1 0,0 1 1,0 0-1,-1-1 0,1 1 0,0 0 1,0 0-1,0-1 0,0 1 1,1-2 1496,-1 2-1435,0-1-1,1 1 1,-1-1-1,0 1 1,0 0 0,1-1-1,-1 1 1,0 0-1,0-1 1,1 1-1,-1 0 1,0-1 0,1 1-1,-1 0 1,1 0-1,-1-1 1,0 1 0,1 0-1,-1 0 1,1 0-1,-1-1 1,0 1-1,1 0 1,-1 0 0,1 0-1,0 0 1,13-1 932,-9 1-885,0 0 0,1 0 0,-1 1 0,0 0 0,0 0 0,0 0-1,0 1 1,0 0 0,0 0 0,0 0 0,-1 0 0,1 1 0,-1 0 0,5 3 0,-4-1-46,0 0 0,0 0 1,0 1-1,-1-1 1,0 1-1,0 0 1,0 0-1,-1 1 0,5 12 1,-1 0 109,-2 1 1,0-1-1,-1 1 0,2 36 1,-4-10 109,-5 48 0,3-80-208,-2 1 0,0 0 0,-1-1 0,0 0 0,-6 15 0,7-23-113,-1-1-1,1 0 0,-1 0 0,0 0 1,0 0-1,0-1 0,-1 1 0,0-1 1,1 1-1,-2-1 0,1-1 0,0 1 1,-1-1-1,0 1 0,-8 3 0,7-4 45,-1-1-1,1 0 1,-1 0-1,1 0 1,-1-1 0,0 0-1,0 0 1,0-1-1,-11 0 1,4-2-93,-1 0 1,1-1 0,-21-6-1,13 6-41,20 3-243,-1 0-1,1 0 1,-1 0-1,1 0 1,-1-1 0,1 1-1,-1-1 1,1 0-1,-4-1 1,5 2 13,1-1 0,-4-6-5736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00:04:13.4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306 79 3232,'2'-6'323,"-1"1"-118,0 1 0,0 0 0,1 1 0,-1-1 0,1 0 0,0 0 0,0 1-1,0-1 1,0 1 0,1-1 0,-1 1 0,1 0 0,0 0 0,5-4 0,0 0 888,2 0 1100,-7 9-1215,-3 8-314,-5 24 405,-19 62 1,9-44-644,-96 280 2700,21-77-1479,61-160-1210,-41 145 1004,68-230-1302,-2 1 0,-5 12 1,4-12 108,7-37 931,11-11-1051,9-35-59,-16 45-71,27-106 70,-24 103-66,2 1-1,18-38 0,-20 48-93,-8 16 61,0 0 0,0-1 0,0 1 0,1 0 0,0 0 0,0 0 0,0 0 0,0 1 0,0-1 0,0 0 0,3-2 0,-4 6 12,-1 0 0,1 0 0,0 0 0,-1 0 0,1 0 0,-1-1 1,0 1-1,1 0 0,-1 0 0,0 0 0,0 0 0,1 2 0,1 28 60,-2 50 1,-1-31-61,1-11 85,1 1-1,3-1 0,12 62 1,-16-99-53,1 0 1,-1 0 0,1 0-1,0 0 1,-1 0 0,1 0 0,0 0-1,0 0 1,0-1 0,0 1-1,1 0 1,-1-1 0,0 1-1,1-1 1,-1 1 0,1-1-1,-1 1 1,1-1 0,0 0 0,2 1-1,-2-1 21,0-1-1,0 1 1,0-1 0,1 0-1,-1 1 1,0-1-1,0 0 1,0-1-1,1 1 1,-1 0 0,0-1-1,0 1 1,0-1-1,0 0 1,4-1-1,4-3 52,0-1 0,0-1 0,0 1-1,-1-2 1,13-11 0,61-72 108,-1 1-194,-81 88-21,0 1-1,1 0 1,-1 0 0,1 0-1,-1 0 1,1 0 0,-1 0-1,1 0 1,-1 0 0,1 0-1,2 0 1,-3 1 14,0 0 1,-1 0 0,1 0-1,0 0 1,-1 1-1,1-1 1,0 0 0,0 0-1,-1 1 1,1-1-1,0 0 1,-1 1-1,1-1 1,0 1 0,-1-1-1,1 0 1,-1 1-1,1 0 1,-1-1-1,1 1 1,-1-1 0,1 1-1,-1-1 1,0 1-1,1 0 1,-1-1 0,0 1-1,0 0 1,1 0-1,5 15-31,0-1-1,3 19 1,7 17 19,-13-43 55,0 0 0,1 0 0,0 0 0,1 0 0,10 13 0,-13-18 6,1 0-1,0 0 1,0-1-1,0 1 1,0-1-1,0 1 1,1-1-1,-1 0 1,1-1-1,-1 1 1,1 0-1,0-1 1,0 0-1,-1 0 1,8 1-1,-9-2-16,1 0 0,-1 0-1,0 0 1,1-1-1,-1 1 1,0-1 0,1 0-1,-1 1 1,0-1-1,0 0 1,0 0 0,0 0-1,0 0 1,0-1 0,0 1-1,0-1 1,0 1-1,0-1 1,-1 0 0,1 1-1,-1-1 1,3-3 0,2-4 20,-1 0 0,0-1 1,6-14-1,-10 20-34,40-110 142,-28 73-239,26-58 1,-32 86 38,0-1 0,8-27 0,-12 62-235,-4 28 300,-1-1 0,-2 1 0,-3-1 0,-19 71 0,24-111 37,-2 0-1,1 0 0,-1 0 1,-8 13-1,12-21-51,-1 0 1,1 0-1,0 1 0,0-1 0,0 0 1,0 0-1,0 0 0,0 1 1,-1-1-1,1 0 0,0 0 1,0 0-1,0 1 0,-1-1 1,1 0-1,0 0 0,0 0 1,0 0-1,-1 0 0,1 0 1,0 0-1,0 0 0,-1 1 0,1-1 1,0 0-1,0 0 0,-1 0 1,1 0-1,0 0 0,0 0 1,-1 0-1,1 0 0,0 0 1,0-1-1,-1 1 0,1 0 1,0 0-1,-1 0 0,-5-10 28,5 9-28,1 0 0,0 0-1,-1 0 1,1 0 0,0 0-1,0 0 1,-1 0 0,1 0-1,0 0 1,0 0 0,0 0-1,1 0 1,-1 0 0,0 0-1,0 0 1,0 0 0,1 0-1,-1 0 1,0 0 0,1 0-1,-1 1 1,1-1 0,-1 0-1,1 0 1,0 0 0,0-1-1,4 0-42,-1 0 0,1 0-1,0 0 1,0 1 0,0-1-1,0 1 1,0 0 0,0 1-1,5-1 1,52 2-119,-26 0 243,14-2-2,4 0-1601,1 4-3969,-33 1 3692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00:04:13.7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72 97 8736,'-35'-60'3936,"9"44"-3424,16 9-544,10-1-608,5 3 416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00:04:15.1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6 521 4992,'-6'-6'1587,"7"12"1919,14-4-751,-13-1-2558,0-1 0,0 0 0,1 1 0,-1-1 0,0 0 0,0 0 0,0 0 0,3 0 0,25-4 1732,-21 3-1283,1 0-1,-1-1 1,14-3 0,-12 1-326,1 1 44,0-1 0,-1-1 0,1 0 1,-1 0-1,0-1 0,16-12 0,-11 4-207,0-2 0,0 0 0,-2-1 1,0-1-1,-1 0 0,15-28 0,53-125 92,-37 39 29,-43 120-518,-1 10 36,-1 9 93,-3 18-4,0-2 87,-1 39 0,5 0 82,13 91-1,-11-147-13,-1 1 0,1 0 0,0 0-1,1-1 1,0 1 0,0-1 0,0 0 0,1 0 0,6 8 0,-8-12-9,-1 0 0,1 0 0,-1-1 0,1 1 1,0-1-1,0 1 0,0-1 0,0 0 0,0 1 0,0-1 1,1 0-1,-1-1 0,3 2 0,-3-2-2,0 0 0,0 0-1,0 0 1,0 0-1,-1 0 1,1 0 0,0 0-1,0-1 1,0 1 0,-1-1-1,1 0 1,0 1-1,0-1 1,-1 0 0,1 0-1,-1 0 1,1 0 0,-1 0-1,3-2 1,1-3 30,0 1 0,0 0 0,-1-1 0,0 0 0,6-10 0,16-37 123,-15 27-110,24-63-163,-11 24 17,-19 50 89,1-2-14,-6 17-2,0 0 0,0 0 0,0 0 1,1 0-1,-1 0 0,0 0 1,0 0-1,0 0 0,0 0 1,0-1-1,0 1 0,0 0 1,0 0-1,0 0 0,1 0 0,-1 0 1,0 0-1,0 0 0,0 0 1,0 0-1,0 0 0,0 0 1,0 0-1,0 0 0,1 0 1,-1 0-1,0 1 0,0-1 0,0 0 1,0 0-1,0 0 0,0 0 1,0 0-1,0 0 0,0 0 1,1 0-1,-1 0 0,0 0 0,0 0 1,0 0-1,0 0 0,0 1 1,0-1-1,0 0 0,0 0 1,2 5-23,0 0 0,0 0 0,0 1 0,-1-1 0,0 0 0,0 1 0,0-1 0,-1 9 0,1 0 16,3 141-170,-4-103 258,0-33-32,-2 0 0,1 0 0,-2 0 1,-8 28-1,11-46-36,-1 1-1,1-1 1,-1 0 0,0 1 0,1-1 0,-1 0 0,0 1 0,0-1 0,0 0 0,1 0 0,-1 0 0,-1 1 0,1-1 0,-2 1 0,2-1-3,0-1 1,1 0-1,-1 0 1,0 1-1,1-1 1,-1 0-1,0 0 0,0 0 1,1 0-1,-1 0 1,0 0-1,1 0 1,-1 0-1,0-1 1,0 1-1,1 0 0,-1 0 1,0 0-1,1-1 1,-1 1-1,0 0 1,1-1-1,-1 1 1,1-1-1,-1 1 0,0-1 1,1 1-1,-1-1 1,1 1-1,-1-1 1,1 1-1,0-1 0,-1-1 1,-7-9 15,1-1 0,0 0 1,1-1-1,-8-22 0,2 4-280,12 31 251,-1-1 1,1 1-1,0 0 0,0 0 0,0-1 0,0 1 0,0 0 1,0 0-1,0-1 0,0 1 0,0 0 0,0-1 1,0 1-1,0 0 0,0 0 0,0-1 0,0 1 0,0 0 1,0 0-1,0-1 0,0 1 0,0 0 0,0 0 0,0-1 1,0 1-1,1 0 0,-1 0 0,0-1 0,0 1 1,0 0-1,0 0 0,1-1 0,-1 1 0,0 0 0,0 0 1,0 0-1,1 0 0,-1 0 0,0-1 0,0 1 0,1 0 1,-1 0-1,0 0 0,0 0 0,1 0 0,-1 0 0,0 0 1,1 0-1,-1 0 0,0 0 0,0 0 0,1 0 1,-1 0-1,0 0 0,0 0 0,1 0 0,-1 0 0,0 0 1,1 0-1,-1 0 0,0 1 0,0-1 0,0 0 0,1 0 1,-1 0-1,0 1-8,15 3-26,0 0 0,-1 2-1,17 8 1,24 9 117,3-4-906,2-3-4551,-7-7-1097,-27-6 3818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00:04:15.5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 44 7456,'-21'-20'2784,"11"17"-2176,5-6-160,5 6 32,-3-2-352,3 2-448,8 3 128,2 3-256,3 9 256,5 9-3584,9 3 2080,13-1-1408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30:59.4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1069 2496,'-30'15'1461,"30"-15"-1400,0 0 0,0 0 0,0 0 0,1 0 0,-1 0 1,0 0-1,0 0 0,0 0 0,0 0 0,0 1 0,0-1 0,0 0 0,1 0 0,-1 0 0,0 0 0,0 0 0,0 0 0,0 0 0,0 0 0,0 0 0,0 0 0,0 1 0,0-1 0,0 0 1,1 0-1,-1 0 0,0 0 0,0 0 0,0 0 0,0 0 0,0 1 0,0-1 0,0 0 0,0 0 0,0 0 0,0 0 0,0 0 0,0 0 0,0 1 0,0-1 0,0 0 0,0 0 0,0 0 0,0 0 1,0 0-1,0 0 0,0 1 0,-1-1 0,1 0 0,0 0 0,0 0 0,0 0 0,0 0 0,0 0 0,0 0 0,0 0 0,0 1 0,0-1 0,-1 0 0,1 0 0,13-1 1474,-7-1-1196,0-1 0,0 0 1,0 0-1,0-1 1,-1 0-1,1 0 0,-1 0 1,0-1-1,5-5 0,4-6 206,17-27-1,-25 33-429,56-87 540,52-68-190,-39 76-452,49-63-85,-82 95 233,42-76 0,-69 106-121,-2-1-1,0 0 1,-2-1 0,-1 0 0,9-44-1,-19 70-82,1-1 0,-1 0 0,0 0 0,0 0 0,0 0 0,0 0 0,0 0 0,-1 0 0,0 1 0,0-1 0,-2-5 0,2 7 15,1 1 0,-1 0 1,0 0-1,0-1 0,0 1 0,0 0 1,0 0-1,0 0 0,0 0 0,0 0 1,-1 0-1,1 0 0,0 0 0,-1 1 1,1-1-1,0 1 0,-1-1 0,1 1 0,-1-1 1,1 1-1,-1-1 0,1 1 0,-1 0 1,1 0-1,-1 0 0,1 0 0,-1 0 1,1 0-1,-1 1 0,1-1 0,-1 0 1,1 1-1,-1-1 0,-1 2 0,-5 1-57,0 0 0,1 1-1,-1 1 1,1-1 0,0 1-1,0 0 1,0 1 0,1 0-1,0 0 1,-7 8 0,-9 13-69,-37 58 1,-13 39-79,45-73 413,2 2 1,3 1-1,-21 74 0,25-67 82,4 0 0,-11 89 1,24-135-108,0 0 1,1 0 0,0 0-1,1 0 1,7 29 0,-7-39-78,1 0 1,-1 0 0,1 0-1,1-1 1,-1 1 0,1-1-1,-1 1 1,1-1 0,4 5-1,-4-7-30,0 1 1,0-1-1,0 0 0,0 1 0,0-2 0,0 1 1,0 0-1,1 0 0,-1-1 0,0 0 0,1 0 1,0 0-1,-1 0 0,5 0 0,6 0 42,-1-1-1,0 0 1,0-1-1,0-1 1,0 0 0,0 0-1,0-1 1,0-1-1,-1-1 1,1 1-1,18-12 1,-2 0 36,-2-1 0,0-2 0,39-35 0,21-28-7,97-121 0,-180 198-124,2-1-18,-1 0-1,0-1 1,0 1 0,0-1 0,-1-1 0,0 1 0,4-11-1,-8 18 20,0 1 0,0-1-1,0 0 1,0 0 0,0 0-1,0 0 1,0 0 0,0 0-1,0 0 1,0 0 0,0 0-1,0 0 1,0 0 0,0 0-1,-1 0 1,1 0 0,0 0-1,0 0 1,0 0 0,0 0-1,0 0 1,0 0 0,0 0-1,0 0 1,0 0 0,-1 0-1,1 0 1,0 0 0,0 0-1,0 0 1,0 0 0,0 0-1,0 0 1,0 0-1,0 0 1,0 0 0,0 0-1,0 0 1,-1 0 0,1 0-1,0 0 1,0 0 0,0 0-1,0 0 1,0 0 0,0 0-1,0 0 1,0-1 0,0 1-1,0 0 1,0 0 0,0 0-1,0 0 1,0 0 0,0 0-1,0 0 1,0 0 0,0 0-1,0-1 1,0 1 0,0 0-1,0 0 1,0 0 0,0 0-1,0 0 1,0 0 0,0 0-1,0 0 1,0 0-1,-12 7-105,-13 12-70,-3 12 146,0 1 0,-38 59 0,-33 80-82,91-155 148,0 1 1,-5 17-1,11-29-3,1 1 1,-1-1-1,1 1 1,0 0 0,1 0-1,-1-1 1,1 1 0,0 0-1,2 11 1,-2-15-6,1-1 0,-1 0 1,0 0-1,1 1 0,-1-1 1,1 0-1,0 0 0,-1 0 1,1 1-1,0-1 0,0 0 1,-1 0-1,1 0 0,0 0 1,0 0-1,0-1 0,1 1 1,-1 0-1,0 0 0,0-1 1,0 1-1,0-1 0,1 1 1,-1-1-1,0 1 1,1-1-1,-1 0 0,0 1 1,0-1-1,1 0 0,1 0 0,0 0 38,0-1-1,0 1 0,0-1 0,-1 1 0,1-1 0,0 0 0,0 0 0,0 0 0,-1 0 0,1-1 0,-1 1 1,1-1-1,4-3 0,1-3 20,0-1 0,-1 1 1,0-1-1,-1-1 0,7-10 1,24-54 137,62-174-154,-95 237-100,0-2-30,1-2-288,-4 15 94,-2 8-38,-7 34 233,2 0 0,2 0 0,2 0 0,5 66 0,-3-106 73,0 5 6,1 0-1,1 0 1,2 10 0,-3-15 16,0 0 0,0 0 0,0 1 1,0-1-1,0 0 0,1 0 0,-1 0 0,1 0 0,0-1 0,-1 1 0,1 0 1,0-1-1,4 3 0,-5-3-6,0-1 0,1 1 1,-1-1-1,1 1 0,-1-1 0,1 1 1,-1-1-1,1 0 0,-1 0 0,1 0 1,-1 0-1,1 0 0,-1 0 0,1 0 1,-1-1-1,1 1 0,-1-1 0,0 1 1,1-1-1,-1 1 0,1-1 0,-1 0 1,2-1-1,6-4 120,-1 0 0,14-12 0,-19 15-126,114-111 335,-71 66-374,2 2 0,66-49 0,-107 89-61,9-7-34,-15 12 100,-1 1 0,1-1 0,0 1-1,-1 0 1,1-1 0,0 1 0,-1 0 0,1-1-1,0 1 1,0 0 0,-1 0 0,1 0 0,0-1-1,0 1 1,-1 0 0,1 0 0,0 0 0,1 1-1,-1-1 8,0 1 0,0 0 0,-1-1 0,1 1 0,0 0 0,-1 0 0,1 0 0,-1-1-1,1 1 1,-1 0 0,1 0 0,-1 0 0,1 0 0,-1 0 0,0 0 0,0 0 0,1 0-1,-1 0 1,0 2 0,1 23-11,-1-26 18,-3 95-52,0-61 116,2 0 0,1 0-1,9 63 1,-7-92-38,-1 0-1,0 0 1,1 0-1,0 0 1,0-1-1,1 1 1,-1 0-1,1-1 1,0 0-1,6 7 1,-8-10-1,1 1 1,-1 0 0,1-1-1,0 1 1,0-1-1,0 0 1,0 0-1,0 0 1,0 0-1,0 0 1,0 0-1,0 0 1,0-1 0,1 1-1,-1-1 1,0 1-1,1-1 1,-1 0-1,0 0 1,0 0-1,1 0 1,-1 0-1,0-1 1,0 1 0,1-1-1,3-1 1,1-1 15,0-1 0,-1 0 0,1 0 0,-1 0 0,0 0 0,0-1 1,9-10-1,34-45 66,-31 36-63,48-57 167,4 3 1,87-76-1,-157 154-221,1-1 0,0 1 1,0-1-1,-1 1 0,1-1 0,0 0 0,-1 1 0,1-1 0,-1 0 0,1 1 0,-1-1 0,1 0 0,-1 0 0,0 0 1,1 1-1,-1-1 0,0 0 0,1 0 0,-1 0 0,0 0 0,0 0 0,0 0 0,0 1 0,0-3 0,0 3 3,0-1 0,-1 1 0,1 0-1,0 0 1,-1 0 0,1-1 0,0 1 0,0 0-1,-1 0 1,1 0 0,0-1 0,-1 1 0,1 0-1,0 0 1,-1 0 0,1 0 0,0 0 0,-1 0-1,1 0 1,0 0 0,-1 0 0,1 0 0,0 0-1,-1 0 1,-16 5-151,0 5 91,0 0 0,1 1 0,0 1 0,1 0 0,1 1 1,0 0-1,0 2 0,2-1 0,0 2 0,-19 30 0,13-15 68,2-1 0,2 2 0,0 0 0,2 0-1,-10 48 1,20-72 33,1 1 0,-1 0-1,2 0 1,-1 0 0,1 0 0,1 0-1,-1 0 1,3 10 0,-2-18-19,-1 0-1,0 0 1,0 0 0,0 0-1,0 0 1,0-1-1,1 1 1,-1 0 0,0 0-1,1 0 1,-1-1 0,1 1-1,-1 0 1,1 0 0,-1-1-1,1 1 1,0-1-1,-1 1 1,1 0 0,0-1-1,-1 1 1,1-1 0,0 1-1,0-1 1,-1 0 0,1 1-1,0-1 1,0 0-1,0 1 1,-1-1 0,1 0-1,0 0 1,0 0 0,0 0-1,0 0 1,0 0-1,1 0 1,1-1 14,-1 0 0,1 0 0,-1 0 0,0 0 0,1 0 0,-1-1 0,0 1 0,0-1 0,0 1 0,0-1 0,0 0 0,3-4 0,4-7 10,1 0-1,-2-1 1,0 0-1,10-25 1,19-66 121,-25 70-145,-4 13-17,34-113-81,-40 130 22,-1 0 0,1 1 1,0-1-1,4-8 0,-6 13 57,0 0 0,0 0 0,0 0 1,0 0-1,0 0 0,0 0 0,0 0 0,0 0 0,0 0 0,1 0 1,-1 0-1,0 0 0,0 0 0,0 0 0,0-1 0,0 1 0,0 0 1,0 0-1,0 0 0,0 0 0,0 0 0,0 0 0,0 0 0,0 0 1,0 0-1,1 0 0,-1 0 0,0 0 0,0 0 0,0 0 0,0 0 0,0 0 1,0 0-1,0 0 0,0 0 0,0 0 0,0 0 0,0 0 0,0 0 1,1 0-1,-1 0 0,0 0 0,0 0 0,0 0 0,0 0 0,0 1 1,0-1-1,0 0 0,0 0 0,0 0 0,0 0 0,0 0 0,0 0 1,0 0-1,0 0 0,0 0 0,0 0 0,0 0 0,0 0 0,0 0 1,0 0-1,0 1 0,3 8-125,-1 18 16,-1 64 11,-5 0 1,-3 0 0,-34 160-1,21-157 101,-34 139 344,54-232-339,-12 36 346,11-35-322,0 0 1,0 0 0,0 0 0,0 0 0,0 0 0,0-1 0,0 1 0,-1-1-1,1 1 1,0-1 0,-1 1 0,0-1 0,1 0 0,-1 1 0,-2 0 0,4-2-25,0 0 1,-1 0 0,1 0 0,-1 1 0,1-1-1,0 0 1,-1 0 0,1 0 0,0 0 0,-1 0-1,1 0 1,0 0 0,-1 0 0,1 0 0,0 0-1,-1-1 1,1 1 0,0 0 0,-1 0 0,1 0-1,0 0 1,-1 0 0,1-1 0,0 1 0,-1 0-1,1 0 1,0-1 0,0 1 0,-1-1 0,-1-1 6,0-1 1,0 0 0,0 0 0,0 0-1,1 0 1,0-1 0,-1 1-1,0-7 1,-7-32 127,8 35-101,-4-23-50,1 1 0,2-1 0,3-58 0,-1 82 2,0 0-1,1 0 1,0 1-1,1-1 1,-1 0 0,1 0-1,0 1 1,0-1-1,1 1 1,-1 0-1,1 0 1,1 0-1,-1 0 1,1 0-1,-1 1 1,2-1-1,-1 1 1,0 0 0,1 0-1,-1 1 1,1-1-1,0 1 1,0 0-1,1 0 1,6-2-1,63-26-87,60-28 95,-112 47-5,1-1 0,-2-2 0,1 0 0,-2-1 0,0-1 0,-2-1 0,28-31 0,-25 18 142,-2-2 1,0 0-1,-2-1 1,24-66-1,-38 89-104,-1 0-1,0 1 1,2-15 0,-4 21-36,-1-1 0,0 0 0,0 0-1,0 0 1,0 0 0,-1 1 0,0-1 0,-2-9 0,2 13-12,1 0 0,-1 0-1,1-1 1,-1 1 0,1 0 0,-1 0 0,0 0 0,1 0 0,-1 0-1,0 0 1,0 0 0,0 0 0,0 0 0,0 0 0,0 1-1,0-1 1,0 0 0,0 1 0,0-1 0,0 1 0,-1-1-1,1 1 1,0-1 0,0 1 0,-1 0 0,1-1 0,0 1-1,0 0 1,-1 0 0,1 0 0,0 0 0,-1 0 0,1 1-1,0-1 1,0 0 0,-1 1 0,1-1 0,0 0 0,-1 1 0,-4 2-32,1-1 1,-1 1 0,1 0 0,0 1 0,0-1-1,0 1 1,-5 5 0,1 1 40,-1 0 0,2 1 1,-1 0-1,1 1 0,1-1 0,0 2 1,1-1-1,0 1 0,1-1 0,-4 16 0,6-17 25,1 0-1,0 0 0,0 1 0,1-1 1,1 1-1,0-1 0,0 1 0,1-1 0,1 1 1,0-1-1,0 0 0,8 20 0,-8-25 32,1 0 0,0-1-1,0 1 1,1 0 0,0-1 0,0 0-1,0 0 1,1 0 0,-1 0 0,1-1-1,0 0 1,1 0 0,-1 0 0,1 0-1,0-1 1,-1 0 0,1-1-1,1 1 1,-1-1 0,7 2 0,-8-3 13,1-1 0,-1 0 0,1 1 0,-1-2 0,0 1 0,1-1 1,-1 0-1,0 0 0,1 0 0,-1-1 0,0 1 0,0-1 0,8-5 1,1-1-101,-1 0 0,0-1 0,19-16 0,-8 1-2282,23-30-1,-20 23-1501,4-2 758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00:04:19.1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68 638 3808,'15'-10'10244,"-17"17"-8072,-10 20-1607,1 0 0,1 1 0,-10 41 1,11-29-14,2-1 0,1 1 0,0 64 0,6-104-521,1 0 0,-1 0 0,0 0 0,1 1 0,-1-1 1,1 0-1,-1 0 0,0 0 0,1 0 0,-1 0 0,0 0 0,1 0 1,-1 0-1,1 0 0,-1 0 0,0 0 0,1 0 0,-1 0 0,1-1 1,-1 1-1,0 0 0,1 0 0,-1 0 0,1-1 0,3-2 23,1-1 0,-1 1 1,0-1-1,0-1 0,0 1 0,0 0 0,-1-1 0,0 0 0,4-6 0,3-10-9,8-22 0,-2 5-9,11-18-8,13-28 221,-37 70-787,-3 13 319,0 3 107,1 14 114,1 0 0,1-1 0,0 1 1,1-1-1,0 0 0,2 0 0,-1-1 0,2 1 0,13 21 0,-17-30 36,1-1 0,0 1 0,0-1-1,1 0 1,-1 0 0,1-1 0,0 1-1,1-1 1,-1 0 0,1 0-1,-1-1 1,1 0 0,12 5 0,-14-7-13,0 1-1,0-1 1,0-1 0,0 1 0,0-1 0,0 1 0,0-1 0,1 0 0,-1-1-1,0 1 1,0-1 0,0 0 0,0 0 0,0 0 0,0 0 0,0-1 0,0 1-1,0-1 1,-1 0 0,1 0 0,-1-1 0,1 1 0,4-5 0,-1 0-3,0 0 0,0-1 1,-1 0-1,0 0 0,0 0 0,-1-1 1,0 0-1,0 0 0,-1 0 1,5-17-1,-3 2 157,4-31 0,-9 47-195,0 0 0,-1 0 0,0 1 0,0-1 0,-1 0 0,0 1 0,0-1-1,-4-12 1,-5 3-44,9 14 53,0 1 0,-1 0 0,1 0 1,0-1-1,0 1 0,0 0 1,0-1-1,1 1 0,-2-4 0,3 5 2,-1 1 1,1 0-1,-1 0 0,1 0 0,-1 0 0,1 0 1,-1 0-1,1 0 0,0 0 0,-1 0 0,1 0 1,-1 0-1,1 1 0,-1-1 0,1 0 0,-1 0 1,0 0-1,1 1 0,-1-1 0,1 0 0,-1 1 0,1-1 1,5 3 2,-4-2 5,14 5 5,1 0 0,-1-1 0,1 0 0,0-2 0,0 0 0,19 1 0,-6-6-30,51-8 0,-12 0 7,-56 8 16,6 0-3,-15 7 5,-6 6 6,-1-5 19,-1 0 0,0 0 1,0 0-1,-5 6 0,-12 17 39,6-4-64,-21 51 1,31-63-5,1 0 1,0 0 0,0 0 0,2 0 0,0 0-1,-1 20 1,3-29 14,0-1-1,0 1 0,1-1 0,-1 1 0,1-1 1,0 1-1,0-1 0,0 0 0,0 1 1,1-1-1,2 4 0,-3-5-4,0-1 0,0 1 0,0-1 0,1 0 0,-1 1 0,1-1 0,-1 0 0,1 0 0,-1 0 0,1 0 0,0 0 0,0 0 0,-1 0 0,1-1 0,0 1 0,0 0 0,0-1 1,0 0-1,0 1 0,-1-1 0,5 0 0,1-1 24,1 1 0,0-2 0,-1 1-1,0-1 1,1 0 0,-1 0 0,0-1 0,0 0 0,0 0 0,0-1 0,-1 0 0,1 0 0,-1 0 0,0-1 0,-1 0 0,1 0 0,-1-1 0,0 0 0,9-11 0,-9 9-27,0 0 0,-1 0 0,1 0 0,-1 0 0,-1 0 0,0-1 0,0 0 0,0 0 1,-1 0-1,-1 0 0,0 0 0,0 0 0,0 0 0,-1 0 0,-1-1 0,-1-8 0,0 8-11,-1 0 0,0 1 0,0-1 0,-1 1 0,-1 0 0,1 0 0,-2 1 0,1-1 0,-1 1 0,0 0 0,-1 1 0,0 0 0,0 0 0,0 0 0,-1 1 0,0 0 0,-9-5 0,5 5-108,10 5 109,-1 0-1,1 0 0,0 0 1,0 0-1,0 0 1,0-1-1,-3-1 0,5 3 7,0-1-1,0 1 1,0 0-1,0 0 1,0 0-1,0 0 1,0-1-1,0 1 1,0 0-1,0 0 1,0 0-1,1 0 1,-1 0-1,0-1 1,0 1-1,0 0 1,0 0-1,0 0 1,0 0-1,0 0 1,0 0-1,0 0 1,1-1-1,-1 1 1,0 0-1,0 0 1,0 0-1,0 0 1,0 0-1,1 0 1,-1 0-1,0 0 1,0 0-1,0 0 1,0 0-1,0 0 1,1 0-1,-1 0 1,0 0-1,0 0 1,0 0-1,0 0 1,1 0-1,-1 0 1,17-3-50,20-1-46,171-1 67,-174 4 68,-9 0-96,0 2 1,0 0 0,37 7 0,-47-5 69,13 3 66,-27-5-75,1 0 0,-1-1-1,1 1 1,-1 0-1,0 0 1,0 0 0,0 0-1,1 0 1,-1 0 0,0 0-1,0 0 1,0 0-1,-1 1 1,1-1 0,0 0-1,1 3 1,2 11 1,1 0 0,-2 0 0,0 1 0,-1-1 0,0 29 0,-1-18-23,5 26 1,-3-37-16,-1-2 122,7 23 1,-8-33-64,1 1 0,-1-1 1,1 1-1,0-1 0,0 0 1,0 0-1,0 1 0,1-1 1,-1-1-1,6 6 1,-7-7-26,0 0 1,0-1-1,1 1 1,-1 0-1,0-1 1,1 1 0,-1-1-1,0 1 1,1-1-1,-1 1 1,1-1-1,-1 0 1,1 0 0,-1 0-1,1 0 1,-1 0-1,1 0 1,-1 0-1,1 0 1,-1-1-1,1 1 1,-1-1 0,0 1-1,1-1 1,-1 1-1,2-2 1,3-1-4,0-1 0,-1 0 0,1 0 0,5-7 1,-7 9-18,89-96 302,-56 57-144,137-144-50,-155 163-99,0-2 0,-2 0 1,-1-1-1,-1-1 0,18-40 1,-9 5 8,23-87 1,-32 98-2,11-47 0,-24 89-204,-4 19 109,-5 24 21,-12 43 17,-26 84 32,33-127 12,-1-1-1,-28 53 0,-60 113 41,81-154 4,-25 71 178,43-112 137,1-6-145,0-13-102,1 7-110,1 0 0,-1 0 0,4-11 1,-1 10 32,1 0 0,0 0 1,0 0-1,1 1 0,10-14 1,34-31-34,-39 42 74,16-12-5,0 1-1,1 1 0,47-25 1,-62 37-94,0 1-60,-1 0 1,1 1-1,12-5 1,-22 11 85,0-1-1,0 0 1,0 0 0,0 1 0,0-1 0,0 1-1,0 0 1,0-1 0,0 1 0,0 0 0,0 0-1,1 0 1,-1 1 0,0-1 0,0 0-1,0 1 1,0-1 0,0 1 0,0 0 0,0 0-1,-1 0 1,1 0 0,0 0 0,0 0 0,-1 0-1,3 2 1,-3-1 12,0-1-1,0 1 1,-1 0-1,1-1 1,0 1-1,-1 0 1,1 0-1,-1 0 1,1 0-1,-1 0 1,0 0-1,0 0 1,0 0-1,0 0 1,0-1-1,0 1 1,-1 0 0,1 0-1,-1 0 1,1 0-1,-2 2 1,-2 6 17,0-1 0,-9 16 0,9-19 4,0 0 0,0 0 0,-1-1 0,0 1 0,0-1 0,0 0-1,-1 0 1,0-1 0,0 1 0,0-1 0,0-1 0,0 1 0,-1-1 0,0 0 0,0-1 0,0 0 0,0 0 0,0 0 0,-14 1 0,17-3-26,1 0 0,-1-1 1,1 1-1,-1-1 0,1 1 1,0-1-1,-4-2 0,7 4-1,0-1-1,0 0 1,0 0-1,0 0 1,0 0 0,0 0-1,0 0 1,1 1-1,-1-1 1,0 0-1,0 0 1,0 0 0,0 0-1,0 1 1,0-1-1,0 0 1,0 0-1,0 0 1,-1 0-1,1 0 1,0 1 0,0-1-1,0 0 1,0 0-1,0 0 1,0 0-1,0 0 1,0 0-1,0 1 1,0-1 0,0 0-1,-1 0 1,1 0-1,0 0 1,0 0-1,0 0 1,0 0 0,0 0-1,0 0 1,0 0-1,-1 1 1,1-1-1,0 0 1,0 0-1,0 0 1,0 0 0,-1 0-1,1 0 1,0 0-1,0 0 1,0 0-1,0 0 1,0 0-1,-1 0 1,1 0 0,0 0-1,0 0 1,0-1-1,0 1 1,10 16-42,-7-11 60,74 108 226,-74-108-263,1 0 1,0 0 0,0-1 0,0 1 0,0-1 0,1 0 0,0-1-1,-1 1 1,11 4 0,-13-6 48,1-1 0,0 0 0,0 0 0,0 0 0,0 0 0,1 0 0,-1-1 0,0 1 0,0-1 0,0 0 0,0 0 0,1 0 0,-1 0 0,0-1 0,0 1 0,0-1 0,0 0 0,0 0 0,4-2 0,11-6 5,-1-2 0,0 0 0,0-1 0,-2 0 0,27-27 0,-7 1 143,32-46 0,-64 81-209,4-7 15,0 1 0,7-15 1,-13 22 18,0 0 1,0-1-1,0 1 1,0-1-1,0 1 1,-1-1 0,1 0-1,-1 1 1,1-1-1,-1 0 1,0 1-1,0-1 1,0 0-1,0 1 1,-1-1 0,0-3-1,0 5-11,0-1 0,0 1 0,0-1 0,0 1 0,0 0 0,0 0 0,0-1-1,0 1 1,0 0 0,-1 0 0,1 0 0,-1 0 0,1 1 0,0-1 0,-1 0 0,0 0 0,1 1 0,-1-1-1,1 1 1,-1 0 0,0-1 0,1 1 0,-1 0 0,0 0 0,1 0 0,-3 0 0,-2 0-10,0 1 0,1-1 0,-1 1 0,0 0 0,1 1 0,-7 1 0,5 0 20,1 0-1,0 0 0,0 0 1,0 0-1,1 1 0,-1 0 1,1 0-1,0 1 0,0-1 1,0 1-1,1 0 0,0 0 1,0 1-1,0-1 0,1 1 1,-1 0-1,1 0 0,1 0 1,-1 1-1,1-1 0,-2 11 1,2-10 22,0 7-20,0 0 0,0 1 1,1-1-1,2 29 1,0-40 2,-1 0 0,1 1 0,0-1 0,0 0 0,0 1 0,0-1 0,0 0 0,1 0 0,-1 0 0,1 0 0,0 0 0,0-1 0,0 1 0,0-1 0,1 1 0,-1-1 0,1 1 0,-1-1 0,1 0 0,0 0 0,0-1 0,0 1 0,0-1 0,0 1 0,0-1 0,0 0 0,4 1 0,-1-1 18,-1 0 1,1 0-1,0-1 0,-1 0 0,1 0 0,0 0 0,-1-1 0,1 0 1,6-1-1,7-4 59,24-10 1,-28 10-75,55-22-1,-1-3 1,92-59-1,-44 20-74,-105 62 84,2-1-91,-14 11 25,-8 9 8,-10 8 106,13-14-77,0 0 1,0 0-1,1 0 1,0 0-1,0 1 0,-5 9 1,-2 11-5,2 2 0,0-1-1,2 1 1,-6 49 0,11-66 25,1 1 0,0 0 0,1 0 0,0 0-1,0 0 1,5 20 0,-5-32-6,0 0 0,0 0 0,0 0 0,0 0 0,0 1 0,0-1 0,0 0 0,0 0 0,0 0 0,0 0 0,0 1 0,0-1-1,0 0 1,0 0 0,0 0 0,1 0 0,-1 0 0,0 1 0,0-1 0,0 0 0,0 0 0,0 0 0,0 0 0,1 0 0,-1 0 0,0 0 0,0 0 0,0 0 0,0 1 0,0-1-1,1 0 1,-1 0 0,0 0 0,0 0 0,0 0 0,1 0 0,-1 0 0,0 0 0,0 0 0,0 0 0,0 0 0,1 0 0,-1 0 0,0-1 0,0 1 0,0 0 0,0 0-1,0 0 1,1 0 0,9-10 66,9-22 129,-9 9 36,7-29 0,2-4-232,57-98-67,-9 20 38,-46 86-29,-3-1 1,-2-1 0,13-66-1,-26 99 60,0 1 12,0 0 0,-1 0 1,-1-26-1,-1 41-22,0 0 1,0 0-1,0 1 0,0-1 1,0 0-1,0 0 1,0 1-1,0-1 0,0 0 1,-1 1-1,1-1 0,0 0 1,0 0-1,-1 1 1,1-1-1,-1 1 0,1-1 1,0 0-1,-1 1 1,1-1-1,-1 1 0,0-1 1,0 1-12,0 0 1,0 0-1,0 1 1,1-1-1,-1 1 1,0-1-1,0 1 1,1-1 0,-1 1-1,0-1 1,1 1-1,-1 0 1,0-1-1,1 1 1,-1 0-1,1 0 1,-1-1-1,1 1 1,0 0-1,-1 0 1,1 1 0,-12 21-78,1 0 0,-13 44 0,-10 56-114,30-107 206,-13 63 62,4 1-1,3 0 0,2 135 1,7-166-242,1 12-850,1-19-2388,0-37 2548,-1 0 0,1-1 0,0 1 0,0 0 0,3 7 0,-4-11 686,1 0-1,-1 0 1,0 0 0,1 0-1,-1 0 1,1-1-1,-1 1 1,1 0 0,-1 0-1,1-1 1,-1 1-1,1 0 1,0-1 0,-1 1-1,1-1 1,0 1-1,0-1 1,-1 1-1,1-1 1,0 1 0,0-1-1,0 0 1,0 1-1,0-1 1,-1 0 0,1 0-1,0 0 1,0 0-1,0 1 1,0-1-1,0 0 1,0-1 0,0 1-1,0 0 1,1 0-1,1-2-444,-1 1 0,1-1-1,-1 0 1,1 0 0,-1 0 0,1 0-1,2-3 1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00:04:21.0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220 599 3072,'2'-8'1499,"-2"8"-1274,1-1 0,-1 0 0,0 0 0,1 0 0,-1 0 0,0 0 0,0 0 0,1 0 0,-1 0 0,0 0 1,0 1-1,0-1 0,0 0 0,0 0 0,0 0 0,-1 0 0,1 0 0,0 0 0,0 0 0,-1 0 0,1 0 0,0 0 1,-1 0-1,1 1 0,-1-1 0,1 0 0,-1 0 0,0 1 0,1-1 0,-1 0 0,0 1 0,1-1 0,-1 0 1,0 1-1,0-1 0,0 1 0,1-1 0,-3 0 0,-1 0 13,-1 0 1,1 0 0,-1 1-1,0 0 1,1-1-1,-1 2 1,0-1-1,-8 2 1,2 0 190,0 0 0,-18 8 0,24-8-319,-1 1 0,1 0-1,-1 0 1,1 0-1,0 1 1,0 0-1,1 0 1,-1 0 0,1 0-1,0 1 1,-4 5-1,0 2 59,1 0-1,0 1 0,-8 19 0,14-28-97,-1 1 0,0 0-1,1-1 1,0 1-1,0 0 1,0-1-1,1 1 1,0 0 0,0 0-1,0 0 1,1 7-1,0-10-31,-1 0 1,1 1-1,-1-1 0,1 0 0,0 0 0,0-1 1,0 1-1,0 0 0,1 0 0,-1 0 0,0-1 0,1 1 1,-1 0-1,1-1 0,0 0 0,-1 1 0,1-1 1,0 0-1,0 0 0,0 0 0,0 0 0,0 0 0,0 0 1,0 0-1,0-1 0,0 1 0,3-1 0,-1 1 0,0-1-1,0 0 1,-1-1-1,1 1 1,0-1-1,-1 1 1,1-1 0,0 0-1,-1-1 1,1 1-1,5-4 1,3-1 136,20-16 1,-17 11-80,-1-1-1,-1-1 0,0 0 0,0-1 0,15-23 1,-26 35-100,-1 0 0,0-1 0,1 1 1,-1 0-1,0-1 0,0 1 1,-1-1-1,1 1 0,0-1 0,-1 0 1,1 1-1,-1-1 0,0 1 0,0-1 1,0 0-1,0 1 0,-1-1 1,1 1-1,-1-1 0,1 0 0,-1 1 1,0-1-1,0 1 0,0 0 1,0-1-1,-1 1 0,1 0 0,0 0 1,-1-1-1,0 1 0,0 1 0,1-1 1,-1 0-1,0 0 0,0 1 1,-1-1-1,1 1 0,0-1 0,0 1 1,-1 0-1,1 0 0,-1 0 0,-3-1 1,-7-1 38,1 0 0,-1 1 1,0 0-1,-1 1 1,1 0-1,0 1 0,0 1 1,-16 2-1,28-3-33,-1 0 0,1 0 0,0 1 0,0-1 0,-1 0 0,1 1-1,0-1 1,0 1 0,0-1 0,0 1 0,0 0 0,0 0 0,0-1 0,-2 2 0,3-1-2,0-1 0,-1 1 0,1-1 0,0 1 0,0-1 0,-1 1 0,1-1 0,0 1 1,0 0-1,0-1 0,0 1 0,-1-1 0,1 1 0,0-1 0,0 1 0,0 0 0,0-1 0,1 1 0,-1-1 0,0 1 1,0-1-1,0 2 0,1 0 16,0 0 1,0-1-1,1 1 0,-1 0 1,0 0-1,1-1 1,-1 1-1,1 0 1,-1-1-1,1 0 1,0 1-1,0-1 1,0 0-1,-1 0 1,4 1-1,3 1 18,0 0-1,1 0 1,-1-1 0,1-1-1,-1 1 1,1-1 0,17-1-1,62-8 582,-70 5-508,193-34 497,-196 33-617,-1-1 0,1-1-1,-1 0 1,22-15 0,1 1 186,-36 20-137,8-4 254,-10 8-228,-2 9-206,-2 9 172,3-12-7,0 1 1,1-1-1,0 0 1,0 0-1,2 11 1,0 2-29,-1-19 30,0 0 0,0 0 0,0 1 0,1-1 0,-1 0 0,1 0 0,0 0 0,1 0-1,-1 0 1,0-1 0,1 1 0,3 4 0,-5-7-10,0-1 1,1 1-1,-1-1 1,1 0-1,-1 1 1,1-1-1,-1 1 0,1-1 1,-1 0-1,1 1 1,-1-1-1,1 0 1,0 0-1,-1 1 1,1-1-1,-1 0 0,1 0 1,0 0-1,-1 0 1,1 0-1,0 0 1,-1 0-1,2 0 0,17-6 73,-13 3-77,0-1 0,0 0 1,10-8-1,8-9 84,2 1 0,1 1 0,44-24 0,-70 42-116,1 0-1,-1 0 1,0 1 0,1-1 0,-1 1-1,0-1 1,1 1 0,-1-1 0,0 1-1,1 0 1,1 0 0,-2 0 12,0 0 1,0 1 0,-1-1-1,1 0 1,0 1-1,-1-1 1,1 1-1,0-1 1,-1 1-1,1-1 1,-1 1-1,1-1 1,0 1-1,-1-1 1,0 1-1,1 0 1,-1-1 0,1 1-1,-1 0 1,0 0-1,1-1 1,-1 3-1,18 46 39,-10-28 8,0-1 1,13 25 0,-17-36-30,1-1 0,1 0 1,-1-1-1,1 1 1,1-1-1,-1 0 1,9 6-1,-12-10 9,0-1-1,0 0 1,0 0-1,1 0 1,-1-1-1,1 1 1,-1-1 0,1 0-1,0 0 1,0 0-1,-1-1 1,1 1-1,0-1 1,0 0-1,0 0 1,0 0 0,-1 0-1,1-1 1,0 1-1,5-3 1,1 0 64,0-1 0,0 0 1,0-1-1,-1 0 0,0-1 0,13-9 0,48-47 186,-68 60-268,23-23 23,-2-1 0,-1 0 1,0-2-1,27-49 0,-19 21 20,37-97 0,13-61-98,-77 207 20,-1-1 1,1 1 0,-1-1-1,-1 1 1,1-1 0,-1 0-1,0-8 1,-4 8-322,-2 9 110,-6 16 73,0 7 179,2 1 0,-7 32 1,8-30-3,-41 208 75,45-211-99,0 5 85,2 0 0,1 0 1,1 1-1,1-1 0,2 0 0,1 0 0,1 0 1,15 45-1,-17-65-174,0-1 0,1 1 0,0-1 0,1 0-1,0-1 1,0 1 0,1-1 0,0 0 0,0 0 0,0 0 0,8 5 0,-4-4-735,0-1 0,1 0-1,0 0 1,0-1 0,1 0 0,-1-1 0,18 5-1,-22-9 46,0 1-1,0-1 1,0 0-1,0-1 0,0 1 1,0-2-1,10 0 0,14-2-4311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00:04:21.4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59 49 8960,'-50'-31'4064,"42"27"-3520,11-1 1312,7 10-1120,8-5 895,4 0-927,14 0-384,4-5-192,5 2-128,10 3 0,3-5 0,10 5 0,-1 0-2208,4 8 1217,-3 1-4161,-15-1 2880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00:04:24.3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0 337 4384,'4'2'11787,"1"-1"-12278,-1-1 819,1-1 1,0 0 0,0 0 0,-1 0 0,1 0 0,-1-1 0,1 1 0,-1-1 0,6-4 0,36-24 414,-43 27-685,22-16 227,0-1 1,-1-1-1,-1-1 0,-1-1 1,-1-1-1,-2-1 0,23-36 1,-39 55-258,1-1 0,-1 0 0,0 1 0,-1-1 0,0-1 0,0 1 0,2-12 0,-4 18-31,0 1 0,-1 0 1,1-1-1,0 1 0,0 0 0,0-1 1,0 1-1,0-1 0,0 1 1,0 0-1,-1-1 0,1 1 0,0 0 1,0 0-1,-1-1 0,1 1 1,0 0-1,0-1 0,-1 1 0,1 0 1,0 0-1,0 0 0,-1-1 1,1 1-1,0 0 0,-1 0 1,1 0-1,-1 0 0,1-1 0,0 1 1,-1 0-1,1 0 0,0 0 1,-1 0-1,1 0 0,-1 0 0,0 0-24,0 0-1,0 0 0,0 0 1,1 1-1,-1-1 0,0 0 0,0 0 1,0 0-1,0 1 0,1-1 0,-1 0 1,0 1-1,0-1 0,0 1 0,0 0 1,-9 7-274,7-6 284,1-1 1,0 1-1,0 0 1,1-1 0,-1 1-1,-2 3 1,3-3 14,-7 8 59,2 1 1,-10 20 0,14-27-15,1 0 1,0 0-1,-1 1 1,2-1-1,-1 0 1,1 0-1,-1 1 1,1-1-1,0 0 1,1 1-1,0 7 1,1-4 62,1 1 0,-1-1-1,1 1 1,7 12 0,-9-18-69,1-1-1,-1 1 1,1-1 0,-1 0 0,1 0-1,0 0 1,-1 0 0,1 0 0,0 0-1,0 0 1,1-1 0,-1 1 0,0-1-1,0 1 1,1-1 0,-1 0 0,1 0-1,-1 0 1,4 1 0,-4-2 2,0 0 0,-1-1-1,1 1 1,0 0 0,0 0 0,0-1 0,0 1-1,-1-1 1,1 0 0,0 1 0,0-1 0,1-2 0,21-13 264,-19 12-327,29-22 215,-14 10-128,1 1-1,35-19 1,-30 21-21,42-13 1,-54 21-15,0 2 1,0-1-1,0 2 1,0 0-1,16 0 1,-29 2-23,1 0 0,0 0 0,-1 0 1,1 1-1,0-1 0,-1 0 0,1 1 0,-1-1 1,1 1-1,-1 0 0,1-1 0,-1 1 1,1 0-1,-1 0 0,0 0 0,1 0 1,-1 0-1,0 0 0,0 0 0,0 1 0,0-1 1,0 0-1,0 1 0,0-1 0,0 0 1,0 1-1,-1-1 0,1 1 0,-1 0 1,1-1-1,-1 1 0,1 1 0,0 7 48,0 0 0,0 0 0,-1 0 0,-1 14 0,0-2-33,1-6 37,2-16-16,-1 1-1,1-1 1,0 0-1,0 1 1,0-1-1,0 0 1,-1-1-1,5 1 1,5-3 13,0 0 1,0-1-1,0 0 1,-1-1-1,1 0 1,14-10-1,0 2 21,75-47 171,-49 29-116,-50 30-72,0 1-43,0 1-1,0-1 1,0 0 0,0 1 0,0-1-1,-1 1 1,1 0 0,0-1 0,0 1-1,-1-1 1,1 1 0,-1 0 0,1 0-1,0-1 1,-1 1 0,1 0-1,-1 0 1,0 0 0,1 0 0,-1 0-1,0 0 1,1 0 0,-1-1 0,0 1-1,0 0 1,0 0 0,0 2 0,4 9 82,6 6 37,-7-14-85,0 0 0,-1 1 1,1-1-1,-1 1 0,2 5 1,-2-2-27,0-1 0,1 1 0,0-1 1,1 0-1,8 13 0,-10-16-33,1 0 0,0-1 0,0 1 0,0-1 0,1 0 0,-1 0 0,1 0 0,-1 0 0,1-1 0,0 0 0,7 4 0,4-1-194,0-1 0,1 0-1,0-1 1,-1-1 0,1 0-1,0-1 1,19-2 0,14-3-4321,47-10 1,-60 8 930,-5 1 20,-11-3-1771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00:04:24.7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45 113 12288,'-40'-45'4575,"35"39"-3583,5-14-256,5 11-480,0 1-288,8 0-608,6 0 352,7-1-4383,11 14 2559,-2 10-4256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00:04:26.4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248 471 2304,'-19'0'8709,"26"9"-6544,-4-9-1959,0 1 0,1 0 0,-1-1 0,0 0 0,1 0 0,-1 0-1,1 0 1,-1 0 0,0-1 0,1 1 0,-1-1 0,0 0 0,6-2 0,1-2 221,1 1 1,17-12-1,-16 8-300,-1-1-1,-1 0 1,0 0-1,0-1 0,-1 0 1,0-1-1,0 0 0,-1 0 1,-1-1-1,0 0 0,-1 0 1,0-1-1,-1 0 0,5-18 1,-1-2 98,-2 1 1,-2-2 0,-1 1 0,0-61-1,-4 91-231,0 0-1,0 0 0,0 0 1,0 0-1,-1 0 0,1 0 1,-1 0-1,0 0 0,0 0 1,0 0-1,-2-4 0,3 7 0,-1 0-1,1 0 1,0-1-1,0 1 1,0 0-1,0 0 0,0 0 1,-1-1-1,1 1 1,0 0-1,0 0 1,0 0-1,0 0 0,-1-1 1,1 1-1,0 0 1,0 0-1,-1 0 1,1 0-1,0 0 0,0 0 1,0 0-1,-1 0 1,1 0-1,0 0 1,0 0-1,-1 0 0,1 0 1,0 0-1,0 0 1,-1 0-1,1 0 1,-1 0-1,-6 7-185,-5 19 25,10-20 184,-6 15 24,1 0 0,-6 31-1,3-11-30,-14 75 252,-25 129 848,37-159-868,6-40-20,-2 0 0,-19 65 0,22-97-125,0-1-1,-1 1 0,0-1 1,-1-1-1,-1 1 1,0-1-1,0-1 0,-1 1 1,-1-1-1,0-1 1,0 0-1,-14 11 0,19-18-43,0-1 0,0 1 0,0-1 0,0 1 0,0-2 0,-1 1 0,1 0 0,0-1 0,-1 0 0,1 0 0,-1-1 0,1 0 0,-1 0 0,0 0 0,1 0 0,-1-1-1,-9-2 1,11 2-30,1 0-1,-1 0 0,0-1 0,1 1 1,-1-1-1,1 0 0,-1 0 1,1 0-1,0 0 0,-1 0 0,1-1 1,1 1-1,-1-1 0,0 0 0,1 0 1,-1 0-1,1 0 0,0-1 0,0 1 1,0-1-1,0 1 0,1-1 0,-1 1 1,1-1-1,-1-6 0,2 7-22,-1 1-1,1-1 0,0 1 0,1-1 1,-1 1-1,0-1 0,1 1 0,-1-1 1,1 1-1,0-1 0,0 1 0,0 0 1,0-1-1,2-2 0,0 1-14,0 0 0,0 0 0,0 1-1,0-1 1,1 1 0,0 0 0,4-3-1,2-1-18,0 1 0,0 1-1,1 0 1,0 0 0,15-3-1,-16 5 24,0 0 0,1 1-1,-1 0 1,1 1 0,0 0-1,-1 1 1,1 0 0,0 1-1,-1 0 1,1 0 0,-1 1-1,1 1 1,-1 0 0,0 0-1,19 10 1,-15-6 55,0 1 1,-1 0 0,0 1-1,-1 0 1,17 17-1,-18-14 217,1-1-1,20 15 1,-24-20-153,-5-4-15,1 0 1,-1 0-1,1 0 1,0 0-1,0-1 0,-1 1 1,1-1-1,0 0 1,0 0-1,0-1 1,0 1-1,1-1 1,-1 0-1,0 0 1,0 0-1,0-1 1,0 1-1,0-1 1,0 0-1,0 0 1,0 0-1,5-3 1,7-3-90,-1-1 0,1-1 0,24-18 0,-34 23 18,2-3-801,-1 1 1,1-1-1,-2-1 1,12-14-1,-14 17-314,10-12-1216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00:04:27.5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114 336 4736,'-2'-1'181,"0"1"1,-1-1-1,1 0 0,-1 1 0,0-1 1,1 1-1,-1 0 0,1 0 1,-1 0-1,0 0 0,1 0 1,-1 1-1,1-1 0,-6 3 1,-4-2 6536,19 2-5116,-3-2-1373,1 1 1,0-2-1,-1 1 1,1 0 0,0-1-1,0 0 1,-1 0-1,1 0 1,0-1 0,0 1-1,-1-1 1,1 0-1,0-1 1,-1 1 0,1-1-1,-1 0 1,5-3-1,-1 1-109,-1 0 0,0-1 0,-1 0 0,1 0 1,-1-1-1,0 0 0,0 0 0,-1 0 0,5-9 0,-3 7-60,-1-2 1,-1 1 0,1 0-1,-2-1 1,1 0-1,-1 0 1,-1-1 0,0 1-1,0-1 1,0-11-1,3-116 394,-6 138-463,0-1 1,1 1-1,-1 0 1,0-1-1,0 1 1,0 0 0,0-1-1,0 1 1,-1-1-1,1 1 1,0 0-1,0-1 1,0 1-1,0-1 1,0 1-1,0 0 1,-1-1 0,1 1-1,0 0 1,0-1-1,-1 1 1,1 0-1,0 0 1,-1-1-1,-6 4 0,-6 13 48,6-1-69,1 0 0,0 1 0,1-1-1,1 1 1,0 0 0,-3 28 0,5-7 79,4 70 1,-1-95-49,1 1 0,4 11 1,2 18-59,-5-19 199,16 193 655,-17-165-664,-1-32-102,0 0 0,-1-1-1,-4 23 1,2-28 118,0 0 0,-1 0 1,-1 0-1,-8 18 0,10-27-121,1-1 0,-1 1 0,0-1-1,-1 0 1,1 1 0,0-1 0,-1-1-1,0 1 1,0 0 0,0-1-1,0 1 1,0-1 0,0 0 0,-1 0-1,1 0 1,-1 0 0,1-1-1,-1 1 1,-7 1 0,3-2 11,0-1 1,0 0-1,-1 0 0,1 0 0,0-1 1,0 0-1,0-1 0,0 0 1,1 0-1,-1-1 0,0 0 0,1 0 1,0-1-1,-1 0 0,2 0 1,-1 0-1,0-1 0,-9-9 1,15 13-56,0-1 1,-1 1 0,1-1-1,0 1 1,0-1 0,0 0 0,0 1-1,1-1 1,-1 0 0,0 0 0,1 1-1,-1-1 1,1 0 0,0 0 0,0 0-1,-1 0 1,1 1 0,0-1-1,0 0 1,1 0 0,-1 0 0,0 0-1,1 0 1,-1 1 0,1-1 0,0 0-1,-1 0 1,1 1 0,0-1-1,0 0 1,0 1 0,0-1 0,3-2-1,1-2 16,0 1-1,0 0 1,1 0 0,0 0-1,0 1 1,0-1-1,7-2 1,-7 3-15,0 1-1,0 0 1,0 0-1,0 1 1,0 0-1,1 0 1,-1 1 0,1-1-1,-1 1 1,1 1-1,-1-1 1,1 1 0,-1 0-1,1 1 1,-1-1-1,1 1 1,12 4 0,-11-2 19,1 1 0,-1 0 0,0 0 1,0 1-1,12 9 0,32 33 96,-41-35 137,0-1 0,1-1 1,0 0-1,1-1 0,0 0 1,17 8-1,-27-16-195,-1 0 0,1-1 0,0 1 1,0-1-1,0 1 0,0-1 0,0 0 0,0 0 0,0 0 0,0 0 0,-1-1 0,1 1 0,0-1 0,6-1 0,-8 1-75,1 0-1,0 1 0,0-1 1,0 0-1,0 0 0,-1-1 0,1 1 1,0 0-1,-1 0 0,1-1 1,-1 1-1,0-1 0,1 1 1,-1-1-1,0 0 0,0 0 0,0 1 1,0-1-1,0 0 0,-1 0 1,1 0-1,0-3 0,2-22-3029,-1 16-325,3-23 0,5 7 60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00:04:28.4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216 149 4384,'-15'-10'9764,"15"9"-9516,0-10 2943,0 8-2908,1 1 1,0-1-1,0 1 1,0-1-1,0 1 1,0 0-1,1 0 1,1-3-1,12-13 390,-10 11-538,1 1 0,0-1 1,0 1-1,0 0 0,1 0 0,0 1 0,10-7 1,-14 11-105,10-6 105,28-10 0,-36 16-139,0 0 1,1 0-1,-1 0 0,0 0 0,1 1 0,-1 0 0,1 0 0,7 2 0,-2 0 53,-1 0 0,0 0 0,0 1 0,12 6 0,-18-7-30,0 0 0,0 0 0,0 0 0,-1 1 1,1-1-1,-1 1 0,1 0 0,-1 0 0,0 0 0,0 0 1,-1 1-1,5 6 0,-6-7-2,0-1-1,0 1 1,0 0 0,-1-1-1,1 1 1,-1 0 0,0-1-1,0 1 1,0 0 0,0-1-1,0 1 1,-1 0 0,1 0-1,-1-1 1,0 1 0,0-1-1,0 1 1,0-1 0,0 1-1,-2 3 1,-5 6 99,0 0-1,-15 18 0,11-15-57,-32 44 381,-38 69 0,79-123-452,1 0 0,0 1 0,0-1 1,1 0-1,0 1 0,0-1 1,0 1-1,0-1 0,1 1 0,0 0 1,0-1-1,1 1 0,-1-1 1,1 1-1,1-1 0,-1 1 0,1-1 1,3 10-1,4 4-46,0-1 1,1 0-1,23 30 0,-20-32 35,26 26-1,-26-30 44,-1 0 0,0 2 0,10 14-1,-22-27 25,1 0 0,0 0 0,0-1-1,-1 1 1,1 1 0,-1-1 0,1 0-1,-1 0 1,0 0 0,1 0 0,-1 0-1,0 0 1,0 0 0,1 1 0,-1-1-1,0 0 1,0 0 0,-1 0 0,1 2-1,-1-1 6,0-1 0,0 1 0,0-1 1,0 0-1,0 0 0,-1 1 0,1-1 0,0 0 0,0 0 0,-1 0 0,1-1 0,-1 1 0,1 0 0,-3 0 0,-4 3 43,0-1-1,0-1 1,-1 1 0,1-1-1,-1-1 1,1 0 0,-1 0 0,1 0-1,-1-1 1,0-1 0,-14-2-1,-6-2-144,0-2 0,-30-12 1,29 9-58,-94-34-3522,42 11-6528,67 26 6582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00:04:30.4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255 233 1824,'16'-15'1254,"-9"9"-6,-1 0-1,0 0 1,8-10 0,-12 12-851,0-1 0,0 1 0,0-1 0,0 0-1,-1 1 1,0-1 0,0 0 0,0 0 0,0 0 0,-1 0 0,0 0-1,0 0 1,0 1 0,-1-1 0,0 0 0,0 0 0,-2-6 0,2 4-142,-2 1 0,1 0 0,0 0 0,-1 0-1,0 0 1,-1 0 0,1 1 0,-1 0 0,0-1 0,0 1 0,-1 1 0,-7-7 0,10 9-215,-1 1-1,1-1 0,-1 1 0,1 0 1,-1 0-1,0 0 0,0 0 0,1 0 1,-1 0-1,0 1 0,0 0 0,0-1 1,0 1-1,0 0 0,0 0 0,0 1 1,0-1-1,1 1 0,-1-1 0,0 1 1,0 0-1,1 0 0,-1 0 0,0 0 1,1 1-1,-3 1 0,-6 3 81,2 1 0,-1 1 0,1-1-1,-16 18 1,-38 52 69,51-63-175,6-6 21,0 0 1,1 1 0,0-1-1,0 1 1,1 0 0,0 0-1,-4 16 1,6-20-25,1 0 0,0 0 0,1 0 1,-1 0-1,1 0 0,0 0 0,1 0 0,-1 0 0,1 0 0,0 0 1,0 0-1,0 0 0,1-1 0,-1 1 0,1 0 0,4 6 0,-1-3 71,1-1 0,-1 0-1,1 0 1,0 0 0,1-1-1,0 0 1,0 0 0,0-1-1,0 0 1,1 0 0,9 4-1,-12-7-30,1 1-1,-1-1 0,0-1 1,1 1-1,-1-1 0,1 0 0,-1 0 1,1 0-1,0-1 0,-1 0 1,1 0-1,0 0 0,-1-1 1,1 0-1,-1 0 0,1 0 1,-1-1-1,10-4 0,-14 6-27,0-1-1,0 1 0,0-1 0,0 0 0,0 0 1,0 1-1,0-1 0,0 0 0,0 0 0,0 0 0,0 0 1,0 0-1,-1 0 0,1 0 0,0 0 0,-1 0 1,1 0-1,-1-1 0,1 1 0,-1 0 0,1-2 1,-1 1-22,0 0 0,0 0 0,-1 0 0,1 0 0,0 0 0,-1 0 0,1 0 0,-1 0 0,1 0 0,-1 1 0,0-1 0,0 0 0,-1-1 0,0-1-26,-1 1-1,1 0 1,-1 0 0,1 0-1,-1 0 1,0 1 0,0-1-1,0 1 1,-1-1 0,1 1-1,0 0 1,-1 1 0,0-1-1,-4-1 1,1 2 5,1 0 1,0 1-1,-1 0 0,1 0 0,0 0 1,-1 1-1,1 0 0,0 0 0,-7 3 1,12-4 14,1 0 1,0 0 0,0 0-1,-1 0 1,1 0 0,0 0-1,0 0 1,-1 0-1,1 0 1,0 1 0,0-1-1,0 0 1,-1 0 0,1 0-1,0 0 1,0 1 0,0-1-1,0 0 1,-1 0 0,1 0-1,0 1 1,0-1-1,0 0 1,0 0 0,0 0-1,0 1 1,0-1 0,-1 0-1,1 0 1,0 1 0,0-1-1,4 10-43,12 7 34,-14-15 2,13 14 10,-1 1-1,0 1 0,-2 0 0,0 0 0,0 1 1,14 37-1,36 127 154,-54-154-91,-3-11 130,0-1 1,-2 1-1,0 0 0,0 0 0,-2 1 0,-1 24 0,0-37-105,-1 0 0,0 1 0,0-1 0,0-1 0,-1 1 0,0 0 0,0 0 0,-1-1 0,1 1 0,-1-1 0,0 0 0,-1 1 0,1-1 0,-1-1 0,0 1 0,0-1 0,0 1 0,-1-1 0,0 0 0,0-1 0,0 1 0,-8 3 0,8-5-53,0 0 1,0 0 0,0-1-1,-1 0 1,1 0 0,-1 0-1,1-1 1,0 1 0,-1-1-1,-7-1 1,-2-1-96,-1-1 0,-18-5 0,-15-11-3265,39 13 924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00:04:36.1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88 57 2144,'-1'0'82,"1"-1"0,-1 1 0,0 0 0,1 0 0,-1 0 0,1 0 0,-1-1 0,0 1 0,1 0 0,-1-1 1,1 1-1,-1 0 0,1-1 0,-1 1 0,1-1 0,-1 1 0,1-1 0,0 1 0,-1-1 0,1 1 0,0-1 0,-1 1 0,1-1 0,0 1 0,-1-1 0,1 1 0,0-1 0,0 0 1,0 1-1,0-1 0,0 0 0,0 1 0,0-1 0,0 1 0,0-2 0,2-27 6896,-1 18-2574,1 16-1530,1 7-2714,-8 60 1628,1-32-1037,-9 56-83,0-8-195,-33 282 626,45-348-1310,1-21-381,0-3-369,0-11-2374,0 10 2648,1 0 0,-1 0 1,0 0-1,1 0 0,-1 0 0,1 0 1,0 0-1,1-3 0,7-7-1766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30:59.9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2 220 7456,'-1'1'4595,"1"-1"-4525,3 9 1861,8 16-1837,-6-13 522,9 27 150,-1 2 0,7 44 0,-3-10-157,-13-59-382,2 14 376,-4-27 276,-1-15 670,17-202 137,-16 199-1579,1 0 1,0 0-1,1 1 0,8-19 1,-9 27-84,0-1 0,1 0 0,0 1 0,0 0 0,0 0 1,1 0-1,0 1 0,0-1 0,0 1 0,1 0 0,6-4 0,19-9 65,2 2 0,34-12 0,162-53-73,-153 60-59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00:04:36.9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154 141 5568,'-16'-10'1943,"13"7"-1433,-1 1 0,1 0 0,0 0 0,-1 0 0,-5-2-1,9 4-344,-1 0 0,1-1 0,-1 1 0,1 0 0,-1 0 0,1-1-1,-1 1 1,1 0 0,-1-1 0,1 1 0,-1-1 0,1 1 0,0 0 0,-1-1 0,1 1-1,0-1 1,-1 1 0,1-1 0,0 1 0,0-1 0,-1 1 0,1-1 0,0 1-1,0-2 1,0 0 91,0 1-1,0-1 1,0 1 0,0-1-1,0 0 1,0 1-1,1-1 1,-1 1 0,2-3-1,-1 1 12,1 0 1,-1 0-1,1 0 0,0 0 0,0 0 0,0 0 0,0 0 1,5-3-1,-1 1-94,1 1 1,-1 1 0,1-1 0,0 1-1,14-3 1,37-8 362,-35 9-558,-3 1 153,-1 0 0,0 2 0,24-1 0,-39 3-106,1 1-1,0-1 1,0 0 0,0 1-1,-1 0 1,1 0 0,0 1-1,-1-1 1,1 1 0,-1 0 0,0 0-1,0 1 1,1-1 0,-1 1-1,-1 0 1,1 0 0,0 0-1,3 5 1,-5-6 9,0 1 0,0 0 0,-1-1 0,1 1 0,-1 0 0,1 0 0,-1 0 0,0 1 0,0-1 0,-1 0 0,1 0 0,-1 0 0,1 1 0,-1-1 0,0 0 0,0 0-1,-1 1 1,1-1 0,-1 0 0,1 0 0,-1 1 0,0-1 0,-2 4 0,-1 1 75,0 0-1,0 1 0,-1-1 0,0-1 1,-1 1-1,-12 12 0,-16 10 282,27-25-394,1 1 0,-1 0 0,1 0 0,0 0 0,0 0 0,1 1 0,-6 9 0,10-14-4,0 0 1,0 0 0,1 0 0,-1 0 0,1 0 0,0 0 0,-1 1-1,1-1 1,0 0 0,0 0 0,1 0 0,-1 0 0,0 0 0,1 0 0,-1 0-1,1 0 1,-1 0 0,1 0 0,0 0 0,1 2 0,3 4-20,0 1-1,1-2 1,8 10 0,-5-6 83,8 13-52,0 1 0,-2 1 0,24 54 0,-35-70-6,-1-1 0,0 1 0,0 0 0,-1 0 0,2 15 0,-4-22 53,0 1 0,0-1 0,0 1 0,0-1 0,0 0 0,-1 1 0,1-1 0,-1 1 0,0-1 0,0 0 0,-1 0 0,1 0 0,0 1 0,-1-1 0,0 0 0,0-1 0,0 1 0,0 0 0,-3 3 0,-4 0 67,1 0 0,-1 0 0,0-1 0,0 0 0,-1 0 0,1-1 0,-1 0 0,0-1 0,0 0 0,-16 2 0,-11 0-137,-60-1 1,50-3 0,8 0-1342,-57-5 0,83 1-717,13 3 2010,0 0-1,0 0 1,0 0-1,0 0 1,-1 0-1,1-1 1,0 1-271,0 0 271,0 0-1,0 0 1,0 0-1,0 0 1,0 0-1,0-1 1,0 1-1,0 0 1,0 0-1,0 0 1,0 0-1,0 0 1,0 0-1,0 0 1,0-1-1,0 1 1,0 0-1,0 0 1,0 0-1,0 0 1,0 0-1,0 0 1,0 0-1,0 0 1,0-1-1,0 1 1,0 0 0,0 0-1,0 0 1,0 0-1,0 0 1,1 0-136,-1 0 136,0 0-1,0 0 1,2-2-556,1 1 0,-1 0 1,1 0-1,-1 0 1,1 0-1,-1 0 1,4 0-1,63-15-6262,-32 0 3381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00:04:37.7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109 196 5408,'-14'-20'2624,"13"18"-1925,0 0-1,0 0 1,1-1 0,-1 1-1,1 0 1,0-1-1,0 1 1,0-4 0,0 4-403,0-1 0,1 1 0,-1 0 0,1-1 1,-1 1-1,1 0 0,0-1 0,0 1 1,0 0-1,0 0 0,1 0 0,-1 0 0,0 0 1,1 0-1,0 0 0,-1 0 0,5-3 0,3-2 315,0 1-1,18-10 0,-12 7-50,0 1-323,1 0 0,1 1 0,-1 1 0,33-8 0,72-8-11,-104 19-165,-8 2-14,0 0 1,0 0-1,0 1 1,0 0-1,-1 0 0,1 1 1,0 1-1,13 3 1,-18-4-31,-1 0 1,0 1-1,0 0 0,0 0 1,0 0-1,0 0 1,0 0-1,0 0 1,-1 1-1,1 0 1,-1-1-1,0 1 1,0 0-1,0 0 0,0 0 1,0 0-1,-1 0 1,1 1-1,-1-1 1,0 1-1,0-1 1,0 0-1,-1 1 1,1-1-1,-1 1 0,0 0 1,1-1-1,-2 1 1,1-1-1,0 1 1,-1-1-1,-1 4 1,-11 39 195,-36 76 1,47-117-231,-11 24 65,-1-2-1,-2 1 1,0-2-1,-2 0 1,-1-1 0,-1-1-1,-1-1 1,-1-1-1,0-1 1,-2 0-1,-48 30 1,18-18 127,-40 26 119,75-46-70,-39 22 0,105-39 885,190-15-607,-195 16-605,0 3 0,58 7-1,-75-4-115,31 7-3578,-48-8 2261,0 0 0,-1 1 0,1 0 1,-1 1-1,10 5 0,10 9-2304,8-1-2037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00:04:55.5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323 15 4064,'0'-1'242,"0"0"1,0 0-1,-1 0 1,1 1-1,0-1 1,-1 0-1,1 0 1,-1 1-1,1-1 1,-1 0-1,1 1 0,-1-1 1,1 0-1,-1 1 1,1-1-1,-1 1 1,0-1-1,0 1 1,1 0-1,-2-1 1,0 1 115,0 0-1,1 0 1,-1 0 0,0 1 0,1-1 0,-1 1 0,0-1 0,1 1 0,-1 0 0,-2 1 0,-3 3 16,0 0 1,0 0-1,0 1 1,1-1 0,0 1-1,-8 11 1,-3 1 320,-99 114 1934,115-131-2615,-83 93 196,65-63-732,19-30 396,0-1 0,0 0 0,0 0 0,0 1 0,0-1 0,0 0 0,0 0 0,0 0 0,0 1 0,1-1 0,-1 0 0,0 0 0,0 0 0,0 1 0,0-1 0,0 0 0,0 0 0,0 0 0,1 1 0,-1-1 0,0 0 0,0 0 0,0 0 0,0 0 0,1 0 0,-1 0 0,0 1 0,0-1 0,0 0 1,1 0-1,-1 0 0,0 0 0,0 0 0,0 0 0,1 0 0,8 3-2678,8-3 15,1-3-1888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00:04:55.9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148 14 7136,'0'0'49,"-1"-1"264,-1 0-1,1-1 0,0 1 0,0 0 0,-1 0 1,1 0-1,0 1 0,-1-1 0,1 0 0,-1 1 1,1-1-1,-1 0 0,1 1 0,-1 0 0,1-1 1,-1 1-1,-2 0 0,3 2 63,0 0 1,0-1-1,0 1 1,0 1-1,0-1 1,0 0-1,0 4 0,0-5-162,-8 31 979,1-6-260,-11 27 0,9-31-362,-42 87 257,47-102-591,4-5-637,0-1 0,0 1 1,0-1-1,1 1 0,-1-1 0,0 1 1,1 0-1,-1-1 0,0 3 0,5 2-3323,9-5-449,-3-1-664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00:05:00.0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1106 4576,'6'-3'5154,"15"-1"-2732,-17 4-1748,19-4 997,-15 3-1170,0 0 0,0-1 0,0 0 0,9-4 0,9-4 586,35-22 0,-50 25-933,1-1 0,-1 0 0,0-1 0,-1 0 1,10-12-1,-1-3 17,0 0 0,-2-1 0,24-49 0,31-90 748,-53 119-586,77-211 749,-69 186-671,-27 68-408,0 1-1,1-1 1,-1 1 0,0 0-1,1-1 1,0 1 0,-1 0-1,1 0 1,0-1 0,-1 1-1,1 0 1,0 0 0,0 0-1,0 0 1,0 0 0,0 0-1,0 0 1,1 0 0,0 0-1,-1 1-4,0 0 1,0 1-1,-1-1 0,1 1 0,0-1 0,-1 1 0,1 0 0,0-1 0,-1 1 1,1-1-1,-1 1 0,1 0 0,-1 0 0,1-1 0,-1 1 0,1 1 1,-1-1 0,7 13-18,-2 1 0,0 0 0,0-1 0,3 27 0,-7-38 24,3 23 16,-2 1-1,-1 0 1,-3 37 0,1-32-8,0-10 113,-8 129 318,7-133-351,-2 0 0,1-1 0,-2 1 0,-1-1 0,0 0 0,-10 20 0,15-35-79,0 0 0,0 0-1,-1 0 1,1 1 0,0-2 0,-1 1 0,1 0 0,-1 0-1,0 0 1,0-1 0,0 1 0,0-1 0,0 1 0,0-1-1,0 0 1,0 0 0,0 0 0,0 0 0,-1 0 0,1-1 0,0 1-1,-1-1 1,1 1 0,-1-1 0,1 0 0,0 0 0,-1 0-1,1 0 1,-1 0 0,1 0 0,-1-1 0,1 0 0,0 1-1,-1-1 1,1 0 0,-4-2 0,-6-3-125,1 0 0,0-1 0,0 0 1,0-1-1,1 0 0,0-1 0,1 0 0,-17-20 1,40 46-1072,-6-4 1258,1-1 0,1-1 0,0 0 0,0 0 0,18 12 0,-28-22-70,5 2 138,1 0-1,-1 1 0,1-2 1,10 5-1,-14-6-112,0-1-1,0 0 0,0 0 1,0 1-1,0-1 0,1-1 1,-1 1-1,0 0 0,0 0 1,0-1-1,0 1 1,-1-1-1,1 0 0,0 1 1,0-1-1,0 0 0,3-2 1,12-10 40,0-1 0,-1 0 0,-1-1 0,17-22 0,3-2-42,-20 23-6,112-109 34,-102 106-128,0 1 0,0 1 1,39-18-1,-61 33 77,1 1 1,-1-1 0,1 1-1,-1 0 1,1 0-1,-1 0 1,1 0-1,-1 0 1,1 1 0,0 0-1,-1 0 1,1 0-1,0 0 1,-1 0-1,1 1 1,0 0-1,-1 0 1,1 0 0,-1 0-1,1 0 1,-1 1-1,0-1 1,1 1-1,-1 0 1,4 3 0,37 44-109,-43-47 305,-2-12 442,-3 3-645,0 1-1,-1 0 1,0-1-1,0 1 1,0 1-1,-1-1 1,1 1-1,-1 0 0,-1 0 1,1 1-1,-1 0 1,1 0-1,-1 0 1,0 1-1,-1 0 1,1 1-1,0-1 1,-15-1-1,15 2-30,0 1 1,-1 0-1,1 1 0,0-1 0,-1 2 1,1-1-1,0 1 0,-1 0 0,1 0 1,0 1-1,0 0 0,0 0 0,0 1 1,0 0-1,1 0 0,-1 1 0,1-1 1,0 1-1,0 1 0,-6 5 0,4-2 29,1 1 0,-1 1-1,1-1 1,1 1-1,0 0 1,0 1 0,1-1-1,1 1 1,0 0 0,0 0-1,1 1 1,0-1 0,-2 23-1,4-26 18,1 1 0,0-1 0,0 0-1,1 1 1,0-1 0,1 0 0,-1 0-1,2 0 1,-1 0 0,1 0 0,0 0 0,1-1-1,-1 1 1,2-1 0,-1 0 0,1 0-1,0-1 1,0 1 0,1-1 0,8 7 0,-8-8 34,1-1 1,0 1 0,1-2-1,-1 1 1,0-1 0,1 0 0,0-1-1,0 1 1,0-2 0,0 1 0,0-1-1,0 0 1,10-1 0,-3 0-33,1-1 0,0 0 1,0-1-1,-1-1 0,28-9 1,-24 4-66,0 0 0,0-1 0,-1-1 0,-1-1 0,0-1 0,0 0 0,-1-1 0,22-23 0,3-12-13,12-11-70,-37 42 131,-1 0 0,19-29 0,-29 39 67,-2 4-66,-1-1 0,1 1-1,-1-1 1,0 1 0,0-1-1,0 0 1,0 0-1,-1 0 1,1 0 0,0-6-1,-2 9-10,0 1-1,0 0 0,0 0 1,0 0-1,-1-1 1,1 1-1,0 0 1,0 0-1,0 0 0,0-1 1,-1 1-1,1 0 1,0 0-1,0 0 1,0 0-1,-1-1 0,1 1 1,0 0-1,0 0 1,-1 0-1,1 0 0,0 0 1,0 0-1,-1 0 1,1 0-1,0 0 1,-1 0-1,1 0 0,0 0 1,0 0-1,-1 0 1,1 0-1,0 0 0,0 0 1,-1 0-1,1 0 1,0 0-1,0 0 1,-1 1-1,-10 2-195,7-1 197,1 0 0,0 0 0,-1 0 0,1 1 0,0-1 0,1 1 0,-1 0 0,0-1 0,-3 7 0,-19 32 124,12-20-76,4-5-16,0-1 1,1 2-1,0-1 1,-8 32-1,3-11 100,8-22-126,0 1 0,0-1 1,2 1-1,0 0 1,-1 19-1,4-33 40,0 0 0,0 0 1,0 0-1,1 0 0,-1 0 1,1 0-1,-1 0 0,1 0 1,0 0-1,0 0 0,-1-1 0,1 1 1,1 0-1,0 2 0,-1-4-23,0 1-1,-1-1 1,1 1-1,-1-1 0,1 0 1,0 1-1,-1-1 1,1 0-1,0 1 0,0-1 1,-1 0-1,1 0 1,0 0-1,0 0 0,-1 1 1,1-1-1,0 0 1,0 0-1,0-1 1,-1 1-1,1 0 0,0 0 1,0 0-1,-1 0 1,1-1-1,0 1 0,0 0 1,-1-1-1,1 1 1,0 0-1,-1-1 0,1 1 1,-1-1-1,1 1 1,0-1-1,-1 1 1,1-1-1,-1 0 0,0 1 1,1-2-1,5-5-108,0-1 0,-1 1 1,1-1-1,-2-1 0,5-10 0,18-50-189,-8 10-22,38-95-55,-52 143 191,-7 18 89,1-1 1,0 1 0,0 0 0,1 13 0,2 44 81,-2-47 21,2 0 1,0 1 0,1-1 0,1-1-1,0 1 1,1 0 0,1-1 0,13 25-1,-16-35 25,1 1-1,1-1 1,-1 1-1,1-1 1,0-1 0,0 1-1,0-1 1,1 0-1,0 0 1,0 0-1,0-1 1,1 0-1,-1 0 1,1-1-1,0 0 1,0 0-1,0 0 1,1-1-1,-1 0 1,0-1-1,1 0 1,9 1-1,-10-2-16,1 0-1,-1 0 1,1-1-1,-1 1 1,1-2-1,-1 1 1,0-1 0,0 0-1,0-1 1,0 0-1,0 0 1,12-7-1,-11 2-54,0 1 0,0-1-1,-1 0 1,0 0 0,9-16-1,25-48-238,49-115-120,-64 129 325,-1 5-34,18-63 0,-4-45 258,-37 139-577,-4 14 81,1 8 317,1-1 0,0 1-1,0 0 1,0 0 0,-1 0 0,1 0 0,0 0-1,0 0 1,0 0 0,-1 0 0,1 0-1,0 0 1,0 0 0,0 0 0,-1 0 0,1 0-1,0 0 1,0 0 0,0 1 0,-1-1-1,1 0 1,0 0 0,0 0 0,0 0 0,0 0-1,-1 0 1,1 0 0,0 1 0,0-1-1,0 0 1,0 0 0,0 0 0,-1 0 0,1 1-1,0-1 1,0 0 0,-5 6-71,1 1 0,-1-1 1,1 1-1,0 0 0,-4 13 1,-13 40 174,19-55-67,-11 43 114,2-1 0,-7 66 0,3 100 345,13-187-420,1-8 13,1-1 1,1 0 0,0 0-1,1 1 1,4 16-1,-6-33-59,1 0 0,-1 0 0,0 0-1,0 0 1,1 0 0,-1 0 0,1 0 0,-1 0-1,1 0 1,0 0 0,-1-1 0,1 1 0,0 0 0,1 1-1,-2-2-7,1 0 1,0 1-1,0-1 0,-1 0 0,1 0 0,0 0 0,-1 0 0,1 0 0,0 0 0,-1 0 0,1 0 0,0-1 1,-1 1-1,1 0 0,0 0 0,-1-1 0,1 1 0,0 0 0,-1-1 0,1 1 0,-1 0 0,1-1 1,-1 1-1,1-1 0,-1 1 0,1-1 0,-1 1 0,1-1 0,0-1 0,7-8-20,1-1-1,10-20 1,6-11-9,85-130 74,31 1-250,-118 145 199,-1-2 0,-2 0 0,-1 0 0,18-38 0,-2-6 230,31-98 0,-64 165-287,-1 0 0,1 0 0,-1-1 0,0 1 0,0-6 0,-1 11 44,0 0 1,0 0 0,0 0 0,0 0 0,0 0 0,0 0 0,0 0 0,0 0 0,0 0-1,-1 0 1,1 0 0,0 0 0,0 0 0,0 0 0,0 0 0,0 0 0,0 0 0,0 0-1,0 0 1,0 0 0,0 0 0,-1 0 0,1 0 0,0 0 0,0 0 0,0 0 0,0 0-1,0 0 1,0 0 0,0 0 0,0 0 0,0 0 0,0 0 0,0 0 0,0 0 0,-1 0-1,1-1 1,0 1 0,0 0 0,0 0 0,0 0 0,0 0 0,0 0 0,0 0 0,0 0-1,0 0 1,-5 11 4,4-9-19,-38 85 7,-55 111 260,57-136-152,19-34-13,1 1 0,1 1 0,2 1 0,-14 41 0,22-50 15,0 0 0,2 1 0,1-1 0,1 1 0,0 0 0,3 26 0,0-40-33,0 0 0,1 0 0,0 0 0,1 0 0,-1 0 0,2-1 0,6 15 0,-6-17-36,0 0 0,0-1 0,0 1 0,1-1 0,0 0 0,0 0 0,0-1 0,0 1 0,1-1 0,0-1 0,8 6 0,-7-6-11,0 0 1,0-1-1,0 1 1,0-1-1,1-1 1,-1 1-1,1-1 1,-1-1-1,1 1 1,-1-1-1,1-1 1,-1 1-1,1-1 1,-1-1-1,1 1 1,-1-1-1,0 0 1,0-1-1,0 0 1,0 0-1,0 0 1,-1-1-1,1 0 1,-1-1-1,8-6 1,-5 1-31,0 0 0,-1-1 0,-1 0 0,1 0 0,-2 0 1,7-16-1,0-5 78,12-42-1,-22 61-173,0-1 0,2-17 0,-5 25 13,1 0 1,-1 0-1,0 0 1,-1 0-1,1 0 1,-1 0-1,-3-9 1,4 14 84,0 0 0,-1 0 1,1 0-1,0 1 0,0-1 1,-1 0-1,1 0 0,-1 0 0,1 1 1,-1-1-1,1 0 0,-1 1 0,1-1 1,-1 0-1,1 1 0,-1-1 1,0 1-1,1-1 0,-1 1 0,0-1 1,0 1-1,1 0 0,-1-1 0,0 1 1,0 0-1,0-1 0,0 1 1,1 0-1,-1 0 0,0 0 0,0 0 1,0 0-1,0 0 0,0 0 1,1 0-1,-1 0 0,0 0 0,0 1 1,0-1-1,0 0 0,1 0 0,-2 1 1,-1 1-4,1-1 0,-1 1 0,1 0 1,-1 0-1,1 0 0,0 0 0,0 0 1,0 0-1,0 0 0,0 1 0,-2 2 1,-2 9 64,0 0 1,0 0 0,2 0 0,0 0 0,0 1 0,1 0 0,1 0 0,1 0 0,0 0 0,0 0 0,2 0 0,0 0 0,1 0 0,5 22 0,-4-25 40,0-1 0,1 1 0,1-1 0,9 19 0,-13-29-61,0 1 0,0 0 0,0 0-1,0-1 1,0 1 0,1-1 0,-1 1 0,0-1-1,1 1 1,0-1 0,-1 0 0,1 0 0,0 0 0,-1 0-1,1 0 1,0 0 0,0 0 0,0-1 0,0 1 0,0 0-1,0-1 1,0 0 0,0 1 0,0-1 0,0 0 0,0 0-1,0 0 1,0-1 0,0 1 0,0 0 0,0-1 0,0 1-1,0-1 1,0 0 0,3-1 0,3-3-11,1-1 0,-1 0 0,0-1 1,-1 1-1,0-2 0,0 1 0,0-1 0,-1 0 1,6-9-1,-5 8-77,139-196 142,-127 169-234,-23 51 91,1 0 0,1 0 0,0 0 0,0 17 0,3-21 74,0 1-1,0-1 1,1 0 0,0 0-1,1 0 1,0 0 0,1-1-1,0 1 1,1-1-1,0 0 1,1 0 0,7 10-1,-9-14 20,1 0 1,-1-1-1,1 0 0,0 0 0,0-1 0,0 1 0,0-1 0,1 0 0,0-1 0,0 1 0,0-1 0,0 0 0,1-1 1,-1 1-1,1-1 0,-1 0 0,1-1 0,0 0 0,0 0 0,0 0 0,6-1 0,-5-1 2,0 1 0,0-2-1,0 1 1,-1-1 0,1 0 0,-1-1-1,0 1 1,1-1 0,-1-1 0,0 0-1,-1 0 1,1 0 0,-1-1 0,0 1-1,0-2 1,0 1 0,-1-1 0,0 1-1,0-2 1,8-11 0,63-109 32,-64 106-227,25-32 0,-36 53 155,-1 0 0,0 0 0,1 1 0,-1-1 0,0 0 0,0 0 0,1 1-1,-1-1 1,0 0 0,0 0 0,1 1 0,-1-1 0,0 0 0,0 1 0,0-1-1,1 0 1,-1 1 0,0-1 0,0 0 0,0 1 0,1 7 37,0 0 0,0-1 0,-1 1 0,-1 13 1,0 0-11,0 47 104,3 79 31,7-96 534,1-68-650,0-1 0,0 0 0,9-29 0,-12 28-76,1 0 0,1 0 0,20-30 0,51-44 81,-71 82-86,-8 11 42,-1-1 0,0 1 0,0 0-1,1 0 1,-1 0 0,0-1-1,1 1 1,-1 0 0,0 0 0,1 0-1,-1 0 1,0 0 0,1-1 0,-1 1-1,0 0 1,1 0 0,-1 0-1,0 0 1,1 0 0,-1 0 0,0 0-1,1 0 1,-1 0 0,1 1-1,0-1 1,-1 0 0,0 1 0,1-1 0,-1 0 0,0 1 0,1-1 0,-1 1 0,0-1-1,0 1 1,1-1 0,-1 0 0,0 1 0,0-1 0,0 1 0,0-1 0,1 1 0,-1-1 0,0 1-1,0-1 1,0 1 0,0-1 0,0 1 0,-1 0 0,-1 14-51,1-12 40,-35 116 321,36-119-306,0 0 0,0 0 1,1 0-1,-1 0 0,0 0 0,0 0 0,0 0 0,0 0 1,0 0-1,0 0 0,0 0 0,0 0 0,0 0 0,0 0 0,0 0 1,0 0-1,0 0 0,0 0 0,0 0 0,0 0 0,1 0 1,-1 0-1,0 0 0,0 0 0,0 0 0,0 0 0,0 0 1,0 0-1,0 0 0,0 0 0,0 0 0,0 0 0,0 0 0,0 0 1,0 0-1,0 1 0,0-1 0,0 0 0,0 0 0,0 0 1,0 0-1,0 0 0,0 0 0,0 0 0,0 0 0,0 0 1,0 0-1,0 0 0,0 0 0,0 0 0,0 0 0,0 0 0,0 0 1,0 1-1,0-1 0,8-8 21,11-18-85,-15 22 81,-1 0-18,10-14 37,0 0 0,2 1-1,0 1 1,1 0 0,33-26 0,-40 37-90,32-20-89,-37 23 133,0 0 1,1 0-1,-1 1 0,0-1 1,0 1-1,1 0 0,-1 1 1,7-1-1,-9 1 2,0 0 0,0 1 1,1-1-1,-1 1 0,0 0 0,0 0 0,0 0 1,0 0-1,0 0 0,-1 0 0,1 0 0,0 1 1,0-1-1,-1 0 0,1 1 0,-1 0 0,1-1 0,-1 1 1,0 0-1,0 0 0,0 0 0,0 0 0,2 3 1,0 2 4,0 0 1,-1 0-1,0 0 1,0 1 0,1 13-1,-1 8 23,4 31 43,-5-54-61,1 0-1,-1 1 1,1-1 0,0 0 0,1 0 0,-1 0 0,5 6 0,-6-11-3,0 0-1,0 1 1,0-1 0,0 1 0,0-1-1,0 0 1,1 0 0,-1 0-1,0 0 1,1 0 0,-1 0-1,1 0 1,-1 0 0,1 0-1,-1-1 1,1 1 0,0-1-1,-1 1 1,1-1 0,0 0-1,0 1 1,-1-1 0,1 0 0,0 0-1,-1 0 1,1-1 0,0 1-1,0 0 1,-1 0 0,1-1-1,0 1 1,-1-1 0,1 0-1,-1 1 1,1-1 0,-1 0-1,2-1 1,6-4 11,0 0 0,-1-1-1,0 0 1,12-12 0,-20 19-13,10-12 0,0-1 0,9-13 0,1-3 0,35-55-44,-9 13-120,-45 71 152,-1 0 0,0 0 0,0 0 1,0-1-1,0 1 0,0 0 0,0 0 0,0 0 0,0 0 0,0 0 0,0-1 0,1 1 1,-1 0-1,0 0 0,0 0 0,0 0 0,0-1 0,0 1 0,0 0 0,0 0 0,0 0 1,0 0-1,0-1 0,-1 1 0,1 0 0,0 0 0,0 0 0,0 0 0,0 0 0,0-1 1,0 1-1,0 0 0,0 0 0,0 0 0,0 0 0,-1 0 0,1 0 0,0-1 0,0 1 1,0 0-1,0 0 0,0 0 0,0 0 0,-1 0 0,1 0 0,0 0 0,0 0 0,0 0 1,0 0-1,-1 0 0,1 0 0,0 0 0,0 0 0,0 0 0,-9 0-225,6 2 216,0 0-1,0 1 0,0-1 0,1 1 0,-1 0 1,1 0-1,0 0 0,0 0 0,0 0 0,0 0 0,0 0 1,-1 5-1,-5 8 55,6-14-29,-2 3 2,1 0-1,-1 1 1,1 0-1,0-1 1,1 1-1,-1 0 0,-1 9 1,-3 6-84,6-16 102,-1 0 0,1-1 0,0 1 0,0 0 0,1 0 0,-1 5 0,15-14 110,-8 1-140,3-1-63,1 1 0,-1-1 0,19-3-1,-25 7 57,0 0 0,-1-1 0,1 1 0,0 0-1,0 1 1,0-1 0,0 0 0,-1 1 0,1 0-1,0-1 1,0 1 0,-1 0 0,1 0 0,0 1-1,-1-1 1,0 1 0,1-1 0,3 4-1,-2-1 10,1 1 0,-1 0 0,0 0 0,0 1 0,-1-1 0,1 1-1,-1 0 1,-1 0 0,1 0 0,-1 0 0,0 1 0,0-1-1,1 10 1,-1-1-8,-1 0 1,0 0-1,-1 0 0,-3 26 0,-2-12 50,-1 0 0,-2-1 0,0 1 0,-14 27 0,-54 103 145,72-152-181,-41 71 225,38-68-158,0 0-1,0-1 1,-1 0-1,-1-1 1,-13 12-1,14-14 1,-1-1 0,1 0 0,-1 0 0,-1 0-1,1-1 1,-1-1 0,-12 4 0,5-4-59,1 0 1,0-1-1,-28 1 0,28-4-14,0 0 0,0 0 0,0-2-1,0 0 1,1 0 0,-1-2 0,1 0-1,0-1 1,-26-14 0,24 11 16,0-1 0,1 0 1,1-1-1,0-1 0,-25-25 0,32 28-15,0-1 0,0 1-1,1-1 1,0 0 0,1-1 0,0 1-1,1-1 1,0 0 0,1-1-1,-5-16 1,9 25-14,-1 0-1,1 0 0,-1 1 1,1-1-1,0 0 1,0 0-1,1 0 0,-1 0 1,0 0-1,1 0 1,0 1-1,-1-1 1,1 0-1,0 0 0,1 1 1,1-4-1,-1 3-34,1 0 0,-1 0 0,1 0-1,-1 0 1,1 1 0,0 0 0,0-1 0,0 1-1,1 0 1,-1 0 0,4-1 0,8-2-402,1 0-1,-1 1 1,1 1 0,27-3 0,-41 6 370,34-5-1543,-1 0-1591,36 1-1,-38 7 836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00:05:00.4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85 12960,'-13'-28'5887,"13"11"-5119,0 9-1568,3 4 288,-3-7 416,5 6 96,0-4-1696,3 9 929,-3-3-2881,-1 6 2048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00:05:00.8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140 49 10464,'-100'-17'4736,"63"14"-4096,34-2 1055,6 10-1055,29-10 1856,9 1-1408,31-4 384,-1 8-864,61-3-64,-3 3-352,24-5-256,-13 5 32,4-4-1632,-23 8 928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00:05:02.0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236 529 5888,'0'-7'448,"0"2"957,0-1 0,0 1 0,-1 0 1,1 0-1,-3-10 0,2 13-1186,0 1-1,1 0 1,-1-1 0,0 1-1,1 0 1,-1-1 0,0 1-1,0 0 1,0 0 0,0 0-1,0 0 1,-1 0 0,1 0 0,0 0-1,0 1 1,-1-1 0,1 0-1,0 1 1,-1-1 0,1 1-1,0-1 1,-1 1 0,1-1-1,-1 1 1,-2 0 0,-5-1 76,0 1 1,0 0 0,0 0-1,0 1 1,0 0 0,-15 4-1,19-4-216,0 1 1,0 0-1,0 0 0,0 0 0,0 1 0,0 0 0,1 0 1,0 0-1,-1 0 0,1 1 0,0-1 0,-6 9 0,3-3-46,1 1-1,0 0 1,0 1 0,1 0-1,0-1 1,1 2-1,0-1 1,1 0-1,0 1 1,1-1-1,0 1 1,1 0 0,0 0-1,1 0 1,0 0-1,1-1 1,0 1-1,3 13 1,-3-22 1,0 1 1,0-1-1,0 1 0,1-1 1,-1 1-1,1-1 0,-1 0 1,1 0-1,0 0 0,0 0 1,1 0-1,-1 0 1,1 0-1,-1-1 0,1 1 1,0-1-1,0 0 0,0 0 1,0 0-1,0 0 0,1 0 1,-1-1-1,0 0 0,1 1 1,-1-1-1,1 0 1,0-1-1,-1 1 0,1-1 1,-1 1-1,1-1 0,0 0 1,-1-1-1,1 1 0,0-1 1,-1 1-1,1-1 0,0 0 1,-1 0-1,0-1 1,1 1-1,3-3 0,3-2-76,1 0 0,-1-1 0,0 0 1,-1-1-1,0-1 0,0 1 0,0-1 0,12-18 0,-11 13 11,-1-1-1,0 0 1,-1-1 0,-1 0-1,9-25 1,-14 34 51,-1 0 1,1 0-1,-1 0 1,0 0-1,0 0 0,-1 0 1,0 0-1,-1 0 1,1-1-1,-1 1 1,-1 0-1,1 1 0,-5-13 1,4 15-42,0 0 0,0 0 1,-1 0-1,1 0 0,-1 0 0,0 1 1,0-1-1,0 1 0,0 0 0,-1 0 1,1 0-1,-1 0 0,0 1 0,0-1 1,0 1-1,0 0 0,0 0 0,-1 1 1,1-1-1,0 1 0,-9-2 0,12 3 5,-1 0-1,1 0 1,-1 0-1,1 0 1,0 0-1,-1 0 1,1 0-1,-1 0 1,1 0-1,-1 1 1,1-1-1,-1 1 1,-2 0-1,4 0 20,0-1 0,0 0-1,0 0 1,-1 0 0,1 0 0,0 1 0,0-1-1,0 0 1,0 0 0,-1 0 0,1 1-1,0-1 1,0 0 0,0 0 0,0 0-1,0 1 1,0-1 0,0 0 0,0 0-1,0 1 1,0-1 0,0 0 0,0 0-1,0 1 1,0-1 0,0 0 0,0 0 0,0 1-1,0 0 18,1 0 0,-1-1 0,1 1 0,-1 0 0,1 0 0,-1-1 0,1 1 0,0 0 0,-1-1 0,1 1-1,0-1 1,-1 1 0,2 0 0,3 2 65,1 0 0,0-1 0,-1 0 0,1 1 0,0-2 0,0 1 0,0-1 0,1 0 0,-1 0 0,0-1 0,0 1 0,0-1 0,9-2 0,3 0 211,0-1 0,-1-2 0,25-8-1,-30 9-232,0-1-1,-1-1 0,1 0 1,-1 0-1,-1-1 0,1 0 1,-1-1-1,-1-1 0,0 1 1,0-1-1,0-1 0,11-16 1,0-7-65,0 0 0,25-65 1,-28 58-7,38-66 0,-55 106 2,1 0 1,-1-1 0,0 1-1,0-1 1,0 1-1,1 0 1,-1-1 0,0 1-1,0 0 1,1-1-1,-1 1 1,0 0 0,1-1-1,-1 1 1,1 0-1,-1 0 1,0 0 0,1-1-1,-1 1 1,0 0-1,1 0 1,-1 0 0,2 0-1,-2 0-1,0 0-1,1 1 0,-1-1 1,1 1-1,-1-1 0,0 1 1,1 0-1,-1-1 0,0 1 1,0-1-1,1 1 0,-1 0 1,0-1-1,0 1 0,0-1 1,0 1-1,0 0 0,0-1 1,0 2-1,2 26-130,-2 1-1,-4 49 1,-17 63 241,3-26 102,13-72-131,-7 59 1,-39 156 0,42-228 45,-1 0-1,-1-1 0,-2-1 0,-1 0 0,-35 51 0,43-72-59,0 1 0,-1-1 0,0 0 1,0 0-1,-13 9 0,18-15-20,0 1 1,0-1-1,0 1 1,-1-1 0,1 0-1,0 0 1,0 0-1,-1 0 1,1-1-1,-1 1 1,1-1 0,-1 1-1,1-1 1,-1 0-1,1 0 1,0 0-1,-1 0 1,1 0 0,-1 0-1,1-1 1,-1 0-1,1 1 1,-1-1-1,1 0 1,0 0 0,-4-2-1,5 2-35,0 0 1,0 0-1,0 0 0,0 0 1,0 0-1,1 0 0,-1 0 1,0 0-1,0 0 0,1 0 0,-1-1 1,1 1-1,-1 0 0,1-1 1,0 1-1,-1 0 0,1 0 1,0-1-1,0 1 0,0-1 1,0 1-1,0 0 0,0-1 0,0 1 1,1 0-1,-1 0 0,0-1 1,1 1-1,-1 0 0,1-1 1,0 0-1,2-4-2,1-1 1,-1 1-1,1 1 0,7-10 1,1 1-74,0 1 1,0 1-1,1 0 1,1 1-1,15-10 0,-19 14 31,1 1 1,0 1-1,1-1 0,-1 2 0,1 0 0,0 0 0,0 1 0,14-2 0,20 0-110,1 3 0,73 5 0,94 23-3356,-186-21 2088,-1 0 1,30 11 0,-48-13 491,0 1 0,0 0 0,0 0 0,0 1 0,-1 0 0,0 1 0,0 0 0,0 0 1,11 13-1,17 26-3001,1 2-804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00:05:04.7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1182 6048,'-4'-2'2511,"6"6"-1581,9 6 919,-7-8-1397,0 0-1,0-1 1,0 1 0,0 0-1,0-1 1,0 0-1,1 0 1,-1-1-1,1 1 1,-1-1-1,0 0 1,1 0-1,-1 0 1,6-1 0,-4-1-207,-1 1 0,0-1 0,1 0 1,-1 0-1,0-1 0,0 1 1,0-1-1,0 0 0,0-1 1,7-6-1,40-40 1342,81-101-1,-46 20-893,-61 87-532,3-4-23,58-89 251,-69 111-292,2 0 1,0 2-1,25-22 1,-43 43-106,0 1 1,1 0-1,-1 0 1,1 0-1,0 0 1,0 0-1,0 1 1,0-1-1,0 1 1,0 0-1,0 0 0,0 0 1,4-1-1,-6 2 5,0 0 0,0 0 0,0 0 0,1 1 0,-1-1 0,0 0-1,0 0 1,0 1 0,0-1 0,0 1 0,0-1 0,0 1 0,0-1-1,-1 1 1,1-1 0,2 2 0,-2 0 2,1 0 0,-1 0 0,1 0-1,-1 0 1,0 0 0,0 0 0,0 0 0,0 1-1,1 3 1,1 7 1,0 1 0,-1-1-1,-1 0 1,0 0 0,-2 23 0,-12 68 305,8-82-235,-1 0-1,-1-1 0,-1 0 1,-1 0-1,-1-1 0,0 0 1,-2-1-1,0 0 0,-1 0 1,-22 22-1,22-29-19,-1 0-1,0-2 1,0 0 0,-1 0 0,0-1 0,0-1-1,-1-1 1,-24 8 0,27-10-40,0-1 0,0 0 1,0-1-1,0-1 0,-1 0 0,1 0 1,-1-2-1,1 0 0,-1 0 0,1-1 1,-1-1-1,-18-4 0,30 5-86,-1 0 0,0 0 1,0 1-1,0-1 0,-1 1 0,1-1 0,0 1 0,-4 1 1,7-1 61,1 0 1,-1 1-1,0-1 1,1 0-1,-1 0 1,1 1-1,-1-1 1,1 0-1,-1 0 1,1 1-1,-1-1 1,1 0 0,-1 0-1,1 0 1,-1 0-1,1 0 1,0 0-1,0 0 1,52 6 71,0-2 1,1-2 0,-1-3-1,0-2 1,0-2 0,71-16-1,-100 14-52,0-1 1,0-1-1,0-1 0,-1-1 1,-1-1-1,0-1 0,-1 0 1,0-2-1,-1-1 0,27-27 1,125-155 334,-119 126-309,66-120 0,-108 172-73,0-1 0,-2 0 1,0-1-1,-1 0 0,-2-1 0,0 0 1,-1 0-1,-1 0 0,-2 0 0,0 0 0,-1-1 1,-2 1-1,-3-25 0,4 42-5,-1 1 1,1 0-1,-1 0 0,-1 0 0,1 0 1,-1 0-1,0 1 0,0-1 0,0 0 0,-1 1 1,-4-6-1,7 8 31,-2 1 0,1 0 0,0 0-1,0 0 1,0 1 0,0-1 0,0 0 0,-1 0 0,1 0 0,0 1 0,-1-1 0,1 1 0,-1-1-1,1 1 1,-1 0 0,1-1 0,0 1 0,-1 0 0,1 0 0,-1 0 0,1 0 0,-1 0 0,1 1-1,-1-1 1,-1 1 0,-1 0 3,0 1 0,-1-1 0,1 1-1,0 1 1,0-1 0,0 0-1,-5 6 1,-18 17-73,2 1 0,0 1-1,-20 31 1,25-28 104,1 1 0,1 0 0,1 1 1,-19 56-1,14-22 22,3 1 1,4 1 0,2 1-1,-6 102 1,17-155 8,2 1 0,0-1 0,1 1 0,0-1 0,2 1 0,0-1 0,9 29 0,-10-40-14,0 0 1,1-1 0,-1 1-1,1-1 1,0 0 0,0 1-1,1-1 1,-1-1-1,1 1 1,0 0 0,0-1-1,0 0 1,0 0-1,1 0 1,-1-1 0,1 1-1,0-1 1,-1 0-1,1 0 1,0-1 0,0 1-1,10 0 1,1 0 34,2 0 0,-1-2 1,0 0-1,0-1 0,27-5 0,-21 1-42,-1-1 0,1-1 0,-2-1 0,1-1 0,-1-1 0,0 0 0,-1-2 0,36-27 0,-49 33 5,-1 1 0,10-13 0,5-4-264,-20 21 120,-2 3-102,-9 14-137,0 6 353,5-11-37,0 1 0,-7 24 0,11-33 44,0 1 0,1 0 0,-1 0 0,1-1 0,0 1 0,0 0 0,0 0-1,1-1 1,-1 1 0,1 0 0,0-1 0,0 1 0,0 0 0,3 5 0,-2-6 8,0 0-1,0 0 1,0 0 0,0 0-1,0 0 1,1 0 0,-1-1 0,1 1-1,0-1 1,0 0 0,0 1-1,0-1 1,0-1 0,4 3 0,-6-3-3,1-1 0,-1 0 1,1 1-1,-1-1 1,0 0-1,1 0 0,-1 0 1,1 0-1,-1 0 1,0 0-1,1 0 0,-1-1 1,1 1-1,-1 0 1,0-1-1,2 0 1,-1 0 8,0 0 1,0 0 0,0-1 0,0 1 0,-1-1 0,1 1 0,-1-1-1,1 0 1,-1 0 0,1 0 0,-1 1 0,2-5 0,0-1-46,-1 1 1,0 0-1,0-1 0,0 1 1,-1-1-1,0 0 0,0 1 1,-1-1-1,0 0 0,0 0 1,0 0-1,-1 1 1,0-1-1,-1 0 0,1 1 1,-1-1-1,0 1 0,-1 0 1,0 0-1,0-1 0,-7-9 1,8 14 0,0 0-1,0 1 1,0-1 0,0 1-1,0-1 1,0 1 0,-1 0 0,1 0-1,0 0 1,-1 0 0,1 0-1,-1 1 1,1-1 0,-1 1-1,1-1 1,-4 1 0,2 0 7,1 0 0,-1 0 1,1 0-1,-1 0 0,0 1 0,1-1 0,-1 1 1,1 0-1,0 0 0,-1 0 0,-4 3 1,7-3 6,0-1 1,1 1 0,-1-1 0,0 1-1,1-1 1,-1 1 0,0-1 0,1 1 0,-1 0-1,1-1 1,-1 1 0,1 0 0,-1-1 0,1 1-1,0 0 1,-1 0 0,1-1 0,0 1 0,-1 0-1,1 0 1,0 0 0,0-1 0,0 1-1,0 0 1,0 0 0,0 0 0,0 0 0,0-1-1,0 1 1,0 0 0,1 0 0,-1 0 0,0 0-1,0-1 1,1 1 0,-1 0 0,1 0 0,-1-1-1,1 2 1,1 0 10,0 0-1,-1 0 1,1 0-1,0 0 1,0 0 0,0-1-1,0 1 1,0-1-1,0 0 1,1 1-1,-1-1 1,3 1 0,3 0 47,1 0 0,0 0 1,-1-1-1,1 0 0,0-1 1,0 0-1,-1 0 0,1-1 1,0 0-1,-1 0 1,13-4-1,8-5 125,53-24 0,-75 31-188,195-81 31,-201 83-9,0 1-1,-1-1 1,1 1-1,0 0 1,0-1-1,0 1 1,0 0-1,0 0 1,0 0-1,0 0 1,0-1-1,0 1 1,0 1-1,0-1 1,0 0-1,0 0 1,0 0-1,0 0 1,0 1-1,1 0 1,-2-1-6,1 1 1,-1-1 0,1 1-1,-1-1 1,0 1-1,1 0 1,-1-1 0,0 1-1,0 0 1,1-1-1,-1 1 1,0 0 0,0-1-1,0 1 1,0 0-1,0-1 1,0 1 0,0 0-1,0-1 1,0 1-1,-1 1 1,-1 6 19,0-1 0,0 1 0,-8 13 0,7-15-21,-5 12-50,2-9 62,2 1-1,-1 1 0,1-1 1,1 1-1,-1 0 0,2-1 0,-3 21 1,5-30-15,0-1 0,0 1-1,0-1 1,0 1 0,0 0 0,1-1 0,-1 1 0,0-1 0,0 0 0,0 1-1,1-1 1,-1 1 0,0-1 0,0 1 0,1-1 0,-1 1 0,0-1-1,1 0 1,-1 1 0,0-1 0,1 0 0,-1 1 0,1-1 0,-1 0 0,1 0-1,-1 1 1,1-1 0,-1 0 0,1 0 0,-1 0 0,1 0 0,-1 0-1,1 1 1,-1-1 0,1 0 0,0 0 0,18-3 115,-1-2-91,0 0 0,0-2 0,-1 0 0,20-11 0,-27 11 5,0 1-1,0-1 0,-1-1 1,0 1-1,-1-2 1,1 1-1,11-16 1,-18 20-17,25-31-11,-24 32-46,0 0-1,0 0 1,0 0-1,0 1 1,0-1-1,0 1 1,8-4-1,-11 6 39,1 0-1,-1 0 1,0 0-1,1 0 0,-1 1 1,0-1-1,1 0 1,-1 0-1,0 0 1,1 1-1,-1-1 1,0 0-1,0 0 1,1 1-1,-1-1 1,0 0-1,0 1 1,0-1-1,0 0 1,1 1-1,-1-1 0,0 0 1,0 1-1,0 0 1,0-1-6,16 39-3,-9-19 93,1-1 1,19 34-1,-27-52-71,1 0 0,-1-1 0,1 1 0,-1 0 0,1 0 0,0-1 0,-1 1 0,1-1 0,0 1 0,-1 0 0,1-1 0,0 1 0,0-1 0,-1 0 0,1 1 0,0-1 0,0 0 0,1 1-1,-1-1 6,0 0-1,-1 0 0,1 0 0,0 0 0,-1-1 0,1 1 0,-1 0 0,1 0 1,0 0-1,-1-1 0,1 1 0,0 0 0,-1-1 0,1 1 0,-1-1 0,1 1 0,-1-1 1,1 1-1,0-1 0,1-2 41,0-1 1,0 1-1,0 0 0,0-1 1,-1 0-1,1 1 1,1-8-1,3-22 22,0 0 0,0-42 1,-3 38-237,10-58 0,-12 93 170,-1 0-1,1 0 1,-1-1-1,1 1 1,0 0 0,0 0-1,0 0 1,0 0-1,1 0 1,-1 0 0,0 1-1,1-1 1,-1 0-1,4-2 1,-2 2-1,0 0 0,1 1 0,-1-1 0,0 1-1,1 0 1,-1 0 0,0 0 0,1 0 0,3 0 0,191-17 215,-26 4-494,-122 6-479,-33 4-678,0 1-1,0 1 0,1 0 1,34 3-1,-46 0 428,0 1 0,0 0-1,-1 0 1,1 1 0,-1 0 0,1 0 0,-1 0-1,0 0 1,0 1 0,0 0 0,7 8 0,3 0-798,12 12-2766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00:05:08.4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1037 5824,'-14'-2'3529,"34"1"1358,-4 0-3976,1 0 1,-1-1 0,0 0 0,0-2 0,26-8 0,-21 4-396,-1 0 0,0-2 0,30-20 0,-14 5-197,-2-2-1,-1-1 1,51-57 0,-78 77-279,0 2-39,0-1-1,0 1 0,1 0 1,-1 0-1,11-6 1,-16 12 6,-1-1 0,0 1 0,1 0 0,-1 0 0,0 0 0,1 0 0,-1 0 0,0 0 0,1 0 0,-1-1 1,0 1-1,1 0 0,-1 0 0,1 0 0,-1 1 0,0-1 0,1 0 0,-1 0 0,0 0 0,1 0 0,-1 0 1,0 0-1,1 0 0,-1 1 0,0-1 0,1 0 0,-1 0 0,0 0 0,1 1 0,-1-1 0,0 0 0,0 0 0,1 1 1,-1-1-1,6 14 134,-5-3-63,-1 1 0,1 0 0,-2-1 0,0 1 0,0-1 0,-6 21 0,3-7-101,-81 340 527,78-339-480,-47 155 436,15-59 946,39-121-1375,0-1-1,0 1 0,0 0 1,-1-1-1,1 1 1,0 0-1,0-1 0,-1 1 1,1 0-1,-1-1 0,1 1 1,0-1-1,-1 1 1,1-1-1,-1 1 0,0 0 1,-2-4 280,3-6-8,10-51-221,1 1 0,4 0 0,2 2 0,24-57 0,64-157-371,-70 179 269,3-4-105,-29 78 68,0 1 1,0 0-1,16-18 0,-23 31 44,1 0 0,1 1-1,-1-1 1,0 1 0,1 0-1,0 0 1,-1 1 0,1-1 0,0 1-1,1-1 1,-1 1 0,0 0-1,9-2 1,-10 4 27,0-1 0,0 1 0,0 0 0,-1 0 0,1 0 0,0 0 0,0 1 0,0-1 0,0 1 0,-1 0 0,1-1 0,0 1 0,-1 1 0,1-1 0,-1 0 0,1 0 0,-1 1 0,1 0 0,-1-1 0,0 1 0,0 0 0,0 0 0,3 4-1,1 2 16,0 0 0,-1 0-1,0 1 1,-1 0-1,0 0 1,0 0-1,-1 1 1,0-1 0,0 1-1,1 11 1,-2-7 18,-1 0 0,0 0 1,-1 1-1,0-1 0,-1 0 1,-4 21-1,3-26-28,-1 0 0,0-1 0,0 0 1,0 1-1,-1-1 0,-1 0 0,1-1 0,-1 1 1,-1-1-1,1 0 0,-1 0 0,0-1 0,-1 0 1,0 0-1,0 0 0,0-1 0,0 0 0,-1 0 1,-11 4-1,16-7-17,0-1 0,0-1 0,0 1 1,0 0-1,-1-1 0,1 0 0,0 1 0,0-1 1,-1 0-1,1-1 0,0 1 0,0-1 0,-6-1 0,3 0-6,0-1 0,0 0 0,0 0 0,0 0-1,-8-7 1,6 6-157,7 4 151,1 0 0,-1-1 0,0 1 0,0 0 0,0-1 1,1 1-1,-1-1 0,0 1 0,0 0 0,1-1 0,-1 0 1,0 1-1,1-1 0,-1 1 0,1-1 0,-1 0 0,0 0 1,1 1-1,0-1 0,-2-1 0,2 1-134,24-3 120,-6 1-85,53 0-75,-9 1 90,210-32 189,-217 24-69,-1-3-1,-1-3 1,53-22 0,-72 24-28,80-37 228,-110 49-216,-1 0 1,1 0-1,0 0 1,-1-1-1,1 0 1,4-4-1,-8 6-7,1 0-1,-1 1 0,1-1 1,-1 1-1,1-1 1,-1 0-1,1 1 0,-1-1 1,1 0-1,-1 1 0,0-1 1,0 0-1,1 0 0,-1 1 1,0-1-1,0 0 1,0 0-1,0 0 0,0 1 1,0-1-1,0 0 0,0 0 1,0 0-1,0 1 1,0-1-1,-1 0 0,1 0 1,0 1-1,0-1 0,-1 0 1,1 1-1,-1-1 1,1 0-1,-1 1 0,1-1 1,-1 0-1,1 1 0,-1-1 1,1 1-1,-2-2 0,1 2 2,-1-1-1,1 0 0,0 0 1,-1 1-1,1-1 0,-1 1 0,1-1 1,-1 1-1,1 0 0,-1-1 0,1 1 1,-1 0-1,1 0 0,-1 0 1,1 0-1,-1 0 0,1 1 0,-1-1 1,1 0-1,-1 1 0,1-1 0,-1 1 1,1-1-1,0 1 0,-1 0 1,1 0-1,-2 1 0,-4 2-13,1 1 1,0 0-1,-10 11 1,-7 8 19,2 1 0,0 1 0,2 0-1,1 2 1,1 0 0,-16 38 0,32-64 0,0 0 0,1-1-1,-1 1 1,0 0 0,1 0-1,-1-1 1,1 1 0,-1 0-1,1 0 1,0 0 0,0-1 0,0 1-1,0 0 1,0 0 0,0 0-1,1 0 1,-1-1 0,1 1-1,-1 0 1,1 0 0,1 3-1,-2-5 0,1 0 0,-1 0 0,0 0 0,1 1 0,-1-1 0,0 0 0,1 0-1,-1 0 1,0 0 0,1 0 0,-1 0 0,0 0 0,1 1 0,-1-1-1,1 0 1,-1 0 0,0-1 0,1 1 0,-1 0 0,1 0 0,-1 0-1,0 0 1,1 0 0,-1 0 0,0 0 0,1-1 0,-1 1 0,0 0 0,1 0-1,-1 0 1,1-1 0,10-7 75,-7 5-76,-1-1-1,1 0 0,-1 0 0,1 0 0,-1-1 0,-1 1 1,1-1-1,3-8 0,1-6 5,5-20 0,-4 13-10,45-148-306,-50 161 296,-2 4-96,0 16-24,-1 18 193,4 82 120,-3-93-177,2 0 0,-1-1 1,2 1-1,0-1 0,10 24 0,-12-33 10,0-1 1,0 1 0,0-1-1,1 1 1,-1-1 0,1 0-1,0 0 1,-1 0 0,1-1-1,1 1 1,-1-1 0,0 1-1,1-1 1,-1 0 0,7 2-1,-5-2 10,1 0 0,0-1-1,0 1 1,0-2-1,0 1 1,1-1-1,-1 1 1,0-2 0,9 0-1,0-2 15,1-1 1,-1 0-1,0-1 0,-1 0 0,1-1 0,-1-1 1,17-11-1,-10 5-51,-1-1 0,0-1 1,-1 0-1,0-2 0,-1 0 0,-1-2 1,-1 1-1,-1-2 0,-1 0 1,19-33-1,-27 44 32,1-2-308,-7 10 173,1 3 54,0 3 71,1 0 0,-1 1 0,0-1 0,0 10 0,2 11-52,0-4-8,0 34 0,-2-34 11,5 33 1,-2-37 41,-2-5 16,0 0 1,8 19 0,-9-28-18,1 0 1,0 0-1,1 0 1,-1 0-1,1 0 0,0 0 1,-1-1-1,2 1 1,-1-1-1,0 0 0,4 3 1,-4-4 14,0-1-1,0 1 1,0-1 0,0 0 0,0 0-1,0 0 1,0 0 0,0-1 0,0 1-1,0-1 1,1 0 0,-1 0 0,0 0-1,0 0 1,0 0 0,1-1 0,5-1-1,5-2 15,0-1 0,21-9 0,-27 10-86,6-2 55,-1-1 0,1 0 0,-1 0 0,-1-1 0,0-1 0,0 0 0,-1-1 0,17-18 0,4-10 42,-1-1 0,26-46 0,42-92-4,-72 123-112,23-65 0,-44 101 43,-1 0 1,0 0-1,-1 0 0,-1-1 1,-1 0-1,0 1 1,-3-37-1,1 53 7,0 0-1,0 1 0,0-1 1,0 0-1,-1 1 0,1-1 1,-1 1-1,1-1 1,-1 0-1,1 1 0,-1-1 1,0 1-1,0 0 1,0-1-1,0 1 0,-2-2 1,3 3 6,-1-1 0,0 1 1,0 0-1,0 0 0,0 0 0,0-1 1,0 1-1,0 0 0,0 0 0,0 0 1,0 1-1,0-1 0,0 0 0,0 0 1,1 0-1,-1 1 0,0-1 1,0 1-1,0-1 0,0 0 0,0 1 1,1-1-1,-1 1 0,0 0 0,0-1 1,1 1-1,-1 0 0,0 1 0,-17 15 12,2 1 0,0 1 0,-22 34-1,29-40 7,-3 5 20,1 1 0,1 1 0,0-1 0,2 1 0,0 1 0,2 0 0,0 0 0,1 0-1,-2 23 1,4-19-16,2 0 0,0 1-1,2-1 1,1 0 0,1 1-1,1-1 1,10 36-1,-10-50 37,0 1 0,1-1 1,0 1-1,1-2 0,13 21 0,-17-28-27,0 0 0,0 0 1,1 0-1,0 0 1,0 0-1,-1-1 0,1 1 1,1-1-1,-1 0 0,0 0 1,1 0-1,-1 0 1,1-1-1,-1 1 0,1-1 1,0 0-1,0 0 1,-1 0-1,1-1 0,0 1 1,8-1-1,-6 0 4,0-1 0,0 0-1,-1 0 1,1 0 0,0-1-1,0 0 1,-1 0 0,1 0 0,-1-1-1,0 0 1,0 0 0,0 0 0,0-1-1,0 1 1,-1-1 0,1 0 0,-1-1-1,0 1 1,5-9 0,9-13-48,-2-2 1,0 0-1,-2-1 1,-1 0-1,9-33 0,-19 52 50,-4 8-10,-6 19-72,-33 196 300,36-191-171,2-12-35,1-1 0,-2 17 1,3-24-31,0 0 1,0 0 0,0 0-1,1 0 1,-1 1 0,0-1-1,1 0 1,0 0 0,-1 0-1,1 0 1,0-1 0,0 1-1,0 0 1,0 0 0,0 0-1,1-1 1,1 3 0,-2-3 8,1 0 0,-1-1 0,0 1 0,1 0 0,-1-1-1,1 1 1,-1-1 0,1 0 0,-1 1 0,1-1 0,-1 0 0,1 0 0,-1 0 0,1 0 0,-1 0 0,1 0 0,1-1 0,27-6-105,-25 5 79,24-8-101,47-24 1,-37 15 89,225-97-83,-248 108 89,25-17-1,-25 15-72,19-10 1,-12 4 0,-21 14 124,-3 3-15,-10 9-94,-32 33-50,-81 84 68,120-123 81,1-1 0,0 1 0,1 0-1,-1 0 1,1 1 0,-1-1 0,1 0-1,0 1 1,1 0 0,-3 8 0,4-12-24,0 1 1,0-1 0,0 0-1,0 0 1,0 0-1,1 1 1,-1-1 0,0 0-1,1 0 1,-1 0 0,1 1-1,-1-1 1,1 0-1,0 0 1,-1 0 0,1 0-1,0 0 1,0 0 0,-1 0-1,1-1 1,0 1-1,0 0 1,0 0 0,0-1-1,0 1 1,2 0-1,1 2-13,0-1 0,1 0-1,-1-1 1,1 1-1,5 1 1,5-1-36,1-1 0,-1 0 0,1-1 0,-1 0-1,1-1 1,-1-1 0,0-1 0,0 0 0,27-9 0,-31 8 7,1-1 0,-1-1 0,0 0-1,0 0 1,-1-1 0,0 0 0,14-14 0,0-1-91,34-44 0,177-198-240,-205 233 401,-1-1-1,-2-2 1,-2 0-1,-1-2 1,34-69-1,-35 53-82,-2-2 0,21-86 0,-40 132-62,-1 1-1,1-1 1,-2 0 0,1 0-1,-1-13 1,-5 8-167,5 12 280,0 1 1,-1 0-1,1 0 0,0 0 1,0-1-1,-1 1 0,1 0 1,0 0-1,0 0 0,-1 0 1,1 0-1,0 0 0,-1-1 1,1 1-1,0 0 0,-1 0 1,1 0-1,0 0 0,0 0 1,-1 0-1,1 0 0,0 0 1,-1 0-1,1 1 0,-1-1 1,-1 1 9,0 0 0,0 0 0,0 0 0,0 1 0,0-1 0,0 1 0,1-1 0,-4 5 0,-11 13 101,1 1 1,-20 34-1,2-3 61,-17 20-115,-30 44-190,62-86 153,1 1-1,-14 36 1,17-30 77,1 1 1,1 1-1,3 0 0,1 0 1,1 1-1,3 0 0,0 56 1,4-83-43,1 1-1,0 0 1,1-1 0,1 1-1,0-1 1,9 23 0,-10-31-31,0 1 0,1 0-1,-1-1 1,1 0 0,0 0 0,0 1 0,1-2 0,-1 1-1,1 0 1,0-1 0,0 1 0,0-1 0,0 0 0,1-1 0,-1 1-1,1-1 1,0 0 0,0 0 0,7 2 0,1-1-7,1 0 0,0-1 1,0-1-1,0 0 0,0 0 0,0-2 1,0 0-1,0 0 0,0-2 0,18-4 1,-22 3-22,0 1 0,-1-1 1,0-1-1,1 0 1,-2 0-1,1-1 0,-1 0 1,1 0-1,-2-1 1,1 0-1,-1 0 1,0-1-1,-1 0 0,11-16 1,-8 6 8,0 0 0,-1-1 0,-1 0 0,8-38 0,-13 50-46,-1 0 1,0 0-1,1-8 0,-2 13 34,0 0 0,0 0-1,0 0 1,0 1-1,-1-1 1,1 0-1,0 0 1,-1 0-1,1 1 1,-1-1-1,1 0 1,-1 0 0,0 1-1,0-1 1,0 1-1,-2-3 1,3 3 6,-1 1 0,1 0 0,0 0 0,-1-1 0,1 1 0,0 0 0,-1 0 0,1 0 0,-1-1 0,1 1 1,0 0-1,-1 0 0,1 0 0,0 0 0,-1 0 0,1 0 0,-1 0 0,1 0 0,-1 0 0,1 0 0,0 0 0,-1 0 0,1 0 0,0 1 0,-1-1 1,1 0-1,-1 0 0,0 1 0,-10 10-108,-6 19 113,17-29 10,-6 11 12,1 1 0,1-1-1,0 1 1,1-1 0,-3 21 0,6-25-10,-1 0 1,1 0 0,0 0 0,1 0 0,0 0 0,0-1 0,1 1 0,0 0 0,0-1 0,6 14-1,-5-15 39,0 1 0,1-1 0,-1 0-1,1-1 1,1 1 0,-1-1 0,9 9-1,-11-13-25,0 1 1,1 0-1,-1-1 0,1 1 0,-1-1 0,1 0 1,0 0-1,0 0 0,-1 0 0,1 0 0,0 0 1,0-1-1,0 0 0,0 1 0,-1-1 0,1 0 0,0 0 1,0-1-1,0 1 0,0-1 0,5-1 0,-2 0-16,2 0 8,0 0 0,0-1 0,-1 0 0,1 0 0,-1 0 0,0-1 0,13-10-1,26-27-45,45-55-1,-31 31 9,-53 59-13,0-1-14,-1 0-1,1 0 0,-1 0 1,9-16-1,-27 46 21,-1-1 0,-1 0 0,-20 23 0,19-25 33,-101 119-101,46-78 400,62-54-211,7-7-82,1 0 0,-1 1 1,0-1-1,1 1 0,-1-1 0,1 1 0,-1-1 0,1 1 0,-1-1 0,1 1 0,0 0 0,-1-1 0,1 1 0,0-1 0,-1 1 0,1 0 0,0 0 0,0-1 0,0 1 0,-1 0 0,1 0 0,11 0 133,24 2-418,0-2 0,46-3-1,-4-1-3056,-36 0-1028,-26-1-263,-34-8-4266,-10-7 5515,-5-8 493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31:49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252 162 2720,'0'0'140,"-1"0"0,1-1 1,0 1-1,-1-1 0,1 1 0,0-1 0,0 1 1,0-1-1,-1 1 0,1-1 0,0 1 1,0-1-1,0 1 0,6-9 7485,-6 9-7496,1 29 3540,-5-3-3246,-2-1-1,0 1 1,-18 43 0,-56 176 551,17-48-466,55-175-452,-43 129 608,41-124-172,6-19 18,4-11-93,39-183-660,11-43 193,-34 173 82,95-348-251,-109 396 244,0-3 12,1 1-1,0 0 1,0-1 0,1 1 0,10-18-1,-14 27-23,0 1-1,1 0 0,-1-1 1,0 1-1,0 0 1,1-1-1,-1 1 0,0 0 1,1-1-1,-1 1 0,1 0 1,-1 0-1,0-1 1,1 1-1,-1 0 0,1 0 1,-1 0-1,1 0 1,-1 0-1,0-1 0,1 1 1,-1 0-1,1 0 0,-1 0 1,1 0-1,-1 0 1,1 0-1,-1 1 0,0-1 1,1 0-1,-1 0 0,1 0 1,-1 0-1,1 0 1,-1 1-1,0-1 0,1 0 1,-1 0-1,0 1 0,1-1 1,-1 0-1,0 1 1,1-1-1,-1 0 0,0 1 1,1-1-1,-1 1 0,13 19 252,-13-19-231,15 33 328,-1 0 1,12 49-1,-13-38-69,7 32 13,14 110 1,2 11-373,-23-133-1147,-10-24-4735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00:05:08.8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17 11136,'-13'-8'5056,"16"0"-4417,7 8 33,-2 0-512,0 0-288,2 0 64,4 0-480,-6 3-2527,-8 5-3265,-22 4 4096,-14 5-928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00:05:09.1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 61 11648,'-35'-9'4288,"39"14"-3329,19-5-255,-2 0 928,11-5-1024,13-3 1184,41 1-1024,44-1-384,1 0-256,-6-1-1472,6 1 736,13 5-4255,-6 3 2687,-20 8-5760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00:05:09.5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6 100 4992,'-3'-8'658,"3"7"-561,-1 0 1,1-1-1,-1 1 1,1-1-1,0 1 1,-1-1-1,1 1 1,0-1 0,0 1-1,0-1 1,0 1-1,0-1 1,1 1-1,-1-1 1,1-2-1,2-4 815,0 1 0,0 0 0,1 0 0,7-12 0,-10 17-584,0 1 1,0-1-1,1 1 0,-1-1 0,0 1 1,1 0-1,-1 0 0,1 0 0,-1 0 1,1 0-1,0 0 0,2-1 1,-3 2-181,0-1 0,0 1 1,0 0-1,0 0 1,0 0-1,0 0 1,0 0-1,0 1 1,0-1-1,0 0 0,0 0 1,0 1-1,0-1 1,0 0-1,0 1 1,0-1-1,0 1 1,0 0-1,0-1 0,0 1 1,-1 0-1,1-1 1,0 1-1,1 1 1,4 6 522,0 0 1,0 0 0,-1 0 0,0 1-1,0-1 1,6 20 0,14 59 456,-18-60-1118,-5-19-365,11 49 796,-10-37-2868,-2-2-3387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00:05:09.9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12224,'5'0'4511,"11"16"-3487,3 21-320,-9-11 2176,-2 16-1728,-3 1 672,-5 0-1088,0-3-448,0-3-160,0-6 0,-5-3-64,-3 1-1728,3-6 928,0-1-3808,1-2 2528,4-1-7391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00:05:12.3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220 259 2720,'9'-26'1136,"1"-5"2518,-8 25-1585,-1 1 0,0-1 0,0-11 1296,-1 19-2064,-2 27-361,-8 48-1,3-37-524,-3 19 405,-18 57 1,-26 57 175,-1 4-231,23-50-225,-9 31 152,37-138-78,4-19-354,0-4-64,1-1-135,11-46 307,-2 13-261,19-84 85,49-125 0,-10 21-305,3-11 151,-62 214-7,0 1 0,2-1 1,0 2-1,17-23 0,-22 34-19,1 1 0,0-1 0,0 2 0,1-1-1,0 1 1,0 0 0,1 0 0,0 1 0,0 1 0,0-1 0,12-4 0,-17 9-12,0-1 0,0 1 0,-1 0 0,1 0 0,0 0 0,0 1 0,1 0 0,-1-1 0,0 1 0,0 0 0,0 1 0,0-1 0,0 1 0,0 0 0,0 0 0,0 0 0,0 0 0,-1 1 0,1 0 0,0-1 0,-1 1 0,1 1 0,-1-1 0,0 0 0,0 1 0,0 0 0,0 0 0,0 0 0,0 0 0,-1 0 0,1 0 0,-1 1 0,0-1 0,0 1 0,0-1 0,-1 1 0,2 5-1,0 2 61,0 0 0,-1 0-1,0 0 1,-1 0-1,0 15 1,-8 56 233,4-61-253,-2 0-1,0 0 1,-2-1-1,0 0 1,-1-1-1,-1 1 1,-1-1-1,0-1 1,-2 0-1,0-1 1,-1 0-1,0 0 1,-2-2 0,0 0-1,0 0 1,-18 11-1,25-20 2,1-2 0,-1 1-1,1-1 1,-1 0 0,-1-1-1,1 0 1,0 0 0,-1-1-1,1 0 1,-1 0 0,0-1-1,0 0 1,1 0 0,-13-2 0,14 1-275,-1-1 0,0 0 1,1-1-1,-1 0 1,1 0-1,0 0 1,0-1-1,0 0 1,0-1-1,0 1 1,1-1-1,-1-1 0,1 1 1,0-1-1,1 0 1,-9-9-1,13 13-130,0 0-1,0-1 0,0 1 0,1-1 1,-1 1-1,0-1 0,1 1 0,-1-1 1,1 1-1,-1-1 0,1 0 1,0 1-1,-1-1 0,1 0 0,0-1 1,0 2 139,0 0 0,0 1 0,1-1 0,-1 0 0,0 0 1,0 1-1,0-1 0,1 0 0,-1 1 0,0-1 0,1 1 0,-1-1 1,1 0-1,-1 1 0,1-1 0,-1 1 0,1-1 0,-1 1 1,1-1-1,-1 1 0,1 0 0,-1-1 0,1 1 0,0 0 0,-1-1 1,1 1-1,0 0 0,-1 0 0,1-1 0,0 1 0,-1 0 0,1 0 1,0 0-1,0 0 0,0 0 0,17 2-6052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00:05:14.9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1325 8384,'0'-1'93,"0"1"-1,-1 0 1,1 0 0,0 0 0,0 0 0,-1 0 0,1 0 0,0 0 0,0-1-1,0 1 1,-1 0 0,1 0 0,0 0 0,0-1 0,0 1 0,-1 0-1,1 0 1,0 0 0,0-1 0,0 1 0,0 0 0,0 0 0,0-1 0,0 1-1,0 0 1,0-1 0,-1 1 0,1 0 0,0 0 0,0-1 0,0 1-1,0 0 1,1 0 0,-1-1 0,0 1 0,0 0 0,0 0 0,0-1 0,0 1-1,0 0 1,0 0 0,0-1 0,0 1 0,1 0 0,-1 0 0,0 0-1,0-1 1,0 1 0,1 0 0,-1 0 0,0-1 0,18-14 1714,-6 5-907,67-82 1302,-5 6-1151,-26 40-137,3 2 0,1 2 0,2 2 0,66-36 0,-79 50 190,-34 23-431,-6 6-234,-7 14-43,0-5-314,-24 65 115,-46 121 310,72-186-483,1 0 1,-1 1-1,2-1 1,0 0-1,0 1 1,1 13-1,1-23-24,0 0-1,0 0 1,1 0-1,-1 0 0,1 0 1,-1 0-1,1 0 1,0 0-1,0 0 1,1 0-1,-1 0 0,1-1 1,-1 1-1,1 0 1,0-1-1,0 1 1,0-1-1,0 0 0,0 0 1,1 0-1,-1 0 1,0 0-1,1 0 1,0-1-1,-1 1 0,1-1 1,0 1-1,0-1 1,4 1-1,-1-1 19,1 1-1,-1-1 0,1 0 1,0-1-1,0 0 1,-1 0-1,1 0 0,0-1 1,-1 0-1,1 0 1,-1 0-1,1-1 1,-1 0-1,1-1 0,-1 1 1,0-1-1,0 0 1,-1-1-1,1 1 0,9-9 1,-2 0-28,-1 0 0,-1 0 1,0-1-1,0 0 0,-2-1 1,1 0-1,7-18 0,2-4 19,2-2-131,-2-1 0,21-59 0,-36 77-79,-5 19 99,-2 15 58,-28 147 18,27-137 27,1 0 1,0 0 0,2 0 0,1 0-1,3 27 1,-2-45 30,-1 0 0,1 0 1,1 0-1,-1-1 0,4 9 0,-5-12-24,0 0 0,1-1 1,-1 1-1,1 0 0,-1 0 0,1 0 0,-1-1 0,1 1 1,-1 0-1,1-1 0,0 1 0,-1-1 0,1 1 1,0 0-1,0-1 0,-1 0 0,1 1 0,0-1 0,0 1 1,0-1-1,-1 0 0,1 0 0,0 1 0,0-1 1,0 0-1,0 0 0,0 0 0,0 0 0,0 0 1,0 0-1,-1 0 0,1 0 0,0-1 0,0 1 0,0 0 1,0 0-1,0-1 0,0 0 0,2 0-30,0-1 0,0 1 0,-1-1 0,1 0 1,-1 0-1,1 0 0,-1 0 0,0 0 0,0-1 0,0 1 0,0-1 0,0 0 0,-1 1 0,1-1 0,-1 0 0,1 0 0,-1 0 0,0 0 0,0 0 1,-1 0-1,2-4 0,-1-6-5,0 0 1,-1 0-1,-2-24 1,1 25 49,0-4-69,-1-1 0,-1 0 0,0 1 0,-1-1 1,-1 1-1,-1 0 0,0 0 0,-1 1 0,-10-17 0,1 14-153,16 17 183,-1 1 0,1-1-1,-1 1 1,1-1 0,-1 1 0,0 0 0,1-1 0,-1 1 0,0 0 0,1-1 0,-1 1-1,0 0 1,1 0 0,-1 0 0,0 0 0,1 0 0,-1 0 0,0 0 0,1 0 0,-1 0 0,0 0-1,0 0 1,1 0 0,-1 0 0,0 1 0,1-1 0,-1 0 0,0 0 0,0 1 0,0 0-59,3 0-5,0 1 79,0-1 1,1 1-1,-1-1 1,1 1-1,-1-1 1,1 0-1,-1 0 0,1 0 1,-1-1-1,1 1 1,0-1-1,0 1 1,-1-1-1,1 0 1,0 0-1,0 0 0,-1 0 1,6-1-1,3-2 130,0 0-1,0-1 1,14-6-1,-10 3-87,225-97 258,-227 99-288,39-16 85,87-48 1,-122 59-39,-2 0 0,1-2 0,-1 0 0,-1-1 0,0 0 0,-1-1 0,0 0 0,-1-1 0,11-19 0,-2-4 48,-1-1 1,25-73 0,16-89 106,-56 185-150,-3 9-16,0 1 0,0-1 0,-1 0-1,0-1 1,0 1 0,0 0-1,-1-14 1,0 20-45,0 0 1,-1 0-1,1 0 0,0 0 0,0 0 0,-1 0 0,1 0 1,0 0-1,-1 0 0,1 0 0,-1 1 0,1-1 1,-1 0-1,1 0 0,-1 0 0,0 1 0,0-2 0,0 2-6,1 0 0,-1-1 0,0 1 0,1 0 0,-1 0 0,1 0 0,-1-1-1,0 1 1,1 0 0,-1 0 0,0 0 0,1 0 0,-1 0 0,1 0-1,-1 0 1,0 1 0,1-1 0,-1 0 0,0 0 0,0 1 0,-1 0 3,-1 0 0,1 1 0,-1-1 0,1 1 0,0 0 0,0-1 0,0 1 0,0 0 0,0 1 0,0-1 0,-1 2 0,-7 13-1,2 1-1,0 0 0,0 0 1,2 0-1,0 1 0,-3 21 1,0-3-33,-13 52-141,-19 66 267,-9 56 74,16 5 11,34-213-171,-2 6 4,1 0 0,0 0-1,0 0 1,1 0 0,0 0-1,1 0 1,2 15 0,-3-23-5,0-1 0,0 0 0,0 1 0,0-1 0,1 0 1,-1 1-1,0-1 0,0 0 0,0 1 0,0-1 0,0 0 0,0 1 1,0-1-1,1 0 0,-1 0 0,0 1 0,0-1 0,0 0 0,1 0 0,-1 1 1,0-1-1,0 0 0,1 0 0,-1 0 0,0 1 0,1-1 0,-1 0 1,0 0-1,0 0 0,1 0 0,-1 0 0,0 0 0,1 0 0,-1 0 0,0 1 1,1-1-1,-1 0 0,0 0 0,1-1 0,-1 1 0,0 0 0,1 0 1,-1 0-1,0 0 0,1 0 0,-1 0 0,0 0 0,1 0 0,-1-1 0,0 1 1,0 0-1,1 0 0,-1 0 0,0-1 0,0 1 0,1 0 0,12-17-277,-5 1 52,0 1 0,9-32-1,8-18-63,-16 46 206,-3 6-22,0 0 1,0 0-1,2 1 1,-1 0-1,19-21 1,-23 29 30,7 21-74,-8-11 154,0-1 0,0 1 0,1 0 0,-1-1 0,2 1 0,-1-1 0,8 10 0,-9-12 5,1-1 0,-1 1 0,1 0 0,0-1 0,0 1 0,0-1-1,0 0 1,0 0 0,0 0 0,1 0 0,-1-1 0,1 1 0,-1-1 0,8 1 0,-3-1 47,0-1-1,0 0 1,0-1-1,0 0 1,16-3-1,42-16-72,-36 10-64,168-59 75,-183 62 44,-1 0 1,0-1-1,0 0 0,-1-1 0,0-1 1,0 0-1,-1-1 0,-1 0 1,0-1-1,0 0 0,-1-1 1,9-15-1,6-16 59,-2 0 0,26-73 0,-15 37-76,61-106-1,-83 166-78,-1 0 0,0 0-1,-2-1 1,0 0-1,6-26 1,-15 46 47,1 0 1,-1 0-1,0-1 1,1 1-1,-1 0 1,0-1-1,0 1 0,0 0 1,0-1-1,0 1 1,0 0-1,0-1 1,-1 1-1,1 0 1,0-1-1,-1 1 1,1 0-1,-1 0 0,0-1 1,1 1-1,-1 0 1,0 0-1,1 0 1,-1 0-1,0 0 1,0 0-1,0 0 1,0 0-1,0 0 0,0 1 1,0-1-1,-1 0 1,1 1-1,0-1 1,0 0-1,0 1 1,-1 0-1,1-1 1,0 1-1,-1 0 0,-1-1 1,-3 1-28,0 0 0,0 0-1,0 0 1,0 1 0,0-1 0,0 1 0,-11 4 0,9-2 21,0 1 1,0 0-1,0 0 0,0 0 1,1 1-1,0 0 1,0 1-1,0-1 0,1 1 1,0 1-1,0-1 1,0 1-1,1 0 0,-6 10 1,-4 11-38,1-1 0,-17 51 0,22-52 42,-71 205 266,66-184-160,3 1 0,-10 96-1,21-104 5,1 1 0,2 0 0,11 51 0,-11-75-64,0 0-1,2 0 0,6 18 0,-8-29-30,-1-1 0,1 0 0,-1 1 0,1-1-1,1 0 1,-1 0 0,1-1 0,0 1 0,0-1 0,0 0 0,1 0 0,8 6-1,-9-9-3,-1 1 0,1-1 0,-1 0-1,1 0 1,0 0 0,0-1-1,-1 1 1,1-1 0,0 0-1,0 0 1,0-1 0,-1 1-1,1-1 1,0 0 0,0 1-1,-1-2 1,1 1 0,3-2-1,10-4 13,0-1-1,21-14 0,-32 18-15,33-23-33,-1-1 0,-1-2 0,35-39 0,-70 68 32,88-95 187,-87 92-182,0 1-1,0-1 1,-1 0 0,0 0 0,0 0-1,0 0 1,2-7 0,-4 10-12,1 0 0,-1-1 0,0 1 0,0-1-1,1 1 1,-1 0 0,0-1 0,0 1 0,-1-1 0,1 1 0,0 0 0,0-1 0,-1 1 0,1-1 0,-1 1 0,1 0 0,-1-1 0,0 1-1,1 0 1,-1 0 0,0 0 0,0 0 0,0-1 0,0 1 0,0 0 0,0 0 0,-2-1 0,-1 0-5,1 0 1,-1 0 0,0 0-1,0 1 1,-1-1 0,1 1-1,0 0 1,0 1-1,0-1 1,-1 1 0,1-1-1,0 1 1,-9 1 0,-3 1 12,0 1 1,-19 6-1,27-6-2,-1 0 0,1 0 0,0 1 0,1 0 0,-1 1-1,1 0 1,-1 0 0,2 0 0,-1 1 0,0 0 0,1 1 0,0-1 0,1 1 0,0 0-1,0 0 1,0 1 0,1 0 0,0 0 0,0 0 0,1 0 0,-3 10 0,3-9 33,1 1 1,0 0 0,0 0-1,1 0 1,0 0 0,1 0 0,0 0-1,0 0 1,1 0 0,0-1 0,1 1-1,1 0 1,-1 0 0,1-1 0,1 1-1,0-1 1,0 0 0,8 12-1,-9-16-12,1-1 0,0 1-1,0-1 1,0 1-1,0-1 1,1-1-1,-1 1 1,1-1-1,0 1 1,0-1-1,0-1 1,1 1 0,-1-1-1,1 0 1,-1 0-1,1-1 1,0 1-1,0-1 1,-1 0-1,1-1 1,0 0-1,0 0 1,0 0-1,0 0 1,7-2 0,2-2 19,0 1-1,0-2 1,-1 0 0,0-1 0,0 0 0,0-1 0,-1-1 0,19-13 0,9-11-61,62-65 0,-14 11 258,-84 82-214,1 0 1,0 0-1,9-4 0,-10 6 34,-1-1 0,1 1-1,-1-1 1,9-7 0,-13 27 643,-8 13-264,-15 39 1,-3 14-486,23-73 111,3-6-56,-1-1 1,0 0 0,1 0 0,-1 0-1,-1 0 1,1 0 0,-3 5 0,3-7 31,7-10-5,6-8-37,0 1 1,1 0-1,1 0 1,0 2-1,19-15 0,-21 19-2,0 2 0,1-1 0,0 2 0,1 0-1,0 0 1,0 1 0,24-6 0,-35 11-15,-1 0 1,0 1 0,0-1 0,1 1-1,-1 0 1,1-1 0,-1 1-1,0 0 1,1 1 0,-1-1-1,0 0 1,1 1 0,-1-1 0,0 1-1,4 1 1,-5-1 28,0 0 0,0 0 0,0 0 0,0 0 0,0 1 1,0-1-1,0 0 0,0 0 0,0 1 0,-1-1 0,1 0 0,-1 1 0,1-1 0,-1 1 0,1-1 0,-1 1 1,0-1-1,0 1 0,0-1 0,0 0 0,0 1 0,0-1 0,0 1 0,0-1 0,0 1 0,-2 2 0,-3 17 41,-1 0-1,-1 0 0,-1-1 0,-12 22 0,-4 10 69,37-62-70,16-18-183,-12 11 175,-6 6-45,0 1 1,0 0-1,1 1 0,22-13 0,-30 20-1,0 0 0,0 0 0,-1 0 0,1 1-1,1 0 1,-1 0 0,0 0 0,0 0 0,0 1 0,0 0 0,1-1-1,-1 2 1,0-1 0,0 0 0,1 1 0,-1 0 0,0 0-1,0 0 1,0 0 0,0 1 0,7 3 0,0 3-31,0 0 0,0 0 0,-1 1 0,0 0-1,9 12 1,16 14 156,-31-31-238,-1-1-1,1 0 1,0 0-1,0-1 0,1 1 1,-1-1-1,0 0 1,1 0-1,-1 0 1,9 1-1,-4-1-884,-1-2-1,1 1 1,0-1-1,-1 0 1,14-2 0,70-10-8359,-38 3 1829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00:05:16.1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0 395 6304,'0'3'2162,"5"3"-874,12 9 623,-11-10-504,1 2-240,-4-3-570,1-1 1,-1 0-1,1 0 0,0 0 1,0 0-1,7 4 1,-8-6-404,0 0 1,-1 0 0,1 0-1,0 0 1,0 0 0,0 0-1,0-1 1,0 1 0,0-1-1,0 0 1,-1 0 0,1 0-1,0 0 1,0-1 0,0 1-1,0-1 1,0 1 0,0-1-1,0 0 1,-1 0 0,1-1-1,0 1 1,-1 0 0,1-1-1,3-2 1,1-3 32,0 0 1,0-1-1,0 0 0,-1 0 1,0-1-1,-1 1 0,5-10 1,7-11 44,44-59 741,92-103 0,-142 180-830,-7 6-92,1 1 1,-1-1-1,0 0 0,-1 0 0,1-1 0,-1 1 0,4-10 0,-7 15-90,1 0 1,-1 0-1,0 0 1,0 0-1,0-1 0,0 1 1,0 0-1,0 0 0,0 0 1,0 0-1,0-1 0,1 1 1,-1 0-1,0 0 0,0 0 1,0 0-1,0-1 1,0 1-1,0 0 0,0 0 1,0 0-1,0 0 0,0-1 1,0 1-1,0 0 0,-1 0 1,1 0-1,0 0 0,0-1 1,0 1-1,0 0 0,0 0 1,0 0-1,0 0 1,0-1-1,0 1 0,-1 0 1,1 0-1,0 0 0,0 0 1,0 0-1,0 0 0,0 0 1,-1-1-1,1 1 0,0 0 1,0 0-1,0 0 0,0 0 1,-1 0-1,1 0 1,0 0-1,0 0 0,0 0 1,0 0-1,-1 0 0,1 0 1,0 0-1,0 0 0,0 0 1,-1 0-1,1 0 0,0 0 1,0 0-1,0 0 0,0 0 1,-1 1-1,1-1 0,-13 8-19,6-3 21,1 2 0,0-1 0,0 1 1,1 0-1,-1 0 0,2 0 0,-8 14 1,-22 62 73,31-76-68,-35 111 233,-26 140 1,37-42 223,22-164-452,-1 227 151,7-182-53,-1-97-107,0 0-1,0 0 0,0 0 0,0 1 0,0-1 1,0 0-1,0 0 0,0 0 0,0 0 1,0 0-1,0 1 0,0-1 0,0 0 0,0 0 1,0 0-1,0 0 0,-1 0 0,1 0 0,0 1 1,0-1-1,0 0 0,0 0 0,0 0 0,0 0 1,0 0-1,0 0 0,0 0 0,0 0 0,-1 0 1,1 1-1,0-1 0,0 0 0,0 0 1,0 0-1,0 0 0,0 0 0,0 0 0,-1 0 1,1 0-1,0 0 0,0 0 0,0 0 0,0 0 1,0 0-1,-1 0 0,-6-4-137,-5-8 19,4 5 103,0 1 1,-1 0-1,1 1 0,-1-1 0,0 2 1,-16-7-1,21 9-5,-63-22 134,53 22-95,12 3 89,9-1-2,351 0 1269,-239 0-4050,0 0-4229,-106 0 4799,-7 1 626,0-1 0,1 0 0,-1-1 0,0 1 0,1-1 0,5-2 0,-12 3 1293,1 0 0,-1 0 1,0-1-1,1 1 0,-1 0 0,0 0 0,0 0 0,0 0 0,1-1 1,-1 1-183,0 0 182,0 0 0,1-1 0,-1 1 1,0 0-1,0 0 0,0-1 0,0 1 0,0 0 0,0 0 0,1-1 1,-1 1-1,0 0 0,0-1 0,0 1 0,0 0 0,0-1 1,0 1-1,0-1 0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00:05:24.2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2057 8 1568,'0'0'20,"1"1"-5,-1-1 0,0 0 0,1 0 0,-1 0 0,0 1 1,1-1-1,-1 0 0,0 0 0,1 0 0,-1 0 0,0 0 0,1 0 0,-1 0 0,0 0 0,1 0 0,-1 0 0,1 0 1,-1 0-1,0 0 0,1 0 0,-1 0 0,0 0 0,1 0 0,-1 0 0,0 0 0,1-1 0,-1 1 0,0 0 0,1 0 0,-1 0 1,0 0-1,0-1 0,1 1 0,-1 0 0,0-1 0,0 1 0,1 0 0,-1 0 0,0-1 0,0 1 0,0 0 0,1-1 0,-1 1 1,0-1-1,0 1 46,0-1 1,1 1-1,-1 0 1,0 0 0,1-1-1,-1 1 1,0 0 0,1 0-1,-1-1 1,0 1-1,1 0 1,-1 0 0,0 0-1,1 0 1,-1 0-1,0-1 1,1 1 0,-1 0-1,1 0 1,-1 0 0,0 0-1,1 0 1,-1 0-1,1 0 1,-1 0 0,0 0-1,1 1 1,-1-1-1,1 0 1,-1 0 0,0 0-1,1 0 1,-1 0 0,0 1-1,1-1 1,-1 0-1,0 0 1,1 1 0,-1-1-1,0 0 1,0 0 0,1 1-1,-1-1 1,0 0-1,0 1 1,1-1 0,-1 0-1,0 1 1,0-1-1,0 1 1,0-1 0,0 0-1,0 1 1,1-1 0,-1 1-1,-8 10 765,5-6-520,0-1 0,-1 1 0,1-1 0,-1 0 0,-7 6-1,-13 10 259,-10 8 56,-2-6-125,0 0-1,-46 18 0,-3-8-122,36-14-137,-55 28 1,73-29-108,0 1 0,2 2 0,0 1 0,1 1 0,-30 32 0,20-15-74,1 3 1,2 1 0,-35 56-1,-4 8 374,17-26-237,46-62-200,1 0 0,0 1 0,1 0 1,1 0-1,1 1 0,1 0 0,-3 24 0,0 14 111,-1 79 0,10-104-69,1 0-1,1 0 1,9 37 0,29 98 359,1-5-313,8 31 150,-33-145-10,39 87 1,-14-32 14,-39-97-184,-1 1-1,0-1 1,0 1-1,0-1 0,-1 1 1,-1 9-1,0 6 69,0 10 41,-2 1 0,-1-1 0,-2 1 0,-1-1 0,-2-1 0,-1 1 0,-1-2 0,-2 1 0,-21 36-1,24-51-145,-1-1 0,-1 0-1,-1-1 1,-19 20 0,5-10 102,-43 33 0,48-42 77,2 0 0,-30 33 0,44-44-201,0 0 1,-13 9-1,-11 10 61,-11 21 59,2 3-1,-61 99 0,96-142-41,-77 145 390,71-132-544,-6 16-193,15-32 308,0 0 0,1-1 1,-1 1-1,1 0 0,0-1 1,-1 1-1,1 0 0,0-1 0,1 1 1,-1 0-1,2 4 0,-2-5-9,1 0 0,0 0 0,1 0-1,-1-1 1,0 1 0,0 0 0,1-1 0,-1 1-1,1-1 1,-1 0 0,1 1 0,0-1 0,0 0 0,-1 0-1,1 0 1,0 0 0,0 0 0,0-1 0,0 1-1,0-1 1,3 1 0,7 2-62,-1-2 1,19 2-1,-26-3 14,39 2 38,0 2 0,-1 1-1,63 18 1,-101-22-5,-1 0 1,1 0-1,-1 0 0,0 1 1,0-1-1,1 1 0,2 2 1,-5-3-1,0 0 1,0 0-1,0 0 1,0 0 0,-1 0-1,1 1 1,0-1 0,-1 0-1,1 0 1,-1 0-1,1 1 1,-1-1 0,1 0-1,-1 0 1,0 1-1,0-1 1,0 0 0,1 1-1,-1-1 1,-1 0 0,1 1-1,0 2 1,-2 3-9,0 0 0,0 0 0,0 0 0,-1 0 0,0-1 0,-5 10 1,-28 38 305,27-41-275,-85 117 101,-122 129 1,186-229-58,-40 31 0,4-6-43,17-8 3,1 2 1,-56 76-1,76-86-88,2 1 0,2 1-1,1 1 1,-21 57 0,40-89 78,1-1 0,1 1-1,0 0 1,0 0 0,1 0 0,0 0 0,1 0-1,0 0 1,0 0 0,1 0 0,4 15 0,0-5 11,1 0-1,2 0 1,0 0 0,16 27 0,2-1-46,1-2 0,3-1 0,39 44 0,-43-58 74,0-2 0,2-2 0,1 0 1,1-2-1,38 23 0,-44-33 0,1-1 0,0-1-1,0-1 1,51 12 0,109 9 138,-179-30-192,65 8 40,0-2 0,1-4 0,71-6 0,84-29-602,-80-4-3617,-137 33 3604,0 0 0,0 0 0,-1-1 0,1-1 0,13-7 0,-14 4-864,-1 0 1,0 0 0,0 0-1,11-17 1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00:05:26.0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4964 27 2720,'4'-1'483,"3"-1"403,0 0 0,-1-1 1,0 1-1,1-1 1,-1 0-1,9-7 3435,-23 11-4066,1 0 0,-1 1 0,1 0 0,0 0 0,-1 1 0,-11 6 0,2-2-130,-5 3-50,0 1 1,1 1-1,-36 27 0,-51 53 229,65-53 28,-60 41 0,20-30-66,-102 45 1,146-76-219,-233 97 241,-2 2-317,105-28 270,17-7-46,-135 55 153,208-101-256,-249 101 467,-46 22-106,145-37-93,-17 8-194,-61 13-66,51-37 198,-6-29 46,-130 47-424,41 25 16,325-138 89,0 0 25,-30 21-1,46-28-93,19-14 375,-4 4-317,33-30 193,8-8-173,74-54 0,-43 41-152,43-29 362,-50 40-229,163-103 16,-118 72 35,-103 67 15,5-10-47,-10 11-23,-13 20-128,-4 5 126,0-1 0,-1-1 0,-1 1 0,0-2 0,-1 1 1,-1-2-1,-15 12 0,-114 75 95,57-44-94,17-5-3,-99 96 0,-30 25 373,66-61-527,104-88 175,-52 35 0,70-50 16,19-7 21,1-2-177,100 0 152,158 6 94,-251-4-18,30-3 1,-4-1 149,-40 4-258,1-1 0,0 0 1,-1 0-1,1-1 1,-1 1-1,1-1 1,-1 0-1,1 0 0,-1 0 1,1 0-1,-1 0 1,0-1-1,0 0 0,0 1 1,1-1-1,-2 0 1,1-1-1,0 1 0,0 0 1,-1-1-1,1 0 1,-1 1-1,0-1 1,0 0-1,0 0 0,0-1 1,-1 1-1,1 0 1,-1 0-1,1-1 0,-1 1 1,-1-1-1,2-4 1,1-10 144,0 1 0,-1-1 0,-1 0 0,-2-35 0,-16-74 406,3 31-338,8 55-134,3 21-130,-1-31 1,4 49 24,0 0 0,0 0 0,0 0-1,0 0 1,1 0 0,-1 0 0,1 0 0,0 0 0,-1 0 0,1 0-1,0 0 1,0 0 0,0 1 0,0-1 0,0 0 0,1 1 0,-1-1-1,0 1 1,1 0 0,-1-1 0,1 1 0,0 0 0,-1 0 0,1 0-1,0 0 1,0 0 0,-1 0 0,1 0 0,0 1 0,0-1 0,3 0 0,5-1-595,0 1 0,0 0 0,0 1 1,0-1-1,14 3 0,-5 0-614,-1 1-1,27 7 1,47 25-7238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3:25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3 288 2560,'-3'-4'2659,"5"5"-1049,-1-7-269,0 3-964,-1 0 0,1 1 0,0-1 0,0 1 0,0-1-1,0 1 1,0-1 0,0 1 0,0-1 0,1 1-1,-1 0 1,1 0 0,0 0 0,3-3 0,38-33-76,-12 12 199,-9 5-297,39-26 1,-50 39-179,-6 4-29,-1 1 0,1 0 1,0 0-1,10-5 1,-13 8 25,0-1 1,0 1-1,0 0 1,-1-1 0,1 1-1,0 0 1,0 0-1,0 0 1,0 0-1,0 0 1,0 1-1,0-1 1,-1 1-1,1-1 1,0 1 0,0 0-1,0-1 1,1 3-1,-2-3 5,0 1 0,0 0 0,0-1 0,-1 1 0,1 0 1,0 0-1,-1 0 0,1 0 0,-1 0 0,1 0 0,-1 0 0,1 0 0,-1 0 0,0 0 0,1 2 0,2 19 118,-2-13-67,0 4 223,0 0-1,0 0 0,-3 16 1,1-14-110,1 0 1,1 15-1,1-17-130,0 0 1,1-1-1,0 1 0,1-1 1,0 0-1,1 0 0,0 0 1,1-1-1,13 20 0,58 72 407,-66-91-386,0 0 0,0-1-1,1 0 1,1-1 0,0-1 0,15 9-1,-14-9 88,13 7 27,-26-16-187,0 1 0,1-1 1,-1 1-1,0-1 0,0 0 0,1 0 0,-1 1 0,0-1 1,1 0-1,-1 0 0,0 0 0,1 0 0,-1-1 0,0 1 0,1 0 1,-1 0-1,0-1 0,2 0 0,0-1 19,-1 1 1,1-1-1,-1 0 0,0 0 1,0-1-1,0 1 0,0 0 0,0-1 1,2-3-1,15-30 208,-13 23-174,2-6-15,0-2-1,-1 1 1,-1-1-1,-1 0 1,-1 0-1,2-42 1,-4-75 152,-3 72-484,1 63 285,0 0-1,0 0 0,1-1 0,-1 1 1,1 0-1,0 0 0,0 0 0,0 0 1,0 0-1,1 0 0,-1 0 1,1 0-1,0 1 0,3-5 0,-2 3-1,1 1 0,0 0 0,-1 0 0,1 0 0,0 0 0,1 0 0,-1 1 0,9-4 0,-2 2 37,1 1 0,-1 0 0,1 1 0,-1 0 0,1 1 0,0 0 0,17 1 0,-11 3 39,0 0 0,0 0 0,0 2-1,-1 1 1,20 7 0,-25-8 27,-4-2 12,1-1 0,-1 0 0,0 0 0,1-1-1,11 1 1,-18-2-93,-1 0 0,0-1 0,0 1 0,1 0 0,-1-1 0,0 1 0,0-1-1,0 1 1,0-1 0,0 0 0,0 0 0,0 1 0,0-1 0,0 0 0,0 0-1,0 0 1,0 0 0,0 0 0,-1 0 0,1 0 0,0 0 0,-1 0 0,1 0 0,-1-1-1,1-1 1,-1 3-35,3-47-2367,3 19-5465,-2 23 5079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2:49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37 371 2496,'-2'0'317,"1"0"0,-1-1-1,0 1 1,0 0 0,1 0 0,-1 0 0,0 0 0,0 0 0,1 0-1,-1 1 1,0-1 0,1 1 0,-1-1 0,0 1 0,1-1 0,-3 2-1,-1 0 2784,5-4-1137,1 2-1864,-1-1 0,1 0 0,-1 1 0,1-1 0,0 1 0,-1-1 0,1 1 0,0-1 0,0 1 0,-1 0-1,1-1 1,0 1 0,1 0 0,118-20 1280,46-9-587,41-20-300,-53 13-254,-113 26-146,422-90 958,131 12-218,-16 53 181,-316 33-450,353 43-1,-320-12-928,-232-23-681,-22-2-1321,-8 0 678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31:49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33 8544,'-32'0'3872,"32"4"-3360,5-4 704,0 0-768,0 0 672,3 3-640,6-3-256,9 5-129,-1-10-95,4 2 0,-3-6-1407,4 1 767,0-3-3200,1 2 2144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3:25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52 2976,'4'-19'971,"0"10"-120,-2 1 980,-2 7-1660,0 1 0,0-1 0,0 0 0,0 0 1,0 1-1,0-1 0,-1 0 0,1 1 0,0-1 0,0 0 0,0 1 0,-1-1 0,1 0 0,0 1 0,-1-1 1,1 1-1,0-1 0,-1 0 0,0 0 0,0 1-47,1-1 1,-1 1-1,1 0 1,-1 0-1,1 0 1,-1 0-1,1 0 1,-1-1 0,1 1-1,-1 0 1,0 0-1,1 0 1,-1 1-1,1-1 1,-1 0-1,1 0 1,-1 0-1,1 0 1,-1 0-1,0 1 1,-2 0 53,0 1 0,1-1 1,-1 1-1,0 0 1,1 0-1,-1 0 1,1 0-1,-3 3 1,-11 16 501,-15 25 0,16-23-392,13-20-218,0 1 1,0-1 0,0 1 0,0-1 0,1 1 0,0-1 0,0 1 0,0 0 0,-1 5 0,2-6-35,0-1 0,0 0 0,0 1 0,0-1 0,1 1 0,-1-1 1,1 0-1,-1 1 0,1-1 0,0 0 0,0 0 0,0 0 0,0 0 0,0 1 0,1-1 0,2 2 0,-1 0 31,0 0 0,0-1 0,1 0 0,-1 1 0,1-1 0,0-1 0,0 1 1,0-1-1,0 1 0,0-1 0,0 0 0,1 0 0,-1-1 0,1 0 0,0 1 0,-1-2 0,1 1 0,0 0 0,0-1 0,-1 0 0,1 0 0,0 0 0,0-1 0,-1 0 0,1 0 0,0 0 0,-1 0 0,1-1 0,-1 1 0,0-1 1,1 0-1,-1-1 0,0 1 0,0-1 0,0 1 0,-1-1 0,1-1 0,-1 1 0,1 0 0,-1-1 0,4-6 0,-4 7-39,-1-1-1,0 0 1,0 1-1,0-1 1,0 0 0,-1 0-1,1-1 1,-1 1 0,0 0-1,-1 0 1,1-1-1,-1 1 1,1 0 0,-1-1-1,-1-4 1,0 5-17,0 1 1,0-1-1,0 1 1,0-1-1,-1 1 1,1 0-1,-1 0 1,0 0-1,0 0 1,0 0-1,0 0 1,-1 0-1,1 0 1,-1 1-1,1 0 1,-1-1 0,0 1-1,0 0 1,-4-2-1,1 1-34,-1 0 0,0 0 0,0 0 0,0 1 0,0 0 0,-1 0 0,1 1 0,0 0 0,-1 0 0,1 0 0,-1 1 0,-12 2 0,3-1-143,7 1-118,0-1 0,0-1-1,0 0 1,1 0 0,-17-3-1,26 3 227,0 0 0,0 0 0,0 0 0,0 0-1,-1 0 1,1 0 0,0 0 0,0 0 0,0 0-1,0 0 1,0 0 0,-1 0 0,1-1 0,0 1-1,0 0 1,0 0 0,0 0 0,0 0 0,0 0-1,0 0 1,0 0 0,-1-1 0,1 1 0,0 0-1,0 0 1,0 0 0,0 0 0,0 0 0,0-1-1,0 1 1,0 0 0,0 0 0,0 0 0,0 0-1,0 0 1,0-1 0,0 1 0,0 0 0,0 0-1,0 0 1,0 0 0,0 0 0,0-1 0,0 1-1,0 0 1,0 0 0,0 0 0,1 0 0,-1 0-1,0 0 1,0-1 0,7-6-2361,9 0-103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3:26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25 2240,'8'-14'1344,"-8"12"-293,2-7 4534,-4 14-3123,-20 63 889,5-17-2525,-10 58 0,5 3-421,15-90 342,3-16-731,3-12-2118,-1-34-5929,5 25 5807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3:26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0 4320,'0'1'277,"0"0"1,0 0-1,0 0 1,0 0-1,0 0 1,0 0-1,-1 0 1,1 0-1,0 0 1,0 0-1,-1 0 1,1 0-1,-1 0 1,1 0-1,-1-1 1,1 1-1,-1 0 0,1 0 1,-1 0-1,0-1 1,0 2-1,-23 26 2628,17-20-2074,-8 11 76,0 2 1,0 0 0,-19 40-1,23-37-775,2 0 0,0 0 0,2 1 0,0 0 0,2 0 0,-3 36 0,7-48-116,0-7-318,0 0 0,1 1-1,0-1 1,0 0 0,1 9 0,0-9-3346,-1-2 1003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3:29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1568,'0'0'12901,"2"0"-12528,26 0 377,17 1 126,0-2-1,68-11 0,-55 4-209,-38 6-284,32-8-1,-49 9-362,0 1-1,1-1 1,-1 0-1,0 1 1,1 0-1,-1 0 1,0 0-1,1 0 1,-1 0-1,0 1 0,0-1 1,4 2-1,-4-2-17,-1 1 0,1-1 0,0 0 0,-1 0 0,1 0 0,0 0 0,-1 0 1,5-2-1,7-4-5338,-11 5 2937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3:31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3 223 3232,'-2'-1'1577,"2"1"-1479,0 0 1,0-1-1,0 1 1,0 0 0,0 0-1,0 0 1,0 0-1,0 0 1,0 0-1,0-1 1,0 1-1,0 0 1,0 0 0,0 0-1,0 0 1,0 0-1,0-1 1,0 1-1,0 0 1,0 0 0,0 0-1,0-1 691,1 1-691,0-12 2491,1 6-2195,0 0-1,0 0 1,0 1-1,1-1 1,4-6 0,-6 11-335,5-7 127,0 0 0,1 0 1,0 0-1,14-11 0,-15 14-77,6-5-4,0 0 1,1 1-1,1 1 0,-1 0 0,23-9 1,-9 6-38,0 2 1,30-7 0,-44 13-51,1 0 0,-1 1 0,16 0 1,-24 2 4,-1 0 0,1 0 0,-1 1 0,0-1 0,1 1 0,-1 0-1,0 0 1,1 1 0,-1-1 0,0 1 0,0 0 0,0 0 0,6 5 0,-9-6-4,1 1 0,-1-1-1,0 1 1,0-1-1,0 1 1,-1 0 0,1-1-1,0 1 1,-1 0 0,1-1-1,-1 1 1,1 0 0,-1 0-1,0-1 1,0 1 0,0 2-1,-1 31 228,1-33-233,-6 46 261,-2 0 0,-22 76 0,19-91-104,-2 0-1,-1 0 1,-1-1-1,-25 36 0,27-48-105,-1 0-1,-1-2 0,-1 0 0,0 0 0,-21 16 0,19-19 98,8-5 30,0-1 1,-15 9 0,23-16-147,0-1 0,0 0 1,0 0-1,0 0 0,0 0 1,0 0-1,-1 0 1,1 0-1,0-1 0,0 1 1,-1-1-1,1 0 0,0 0 1,-1 0-1,1 0 0,0 0 1,-1 0-1,1 0 0,-4-2 1,6 2-45,0 0 1,0-1 0,0 1-1,-1 0 1,1-1 0,0 1-1,0 0 1,0-1-1,0 1 1,0-1 0,0 1-1,0 0 1,0-1 0,0 1-1,0-1 1,0 1 0,0-1-1,0 1 1,0 0 0,0-1-1,0 1 1,0 0-1,0-1 1,1 1 0,-1-1-1,0 1 1,0 0 0,0-1-1,1 1 1,-1 0 0,0-1-1,1 1 1,-1 0-1,0 0 1,0-1 0,1 1-1,9-11 40,-4 6-60,1 0 0,0 1 0,1-1 0,-1 2 0,1-1 0,-1 1 0,12-3 0,-4 1 48,-2 0-78,1 2 0,-1-1-1,1 2 1,-1 0 0,1 0-1,26 2 1,-12 2 198,-1 1 0,39 10 0,-7-3 299,-57-10-448,0 1 0,0-1 0,0 1 1,-1-1-1,1 1 0,0 0 1,0 0-1,0-1 0,-1 1 0,1 0 1,0 1-1,-1-1 0,1 0 0,-1 0 1,1 1-1,-1-1 0,0 1 0,1-1 1,-1 1-1,2 3 0,-3-5-26,0 0 0,0 0-1,0-1 1,0 1 0,0 0 0,0 0-1,0 0 1,0 0 0,0 0 0,0 0 0,0 0-1,0 0 1,0 0 0,0-1 0,1 1-1,-1 0 1,0 0 0,0 0 0,0 0-1,0 0 1,0 0 0,0 0 0,0 0 0,0 0-1,0 0 1,1 0 0,-1 0 0,0 0-1,0 0 1,0 0 0,0 0 0,0 0-1,0 0 1,0 0 0,1 0 0,-1 0-1,0 0 1,0 0 0,0 0 0,0 0 0,0 0-1,0 0 1,0 0 0,0 0 0,1 0-1,-1 0 1,0 0 0,0 1 0,0-1-1,0 0 1,0 0 0,0 0 0,0 0 0,0 0-1,0 0 1,0 0 0,0 0 0,0 0-1,0 1 1,0-1 0,0 0 0,0 0-1,0 0 1,1 0 0,-1 0 0,0 0 0,0 0-1,0-7-2284,0 7 2305,0-9-2079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3:32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2 434 3232,'0'0'50,"0"-1"-1,0 1 1,0 0 0,0 0-1,-1 0 1,1 0 0,0-1-1,0 1 1,0 0 0,0 0-1,0 0 1,0 0 0,0-1-1,0 1 1,-1 0 0,1 0-1,0-1 1,0 1 0,0 0-1,0 0 1,0 0 0,0-1-1,0 1 1,0 0 0,0 0-1,0 0 1,0-1-1,0 1 1,0 0 0,1 0-1,-1-1 1,0 1 0,0 0-1,0 0 1,0 0 0,0-1-1,0 1 1,0 0 0,1 0-1,-1 0 1,0 0 0,0-1-1,11-5 2490,1-1-1139,51-72 1935,-26 32-2771,4-4-132,51-82 0,-33 37 379,-60 104-733,-4 10 46,-75 143 1194,32-68-385,43-84-848,1 1 0,1 0 0,-1 0 0,2 0 0,-3 13 0,4-20-57,1 0 1,0 0-1,0 0 0,0 0 1,0 0-1,1 0 0,-1 0 1,1 0-1,0 0 0,1 4 0,-1-5-1,-1-1 0,1 0-1,0 1 1,0-1 0,0 0-1,0 0 1,0 0 0,0 0-1,1 0 1,-1 0 0,0 0-1,0 0 1,1 0 0,-1 0-1,1-1 1,-1 1 0,0-1-1,1 1 1,-1-1-1,1 1 1,2-1 0,0 0 51,1 0 1,-1 0 0,1 0 0,-1-1-1,1 0 1,-1 0 0,0 0 0,1 0-1,4-3 1,39-18 191,-47 22-266,16-10 21,0 0 0,0-1 0,-1-1 0,0 0 0,-1-1-1,0-1 1,-1-1 0,-1 0 0,-1 0 0,0-1 0,16-29 0,-14 21-31,0-1 1,-2-1 0,15-49-1,-14 36-196,-10 33-335,-3 11 277,-2 11 54,-7 29 57,2-13 448,-4 47-1,9-51-30,2 38 1,1-57-231,0 0 0,0 0 0,1 0 0,0 0 0,1 0 1,0-1-1,0 1 0,6 9 0,-9-17-100,1 0 0,-1 0 0,1 0 0,0 0 0,0 0 0,0 0 0,0 0 0,-1 0 0,1 0 0,0 0 0,0 0 0,1-1 0,1 2 0,15 0-8646,-17-2 8498,12 0-3326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3:34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24 2912,'0'-12'6341,"5"5"-4160,-5 2 961,0 5-3127,0 0 1,0 0 0,0 0 0,0 0 0,0 0 0,0 0 0,0 0 0,0 0 0,0 0 0,-1 1 0,1-1 0,0 0 0,0 0 0,0 0 0,0 0 0,0 0-1,0 0 1,0 0 0,0 0 0,0 0 0,0 0 0,0 0 0,0 0 0,0 0 0,0 0 0,0 0 0,-1 0 0,1 0 0,0 0 0,0 0 0,0 0-1,0 0 1,0 0 0,0 0 0,0 0 0,0 0 0,0 0 0,0 0 0,0 0 0,0 0 0,0 0 0,0 0 0,0 0 0,0-1 0,0 1 0,-1 0 0,1 0-1,0 0 1,-3 4 217,-3 32 98,2 1 110,3-28-352,-1-1 0,2 0-1,-1 0 1,2 15 0,1-2 13,-2 0 0,-1 25 0,0-22 118,2 32 0,4-9-57,12 96 208,-12-109-173,-2-14-183,6 25 1,-8-42 16,0 0 0,0 0 0,0 0-1,1 0 1,3 5 0,3 7-4,-7-13-24,-1-1 5,0 0 1,1 1 0,-1-1 0,1 0 0,-1 0-1,1 1 1,-1-1 0,1 0 0,0 0 0,0 0-1,-1 0 1,1 0 0,0 0 0,0 0 0,0 0-1,0 0 1,0 0 0,0-1 0,0 1 0,1 0-1,-1-1 1,0 1 0,0 0 0,1-1 0,-1 0-1,0 1 1,0-1 0,3 0 0,-2 1-3,0-1 0,1 1 0,-1 0 0,1-1 1,-1 1-1,0 0 0,0 1 0,1-1 0,-1 0 0,0 0 1,0 1-1,0 0 0,3 2 0,-2-1 30,0 0 0,0-1-1,1 1 1,-1-1 0,1 0-1,4 2 1,-3-3-13,0 0 0,0 0 1,0 0-1,0-1 0,0 0 0,6 0 0,-6 0-22,-1 0-1,1 0 0,-1 0 1,0 0-1,1 1 0,-1 0 1,0 0-1,9 3 0,-10-3 27,-1 0 0,1 1 0,0-1 0,0 0 0,0-1 0,0 1 0,1-1 0,-1 1 0,0-1 0,0 0-1,0 0 1,0 0 0,0-1 0,0 1 0,1-1 0,3-1 0,-2 0 7,1 0-1,-1-1 1,0 0 0,0 0-1,0 0 1,0 0 0,7-7-1,1-1 97,-9 9-86,-1 0 0,-1 0-1,1-1 1,0 1 0,0-1 0,-1 1-1,1-1 1,2-4 0,6-13 34,0 0 0,-1 0 1,13-41-1,13-73 13,-8 28-32,-18 70-76,-2-1 0,-2-1 0,-1 0 0,-1-72 0,-5 109-2,1 1-1,0-1 1,0 0-1,0 1 1,0-1 0,-1 1-1,1-1 1,0 0-1,-1 1 1,1-1 0,0 1-1,-1-1 1,1 1-1,-1-1 1,1 1 0,-1-1-1,1 1 1,-2-1-1,2 1 20,0 0-1,0 0 0,0 0 0,0-1 0,0 1 0,-1 0 1,1 0-1,0 0 0,0 0 0,0 0 0,0 0 0,0 0 1,-1 0-1,1 0 0,0 0 0,0 0 0,0-1 0,0 1 0,0 0 1,0 0-1,0 0 0,0 0 0,0 0 0,-1 0 0,1-1 1,0 1-1,0 0 0,0 0 0,0 0 0,0 0 0,0 0 1,0-1-1,0 1 0,0 0 0,0 0 0,0 0 0,0 0 0,0-1 1,0 1-1,0 0 0,0 0 0,0 0 0,1 0 0,-1 0 1,0-1-1,0 1 0,0 0 0,0 0 0,0 0 0,0 0 1,0 0-1,-2 0-328,0 0 292,0 0-1,-1 1 1,1-1-1,0 1 0,-1-1 1,1 1-1,0 0 1,0 0-1,-4 2 0,-38 28 512,48-31-212,1 0-222,0 0-1,0-1 1,0 0 0,-1 0-1,10-3 1,-12 3-72,0 0 0,0-1 1,0 1-1,0 1 0,0-1 1,1 0-1,3-1 0,-9 2-1883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3:34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5 4224,'-12'-4'1365,"12"4"-1323,0 0-1,-1 0 0,1-1 1,0 1-1,0 0 0,0 0 1,-1 0-1,1 0 1,0 0-1,0 0 0,-1 0 1,1 0-1,0 0 0,0 0 1,0 0-1,-1 0 1,1 0-1,0 0 0,0 1 1,0-1-1,-1 0 0,1 0 1,0 0-1,0 0 1,0 0-1,-1 0 0,1 0 1,0 1-1,0-1 0,0 0 1,0 0-1,0 0 1,-1 0-1,1 1 0,0-1 1,0 0-1,0 0 0,-1 3 1886,2-3-1836,-1 0 0,0 0 0,0 0 0,0 1 0,0-1 0,-1 0 0,1 0 0,0 1 0,0-1 0,0 0 0,0 0 0,0 0 0,0 1 0,0-1 0,0 0 0,0 0 0,0 0 0,-1 1 0,1-1 0,0 0 0,0 0 0,0 0 0,0 0 0,-1 1 0,1-1 0,0 0 0,0 0 0,0 0 0,-1 0 0,1 0 0,-1 2 1500,7 5-489,-4-5-920,0-1 0,0 1 1,0-1-1,0 0 0,0 1 0,0-1 0,0 0 0,1 0 0,-1-1 0,0 1 1,1 0-1,2-1 0,31 3 783,-36-3-954,0 0 0,1 0 0,-1 0-1,0 0 1,1 0 0,-1 0 0,0 0-1,1 0 1,-1 0 0,0 0 0,1 0-1,-1 0 1,0 0 0,0 0 0,1 0-1,-1 0 1,0 0 0,1 0 0,-1-1-1,0 1 1,0 0 0,1 0 0,-1 0-1,0 0 1,0-1 0,1 1-1,-1 0 1,0 0 0,0-1 0,1 1-1,-8-6 375,-16-4-308,12 8-164,0 1 1,-1 0-1,1 1 0,0 0 1,0 1-1,0 0 0,0 1 0,-16 4 1,4-1 173,15-4 26,7-1-135,5-1-213,8 0 5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3:38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47 147 2816,'-2'2'146,"1"-2"-105,1 0-1,0 0 1,-1 0 0,1 1-1,0-1 1,0 0-1,-1 0 1,1 0 0,0 0-1,-1 0 1,1 0-1,0 1 1,-1-1-1,1 0 1,0 0 0,-1 0-1,1 0 1,0 0-1,-1 0 1,1 0 0,0 0-1,-1 0 1,1-1-1,0 1 1,-1 0-1,1 0 1,0 0 0,-1 0-1,1 0 1,0-1-1,0 1 1,-1 0 0,1 0-1,0 0 1,0-1-1,-1 1 1,1 0 7,0 0 0,0 0 1,0 0-1,0 0 0,0 0 0,0 0 0,0 0 1,0 1-1,0-1 0,0 0 0,0 0 0,-1 0 1,1 0-1,0 0 0,0 0 0,0 0 1,0 0-1,0 0 0,0 0 0,0 0 0,0 0 1,0 1-1,0-1 0,0 0 0,-1 0 0,1 0 1,0 0-1,0 0 0,0 0 0,0 0 1,0 0-1,0 0 0,0 0 0,0 0 0,0 0 1,-1 0-1,1 0 0,0 0 0,0 0 0,0 0 1,0 0-1,0 0 0,0 0 0,0-1 1,0 1-1,0 0 0,-1 0 0,1 0 0,0 0 1,0 0-1,0 0 0,0 0 0,0 0 34,0 1 0,0 0 0,0-1 0,0 1 0,0-1 0,0 1 0,0-1 0,0 1 0,0 0 0,-1-1 0,1 1 0,0-1 0,0 1 0,-1-1 0,1 1 0,0-1 0,-1 1 0,1-1 0,0 1 0,-1-1 0,1 0 0,-1 1 0,1-1 0,-1 0 0,1 1 0,-1-1 0,1 0-1,-1 1 1,1-1 0,-1 0 0,0 1 0,-13 5 2397,10-2-1020,4-2-842,1-2-462,12 1 378,-3 2-343,-1 0 0,1-1 1,0 1-1,0-2 0,20 2 0,140-2 546,-92-2-523,13 1 138,0-5-1,172-32 0,75-49 599,-147 39-517,-151 40-355,0 2-1,75 0 1,-24 11 248,147 27 0,-103-14 155,-115-18-416,0-1 0,-1 0 0,1-2 0,35-6 0,-19-4 160,-35 12-275,1-1 1,-1 0 0,1 1-1,-1-1 1,0 0 0,1 0-1,-1 0 1,0 0-1,0 0 1,0 0 0,0 0-1,0-1 1,0 1 0,0 0-1,0-1 1,0 1 0,-1 0-1,1-1 1,0-1-1,0-6-605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3:39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3136,'4'-13'1466,"0"11"1105,14 3 842,-15 0-3240,-1 0-1,1-1 1,-1 2-1,0-1 1,0 0 0,1 0-1,-1 1 1,0-1-1,0 1 1,0 0-1,-1-1 1,1 1-1,0 0 1,-1 0-1,1 0 1,-1 0-1,1 1 1,-1-1-1,2 4 1,-1 1 66,1-1 0,-1 1 1,0 0-1,-1 0 0,0 0 0,1 8 1,8 398 2378,-5-304-2026,-5-108-559,0-1 0,0 0-1,0 0 1,0 0 0,0 0 0,0 0-1,0 1 1,0-1 0,0 0 0,0 0-1,0 0 1,0 0 0,0 1 0,0-1 0,0 0-1,0 0 1,0 0 0,0 0 0,1 1-1,-1-1 1,0 0 0,0 0 0,0 0-1,0 0 1,0 0 0,0 1 0,0-1-1,0 0 1,1 0 0,-1 0 0,0 0-1,0 0 1,0 0 0,0 0 0,0 0-1,1 0 1,-1 0 0,0 1 0,0-1 0,0 0-1,0 0 1,1 0 0,-1 0 0,0 0-1,9-6 250,8-15-283,32-82 190,8-15-464,-44 93 188,-7 13-24,1 0 0,0 0 0,1 1 1,0 0-1,10-11 0,-18 22 102,0 0 0,0-1 0,1 1 0,-1 0 0,0-1-1,0 1 1,1 0 0,-1 0 0,1-1 0,-1 1-1,0 0 1,1 0 0,-1-1 0,0 1 0,1 0 0,-1 0-1,1 0 1,-1 0 0,1 0 0,-1 0 0,0 0 0,1-1-1,-1 1 1,1 1 0,-1-1 0,1 0 0,-1 0 0,0 0-1,1 0 1,-1 0 0,1 0 0,-1 0 0,0 0 0,1 1-1,0 0 13,0 0-1,0 0 0,0 0 0,0 0 1,-1 0-1,1 1 0,-1-1 0,1 0 1,-1 0-1,1 1 0,0 1 1,4 36 191,-5-39-196,5 78 743,-11 134 1,0-152-481,6-60-269,0 1 0,0-1-1,0 0 1,0 1 0,0-1 0,0 0-1,0 0 1,0 1 0,0-1 0,0 0-1,0 1 1,0-1 0,0 0 0,-1 0-1,1 1 1,0-1 0,0 0 0,0 0 0,0 1-1,0-1 1,-1 0 0,1 0 0,0 0-1,0 0 1,-1 1 0,1-1 0,0 0-35,-1 0 0,1 0 0,0 0 0,0 0 0,0 0 1,0 0-1,-1 0 0,1 0 0,0 0 0,0 0 0,0 0 1,0-1-1,0 1 0,0 0 0,-1 0 0,1 0 0,0 0 1,0 0-1,0 0 0,0 0 0,0-1 0,0 1 0,0 0 1,0 0-1,-1 0 0,1 0 0,0-1 0,0 1 0,0 0 1,0 0-1,0 0 0,0 0 0,0 0 0,0-1 0,0 1 1,0 0-1,0 0 0,0 0 0,0 0 0,0-1 0,-3-58-12058,5 38 9307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31:49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8128,'-8'9'2618,"8"-9"-2585,0 1-1,0-1 0,-1 0 1,1 0-1,0 0 0,0 1 1,0-1-1,0 0 0,0 0 1,0 0-1,0 1 0,0-1 1,0 0-1,0 0 0,0 1 1,0-1-1,0 0 0,0 0 1,0 1-1,0-1 0,0 0 1,0 0-1,0 0 0,0 1 1,0-1-1,0 0 0,0 0 1,0 1-1,0-1 0,1 0 1,-1 0-1,3 15 724,0-1 1,0 1-1,-2-1 1,0 1-1,-1 19 1,-9 81 1957,6-95-2506,-2 25 263,1-15-203,1 1 0,2 54 0,5-59-12,-4-25-232,1 0 1,-1 0 0,0 0 0,1 0-1,-1 0 1,1 1 0,-1-1-1,1 0 1,-1 0 0,1 0 0,1 1-1,-2-2-10,1 0-1,-1 0 1,0 1-1,1-1 1,-1 0-1,0 0 1,0 0-1,1 0 1,-1 0-1,0 0 1,1 0 0,-1 0-1,0 0 1,1 0-1,-1 0 1,0 0-1,1 0 1,-1 0-1,0 0 1,0 0-1,1 0 1,-1 0-1,0 0 1,1 0-1,-1 0 1,1-1-1,1 0 53,-1 0-1,1-1 0,0 0 1,0 1-1,-1-1 0,1 0 1,1-3-1,-1 2-49,27-40-195,39-76 0,-66 116 174,26-47-89,-26 45 104,2 1 0,-1 0 0,0 0-1,1 0 1,0 0 0,0 1 0,0-1 0,5-2 0,-8 5 25,1 0 0,-1 0 1,0 1-1,0-1 0,1 1 1,-1-1-1,1 1 0,-1-1 1,0 1-1,1 0 1,-1 0-1,1 0 0,-1 0 1,1 0-1,-1 0 0,1 0 1,-1 0-1,0 1 0,1-1 1,-1 0-1,1 1 0,-1-1 1,0 1-1,1 0 0,-1-1 1,0 1-1,0 0 0,0 0 1,1 0-1,-1 0 1,0 0-1,0 0 0,1 2 1,3 3 115,-1 0 1,-1 0 0,1 1-1,-1-1 1,4 11 0,9 34 323,-2 0 1,12 87-1,-24-125-445,0 16 18,-2-24-351,0-1 0,0 1 0,0-1 0,1 1 0,0 0 0,-1-1 0,2 1 0,-1-1 0,2 5 0,-3-9 172,0 0 1,1 1-1,-1-1 0,0 0 0,0 1 0,0-1 0,0 0 1,0 0-1,1 1 0,-1-1 0,0 0 0,0 0 0,1 1 0,-1-1 1,0 0-1,0 0 0,1 0 0,-1 1 0,0-1 0,0 0 1,1 0-1,-1 0 0,0 0 0,1 0 0,-1 0 0,0 0 0,1 1 1,-1-1-1,0 0 0,0 0 0,1 0 0,-1 0 0,0-1 1,1 1-1,-1 0 0,0 0 0,1 0 0,-1 0 0,0 0 0,1 0 1,-1 0-1,1-1 0,8-10-3403,-7 7 2380,12-12-1699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3:39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448 1 4064,'-17'13'4183,"3"-3"-2329,-170 84 4562,-13 12-4870,190-103-1526,1 0 0,0 0 0,-11 2 0,31-18-7198,7 1 4693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3:40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11 4160,'-2'0'9088,"13"-1"-7182,17-2-1903,-14 1 334,0 0-1,25 0 1,-34 2-303,1 0-1,0 1 1,0-1-1,0 2 1,-1-1-1,1 0 1,0 1-1,9 5 1,-14-7-18,-1 1-1,0-1 1,0 0 0,1 1 0,-1-1 0,0 1-1,0-1 1,0 1 0,0-1 0,0 1 0,1-1-1,-1 1 1,0-1 0,0 1 0,0-1 0,0 1-1,0-1 1,0 0 0,-1 1 0,1-1 0,0 1-1,0-1 1,0 1 0,-1 0 0,-4 11 298,1-8-247,0 0 0,0 0 0,0-1-1,0 0 1,-1 0 0,0 0 0,1 0-1,-1-1 1,0 0 0,0 0 0,-8 2 0,-12 6 112,-67 31 541,79-41-363,12 1 49,3-1 378,10-1-657,1-1 1,19-3-1,18-4-141,44-2-2487,-76 10 1039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3:43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8 283 2656,'-3'9'734,"2"-6"-291,4-7-89,-5-4 5337,-1 13-4924,3-5-711,0 0 0,-1 1 0,1-1-1,0 1 1,0-1 0,0 1 0,0-1 0,0 0 0,0 1 0,0-1-1,0 1 1,0-1 0,0 1 0,0-1 0,0 1 0,0-1 0,0 1 0,0-1-1,0 0 1,1 1 0,-1-1 0,0 1 0,0-1 0,0 0 0,1 1-1,-1-1-30,1 0 0,-1 1 0,0-1 0,0 0 0,1 0 0,-1 0 0,0 0 0,1 0 0,-1 0 0,0 0 0,1 0 0,-1 0 0,0 0 0,1 0 0,-1 0 0,0 0 0,1 0 0,-1 0 0,0 0 0,0-1 0,1 1 0,-1 0 0,0 0 0,1 0 0,-1 0 0,0-1 0,0 1 0,1 0 0,-1 0 0,0 0 0,0-1 0,0 1 0,1 0 0,-1 0 0,0-1 0,18-17 196,1 2 0,0 0 0,1 1 0,1 1 0,0 1 0,31-15 0,-26 16-21,47-16 0,-72 27-190,1 1 0,0-1 1,-1 1-1,1-1 1,0 1-1,-1 0 1,1 0-1,0-1 1,0 1-1,-1 0 1,1 1-1,0-1 0,0 0 1,-1 1-1,1-1 1,0 0-1,-1 1 1,1 0-1,-1-1 1,1 1-1,-1 0 1,1 0-1,-1 0 1,1 0-1,-1 0 0,0 0 1,1 1-1,-1-1 1,0 0-1,0 1 1,0-1-1,0 0 1,0 1-1,0-1 1,-1 1-1,1 0 0,0-1 1,-1 1-1,1 0 1,-1 1-1,3 9 152,-1-1-1,0 1 0,-1 0 0,-1 20 1,0-25-80,0 4 23,1 1 1,0 0-1,0-1 1,1 1-1,1-1 1,0 0-1,1 0 1,0 0 0,0 0-1,1 0 1,1-1-1,0 0 1,13 17-1,-15-22-50,1 0-1,0-1 0,0 1 1,6 3-1,-10-7-17,1 0 0,-1 0 0,0 0-1,1-1 1,-1 1 0,1 0 0,-1-1 0,1 1 0,-1-1 0,1 1-1,-1-1 1,1 1 0,0-1 0,-1 0 0,1 0 0,0 0 0,-1 0-1,1 0 1,-1-1 0,1 1 0,2-1 0,1-2 52,-1 0 1,1-1 0,-1 1-1,0-1 1,0 0-1,0 0 1,-1 0 0,4-5-1,21-38 49,-9 3-89,-1-1 1,-2 0 0,9-49-1,2-1-103,-26 91 42,0 0 0,0 0 1,1 0-1,0 0 0,0 0 1,0 0-1,0 0 0,4-4 0,-5 7 2,0 0-1,0 1 0,0-1 0,1 0 0,-1 0 0,0 1 0,1-1 0,-1 1 0,0-1 0,1 1 0,-1-1 0,1 1 1,-1 0-1,1 0 0,-1 0 0,1 0 0,-1 0 0,0 0 0,1 0 0,-1 0 0,1 1 0,-1-1 0,1 0 0,-1 1 1,0-1-1,3 2 0,4 2 14,0 0 1,0 0 0,0 1 0,7 6-1,-6-4 112,0-1 0,17 8-1,5-1 102,-16-7-106,0 0 0,-1 1 0,26 16 0,-18-10 125,-21-13-86,-1-7-2421,0 1 848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3:44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39 4800,'7'-13'2107,"-6"12"-1689,0 0 1,0-1-1,0 1 1,-1 0-1,1-1 0,0 1 1,-1 0-1,1-1 1,-1 1-1,0-1 0,1 1 1,-1-3-1,0 4-336,0-1 0,-1 1-1,1 0 1,0-1 0,-1 1-1,1 0 1,0-1 0,-1 1-1,1 0 1,-1-1 0,1 1-1,0 0 1,-1 0 0,1-1-1,-1 1 1,1 0 0,-1 0-1,1 0 1,-1 0 0,1 0-1,-1 0 1,1 0 0,-1-1-1,1 1 1,-1 1 0,1-1-1,0 0 1,-1 0 0,1 0 0,-1 0-1,1 0 1,-1 0 0,1 0-1,-1 1 1,-4 2-66,1 1 0,0-1 1,1 1-1,-1 0 0,0 0 0,1 0 0,0 0 1,0 1-1,-4 7 0,6-10-2,-3 6 60,0 0-1,0 1 1,1-1 0,0 1-1,1 0 1,0 0 0,0 0-1,1 0 1,0 1 0,0-1-1,1 0 1,0 0 0,1 1-1,0-1 1,4 15-1,-3-19-13,0 0 0,1 0-1,-1 0 1,1-1 0,0 1-1,0-1 1,0 0 0,1 0-1,0 0 1,-1 0 0,1-1-1,1 1 1,-1-1-1,0 0 1,1 0 0,0-1-1,-1 1 1,10 2 0,-5-2 65,0 0 1,0 0-1,0-1 1,0-1 0,0 0-1,1 0 1,-1 0 0,0-1-1,19-3 1,-23 2-84,0 0 1,1-1 0,-1 1 0,0-1-1,0 0 1,-1-1 0,1 1-1,0-1 1,-1 0 0,1 0-1,-1-1 1,0 1 0,0-1-1,-1 0 1,1 0 0,-1 0-1,1-1 1,-1 1 0,-1-1-1,1 0 1,-1 1 0,0-1 0,0 0-1,0-1 1,0 1 0,-1 0-1,0 0 1,0-7 0,0 7-34,0-1 1,-1 0 0,0 0-1,0 0 1,-1 1 0,0-1-1,0 0 1,0 1 0,-1-1-1,1 0 1,-1 1 0,-1 0-1,1-1 1,-1 1 0,0 0-1,0 0 1,0 1-1,-1-1 1,1 1 0,-1-1-1,0 1 1,-1 0 0,1 1-1,-1-1 1,0 1 0,-7-4-1,3 3-157,-1 0-1,0 1 1,1 0-1,-2 1 1,1 0-1,0 1 0,0 0 1,0 0-1,-1 1 1,1 1-1,0 0 1,0 0-1,-11 3 0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3:46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3 142 3328,'-3'-22'7066,"3"23"-7007,0-1-1,0 1 1,1-1-1,-1 0 1,0 1-1,0-1 1,1 1-1,-1-1 0,0 0 1,0 1-1,1-1 1,-1 0-1,0 1 1,1-1-1,-1 0 1,0 0-1,1 1 0,-1-1 1,1 0-1,-1 0 1,0 0-1,1 0 1,-1 1-1,1-1 1,-1 0-1,1 0 1,-1 0-1,0 0 0,2 0 1,-1 0 72,0-1-1,1 1 1,-1-1 0,1 1-1,-1-1 1,0 1 0,1-1 0,-1 0-1,2-1 1,5-4 330,0-1 0,8-9 0,-8 8-329,6-4-16,1 2 0,1 0 0,-1 0 0,2 2 0,-1 0 0,1 1 0,20-6 0,-33 11-123,0 1 1,1 0-1,-1 1 0,0-1 0,0 1 0,1-1 1,4 2-1,-7-1 37,-1 0 0,1 0 0,0 1 0,-1-1 0,1 1 0,-1 0 0,1-1 0,-1 1-1,0 0 1,1 0 0,-1 0 0,0 0 0,1 0 0,-1 0 0,0 0 0,0 0 0,0 0 0,0 1 0,0-1 0,0 0 0,0 1 0,0 1 0,10 20 393,-7-12-171,0-1 0,2 0-1,-1 0 1,8 10 0,-10-17-160,-1 0 1,1 0 0,-1-1 0,1 1-1,0-1 1,0 0 0,0 0 0,0 0-1,1 0 1,-1 0 0,0-1 0,1 0-1,-1 1 1,1-1 0,0 0 0,6 0-1,0 0 109,0-1 0,-1-1 0,1 0 0,17-3 0,-15 1-146,0 2-1,16-2 0,-25 3-56,0 0-1,0 0 0,0-1 0,0 1 0,1-1 0,-1 0 1,0 0-1,0 0 0,0-1 0,-1 1 0,1-1 0,0 1 1,0-1-1,-1 0 0,1 0 0,2-4 0,-1 4-10,-3 1 5,-1 1-1,1 0 0,-1 0 1,0-1-1,1 1 1,-1 0-1,1-1 0,-1 1 1,0 0-1,1-1 1,-1 1-1,0-1 0,0 1 1,1 0-1,-1-1 0,0 1 1,0-1-1,0 1 1,1-1-1,-1 1 0,0-2 1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3:47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2 225 2912,'0'0'42,"0"0"0,0 0 1,-1 0-1,1 0 0,0 0 0,0 0 1,0 0-1,0 0 0,0 0 0,0 0 0,0-1 1,0 1-1,0 0 0,-1 0 0,1 0 1,0 0-1,0 0 0,0 0 0,0-1 0,0 1 1,0 0-1,0 0 0,0 0 0,0 0 1,0 0-1,0 0 0,0-1 0,0 1 1,0 0-1,0 0 0,0 0 0,0 0 0,0 0 1,0-1-1,0 1 0,0 0 0,1 0 1,-1 0-1,0 0 0,0 0 0,0 0 0,0-1 1,5-10 2322,10-14 392,-3 9-2316,0 1-1,1 0 1,0 1-1,1 0 1,1 1-1,1 1 1,-1 0 0,2 1-1,-1 1 1,2 0-1,-1 2 1,1 0-1,1 1 1,34-9-1,-51 15-410,0 1 0,0-1-1,1 1 1,-1 0 0,0 0-1,0 0 1,0 0 0,1 0-1,-1 1 1,0-1 0,0 1 0,0-1-1,0 1 1,1 0 0,-1 0-1,0 0 1,0 0 0,-1 0-1,1 0 1,0 0 0,0 1 0,0-1-1,-1 1 1,1-1 0,-1 1-1,1 0 1,1 3 0,2 4 139,0 0 1,-1 1-1,0 0 0,5 19 1,-6-18 36,0 0 1,8 14 0,-9-20-91,1 0 1,0-1-1,0 1 1,1-1-1,-1 1 1,1-1-1,0-1 1,0 1-1,0 0 1,1-1-1,4 3 1,-7-5-81,1 1 1,-1-1-1,1 0 0,0 0 1,-1-1-1,1 1 1,0-1-1,-1 1 1,1-1-1,0 0 0,0 0 1,-1 0-1,1 0 1,0 0-1,0-1 0,-1 1 1,1-1-1,0 0 1,-1 0-1,1 0 0,-1 0 1,1 0-1,3-3 1,7-2-1069,-11 6 149,0 0-1,0 0 0,0 0 0,0 0 1,0 0-1,0 0 0,0 0 0,0 1 1,0-1-1,-1 1 0,1 0 0,0-1 1,0 1-1,3 2 0,5 4-2497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3:48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24 5216,'-10'-10'7794,"9"11"-7679,1 0 0,-1 0 0,0 0 0,0 0 0,0 0 0,0 0 0,0 0 1,0 0-1,0-1 0,0 1 0,0 0 0,-2 0 0,-40 12 1880,35-7-1858,0-1 0,0 1 0,1 0 1,0 0-1,0 1 0,1 0 0,0 0 0,0 1 0,0 0 1,1 0-1,0 0 0,1 0 0,0 1 0,0 0 1,1 0-1,0 0 0,-3 18 0,2-9-141,1 1 0,1-1 0,1 1 0,0 0 0,1-1 0,2 1 0,5 35 0,-5-47 51,0 1 0,0-1 0,1 0 0,0 0 0,0 0 0,1 0 0,-1 0 0,1-1 0,1 0 0,-1 0 0,1 0 0,0 0 0,1-1 0,-1 1 0,1-1 0,0-1 1,1 1-1,-1-1 0,1 0 0,-1-1 0,14 5 0,-10-5 18,0 0 0,0-1 0,1-1 0,-1 0 0,1 0 0,-1-1 0,0 0 0,1-1 0,-1 0 0,1 0 0,-1-1 1,0-1-1,0 0 0,11-5 0,-11 4-6,-1-1-1,0 0 1,0 0 0,0-1 0,-1-1 0,1 1 0,-2-1 0,1 0 0,-1-1 0,10-14 0,1-2 91,-2-2 0,19-38 0,-23 41-95,-2 0-1,0-1 1,8-33-1,-16 50-33,-1 0 0,1-1 0,-1 1-1,0-1 1,-1 1 0,0 0 0,0-1-1,-1 1 1,0-1 0,0 1 0,-1 0-1,0 0 1,0-1 0,0 1-1,-1 0 1,-4-6 0,5 10-25,0 0 1,-1-1-1,0 2 1,1-1-1,-1 0 1,0 1-1,0-1 1,-1 1-1,1 0 1,0 0-1,-1 0 1,1 0-1,-1 1 0,-6-2 1,0 0-5,1 1 1,-1 1-1,1-1 1,-16 1-1,5 2-17,0 1-1,1 0 1,-1 1-1,1 2 0,0 0 1,0 0-1,0 2 1,1 0-1,-20 12 0,30-15 3,2 0 0,-1 1 0,-9 7 0,14-10-172,0 0 1,0 0 0,0 0-1,1 0 1,-1 0 0,1 0-1,-1 1 1,1-1 0,0 0-1,0 1 1,0-1-1,0 1 1,0-1 0,0 5-1,3 18-1533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3:55.0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161 884 2560,'-1'1'79,"1"-1"11,-1 1 1,0-1 0,1 1 0,-1-1-1,0 1 1,1-1 0,-1 1 0,0-1-1,0 0 1,0 1 0,0-1 0,1 0-1,-1 0 1,-1 1 0,6-2 404,-1 0 0,1 0 0,-1 0 0,0 0 0,1 0 0,-1-1 0,0 0 0,0 1 0,0-1 0,6-5 0,1-3-136,-1-1 0,0 0 0,-1 0 0,13-23 0,-2 3 283,71-111 921,-74 118-1308,-2 0 1,22-51-1,12-59 390,-11 28-365,-11 39 392,20-85-1,-45 117-884,-1 35 202,0 0 0,0 0 0,0 0 0,0 0-1,0 0 1,0 0 0,0-1 0,0 1 0,0 0 0,0 0 0,0 0 0,0 0-1,0 0 1,0 0 0,0 0 0,0 0 0,0-1 0,0 1 0,0 0-1,0 0 1,0 0 0,0 0 0,0 0 0,0 0 0,0 0 0,-1 0-1,1 0 1,0 0 0,0-1 0,0 1 0,0 0 0,0 0 0,0 0 0,0 0-1,0 0 1,0 0 0,0 0 0,-1 0 0,1 0 0,0 0 0,0 0-1,0 0 1,0 0 0,0 0 0,0 0 0,0 0 0,0 0 0,-1 0-1,1 0 1,0 0 0,0 0 0,0 0 0,0 0 0,0 0 0,0 0 0,-8 6-284,-4 8 104,5-4 165,1 1 1,1-1-1,0 1 1,-5 15-1,-12 49 81,11-35-62,-213 597 1346,147-475-893,58-130-239,-1-1-1,-46 54 1,-18 11 2028,162-167-1963,13-12-379,25-58 58,3-3 74,-97 122-111,0 0 0,1 1 0,52-34 0,-67 50 54,70-49-64,-110 93 64,25-30 30,1-1 1,0 1-1,0 0 0,1 0 1,0 1-1,0-1 0,1 1 0,0 0 1,-3 17-1,6-21 17,0 0 1,0 0-1,1 0 1,-1 1-1,2-1 1,-1 0-1,0 0 1,1 0-1,1 0 1,-1 0-1,1 0 1,0 0-1,0-1 1,0 1-1,1-1 1,0 1-1,0-1 1,5 7-1,-6-9 11,1 0-1,0 0 0,0 0 0,0 0 0,0 0 1,1-1-1,-1 1 0,1-1 0,-1 0 0,1 0 1,0 0-1,0 0 0,0-1 0,0 0 1,0 1-1,8 0 0,-6-2 12,0 0 0,0 0 1,-1-1-1,1 1 0,0-1 0,0-1 1,0 1-1,-1-1 0,1 0 0,10-5 0,-5 1 9,-1-1 0,0 0 0,0 0-1,0-1 1,-1 0 0,0 0-1,-1-1 1,0-1 0,0 1 0,-1-1-1,7-12 1,-14 20-42,3-1 8,-1-1-1,0 0 1,0 0 0,0 1 0,-1-2-1,1 1 1,-1 0 0,0 0 0,0 0-1,-1 0 1,1-1 0,-1 1 0,0 0 0,0-1-1,-1-6 1,-1 6-33,1 0 0,-1-1 0,-1 1 0,1 0 0,-1 0 0,0 0 0,0 1 0,-1-1 0,1 1 0,-1-1-1,0 1 1,0 0 0,0 1 0,-1-1 0,1 1 0,-1 0 0,0 0 0,-8-4 0,1 3 7,1 1 0,-1 0 0,0 1-1,0 1 1,-15-1 0,20 2-26,-1 0-1,0 1 1,0 0 0,1 0-1,-1 1 1,1 0 0,-1 1-1,-12 5 1,10-3 62,2 0 292,22-4-79,7-2-76,-1-1 0,1-2 0,28-7 0,-31 7-86,-1 0 0,2 1 1,-1 0-1,32 1 0,-42 2-52,1-1 0,-1 1 0,1-1 0,0-1 0,-1 0 0,0 0 0,1 0 0,-1-1 0,12-6 0,9-3-12,26-7 220,-52 19-216,0-1 0,0 0 0,0 1 0,0 0 0,0 0-1,0 0 1,0 0 0,3 1 0,-4-1-9,1 1 0,-1-1-1,0 0 1,0 0 0,1 0 0,-1 0 0,0 0 0,0-1-1,0 1 1,1-1 0,-1 1 0,3-2 0,-1-1 96,-3 3-99,-1 0-1,0-1 1,1 1 0,-1 0-1,0 0 1,1-1 0,-1 1-1,0 0 1,1 0 0,-1-1-1,0 1 1,1 0 0,-1 0-1,0 0 1,1 0 0,-1 0 0,1 0-1,-1 0 1,0 0 0,1 0-1,-1 0 1,1 0 0,-1 0-1,0 0 1,1 0 0,-1 0-1,1 0 1,-1 0 0,0 0-1,1 1 1,-1-1 0,1 0-1,0 1 43,0 4-64,1-2 36,-1-1 0,1 1 1,-1 0-1,0 0 0,0 0 1,0 0-1,0 0 0,0 0 1,-1 0-1,0 0 0,1 1 1,-1 4-1,-1 3 64,-1 0 1,-3 15-1,-3 21 54,7-23 136,1 0-1,5 46 1,-4-65-255,0-1 1,0 0 0,1 1-1,-1-1 1,1 0 0,0 0-1,0 0 1,1 0 0,-1 0-1,1-1 1,-1 1 0,6 4-1,-5-5 4,-1-1-1,1 0 0,-1 0 0,1-1 0,0 1 0,0 0 1,-1-1-1,1 0 0,0 0 0,0 0 0,0 0 1,1 0-1,-1 0 0,0-1 0,0 0 0,0 1 1,0-1-1,6-1 0,2-1 30,0 0 1,0-1-1,0-1 1,-1 0-1,1 0 0,-1-1 1,10-6-1,0-2-1329,-1 0 0,25-22 0,-22 12-1825,-4-1-4324,-8 10 2482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4:02.0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1158 3072,'-10'0'5962,"16"-4"-4714,7-3-850,-1 0-1,0-1 0,0 0 1,-1-1-1,0 0 0,16-18 1,55-71 660,-48 53-727,-10 17-191,-1-2 0,-1-1 0,26-51 0,55-167 191,-73 168-225,24-76-14,-44 121 11,-1-1-1,6-50 1,-14 76-73,0 0 0,0 0 0,-1 0 0,0 0 0,-1 0 0,0 0 0,-5-17 0,6 27-50,0 0-1,-1 1 1,1-1 0,0 1-1,0-1 1,-1 0-1,1 1 1,0-1 0,-1 1-1,1-1 1,0 1-1,-1-1 1,1 1 0,-1-1-1,1 1 1,-1 0-1,1-1 1,-1 1 0,0-1-1,1 1 1,-1 0-1,1 0 1,-1-1 0,0 1-1,1 0 1,-1 0-1,1 0 1,-1 0 0,0 0-1,1 0 1,-1 0-1,0 0 1,1 0 0,-1 0-1,0 0 1,1 0-1,-1 0 1,0 0 0,1 1-1,-1-1 1,1 0-1,-1 0 1,0 1 0,1-1-1,-1 0 1,1 1-1,-1-1 1,0 2 0,-3 1-32,0 0 0,1 0-1,-1 1 1,1 0 0,-4 5 0,0 3 100,0 1 0,1 0 1,1 0-1,0 0 0,-4 21 0,5-21 26,-6 28 272,-9 71 0,11-53-163,-11 102 368,16-117-160,4 77 0,2-101-187,6 31 0,-7-43-108,0 0 1,1 0-1,0 0 0,0-1 1,1 1-1,7 10 0,-10-16-73,0 0 0,1-1 0,-1 1 0,1-1-1,-1 0 1,1 1 0,-1-1 0,1 0 0,0 0-1,0 0 1,0 0 0,-1 0 0,1 0 0,0-1-1,0 1 1,0-1 0,0 1 0,0-1 0,0 0-1,0 0 1,1 0 0,-1 0 0,0 0 0,0 0-1,2-1 1,5-1 65,-1 0-1,0-1 0,0 0 0,13-8 1,2 0-21,71-41 323,-82 45-369,0-1 0,0-1-1,-1 0 1,0-1-1,11-13 1,-22 23-37,0-1 1,1 1-1,-1 0 0,1-1 1,-1 1-1,0-1 0,0 1 1,1-1-1,-1 1 0,0-1 1,0 1-1,0-1 0,1 1 1,-1-1-1,0 1 0,0-1 0,0 1 1,0-1-1,0 1 0,0-1 1,0 0-1,0 1 0,0-1 1,-1 0-1,1 1 5,0 0 0,0-1 0,-1 1 0,1 0 0,0 0 0,0-1-1,-1 1 1,1 0 0,0 0 0,-1 0 0,1 0 0,0-1 0,-1 1 0,1 0 0,0 0 0,-1 0 0,1 0 0,-1 0-1,1 0 1,0 0 0,-1 0 0,1 0 0,0 0 0,-1 0 0,1 0 0,0 0 0,-1 0 0,1 1 0,-1-1 0,1 0 0,-1 0-1,-8 5-42,1 0-1,-1 0 0,1 1 0,0 0 0,0 1 1,-12 13-1,10-10 22,3-3 33,1 0 0,-1 1 0,2 0 0,-1 1 0,1-1 0,0 1 0,1 0 0,0 0 0,0 0 0,-3 16 0,5-17 49,0 0 0,1 1 0,0-1-1,0 1 1,1-1 0,0 1 0,0-1 0,1 0 0,1 1 0,-1-1-1,1 0 1,5 13 0,-6-19-13,-1 0 0,2 1 0,-1-1 0,0 0 0,0 0 0,1 0 1,-1 0-1,1 0 0,0 0 0,-1 0 0,1-1 0,0 1 0,0-1 0,0 1 0,0-1 0,1 0 0,-1 1 0,0-1 0,0 0 0,1-1 1,-1 1-1,0 0 0,1-1 0,-1 1 0,1-1 0,-1 0 0,1 0 0,-1 0 0,1 0 0,-1 0 0,1 0 0,-1-1 0,1 1 0,-1-1 0,0 0 1,1 0-1,2-1 0,3-3 34,-1-1 1,0 0-1,0 0 1,-1-1-1,1 0 1,-1 0-1,-1 0 1,7-11-1,-2 4 4,-1-2 0,9-18-1,-15 27-83,0-1 0,0 1-1,-1-1 1,0 0 0,0 0 0,-1 0-1,1-12 1,-2 18-1,0 1 0,0-1 0,0 0 0,0 0 0,0 0 0,0 1 0,-1-1 0,1 0 0,0 0 0,-1 1 0,0-1 0,1 0 0,-1 1 1,0-1-1,0 1 0,0-1 0,0 1 0,0-1 0,0 1 0,0 0 0,0-1 0,-1 1 0,1 0 0,0 0 0,-1 0 0,1 0 0,-1 0 0,0 0 0,1 1 0,-1-1 0,0 0 0,1 1 0,-1-1 0,0 1 0,-2-1 0,-4 1-35,0 0 0,1 0-1,-1 1 1,1 0-1,-1 0 1,1 1 0,-8 2-1,8-2 29,-11 0 7,15-2 10,1 0-1,-1 0 1,1 0 0,-1 1-1,1-1 1,-1 1 0,1-1 0,-1 1-1,1 0 1,0 0 0,-4 2-1,6-3 1,-1 0-1,1 1 1,0-1-1,0 0 1,0 1-1,0-1 1,0 0-1,0 0 0,0 1 1,-1-1-1,1 0 1,0 1-1,0-1 1,0 0-1,0 1 1,0-1-1,1 0 1,-1 1-1,0-1 0,0 0 1,0 1-1,0-1 1,0 0-1,0 1 1,0-1-1,1 0 1,-1 0-1,0 1 1,0-1-1,0 0 0,1 0 1,-1 1-1,0-1 1,0 0-1,1 0 1,-1 0-1,1 1 1,11 8 171,-10-8-138,4 2 10,0-1-1,0 1 0,0-1 1,0 0-1,0 0 0,1 0 1,-1-1-1,1 0 0,-1-1 1,1 1-1,7-2 0,13 0 99,36-8-1,-31 4 20,-4 0-31,1-2 0,40-15 0,-23 7 0,-23 11-184,-20 4 61,0 0 0,0 0 0,1-1 0,-1 0 1,0 1-1,0-1 0,0 0 0,0 0 0,0-1 0,0 1 0,0 0 1,0-1-1,-1 0 0,4-2 0,5-6 26,-8 10-65,-5 8-6,-16 30 167,10-24-71,2 0-1,-7 20 1,9-21-9,0 1 1,1 0-1,1 0 1,0 0-1,1 1 0,0-1 1,1 0-1,1 1 1,3 19-1,-4-33-23,1 0 0,-1 1 0,0-1-1,0 0 1,1 0 0,-1 1 0,0-1 0,1 0-1,-1 0 1,1 1 0,0-1 0,-1 0-1,1 0 1,0 0 0,0 0 0,0 0 0,0 0-1,0 0 1,0-1 0,1 2 0,-1-2-13,-1 0 1,1 1 0,0-1-1,-1-1 1,1 1 0,-1 0 0,1 0-1,-1 0 1,1 0 0,-1 0-1,1 0 1,-1-1 0,1 1-1,-1 0 1,1 0 0,-1-1-1,1 1 1,0-1 0,12-13 141,39-76 541,-2 2-700,-38 71-27,0 0 0,1 1 0,1 0 0,0 1 0,19-15 1,-31 28-9,1 1 1,-1-1-1,0 0 1,0 0-1,0 0 1,-1-1-1,1 1 1,0 0 0,-1-1-1,1 1 1,1-6-1,-7 22-56,1-1-1,-2 14 0,4-21 122,1 0-1,0-1 1,0 1 0,0 0 0,0 0-1,1 0 1,0-1 0,0 1 0,1 0 0,2 6-1,0-4 2,0-1 0,0 0 0,7 10-1,-9-15-7,-1-1 0,0 1 0,0 0 0,1-1 0,-1 1 0,1-1-1,0 0 1,-1 1 0,1-1 0,0 0 0,0 0 0,0 0 0,0 0-1,0 0 1,0 0 0,0-1 0,0 1 0,0-1 0,0 0 0,2 1 0,1-2 6,-1 0 1,1 0 0,-1-1-1,0 1 1,0-1 0,1 0-1,-1 0 1,0 0 0,5-5 0,34-30 146,-29 25-60,-1-1-117,0-1 0,-1 0 0,0-1-1,-1 0 1,17-33 0,-23 35-39,3-2-148,10 26-136,-12-9 328,0 1 0,0-1 0,0 1 0,0-2 0,1 1 0,7 0 0,20 7-38,-4 3 101,21 6 177,-41-16-286,0-1 0,18 1 0,-27-3-263,0 1 0,1 0 0,-1 0 0,0-1 0,0 1 0,0 0 0,0-1 0,0 1 0,0-1 0,0 0 0,0 1 0,0-1 0,0 0 0,0 1-1,0-1 1,0 0 0,0 0 0,0 0 0,-1 0 0,1 0 0,0 0 0,-1 0 0,1 0 0,0-2 0,4-5-2899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4:05.4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3 164 3488,'-2'0'4221,"7"6"-2693,11 7-168,-12-11-1167,0 0 0,0-1 0,0 0-1,0 0 1,0 0 0,0 0 0,1 0 0,-1-1 0,0 0-1,1 0 1,-1 0 0,0-1 0,0 1 0,1-1 0,-1 0-1,0 0 1,0 0 0,0-1 0,0 0 0,5-2 0,-2 0-73,0 0 1,0 0 0,0-1 0,0 0 0,0 0 0,-1-1 0,0 0 0,0 0 0,6-10 0,-8 11-54,-1-1 0,0 1 0,-1-1 0,1 0 0,-1 0 0,-1 0 0,3-11 0,-3 15-76,-1-1 0,0 1 0,1-1 0,-1 1 0,0-1 0,0 0 0,-1 1-1,1-1 1,0 1 0,-1-1 0,0 1 0,1-1 0,-1 1 0,0-1-1,0 1 1,0 0 0,-1-1 0,1 1 0,-1 0 0,1 0 0,-4-3-1,4 4 8,-1 0 0,1 1 0,0-1-1,0 1 1,-1-1 0,1 1-1,0-1 1,-1 1 0,1 0-1,-1 0 1,1 0 0,0 0-1,-1 0 1,1 0 0,-1 0-1,1 0 1,0 0 0,-1 1-1,1-1 1,-1 1 0,1-1-1,0 1 1,0-1 0,-1 1-1,1 0 1,0 0 0,0-1-1,0 1 1,-2 1 0,-2 2 38,0 1 0,1-1 1,-1 1-1,-6 9 1,5-5 104,0 0 1,1 0 0,0 1 0,1 0 0,0 0 0,1 1 0,0-1 0,0 1 0,1-1 0,-1 15 0,2-12 5,1 1 1,0 0-1,1-1 1,0 1-1,1-1 1,1 1-1,7 21 1,-8-29-2,0 0 0,1-1 1,0 1-1,6 9 0,-8-14-113,0 0-1,-1 0 1,1 0-1,0 0 1,0 0-1,0 0 1,0 0 0,0 0-1,0 0 1,0 0-1,1-1 1,-1 1-1,0 0 1,0-1-1,1 1 1,-1-1-1,0 0 1,0 1-1,1-1 1,-1 0 0,0 0-1,1 1 1,-1-1-1,1 0 1,-1-1-1,0 1 1,3 0-1,1-3 15,0 0 0,0 0 0,0-1 0,-1 1-1,1-1 1,-1 0 0,0 0 0,0-1 0,0 1-1,4-8 1,7-6 20,10-9-57,2 1 0,1 2 0,1 1 0,1 1 0,1 1 0,1 2 0,0 2 0,42-17 0,-74 34-12,22-7-161,-21 7 162,-1 0 1,0 0-1,1 0 1,-1 0-1,0 0 1,1 0-1,-1 0 1,0 1-1,1-1 0,-1 0 1,0 0-1,1 0 1,-1 0-1,0 0 1,1 1-1,-1-1 1,0 0-1,1 0 1,-1 0-1,0 1 1,1-1-1,-1 1 5,0 0 0,0-1 0,1 1-1,-1-1 1,0 1 0,0 0 0,0-1 0,0 1 0,0 0 0,0-1-1,0 1 1,0 0 0,0-1 0,0 1 0,0 0 0,-1 0-1,-3 9 63,1-1 0,-2 0 0,1-1-1,-8 10 1,0 3 11,-43 87 616,51-96-482,6-10 68,6-8-92,29-33-151,3 2 0,0 2 0,47-30 0,-57 43-27,-19 13-67,-1 2 1,2-1 0,-1 1-1,1 1 1,13-6-1,-24 12 50,-1 0 0,1-1-1,0 1 1,-1 0-1,1-1 1,0 1 0,0 0-1,-1 0 1,1 0-1,0 0 1,0-1 0,-1 1-1,1 0 1,0 1-1,0-1 1,0 0 0,-1 0-1,1 0 1,0 0-1,-1 0 1,1 1 0,0-1-1,0 0 1,-1 1 0,1-1-1,0 1 1,-1-1-1,1 1 1,-1-1 0,2 1-1,-1 1 5,-1 0-1,1 1 1,0-1 0,-1 0-1,0 0 1,1 0-1,-1 0 1,0 0 0,0 5-1,-1 14 4,-1 0 0,-5 23 0,3-27 13,1 0 1,1 0-1,1 0 1,1 19-1,1-25 45,1 0 1,4 19-1,-5-27-20,0 1-1,0-1 0,1 0 1,-1 0-1,1 0 1,-1 0-1,1 0 0,0 0 1,0 0-1,1 0 1,-1-1-1,5 4 0,-7-5-23,1-1-1,-1 0 0,1 1 0,0-1 1,-1 0-1,1 0 0,-1 0 1,1 1-1,0-1 0,-1 0 0,1 0 1,0 0-1,-1 0 0,1 0 1,0 0-1,-1 0 0,1-1 0,0 1 1,-1 0-1,1 0 0,-1 0 0,1-1 1,0 1-1,-1 0 0,1 0 1,-1-1-1,1 0 0,15-12 119,-13 9-78,118-133 117,-60 65 34,-56 66-166,0-1 0,0 1 0,0-1 1,4-11-1,-8 16-62,0 1 1,0-1-1,0 0 0,-1 1 0,1-1 1,0 0-1,-1 0 0,0 0 1,1 0-1,-1 1 0,0-1 1,0 0-1,0 0 0,0 0 1,0 0-1,0 0 0,-1 1 1,1-1-1,-1 0 0,1 0 1,-1 0-1,0 1 0,0-1 1,1 0-1,-1 1 0,-2-3 1,3 4 12,-1-1-1,0 1 1,1-1 0,-1 1 0,0-1 0,1 1 0,-1 0 0,0-1 0,0 1 0,1 0-1,-1-1 1,0 1 0,0 0 0,0 0 0,1 0 0,-1 0 0,0 0 0,0 0 0,0 0-1,0 0 1,1 0 0,-1 0 0,0 0 0,0 1 0,0-1 0,1 0 0,-1 1 0,0-1-1,0 1 1,-2 1-15,-1 0 0,1 0 0,1 0-1,-1 0 1,-4 5 0,-9 10-50,2 0 0,-14 20 0,23-30 74,1 1 0,-1-1 0,2 1 0,-1 0 0,1 1 0,1-1 1,-1 0-1,-1 14 0,3-11 21,1-1 0,-1 0 0,2 1 0,0-1 1,0 1-1,0-1 0,7 20 0,-7-26 0,1 0-1,0 0 1,0 0-1,0-1 1,0 1-1,0 0 1,1-1 0,0 1-1,5 4 1,-6-6-2,1 0 1,-1 0 0,1-1 0,-1 1-1,1-1 1,-1 0 0,1 0-1,0 0 1,0 0 0,-1 0-1,1-1 1,0 1 0,0-1 0,0 0-1,0 0 1,3 0 0,0-1 4,0 0 0,0 0 0,-1-1 0,1 1 0,0-1 0,10-6 1,34-21 101,-32 18-73,277-190 200,-270 181-166,8-7-261,-28 24-63,-8 5 53,-10 8 25,7-4 146,0 1 1,0 0-1,1 0 1,-1 0 0,2 1-1,-1 0 1,1 0-1,1 0 1,-1 0 0,1 1-1,1-1 1,-1 1-1,2 0 1,-1 0 0,1 0-1,0 0 1,1-1-1,0 1 1,3 17 0,-2-17 62,1 1 0,1 0 1,0-1-1,4 11 0,-6-17-29,1 0 0,-1 0-1,1 1 1,0-1 0,0 0 0,0 0-1,0-1 1,1 1 0,-1 0 0,1-1-1,0 0 1,-1 1 0,1-1 0,6 3-1,-7-4-5,0-1-1,0 1 1,0-1-1,0 1 1,1-1-1,-1 0 0,0 0 1,0 0-1,0 0 1,0-1-1,1 1 1,-1 0-1,0-1 1,0 0-1,0 1 1,0-1-1,0 0 0,0 0 1,0 0-1,2-2 1,5-3 9,0-1 0,14-14 1,-11 10-10,26-22 28,2 2 1,2 2 0,0 2 0,2 2-1,64-28 1,-104 51-48,23-12-249,-28 14 252,1 0-1,0 0 1,0 0 0,0 0 0,0 0 0,0 0-1,-1 0 1,1 0 0,0 0 0,0 0-1,0 0 1,0 0 0,0 0 0,-1 0 0,1 0-1,0 0 1,0 0 0,0 0 0,0 0-1,0-1 1,0 1 0,0 0 0,-1 0 0,1 0-1,0 0 1,0 0 0,0 0 0,0 0-1,0 0 1,0-1 0,0 1 0,0 0 0,0 0-1,0 0 1,0 0 0,0 0 0,-1-1-1,1 1 1,0 0 0,0 0 0,0 0 0,0 0-1,0 0 1,0-1 0,0 1 0,0 0-1,1 0 1,-1 0 0,0 0 0,0 0-1,0 0 1,0-1 0,0 1 0,0 0 0,0 0-1,0 0 1,0 0 0,0 0 0,0 0-1,0-1 1,1 1 0,-1 0 0,0 0 0,0 0-1,0 0 1,0 0 0,0 0 0,-1 0-1,-1 0 1,0 0-1,0 0 1,1 0-1,-1 0 1,0 1-1,1-1 1,-4 1-1,-10 5-10,-1 1 0,1 0 0,1 0 0,-1 2 0,1 0 0,1 0 0,0 2 0,0-1-1,1 1 1,0 1 0,1 1 0,1-1 0,-18 28 0,22-30 22,1 0 1,0 1-1,-4 14 0,7-21 6,1 1 0,0 0 0,0 0 0,1 0 0,-1 0 0,1 0 0,0 0 0,0 0 0,1 0 0,1 6 0,-2-10-10,0 0 0,0 1 0,1-1 1,-1 0-1,0 0 0,1 0 0,0 1 1,-1-1-1,1 0 0,0 0 0,-1 0 1,1 0-1,0 0 0,0 0 0,0 0 1,0-1-1,0 1 0,0 0 0,0 0 1,0-1-1,0 1 0,0 0 0,0-1 1,0 1-1,1-1 0,-1 0 0,0 1 1,0-1-1,0 0 0,1 0 0,-1 0 1,0 0-1,1 0 0,-1 0 0,2 0 1,1-1 11,-1 0 1,1 0-1,0 0 1,0-1 0,-1 0-1,1 1 1,-1-1-1,1 0 1,-1-1-1,0 1 1,4-4 0,8-9 78,0-1 0,22-32 0,22-41 91,-57 86-177,25-44-38,-24 42-19,-1 0-1,0 0 1,-1 0-1,1 0 1,-1 0 0,0-1-1,1-8 1,-2 13 42,0 1 0,0 0 0,0-1-1,0 1 1,0 0 0,0-1 0,0 1 0,0 0 0,0 0 0,0-1 0,0 1 0,-1 0 0,1-1 0,0 1 0,0 0 0,0 0 0,0-1 0,0 1 0,-1 0 0,1 0 0,0-1 0,0 1 0,0 0 0,-1 0 0,1 0 0,0-1 0,0 1 0,-1 0 0,1 0 0,0 0 0,-1 0 0,-9 2-187,7 0 159,0 0-1,0 0 1,0 0-1,0 0 1,-3 4 0,2-1 19,0 0 1,1 0 0,0 0 0,0 1 0,0-1 0,0 1-1,-2 10 1,-10 50-118,8-33 90,-19 94 0,-28 114 233,42-204-115,-2 0 1,-31 61-1,43-95-38,1 1 1,-2 0-1,1-1 0,0 1 0,-1-1 0,0 0 0,-5 5 0,7-7-15,0 0-1,-1 0 0,1-1 1,0 1-1,-1-1 0,1 1 0,-1-1 1,1 1-1,-1-1 0,1 0 1,-1 0-1,1 0 0,-1 0 1,1 0-1,-1 0 0,1 0 1,-1 0-1,1-1 0,-1 1 1,1-1-1,-1 1 0,1-1 1,0 1-1,-1-1 0,-1-1 1,-5-3-35,1 0 0,-1 0 1,1 0-1,1-1 1,-1 0-1,1 0 1,0-1-1,-7-10 1,5 5-20,0 0 1,1-1-1,0 0 1,-7-22 0,12 31 16,1-1 1,0 1-1,0 0 1,0 0-1,0-1 1,1 1-1,-1-1 1,1 1 0,1-1-1,0-7 1,0 10 2,-1-1 1,1 0-1,0 1 1,0-1-1,1 1 1,-1 0-1,0-1 1,1 1 0,0 0-1,-1 0 1,1 0-1,0 0 1,0 0-1,0 0 1,0 1 0,0-1-1,5-2 1,5-2-3,-1 1 0,1 1 0,0 0 0,16-3 0,-13 3 8,1-1 75,-1-1-1,0 0 0,0-1 1,22-15-1,-26 16-69,57-37-43,118-100 1,-77 36 329,-94 92-292,38-45-48,-22 27-203,-45 94-235,10-42 515,0 0-1,1 0 1,0 1-1,2 38 1,4-21 139,-3-36-146,0 0 0,0 0 1,0 0-1,0 0 0,0 0 1,0 0-1,1 0 0,-1 0 0,1 0 1,-1 0-1,0 0 0,1 0 1,0 0-1,-1 0 0,1-1 1,-1 1-1,1 0 0,0 0 1,0-1-1,-1 1 0,1 0 1,0-1-1,0 1 0,0-1 1,0 1-1,0-1 0,0 1 1,0-1-1,1 1 0,-1-2-1,0 1 0,0 0 0,0 0 0,0-1-1,0 1 1,0-1 0,0 1 0,0-1 0,-1 1-1,1-1 1,0 1 0,0-1 0,0 0 0,-1 0-1,1 1 1,0-1 0,-1 0 0,1 0 0,-1 0-1,1 0 1,-1 0 0,1 0 0,-1 1 0,0-1 0,1-2-1,2-3 60,39-75 52,-18 33-65,41-61-1,-59 98-110,-5 9 26,0 0-1,0 0 0,0 1 0,1-1 0,-1 0 0,0 1 0,1-1 0,-1 1 0,1-1 0,-1 1 0,4-2 0,-5 3 15,1 0-1,-1 0 0,0 0 0,0 1 1,1-1-1,-1 0 0,0 0 1,0 1-1,1-1 0,-1 0 0,0 0 1,0 1-1,0-1 0,0 0 1,1 1-1,-1-1 0,0 0 0,0 1 1,0-1-1,0 0 0,0 1 1,0-1-1,0 1 0,0-1 0,0 0 1,0 1-1,0-1 0,-1 9-27,0-1 0,0 0-1,-1 0 1,-3 9 0,-1 5-1,-29 153-14,-6 25 222,35-175-143,-1-1 0,-1 0 1,-2 0-1,0 0 1,-1-2-1,-25 37 1,32-54 11,0 1 1,0-1 0,-1-1-1,0 1 1,-8 6 0,10-9 1,0 0 1,0 0 0,0-1-1,0 1 1,0-1 0,0 0-1,0 0 1,0 0 0,-1-1-1,1 1 1,0-1 0,0 1-1,-7-1 1,5-1-22,0 1 0,1-1 0,-1 0 0,0 0 0,0-1-1,0 1 1,1-1 0,-1 0 0,1-1 0,-1 1 0,1-1 0,0 0 0,0 0 0,0 0 0,0 0 0,1-1 0,-1 1 0,-3-7 0,5 7-12,0 0 0,0 0 0,1-1 0,-1 1 0,1-1 0,0 1 0,0-1 0,0 1 0,1-1 1,-1 1-1,1-1 0,0 0 0,0 1 0,0-1 0,0 0 0,1 1 0,-1-1 0,1 0 0,0 1 1,0-1-1,0 1 0,1 0 0,-1-1 0,1 1 0,0 0 0,2-3 0,3-5-8,1 2-1,0-1 1,1 1-1,14-13 1,44-27 7,-50 37-1,-14 10 6,22-16-7,29-15 1,-47 29-12,1 0 0,-1 0 0,1 1-1,0 1 1,0-1 0,1 1 0,-1 1 0,17-2 0,-16 5-808,-10 5-1872,0-3 1007,0 9-1057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31:51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30 866 7392,'1'2'4350,"0"-2"-4286,-3 11 2381,-4 20-465,4-22-1241,-17 105 2276,18-99-2794,0 0 0,1 0 0,0 1 0,2-1 0,4 25 0,-5-36-164,0-1-1,0 1 0,0-1 0,1 1 0,0-1 1,-1 1-1,1-1 0,0 0 0,1 0 0,-1 0 1,1 0-1,-1 0 0,1 0 0,0-1 0,0 1 1,0-1-1,0 0 0,0 0 0,1 0 0,-1 0 1,0-1-1,1 1 0,0-1 0,-1 0 0,7 1 1,-3 0 27,1-1 0,-1 0-1,1-1 1,-1 1 0,1-1 0,-1-1 0,1 1 0,-1-1 0,1-1 0,7-1 0,-12 2-59,1 0 0,-1 0 0,0-1 1,0 1-1,1-1 0,-1 1 0,0-1 0,-1 0 0,1 0 0,0-1 1,-1 1-1,1 0 0,-1-1 0,1 0 0,-1 1 0,0-1 0,0 0 1,-1 0-1,1 0 0,0 0 0,-1 0 0,0-1 0,0 1 0,1-5 1,-1 0-16,0 0 0,-1 0 1,0 0-1,0 1 1,-1-1-1,0 0 1,-1 0-1,1 1 0,-1-1 1,-1 1-1,-4-12 1,1 9-18,1-1 1,-2 1 0,1 1-1,-1-1 1,-1 1 0,1 0 0,-11-8-1,11 11-1,0 1-1,-1 0 1,1 0 0,-1 1-1,0 0 1,-1 1 0,-12-5-1,-11-4-468,20 6-416,17 6 102,16 0 465,14-4 321,-14 2 118,0-1 1,31-8 0,-28 3 79,-1 0 0,0-2 1,43-23-1,-57 27-148,-1 0-1,1 0 0,-1 0 0,-1-1 1,1-1-1,-1 1 0,0-1 1,-1-1-1,0 1 0,0-1 0,-1 0 1,6-13-1,1-9 108,-2-1 1,-1 0-1,6-43 1,5-101-33,-14 112-306,-4 48-382,-1 12 59,2 27 194,1 121 261,5 69 257,-4-132-78,-4-36-14,3 1 1,2-1-1,13 53 1,-18-95-117,9 25 224,-10-27-204,1 0 0,-1 0 0,0 0 0,1-1 0,-1 1 0,1 0 0,-1 0 0,1-1 0,-1 1 1,1-1-1,-1 1 0,1 0 0,0-1 0,-1 1 0,1-1 0,0 1 0,0-1 0,-1 0 0,1 1 1,0-1-1,0 0 0,0 1 0,-1-1 0,1 0 0,0 0 0,0 0 0,0 0 0,0 0 0,1 0 1,1-1 2,-1 0 0,1 0-1,-1-1 1,1 1 0,-1-1 0,0 0 0,0 1 0,0-1 0,0 0 0,0 0 0,0-1 0,2-3 0,20-32-260,-20 31 155,44-88-351,-32 64 397,-2-2 0,12-43-1,11-68-76,-30 114 46,65-318 8,-65 310 133,0-1 238,5-80-1,-18 290 812,-51 308-1,30-288-699,18-121-313,6-45-60,-6 68 347,10-94-322,2-7-129,2-13-249,1-4-52,11-33 1,-14 50 304,0 1 0,1-1 0,0 1 1,0 0-1,0 0 0,1 1 0,0-1 0,12-10 1,-16 16 42,0-1 0,0 2 0,1-1 0,-1 0 0,0 0 1,1 0-1,-1 1 0,1-1 0,-1 0 0,1 1 0,-1-1 1,1 1-1,-1 0 0,1 0 0,0-1 0,-1 1 1,1 0-1,-1 0 0,4 1 0,-2 0 13,0 0 0,-1 0 0,1 0 0,0 0-1,0 0 1,0 1 0,-1 0 0,1-1 0,3 4 0,3 4 108,0 0 1,-1 0 0,13 19-1,-19-26-85,36 63 158,-31-51-128,0 0 0,1-1 0,1 0 0,0 0 0,0-1 0,16 15 0,-24-25-34,0-1 0,1 0 0,-1 0-1,0 0 1,0 0 0,1 0 0,-1 0 0,1-1-1,-1 1 1,1 0 0,-1-1 0,1 1 0,-1-1 0,1 1-1,-1-1 1,1 0 0,0 1 0,-1-1 0,1 0-1,-1 0 1,1 0 0,0-1 0,-1 1 0,1 0-1,-1-1 1,1 1 0,-1-1 0,1 1 0,-1-1-1,1 0 1,-1 1 0,1-1 0,-1 0 0,2-2 0,3-2 36,0-1 1,-1 0-1,0-1 1,-1 1 0,1-1-1,-1 0 1,-1 0 0,1 0-1,-1-1 1,2-7 0,4-16 142,6-37 1,-13 56-209,1-4-16,0-1 0,-1 1-1,-1 0 1,-1 0 0,0-1 0,-4-21 0,3 30-174,0 2-16,-6 15 213,4-3 2,1 1 0,-1 0 0,1 0 0,0 0 1,0 0-1,0 9 0,0 3 87,0 23 1,2-28-65,1 0 1,0-1 0,1 1-1,0 0 1,1-1 0,9 24-1,-11-35-4,0 0 0,0-1 0,-1 1 0,1 0-1,1-1 1,-1 1 0,0 0 0,0-1 0,0 1 0,1-1 0,1 2-1,-2-3-8,0 1-1,0-1 0,0 1 0,0-1 1,0 0-1,0 1 0,0-1 0,0 0 1,0 0-1,0 0 0,0 0 0,0 1 1,0-2-1,0 1 0,0 0 0,0 0 0,0 0 1,1 0-1,-1-1 0,0 1 0,-1 0 1,1-1-1,2 0 0,8-6 30,0-1 0,0 0 0,14-14 0,-2 3-30,-10 7-67,1 2-1,0 0 0,1 0 1,22-10-1,-31 17 55,-1 1 0,0 1-1,0-1 1,1 1 0,-1 0 0,1 0 0,-1 0 0,1 1 0,-1 0 0,1 0-1,-1 0 1,1 1 0,-1 0 0,1 0 0,-1 0 0,1 1 0,8 4-1,-3-1 42,0 2-1,-1-1 1,0 1-1,0 1 1,0 0-1,12 13 1,47 62 199,-41-47-178,-3-6-1357,44 42 1,-68-71 971,0 0 1,0 1-1,1-1 1,-1-1 0,0 1-1,1 0 1,-1 0-1,1 0 1,-1-1 0,1 1-1,-1-1 1,1 1 0,-1-1-1,1 0 1,-1 1-1,1-1 1,0 0 0,1 0-1,10-5-5252,0-3 2075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4:06.7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337 1 3808,'-1'7'10997,"4"17"-9879,-1-3-1089,-2-8 155,-1 0 0,0 0 1,-1 0-1,0-1 1,-1 1-1,0 0 1,-1-1-1,-10 21 0,12-27-101,-1-1-1,-1 1 0,1-1 0,-1 0 1,0-1-1,0 1 0,0-1 0,-1 0 0,1 0 1,-1 0-1,0 0 0,0-1 0,-1 0 1,1 0-1,0 0 0,-1-1 0,0 0 0,0 0 1,0 0-1,-8 1 0,-14-1-108,0-1-1,0-1 0,0-1 1,-30-6-1,41 5-416,4 0-2047,8 4 682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4:07.8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33 2912,'-1'-1'224,"1"0"1,-1 0 0,1 0-1,0 0 1,0-1-1,-1 1 1,1 0-1,0 0 1,0 0-1,0 0 1,0-1-1,0 1 1,1 0 0,-1 0-1,0 0 1,0 0-1,1 0 1,-1 0-1,1 0 1,-1-1-1,1 1 1,-1 0-1,1 0 1,0 1 0,-1-1-1,1 0 1,0 0-1,1-1 1,2 11 4959,1 20-3510,-7-1-1141,-1-1 0,-1 0 0,-1 0 0,-10 27-1,-5 28 169,-7 96-62,4-17 306,17-130-634,2 1 1,-1 34-1,8-37 153,1-29-166,12-2-171,-1 0 0,0 0-1,28-10 1,-19 6-42,156-27 325,-24 6-180,-141 25-375,-14 2 146,-1 0 1,1 0-1,0 0 0,0 0 1,-1 0-1,1 0 1,0 0-1,0 0 1,-1-1-1,1 1 1,0 0-1,0 0 0,-1-1 1,1 1-1,0-1 1,-1 1-1,1 0 1,-1-1-1,1 1 1,0-1-1,-1 1 0,1-1 1,-1 0-1,1 1 1,-1-1-1,1 0 1,1-2-968,-2 2 632,1 0-1,-1 0 1,1 1 0,-1-1-1,0 0 1,1 0 0,-1 0-1,0 0 1,1 1 0,-1-1-1,0 0 1,0 0 0,0 0-1,0 0 1,0 0 0,0 0-1,0 0 1,0 0 0,0 1-1,-1-1 1,1 0 0,0 0-1,-1 0 1,1 0 0,-1 0-1,-2-9-3553,2 4 1318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4:08.2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69 5632,'-27'-2'6774,"27"2"-6683,7-2 3309,14-2-1036,144-14 345,-37 1-2140,-80 9-503,-42 7-109,7 0-144,0-2 1,-1 1-1,14-6 0,-46 5-15465,10 3 12537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4:08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90 5824,'-15'-19'1866,"15"19"-1804,-1-1 0,1 1 0,0 0-1,0-1 1,0 1 0,0 0 0,-1-1 0,1 1-1,0-1 1,0 1 0,0 0 0,0-1-1,0 1 1,0 0 0,0-1 0,0 1-1,0-1 1,0 1 0,0 0 0,0-1 0,0 1-1,0 0 1,1-1 0,-1 1 0,0 0-1,0-1 1,0 1 0,0 0 0,1-1-1,-1 1 1,0 0 0,0-1 0,1 1-1,-1 0 1,0 0 0,1-1 0,-1 1 0,13-8 2237,-11 8-2103,14-7 1039,0 1 1,1 1-1,0 0 1,25-3-1,70-3-114,-100 10-963,54-4-144,-1 4 0,109 10 0,-146-6-2398,-10-1-1791,9 2 367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4:09.2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357 3 4576,'2'-3'2625,"-3"7"750,-13 14-827,-20 18 0,-48 39-1172,35-34-713,8-6-196,3-4 30,-53 60 1,83-84-434,-5 7 427,13-8-161,8-3-10,2-2-152,-1 0 0,1-1 0,13-2 0,23 0 51,-37 3-186,1 1 1,-1 0-1,0 0 1,0 1-1,15 6 1,47 27 168,-36-17-109,-34-18-97,-1 0 2,-1-1 1,0 1 0,0-1 0,0 1-1,0-1 1,0 1 0,0 0 0,-1 0 0,1-1-1,0 1 1,0 0 0,0 0 0,0 1-1,1 0-67,7-9-6240,1 1 1109,7 2 1691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4:09.8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435 0 2720,'-5'2'8909,"4"8"-8202,0-3-362,-1-1 0,0 0 0,0 0 1,0 0-1,-1 0 0,0-1 0,0 1 1,0-1-1,-1 1 0,0-1 0,0 0 0,-5 4 1,-5 5 99,-1 0 0,-24 17 0,-112 71 542,99-66-727,31-22-8,0 0 1,2 2-1,-32 31 0,50-47-240,1 0 0,0 0 0,0 0 0,0 0 0,0 0 0,-1 0 0,1 1 0,0-1 0,0 0 0,0 0 0,0 0 0,-1 1 0,1-1 0,0 0 0,0 0 0,0 0 0,0 1 0,0-1 0,0 0 0,0 0 0,0 0 0,-1 1 0,1-1 0,0 0 0,0 0 0,0 1 0,0-1 0,0 0 0,0 0 0,0 0 0,0 1 0,1-1 0,-1 0 0,0 0 0,0 1 0,0-1 0,0 0 0,0 0 0,0 0 0,0 1 0,0-1 0,1 0 0,-1 0 0,0 0 0,0 0 0,0 1 0,0-1 0,1 0 0,-1 0 0,0 0 0,0 0 0,0 0 0,1 0 0,-1 1 0,0-1 0,0 0 0,0 0 0,1 0 0,-1 0 0,0 0 0,0 0 0,1 0 0,-1 0 0,0 0 0,22 0 235,-14-1-228,22 2 82,37 4 1,-52-3-88,-1 1 0,0 0-1,0 1 1,24 11 0,-24-9-44,-1 1 0,23 16 0,-30-19 50,-1 1-1,1 0 1,-1 0-1,0 0 0,-1 1 1,1-1-1,-1 1 1,4 8-1,6 15-11,14 45 0,-28-67-795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4:10.5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103 157 4480,'-1'2'4182,"-6"11"469,-17 32-2295,14-28-2017,1 0 1,0 1-1,1 0 1,1 0 0,1 1-1,1 0 1,0 0-1,-3 36 1,6-24-123,1 0-1,1 0 1,2 0 0,9 49 0,-8-66-44,0-1 0,1 0 1,1 1-1,0-2 1,0 1-1,1-1 1,1 1-1,0-2 1,1 1-1,0-1 0,1 0 1,19 17-1,-25-25-123,0 0-1,0-1 0,1 0 1,-1 0-1,1 0 1,-1 0-1,1 0 0,0-1 1,0 0-1,0 1 1,0-1-1,0-1 0,0 1 1,0-1-1,0 1 1,0-1-1,0 0 0,0-1 1,0 1-1,0-1 1,0 0-1,0 0 0,5-2 1,-1 0-3,0-1 0,0 0-1,-1 0 1,0-1 0,0 0 0,0 0 0,0 0 0,-1-1 0,0 0 0,7-10 0,7-11 40,-1 0 0,16-34 0,25-63 68,-34 61-182,21-78 0,-42 121 38,0 0 0,-2 0 0,0 0 0,-1-1 0,-1-26-1,-2 33-108,0-1-1,-1 1 1,-1 0-1,0 0 1,-1 1-1,0-1 1,-1 1-1,-8-16 1,12 28-58,1 0-1,-1-1 1,0 1 0,1 0 0,-1-1 0,0 1-1,0 0 1,0 0 0,0 0 0,0 0-1,0-1 1,0 2 0,-1-1 0,1 0 0,0 0-1,-3-1 1,-5 1-1295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4:14.2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0 2720,'2'1'291,"-1"-1"1,0 0-1,1 1 0,-1 0 0,1-1 1,-1 1-1,0 0 0,1-1 1,-1 1-1,0 0 0,0 0 1,1 0-1,-1 0 0,0 0 1,0 1-1,0-1 0,0 0 0,1 3 1,0-1-24,0 0 0,0 1 1,0-1-1,-1 1 0,1 0 1,1 5-1,-2 1 244,0 0 1,0 0-1,-1 0 1,0 0-1,-1 0 1,0 0-1,-1 0 0,0 0 1,-4 11-1,2-7-209,-1 0-1,-1 0 0,0-1 1,-1 0-1,-14 20 0,18-28-186,-1-1 0,0 1 0,1-1 0,-1 0 0,-7 4 0,10-7-104,0 0 0,-1 0 0,1 0 0,-1 0 0,0 0 0,1-1 0,-1 1 0,1-1-1,-1 1 1,0-1 0,1 1 0,-1-1 0,0 0 0,0 0 0,1 0 0,-1 0 0,0 0 0,0-1 0,1 1 0,-1 0 0,0-1 0,-2 0 0,-15-12-1543,0-3 380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4:16.1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380 415 2720,'0'-1'207,"0"0"-1,0 0 1,-1 0 0,1-1 0,0 1-1,0 0 1,1 0 0,-1 0 0,0 0 0,0-1-1,0 1 1,1 0 0,-1 0 0,1 0-1,-1 0 1,1 0 0,-1 0 0,1 0-1,0 0 1,-1 0 0,1 0 0,1-2-1,-1 2 202,0 0 0,0 0-1,0 0 1,-1 0 0,1 0-1,-1 0 1,1 0-1,-1-1 1,1 1 0,0-1-1,-2 1-325,1 1-1,0-1 0,0 1 0,-1-1 0,1 1 1,0 0-1,-1-1 0,1 1 0,0 0 1,-1-1-1,1 1 0,-1 0 0,1 0 0,0-1 1,-1 1-1,1 0 0,-1 0 0,1 0 0,-1-1 1,1 1-1,-1 0 0,1 0 0,-1 0 1,1 0-1,-1 0 0,1 0 0,-1 0 0,1 0 1,-1 0-1,1 0 0,-1 0 0,0 1 1,-4-1 124,0 1-1,0-1 1,0 1 0,1 1 0,-1-1 0,-8 4 0,-1 0 65,-25 8 244,0 2 0,-44 24 1,71-32-441,1 0-1,0 0 1,0 1 0,1 1-1,0 0 1,0 0 0,1 1-1,0 0 1,1 0 0,0 1-1,-7 13 1,8-10-39,0 0 0,1 0 0,1 1 1,-5 19-1,9-26 36,-1 0 1,1 0 0,0 0 0,1 0 0,0 0-1,0 0 1,1 0 0,0 0 0,0 0 0,4 8-1,-5-14-44,1 0 0,0 0 0,0-1-1,-1 1 1,1 0 0,0-1 0,1 1-1,-1-1 1,0 1 0,2 0 0,-3-1-14,1-1 0,0 1 0,-1-1 0,1 1 0,0-1 1,0 0-1,-1 1 0,1-1 0,0 0 0,0 0 1,0 1-1,-1-1 0,1 0 0,0 0 0,0 0 0,0 0 1,0 0-1,-1 0 0,1 0 0,0 0 0,0 0 1,0-1-1,-1 1 0,1 0 0,0-1 0,0 1 1,-1 0-1,1-1 0,1 0 0,9-7 123,0-1 0,12-13 0,3-2-41,101-71 35,-71 56-65,-21 15-43,-19 14 19,-1-1 1,0 0-1,0-1 0,24-27 1,-32 31 30,2-3 14,-9 11-178,-6 4-165,2 0 282,1 0 0,-1-1 0,1 1 0,0 1 0,1-1 0,-1 0 0,1 1 0,-1-1 0,1 1 0,1-1 0,-1 1 0,1 0 0,-1 0 0,2 0 0,-1 0 0,0 0 0,1 0 0,0 0 0,0 0 0,1 8 0,1 0 113,1 0-1,0 0 0,1 0 1,0 0-1,1-1 0,11 22 1,-14-32-117,-1 1 0,1-1 0,0 1 0,0-1 0,0 0 0,0 1 0,0-1 0,1 0 0,-1 0 0,1-1 0,-1 1 0,1-1 0,3 2 0,-4-2-3,0 0 0,0 0 0,0-1-1,0 1 1,0-1 0,0 0 0,0 0 0,0 0 0,0 0-1,0 0 1,0 0 0,0 0 0,0 0 0,0-1-1,0 1 1,0-1 0,0 0 0,0 0 0,-1 1-1,1-1 1,0 0 0,2-2 0,21-18 160,0-1 0,43-49 0,-13 12-183,-48 52-17,-4 3-31,1 0 0,0 0-1,0 1 1,0-1 0,0 1-1,1 0 1,-1 0 0,1 0 0,5-2-1,-9 5 49,-1 0-1,0 0 1,1 0-1,-1 0 1,0 0 0,1 0-1,-1 0 1,0 0-1,0 0 1,1 0-1,-1 1 1,0-1-1,1 0 1,-1 0-1,0 0 1,0 0-1,1 1 1,-1-1 0,0 0-1,0 0 1,0 0-1,1 1 1,-1-1-1,0 0 1,0 0-1,0 1 1,0-1-1,1 0 1,-1 1-1,0-1 1,0 0 0,0 0-1,0 1 1,0-1-1,0 0 1,0 1-1,0-1 1,0 0-1,0 1 1,0-1-1,0 0 1,0 0-1,0 1 1,0-1 0,0 0-1,0 1 1,0-1-1,-1 0 1,1 0-1,0 1 1,0-1-1,-7 23 113,5-17-160,-35 130 575,37-136-510,0 0 1,0 1-1,0-1 0,0 1 1,0-1-1,0 1 0,0-1 1,0 1-1,0-1 0,0 1 1,0-1-1,0 1 0,0-1 1,0 1-1,0-1 1,1 1-1,-1-1 0,0 1 1,0-1-1,1 1 0,-1-1 1,1 0 0,-1 0 0,1 0 0,-1 1-1,1-1 1,-1 0 0,0 0 0,1 0 0,-1-1 0,1 1-1,-1 0 1,1 0 0,-1 0 0,0 0 0,1 0 0,-1 0 0,1-1-1,-1 1 1,0 0 0,1 0 0,-1 0 0,0-1 0,1 1-1,-1 0 1,0-1 0,1 1 0,-1 0 0,0-1 0,0 1-1,1-1 1,29-30 101,-16 15-139,2 0-1,0 1 0,34-24 0,-24 25 51,0 1 0,29-11 0,-2 2-146,-31 15-189,-22 7 300,1 0 0,-1 0 1,0 0-1,1 0 0,-1 0 0,0 0 0,1 0 1,-1 0-1,0 0 0,1 0 0,-1 0 1,0 0-1,1 0 0,-1 0 0,0 0 0,0 1 1,1-1-1,-1 0 0,0 0 0,1 0 0,-1 0 1,0 1-1,1-1 0,-1 1-2,0-1-1,0 1 1,0-1 0,0 1 0,0-1-1,0 1 1,0-1 0,0 1-1,-1-1 1,1 1 0,0-1 0,0 0-1,0 1 1,0-1 0,-1 1-1,1-1 1,0 1 0,0-1-1,-1 1 1,1-1 0,-1 1 0,-15 22-8,10-16 52,0 1-1,1 0 1,0 0 0,0 0 0,1 0 0,0 1-1,0 0 1,1 0 0,-4 16 0,7-24-24,0 0 0,-1 1 0,1-1 0,0 0 0,0 1 0,0-1 0,0 1 0,0-1 0,0 0 0,1 1 0,-1-1 0,0 1 0,1-1 0,-1 0 0,1 1 0,-1-1 0,1 0 0,0 0 0,0 0 0,-1 1 0,1-1 0,0 0 0,0 0 0,0 0 0,0 0 0,0 0 0,0-1 0,0 1 0,1 0 0,-1 0 0,0-1 0,0 1 0,1 0 0,-1-1 0,0 0 0,1 1 0,-1-1 0,1 0 0,1 1 0,4-1 29,0 0 1,-1-1-1,1 1 0,-1-1 1,1 0-1,-1-1 0,8-2 1,53-21-9,0-2 0,95-56 0,-156 80-30,0 0 0,0-1 0,0 0 0,0 0 0,-1-1 0,1 1 0,-1-1 0,8-10 0,-13 15-6,0 0 0,0 0-1,0 0 1,0 0 0,0-1-1,1 1 1,-1 0 0,0 0 0,0 0-1,0 0 1,0 0 0,0-1-1,0 1 1,0 0 0,0 0 0,0 0-1,0 0 1,1 0 0,-1-1-1,0 1 1,0 0 0,0 0 0,0 0-1,0 0 1,0-1 0,0 1-1,0 0 1,0 0 0,0 0-1,-1 0 1,1-1 0,0 1 0,0 0-1,0 0 1,0 0 0,0 0-1,0-1 1,0 1 0,0 0 0,0 0-1,0 0 1,-1 0 0,1 0-1,0 0 1,0-1 0,-11 3-205,-16 12-9,23-12 204,-17 8-83,-2 2 136,0 0 0,-37 28-1,54-35-34,1-1 0,-1 1 0,1 0 0,0 0 0,1 1 0,-1 0 0,1 0 0,1 0 0,-1 0 0,1 0 0,0 1 0,0-1 0,1 1 0,-1 0 0,0 7 0,3-11 9,0 0 0,0 0 0,0 1 0,0-1 0,0 0 0,1 0 0,-1 0 0,1 0 0,0 0 0,0 0 0,0 0 0,1-1 0,-1 1 0,1 0 0,-1 0 0,1-1 0,0 1 0,0-1 0,0 0 0,0 1 0,0-1 0,1 0 0,-1 0 0,1-1 0,-1 1 0,1 0 0,0-1 0,0 1 0,0-1 0,-1 0 0,1 0 0,0 0 0,0-1 0,1 1 0,-1-1 0,0 1 0,0-1 0,0 0 0,0 0 0,0-1 0,0 1 0,0 0 0,0-1 0,0 0 0,0 0 0,0 0 0,4-2 0,2-3 1,1-1 0,-1 0 0,0-1 0,-1 0 0,15-17 0,-10 11 12,21-22-9,-12 14 29,-1-1 0,-1-1 0,-1-1 0,31-53 0,-22 18-122,-4-1 1,-2-2 0,20-90-1,-40 145 26,0 0-1,-1 0 1,0 0-1,0 0 0,-1 0 1,-1-16-1,0 23 39,1 0-1,0 0 1,0 0-1,-1-1 1,1 1 0,0 0-1,-1 0 1,1 0-1,-1 0 1,0 0-1,1 0 1,-2-1-1,2 2 3,-1-1 0,1 1 0,-1 0 0,1-1-1,0 1 1,-1 0 0,1 0 0,-1 0-1,1-1 1,-1 1 0,1 0 0,-1 0 0,1 0-1,-1 0 1,1 0 0,-1 0 0,1 0-1,-1 0 1,1 0 0,-2 0 0,0 1-12,0 0 0,0 0 0,0 0 0,0 0-1,1 0 1,-1 0 0,0 1 0,0-1 0,1 0 0,-1 1 0,1 0 0,-3 2 0,-8 13-5,1 0 0,1 0 0,1 1 0,-14 35 1,-17 83 33,16-8 189,23-110-220,0-1 0,0 1 0,2-1 0,0 1 0,5 22 0,3-11-140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4:16.9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12 945 5216,'-11'11'1696,"11"-11"-1618,0 0 0,0 0 0,0 0-1,0 0 1,1 0 0,-1 1 0,0-1 0,0 0 0,0 0 0,0 0 0,1 0 0,-1 0 0,0 0 0,0 0 0,0 0 0,0 0-1,0 0 1,0 0 0,1 1 0,-1-1 0,0 0 0,0 0 0,0 0 0,0 0 0,0 0 0,0 0 0,0 1 0,0-1 0,0 0 0,0 0-1,1 0 1,-1 0 0,0 1 0,0-1 0,0 0 0,0 0 0,0 0 0,0 0 0,0 1 0,0-1 0,0 0 0,0 0 0,0 0-1,-1 0 1,1 0 0,0 1 0,0-1 0,0 0 0,0 0 0,0 0 0,0 0 0,0 0 0,0 1 0,0-1 0,-1 0 0,16-4 1899,-7-1-1551,-1-1-1,1 1 1,-1-2 0,0 1 0,0-1-1,10-13 1,19-20 108,2 7-287,2 1-1,47-27 0,5-5-41,-78 55-175,13-11 47,-1 0 1,44-45-1,-44 32-39,-1-1 1,-2-2-1,-1 0 0,26-62 1,-30 56-27,-1-2 1,16-71-1,-31 105-3,-1 1 1,1-1-1,-1 0 0,-1 0 0,-1-14 0,1 21-32,-1 0 0,1 0-1,-1 0 1,0 0-1,0 0 1,0 0 0,0 1-1,0-1 1,-4-4 0,4 5-3,0 1 0,0 0 1,0-1-1,-1 1 0,1 0 1,-1 0-1,1 0 0,-1 0 1,1 0-1,-1 0 1,1 1-1,-1-1 0,0 0 1,1 1-1,-1 0 0,0-1 1,-3 1-1,2 0 7,-1 0 0,1 0 0,-1 1-1,1 0 1,-1 0 0,1 0 0,0 0-1,-1 0 1,1 1 0,-4 2 0,7-4 17,-5 3-5,0 0 0,1 0 0,-1 1 1,1 0-1,0-1 0,0 2 0,0-1 1,1 0-1,-5 8 0,3-6 5,-13 22 132,0 0-1,2 1 0,-15 35 0,-25 97 928,44-121-747,3 0 1,1 0-1,-3 62 0,10-72-117,2-1-1,0 0 0,2 1 0,1-1 0,14 49 0,-15-68-96,0 1-1,1-1 0,0-1 0,1 1 0,6 10 0,-10-18-110,0-1 1,1 1-1,-1 0 0,0-1 0,0 1 1,1-1-1,-1 1 0,1-1 0,-1 0 0,1 1 1,0-1-1,-1 0 0,1 0 0,0 0 0,0-1 1,0 1-1,0 0 0,0-1 0,-1 1 1,1-1-1,0 1 0,0-1 0,1 0 0,-1 0 1,0 0-1,0 0 0,0 0 0,0-1 0,0 1 1,0-1-1,0 1 0,-1-1 0,1 1 0,4-3 1,16-16-3709,0-1 993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31:51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10144,'-63'0'4576,"58"27"-3968,18-14 448,6 2-705,30-4 833,5 3-672,17-14-224,5 0-192,42-14-736,-10 3 352,22-1-4831,-12 4 2847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4:17.3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65 5216,'-1'0'213,"-1"1"0,0-1 1,1 1-1,-1-1 0,0 0 1,1 0-1,-1 0 0,0 0 1,0 0-1,1 0 0,-1 0 1,-8 3 7726,10-3-7859,20-1 1595,29-6 0,-24 3-1172,283-40 1586,-277 41-1946,-23 3-192,-1-1 0,1 1 0,0-1 0,-1-1 0,11-3 0,-14 3-1440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4:17.7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32 5728,'-12'10'1840,"12"-10"-1798,0 0 0,0 0 0,0 0 0,-1 0 1,1 0-1,0 0 0,0 0 0,0 0 0,0 1 0,-1-1 1,1 0-1,0 0 0,0 0 0,0 0 0,0 0 0,0 0 0,-1 1 1,1-1-1,0 0 0,0 0 0,0 0 0,0 0 0,0 1 1,0-1-1,0 0 0,0 0 0,0 0 0,0 1 0,0-1 1,0 0-1,-1 0 0,1 0 0,0 1 0,0-1 0,1 0 0,-1 0 1,0 0-1,0 0 0,0 1 0,0-1 0,0 0 0,0 0 1,0 0-1,0 1 0,0-1 0,0 0 0,0 0 0,1 0 1,-1 0-1,0 1 0,0-1 0,0 0 0,0 0 0,0 0 0,1 0 1,-1 0-1,0 0 0,0 0 0,0 0 0,0 1 0,1-1 1,-1 0-1,0 0 0,14 1 2849,172-20 4209,97-1-5630,-253 19-1560,39-7-1,-50 5-858,0 3 255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4:18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308 83 5568,'0'0'124,"-1"-1"1,1 1-1,-1-1 1,1 1-1,-1-1 1,0 1 0,1-1-1,-1 1 1,1 0-1,-1-1 1,0 1-1,1 0 1,-1 0-1,0-1 1,0 1-1,1 0 1,-1 0-1,0 0 1,1 0-1,-1 0 1,0 0-1,0 0 1,1 0 0,-1 0-1,0 0 1,1 1-1,-1-1 1,0 0-1,1 0 1,-1 1-1,0-1 1,1 0-1,-1 1 1,0-1-1,1 1 1,-1-1-1,0 2 1,-3 2 321,0 0 0,1 0 0,0 1 0,-4 6 0,1-3-304,-21 29 1228,-52 54 0,36-44-862,32-35-393,-6 7 106,0 1-1,-18 30 0,31-44-173,1 0 0,-1 1 0,1-1 0,1 1 0,-1 0 0,1 0 0,0 0 0,1 0 0,0 1 0,0-1 0,0 0 0,1 1 0,1 7 0,1-5 35,0 0-1,1 0 1,0 0-1,0 0 1,1 0-1,1-1 1,-1 1-1,2-1 1,-1 0 0,1-1-1,9 10 1,-3-4 3,2 0 1,-1-1 0,2 0 0,0-2 0,22 15-1,-28-20-41,0-1 0,0 0 0,0-1 0,1 0-1,0 0 1,-1-1 0,2 0 0,-1-1 0,0 0 0,0 0-1,1-1 1,-1-1 0,18 0 0,0-4 28,-1-2 0,0 0-1,0-2 1,39-16 0,-14 0 106,59-35-1,-92 48-157,-1-1-1,-1 0 0,0-1 1,0-1-1,-2-1 0,1 0 1,23-31-1,-30 33-43,0-1-1,0 0 1,-1 0 0,-1-1-1,0 0 1,8-30-1,-12 33-29,-1 1 0,-1-1 0,0 0-1,-1 1 1,0-1 0,0 0-1,-1 1 1,-1-1 0,0 1 0,-1-1-1,0 1 1,-1 0 0,0 0 0,0 0-1,-1 1 1,-11-18 0,6 16-13,0 0 0,-1 1 0,0 0 0,0 1-1,-1 0 1,-1 1 0,0 0 0,0 1 0,0 0 0,-1 1 0,0 1 0,-1 0 0,0 1 0,-16-4 0,15 5 43,0 1 1,-1 0-1,1 2 1,-1-1-1,0 2 1,1 0-1,-1 1 1,0 1-1,1 1 0,-1 0 1,1 1-1,-30 12 1,27-7-109,1 1 0,0 1 0,1 0 0,1 1 0,-1 2 0,-14 15 0,-8 13-2741,5 1-3319,19-14 2096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4:18.7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1 9888,'3'0'4480,"-3"15"-3904,-3-4 1247,-2 6-1119,-8 0 1472,-1 3-1216,-9-6 0,10 3-576,-5-5 96,9-1-256,-1-6 64,7-1-160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4:29.4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75 195 2912,'5'-28'6368,"-6"23"-5244,-1 7-665,-4 11-353,5-10-30,-8 23 363,1 0 1,-8 46-1,-2 60 803,15-109-1093,-13 235 795,20-159 1173,-4-97-1557,0-5-234,0-18-225,5-425 0,-2 403-188,1 1 0,2-1-1,2 1 1,19-61-1,-24 96 26,-1-1 0,2 1 1,-1 0-1,8-12 0,-9 17 41,-1 0 0,0 0 0,1 0 0,0 0 0,-1 0-1,1 1 1,0-1 0,0 1 0,0-1 0,0 1 0,0 0 0,1 0 0,-1 0 0,0 0 0,0 0 0,1 0 0,-1 1-1,1-1 1,-1 1 0,4-1 0,0 2 31,1-1-1,-1 1 1,1 1 0,-1-1-1,0 1 1,1 0-1,-1 0 1,0 1-1,11 7 1,3 3 74,26 21-1,-39-28-79,17 13 58,-1 2 1,-1 1-1,0 0 0,32 46 1,-43-51-20,-1 0 0,0 0 0,-1 1 0,-1 0-1,0 0 1,-2 1 0,0 0 0,5 34 0,-7-17 64,-1 0-1,-3 39 0,0-56 44,-2 0-1,-1 0 1,0-1-1,-1 1 1,-12 32-1,12-43-83,0 0-1,0-1 0,0 1 0,-1-1 0,0 0 1,-1 0-1,1-1 0,-1 0 0,-1 0 0,-6 6 1,3-5-4,-1-1 1,1 1-1,-1-2 1,0 1-1,0-2 1,-18 6-1,7-4 19,-1-2 0,0 0 0,0-2 0,0 0 0,0-1 0,0-2 0,-24-3 0,39 3-156,1-1-1,-1 0 1,1 0 0,-1-1-1,1 0 1,0 0 0,-12-8-1,18 10-55,1 1-1,-1 0 1,1 0-1,-1-1 1,1 1-1,-1 0 1,1 0-1,-1-1 1,1 1-1,-1-1 1,1 1-1,0 0 1,-1-1-1,1 1 1,0-1-1,-1 1 1,1-1-1,0 1 1,0-1-1,0 1 1,-1-1-1,1 1 1,0-1-1,0 1 1,0-1-1,0 1 0,0-1 1,0 0-1,0 0-239,1 0 0,-1 0 0,1 0-1,0 1 1,-1-1 0,1 0-1,0 1 1,-1-1 0,1 0 0,0 1-1,0-1 1,0 1 0,-1-1 0,1 1-1,1-1 1,15-4-2290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4:30.9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7 957 3808,'0'0'31,"0"0"0,0 0 0,0 0 0,-1 0 0,1-1 0,0 1 0,0 0 0,0 0 0,-1 0 0,1 0 0,0 0 0,0 0 0,0 0 0,-1 0 0,1 0 0,0 1 0,0-1 0,0 0 0,-1 0 0,1 0 0,0 0-1,0 0 1,0 0 0,0 0 0,-1 0 0,1 0 0,0 1 0,0-1 0,0 0 0,0 0 0,-1 0 0,1 0 0,0 1 0,0-1 0,0 0 0,0 0 0,0 0 0,0 0 0,0 1 0,0-1 0,0 0 0,0 0 0,0 0 0,0 1 0,0-1 0,0 0 0,0 0 0,0 0 0,0 1 0,0-1 0,0 0 0,0 0 0,0 0 0,0 1 0,0-1 0,0 0 0,0 0 0,0 0 0,0 1 0,0-1 0,1 0 0,-1 0 0,0 0 0,0 0 0,0 1 0,1 1-39,0 0 584,11 1 2172,-12-3-2644,1 1-1,0-1 1,0 1 0,-1-1 0,1 0 0,0 1 0,0-1 0,0 0-1,0 0 1,0 0 0,-1 0 0,1 0 0,0 0 0,0 0 0,0 0-1,0 0 1,0 0 0,0 0 0,-1 0 0,1-1 0,0 1 0,0 0 0,0-1-1,-1 1 1,1 0 0,1-2 0,6-5 108,-1 0 0,0-1 0,-1 0 1,0 0-1,0-1 0,-1 0 0,0 0 0,5-12 0,52-112 671,37-71 122,-90 189-872,-5 7-28,1 1 0,-1-1 0,0 1 0,-1-1 0,5-16 0,-8 24-105,0 0 1,0 0 0,0 0-1,0 0 1,-1 0-1,1 0 1,0 0 0,0 0-1,0 0 1,0 0-1,0 0 1,0 0 0,0 0-1,0 0 1,-1 0-1,1 0 1,0 0-1,0 0 1,0 0 0,0 0-1,0 0 1,0 0-1,0 0 1,0 0 0,0 0-1,-1 0 1,1 0-1,0 0 1,0 0 0,0 0-1,0 0 1,0 0-1,0-1 1,0 1 0,0 0-1,0 0 1,0 0-1,0 0 1,0 0-1,0 0 1,0 0 0,0 0-1,0 0 1,0-1-1,0 1 1,0 0 0,0 0-1,0 0 1,0 0-1,0 0 1,0 0 0,0 0-1,0 0 1,0-1-1,0 1 1,0 0 0,0 0-1,0 0 1,0 0-1,0 0 1,0 0 0,0 0-1,-9 12-43,-4 16 104,1 1-1,1 0 0,-10 42 0,-10 97-23,29-157 9,1 0 0,0 0 0,1 0 0,0 0 0,1 11 0,0-19 2,-1 0 0,1 0-1,0 0 1,0 0-1,0 0 1,0 0-1,1 0 1,-1 0-1,1 0 1,-1 0-1,1-1 1,0 1 0,0-1-1,1 1 1,-1-1-1,0 0 1,1 0-1,-1 0 1,1 0-1,0 0 1,4 2-1,-5-4 10,0 1-1,0-1 1,1 1-1,-1-1 0,0 0 1,0 0-1,1 0 1,-1 0-1,0 0 0,0-1 1,1 1-1,-1-1 1,3 0-1,30-14 333,-27 10-397,1 0-1,0-1 1,-1 0-1,0-1 1,-1 0 0,9-10-1,36-51 187,-36 46-160,34-40 0,-45 57-29,21-22-18,2 2-1,0 0 1,32-21 0,-55 43 1,1 0 0,-1 0 1,1 1-1,11-4 0,-16 5 24,1 1 1,0-1-1,0 1 1,-1 0-1,1 0 0,0-1 1,0 1-1,-1 1 0,1-1 1,0 0-1,0 0 0,0 1 1,-1-1-1,1 0 1,0 1-1,-1 0 0,1-1 1,-1 1-1,1 0 0,0 0 1,1 1-1,2 3 19,0 0 0,-1 0 0,1 0-1,-1 0 1,0 1 0,0 0 0,-1 0 0,5 8-1,-9-17 42,1 1-1,-1 0 1,0 0-1,1 0 1,-1 0-1,0 0 1,0 0-1,0 0 1,-2-3-1,1 4-63,1-1-1,-1 1 1,0-1-1,0 1 1,0 0-1,0-1 1,0 1-1,0 0 1,0 0-1,0 0 1,-1 1-1,1-1 1,0 1-1,-1-1 1,1 1-1,0 0 1,-1-1-1,1 1 1,0 1-1,-1-1 1,1 0-1,0 0 1,0 1-1,-1-1 1,1 1-1,0 0 1,0 0 0,0 0-1,-1 0 1,1 0-1,0 0 1,1 1-1,-4 1 1,-2 3-28,0 0 0,-1 1 0,2-1 1,-1 2-1,1-1 0,-7 12 0,0 2 20,1 0 0,1 1 0,0 0 0,-11 38 0,21-55 13,0-1 0,0 0 0,0 1 0,1-1 0,-1 0 0,1 1 0,0-1 0,0 0 0,1 1 0,-1-1 0,1 0 0,0 1 0,0-1 0,1 0 0,-1 0 0,1 0 0,3 6 0,-2-6 23,0 0 0,0 0 1,0-1-1,0 1 0,1-1 1,0 0-1,0 0 0,0 0 1,0 0-1,0 0 1,0-1-1,1 0 0,-1 0 1,10 3-1,-11-5 10,-1 1 1,1-1-1,0 1 0,-1-1 0,1 0 0,-1 0 1,1 0-1,0 0 0,-1-1 0,1 1 1,-1-1-1,1 0 0,0 1 0,-1-1 1,0 0-1,1 0 0,-1-1 0,0 1 0,1 0 1,-1-1-1,3-2 0,1-2-5,-1 0 0,1 0 1,-1 0-1,0 0 0,5-11 0,2-6-6,-1 0 0,-1-1 0,-1 0 0,6-30 1,1 2 39,47-162-55,-50 163 75,-3-2-1,4-62 1,-10 63-143,-3 0 0,-6-54 0,5 102 32,-1-1 1,0 1-1,0 0 1,0-1-1,-1 1 1,-2-7 0,4 11 22,-1-1 1,1 1-1,0 0 1,0-1-1,-1 1 1,1 0-1,0-1 1,0 1-1,-1 0 1,1-1-1,0 1 1,-1 0-1,1 0 1,0-1-1,-1 1 1,1 0-1,0 0 1,-1 0-1,1 0 1,0-1-1,-1 1 1,1 0-1,-1 0 1,1 0-1,0 0 1,-1 0 0,1 0-1,-1 0 1,0 0-1,0 1-9,0 0 0,0-1 0,0 1 0,0 0-1,0 0 1,0 0 0,0 0 0,0 0 0,0 0 0,1 0 0,-1 1-1,0-1 1,1 0 0,-2 2 0,-8 22-106,-11 44 1,10-31 119,-3 8 54,2 0 0,2 0 0,2 1 0,3 0-1,-1 76 1,8-76 16,1-1 0,3 1 0,2-1 1,22 75-1,-27-113-6,0 0 0,0-1 0,1 1 1,0-1-1,0 0 0,1 0 0,9 11 0,-12-16-114,-1 0 0,1-1-1,0 1 1,-1-1-1,1 1 1,0-1-1,0 0 1,0 0-1,0 0 1,0 0-1,0 0 1,0 0-1,0 0 1,0-1-1,1 1 1,-1-1-1,0 0 1,0 1-1,1-1 1,-1 0-1,0 0 1,0-1-1,1 1 1,-1 0-1,0-1 1,0 1-1,0-1 1,1 0-1,-1 0 1,0 0 0,0 0-1,0 0 1,2-2-1,4-4-1086,-1 1 1,-1-2-1,1 1 0,-1-1 1,0 0-1,-1-1 0,0 1 0,4-11 1,10-14-2092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4:31.3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17 5216,'-58'-13'2368,"44"10"-1984,18 6-416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4:33.2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1270 3808,'0'9'2751,"0"-9"-2712,0 0 0,0 0 1,0 0-1,0 1 1,0-1-1,0 0 1,0 0-1,0 0 1,0 0-1,0 0 1,0 1-1,0-1 1,0 0-1,0 0 1,0 0-1,0 0 0,0 1 1,0-1-1,0 0 1,0 0-1,0 0 1,0 0-1,0 0 1,0 0-1,1 1 1,-1-1-1,0 0 1,0 0-1,0 0 1,0 0-1,0 0 1,1 0-1,-1 0 0,0 0 1,0 0-1,0 0 1,0 1-1,0-1 1,1 0-1,-1 0 1,0 0-1,0 0 1,0 0-1,0 0 1,1 0-1,-1 0 1,0 0-1,0 0 0,0 0 1,0-1-1,0 1 1,1 0-1,-1 0 1,0 0-1,0 0 1,0 0-1,0 0 1,0 0-1,1 0 1,-1 0-1,0 0 1,0-1-1,9-10 833,0 0 0,0-1 1,-2 0-1,1 0 0,9-23 0,23-68-553,-22 52 84,29-57 0,-38 90-263,1 1 0,0 0 0,2 1 0,0 0 0,0 1 0,24-22 1,-35 36-136,0 0 0,0 1 1,0-1-1,0 0 1,0 0-1,0 0 0,0 1 1,0-1-1,0 1 1,0-1-1,1 1 1,-1-1-1,0 1 0,0 0 1,0-1-1,1 1 1,-1 0-1,0 0 0,1 0 1,-1 0-1,0 0 1,0 0-1,1 0 1,-1 1-1,0-1 0,0 0 1,3 2-1,-3-1 2,0 0-1,1 0 0,-1 0 0,0 0 0,0 1 1,0-1-1,0 0 0,0 1 0,0-1 1,0 1-1,0 0 0,-1-1 0,1 1 1,-1-1-1,1 1 0,-1 0 0,1-1 0,-1 1 1,0 0-1,0 1 0,0 24 67,-2 0-1,-1-1 1,-9 41 0,5-28 121,-3 6-67,6-30 42,1-1 1,0 1 0,-1 22 0,4-37-158,0 0 1,0 1-1,0-1 1,0 0-1,0 0 1,0 1-1,1-1 1,-1 0-1,0 0 1,0 1-1,0-1 0,0 0 1,0 0-1,0 0 1,0 1-1,0-1 1,1 0-1,-1 0 1,0 0-1,0 0 1,0 1-1,0-1 1,1 0-1,-1 0 1,0 0-1,0 0 1,0 0-1,1 0 0,-1 1 1,0-1-1,0 0 1,1 0-1,-1 0 1,0 0-1,0 0 1,0 0-1,1 0 1,-1 0-1,0 0 1,0 0-1,1 0 1,-1 0-1,0 0 1,0 0-1,1 0 1,-1 0-1,0-1 0,0 1 1,0 0-1,1 0 1,-1 0-1,0 0 1,0 0-1,0 0 1,1-1-1,-1 1 1,0 0-1,0 0 1,0 0-1,0-1 1,0 1-1,1 0 1,-1 0-1,0-1 0,7-6 84,-1 0 0,0-1 0,0 0 0,0 0 0,5-12-1,6-9 50,19-17-171,1 2 0,52-48 0,-43 46-34,-29 28 79,-1 1-52,1 1 0,0 0 1,20-13-1,-36 28 30,0 0 0,-1 1 0,1-1 0,0 1 0,0-1 0,0 1 0,0-1 0,0 1 0,0 0 0,0-1 0,0 1 0,0 0 0,0 0 0,0 0 0,0-1 0,0 1 0,0 0 0,0 0 0,0 1 0,0-1 0,1 0 0,-1 1-6,0-1 1,-1 1 0,1-1 0,0 1-1,-1 0 1,1-1 0,0 1 0,-1 0 0,1 0-1,-1-1 1,1 1 0,-1 0 0,1 0-1,-1 0 1,0-1 0,0 1 0,1 0-1,-1 2 1,1 4-25,0 1 1,-1 0-1,0 0 0,-1 10 1,1-13 66,-2 40 22,-6 54 133,6-88-174,-8 84 38,9-79 22,0 1 0,2-1 0,4 32 0,-4-46-52,0 0 0,-1 0 1,1 0-1,0 0 0,0 0 0,0 0 0,0-1 0,0 1 0,0 0 1,1-1-1,1 3 0,-3-4-8,1 1 0,0 0 0,-1-1 0,1 1 0,0-1 0,0 1 0,0-1-1,-1 0 1,1 1 0,0-1 0,0 0 0,0 1 0,0-1 0,0 0 0,-1 0 0,1 0 0,0 0 0,0 0 0,0 0 0,0 0 0,0 0 0,0 0 0,0 0 0,0 0 0,-1-1 0,1 1 0,0 0 0,0-1-1,0 1 1,1-1 0,7-7 63,-1 0 0,0 0 0,0-1 0,9-14 0,24-34-2,34-43-131,47-21-83,-74 77 164,4-8-106,-80 102-171,2-8 156,-31 69 0,49-91 88,0 0 0,1 1 0,2 0 0,0 0 0,1 0 0,-2 26-1,6-42 16,0 0 0,0 0 0,0 0 0,1 0 0,0-1 0,1 7 0,-1-9 5,0 0 0,0 1-1,0-1 1,0 0-1,0 0 1,0 0 0,1 0-1,-1 0 1,1 0 0,-1-1-1,1 1 1,0 0-1,0-1 1,3 2 0,0 0 27,0 0 1,0-1-1,0 0 1,1 0-1,-1 0 1,1 0-1,0-1 1,-1 0-1,1-1 0,0 1 1,-1-1-1,1 0 1,0 0-1,0-1 1,-1 0-1,1 0 1,0 0-1,-1 0 1,1-1-1,-1 0 1,9-5-1,-4 2-1,-1 0 0,0-1 0,0 0-1,0-1 1,-1 0 0,1 0 0,-2-1 0,1 0-1,-1 0 1,9-15 0,-10 13-28,0 0 0,-1 0 0,-1-1 0,0 1 0,0-1 1,-1 0-1,0-1 0,0-11 0,-2 16-7,0-1 1,-1 0 0,0 0-1,0 1 1,-1-1 0,0 0-1,0 1 1,-1-1-1,0 1 1,-1-1 0,1 1-1,-8-13 1,7 15-8,-1 0 0,0 0 0,0 0 0,0 1 0,-1 0 0,1 0 0,-1 0 0,0 1 0,0-1 0,0 1-1,-1 0 1,1 1 0,-1-1 0,1 1 0,-1 0 0,-7-1 0,0 0-38,0 1-1,-1 0 1,1 1 0,-1 0-1,0 1 1,-13 2 0,24-1 15,0-1 0,0 1 1,0 0-1,0 0 1,1 0-1,-1 0 0,-4 2 1,6-3 23,1 0 0,0 1 0,0-1 0,-1 0 0,1 0 0,0 0 0,0 0 1,0 1-1,-1-1 0,1 0 0,0 0 0,0 1 0,0-1 0,0 0 0,-1 0 0,1 1 1,0-1-1,0 0 0,0 0 0,0 1 0,0-1 0,0 0 0,0 1 0,0-1 1,0 0-1,0 0 0,0 1 0,0-1 0,0 0 0,0 1 0,0 0-4,1-1 0,0 1 0,-1 0-1,1-1 1,0 1 0,-1 0 0,1-1 0,0 1-1,0-1 1,0 1 0,-1-1 0,1 0 0,0 1-1,0-1 1,1 1 0,4 1 5,0 0-1,1 0 1,-1 0-1,0-1 1,1 0-1,-1 0 1,1-1-1,-1 0 1,1 0-1,6-1 1,15-3 30,-1-2 1,1-1-1,-1-1 0,-1-1 1,0-2-1,0 0 0,-1-2 1,0 0-1,-1-2 0,-1-1 1,0-1-1,-2 0 0,0-2 1,0-1-1,-2 0 0,-1-1 1,28-42-1,64-146 94,-84 155-85,-6 13-21,-2 0 0,-1-1 0,16-66 0,-32 106-26,-1-1 0,0 1-1,1-1 1,-1 1-1,0-1 1,0 1 0,0-1-1,-1 0 1,1 1 0,0-1-1,-1 1 1,0-1-1,-1-2 1,2 4 0,-1 1-1,1-1 1,-1 0-1,1 1 1,-1-1-1,1 1 1,-1-1-1,1 0 1,-1 1-1,0 0 1,1-1-1,-1 1 1,0-1-1,1 1 1,-1 0-1,0-1 1,0 1-1,-1 0 1,1 0-3,-1-1 1,0 1 0,1 1-1,-1-1 1,0 0 0,1 0-1,-1 1 1,0-1 0,1 1 0,-1-1-1,1 1 1,-3 0 0,-2 3-7,1-1 0,-1 1 0,0 0 0,1 0 0,0 1 0,0-1 0,0 1 0,0 0 0,1 0 0,-5 8 0,0 2 42,0 1 0,1 0 0,-6 19 0,-5 19-77,-24 109 1,10 69 195,26-146 67,3 0 1,4 0 0,12 88-1,-11-168-180,-1-1 9,1 0 0,0 0 1,0 0-1,0-1 0,0 1 0,3 5 0,-4-10-53,0 1-1,0-1 1,1 0-1,-1 0 1,0 0-1,0 1 1,0-1-1,0 0 1,0 0-1,0 1 1,1-1-1,-1 0 1,0 0-1,0 0 1,0 1-1,0-1 1,1 0-1,-1 0 0,0 0 1,0 0-1,1 0 1,-1 1-1,0-1 1,0 0-1,1 0 1,-1 0-1,0 0 1,0 0-1,1 0 1,-1 0-1,0 0 1,0 0-1,1 0 1,-1 0-1,0 0 1,0 0-1,1 0 1,-1 0-1,0 0 1,0 0-1,1-1 1,-1 1-1,0 0 1,0 0-1,1 0 1,-1 0-1,0 0 1,0-1-1,0 1 0,1 0 1,-1 0-1,0 0 1,0-1-1,0 1 1,0 0-1,0 0 1,1 0-1,-1-1 1,0 1-1,0 0 1,0 0-1,0-1 1,0 1-1,0 0 1,0 0-1,0-1 1,9-26-1856,-4-3-1335,-1-1-1,1-45 1,-5 26 256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4:33.6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40 5408,'-17'-3'2432,"34"15"-2112,6-9 1312,9 2-960,13-10 1216,4 5-1088,23-12 288,-1 4-608,19-7-224,1 7-160,-6-1 64,-13 9-96,-9 0-1504,-13 9 768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4:35.5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150 626 3072,'1'-1'140,"0"-1"0,0 1 0,0 0-1,0-1 1,0 1 0,-1-1 0,1 0 0,0 1 0,-1-1 0,1 0 0,-1 1 0,1-4 0,3-5 3639,0 2-1564,-17 18-898,8-3-1175,1 0 0,-1 1 0,1 0 0,-4 11 0,1-3-14,-1 5-56,1 1 0,1 0 0,0 0 0,2 0 0,1 1 0,0 0 0,2 41 0,1-59-13,0-1 1,1 1 0,-1 0-1,1-1 1,0 1 0,0-1-1,1 0 1,-1 1 0,1-1 0,0 0-1,5 7 1,-6-9 10,1 0 0,0 0-1,1 0 1,-1 0 0,0 0 0,0 0 0,1-1-1,-1 1 1,1-1 0,0 1 0,-1-1 0,1 0-1,0 0 1,0-1 0,0 1 0,-1 0 0,1-1-1,6 1 1,-3-2-1,1 1 1,-1-1-1,0 0 0,1 0 0,-1-1 0,0 0 1,0 0-1,0 0 0,0-1 0,0 0 0,0 0 1,7-6-1,2-2 27,0-1 1,24-25-1,-10 3-22,-2 0 0,-2-2-1,23-41 1,-2 4-65,-22 26-153,-33 71 42,-13 45-1,9-23 95,-12 33 107,-35 76-1,-55 73 52,111-222-139,-106 208 468,92-172 12,-33 55 0,50-95-427,0 0 1,-1 0-1,1 0 1,-1 0-1,1 0 1,-1 0 0,0 0-1,0-1 1,0 1-1,1-1 1,-6 3-1,6-4-39,1 1 0,-1-1 0,0 0 0,0 0 0,0 0-1,0 0 1,0 0 0,0 0 0,0 0 0,0 0 0,1-1-1,-1 1 1,0 0 0,0 0 0,0-1 0,0 1 0,0 0 0,1-1-1,-1 1 1,0-1 0,0 1 0,1-1 0,-1 0 0,0 1-1,1-1 1,-1 0 0,1 1 0,-1-1 0,0-1 0,-4-5 15,1 0 0,1 0 0,-1 0 0,1-1 0,0 1 0,1-1 0,0 0 0,0 1 0,0-1 0,0-9 0,1-5-71,0 0 0,3-29-1,-2 41 4,1 0-1,1 0 1,0 0-1,0 0 1,1 1-1,0-1 1,0 1-1,1 0 1,1 0-1,0 0 1,0 0-1,0 1 0,1 0 1,0 0-1,1 0 1,0 1-1,0 0 1,0 0-1,11-6 1,-10 8 1,1 0 0,0 0 0,0 1 0,0 0 0,1 0 0,-1 1 0,1 1 0,0 0 0,0 0 0,0 1 0,0 0-1,0 0 1,0 1 0,14 2 0,2 0 46,-1-2 1,0 0-1,0-2 0,0-1 0,0-1 0,44-13 0,-57 12 4,-1 0 1,0-1 0,0 0 0,0-1-1,0 0 1,-1-1 0,-1 0-1,14-14 1,5-9 61,27-39 1,-26 30-68,-3-1 1,-1-1 0,27-63-1,-48 95-16,0-1-1,-1 1 1,0 0-1,2-14 1,-4 21-7,-1-1 0,1 1-1,-1 0 1,0-1 0,0 1 0,-1 0 0,1-1 0,-1 1-1,1 0 1,-1 0 0,0-1 0,0 1 0,-1 0 0,1 0 0,-1 0-1,1 0 1,-4-4 0,3 5-9,0 1 1,0-1-1,0 1 1,0 0-1,-1-1 0,1 1 1,0 0-1,-1 0 1,1 0-1,0 1 1,-1-1-1,1 1 0,-1-1 1,1 1-1,-1 0 1,1 0-1,-1 0 0,1 0 1,-1 0-1,1 1 1,-6 0-1,2 1-7,1-1-1,-1 1 1,0 0 0,0 1 0,1-1-1,0 1 1,-1 0 0,-4 4-1,4-2 3,0 1-1,0 0 1,0 1-1,1 0 1,0 0-1,0 0 0,1 0 1,0 1-1,0-1 1,1 1-1,0 0 1,0 0-1,-3 16 1,4-11 20,0 0 0,1 0 1,0 0-1,1 0 0,1 0 1,0 0-1,1 0 1,4 18-1,-5-25 20,1-1-1,0 1 1,1-1-1,-1 1 0,1-1 1,0 0-1,0 0 1,1 0-1,0-1 1,-1 1-1,8 5 1,-8-7 4,0-1 0,0 1 1,1-1-1,-1 0 0,1 0 0,-1-1 1,1 1-1,-1-1 0,1 0 0,0 1 0,0-2 1,0 1-1,0 0 0,-1-1 0,1 0 1,0 0-1,0 0 0,7-1 0,2-2 27,0-1 0,0 0-1,0-1 1,-1 0 0,1-1-1,14-10 1,69-51 189,-54 34-116,-1-2 0,55-61 0,-78 74-156,0-1 1,-1 0-1,-1-1 0,-2-1 1,0 0-1,15-43 0,-8 3 70,-4-1 0,14-96 0,-23 111-1,-3 27-22,-2 1 0,1-29 0,-4 51-32,0 1 0,1-1 1,-1 0-1,0 1 0,0-1 1,0 0-1,0 1 1,0-1-1,0 1 0,-1-1 1,1 0-1,0 1 0,0-1 1,0 0-1,-1 1 0,1-1 1,0 1-1,0-1 0,-1 0 1,1 1-1,-1-1 1,0 0-1,1 1 6,-1 0 1,1 1-1,-1-1 1,1 0-1,-1 0 1,1 1-1,-1-1 1,1 0-1,-1 0 1,1 1-1,-1-1 1,1 1-1,0-1 1,-1 0-1,1 1 1,0-1-1,-1 1 1,1-1-1,-1 2 1,-15 29-103,9-11 47,-8 40-1,3-12 27,-70 294 76,79-321-20,0 0 0,1 0 0,1 0 0,1 0-1,3 24 1,2-4 39,17 63 0,-5-48 145,-15-51-146,0 0 0,0 0 0,1 0 0,0 0 0,0 0 0,0 0-1,6 6 1,-8-10-42,0 0 0,0-1-1,0 1 1,0 0 0,0-1-1,0 1 1,0-1 0,0 1-1,0-1 1,0 0 0,1 1-1,-1-1 1,0 0 0,0 0-1,0 0 1,0 0 0,0 0-1,1 0 1,-1 0 0,0 0-1,0 0 1,0-1 0,0 1-1,0 0 1,0-1 0,1 1-1,-1-1 1,0 1 0,1-2-1,3-1 25,-1 0 0,1-1 1,-1 0-1,8-7 0,87-101 251,-41 47-155,-50 50-404,-4 8-2164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31:53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1265 4320,'6'-1'939,"-1"1"-1,1-1 1,-1 0 0,0 0-1,1 0 1,8-4 0,-7 2-619,-1-1 0,1 1 0,-1-1 0,1 0 0,-1-1 0,-1 1-1,1-1 1,-1 0 0,0-1 0,5-6 0,9-14 324,-2-1-1,17-35 0,24-66 312,-26 55-624,45-81 64,-45 91-289,102-216 486,-17 4 486,-112 263-1004,11-35 382,-15 44-384,0-1-1,0 1 1,-1 0-1,1-1 1,-1 1-1,0 0 1,0-1-1,0 1 1,0-1-1,-2-4 1,2 7-69,0 1 1,0-1-1,-1 0 0,1 1 1,0-1-1,0 1 0,-1-1 1,1 1-1,0-1 0,-1 1 1,1-1-1,0 1 0,-1 0 0,1-1 1,-1 1-1,1-1 0,-1 1 1,1 0-1,-1-1 0,1 1 1,-1 0-1,1 0 0,-1-1 1,0 1-1,1 0 0,-1 0 1,0 0-1,0 0-15,-1 0 1,1 0-1,0 0 1,-1 1-1,1-1 1,0 0-1,-1 1 1,1-1-1,0 1 1,0 0-1,-2 0 1,-2 2-31,1 0 1,0 1 0,0-1-1,0 1 1,-4 5 0,0 3 45,1 0 0,-1 1 0,2 0 0,0 0 0,-5 16 0,8-22 4,-17 53 111,2 2 1,-13 76 0,2 128 683,28-218-582,8 93-1,-2-111-142,0 0 0,2 0 1,1-1-1,14 33 0,-18-53-45,0 0 1,1 0-1,0-1 0,0 0 0,1 0 0,0 0 1,1-1-1,-1 0 0,2 0 0,-1 0 0,16 10 0,-18-14 27,0 0-1,1 0 1,-1-1 0,1 1-1,0-1 1,-1 0-1,1-1 1,0 1-1,0-1 1,0-1-1,0 1 1,0-1-1,0 0 1,1 0-1,-1-1 1,0 1-1,0-2 1,0 1-1,-1 0 1,7-4-1,-6 3-39,0-1 0,-1 0 0,0 0 0,0 0 0,0-1 0,0 0 0,0 0 0,5-6 0,2-4-59,15-24 0,-22 32 39,14-24-24,26-55 1,8-38 203,-17 52-385,-15 31 111,-21 40 78,1-1 0,-1 1 0,0 0 0,1-1 0,-1 1-1,0-1 1,0 1 0,0 0 0,1-1 0,-1 1 0,0-1-1,0 1 1,0 0 0,0-1 0,0 1 0,0-1 0,0 1 0,0-1-1,0 1 1,0 0 0,0-1 0,0 1 0,0-1 0,0 1 0,0-1-1,0 1 1,-1-1 0,1 1-17,-1 1 0,1-1 0,0 1 0,-1-1 0,1 1 0,0 0 0,-1-1 0,1 1-1,0-1 1,0 1 0,0 0 0,-1-1 0,1 1 0,0 0 0,0-1 0,0 1 0,0 0 0,0-1 0,0 1 0,0 0 0,-6 100 79,3-66 74,1 1-1,3 39 1,5-35-78,-5-38-11,-1 0 0,1 1 0,0-1 0,0 0 0,0 0 0,0 1 0,0-1 0,1 0 0,-1 0 0,1 0 0,-1-1 0,1 1 0,0 0 0,2 1 0,-4-2-19,1-1 1,-1 0 0,1 0 0,0 0 0,-1 1-1,1-1 1,-1 0 0,1 0 0,0 0-1,-1 0 1,1 0 0,0 0 0,-1 0 0,1 0-1,-1 0 1,1 0 0,0-1 0,-1 1 0,1 0-1,-1 0 1,1 0 0,0-1 0,-1 1 0,1 0-1,-1-1 1,1 1 0,-1 0 0,1-1-1,-1 1 1,1-1 0,15-19 208,-13 16-198,16-24 106,36-47-98,-43 62-47,52-56-14,-55 61 7,0 1-1,1-1 1,0 2-1,0-1 0,19-8 1,-22 12-7,-1 0 4,0 1-1,0-1 1,1 1 0,-1 1 0,11-3 0,-15 4 37,1 0 0,-1 0-1,0 0 1,0 1 0,0-1 0,0 0 0,0 1 0,0 0 0,0-1 0,0 1 0,0 0 0,0 0 0,0 0 0,0 0 0,0 0-1,-1 1 1,1-1 0,0 1 0,-1-1 0,1 1 0,-1-1 0,2 3 0,0 1 51,0 0 0,0 0 1,0 1-1,-1-1 0,0 1 0,0 0 1,2 6-1,6 46 355,-6-28-297,6 23 13,-10-53-127,0 1-1,0-1 1,0 0 0,0 0-1,0 1 1,0-1 0,0 0-1,0 0 1,0 1 0,0-1-1,0 0 1,0 0 0,1 1-1,-1-1 1,0 0 0,0 0-1,0 0 1,0 1 0,1-1-1,-1 0 1,0 0 0,0 0-1,0 0 1,1 1 0,-1-1-1,0 0 1,0 0 0,1 0-1,-1 0 1,0 0 0,0 0-1,1 0 1,-1 0 0,9-5 188,6-13 19,-14 17-216,24-36 90,-19 27-130,0 0-1,1 0 0,0 1 1,1 0-1,0 0 0,11-9 1,-19 17 31,1 0 1,0 1 0,0-1 0,-1 1 0,1-1 0,0 1-1,0 0 1,0-1 0,-1 1 0,1 0 0,0-1 0,0 1-1,0 0 1,0 0 0,0 0 0,0 0 0,0 0 0,0 0-1,-1 0 1,1 0 0,0 0 0,0 0 0,0 0 0,0 0-1,0 1 1,0-1 0,-1 0 0,1 1 0,0-1 0,0 1-1,0-1 1,-1 1 0,1-1 0,0 1 0,-1 0-1,1-1 1,0 1 0,-1 0 0,1-1 0,-1 1 0,2 1-1,0 2-23,0 0 0,0 0 0,0 1 0,-1-1 0,1 0 0,0 9 0,8 76 483,-11-88-444,1-1 0,0 0-1,0 1 1,0-1 0,0 0 0,0 1 0,0-1 0,0 0-1,0 1 1,0-1 0,0 0 0,0 0 0,1 1 0,-1-1-1,0 0 1,0 1 0,0-1 0,0 0 0,0 0 0,1 1 0,-1-1-1,0 0 1,0 0 0,0 1 0,1-1 0,-1 0 0,0 0-1,0 1 1,1-1 0,-1 0 0,0 0 0,0 0 0,1 0-1,-1 0 1,0 1 0,1-1 0,-1 0 0,1 0 0,0-1 5,0 1 0,-1-1 0,1 1 0,0-1 0,0 0 1,0 1-1,0-1 0,-1 0 0,1 0 0,0 0 0,0-1 0,19-32 36,-20 33-50,16-40-193,-13 31 122,1 0 0,0 0 0,11-17 0,-15 27 71,0 0 0,0-1 0,0 1 0,0 0 0,0-1 0,0 1 0,1 0 0,-1 0 0,0-1 0,0 1 0,0 0 0,1-1-1,-1 1 1,0 0 0,0 0 0,1 0 0,-1-1 0,0 1 0,0 0 0,1 0 0,-1 0 0,0 0 0,0 0 0,1-1 0,-1 1 0,0 0 0,1 0 0,-1 0 0,0 0-1,1 0 1,-1 0 0,0 0 0,1 0 0,-1 0 0,0 0 0,1 0 0,-1 0 0,0 1 0,1-1 0,-1 0 0,0 0 0,0 0 0,1 0 0,-1 0 0,0 1 0,1-1-1,-1 0 1,0 0 0,0 0 0,0 1 0,1-1 0,-1 0 0,0 0 0,0 1 0,0-1 0,1 0 0,-1 1 0,0-1 0,0 0 0,0 0 0,0 1 0,7 22 15,-6-21 0,8 60 205,-7-46-148,0 1 1,1-1 0,9 27-1,-12-41-62,0-1 0,1 1 0,0-1-1,-1 0 1,1 1 0,0-1 0,0 0-1,0 0 1,-1 1 0,1-1 0,1 0-1,-1 0 1,0 0 0,0 0 0,0 0-1,2 1 1,-2-2 9,0 0 0,0 0 0,0 1 0,0-1 0,0 0 0,0 0 0,1 0 0,-1 0 0,0 0 0,0-1 0,0 1 0,0 0 0,0 0 0,0-1 0,0 1 0,0 0 0,0-1 0,0 1 1,-1-1-1,1 1 0,2-2 0,4-5 25,0 1 1,-1-1-1,0-1 1,0 1-1,0-1 1,-1 0-1,5-10 1,-1 4-36,11-21 4,-12 21-5,0 0 0,1 0 0,0 1 0,1 0 0,17-16 0,0 0-376,-27 29 371,1 0 0,-1 0 0,0-1 0,0 1 0,1 0 0,-1 0 0,0 0 0,0 0 0,1 0 0,-1 0 0,0 0 0,0 0 1,0 0-1,1 1 0,-1-1 0,0 0 0,0 0 0,1 0 0,-1 0 0,0 0 0,0 0 0,0 0 0,1 1 0,-1-1 0,0 0 0,0 0 0,0 0 0,0 0 0,1 1 0,-1-1 0,0 0 1,0 0-1,0 0 0,0 1 0,0-1 0,0 0 0,0 0 0,1 0 0,-1 1 0,0-1 0,0 1 0,5 11 36,15 67 197,-16-56-194,2 0 0,0-1 0,2 1 0,20 41 0,-27-62-24,0 0 1,1 0-1,-1 0 0,1 0 1,-1 0-1,1 0 1,0-1-1,0 1 1,0 0-1,0-1 0,0 0 1,0 1-1,0-1 1,0 0-1,0 0 0,1 0 1,-1 0-1,0-1 1,1 1-1,-1-1 1,1 1-1,-1-1 0,0 0 1,1 0-1,-1 0 1,1 0-1,-1 0 0,1-1 1,-1 1-1,0-1 1,1 1-1,2-2 1,1-1 29,-1-1 0,0 1 0,0-1 0,0 0 0,0 0 0,0-1 0,-1 1 0,8-10 0,1-6 7,12-21 0,-7 11 38,10-19-28,-2-1 0,-2-2 0,23-69 0,-32 65 43,15-95-1,-17 74-120,-2 23 93,6-110-1,-17 154-135,0 1-1,0-1 0,-1 1 0,-4-15 0,2 19 88,0 8-52,-2 14-110,4-14 107,-5 28 19,0 0 0,0 32 0,1 64 250,4-96-200,1-10 22,-2 13-18,2 0-1,1 0 1,8 39-1,-8-64-18,1 0 1,1 0-1,-1 0 0,1-1 1,1 1-1,0-1 1,0 0-1,0 0 0,1 0 1,1 0-1,-1-1 0,1 0 1,0 0-1,1-1 0,-1 0 1,14 10-1,-14-13-187,-1 0 1,1 0-1,-1 0 0,1-1 1,0 1-1,0-1 0,0-1 0,1 1 1,10 0-1,-9-2-778,-1 0 0,1 0 1,0-1-1,-1 0 0,1 0 0,-1-1 0,13-4 0,-6 1-1204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4:35.9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88 6976,'-48'-12'2256,"37"8"-662,11 2-500,12 0 84,-6 1-868,275-45 4371,4 25-4595,-263 21-1148,38 5-1,-24 3-5734,-17-1 2632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4:39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1163 3904,'0'1'1678,"-1"-1"-1645,9 4 1549,12 3 1327,-12-6-2404,1-1-1,-1 0 1,1 0-1,-1 0 1,0-2-1,1 1 1,11-4-1,60-23 1130,-62 20-1417,0-1 1,0-1-1,-1 0 0,0-1 1,-1-1-1,0 0 1,-1-2-1,15-15 1,-3-2 269,-1-2 0,41-68 0,-37 51-172,34-77-1,-26 28-623,-35 119 165,-3 47 63,-13 340 402,12-393-193,-1 1 0,0-1 0,-1 1 0,-1-1 0,-5 14 0,8-27-116,1 0-1,0-1 1,0 1-1,-1 0 1,1-1-1,0 1 1,-1-1-1,1 1 1,0-1 0,-1 1-1,1-1 1,-1 1-1,1-1 1,-1 1-1,1-1 1,-1 1-1,1-1 1,-1 0-1,0 1 1,1-1 0,-1 0-1,1 0 1,-1 1-1,0-1 1,1 0-1,-1 0 1,0 0-1,1 0 1,-1 0-1,0 0 1,1 0 0,-1 0-1,-1 0 1,1-1 6,-1 1 1,1-1 0,0 0 0,0 1 0,-1-1 0,1 0-1,0 0 1,0 0 0,0 0 0,0 0 0,0-1-1,0 1 1,-1-2 0,-5-9 7,1 1 0,1-2 0,-7-21-1,6 16 16,-29-110-219,32 116 143,3 12 27,0 0 0,0 0 0,0 0 0,-1-1 0,1 1 0,0 0 0,0 0 0,0 0 0,0-1 0,0 1 0,0 0 0,0 0 0,0-1 0,0 1 1,0 0-1,0 0 0,0-1 0,0 1 0,0 0 0,0 0 0,0-1 0,0 1 0,0 0 0,0 0 0,0-1 0,0 1 0,0 0 0,1 0 0,-1 0 0,0-1 0,0 1 1,0 0-1,0 0 0,1-1 0,6 8-209,13 23-41,-15-23 221,2 4 57,0-1 1,1 0-1,15 14 0,-20-21-8,0-1 1,0 1-1,0-1 1,0 0-1,0 0 1,0 0-1,1 0 1,-1-1-1,1 1 1,0-1 0,-1 0-1,1 0 1,0 0-1,0 0 1,-1-1-1,6 1 1,-3-2 18,1 0-1,-1 0 1,0-1 0,0 0 0,0 0 0,0 0 0,0-1-1,-1 0 1,7-3 0,7-7 90,21-19-1,-10 4-64,35-41 1,2-2-213,-65 68 122,1 1 0,0-1-1,0 1 1,1-1 0,-1 1-1,0 0 1,1 0-1,6-2 1,-9 4 31,-1 0 0,0 0 0,1-1 0,-1 1-1,0 0 1,0 0 0,1 0 0,-1 0 0,0 0 0,1 0 0,-1 1 0,0-1-1,0 0 1,1 0 0,-1 0 0,0 0 0,0 0 0,1 0 0,-1 0 0,0 0-1,0 1 1,1-1 0,-1 0 0,0 0 0,0 0 0,1 1 0,-1-1 0,0 0 0,0 0-1,0 1 1,0-1 0,0 0 0,1 0 0,-1 1 0,0-1 0,0 0 0,1 13 2,0-7 0,-1 8-6,0 0 0,0 0 0,-2 0 0,0 0 0,-6 25 0,-28 72-35,24-77 40,-23 64-84,-51 163 204,54-132 394,44-171-28,2 0-1,28-61 1,-22 67-440,81-160 19,12-37-117,-72 156-66,62-87 0,-98 157 69,-1 1 0,1 0-1,1 0 1,8-7 0,-13 12 36,-1 0 0,1 0 1,0 1-1,0-1 1,0 0-1,0 1 1,0-1-1,0 0 0,1 1 1,-1-1-1,0 1 1,0 0-1,0-1 1,0 1-1,1 0 0,-1 0 1,0 0-1,0 0 1,0 0-1,1 0 0,-1 0 1,0 0-1,0 0 1,0 1-1,1-1 1,-1 0-1,0 1 0,0-1 1,0 1-1,0-1 1,0 1-1,0 0 1,0-1-1,0 1 0,0 0 1,0 0-1,1 1 1,1 2 8,-1 0 0,1 0 1,-1 0-1,0 0 0,0 1 0,0-1 1,0 1-1,-1-1 0,0 1 1,1 9-1,0 5-45,-1 27 0,-1-43 50,1 56 168,-4-1 1,-16 98-1,15-139-57,-7 22 0,9-34-70,0 0 0,0 0 0,0-1 0,-1 1 0,0-1 1,0 1-1,0-1 0,-6 6 0,8-9-30,0-1 0,1 1 0,-1-1 0,0 1 0,0-1 0,1 1-1,-1-1 1,0 0 0,0 0 0,0 1 0,0-1 0,1 0 0,-1 0 0,0 0 0,0 0 0,0 0 0,0 0 0,0 0 0,0 0-1,1 0 1,-1 0 0,0 0 0,0-1 0,0 1 0,0 0 0,1-1 0,-1 1 0,0 0 0,0-1 0,1 1 0,-1-1 0,-1 0 0,-2-3 24,0 1 0,0-1 0,1 0 1,-5-5-1,6 6-37,-5-7 9,1 0 0,0-1-1,0 0 1,1 0 0,-6-21 0,7 22-4,1-2-27,0 1-1,-2-18 0,-4-16-169,9 45 190,0 0 0,0 0 0,0 0-1,-1 0 1,1 0 0,0 0 0,0 0 0,0 0-1,0 0 1,0-1 0,0 1 0,0 0-1,0 0 1,0 0 0,0 0 0,0 0 0,0 0-1,0-1 1,0 1 0,0 0 0,0 0-1,0 0 1,0 0 0,0 0 0,0 0 0,0-1-1,0 1 1,0 0 0,0 0 0,0 0-1,0 0 1,0 0 0,0 0 0,0 0 0,0-1-1,0 1 1,0 0 0,0 0 0,0 0-1,1 0 1,-1 0 0,0 0 0,0 0 0,0 0-1,0 0 1,0 0 0,0 0 0,0-1-1,1 1 1,-1 0 0,0 0 0,8 6-95,14 15 119,-17-15-35,4 3 23,5 5-92,25 20 0,-34-30 94,0-1-1,0 0 1,1 0 0,-1 0 0,1 0 0,0-1 0,0 0 0,0-1 0,8 3 0,-9-4-4,-1 0 1,1 0 0,0-1 0,-1 1-1,1-1 1,-1 0 0,1 0-1,-1-1 1,0 1 0,1-1 0,-1 0-1,6-4 1,8-5 34,24-19 1,-25 17-15,15-10 10,120-92 124,-13-10-164,-125 111-20,-11 13 42,-1-2 0,1 1 0,-1 0 0,0 0 0,0-1 0,0 1 1,0-1-1,0 0 0,0 0 0,-1 0 0,1 0 0,-1 0 0,2-5 0,-2 5-4,3-23-56,-4 25 33,0 0-1,0 0 1,0 0 0,0 0 0,0 0 0,-1 0 0,1 0 0,0 0 0,0 0 0,-1 0 0,1 0 0,-1 1 0,1-1 0,0 0 0,-1 0 0,0 0 0,1 0 0,-1 1 0,1-1 0,-1 0 0,0 0 0,0 1 0,-1-2 0,0 1-9,-1 0 0,0 0 0,0 0 0,1 1 0,-1-1 0,0 1 0,0-1 0,0 1 0,0 0 1,0 0-1,-3 0 0,-5 2-35,1 0 0,-12 3 1,4 0 7,1 1 1,0 1 0,0 0 0,1 1-1,0 1 1,-21 14 0,29-17 28,1 0 0,0 0 0,1 1 0,-1 0 0,1 0 0,0 0 0,1 1 0,0 0 0,0 0 0,1 0 0,0 0 0,0 1 0,1 0 0,-3 14 0,4-13 25,1 0-1,1 0 0,-1 0 1,2 0-1,-1-1 0,2 1 1,-1 0-1,1 0 0,1-1 1,-1 1-1,2-1 1,-1 0-1,1 0 0,1 0 1,0 0-1,0-1 0,9 11 1,-9-12 14,1 0 0,0-1 1,0 0-1,1-1 0,-1 1 0,1-1 1,0 0-1,1-1 0,8 4 1,-10-5 1,0-1 0,0 0 0,0 0 0,1 0 0,-1-1 0,0 0 0,1-1 0,-1 1 0,1-1 0,0 0 1,-1-1-1,12-2 0,-7 0-6,1-1 1,-1 0 0,0-1-1,0 0 1,0 0 0,-1-2-1,11-6 1,-5 1-13,-1-1 1,0 0-1,20-24 0,27-46-7,6-6 0,-8 27 0,-53 55 6,1 1 0,-1 1 0,1 0 0,0 0 0,1 0 0,-1 1 0,10-4 0,-15 7-43,0 0 0,0 0-1,0 1 1,0-1-1,0 1 1,0 0 0,0-1-1,0 2 1,0-1-1,0 0 1,0 0 0,0 1-1,0 0 1,0-1-1,0 1 1,3 2 0,-2-1 50,-1 0 1,1 0 0,-1 1 0,0-1 0,0 1 0,0 0 0,0 0 0,0 0-1,-1 0 1,0 0 0,3 5 0,-5-7-6,0-1 0,0 0-1,0 0 1,0 0 0,0 0 0,0 0-1,0 0 1,0 0 0,0 1 0,0-1 0,0 0-1,0 0 1,0 0 0,0 0 0,0 0-1,0 0 1,0 0 0,0 0 0,0 1-1,0-1 1,0 0 0,0 0 0,0 0 0,0 0-1,0 0 1,-1 0 0,1 0 0,0 0-1,0 0 1,0 0 0,0 0 0,0 0 0,0 0-1,0 1 1,0-1 0,-1 0 0,1 0-1,0 0 1,0 0 0,0 0 0,0 0 0,0 0-1,0 0 1,0 0 0,-1 0 0,1 0-1,0 0 1,0 0 0,0-1 0,0 1 0,0 0-1,0 0 1,0 0 0,0 0 0,-1 0-1,1 0 1,0 0 0,0 0 0,0 0 0,-15-3 196,-17-7-166,31 9-38,-10-2-47,-1-1 0,1 1 0,-1 1 0,0 0-1,1 1 1,-22 0 0,27 1 26,1 1-1,-1 0 1,0 0 0,1 0-1,-1 1 1,0 0 0,1 0-1,0 0 1,0 1-1,-1 0 1,2 0 0,-1 0-1,0 0 1,0 1 0,-3 4-1,-1 2 9,0 0 0,1 1 0,1 0 1,0 0-1,0 0 0,1 1 0,1 0 0,0 0 0,0 1 0,1-1 0,-3 19 0,4-13 7,1-1 0,0 1 0,1 0 0,1 0 0,1 0 0,1 0 1,6 32-1,-4-35 49,1 0 0,9 20 0,-12-29-22,1-1 0,0 1 1,0-1-1,1 0 0,-1 0 0,1 0 0,0 0 0,9 8 1,-10-12-7,-1 1 0,1-1 1,0 0-1,-1 0 0,1 0 0,0 0 1,-1 0-1,1 0 0,0-1 1,0 1-1,0-1 0,0 0 0,0 0 1,3 0-1,6-2 28,0 0 0,14-4 0,-19 4-23,27-9-16,-1-1-1,0-2 1,0-2 0,-2 0-1,45-32 1,-43 23 40,0-2 0,-2 0 0,32-38 0,28-47-114,-118 160-479,17-28 532,0 1 0,1 1-1,2-1 1,0 1 0,1 1 0,1-1 0,1 1 0,-1 38-1,5-54 41,1 0 0,0 0 0,0 0 0,1 0 0,-1 0 0,1 0 0,1-1 0,0 1 0,0-1 0,0 1 0,7 8-1,-9-12-8,1-1 0,-1 0 0,1 0 0,0 0 0,0 0-1,0 0 1,0 0 0,0 0 0,1-1 0,-1 1-1,0-1 1,1 1 0,-1-1 0,1 0 0,0 0-1,-1 0 1,1-1 0,0 1 0,0-1 0,-1 1-1,1-1 1,0 0 0,0 0 0,-1 0 0,1 0-1,0-1 1,0 1 0,-1-1 0,1 0 0,0 1-1,-1-1 1,5-2 0,1-2 3,0 1 1,0-2-1,-1 1 1,0-1-1,0 0 1,12-13-1,36-50 82,-53 66-96,42-57 74,46-61-31,-36 57-10,36-49 34,-59 69-96,-3-2-1,38-83 0,-29 43 42,-4-1-1,28-123 0,-58 198-46,5-25-83,-7 34 80,-1 0 0,0 1 0,0-1 0,0 0 0,0 1 0,0-1 1,0 0-1,-1 1 0,-1-5 0,2 7 28,0-1 1,0 1-1,0 0 1,-1 0-1,1 0 0,0 0 1,0 0-1,-1 0 1,1 0-1,0 0 0,0 0 1,0 0-1,-1 0 1,1 0-1,0 0 0,0 0 1,-1 0-1,1 0 1,0 0-1,0 0 0,0 1 1,-1-1-1,1 0 1,0 0-1,0 0 0,0 0 1,-1 0-1,1 0 1,0 1-1,0-1 0,0 0 1,0 0-1,-1 0 1,1 1-1,0-1 0,0 0 1,-8 9-65,3-2 53,1 1-1,0-1 1,1 1-1,0 0 1,0 0-1,-2 9 1,-1 4 19,-34 91 39,-55 110 0,77-185-58,-98 214-44,-35 158 148,143-387-65,-29 89 86,-21 56 5,57-163-70,0-1 0,-1 0 0,1 1-1,-1-1 1,0 0 0,0 0 0,0 0 0,0 0 0,0 0 0,-1 0 0,0-1 0,1 1 0,-1-1 0,-3 3 0,5-5-39,1 0 0,-1 0-1,0 0 1,1 0 0,-1 0 0,1 1 0,-1-1 0,1 0-1,-1 0 1,1 0 0,-1-1 0,1 1 0,-1 0-1,0 0 1,1 0 0,-1 0 0,1 0 0,-1-1 0,1 1-1,-1 0 1,1 0 0,-1-1 0,1 1 0,0 0-1,-1-2 1,-12-14 107,10 9-63,0 0 1,-4-15-1,5 17-70,1 0 0,0 0-1,1 0 1,-1 0 0,1 0 0,0 0-1,0-1 1,0 1 0,1 0 0,0 0-1,0 0 1,0 0 0,1 0-1,0 0 1,0 0 0,0 1 0,0-1-1,1 1 1,0-1 0,-1 1 0,7-6-1,10-8 4,0 1-1,1 1 1,1 1-1,1 1 0,0 1 1,45-19-1,-25 13-40,107-50 68,-119 53 15,-1-1-1,51-41 1,-54 34-25,-1 0 1,-1-2-1,31-44 0,-51 64-17,14-18 52,-2 0-1,18-34 1,-25 40-3,-5 12-28,0 0-1,-1-1 0,0 1 1,0-1-1,-1 0 0,0 0 0,0 0 1,1-8-1,-4 13-215,-3 5 152,-4 9 53,2 3-68,1 0 0,0 0 0,1 1 0,-3 22 0,2-9 36,2-12 39,-16 95 29,17-94 23,1 0-1,0 0 1,2-1 0,3 27 0,-3-41-10,-1-1 0,1 1-1,0-1 1,0 1 0,0-1 0,0 1 0,0-1 0,0 0 0,0 0 0,1 0 0,3 4 0,-5-5-28,1-1-1,-1 1 1,1-1 0,-1 0 0,1 1 0,-1-1 0,1 0-1,0 0 1,-1 1 0,1-1 0,-1 0 0,1 0 0,0 0-1,-1 0 1,1 0 0,-1 0 0,1 0 0,0 0 0,-1 0-1,1 0 1,0 0 0,1-1 6,-1 1 0,0-1 0,1 0 0,-1 1 0,0-1 0,0 0 0,0 0 0,0 0 0,1 0 0,-1 0 0,-1 0 1,1 0-1,1-2 0,38-66 387,-13 19-424,-3 11-33,1 0 1,3 2 0,1 0 0,40-38-1,-44 54-55,-23 20 92,-1-1 0,1 1-1,0 0 1,0 0 0,0 0-1,0 0 1,0 0 0,1 0-1,-1 1 1,0-1 0,3 1-1,-5 0 13,0 0-1,1-1 1,-1 1-1,0 0 1,0 0-1,0 0 1,1 1 0,-1-1-1,0 0 1,0 0-1,0 0 1,1 0-1,-1 0 1,0 0-1,0 0 1,0 0-1,1 0 1,-1 0-1,0 1 1,0-1-1,0 0 1,1 0-1,-1 0 1,0 0-1,0 0 1,0 1 0,0-1-1,0 0 1,0 0-1,1 0 1,-1 1-1,0-1 1,-3 12-67,-48 110 176,-6-2-1,-91 144 1,142-256-88,-3 9 22,-2-2-1,0 0 0,-1 0 0,0-1 0,-21 18 0,25-25-3,-2 0 1,1 0-1,-1-1 0,-19 9 1,23-12 13,-1-1 1,0 0-1,1 0 1,-1-1-1,0 0 1,0 0-1,0-1 1,0 1-1,-13-3 1,9 1 18,0-2 1,0 0 0,0 0-1,-18-8 1,24 9-68,0-1 0,-1 0 1,1 1-1,0-2 0,1 1 0,-1 0 0,1-1 0,-1 0 0,1 0 1,0 0-1,-3-6 0,6 8-11,0 1 0,1 0 0,-1-1 0,1 1-1,-1-1 1,1 1 0,0-1 0,-1 1 0,1-1 0,0 0 0,0 1 0,0-1 0,1 1-1,-1-1 1,0 1 0,0-1 0,1 1 0,-1-1 0,1 1 0,-1-1 0,1 1 0,0-1 0,0 1-1,-1 0 1,1-1 0,0 1 0,2-2 0,2-2-18,0 0 1,0 1-1,0-1 0,9-5 1,1 1-9,0 0 1,0 1-1,28-10 1,52-11-128,-45 14-370,-27 9-966,30-6-1,-44 11 386,0 0 1,0 0-1,0 1 1,0 0-1,0 1 0,13 2 1,-8 2-3367,-5 3 1451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4:40.2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41 117 7808,'-35'-68'3520,"30"40"-3040,5 16-128,5 7-288,3 2-2560,5 6 1344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4:43.5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1291 4064,'18'-15'5200,"-13"9"-4656,-1 0 1,1 0-1,-2-1 1,1 1-1,-1-1 0,4-10 1,4-7-4,6-14 61,30-59 79,-37 80-558,1-1 0,1 2 0,16-21 1,9 1 149,0 0 0,3 3 1,47-32-1,-73 55-239,0 1 0,0 0 0,1 1 0,27-10 0,-41 17-25,-1 1-1,1 0 0,0 0 1,0-1-1,0 1 0,-1 0 1,1 0-1,0 0 0,0 0 1,0 0-1,-1 0 0,1 0 1,0 0-1,0 1 0,0-1 0,-1 0 1,1 0-1,0 1 0,0-1 1,-1 0-1,1 1 0,0-1 1,0 1-1,0 0 0,0 0 10,0 1-1,0-1 1,0 0-1,0 1 1,-1-1-1,1 1 1,0-1-1,-1 1 0,1-1 1,-1 1-1,1 2 1,-1 2 16,1 0 0,-1 1-1,0-1 1,-2 12 0,-36 186 649,36-183-433,2-20-174,1 5 347,3-9 28,27-46 330,-15 21-721,2 1-1,25-31 1,-17 32-51,2 1-1,41-30 1,-47 39-126,47-26 0,-52 38-143,-17 4 257,1 0 0,-1 0 1,0 0-1,1 0 1,-1 0-1,0 0 0,1 0 1,-1 0-1,0 0 0,0 0 1,1 0-1,-1 0 0,0 1 1,1-1-1,-1 0 0,0 0 1,1 0-1,-1 0 1,0 1-1,0-1 0,1 0 1,-1 0-1,0 1 0,0-1 1,0 0-1,1 0 0,-1 1 1,0-1-1,0 0 1,0 1-1,0-1 0,0 0 1,0 1-1,1-1 0,-1 0 1,0 1-1,0-1 0,0 0 1,0 1-1,0-1 0,0 0 1,0 0-1,0 1 1,0-1-1,-1 0 0,1 1 1,0-1-1,0 0 0,0 1 1,0-1-1,0 0 0,-1 1 1,-3 8 34,-1 1 0,0-1 0,-13 16 0,1 0 58,2 2-59,0 1 0,2 0-1,1 1 1,1 1 0,1 0-1,2 0 1,-7 54 0,14-79-3,1 0 0,0 0-1,0 1 1,0-1 0,1 0 0,1 9 0,-1-12-5,-1 0-1,1 0 0,-1-1 1,1 1-1,0 0 1,0 0-1,0-1 1,0 1-1,0 0 1,0-1-1,1 1 0,-1-1 1,0 1-1,1-1 1,-1 0-1,1 0 1,0 1-1,-1-1 0,1 0 1,2 1-1,1-1 16,-1 0 0,1 0 0,-1-1 0,1 1 0,0-1 0,-1 0 0,1 0 0,0 0 0,-1-1 0,1 1 0,0-1 0,6-3 0,6-1 68,29-16 1,-44 20-99,48-26 9,-2-2 0,0-2 0,-3-2 0,77-73 0,8-4-70,-130 110 56,1-1 0,-1 1 0,1-1 0,-1 0 0,1 1 0,-1-1 0,1 1 0,-1-1 0,0 0 0,0 1 0,1-1 0,-1 0 0,0 1 0,0-1 0,0 0-1,1 0 1,-4-2-88,-5 7-45,-5 5 75,1 0 0,1 1 0,-1 1 0,1 0 0,1 0 1,-15 22-1,24-32 53,-75 118-73,63-98 91,2 1 1,1 0-1,-14 44 1,22-59 13,1 0-1,0 0 1,0-1 0,0 1-1,1 0 1,0 0-1,2 8 1,-2-13-11,0-1 1,1 1-1,-1 0 0,1-1 1,-1 1-1,1-1 0,0 1 1,0-1-1,-1 1 0,1-1 1,0 1-1,0-1 0,0 0 1,3 2-1,-3-2-4,0 0 1,0-1-1,0 1 0,0-1 1,1 1-1,-1-1 0,0 0 1,1 1-1,-1-1 0,0 0 1,0 0-1,1 0 0,-1 0 0,0 0 1,1 0-1,-1 0 0,0-1 1,1 1-1,-1 0 0,0-1 1,2 0-1,1-1 16,-1 0-1,1 1 1,-1-2-1,0 1 1,0 0-1,0-1 1,0 1-1,0-1 1,-1 0-1,4-4 1,21-35 74,-23 35-98,102-197 81,-80 152-160,-22 45 18,5-10-127,-8 17 170,-1 1 1,0-1-1,1 0 0,-1 0 0,0 0 0,1 1 0,-1-1 1,0 0-1,0 0 0,1 1 0,-1-1 0,0 0 0,0 0 0,0 1 1,0-1-1,1 0 0,-1 1 0,0-1 0,0 0 0,0 1 0,0-1 1,0 0-1,0 1 0,0-1 0,0 0 0,0 1 0,0-1 1,0 1-1,-3 74-64,0 20-5,4-70 58,8 44 1,-7-60 48,0-1 0,0 1 1,1-1-1,0 0 0,1 0 1,-1 0-1,2 0 0,6 10 1,-9-17-4,-1 1 0,1 0 0,0-1 1,-1 1-1,1-1 0,0 1 0,0-1 0,0 0 1,0 0-1,0 0 0,1 0 0,-1 0 0,0 0 1,0-1-1,1 1 0,-1-1 0,0 1 0,1-1 1,-1 0-1,0 0 0,1 0 0,-1 0 0,0 0 1,1-1-1,-1 1 0,0-1 0,1 0 0,-1 1 1,3-3-1,5-1-20,-1-1 0,0 0 1,0-1-1,-1 0 0,10-8 1,12-13 18,-2 0 1,39-49 0,40-69 275,-101 137-296,17-25 26,-1-1 1,-1-1-1,29-69 0,62-232-100,-85 245 62,-12 41-3,39-113-45,-49 151 72,-2 6-60,-1-1-1,1 1 0,-1 0 1,-1-1-1,1 1 1,0-13-1,-2 19 40,0 0 0,0 0 1,0 0-1,0 0 0,0 0 0,0 0 0,0 0 0,0 0 1,0 0-1,0 0 0,0 0 0,0-1 0,0 1 0,0 0 1,0 0-1,0 0 0,0 0 0,0 0 0,0 0 0,0 0 1,0 0-1,0 0 0,0 0 0,0 0 0,0 0 0,0 0 1,0 0-1,0 0 0,0 0 0,0 0 0,-1 0 0,1 0 1,0 0-1,0 0 0,0-1 0,0 1 0,0 0 1,0 0-1,0 0 0,0 0 0,0 0 0,0 0 0,0 0 1,0 0-1,0 0 0,0 0 0,0 0 0,-1 0 0,1 0 1,0 0-1,0 1 0,0-1 0,0 0 0,0 0 0,0 0 1,0 0-1,0 0 0,0 0 0,0 0 0,0 0 0,0 0 1,0 0-1,0 0 0,0 0 0,0 0 0,0 0 1,-6 6-142,-6 10 76,-4 12 24,2 0 0,1 1 0,1 1 0,-8 34 0,-10 54 21,-23 178-1,27-82 272,23-164-108,2 1 0,6 61 0,-4-103-71,0 0 0,1-1 0,0 1 1,5 12-1,-7-21-54,0 1 1,0-1-1,0 1 1,0-1 0,0 1-1,1-1 1,-1 1-1,0-1 1,0 0 0,1 1-1,-1-1 1,0 0-1,1 1 1,-1-1 0,0 0-1,1 1 1,-1-1-1,0 0 1,1 1 0,-1-1-1,1 0 1,-1 0-1,1 0 1,-1 1 0,0-1-1,1 0 1,-1 0-1,1 0 1,0 0 0,0 0 10,0-1 1,0 1 0,0 0 0,0-1-1,-1 1 1,1-1 0,0 1-1,0-1 1,0 0 0,-1 1 0,1-1-1,0 0 1,0-1 0,4-5 94,0 0 0,6-13 0,-9 16-121,39-78 251,44-75-208,-36 88-199,2-3-434,-91 152 289,31-59 331,0 0 0,2 0 1,0 1-1,1 0 0,1 0 1,1 1-1,1-1 0,0 34 0,3-51 17,1 1 0,-1-1-1,1 0 1,-1 1 0,1-1 0,3 6-1,-4-10-27,0 0 0,1 0 0,-1 0 0,1 0 0,-1 0 0,1-1 0,-1 1 0,1 0 0,-1 0 0,1-1 0,0 1 0,-1 0 0,1-1 0,0 1 0,0-1 0,-1 1 0,1-1 0,0 1-1,0-1 1,0 1 0,0-1 0,0 0 0,0 1 0,0-1 0,-1 0 0,1 0 0,0 0 0,0 0 0,0 0 0,0 0 0,0 0 0,0 0 0,0 0 0,0-1 0,0 1 0,0 0 0,0 0 0,0-1 0,-1 1-1,1-1 1,0 1 0,0-1 0,1 0 0,12-9 77,0-1-1,-1 0 1,0 0-1,-1-2 1,16-18-1,3-4-33,49-42-25,-47 47-15,-1-2 1,-1-1-1,26-38 1,-55 68-50,0 1 0,0-1 0,0 0 1,0 1-1,1 0 0,4-5 1,-5 8-328,-3 2 330,-11 21-69,0-2 87,1 0-1,1 1 0,1 0 0,-6 26 1,15-45 29,-1 0 0,1 0 1,-1 0-1,1 1 1,1-1-1,-1 0 1,0 0-1,1 1 1,0-1-1,0 0 0,2 6 1,-2-10-14,0 1 1,-1 0 0,1-1-1,-1 1 1,1-1-1,0 1 1,-1-1-1,1 0 1,0 1-1,-1-1 1,1 0 0,0 1-1,0-1 1,0 0-1,-1 0 1,1 0-1,0 0 1,0 0-1,-1 0 1,1 0-1,0 0 1,0 0 0,0 0-1,-1 0 1,1 0-1,0 0 1,0-1-1,0 1 1,1-1-1,26-12 178,-22 10-153,7-4-3,0 0 0,-1-1 1,0 0-1,0-1 0,0 0 1,-1-1-1,16-20 0,38-51-157,-53 69 112,-7 10-70,-2 10-84,-4 11 16,2 20 88,-1-36 78,1 0 0,-1 0 1,1 0-1,0 0 0,0 0 0,0-1 1,0 1-1,1 0 0,-1-1 1,4 6-1,1-1-20,1 0-1,0 0 1,0-1-1,0 0 1,1 0 0,-1 0-1,2-1 1,-1 0-1,0-1 1,1 0 0,16 5-1,-12-5 46,0-2-1,0 1 1,1-2 0,-1 1-1,0-2 1,1 0-1,24-3 1,-14-1 9,0 0 0,0-1 0,0-1 0,29-13 0,-43 15-32,1-1 0,-1-1 1,0 0-1,-1 0 0,0-1 0,0 0 0,0 0 0,-1-1 0,0-1 1,0 1-1,9-15 0,-11 13 1,0 0 1,0 0-1,-1-1 0,-1 1 1,0-1-1,0 0 0,3-17 1,-7 24-24,1 1 1,-1-1-1,0 0 1,0 0 0,0 0-1,-1-4 1,1 7-3,-1 0 1,1-1-1,0 1 1,-1 0-1,1 0 0,-1 0 1,1 0-1,-1 0 1,0 0-1,1 0 1,-1 1-1,0-1 1,0 0-1,1 0 1,-1 0-1,0 1 1,0-1-1,0 0 1,0 1-1,0-1 0,0 1 1,0-1-1,0 1 1,-1 0-1,1-1 1,-1 1-1,-4-1-13,1 1 0,0 0-1,0 0 1,0 1-1,0-1 1,0 1 0,0 0-1,0 0 1,0 1 0,1 0-1,-1-1 1,-8 6 0,-7 4-42,-28 21 1,32-21 49,2 0-1,-1 1 1,2 0-1,-22 25 0,31-33 26,1 0-1,0 1 0,0-1 1,0 1-1,1 0 1,0-1-1,0 1 0,0 0 1,0 0-1,1 1 0,0-1 1,0 0-1,0 0 0,1 1 1,0-1-1,0 0 0,0 1 1,0-1-1,1 0 1,0 0-1,3 10 0,-1-6 30,1-1 0,1 1 0,0-1 0,0 1 0,0-1 0,1-1 0,0 1 0,1-1 0,0 0 0,10 8 0,-8-8 13,2 1 0,-1-2 1,1 1-1,-1-1 1,2-1-1,-1 0 1,21 6-1,-26-10-210,1 1 0,-1-2 0,1 1 0,-1-1 0,1 1 0,0-2 0,-1 1 0,1-1 0,-1 0 0,1 0 0,-1-1 0,1 0 0,5-3 0,-6 2-591,1 0 0,-1 0 0,0-1 1,-1 0-1,1 0 0,-1 0 0,1-1 1,-1 0-1,-1 0 0,1 0 0,-1 0 1,5-8-1,5-12-2200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4:43.8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8 7456,'-10'-8'3392,"78"13"-2944,-33-2 1248,2 2-1024,57-5-192,4 0-320,33 0 128,-4 0-160,16 0-2144,-17 0 1088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4:44.9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349 570 4480,'-2'-1'1775,"-1"0"-1439,-1 0-1,1 0 0,0 1 1,0-1-1,0 1 0,-5-1 0,-10 4 820,1-1-361,0 1 0,-31 10-1,8 0-204,19-7-319,0 1-1,1 1 1,-23 11-1,38-16-200,-1 1 0,1-1 0,0 1-1,0 0 1,0 0 0,0 1 0,1-1 0,0 1 0,0 0-1,0 0 1,0 1 0,1-1 0,0 1 0,0-1-1,-3 10 1,5-13-37,1 1 0,-1-1 0,0 0 1,1 1-1,0-1 0,-1 1 0,1-1 0,0 0 0,0 1 0,0-1 0,1 1 0,-1-1 0,1 0 0,-1 1 1,1-1-1,0 0 0,0 1 0,0-1 0,0 0 0,0 0 0,0 0 0,1 0 0,-1 0 0,1 0 0,-1 0 0,1-1 1,0 1-1,0 0 0,2 1 0,0 0 35,1-1 0,-1 1 0,1-1 0,0 0 0,0-1 0,0 1 0,0-1 0,0 0 1,0 0-1,0 0 0,0-1 0,11 0 0,4-2 49,0-1 1,0-1-1,-1-1 1,1 0-1,-1-2 1,0 0-1,-1-1 1,1-1-1,-2-1 1,1 0-1,-2-1 1,26-22-1,-38 30-96,0-1 0,-1 0 0,0 0 0,1 0 0,-1 0 0,-1 0 0,1-1 0,-1 1 0,1-1 0,-1 0 0,-1 1 0,3-8-1,-4 10-24,1-1-1,-1 1 0,0-1 0,0 1 0,0 0 0,0-1 0,-1 1 0,1-1 0,0 1 0,-1 0 0,0-1 0,0 1 0,1 0 0,-1 0 0,0 0 0,-1 0 0,1 0 0,0 0 0,-1 0 0,1 0 0,-1 0 0,1 0 0,-1 1 0,0-1 0,0 1 0,0-1 0,0 1 0,-2-2 0,-3 0-9,0 0 0,0 0 0,0 1 0,0 0 0,-1 0 0,1 0 0,-1 1 0,1 0 0,-15 1 0,-8 1-136,-33 6 1,43-4 73,17-3 63,0 0 3,-1 0 0,1 1 0,0-1 0,0 1 1,-1-1-1,1 1 0,0 0 0,0 0 0,0 1 1,0-1-1,0 1 0,-4 3 0,21-1 432,4-3-204,1-1 0,0-1-1,-1-1 1,1 0 0,-1-1-1,0-2 1,25-7 0,-27 5-128,-1 0 0,0-1 1,-1 0-1,1-1 1,-2-1-1,1 0 0,-1-1 1,-1 0-1,22-26 0,-1-6 98,48-83 0,-14 18 87,-34 59-138,36-50-37,-56 86-366,-6 12 106,-7 2 151,1-1 0,-1 0-1,0 1 1,0-1-1,1 1 1,-1-1 0,0 1-1,0-1 1,0 0 0,1 1-1,-1-1 1,0 1 0,0-1-1,0 1 1,0-1 0,0 1-1,0-1 1,0 1-1,0 0 1,-1 8-28,0 0 0,-1 0 0,1 0 0,-6 15 0,0-3 20,-47 162 7,-43 175 11,82-281 21,-26 125 160,-15-5-260,47-174 249,-20 40 0,26-57-124,-1 0-1,0 0 1,0-1 0,0 1 0,-1-1-1,1 0 1,-1 0 0,-1 0-1,1-1 1,-12 8 0,14-11-16,1 1 0,-1-1 0,0 0 1,0 0-1,0 0 0,0 0 1,0-1-1,0 1 0,0-1 0,0 0 1,0 0-1,0 0 0,0 0 0,0-1 1,0 1-1,1-1 0,-1 1 1,-5-3-1,6 2-15,0 0 1,0-1-1,0 1 1,0 0-1,0-1 0,1 1 1,-1-1-1,0 0 1,1 1-1,0-1 0,-1 0 1,1 0-1,0 0 1,0 0-1,0 0 0,0 0 1,0 0-1,1-1 1,-1 1-1,0 0 1,1 0-1,0-1 0,0 1 1,-1 0-1,2-3 1,-1-6-20,1-1 0,1 0 0,0 1 0,0 0 0,1-1 0,1 1 0,0 0 0,6-12 0,5-5-87,30-44-1,-38 62 113,0 0 1,0 1-1,1 0 0,0 0 1,1 1-1,0 0 0,0 1 1,0 0-1,1 0 0,0 1 1,1 0-1,-1 1 0,1 0 1,0 1-1,0 0 0,1 0 1,-1 1-1,1 1 0,-1 0 1,1 1-1,14 0 0,-7 2-95,0 1-1,0 1 0,0 0 1,-1 2-1,1 0 0,-1 1 1,0 1-1,-1 0 0,27 16 1,-26-10-3238,-4 3 890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4:46.0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48 3648,'0'-12'7786,"-14"32"-5167,12-16-2502,1 0 1,-1-1-1,1 1 0,0 0 1,0 0-1,-1 7 1,-1 8 249,-15 72 611,-5 99-1,20-160-799,-2 15 22,3 0 0,1 0 0,9 67 0,24 40 647,-15-76-664,-14-65-65,-1-1-1,1 1 1,1-1 0,0 0 0,0 0 0,1 0 0,1 0 0,-1-1 0,9 10-1,-13-18-83,0 0-1,0 0 1,0 0-1,0 0 1,0 0-1,0-1 1,0 1-1,0 0 1,0-1 0,0 1-1,0-1 1,0 1-1,0-1 1,1 1-1,-1-1 1,0 0-1,0 0 1,1 1-1,-1-1 1,0 0-1,0 0 1,1 0-1,-1-1 1,0 1-1,0 0 1,1 0-1,-1-1 1,0 1-1,0 0 1,0-1-1,1 0 1,-1 1-1,0-1 1,0 0-1,0 1 1,1-2-1,5-4 77,0 0 0,0-1 0,-1 1-1,6-10 1,-3 5-11,12-11 12,0 1-1,32-24 1,51-30 82,28-24-51,-116 85-106,-2-1 0,1 0-1,-2-2 1,0 1 0,-1-1 0,-1-1-1,-1 0 1,10-23 0,5-21 53,20-80 0,-16 48 51,-19 64-138,7-38 0,-16 58 8,1 1-1,-1-1 1,-1 1 0,0-1-1,0 0 1,-1 1-1,0-1 1,-3-13 0,3 22-76,1-1 0,0 1 1,-1 0-1,1-1 1,-1 1-1,0-1 0,0 1 1,1 0-1,-1 0 0,0 0 1,0-1-1,0 1 1,0 0-1,0 0 0,0 0 1,0 0-1,-1 1 0,1-1 1,0 0-1,0 0 1,-1 1-1,1-1 0,-1 1 1,1-1-1,0 1 0,-1-1 1,1 1-1,-1 0 1,1 0-1,-1 0 0,1 0 1,-1 0-1,1 0 0,-1 0 1,1 0-1,-1 1 1,1-1-1,0 1 0,-1-1 1,1 1-1,0-1 1,-1 1-1,1 0 0,0 0 1,-2 1-1,-14 10-3598,-1 7 1078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4:46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23 148 6240,'-3'-2'592,"2"2"-470,0 0 0,0-1 0,0 1 0,1 0 0,-1-1 0,0 1 0,0 0 0,1-1 0,-1 1 1,0-1-1,0 1 0,1-1 0,-1 0 0,1 1 0,-1-1 0,1 0 0,-2-1 539,2 11 992,-2 92 712,-1-49-1086,3 0 0,9 77 0,-7-115-934,-1 1 0,1 15 0,0-31-156,0 0-1,0 0 1,0 0 0,0-1-1,0 1 1,0-1 0,2-1-1,1-4-95,-1 1 0,0-1-1,0 0 1,3-8 0,5-10 62,-3 4-92,0 0 1,-2-1-1,0 0 0,5-35 1,-7 32-109,4-21-23,0 1 402,1 1-1,25-64 1,-34 105-306,1 0 1,0-1-1,-1 1 0,1 0 0,1 0 0,-1 0 0,0 0 0,1 1 0,-1-1 1,1 0-1,0 1 0,0 0 0,4-3 0,-5 4-25,0 0-1,0 1 1,0-1-1,0 0 1,0 1-1,0-1 1,0 1-1,0 0 1,0 0-1,0 0 1,0 0-1,0 0 1,0 0-1,0 0 1,0 1-1,0-1 0,0 1 1,0 0-1,0-1 1,0 1-1,0 0 1,0 0-1,0 0 1,-1 0-1,3 2 1,17 16 85,-17-16-119,-1 1 0,1-1 0,-1 0 0,1 0 0,0 0 1,0-1-1,0 1 0,0-1 0,1 0 0,-1 0 0,8 2 0,-2-2-1548,-10-1 1021,1-1 0,0 0 1,0 1-1,0-1 0,0 0 0,0 0 0,-1 0 0,1 0 0,0 1 0,0-1 0,0 0 0,0-1 0,0 1 0,0 0 0,0 0 0,-1 0 0,1-1 1,0 1-1,0 0 0,1-1 0,6-7-4306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4:47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527 1 5728,'-34'2'816,"-1"2"0,0 1 0,-64 19 0,87-20-520,0 0-1,0 1 1,0 1 0,1 0 0,0 1 0,1 0 0,-1 0 0,1 1 0,1 0-1,-1 1 1,1 0 0,1 1 0,-13 17 0,1 5 75,2 0 1,1 1-1,-13 39 1,28-68-326,-15 38 318,3-1 0,1 2 0,2-1 0,-9 83 0,17-96-254,2-1 0,1 1 0,2-1 0,0 0 0,2 1 1,1-1-1,1 0 0,14 39 0,-14-54-59,0 0 1,0 0-1,1 0 1,1-1 0,0 0-1,1-1 1,0 0-1,1 0 1,0-1-1,0 0 1,18 12-1,-14-12-477,1-1 0,0-1 0,1 0 0,-1-1 0,2-1 0,-1 0 0,1-1-1,-1-1 1,21 2 0,-25-4-347,0-1 0,-1-1-1,24-1 1,-24-1-868,1 0-1,17-7 1,-21 6 752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4:47.3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296 1 6816,'22'5'619,"0"1"1,-1 1-1,0 1 1,-1 1-1,28 15 1,-42-19-437,-1 0 0,1 0 0,0 0 0,-1 1 0,0 0 0,0-1 0,-1 2 0,0-1 0,0 1 0,0-1 0,-1 1 0,3 8 0,-2-7-29,18 47 1389,-1 1 0,24 107 0,-39-125-1242,-1-1 0,-2 1-1,-2 0 1,-2 0-1,-1 0 1,-1 0 0,-3 0-1,-1-1 1,-1 0-1,-23 59 1,19-66-234,-2-1 0,-1 0 0,-1-1 1,-2-1-1,-30 36 0,-119 114 281,152-162-304,12-12-36,-35 35-1467,-1-1 0,-83 59 1,68-65-6019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31:54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97 9056,'-23'5'4096,"23"-10"-3552,5 5 1600,0 5-1281,0-5 641,3 3-896,6-3 96,9 3-416,-1-6-192,4 3-32,6-3-1344,-1-2 704,6-4-2591,-6 9 1791</inkml:trace>
  <inkml:trace contextRef="#ctx0" brushRef="#br0" timeOffset="1">37 0 9056,'-18'9'4096,"5"-4"-3552,8-5-1216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5:24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214 230 3552,'0'0'34,"0"0"-1,0 0 1,0 0-1,0-1 1,0 1 0,0 0-1,0 0 1,0 0-1,-1 0 1,1 0 0,0 0-1,0 0 1,0 0-1,0 0 1,0 0 0,0 0-1,0 0 1,0 0 0,0 0-1,0 0 1,0 0-1,0-1 1,0 1 0,0 0-1,0 0 1,0 0-1,0 0 1,0 0 0,0 0-1,0 0 1,0 0-1,0 0 1,0 0 0,0-1-1,0 1 1,0 0 0,0 0-1,0 0 1,0 0-1,0 0 1,0 0 0,0 0-1,0 0 1,0 0-1,0 0 1,0 0 0,0-1-1,0 1 1,0 0-1,0 0 1,0 0 0,0 0-1,0 0 1,0 0 0,0 0-1,1 0 1,-1 0-1,0 0 1,0 0 0,0 0-1,0 0 1,0 0-1,0 0 1,8-9 1342,3-3-391,-7 6-618,-4 6-265,0-1 1,1 1-1,-1-1 1,1 1-1,-1-1 1,0 1-1,0-1 1,1 1-1,-1-1 1,0 1-1,0-1 1,1 0-1,-1 1 1,0-1-1,0 1 1,0-1-1,0 0 1,0-1-1,1 7 341,0-2-363,-1 1 0,1 0 0,0-1 0,-1 1 0,0 6 0,-3 2 23,-1-1 0,0-1 0,0 1 1,-1-1-1,-1 1 0,-8 11 0,4-4-78,-3 4 48,6-8 108,-1 0 0,-1-1-1,0 0 1,-1 0-1,-12 13 1,20-25-146,1 0 0,-1 0 1,1 0-1,-1 1 0,0-2 0,1 1 1,-1 0-1,0 0 0,1 0 0,-1-1 1,0 1-1,0-1 0,0 0 0,0 1 1,1-1-1,-1 0 0,0 0 0,0 0 1,0 0-1,0-1 0,0 1 0,0 0 1,1-1-1,-1 1 0,0-1 0,0 0 1,1 1-1,-1-1 0,0 0 0,1 0 1,-1 0-1,1 0 0,-1-1 0,1 1 1,-3-3-1,-1-1 3,0-1 0,0 0 0,1 0 0,-1 0 0,1-1 0,1 1 0,-1-1 0,-2-9 0,3 8-80,1 0 0,0-1 0,0 1 1,1 0-1,0 0 0,0-1 0,1 1 1,0 0-1,1-1 0,0 1 0,3-15 1,1 9-47,-1 0 0,2 1 1,0 0-1,0-1 0,2 2 1,8-13-1,-9 14-1,7-9-78,0-1 0,31-31 1,-40 47 169,-1 1 1,1-1 0,0 1 0,1 1 0,-1-1 0,1 1-1,-1 0 1,1 0 0,0 0 0,0 1 0,0 0 0,1 0-1,-1 1 1,0-1 0,13 0 0,-16 2 9,0 0 1,0 0-1,0 1 1,0-1-1,-1 1 0,1-1 1,0 1-1,0 0 1,-1 0-1,1 0 1,-1 1-1,1-1 0,-1 0 1,1 1-1,-1 0 1,4 3-1,-4-2 26,1 0-1,-1 0 0,0 0 1,0 0-1,0 1 0,0-1 1,0 1-1,-1 0 0,0-1 1,2 8-1,-1 1 66,-1 0 0,0-1 0,-1 1 0,0 0 0,-1 0 0,0-1 1,-4 14-1,-49 312 631,26-150-153,27-178-448,-1 0 0,0-1 0,0 1 0,-1-1 0,0 0 0,-8 15 0,11-23-127,0 0-1,0 0 0,0 1 0,0-1 0,0 0 0,0 0 0,0 0 0,0 0 0,0 0 0,0 0 0,-1 0 0,1 0 0,0 0 0,0 1 0,0-1 0,0 0 0,0 0 0,0 0 0,0 0 0,0 0 0,0 0 0,0 0 0,0 0 0,-1 0 0,1 0 0,0 0 0,0 0 0,0 0 0,0 0 0,0 0 0,0 0 0,0 0 0,0 0 0,0 0 0,-1 0 0,1 0 0,0 0 1,0 0-1,0 0 0,0 0 0,0 0 0,0 0 0,0 0 0,0 0 0,-1 0 0,1 0 0,0 0 0,0 0 0,-2-7 238,0-14 23,1 17-268,0-20 88,0 0 1,2 0 0,1 0-1,0 0 1,2 0-1,7-24 1,-3 16-100,2 0 0,1 0 0,23-46 0,-14 41-49,1 2 0,31-41 0,61-61-177,-105 128 173,0 0 1,1 0 0,16-11-1,-23 18 52,0 1 0,0-1 0,0 1 0,0-1 0,1 1 0,-1 0 0,0 0 0,1 0 0,-1 0 0,1 1 0,-1-1 0,1 1 0,0 0 0,-1-1 0,1 1 0,-1 0-1,1 0 1,0 1 0,-1-1 0,1 0 0,-1 1 0,1 0 0,2 0 0,-3 1 7,-1-1-1,1 1 0,0-1 1,-1 1-1,1 0 0,-1-1 1,1 1-1,-1 0 1,0 0-1,0 0 0,0 0 1,0 0-1,0 0 1,0 0-1,0 1 0,-1-1 1,1 0-1,-1 0 0,0 0 1,1 1-1,-1-1 1,-1 4-1,1 4 17,-1-1 0,0 0 0,0 1 1,-4 11-1,-19 74-29,-22 177 0,43-231 55,1 1 0,5 46-1,-3-85-12,0-1 1,1 1-1,-1-1 0,1 1 1,-1-1-1,1 0 0,0 1 1,0-1-1,0 0 0,0 0 1,1 0-1,-1 0 0,1 0 1,-1 0-1,1 0 0,0 0 1,-1 0-1,1-1 0,0 1 1,0-1-1,0 1 0,0-1 1,1 0-1,-1 0 0,0 0 1,1 0-1,-1 0 0,0-1 1,1 1-1,-1 0 0,1-1 1,-1 0-1,1 0 0,-1 0 1,0 0-1,1 0 0,-1 0 1,1-1-1,4 0 0,-2 0 3,0 0 0,0 0 0,0-1 0,0 1 0,0-1 0,0 0 0,-1-1 0,1 1 0,-1-1-1,1 0 1,-1 0 0,0 0 0,0 0 0,0-1 0,-1 0 0,1 0 0,-1 0 0,0 0 0,0 0 0,4-8-1,14-32 56,-2 0 0,14-52 0,-12 37-41,-21 57-41,8-22-122,-8 23 111,0 0 0,1 0 0,-1 0 1,0-1-1,0 1 0,0 0 0,1 0 1,-1 0-1,-1 0 0,1 0 0,0 0 1,0 0-1,0 0 0,0-1 0,-1 1 1,1 0-1,-1-1 0,-1 6-148,-9 25 25,1 2-1,-9 47 1,-3 68-51,21-137 175,0 1-1,1-1 0,0 1 1,0-1-1,3 12 1,-2-16 23,0 0 1,0-1 0,1 1 0,0 0 0,0-1 0,0 1 0,0-1 0,1 0 0,0 0 0,0 0 0,6 7-1,-8-10 14,0-1-1,0 1 1,0 0-1,0 0 0,0 0 1,0-1-1,1 1 0,-1-1 1,0 1-1,1-1 1,-1 0-1,0 1 0,1-1 1,-1 0-1,0 0 1,1 0-1,-1 0 0,0 0 1,1 0-1,-1 0 0,1 0 1,-1-1-1,0 1 1,1 0-1,-1-1 0,0 1 1,0-1-1,3-1 0,-2-2 23,0 1-1,1-1 0,-2 0 0,1 0 0,0 0 0,-1 0 0,0 0 1,1-4-1,5-41 168,-5-61 66,-3 94-335,0-1 0,-1 1 0,-1-1 0,-9-26 0,-1 18-85,13 25 133,0 0-1,0-1 0,0 1 0,0 0 0,0-1 1,-1 1-1,1 0 0,0-1 0,0 1 0,-1 0 0,1-1 1,0 1-1,0 0 0,-1 0 0,1-1 0,0 1 1,-1 0-1,1 0 0,0 0 0,-1 0 0,1-1 0,-1 1 1,1 0-1,0 0 0,-1 0 0,1 0 0,0 0 1,-1 0-1,1 0 0,-1 0 0,1 0 0,0 0 0,-1 0 1,0 1-5,0-1 0,-1 1 0,1-1 0,0 1 0,0 0 0,0 0 0,0-1 0,0 1 0,1 0 0,-3 2 0,0 0-49,1 1 1,-1 0-1,0 0 0,-2 8 1,3-9 38,1 0 1,0 0-1,1 0 1,-1 0-1,0 0 1,1 0-1,0 1 1,-1-1-1,1 0 0,1 0 1,0 6-1,-1-7 26,1 0 0,0-1-1,0 1 1,0 0 0,0-1-1,0 1 1,0-1 0,0 1-1,0-1 1,1 0 0,-1 1-1,1-1 1,-1 0 0,1 0-1,-1 0 1,1 0 0,-1 0-1,1 0 1,0 0-1,0-1 1,1 1 0,-1 0 3,0-1 1,-1 0 0,1 0-1,0 0 1,-1 0-1,1 0 1,0 0 0,-1-1-1,1 1 1,0 0 0,-1-1-1,1 0 1,-1 1-1,1-1 1,-1 0 0,1 1-1,-1-1 1,0 0-1,1 0 1,1-2 0,2-2 52,1 0 1,-1 0-1,7-9 0,40-62 144,7-10-10,-50 75-180,-6 6-19,1 1 0,-1 0 0,1 0 0,-1 0 1,1 0-1,0 1 0,5-4 0,-9 7-4,1 0-1,-1 0 0,0 0 0,0 0 0,1-1 1,-1 1-1,0 0 0,1 0 0,-1 0 0,0 0 1,0 0-1,1 0 0,-1 0 0,0-1 0,1 1 1,-1 0-1,0 0 0,1 0 0,-1 0 0,0 0 1,1 1-1,-1-1 0,0 0 0,0 0 0,1 0 0,-1 0 1,0 0-1,1 0 0,-1 0 0,0 1 0,0-1 1,1 0-1,-1 0 0,0 0 0,0 1 0,1-1 1,-1 0-1,0 0 0,0 1 0,0-1 0,1 0 1,-1 0-1,0 1 0,0-1 0,0 0 0,0 1 1,0-1-1,0 0 0,0 0 0,0 1 0,0-1 1,0 0-1,0 1 0,0 22-74,-1-18 71,-8 272 225,9-263-184,1-1 0,1 1 0,4 15 0,-5-25 22,0 0 1,0 0-1,1 1 0,0-1 0,0 0 0,0-1 0,0 1 0,1 0 0,-1 0 1,1-1-1,0 0 0,0 1 0,6 4 0,-7-7-29,-1 0 1,1 0-1,-1 0 0,1-1 1,0 1-1,-1 0 0,1-1 1,0 1-1,0-1 0,-1 0 1,1 0-1,0 1 0,0-1 1,0 0-1,-1 0 0,1-1 1,0 1-1,0 0 1,0-1-1,-1 1 0,1-1 1,0 1-1,1-2 0,1 0 15,0 0-1,0 0 0,-1-1 0,1 0 1,-1 0-1,1 0 0,4-5 1,5-9 33,1-1 0,-2 0 0,17-35 1,23-65 26,4-8-267,-48 112 42,0 0 0,11-15 0,-19 29 128,0 0 0,0-1 0,0 1 1,0 0-1,0 0 0,0-1 0,1 1 1,-1 0-1,0 0 0,0 0 1,0-1-1,0 1 0,1 0 0,-1 0 1,0 0-1,0-1 0,0 1 0,1 0 1,-1 0-1,0 0 0,0 0 0,0 0 1,1 0-1,-1 0 0,0-1 0,0 1 1,1 0-1,-1 0 0,0 0 0,0 0 1,1 0-1,-1 0 0,0 0 0,1 0 1,-1 0-1,0 0 0,0 0 0,1 1 1,-1-1-1,0 0 0,0 0 0,0 0 1,1 0-1,-1 0 0,0 0 0,0 0 1,1 1-1,-1-1 0,0 0 0,0 0 1,0 0-1,0 1 0,1-1 0,-1 0 1,0 0-1,0 0 0,0 1 0,4 16-89,1 76-106,11 88 342,-14-163-101,-2-13 3,0-1 0,1 1 1,-1-1-1,1 1 1,0-1-1,0 1 1,1-1-1,1 6 1,-2-10-41,-1 0 1,0 0-1,0 1 1,1-1 0,-1 0-1,0 0 1,1 0-1,-1 0 1,0 0-1,1 1 1,-1-1-1,0 0 1,1 0 0,-1 0-1,1 0 1,-1 0-1,0 0 1,1 0-1,-1 0 1,0 0 0,1 0-1,-1 0 1,0-1-1,1 1 1,-1 0-1,0 0 1,1 0-1,-1 0 1,0 0 0,1-1-1,-1 1 1,0 0-1,1 0 1,-1-1-1,0 1 1,0 0 0,1 0-1,-1-1 1,0 1-1,0 0 1,0-1-1,1 1 1,0-2 19,1 0 0,-1 0 1,0 0-1,1 0 0,-1 0 0,0 0 1,1-4-1,33-143 216,-11 35-362,-17 86 104,-1 1-31,17-43 0,-23 69 13,1-1 1,-1 1 0,1 0-1,-1-1 1,1 1 0,0 0-1,-1 0 1,1 0 0,0-1-1,0 1 1,0 0 0,1-1-1,-1 2 16,0 0 1,0 0-1,-1 0 0,1 0 0,0 0 0,0 0 0,0 1 0,-1-1 1,1 0-1,0 0 0,0 1 0,-1-1 0,1 0 0,0 1 1,-1-1-1,1 0 0,0 1 0,-1-1 0,1 1 0,-1 0 0,1-1 1,0 2-1,6 3-31,0 0 0,0-1 1,1 0-1,10 4 0,3 3 45,42 17 103,-58-26-81,-1 0 0,1 0 0,0-1 0,-1 0 1,1 0-1,0 0 0,0 0 0,0-1 0,8 0 0,2-1 203,25-5 0,-32 5-163,-7 1-50,0 0 0,-1-1 0,1 1 1,0 0-1,0 0 0,-1-1 0,1 1 0,0 0 1,-1-1-1,1 1 0,-1 0 0,1-1 1,-1 1-1,1-1 0,0 1 0,-1-1 0,0 1 1,1-1-1,-1 1 0,1-2 0,1-5-4161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5:26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81 3488,'2'-7'641,"6"-11"1394,-6 11 2017,-2 7-4002,-13 14 434,1 0-1,0 1 0,1 0 1,1 1-1,-9 17 0,2 4-111,-16 47-1,28-69-334,0 1-1,1-1 1,1 1-1,-2 18 1,5-28-3,-1 1-1,1-1 1,1 0 0,-1 1 0,1-1 0,0 0-1,0 0 1,1 1 0,0-1 0,0 0 0,0 0-1,1-1 1,5 10 0,-7-13 8,1 0 0,0 0 1,0 0-1,0 0 0,0 0 0,0 0 0,0 0 1,0-1-1,0 1 0,1-1 0,-1 0 0,1 0 1,-1 0-1,1 0 0,-1 0 0,1 0 1,0 0-1,3 0 0,1-1 81,0 0 0,0-1 0,0 1 0,-1-1 1,1 0-1,8-3 0,-3 0-21,0 0-1,0 0 1,-1-1 0,1-1-1,-1 0 1,-1-1 0,1 0-1,-1 0 1,15-14 0,-13 8-59,1-1 0,-1 0 0,-1-1-1,-1 0 1,17-31 0,-12 18-110,-4 7 116,12-29-1,-21 45-51,0-1 0,0 1 0,-1-1 0,1 0-1,-1 1 1,-1-1 0,1 0 0,-1 0 0,0 0-1,-2-9 1,2 15-7,0-1 0,0 1 0,0-1 0,0 1 0,0-1 0,0 1 0,0-1 0,-1 1 0,1-1-1,0 1 1,0-1 0,-1 1 0,1 0 0,0-1 0,-1 1 0,1-1 0,0 1 0,-1-1 0,-6 4-186,-4 15-89,5-4 241,1-1-1,1 1 1,1 1-1,0-1 1,-2 21-1,3-12 22,2 1 0,3 38 0,-2-52 29,1 1 0,1-1-1,0 1 1,0-1 0,1 0 0,0 0 0,1-1-1,0 1 1,1-1 0,0 0 0,8 9-1,-14-17 26,1 0-1,0 0 1,-1 0-1,1 0 0,0 0 1,0-1-1,0 1 1,0 0-1,0 0 0,0-1 1,0 1-1,0-1 1,0 1-1,0-1 0,0 1 1,0-1-1,0 1 1,1-1-1,-1 0 0,0 0 1,0 0-1,0 0 1,1 0-1,-1 0 0,0 0 1,0 0-1,0 0 1,1 0-1,-1-1 0,0 1 1,0 0-1,0-1 1,2 0-1,0-1 26,0-1 0,0 1 0,0-1 0,-1 0 1,1 0-1,-1 0 0,0 0 0,0 0 0,2-4 0,8-16 42,-1 0 1,-1-1-1,12-44 1,12-79 9,-31 129-109,2-9-519,1-34 0,-6 69 498,1 1 0,1 0 0,0 0 0,0-1 0,1 1 0,-1-1 0,2 0-1,-1 0 1,2 0 0,-1 0 0,1-1 0,0 1 0,0-1 0,1 0-1,-1-1 1,2 1 0,-1-1 0,1-1 0,9 7 0,-8-7 48,1-1 0,-1 0 0,1 0 0,0-1 0,0 0 0,0-1 0,1 0 0,-1 0 0,1-1-1,-1 0 1,1-1 0,-1 0 0,1 0 0,13-3 0,-6 0 11,0-1-1,0-1 1,-1 0-1,1-1 1,-1-1 0,29-17-1,-32 15 41,0 0 1,-1-1-1,0-1 0,0 0 1,16-22-1,-24 28-66,0 0 1,-1 0-1,1 0 0,-1 0 0,-1 0 0,1-1 1,-1 1-1,0-1 0,0 0 0,1-6 1,-3 10-17,1 1 0,-1-1 0,0 0 0,0 0 0,0 0 0,0 0 0,0 1 0,-1-1 0,1 0 0,-1 0 1,1 0-1,-1 1 0,1-1 0,-1 0 0,0 0 0,0 1 0,0-1 0,0 1 0,0-1 0,0 1 0,0-1 0,-1 1 1,1 0-1,-1 0 0,1-1 0,-1 1 0,1 0 0,-1 0 0,1 0 0,-1 1 0,0-1 0,1 0 0,-1 1 1,0-1-1,-3 0 0,2 1-18,-1-1 1,0 1-1,0 0 0,0 0 1,0 0-1,1 0 1,-1 1-1,0-1 1,0 1-1,1 0 0,-6 2 1,1 0-4,0 1 1,0 0-1,-12 8 0,10-5 9,0 1 0,0 0-1,0 1 1,1 0-1,0 0 1,1 1 0,-13 20-1,16-22 7,1 0 0,0 0 0,1 0 0,0 1 0,0-1 0,1 1 0,0 0 0,0 0 0,1 0 0,0 0 0,1 0 0,0 9 0,1-5 22,1 0 0,0 0 0,1 0 0,0 0 0,1-1 0,0 1 0,1-1 0,0 0-1,1-1 1,0 1 0,1-1 0,1 0 0,-1-1 0,2 1 0,0-2 0,0 1 0,13 9 0,-13-12 118,1-1 1,0 0-1,19 7 0,7-3 186,4 1-155,-38-10-145,-1-1 1,1 1-1,0 0 0,-1-1 0,1 1 0,0-1 1,0 0-1,-1 1 0,1-1 0,0 0 1,0 0-1,0 0 0,-1 0 0,1 0 0,0-1 1,3 0-1,0-1 14,0 0 1,0 0-1,0-1 1,4-3-1,20-8 157,16 1 97,-39 7-1368,-1-11-6009,-3 8 5161,6-11-1480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5:27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36 5472,'-4'-36'3045,"7"74"315,-5-5-2552,0 0-124,-7 38 0,5-51-504,1 0 1,1 0-1,1 38 0,8-8-2346,-2-30-3306,7-3 1536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5:28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1205 2144,'-26'4'699,"25"-4"-578,0 0-1,0 0 1,0 0 0,0 0 0,0 1 0,0-1 0,0 0 0,0 0 0,0 1 0,1-1 0,-1 0 0,0 1 0,0-1 0,0 1 0,1-1 0,-2 2 0,2-2 10,1 0 0,-1 1 1,1-1-1,-1 0 1,0 0-1,1 0 1,-1 0-1,1 1 0,-1-1 1,1 0-1,0 0 1,-1 0-1,1 0 1,-1 0-1,1 0 0,-1 0 1,1 0-1,-1 0 1,1 0-1,0-1 0,12-1 81,-1-2 0,1 1-1,-1-2 1,0 1-1,0-2 1,0 1-1,-1-2 1,1 0-1,-2 0 1,1-1-1,-1 0 1,0 0 0,-1-1-1,16-20 1,3-8-72,-1 0 0,-3-2 0,26-53 0,-7 2-36,41-85 257,-16-3-133,-53 130-202,-4 15-76,-1-1-1,-2 0 1,5-40-1,-13 72 33,1 1 1,-1 0-1,0 0 1,0 0-1,0 0 1,0 0-1,0-1 0,0 1 1,0 0-1,-1 0 1,1 0-1,0 0 1,0 0-1,-1 0 1,1-1-1,-1 1 0,1 0 1,-1 0-1,0 0 1,0 0-1,1 0-4,-1 1 0,1 0-1,-1 0 1,1 0 0,0 0 0,-1 0-1,1 0 1,-1 0 0,1 0 0,0 0-1,-1 0 1,1 0 0,-1 0 0,1 0-1,0 0 1,-1 0 0,1 0 0,0 1-1,-1-1 1,1 0 0,0 0 0,-1 1-1,-13 11-371,3 4 273,1 0 0,0 0 0,1 1-1,-7 20 1,-2 2 221,-9 20 234,3 2 1,3 0-1,2 2 1,3 0-1,2 1 0,-8 117 1,21-157-10,3 45-1,-1-60-189,0 0 0,1 1 0,0-1 0,1 0-1,0 0 1,0 0 0,6 10 0,-8-17-75,0 0 0,0-1 0,0 1 0,0 0 0,1 0-1,-1-1 1,0 1 0,1-1 0,-1 0 0,1 1 0,0-1 0,-1 0 0,1 0 0,0 0 0,0 0 0,0 0 0,3 1 0,-3-2-8,0 0 1,0 1-1,0-1 0,0-1 1,0 1-1,1 0 1,-1 0-1,0-1 1,0 1-1,-1-1 0,1 0 1,0 1-1,0-1 1,3-2-1,3-3 40,0 0 0,-1 0 0,1-1-1,-2 0 1,12-14 0,61-86 256,-19 22-152,-21 34-115,121-169 43,-138 184-109,-1-1 1,-2-1-1,-2 0 1,19-59-1,-17 32-103,21-129 0,-39 185 7,0 0-1,-1-1 0,0 1 0,0-1 1,-2-11-1,2 20 61,-1 0 1,1 0-1,0 0 1,0 0-1,0 0 1,-1 0-1,1 0 1,-1 0-1,1 1 1,-1-1 0,1 0-1,-1 0 1,1 0-1,-1 0 1,0 1-1,1-1 1,-1 0-1,0 1 1,0-1-1,1 0 1,-1 1-1,0-1 1,0 1-1,-1-1 1,0 1 0,1 0 1,-1 0-1,1 0 1,-1 0-1,1 0 1,-1 1 0,1-1-1,0 0 1,-1 1-1,1 0 1,-1-1-1,1 1 1,0 0-1,0-1 1,-1 1-1,1 0 1,0 0-1,0 0 1,-1 1 0,-11 11-33,1 0 0,0 0 0,2 1 0,-1 1 1,-8 15-1,-42 87-80,52-97 121,-18 36 275,-40 118-1,60-146-86,0-1 0,2 1 0,1 0 0,1 0 0,1 0 0,5 53-1,-1-58-80,1-1 0,1 0 0,2 0-1,14 38 1,-17-51-14,1 0 1,1 0-1,0-1 1,0 1-1,1-1 0,0-1 1,0 1-1,1-1 0,-1 0 1,2-1-1,-1 1 1,1-1-1,15 9 0,17 5 302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5:32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458 99 1824,'0'0'48,"1"0"-1,-1-1 1,0 1-1,0-1 1,0 1 0,0 0-1,0-1 1,1 1 0,-1 0-1,0-1 1,0 1 0,1 0-1,-1-1 1,0 1-1,0 0 1,1-1 0,-1 1-1,0 0 1,1 0 0,1-2 2165,-7 2 210,-13 1-2096,0 1-1,-1 0 1,1 1 0,0 1-1,1 1 1,-1 1 0,1 0-1,0 1 1,0 1 0,1 0-1,0 1 1,1 1-1,-21 17 1,13-7-381,1 0 1,1 1-1,1 1 1,1 1-1,2 0 0,0 2 1,-23 42-1,37-62 100,1 0 1,-1 1-1,1-1 0,-1 0 1,2 1-1,-1-1 0,0 1 1,1 0-1,0-1 1,1 1-1,-1 0 0,1 9 1,1-14-13,-1 0 0,0 1 1,0-1-1,1 0 1,-1 0-1,0 0 1,1 0-1,-1 1 1,1-1-1,0 0 0,-1 0 1,1 0-1,0 0 1,0 0-1,-1 0 1,1-1-1,0 1 0,0 0 1,0 0-1,0-1 1,0 1-1,0 0 1,0-1-1,0 1 0,1-1 1,-1 1-1,0-1 1,0 0-1,0 0 1,1 1-1,-1-1 1,0 0-1,0 0 0,0 0 1,2 0-1,5-1 86,-1 1 0,1-1 0,-1-1 1,11-2-1,-1-2 12,1 0 0,-1-1 0,-1-1 0,1-1 0,-2 0 0,1-1 0,-1 0 0,0-2 0,13-13 0,-14 11-38,0-1 1,0-1-1,-1 0 0,-2-1 0,1 0 1,-2-1-1,16-35 0,-19 35-62,5-21-1,-11 33-67,0-1-1,0 1 1,0 0 0,0-1-1,-1 1 1,-1-11-1,1 16 9,0 1 0,0-1 0,0 0 1,0 0-1,0 1 0,0-1 0,0 0 0,0 0 0,-1 1 0,1-1 0,0 0 0,-1 0 0,1 1 0,0-1 1,-1 0-1,1 1 0,-1-1 0,1 1 0,-1-1 0,1 1 0,-1-1 0,1 1 0,-1-1 0,0 1 0,1-1 1,-1 1-1,1 0 0,-1-1 0,0 1 0,0 0 0,1-1 0,-2 1 0,0 0-3,1 1-1,0-1 0,0 1 1,0-1-1,0 1 1,0-1-1,0 1 0,0 0 1,0 0-1,1-1 1,-1 1-1,0 0 0,0 0 1,1 0-1,-1 0 0,0 0 1,1 0-1,-1 0 1,1 0-1,-1 0 0,1 0 1,-1 2-1,-2 7 8,0 0-1,1 0 1,0 1 0,1-1-1,0 1 1,0-1-1,1 1 1,1 0 0,-1-1-1,2 1 1,0-1-1,0 1 1,1-1-1,6 17 1,-4-16 59,0 0-1,0 0 1,1-1-1,0 0 1,1 0-1,0-1 1,0 0-1,1 0 1,1-1-1,-1 1 1,1-2-1,1 1 1,10 6 0,-15-12 49,-1 1 0,1-1 0,0 0 0,0 0 0,0-1 0,0 1 0,0-1 0,0 0 1,6 0-1,-8-1-22,0 0 1,1 0-1,-1-1 1,0 1-1,0-1 1,0 0-1,0 1 1,0-2-1,0 1 1,0 0-1,0 0 1,0-1-1,-1 0 1,1 1-1,0-1 1,2-3 0,6-7 70,0-1 0,-1 0 0,-1-1 1,0 0-1,13-28 0,-17 32-100,85-162 217,-63 118-157,-17 34-111,0 1-1,13-18 0,-14 21-285,-5 26 43,-16 134 286,4-83-114,3-1 10,-12 90 259,12-116-61,-2-1 1,-15 44-1,18-67 155,1 0 1,-2-1 0,-8 15-1,13-23-257,0-1 1,0 0-1,0 1 0,0-1 0,-1 0 0,1 1 0,0-1 0,0 0 0,0 1 0,-1-1 0,1 0 0,0 0 0,0 1 0,-1-1 0,1 0 0,0 0 0,0 1 0,-1-1 1,1 0-1,0 0 0,-1 0 0,1 0 0,0 1 0,-1-1 0,1 0 0,0 0 0,-1 0 0,1 0 0,-1 0 0,1 0 0,0 0 0,-1 0 0,1 0 0,0 0 0,-1 0 1,1 0-1,0 0 0,-1 0 0,1-1 0,0 1 0,-1 0 0,1 0 0,0 0 0,-1 0 0,1-1 0,0 1 0,-1 0 0,1 0 0,0-1 0,0 1 0,-1 0 0,1 0 1,0-1-1,0 1 0,0 0 0,-1-1 0,1 1 0,0-1 0,-2-2 82,0-1 1,1 0-1,0 0 1,-2-7-1,-35-150-83,37 140-118,1 14-313,0 6 196,2 2 200,-1 0 0,0 0 0,1 0 0,-1 1 0,0-1 0,0 0 0,0 1 0,0-1-1,0 1 1,0-1 0,0 3 0,3 1 0,-1 0 0,1 0 0,0 0 0,0-1-1,1 1 1,-1-1 0,1 0 0,0-1 0,0 1 0,0-1 0,1 0-1,-1 0 1,1 0 0,-1-1 0,1 0 0,9 2 0,1 0 48,-1-1 0,1-1 1,0 0-1,0-1 0,22-2 1,-35 1-27,13-1 76,0 0-1,22-5 1,-32 4-39,-1 1-1,1-1 1,-1 0 0,0-1-1,0 1 1,0-1-1,0 0 1,-1 0 0,1 0-1,-1-1 1,5-4-1,1-3-15,0-2 0,0 1 1,-1-1-1,-1-1 0,8-16 0,28-77 219,-25 58-220,1 5-359,41-67 0,-47 151-331,-9-5 728,-2 0 0,-2 50 0,-1-54-25,0 13 25,-5 161 225,5-197-195,-1 0 0,0 0 1,0 1-1,-1-1 0,0 0 0,-1-1 1,0 1-1,-7 14 0,10-21-70,-1-1 0,1 1 0,-1 0 0,0-1 0,1 1 1,-1-1-1,0 1 0,1 0 0,-1-1 0,0 0 0,0 1 0,0-1 0,1 1 0,-1-1 0,0 0 0,0 0 0,0 1 1,0-1-1,0 0 0,0 0 0,1 0 0,-1 0 0,0 0 0,0 0 0,0 0 0,0 0 0,0-1 0,0 1 0,0 0 1,1 0-1,-1-1 0,0 1 0,0-1 0,0 1 0,1-1 0,-1 1 0,-1-2 0,-1 0-9,-1-1 0,1 1 0,0-1 0,0 0 0,1 0 0,-5-6 0,-3-6 49,-62-89-154,68 98 52,3 4 27,1 1 0,-1 0 0,0-1 0,0 1-1,1 0 1,-1 0 0,0 0 0,0 0-1,0 0 1,0 0 0,0 0 0,-1 0 0,1 0-1,0 0 1,0 0 0,-3 0 0,4 1 8,0 0-1,0 0 1,-1 0 0,1 0 0,0 0 0,0 0 0,0 0-1,0 0 1,0 0 0,0 0 0,-1 0 0,1 0 0,0 0-1,0 0 1,0 0 0,0 0 0,0 0 0,0 0 0,-1 0-1,1 0 1,0 0 0,0 1 0,0-1 0,0 0 0,0 0-1,0 0 1,0 0 0,0 0 0,0 0 0,0 0 0,0 1-1,0-1 1,-1 0 0,1 0 0,0 0 0,0 0 0,0 0-1,0 0 1,0 1 0,0-1 0,0 0 0,0 0 0,0 0-1,0 0 1,0 0 0,1 0 0,-1 1 0,4 9-222,13 11 59,-15-19 190,3 5-11,1 0-1,1-1 1,-1 0 0,1 0 0,0-1 0,0 0-1,1 0 1,0 0 0,-1-1 0,11 4 0,-14-7 9,0 1 1,1-1-1,-1 0 0,0 0 1,1-1-1,-1 1 1,1-1-1,-1 0 1,1 0-1,-1-1 0,0 1 1,1-1-1,-1 0 1,0 0-1,1-1 0,-1 1 1,0-1-1,0 0 1,0 0-1,0 0 1,-1 0-1,6-5 0,2-3-8,1-1-1,-2-1 1,1 0-1,-2 0 1,13-20-1,36-73 262,-52 93-249,79-148-66,-80 153 5,3-7 28,-1 0-1,0-1 1,7-22-1,-14 37 3,0 0 0,0 1 0,0-1 0,-1 0 0,1 0 0,0 0 0,0 1 0,0-1 0,-1 0 0,1 0 0,0 0 1,-1 0-1,1 1 0,0-1 0,0 0 0,-1 0 0,1 0 0,0 0 0,-1 0 0,1 0 0,0 0 0,-1 0 0,1 0 0,0 0 0,0 0 0,-1 0 0,1 0 0,0 0 0,-1 0 0,1 0 0,0 0 0,-1 0 0,1-1 0,0 1 0,0 0 0,-1 0 0,1 0 1,0 0-1,0-1 0,-1 1 0,1 0 0,0 0 0,0-1 0,0 1 0,0 0 0,-1 0 0,1-1 0,0 1 0,0 0 0,0 0 0,0-1 0,0 1 0,0 0 0,-1-1 0,1 1 0,0 0 0,0-1 0,0 1 0,0 0 0,0 0 0,0-1 0,0 1 1,1 0-1,-1-1 0,0 1 0,0 0 0,0-1 0,0 1 0,-4 4-25,0 1 0,0 0 0,0-1 1,1 2-1,-1-1 0,1 0 0,1 1 1,-3 5-1,-16 54 5,18-54 4,-12 45-56,3-1 0,-5 66 0,15-101 137,2 32 0,0-47-42,1 1 1,-1-1 0,1 0 0,1 1 0,-1-1 0,1 0 0,0 0-1,0 0 1,0 0 0,5 7 0,-6-11 11,1 1 0,-1 0-1,1-1 1,-1 1 0,1-1 0,0 0-1,0 1 1,0-1 0,-1 0 0,1 0 0,0 0-1,0 0 1,1-1 0,-1 1 0,0-1-1,0 1 1,0-1 0,0 0 0,0 1 0,1-1-1,-1 0 1,0 0 0,4-1 0,-1 0 40,1-1 1,0 1 0,0-1-1,0 0 1,-1 0 0,1-1-1,8-5 1,4-5-37,0-1 0,0-1 0,-2 0 1,0-1-1,-1-1 0,0 0 0,14-23 0,78-144-29,-69 113-40,-11 18-218,-33 69 106,2 0-1,0 0 0,-2 24 0,5-28 114,0-4 48,-16 134 59,16-121-25,0 0-1,2 0 1,1 0 0,8 39-1,-9-53-12,1-1 0,1 1 0,4 8 0,-7-13-12,1 0 0,0-1 0,0 1 0,0-1 0,0 1 0,0-1 0,0 0 0,0 1 0,0-1 0,1 0 0,-1 0 0,0 0 0,1 0 0,-1 0 0,1 0 0,-1 0 0,1 0 0,0-1 0,1 1 0,-1-1 3,0 0 0,0 0 0,0 0-1,0-1 1,-1 1 0,1-1 0,0 0-1,0 1 1,-1-1 0,1 0-1,-1 0 1,1 0 0,-1 0 0,1 0-1,-1 0 1,1-1 0,-1 1 0,0 0-1,2-3 1,4-4 53,-2 0 0,8-12 0,40-95-31,-8 18 113,-38 82-216,2 0-1,0 1 0,1 1 0,14-17 0,-22 28 26,1 0 0,-1 0 1,1-1-1,0 2 0,-1-1 0,1 0 0,0 0 0,4-1 0,-6 3 29,0-1 0,0 1 0,0 0 0,0 0 0,0-1 0,0 1 0,0 0-1,0 0 1,0 0 0,0 0 0,0 0 0,0 0 0,-1 0 0,1 0 0,0 1 0,0-1 0,0 0 0,0 0 0,0 1 0,0-1-1,0 1 1,0-1 0,-1 1 0,1-1 0,0 1 0,0-1 0,-1 1 0,1 0 0,0-1 0,-1 1 0,2 1 0,1 5-24,0 0 1,0 0 0,-1 1 0,0-1 0,0 1 0,-1 0-1,1 14 1,-1-14 21,8 233 397,-9-211-174,-1-30-204,1 1 0,0-1 0,0 1 0,0-1 0,0 1 0,0-1 0,0 1 1,1-1-1,-1 1 0,0-1 0,0 1 0,0-1 0,0 0 0,1 1 0,-1-1 1,0 1-1,0-1 0,1 1 0,-1-1 0,0 1 0,1-1 0,-1 0 0,0 1 0,1-1 1,0 0-2,0 0 1,-1 0 0,1 0 0,0 0-1,0 0 1,-1 0 0,1 0-1,0 0 1,-1 0 0,1-1 0,0 1-1,-1 0 1,1-1 0,-1 1 0,1 0-1,0-1 1,-1 1 0,1-1-1,-1 1 1,1-1 0,0 0 0,28-29 108,-1-1 0,-1-2 1,28-44-1,34-42-350,-81 110 212,2-4-18,0 1 0,2 0 0,0 0 0,0 1 0,1 1 0,17-12 0,-29 22 29,-1 0-1,1-1 1,0 1-1,-1 0 1,1 0-1,0-1 1,-1 1-1,1 0 0,-1 0 1,1 0-1,0 0 1,0 0-1,-1 0 1,1 0-1,0 0 1,-1 0-1,1 0 0,0 0 1,-1 0-1,1 0 1,-1 1-1,1-1 1,0 0-1,-1 1 1,1-1-1,-1 0 1,1 1-1,0-1 0,-1 0 1,1 1-1,-1-1 1,1 1-1,0 0 1,0 1-8,0 0-1,0 0 1,0 0 0,0 0 0,0 1 0,-1-1-1,1 0 1,-1 0 0,1 0 0,-1 4 0,0 22 11,-1 0 0,-1 0 1,-6 27-1,-4 2 400,-30 86 1,43-140-174,3-7-52,10-15 18,-2-5-105,14-35-1,-6 11-119,-5 15 11,36-72-5,-40 85-35,1 2 0,0 0-1,20-22 1,-30 38 50,-1 1 1,0-1-1,1 1 0,-1 0 0,1 0 0,0 0 0,-1 0 0,3-1 0,-3 1 10,-1 1-1,1 0 0,-1 0 0,1 0 0,-1 0 0,0 0 0,1 0 0,-1 0 0,1 0 0,-1 0 0,1 0 1,-1 0-1,1 0 0,-1 0 0,0 0 0,1 0 0,-1 1 0,1-1 0,-1 0 0,1 0 0,-1 0 0,0 1 1,1-1-1,-1 0 0,0 0 0,1 1 0,-1-1 0,0 0 0,1 1 0,-1-1 0,0 0 0,0 1 0,1-1 1,-1 1-1,0-1 0,0 0 0,0 1 0,0-1 0,0 1 0,1-1 0,-1 1 0,0 0 0,2 8-22,-1 1-1,1 0 0,-2 0 0,1-1 1,-2 16-1,-10 51 75,3-25 3,6-31-66,0 1 0,2 0 0,2 29 0,-1-39 73,2 16 25,-2-25-83,-1-1 1,1 1-1,-1-1 0,1 0 0,-1 1 1,1-1-1,0 0 0,0 1 1,0-1-1,0 0 0,0 0 1,0 0-1,0 0 0,0 0 1,1 1-1,1 0 19,0 0 0,0-1 0,0 0 0,0 0 0,0 0 1,0 0-1,1 0 0,-1 0 0,0-1 0,0 0 0,1 1 0,-1-1 0,5-1 0,3-1 9,0 0-1,17-6 1,-23 7-29,14-6 35,0 0 0,0-1-1,-1-1 1,-1-1 0,0 0 0,0-2 0,-1 0 0,18-16 0,-12 7-12,-1-2-1,-1 0 1,0-1 0,25-44 0,-35 52 27,13-31 0,-21 42-40,0 1 1,-1-1-1,1 0 0,-1 0 1,0 0-1,-1 0 1,1 0-1,-1 0 1,0 0-1,0 0 1,-2-7-1,2 10-19,-1 0-1,1 0 1,-1 0 0,0-1-1,0 1 1,0 0 0,0 0 0,0 0-1,0 0 1,0 0 0,-1 1-1,1-1 1,-1 0 0,1 1-1,-1-1 1,0 1 0,0-1 0,0 1-1,-2-2 1,0 2-8,0-1 0,1 1 1,-1 0-1,0 0 0,1 1 0,-1-1 0,0 1 1,0 0-1,0 0 0,-6 1 0,-1 0-6,0 1 0,1 1 0,0 0-1,-1 0 1,1 1 0,0 0 0,-11 7-1,14-6 6,0 0 1,1-1-1,0 2 0,0-1 0,0 1 0,0 0 0,1 0 1,0 1-1,1-1 0,-1 1 0,1 0 0,0 0 0,1 1 0,0-1 1,-4 16-1,5-17 32,1 1 0,0 0 0,0 0 1,1 0-1,-1 0 0,2 0 0,-1 0 1,1 0-1,0 0 0,0 0 0,1 0 0,0-1 1,0 1-1,1 0 0,0-1 0,0 0 1,0 0-1,7 9 0,0-2 32,1-1 1,1 0-1,0-1 0,1 0 1,0-1-1,16 9 0,2 0 169,56 24 0,-71-37-367,1 0 0,0-1 0,0-1 0,0-1 0,0 0 1,21-1-1,-15 0-4054,0 2 1163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5:35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23 159 2560,'0'-1'100,"0"0"0,0 0 0,-1 1 0,1-1 0,0 0 0,0 0 0,0 0 0,0 0 0,0 0 1,0 1-1,0-1 0,0 0 0,1 0 0,-1 0 0,0 0 0,0 1 0,1-1 0,-1 0 0,0 0 0,1 0 0,-1 1 0,1-1 0,-1 0 0,1 1 0,0-1 1,0-1-1,7-12 4184,-5 9-2980,-3 5-1293,1 0 0,-1 0-1,0-1 1,0 1-1,0 0 1,0 0 0,0 0-1,0 0 1,0 0-1,1-1 1,-1 1 0,0 0-1,0 0 1,0 0-1,0 0 1,0 0 0,0-1-1,0 1 1,0 0-1,0 0 1,0 0 0,0 0-1,0-1 1,0 1-1,0 0 1,0 0 0,0 0-1,0-1 1,0 1-1,0 0 1,0 0 0,0 0-1,0 0 1,-1 0-1,1-1 1,0 1 0,0 0-1,0 0 1,0 0-1,-2 3 185,-1 0 0,2 1 0,-1 0-1,0-1 1,1 1 0,-2 7 0,-1 1-7,-1 4-54,1 1 1,0 0-1,2 0 0,0 0 0,0 21 1,0 15 14,0 116 211,4-149-241,0 1 0,1-1 1,1 0-1,1 0 0,0 0 0,11 22 1,-13-35-30,0-1 1,0 1-1,1-1 1,0 1 0,1-1-1,-1-1 1,1 1-1,11 9 1,-12-12-6,0 0-1,0 0 1,0-1-1,1 1 1,0-1 0,-1 0-1,1-1 1,0 1-1,0-1 1,0 0 0,0 0-1,0 0 1,10 0-1,1-2 29,1 0 0,-1-1 0,0-1 0,0 0-1,0-1 1,0-1 0,0 0 0,-1-1-1,0-1 1,0-1 0,-1 0 0,0 0-1,0-2 1,-1 0 0,0 0 0,-1-1-1,0-1 1,-1 0 0,0 0 0,14-22-1,-10 8 27,-1 0-1,11-30 0,18-63 57,-31 83-186,-4 12-17,-1 0 0,0-1 0,-2 0 0,-1 0 0,-1 0 0,-1 0 0,-2-33 0,-2 37-152,-1-21-119,2 18-4012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5:36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0 195 5472,'0'-3'243,"2"-13"2348,-2 16-2560,0 0 1,0-1-1,0 1 1,0 0-1,1 0 1,-1 0-1,0-1 1,0 1-1,0 0 1,1 0-1,-1 0 1,0 0 0,0-1-1,1 1 1,-1 0-1,0 0 1,0 0-1,1 0 1,-1 0-1,0 0 1,1 0-1,-1 0 1,0 0-1,0 0 1,1 0-1,-1 0 1,0 0-1,0 0 1,1 0-1,-1 0 1,0 0-1,1 0 1,-1 0 0,0 0-1,0 0 1,1 0-1,-1 1 1,0-1-1,0 0 1,1 0-1,-1 0 1,0 0-1,0 1 1,0-1-1,1 0 1,-1 0-1,0 1 1,0-1-1,5 4 131,0 1 1,0-1-1,0 1 0,-1 0 0,0 0 0,0 1 0,6 9 0,18 46 744,-16-31-490,25 49 2927,-38-86-2427,-4-21-449,2 6-367,0-1-4,1 0-1,1 0 1,1-1-1,1 1 1,2 0-1,0 0 1,1 0-1,1 0 1,11-28-1,-14 46-55,0 0-1,0 1 1,1-1-1,-1 1 0,1 0 1,0 0-1,0 0 1,1 0-1,-1 1 1,1-1-1,0 1 1,0 0-1,0 0 1,0 0-1,6-3 1,-3 4 10,-1-1 1,1 1 0,0 0 0,0 0-1,0 1 1,0 0 0,0 1-1,0-1 1,0 1 0,9 1-1,44 0 124,-34-1-225,-20-2-2713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5:36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1 5408,'-53'14'1728,"51"-14"-1666,0 1 0,0-1 0,1 1 0,-1 0 0,0-1 0,0 1 0,1 0 0,-1 0 0,1 0 0,-3 2 0,-8 5-41,3-3 218,1 0-1,-1 1 1,1 1-1,0-1 1,1 1 0,0 1-1,0-1 1,0 1-1,1 1 1,-5 8 0,0 4 124,1 1 0,2-1 1,0 2-1,1-1 0,1 1 1,-5 44-1,10-50-269,0 0 0,1-1 0,1 1 0,1-1 1,0 1-1,1-1 0,1 1 0,0-1 0,1 0 0,13 26 0,-12-31-9,0-1 0,1 0-1,0-1 1,0 0 0,1 0 0,1 0-1,-1-1 1,2 0 0,-1-1 0,17 10-1,-7-6-903,1-1 1,0 0-1,1-2 0,37 11 0,-13-8-1485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5:37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4480,'3'-19'1445,"-3"19"-1437,0 0 0,0 0 0,0 0 0,0-1 0,0 1 0,0 0 0,0 0 0,0 0 0,0 0 0,0 0 0,0 0 0,0 0 0,0 0 0,0 0 0,0-1 0,0 1 0,0 0 0,0 0 0,0 0 0,0 0 0,0 0 0,0 0 0,0 0 0,0 0 0,0 0 0,0-1 0,0 1 0,0 0 0,0 0 0,0 0 0,0 0 0,0 0 0,0 0 0,1 0 0,-1 0 0,0 0 0,0 0 0,0 0 0,0 0 0,0 0 0,0 0 0,0 0 0,0 0 0,0 0 0,1-1 0,-1 1 0,0 0 0,0 0 0,0 0 0,0 0 0,0 0 0,0 0 0,0 1 0,0-1 0,0 0 0,1 0 0,-1 0 0,0 0 0,0 0 0,0 0 0,0 0 0,0 0 0,0 0 0,0 0 0,0 0 0,0 0 0,0 0 0,0 0 0,1 0 0,18 9 915,1-1-257,-1 1 0,0 0 0,-1 2-1,0 0 1,-1 1 0,21 18 0,-24-15-305,-1 1 1,0 0-1,-1 1 0,-1 0 0,0 0 1,-2 2-1,9 19 0,-7-9 39,-1 1 0,-1 0 0,-2 0 0,4 34 0,-9-47-279,0 1 0,-1-1-1,-1 1 1,0 0-1,-2 0 1,0-1-1,-1 1 1,0-1-1,-2 0 1,0 0-1,-1 0 1,0-1-1,-2 1 1,-13 22-1,9-22-409,0 0 0,-1 0-1,-29 27 1,19-22-746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5:38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2 445 4640,'-2'4'4601,"15"-6"-2708,18-5-425,-17 3-1033,-1-1 0,0 0 0,0-2 0,0 1 0,-1-1 0,22-17 1,-22 14-323,1-1 0,-2 0 0,0-1 0,16-21 0,30-57 335,-56 86-441,1 1 0,-1 0 0,0-1 0,0 1 0,-1-1 0,1-3 1,0 6-682,-1 13 540,-1-4 125,1-1 1,0 1-1,0 0 1,1-1 0,0 1-1,0 0 1,1-1 0,0 0-1,1 1 1,-1-1 0,5 9-1,-1-8 63,-1 1 0,2-1 0,-1 0 0,1-1-1,0 1 1,0-1 0,1-1 0,15 11 0,-20-14 25,0-1-1,1-1 1,-1 1 0,0 0-1,1-1 1,-1 0 0,1 0-1,-1 0 1,1 0 0,0 0-1,-1-1 1,1 1 0,0-1-1,-1 0 1,1 0 0,0-1 0,-1 1-1,1-1 1,0 0 0,-1 0-1,1 0 1,-1 0 0,1 0-1,-1-1 1,0 0 0,1 0-1,4-3 1,-2-1 26,-1 1 1,1-1-1,-1 0 0,0-1 1,0 1-1,-1-1 0,7-13 1,19-54 160,-29 72-260,23-74 27,-17 49-127,2 0 1,1 1-1,20-39 0,-30 64 71,1 0 0,-1 0 0,1 0 0,-1 1 0,1-1 0,-1 0 0,1 0 0,-1 1 0,1-1 0,0 0 0,-1 1 0,1-1 0,0 0 0,0 1 0,-1-1 0,1 1 0,2-1 0,-3 1 14,0 0 0,1 0 0,-1 0 0,0 1 0,1-1 0,-1 0 0,1 0 0,-1 0 0,0 1 0,1-1 0,-1 0 1,0 0-1,0 1 0,1-1 0,-1 0 0,0 1 0,0-1 0,1 0 0,-1 1 0,0-1 0,0 0 0,0 1 0,1-1 0,-1 0 0,0 1 0,0-1 0,0 1 0,2 6-30,-1 0-1,0 1 1,1 8-1,-2-13 42,2 33 109,-4 72 0,0-91 3,0 1 0,-2-1 0,0 1-1,-1-1 1,0 0 0,-9 17 0,9-23-52,1-3 31,1 0 1,-2 0-1,1-1 0,-9 12 1,12-17-75,0-1 0,0 0 1,0 0-1,0 0 0,0 0 1,0 0-1,0 0 0,0-1 0,0 1 1,-1 0-1,1-1 0,0 1 1,0 0-1,-1-1 0,1 0 0,0 1 1,-1-1-1,1 0 0,-1 1 1,1-1-1,0 0 0,-1 0 0,1 0 1,-1-1-1,1 1 0,0 0 1,-1 0-1,1-1 0,0 1 0,-1-1 1,1 1-1,0-1 0,0 1 1,-1-1-1,1 0 0,-1-1 0,-22-21 353,23 22-384,0 1 0,0-1 0,0 0 0,0 0 0,0-1 1,1 1-1,-1 0 0,0 0 0,1 0 0,-1 0 0,1-1 0,-1 1 0,1 0 0,-1 0 0,1-1 0,0 1 0,0 0 0,0-1 0,0 1 0,0 0 1,0-1-1,0 1 0,1-3 0,0 4-6,0-1 1,-1 0-1,1 1 1,0-1-1,0 1 1,0 0-1,0-1 0,0 1 1,0 0-1,1-1 1,-1 1-1,0 0 1,0 0-1,0 0 1,1 0-1,3 0 21,3-1 6,-1 0 0,1 1 0,12 1 0,4 1-135,9-1 169,44 8 1,1 1 151,-23-8-486,-37-1-2358,0-1-3408,-10 0 3407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31:54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49 10560,'-13'-4'4768,"18"-1"-4128,0-1-1056,3 1 96,24-10-1568,7 2 1056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5:38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45 7136,'-63'-33'3232,"36"33"-2816,17-3 0,15-1-1024,3 4 352,20-5-2112,2 10 1312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5:39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73 1568,'2'-2'235,"0"0"-1,0 0 1,0 0 0,0 1-1,0-1 1,0 1-1,0 0 1,1-1 0,2 0-1,15-10 2177,-18 10-1875,0 1 0,0-1-1,0 0 1,0 0 0,0-1 0,2-3-1,-4 5-378,1 1-1,-1-1 0,0 0 0,1 0 1,-1 0-1,0 0 0,0 1 0,0-1 1,0 0-1,0 0 0,0 0 0,0 0 1,0 0-1,0 1 0,0-1 0,0 0 0,-1 0 1,1 0-1,0 0 0,-1 1 0,1-1 1,-1-1-1,0 1-103,1 1 0,-1-1 1,1 1-1,-1-1 0,1 1 1,-1 0-1,0-1 0,1 1 0,-1 0 1,0-1-1,0 1 0,1 0 0,-1 0 1,0 0-1,1-1 0,-1 1 1,0 0-1,0 0 0,0 0 0,1 0 1,-1 0-1,0 0 0,0 1 1,0-1-1,-16 5 124,-2 6-93,1 1 0,0 1 0,1 0 0,1 1 0,0 1 0,1 0 0,-20 27 0,30-34-85,0 0 1,0 0-1,1 0 0,0 0 0,1 1 1,-5 16-1,7-23 37,0 1-1,1-1 1,-1 1 0,1 0 0,-1-1-1,1 1 1,0-1 0,0 1-1,1-1 1,-1 1 0,0 0 0,1-1-1,0 1 1,-1-1 0,1 1 0,0-1-1,0 0 1,0 1 0,1-1-1,-1 0 1,1 0 0,-1 0 0,1 0-1,0 0 1,-1 0 0,1 0 0,0 0-1,0-1 1,4 3 0,1 0 35,0-1-1,0 0 1,1-1 0,-1 1-1,1-1 1,-1-1 0,1 1 0,0-1-1,-1-1 1,1 0 0,0 0-1,0 0 1,0-1 0,-1 0 0,1 0-1,-1-1 1,1 0 0,-1 0 0,1-1-1,-1 0 1,0 0 0,10-7-1,-10 5-43,-1 1 0,0-1-1,0-1 1,-1 1 0,1-1-1,-1 0 1,-1 0 0,1-1-1,-1 1 1,0-1 0,0 0-1,-1 0 1,3-8 0,1-8 6,-2-1 0,0 0 1,3-41-1,-8 63-39,-1-1 0,1 0 0,0 0 0,-1 0 0,1 1 0,-3-6-1,3 8 9,0 0 0,-1 0 0,1 0-1,0 1 1,-1-1 0,1 0-1,0 0 1,0 1 0,-1-1-1,1 0 1,0 1 0,0-1-1,0 0 1,-1 0 0,1 1 0,0-1-1,0 0 1,0 1 0,0-1-1,0 1 1,-1-1 0,-1 11 89,1-1-1,0 1 1,0-1 0,1 1 0,0-1 0,3 21 0,0-15 59,1 1 0,0-1 1,11 24-1,-13-33-90,1-1-1,0 0 1,1-1 0,0 1-1,0-1 1,0 1 0,0-1 0,1 0-1,9 8 1,-10-11-25,0 1 0,0 0 0,1-1-1,-1 0 1,0 0 0,1 0 0,0 0 0,-1-1 0,1 0 0,0 0 0,0 0-1,-1 0 1,1-1 0,7 0 0,14-3-1148,45-12 0,-54 12-400,25-5-790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5:44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0 562 4480,'4'4'3024,"-3"-3"-2737,0 1 1,-1-1-1,1 0 1,0 1 0,0-1-1,0 0 1,1 0-1,-1 0 1,0 0-1,0 0 1,2 1-1,1-1-28,-1 0 0,0-1 0,0 0 0,0 0 0,0 0 0,0 0 0,0 0-1,0 0 1,1-1 0,-1 0 0,0 1 0,0-1 0,0 0 0,-1-1 0,1 1 0,0 0 0,0-1-1,-1 0 1,1 0 0,-1 1 0,1-1 0,-1-1 0,4-3 0,3-5-74,0 0-1,0-1 1,12-23 0,-11 17 147,22-41-75,32-82 0,-22 45-216,-36 84-99,0 0 0,1 0 0,1 0 0,0 1 1,0 0-1,18-17 0,-26 27 48,1 1 0,-1-1-1,1 1 1,0 0 0,-1-1 0,1 1 0,0 0 0,-1-1 0,1 1-1,0 0 1,-1 0 0,1 0 0,0 0 0,-1 0 0,1 0 0,0 0 0,0 0-1,-1 0 1,1 0 0,0 0 0,-1 0 0,1 0 0,0 1 0,-1-1 0,1 0-1,0 1 1,-1-1 0,1 0 0,-1 1 0,1-1 0,-1 0 0,1 1-1,0-1 1,-1 1 0,0-1 0,1 1 0,-1 0 0,1-1 0,0 2 0,2 2-36,0 1 1,0 0-1,4 8 1,3 13 36,-1 0-1,-1 1 1,-2 0 0,0 0-1,-2 0 1,-1 1 0,0 37-1,-3-46 32,-1 1-1,0-1 1,-1 0-1,-2-1 1,0 1 0,-11 34-1,12-47 26,0 0 1,0 0-1,-1 0 0,1 0 0,-1-1 0,0 0 1,-1 1-1,1-2 0,-10 9 0,9-10 17,1 0 0,-1 0 0,0 0-1,0-1 1,-1 0 0,1 0-1,0 0 1,-1-1 0,1 1-1,-1-1 1,1-1 0,-1 1-1,-6-1 1,3 0-15,-1-1 1,1 0-1,0-1 0,0 0 1,0 0-1,0-1 0,1 0 1,-1 0-1,1-1 0,-1 0 1,-13-10-1,17 10-16,2 3-55,1-1 1,-1 0 0,0 0-1,1 0 1,0 0-1,-1-1 1,1 1 0,0-1-1,0 1 1,0-1 0,1 0-1,-3-4 1,3 5 22,-1-9-146,8 8-80,-1 2 183,-2 0 11,0 1 0,0-1 0,0 1 0,0 0 1,1 0-1,2 1 0,20 0-4,122-19-183,-86 13 299,0-3 0,73-20 1,-109 21-70,-1-1 1,0-1 0,-1-1 0,0-2 0,0 0 0,-1-1 0,40-32-1,-39 26 56,-6 4 82,19-19 1,-32 29-119,0-1 0,0 0 0,-1 0 0,0 0 0,0-1-1,0 0 1,4-10 0,-6 10-19,7-20 26,-9 25-27,1 1 0,-1 0 0,0-1 0,0 1 0,0-1 0,0 1 0,0 0 0,0-1 0,-1 1 0,1-1 0,0 1 0,-1 0 0,1-1 0,-1 1 0,1 0 0,-2-3 0,1 4-24,1-1 0,0 1-1,-1 0 1,1 0 0,0-1-1,-1 1 1,1 0-1,-1-1 1,1 1 0,-1 0-1,1 0 1,0 0 0,-1 0-1,1 0 1,-1-1-1,1 1 1,-1 0 0,1 0-1,-1 0 1,1 0 0,-1 0-1,1 0 1,-2 1-1,-14 5-151,10-2 123,-1 0 1,2 0-1,-7 6 0,-4 7 12,2 1 0,0 0 0,1 1 0,-16 33 0,0-3 116,20-36-122,1 0 0,0 1 1,1 1-1,0-1 0,1 1 1,1 0-1,-4 17 0,9-31 47,-1 1-1,1-1 0,0 0 0,0 1 0,0-1 0,0 0 0,0 1 0,0-1 1,0 0-1,0 0 0,1 1 0,-1-1 0,0 0 0,1 1 0,-1-1 1,1 0-1,0 0 0,-1 0 0,1 0 0,0 0 0,-1 1 0,1-1 1,0 0-1,0-1 0,0 1 0,1 1 0,0-1 2,0 0-1,-1-1 1,1 1 0,0-1-1,0 1 1,-1-1-1,1 0 1,0 1 0,0-1-1,0 0 1,-1 0 0,1 0-1,0-1 1,0 1 0,-1 0-1,1-1 1,2 0-1,10-4 62,0-1-1,-1 0 0,0-1 0,0 0 0,0-1 0,-1-1 0,0 0 0,-1-1 1,0 0-1,12-14 0,-4 1-3,-1 0 1,-2-1 0,0-1-1,13-30 1,-20 41-44,-7 12-36,-1 0-1,0 0 1,0 0-1,1 1 1,-1-1 0,-1-1-1,1 1 1,0 0 0,0 0-1,-1 0 1,1-3-1,-1 5 7,0 0-1,0 0 0,0-1 1,0 1-1,0 0 0,0 0 0,0 0 1,0 0-1,0 0 0,0 0 1,0 0-1,0-1 0,0 1 1,0 0-1,0 0 0,0 0 0,0 0 1,0 0-1,0 0 0,0 0 1,0 0-1,0 0 0,-1 0 1,1-1-1,0 1 0,0 0 0,0 0 1,0 0-1,0 0 0,0 0 1,0 0-1,0 0 0,0 0 0,-1 0 1,1 0-1,0 0 0,0 0 1,0 0-1,0 0 0,0 0 1,0 0-1,0 0 0,-1 0 0,1 0 1,-7 4-135,-10 13 59,2 1 0,0 0 0,-17 26 0,30-41 75,-50 73 113,3 2-1,-58 127 1,49-57-63,-39 85 110,70-181 39,-21 44 112,48-94-275,-1-1 0,0 0 0,1 0 0,-1 0 0,1 0 0,0 1 0,-1-1 0,1 0 0,0 0 0,-1 1 0,1-1 0,0 2 0,1-3-2,0 0 0,0 0 0,-1 0 0,1 0 0,0-1 1,-1 1-1,1 0 0,0 0 0,-1-1 0,1 1 0,0 0 0,-1-1 0,1 1 0,-1-1 0,2 0 0,10-6 81,-4 2-73,-1 0 0,0 0 0,-1-1 0,1 0 0,-1 0 0,10-13 0,0-1-30,12-25 0,39-73-10,-38 64 29,1 1 1,62-78-1,13 19-95,-32 35 56,-19 17 12,-3-3 0,69-111 0,-82 109-5,28-45-310,-63 107 224,-2 8 16,-3 11-46,1-11 72,-3 24-11,-1-1 0,-1-1 0,-11 32 0,-56 152 338,68-198-322,-8 26-10,12-37 74,0 0-1,1 1 1,0-1 0,-1 0 0,1 0 0,0 1 0,0-1 0,0 0 0,0 1 0,1-1 0,-1 0 0,1 0 0,1 4 0,-2-6 1,1 1 0,-1 0 0,1 0 0,-1-1-1,1 1 1,0-1 0,-1 1 0,1-1 0,0 1 0,0-1 0,-1 1 0,1-1-1,0 1 1,0-1 0,0 0 0,0 0 0,0 1 0,-1-1 0,1 0 0,0 0-1,0 0 1,0 0 0,0 0 0,0 0 0,0 0 0,0 0 0,-1 0 0,3-1-1,0 0 8,1 0 0,0 0 0,-1 0 0,1 0 0,3-3 0,0 0 4,-1-1-1,1 1 0,-1-1 1,-1-1-1,1 1 0,-1-1 1,7-8-1,0-3 4,18-33-1,90-233 14,-111 258-46,1-3-72,17-31 0,-22 51-62,-5 14-4,-5 15 26,5-20 114,-12 50-97,-9 100 0,20-141 102,-2 18 45,1 0-1,1-1 1,1 1-1,7 53 1,-6-79-46,-1 0-1,0-1 1,1 1-1,-1 0 1,1-1 0,0 1-1,-1 0 1,1-1-1,0 1 1,0-1 0,0 1-1,0-1 1,0 0 0,0 1-1,1-1 1,-1 0-1,0 0 1,1 0 0,-1 0-1,3 2 1,-2-3 21,1 1 0,-1 0 1,0-1-1,0 0 0,1 1 1,-1-1-1,1 0 0,-1 0 0,0 0 1,1-1-1,-1 1 0,0 0 1,4-2-1,3-1 56,1-1 1,-1 0-1,0-1 1,0 0-1,14-11 1,-5 2-58,0-2 0,-1 0 0,21-27 0,39-60-99,-40 52 8,1 0 4,45-59 6,-79 106-15,-1 1 0,1-1-1,0 0 1,6-4 0,-9 8 60,0-1-1,0 1 1,0-1 0,-1 1-1,1-1 1,0 1-1,0-1 1,0 1 0,0 0-1,0 0 1,0-1 0,0 1-1,0 0 1,0 0 0,0 0-1,0 0 1,0 0 0,0 0-1,0 0 1,0 1-1,0-1 1,0 0 0,0 0-1,0 1 1,0-1 0,0 1-1,0-1 1,0 1 0,1 0-1,1 3-1,0 0 0,0 0 1,0 0-1,0 0 0,-1 1 0,1-1 0,-1 1 0,-1 0 0,3 4 0,1 6 40,17 46-108,-14-37 124,1 1-1,13 23 1,-17-42 164,-4-10-49,-4-15 8,2 15-160,-2-23 110,-5-27 127,7 48-250,0 0 0,-1 1 0,0-1 0,0 1-1,0-1 1,-4-6 0,5 11-12,1 0 0,-1 0 0,0 0-1,0 0 1,0 0 0,1 0 0,-1 0 0,0 0 0,0 0 0,0 0 0,-1 1-1,1-1 1,0 0 0,0 1 0,0-1 0,0 1 0,-1-1 0,1 1 0,0 0-1,0-1 1,-1 1 0,-1 0 0,1 0 2,0 0 0,0 1-1,0-1 1,0 1 0,0 0-1,0-1 1,1 1 0,-1 0 0,0 0-1,0 0 1,0 0 0,-2 3-1,-3 2-10,0 1 0,0 0 0,1 1 0,-8 11-1,-97 151-123,73-100 52,33-60 104,1 0 1,1 0-1,0 0 0,0 1 0,-1 15 1,3-23-8,1 0 1,0 0-1,0-1 0,1 1 1,-1 0-1,1 0 1,-1 0-1,1-1 1,0 1-1,0 0 1,0-1-1,0 1 1,1 0-1,-1-1 1,1 0-1,0 1 1,-1-1-1,1 0 0,0 0 1,0 0-1,0 0 1,1 0-1,-1 0 1,0-1-1,6 3 1,-5-2 22,1 0 0,0-1 1,0 1-1,0-1 0,0 0 1,0 0-1,0 0 0,0-1 1,0 0-1,1 0 0,-1 0 1,0 0-1,0 0 0,0-1 1,0 0-1,0 0 0,7-2 1,-5 0-5,0 0 1,-1-1-1,1 0 1,-1 0-1,0 0 1,0 0-1,0-1 1,0 0-1,-1 0 1,0 0-1,0-1 1,-1 1-1,4-8 1,3-5 61,-2-1 1,13-38-1,-6 0-41,14-105 0,-26 144-7,-2 11-68,1-1 0,-2 1-1,1 0 1,-1-1 0,0 1 0,-2-11 0,-1 12-166,0 9 18,0 13-25,-1 27 101,2 0 0,3 52 0,2-66 121,0 0 0,2 0 0,2-1 0,11 35 0,-17-60-2,0 0 0,0 0 1,1 0-1,-1 0 0,1 0 0,-1 0 0,1-1 1,0 1-1,0-1 0,0 1 0,0-1 1,1 0-1,-1 0 0,1 0 0,-1 0 0,1 0 1,5 2-1,-5-3 11,-1 0 0,1-1 0,0 1 0,0-1 0,-1 0 0,1 0 0,0 0 0,0 0 0,-1 0 0,1-1 0,0 1 0,-1-1 1,1 0-1,0 0 0,-1 0 0,1 0 0,-1 0 0,1 0 0,-1-1 0,4-3 0,7-4 2,-2-1-1,0-1 1,0 0-1,-1-1 1,0 0-1,-1 0 1,0-1-1,-1 0 1,10-22 0,-1-4 63,-2 0 1,13-54 0,4-30-25,-31 119-91,-1-1-47,1 1 0,0-1 0,1 1 0,-1-1 0,1 1 0,-1 0 0,4-6 0,-4 9 74,0 1-1,0-1 1,0 1-1,0-1 0,0 1 1,0-1-1,0 1 1,0 0-1,0-1 1,0 1-1,0 0 0,0 0 1,1 0-1,-1 0 1,0 0-1,0 0 1,0 0-1,0 0 0,0 0 1,0 1-1,0-1 1,0 0-1,0 1 1,0-1-1,0 1 0,0-1 1,0 1-1,0-1 1,0 1-1,1 0 1,2 3-54,1-1-1,-1 1 1,0-1 0,6 7 0,-2 1 10,0-1 0,-1 1 0,-1 1 0,1-1 0,-2 1 0,5 13-1,22 79 127,-19-53 55,-4-20-227,18 55 3,-22-73 111,0-1-1,1 0 1,1 0-1,12 17 1,-17-26-11,-1-1 0,1-1 0,-1 1 0,1 0 0,0 0-1,0 0 1,-1-1 0,1 1 0,0-1 0,1 0 0,-1 0 0,0 1 0,0-1 0,1 0 0,-1-1 0,0 1-1,1 0 1,-1-1 0,1 1 0,-1-1 0,1 0 0,-1 0 0,1 0 0,-1 0 0,0 0 0,5-2 0,-2 1-5,-1-1 0,1 0 1,-1 0-1,1-1 1,-1 1-1,0-1 1,0 0-1,0 0 1,0-1-1,-1 1 1,1-1-1,4-5 1,-1 0 26,0-1 1,0 1-1,-1-1 1,0 0-1,-1-1 1,0 1 0,0-1-1,4-20 1,-3 6-20,-1 0 1,-1 0 0,-2 0 0,-1-1 0,-3-46 0,2 68-44,-1-1 1,0 1-1,-1-1 0,1 1 1,-1 0-1,-3-6 0,5 9 18,0 1-1,0-1 0,-1 0 1,1 1-1,-1-1 1,1 0-1,0 1 1,-1-1-1,1 1 1,-1-1-1,0 1 1,1-1-1,-1 1 0,1-1 1,-1 1-1,0-1 1,1 1-1,-1 0 1,0 0-1,1-1 1,-1 1-1,0 0 1,0 0-1,1 0 0,-1-1 1,0 1-1,0 0 1,1 0-1,-1 0 1,0 0-1,0 0 1,1 1-1,-1-1 1,0 0-1,0 0 0,1 0 1,-1 1-1,0-1 1,1 0-1,-1 1 1,0-1-1,0 1 1,-2 2-9,0 1-1,0-1 1,1 0 0,-1 1 0,1 0 0,0-1 0,-3 8 0,0-2 19,-2 6-5,1 1 1,0 0-1,2 1 1,-1-1 0,2 1-1,0 0 1,1 0-1,1 0 1,1 0 0,1 19-1,0-28 29,0 1 0,0-1 0,1 1 0,0-1 0,0 0 0,6 12 1,-6-15 8,0-1 1,1 0 0,-1 0 0,1 0 0,0 0 0,0 0 0,1 0 0,-1-1 0,1 1 0,-1-1 0,1 0 0,8 4 0,-1-2 24,0-1-1,0 0 1,0-1 0,1 0 0,-1 0 0,1-2 0,0 1 0,0-2 0,15 0 0,6-1-1047,66-13 0,-84 11 44,22-8 0,-23 6-911,-1 0 1,0-2-1,16-10 1,25-19-2930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5:46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170 658 3392,'2'-12'8666,"-18"25"-7095,11-8-1206,-6 8-119,-1 0 0,2 0 0,0 1 0,0 0 0,-11 27 0,15-31-164,-8 18 90,1 1 1,1 0 0,2 0 0,-7 32 0,15-55-108,1 0 0,1 1 0,-1-1 0,1 0 1,0 1-1,0-1 0,1 1 0,-1-1 1,2 0-1,-1 1 0,1-1 0,4 11 0,-5-16-15,0 0-1,0 0 0,0 1 0,0-1 0,1 0 0,-1 0 1,0 0-1,1 0 0,-1 0 0,1 0 0,-1-1 0,1 1 1,-1 0-1,1-1 0,0 1 0,-1-1 0,1 0 0,0 1 0,-1-1 1,1 0-1,0 0 0,3 0 0,-1-1-8,0 0-1,0 0 1,0 0-1,0 0 0,0 0 1,0-1-1,-1 0 1,1 1-1,0-1 1,5-5-1,3-3 70,17-16 0,-22 18-60,15-14 5,-2-2 1,-1 0-1,-1-1 1,19-35-1,14-20-540,-51 80 481,0 0 0,0 0 0,0 0 1,0 1-1,0-1 0,0 0 0,0 0 1,0 0-1,0 0 0,0 0 0,0 0 0,0 0 1,0 0-1,0 1 0,0-1 0,0 0 1,0 0-1,0 0 0,0 0 0,0 0 0,0 0 1,0 0-1,0 0 0,0 0 0,0 0 1,0 1-1,0-1 0,0 0 0,1 0 0,-1 0 1,0 0-1,0 0 0,0 0 0,0 0 0,0 0 1,0 0-1,0 0 0,0 0 0,0 0 1,1 0-1,-1 0 0,0 0 0,0 0 0,0 0 1,0 0-1,0 0 0,0 0 0,0 0 1,0 0-1,0 0 0,1 0 0,-1 0 0,0 0 1,0 0-1,0 0 0,0 0 0,0 0 1,0 0-1,0 0 0,0 0 0,0 0 0,0-1 1,1 1-1,-1 10-138,0 17-75,3 93-173,-1-99 407,1-1 0,1 0 0,11 38 0,-13-55 20,-1 1-1,1-1 1,0 1 0,0-1 0,0 0-1,0 0 1,0 0 0,1 0-1,3 3 1,-5-5-14,0 0-1,0 0 1,0-1-1,0 1 1,0 0 0,0-1-1,0 1 1,0-1 0,0 0-1,0 1 1,0-1-1,0 0 1,0 1 0,0-1-1,0 0 1,0 0 0,1 0-1,-1 0 1,0 0-1,0 0 1,0-1 0,0 1-1,0 0 1,0 0 0,0-1-1,0 1 1,1-1-1,-1 1 1,0-1 0,-1 1-1,1-1 1,0 0 0,0 1-1,0-1 1,0 0-1,0 0 1,0-1 0,4-3 35,-1 0 1,0-1 0,0 0 0,-1 0-1,6-12 1,11-38 106,-11 28-117,22-81 20,-13 44-83,-16 57-41,1-1 0,-2 0 0,1 0 0,-1 0 0,-1 0 0,1 0 0,-1 0 0,-1 0 0,-1-9 0,2 18 48,0-1 0,0 1-1,0-1 1,-1 1-1,1 0 1,0-1-1,0 1 1,0 0-1,0-1 1,0 1-1,-1 0 1,1-1-1,0 1 1,0 0 0,0 0-1,-1-1 1,1 1-1,0 0 1,-1 0-1,1-1 1,0 1-1,0 0 1,-1 0-1,1 0 1,0 0 0,-1-1-1,1 1 1,0 0-1,-1 0 1,0 0-1,1 0 0,0 0 0,0 0 0,-1 0 0,1 0 0,0 0 0,0 1-1,-1-1 1,1 0 0,0 0 0,0 0 0,-1 0 0,1 0 0,0 1 0,0-1 0,0 0-1,-1 0 1,1 0 0,0 1 0,0-1 0,0 0 0,0 0 0,-1 1 0,1-1-1,0 0 1,0 0 0,0 1 0,0-1 0,0 0 0,0 1 0,0-1 0,0 0-1,0 0 1,0 1 0,0-1 0,0 11-18,1-1 0,0 0-1,0 0 1,1 0 0,0 0-1,1 0 1,0-1 0,7 14 0,-7-16 53,1-1-1,-1 0 1,1 0 0,0-1 0,1 1 0,0-1 0,0 0 0,0 0 0,0 0 0,1-1 0,-1 0 0,1 0-1,9 4 1,-10-6 11,0 0 0,0 0-1,0-1 1,0 0 0,1 0-1,-1 0 1,0-1-1,1 1 1,-1-1 0,1 0-1,-1-1 1,0 1 0,1-1-1,-1 0 1,0-1 0,0 1-1,0-1 1,6-3-1,7-4 45,0-1-1,-1 0 0,23-19 0,-37 27-73,16-11 19,-1-2-1,-1 0 0,0 0 1,-1-2-1,0 0 0,-1-1 1,15-24-1,-28 39-20,-1 0-1,1 0 1,-1-1-1,0 1 0,0 0 1,0 0-1,0-1 1,-1 1-1,1-6 1,-1 7-13,0 1-1,0 0 1,0-1 0,-1 1 0,1-1-1,0 1 1,0 0 0,-1 0-1,1-1 1,-1 1 0,0 0 0,1 0-1,-1 0 1,0-1 0,1 1 0,-1 0-1,0 0 1,0 0 0,0 0 0,0 0-1,0 1 1,0-1 0,0 0-1,-1 0 1,1 1 0,0-1 0,-2 0-1,-1 0-22,-1 0 0,1 0 0,0 0 0,0 1 0,-1 0 0,1 0 0,0 0 0,0 0 0,-1 1 0,1 0-1,-7 2 1,-2 0-24,1 2 0,-23 11 0,22-9 33,0 1 1,1 1 0,0 0 0,0 1-1,1 0 1,1 1 0,-1 0 0,2 0-1,-11 16 1,15-19 29,-1 1 0,1-1 0,1 1 1,-1 1-1,2-1 0,-1 1 0,1-1 0,1 1 0,0 0 0,0 0 1,1 0-1,0 0 0,1 0 0,1 19 0,0-24 10,0 0 0,1 1 1,-1-1-1,1 0 0,0 0 0,1 0 0,-1 0 0,1-1 0,0 1 1,0-1-1,4 5 0,-1-3 16,0 0 0,1 0 0,-1-1 1,1 0-1,0 0 0,12 6 0,-6-5 29,0 0 0,1-1 0,0 0 0,0-1-1,0-1 1,1 0 0,26 1 0,-30-4-20,1-1-1,-1-1 1,0 1 0,0-2-1,0 1 1,0-2 0,0 1-1,-1-2 1,1 1 0,-1-1-1,0-1 1,0 0 0,-1 0-1,0-1 1,0 0 0,12-13-1,116-125 260,-62 64-198,-70 75-97,33-33-15,-1-2 0,52-78 1,-56 64 37,-3-1 0,-2-2 0,-3-1 1,-2 0-1,15-67 0,-38 125-35,7-35-170,-7 34 147,0-1 0,0 0 0,0 1 0,0-1-1,0 0 1,-1 1 0,1-1 0,-1 1 0,1-1 0,-1 1 0,-1-4 0,1 6 16,1-1 1,-1 1-1,1-1 1,-1 1-1,1-1 1,-1 1-1,1-1 1,-1 1-1,0 0 1,1-1-1,-1 1 1,1 0 0,-1-1-1,0 1 1,1 0-1,-1 0 1,0 0-1,0 0 1,1-1-1,-1 1 1,0 0-1,1 0 1,-1 0-1,0 0 1,1 1-1,-1-1 1,0 0-1,1 0 1,-1 0-1,0 1 1,1-1 0,-1 0-1,0 0 1,1 1-1,-1-1 1,1 1-1,-2 0 1,-3 2-39,-1 1 0,1 0 1,-8 8-1,-5 7-19,1 0 0,-16 25-1,-28 47-85,47-69 122,-115 201-10,114-193 41,2 0 1,2 1-1,1 1 1,1 0-1,-8 57 1,12-46 121,2 83 0,3-111-54,2 1-1,0-1 1,0-1 0,2 1-1,0 0 1,0-1-1,2 1 1,-1-1-1,11 16 1,-13-25-16,0 0 0,1 0-1,0-1 1,0 1 0,0-1 0,0 0 0,9 6 0,-10-8-21,0 0 1,0 0 0,1-1 0,-1 1 0,0-1-1,0 0 1,1 0 0,-1 0 0,1 0 0,-1-1 0,1 1-1,-1-1 1,7 0 0,-3-1-14,0 0 0,0 0 0,0 0 0,0-1 0,-1 0 0,1-1 0,-1 1 0,1-1 0,-1-1 0,0 1 0,0-1 0,-1 0 0,1 0 0,-1-1 0,8-8 0,17-21 34,-1 0 0,-3-3 0,0 0 1,35-71-1,-18 34 78,-26 45-109,16-33-1,68-223 46,-76 204-37,-12 41-47,-3-1 1,11-80-1,-21 117-10,0 1 0,0-1 1,0 0-1,-1 0 0,1 1 0,-1-1 1,0 0-1,-2-4 0,3 7 20,0 1 0,-1-1 0,1 0-1,0 0 1,-1 1 0,1-1 0,-1 0 0,1 1 0,-1-1-1,1 0 1,-1 1 0,0-1 0,1 1 0,-1-1-1,0 1 1,1-1 0,-1 1 0,0 0 0,0-1 0,1 1-1,-1 0 1,0-1 0,0 1 0,0 0 0,1 0 0,-1 0-1,0 0 1,0 0 0,0 0 0,0 0 0,1 0 0,-1 0-1,0 0 1,0 0 0,0 1 0,1-1 0,-1 0-1,0 0 1,0 1 0,1-1 0,-1 1 0,0-1 0,0 1-1,1-1 1,-2 1 0,-4 4-28,-1 1 1,1 0-1,-1-1 1,2 2-1,-1-1 0,1 1 1,0 0-1,0 0 1,-4 8-1,-34 78-17,33-68 33,-18 40-78,-35 84-88,54-126 250,2 0 1,1 1 0,0-1-1,2 1 1,1 0 0,1 1-1,0-1 1,2 0 0,1 1-1,1-1 1,2 0 0,0 0-1,1 0 1,1-1 0,1 1-1,2-2 1,0 1 0,1-1-1,23 37 1,-29-54-69,0 1 1,0-1-1,0 0 1,1 0-1,0 0 1,8 6-1,-12-10-192,0 0 0,1-1 1,-1 1-1,0 0 0,1 0 0,0-1 0,-1 1 0,1 0 1,-1-1-1,1 0 0,0 1 0,-1-1 0,1 0 0,-1 0 1,1 0-1,0 0 0,-1 0 0,1 0 0,0 0 1,-1-1-1,1 1 0,0-1 0,-1 1 0,1-1 0,-1 0 1,1 1-1,-1-1 0,3-2 0,9-6-2388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5:47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12640,'-4'0'5727,"4"3"-4991,-5 0 1504,0 6-1376,-3 2 416,-2 3-736,-3-3-64,9 1-288,-6-4-96,10 1-64,10-9-2208,-6-20-7167,6 0 5151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6:20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16 1568,'0'0'1493,"14"-10"2000,-5 5 2150,-13 11-4914,0 0 1,1 1-1,-5 13 0,-11 23-537,-137 223 2187,131-227-2043,2 2 0,2 1 0,-21 59 0,38-86-307,1-7 167,3-8-199,0 1 1,0-1-1,0 0 0,0 0 0,0 0 0,0 0 0,0 0 1,0 0-1,0 0 0,0 0 0,-1 0 0,1 0 1,0 0-1,0 0 0,0 0 0,0 1 0,0-1 0,0 0 1,0 0-1,-1 0 0,1 0 0,0 0 0,0 0 1,0 0-1,0 0 0,0 0 0,0 0 0,0 0 0,-1 0 1,1 0-1,0 0 0,0-1 0,0 1 0,0 0 0,0 0 1,0 0-1,0 0 0,0 0 0,-1 0 0,1 0 1,0 0-1,0 0 0,0 0 0,0-1-336,-1 0 1,1 0-1,0 0 0,0 0 0,0 1 0,0-1 1,0 0-1,0 0 0,0 0 0,0 0 1,0 0-1,0 0 0,0 1 0,0-1 1,1 0-1,-1 0 0,0 0 0,1-1 0,9-19-7341,-2 12 4651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6:21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33 165 3072,'-10'-4'136,"-4"-8"4378,13 11-4205,0 0-1,1 1 1,-1-1-1,0 0 1,1 1-1,-1-1 1,1 0-1,-1 0 1,1 1-1,-1-1 0,1 0 1,0 0-1,-1 0 1,1 0-1,0 1 1,0-1-1,-1 0 1,1 0-1,0 0 1,0 0-1,0 0 1,0 0-1,0 0 1,1-1-1,4-20 1873,-2 18-2063,0 0-1,0 0 1,0 1-1,1-1 0,-1 1 1,1 0-1,0-1 0,0 2 1,0-1-1,9-4 1,5-1 54,26-9 1,-36 14-135,20-6 44,0 2-1,0 0 1,33-3-1,-42 8-86,0 1-1,1 1 1,-1 1-1,1 0 1,33 7-1,-45-5-83,1 0 0,0 1 0,-1-1 0,0 2 0,0-1 0,0 1 0,0 0 0,-1 1 0,0 0 0,0 0 0,0 0 0,10 15 0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6:22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 4224,'-1'0'308,"0"1"1,1-1-1,-1 0 1,1 1-1,-1-1 1,1 1-1,-1-1 1,1 1-1,-1-1 1,1 1-1,0-1 1,-1 1-1,1 0 1,0-1-1,-1 1 1,1 0-1,0-1 1,0 1-1,0 0 1,0-1-1,-1 1 1,1 0-1,0-1 1,0 2-1,-6 35 1108,1-10-486,-59 237 2302,47-208-2558,-46 99 1,56-141-579,-10 17 27,12-22 46,1-1 0,-6 14 0,11-12 252,0-12-377,0-1 0,1 1-1,-1 0 1,1 1 0,0-1-1,0 0 1,0 0 0,0 1 0,0-1-1,0 1 1,0-1 0,4-1 0,7-5 11,59-42-418,-69 48 364,0 0 0,0 0 0,0 1-1,0 0 1,0-1 0,0 1-1,1 0 1,-1 1 0,1-1-1,-1 0 1,0 1 0,1 0 0,-1 0-1,6 0 1,-9 13 388,-1 4-123,-1-1 0,0 1-1,-5 16 1,3-19-147,1 0 0,1 0 0,0 0 1,1 26-1,1 1 391,0-18-1528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6:22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0 134 4064,'0'0'3701,"6"-4"-1200,98-27 3645,-3 1-5145,-84 25-720,26-12 155,-41 16-419,1 0-1,-1-1 1,0 1-1,1 0 1,-1-1 0,0 0-1,0 0 1,0 1-1,-1-1 1,1 0-1,0-1 1,-1 1 0,3-4-1,-4 5-18,1 1 0,-1-1 0,0 1 0,0 0 0,1-1 0,-1 1 0,0-1 0,0 1 0,0-1-1,0 1 1,0 0 0,0-1 0,0 1 0,0-1 0,0 1 0,0-1 0,0 1 0,0-1 0,0 1 0,0-1 0,0 1 0,0-1 0,0 1 0,0 0 0,-1-1-1,1 1 1,0-1 0,0 1 0,-1 0 0,1-1 0,0 1 0,-1 0 0,1-1 0,0 1 0,-1-1 0,-1 1-8,1-1 0,-1 1 0,1-1 0,-1 1 0,0 0 0,1 0 0,-1 0 0,1 0 0,-1 0 0,1 0 0,-3 1 0,-5 1 11,-1 0-1,-14 6 1,8 0 318,1 0 0,-1 1 0,2 0 0,-26 21 0,34-24-206,1-1 0,-1 1 0,1 0 1,1 1-1,-1-1 0,1 1 1,0 0-1,1 0 0,0 0 0,0 0 1,-3 13-1,5-16-50,0 0 1,0 0 0,0 0-1,1 0 1,0 0-1,-1 0 1,2 0 0,-1 0-1,0 0 1,1 0-1,0 0 1,0 0-1,0 0 1,0 0 0,1 0-1,-1 0 1,1 0-1,0-1 1,0 1 0,0-1-1,1 0 1,-1 1-1,5 3 1,-5-5-17,1 0 1,-1-1-1,1 1 0,0 0 1,-1-1-1,1 0 0,0 1 1,0-1-1,0 0 1,0-1-1,0 1 0,0 0 1,4-1-1,-1 1 11,0-1 0,0-1 0,-1 1 0,1-1 0,0 0 0,8-3 0,2-1 19,0-2 0,-1 0-1,26-15 1,55-44-11,-17 11-57,-36 34-201,-43 21 187,1 0 1,-1 0 0,0-1-1,1 1 1,-1 0 0,0 0-1,1 0 1,-1 0 0,0 0-1,1 0 1,-1 0 0,0 0-1,1 0 1,-1 0 0,0 0-1,1 0 1,-1 0 0,0 0-1,0 0 1,1 0 0,-1 0-1,0 0 1,1 0 0,-1 0-1,0 1 1,1-1 0,-1 0-1,0 0 1,0 0 0,1 0-1,-1 1 1,0-1 0,0 0 0,1 0-1,-1 1 1,0-1 0,0 0-1,0 1 1,0-1 0,1 0-1,-1 0 1,0 1 0,0-1-1,0 0 1,0 1 0,2 19-151,-2-18 151,-11 132 241,4-65-63,7-55 49,2-11-7,8-18 121,-2 0-249,29-57 44,-28 52-160,1 0-1,1 1 0,1 0 1,26-33-1,-37 51 17,0 0 0,0 0 0,0 0-1,0 0 1,0 0 0,0 0 0,0 0 0,1 0-1,-1 1 1,0-1 0,1 1 0,-1-1 0,2 0-1,-3 1 10,1 0-1,0 0 1,-1 0-1,1 0 0,-1 0 1,1 0-1,-1 0 1,1 1-1,-1-1 0,1 0 1,-1 0-1,1 0 1,-1 1-1,1-1 0,-1 0 1,0 0-1,1 1 1,-1-1-1,1 0 0,-1 1 1,0-1-1,1 1 1,-1-1-1,1 1 0,0 2 16,0 0 0,1-1-1,-1 1 1,0 0-1,-1 0 1,1 0 0,-1 0-1,1 1 1,-1-1-1,0 5 1,-2 60 398,0 29-9,2-59-365,0-26 4,0 1 0,0-1-1,1 0 1,0 0 0,1 0-1,4 14 1,-5-23-122,3 3-1044,0-6-2658,1-1 888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6:24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20 176 2912,'0'-9'12208,"-1"22"-10758,-6 17-751,5-21-576,0 0-1,0 0 1,1 0-1,-1 10 1,1 33 229,0-17 160,6 69 0,6-53-96,1 0 0,33 85 0,-41-125-308,1 0 0,0 0 0,0-1-1,0 0 1,2 0 0,-1-1 0,1 1 0,12 11 0,-18-20-67,0 0-1,1 0 1,-1 0 0,0 0 0,1 0 0,-1 0 0,1 0 0,-1-1 0,1 1 0,0-1 0,-1 1 0,1-1-1,0 1 1,-1-1 0,1 0 0,0 0 0,-1 0 0,1 0 0,0 0 0,-1 0 0,1 0 0,0-1-1,-1 1 1,1-1 0,0 1 0,-1-1 0,1 0 0,-1 1 0,1-1 0,-1 0 0,2-1 0,3-3 74,0 0 0,-1 0 0,1 0 0,-2-1 0,8-9 1,131-195 906,-107 154-674,-23 34-150,0-2-1,16-46 0,-22 48-118,-1 1 0,-2-1-1,5-39 1,-8 21-125,-1 1 0,-9-67-1,8 91-54,1-17 190,0 14-4743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31:54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23 10048,'-45'-15'4544,"30"7"-3936,6 8 1439,9 3-1247,-8 2 1280,8-1-1184,-10-1-384,10 2-320,-5-2-896,5 2 416,-3 2-2112,3 6 1344,-5 7-5151,10 0 3455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6:24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22 5888,'-21'-6'2921,"11"5"2824,10 1-5676,0 0 0,0 0 0,0 0 0,1 0 0,-1 0 0,0 0 0,0 0 0,0 0 0,0 0 0,1 0 0,-1 0 0,0 0 0,0 0 0,0 0 0,0 0 0,0 0 0,0-1 0,1 1 0,-1 0 0,0 0 0,0 0 1,0 0-1,0 0 0,0 0 0,0-1 0,0 1 0,0 0 0,0 0 0,0 0 0,0 0 0,0 0 0,1-1 0,-1 1 0,0 0 0,0 0 0,0 0 0,0 0 0,0-1 0,0 1 0,-1 0 0,1 0 0,0 0 0,0 0 0,0 0 0,0-1 0,0 1 0,0 0 0,0 0 0,0 0 0,0 0 0,0 0 0,0-1 0,0 1 0,-1 0 0,1 0 0,0 0 0,0 0 0,0 0 0,0 0 0,0 0 0,0 0 0,-1 0 0,1-1 0,0 1 0,0 0 0,0 0 0,178 7 2486,-103-7-1915,87-13 0,-143 12-532,38 1 0,-21 1-346,-32-1 229,10 4 34,-11-3 2024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6:25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32 7232,'-10'0'3264,"15"0"-2848,0 0 2336,3 0-1600,15-3 1279,4 3-1375,13-8 960,5 4-1152,0-4 64,-4 3-576,-6 2-288,2 3-64,-6 0-160,-4 8 96,-1 0-3072,-2-1 1728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6:26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24 3136,'-18'0'1851,"17"0"-989,0 0-573,1 0 0,-1 0 0,0 0 0,1 0 0,-1 0 0,0 0 0,1 0 0,-1 0 0,1 0 1,-1 0-1,0-1 0,1 1 0,-1 0 0,1 0 0,-1-1 0,1 1 0,-1 0 0,1-1 0,-1 1 1,0-1-1,13 4 7759,9-3-5388,28-5-3431,-31 3 1713,37-5-516,-32 3-267,0 1 0,1 2 0,25 0 0,0 2-98,-29-1-6778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6:27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39 139 3968,'-13'-19'2384,"14"36"5458,-7 29-6083,2-17-934,-11 107 370,14-105-846,1 0 0,5 32 0,0 27 81,-4-75-313,1 0-1,0 0 1,9 28-1,1 10 287,-11-46-294,1 1 0,0-1 0,0 0 0,1 1-1,3 7 1,-5-14-76,-1 0 0,1 1 0,-1-1-1,1 0 1,0 0 0,0 0 0,-1 0 0,1 0-1,0 0 1,0 0 0,0 0 0,0 0 0,0 0-1,0 0 1,1-1 0,-1 1 0,0 0 0,0-1-1,1 1 1,-1-1 0,0 0 0,0 1 0,1-1-1,-1 0 1,0 0 0,1 0 0,-1 1 0,0-1 0,1-1-1,-1 1 1,0 0 0,1 0 0,-1 0 0,0-1-1,1 1 1,1-1 0,11-7 136,0-1 0,0 0 1,-1-1-1,0-1 0,20-19 0,0-1 59,124-102 305,-142 120-476,0 1 0,-1-2 0,-1 0-1,0 0 1,-1-1 0,0-1 0,-1 0 0,14-30 0,-9 9 34,-2-1-1,-2-1 1,-1 0 0,8-61-1,-17 87-156,-1 0-1,0 1 0,-1-1 1,0 0-1,-3-15 0,2 26-69,1 1-1,0-1 1,-1 0 0,0 1-1,1-1 1,-1 1-1,0-1 1,0 1 0,0-1-1,0 1 1,0 0-1,0-1 1,0 1-1,-3-2 1,4 3-106,-1-1 0,0 1 0,0-1 0,0 1 0,1 0 0,-1-1 0,0 1 0,0 0 0,0 0 0,0 0 0,0 0 0,1 0 0,-1-1 0,0 1 0,0 1 0,0-1 0,0 0 0,0 0 0,0 0 0,1 0 0,-1 1 0,0-1 0,0 0 0,0 1 0,1-1 0,-1 1 0,0-1 0,0 1 0,0 0 0,-8 9-2563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6:28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57 3968,'-12'9'4741,"12"-8"-4493,-1-1 1,1 0 0,-1 1 0,1-1 0,-1 1 0,1-1 0,0 0 0,-1 1 0,1-1 0,-1 1-1,1-1 1,0 1 0,0-1 0,-1 1 0,1 0 0,0-1 0,0 1 0,0-1 0,0 1 0,-1-1-1,1 1 1,0 0 0,0-1 0,0 1 0,0-1 0,1 2 0,-4 9 401,0 0 1,0-1 0,-6 12-1,6-14-544,-1 1 0,1 0-1,1 0 1,-4 18-1,5-18 39,1 0 0,0 1 0,0-1 0,1 0 0,0 1 0,0-1 0,1 0 0,0 0 0,1 0 0,0 0 0,8 17 0,-10-25-97,-1 1-1,1-1 1,0 1-1,0-1 0,0 1 1,0-1-1,0 0 1,0 1-1,0-1 0,0 0 1,1 0-1,-1 0 1,0 0-1,1 0 1,-1 0-1,1 0 0,-1-1 1,1 1-1,-1 0 1,1-1-1,0 1 0,-1-1 1,1 0-1,0 1 1,-1-1-1,1 0 0,0 0 1,-1 0-1,1 0 1,0-1-1,-1 1 1,1 0-1,0-1 0,-1 1 1,1-1-1,-1 1 1,1-1-1,0 0 0,-1 1 1,0-1-1,1 0 1,-1 0-1,0 0 0,1-1 1,-1 1-1,2-2 1,2-3 5,-1 0 0,1 0 0,-1 0 1,-1 0-1,1-1 0,-1 0 0,0 1 1,4-14-1,10-58 87,-17 74-124,4-15 42,-2 0 0,1-28 0,-3 41-31,0 0 0,-1 0 1,0 0-1,0 0 0,0 0 0,-1 0 0,0 1 0,0-1 1,0 0-1,-1 1 0,-4-8 0,6 11-31,0 1-1,0-1 1,0 1-1,0 0 1,-1 0 0,1 0-1,0-1 1,0 1-1,-1 0 1,1 1-1,-1-1 1,1 0 0,-1 0-1,1 1 1,-1-1-1,1 0 1,-1 1 0,0 0-1,1-1 1,-1 1-1,0 0 1,1 0 0,-1 0-1,0 0 1,1 0-1,-1 0 1,0 0 0,1 1-1,-1-1 1,0 1-1,1-1 1,-1 1 0,1 0-1,-1-1 1,1 1-1,-3 2 1,1-1-156,0 0 0,0 0 0,0 1-1,0-1 1,1 1 0,-1 0 0,1 0 0,0 0 0,-1 0-1,1 0 1,1 0 0,-1 0 0,0 1 0,1-1 0,-2 7-1,2-6-628,1 0 0,0 1 0,0-1 0,0 0 0,0 0 0,2 7 0,6 9-1807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6:29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14 5216,'-1'0'166,"1"-1"-1,-1 1 1,1 0 0,-1 0-1,0-1 1,1 1 0,-1 0-1,1 0 1,-1 0 0,0 0 0,1 0-1,-1 0 1,0 0 0,1 0-1,-1 0 1,1 0 0,-1 0 0,0 0-1,-1 1 1844,2-1-1914,0 0 0,0 0 0,0 0-1,0 0 1,1 0 0,-1 0 0,0-1 0,0 1 0,0 0 0,0 0 0,0 0-1,1 0 1,-1 0 0,0 0 0,0 0 0,0-1 0,0 1 0,0 0-1,0 0 1,0 0 0,0-5 4496,3 5-4385,179 0 3704,89 0-3581,-226 0-104,-34-2-43,-7-1-1486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6:29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5888,'0'0'154,"0"-1"1,0 1-1,0 0 0,0 0 1,0-1-1,0 1 1,0 0-1,0-1 1,0 1-1,0 0 0,0-1 1,0 1-1,0 0 1,0-1-1,0 1 0,0 0 1,0 0-1,0-1 1,0 1-1,0 0 1,1-1-1,-1 1 0,0 0 1,0 0-1,0 0 1,1-1-1,-1 1 0,0 0 1,0 0-1,0-1 1,1 1-1,-1 0 0,0 0 1,1 0-1,-1 0 1,0 0-1,1-1 1,19-5 3761,26 2-208,-42 4-3531,60-6 1293,-19 2-1109,50 2 0,0 3-672,-55-2-4354,-22 1 1972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6:31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362 594 4064,'-2'-3'434,"1"0"0,-1 0 0,1 0 0,-1 0 0,0 0 1,0 0-1,-1 0 0,1 1 0,0-1 0,-1 1 0,0 0 0,1-1 0,-1 1 1,0 0-1,0 1 0,0-1 0,-1 1 0,1-1 0,0 1 0,0 0 0,-1 0 1,1 0-1,-1 1 0,-3-1 0,-6 0-135,0 0 0,0 1-1,-1 1 1,1 0 0,0 0 0,0 2 0,0 0 0,-22 7 0,19-4-176,1 1 0,-1 0 0,1 1 0,1 0 0,0 1 1,-21 17-1,33-24-103,-1 0 1,1 1 0,0-1-1,0 0 1,0 1-1,0-1 1,1 1 0,-1-1-1,1 1 1,-1 0 0,1 0-1,0 0 1,0 0-1,0 0 1,1 0 0,-1 0-1,1 0 1,-1 0 0,1 0-1,0 0 1,1 4-1,-1-3 14,1-1 0,0 1 0,0 0-1,1-1 1,-1 1 0,1-1 0,0 0-1,0 0 1,0 1 0,0-1 0,0 0 0,1-1-1,-1 1 1,1 0 0,0-1 0,0 1-1,3 1 1,2 0 26,-1 0 0,1 0 0,0-1 0,0 0 1,0 0-1,0-1 0,0 0 0,0-1 0,1 1 0,-1-2 0,14 1 0,9-3 204,56-9-1,-64 7-176,0 0 1,-1-2-1,1-1 0,-1-1 1,-1 0-1,0-2 0,30-18 1,-34 18 12,-4 2-372,-21 11-266,5-2 531,0 1-1,0-1 1,0 1-1,1 0 1,-1 0-1,0 0 1,1 0-1,0 0 1,-1 1-1,1-1 1,0 1-1,0-1 1,0 1-1,1 0 1,-1 0-1,1 0 1,-1 0-1,1 0 1,-1 5-1,1-5 27,1 0 0,0-1 0,0 1 0,0 0 0,0-1-1,1 1 1,-1 0 0,0-1 0,1 1 0,0 0 0,0-1 0,0 1 0,0-1 0,0 0 0,0 1 0,1-1-1,-1 0 1,1 0 0,0 0 0,-1 0 0,1 0 0,0 0 0,0 0 0,0 0 0,3 1 0,-1 0 74,0 0 0,0-1 0,0 0 0,0 0 0,0 0-1,0 0 1,1 0 0,5 0 0,-8-1-65,0-1 0,0 0 0,0 0 0,-1 0 0,1 0-1,0-1 1,0 1 0,0 0 0,0-1 0,0 0 0,-1 1 0,1-1-1,0 0 1,0 0 0,-1 0 0,1 0 0,0 0 0,-1 0 0,0 0-1,1 0 1,-1-1 0,3-2 0,3-4 61,-1-1-1,1 1 1,-1-1 0,5-12-1,-9 18-88,-1 0-1,0 0 0,0 0 0,0 0 0,0 0 0,-1-1 0,1 1 0,-1-4 0,0 6-15,0-1-1,0 1 0,-1-1 0,1 0 0,0 1 1,-1-1-1,1 1 0,-1 0 0,1-1 1,-1 1-1,0-1 0,0 1 0,1 0 0,-1 0 1,0-1-1,0 1 0,-2-2 0,1 2-5,1 0-1,-1 0 1,1 0-1,-1 0 0,1 1 1,-1-1-1,1 0 1,-1 1-1,0-1 1,1 1-1,-1-1 0,0 1 1,1 0-1,-1 0 1,0 0-1,1 0 0,-1 0 1,0 0-1,0 0 1,1 1-1,-1-1 1,-2 1-1,-1 1-67,0 0-1,0 0 1,0 1 0,-8 5 0,68-14 1156,13-14-932,1 0-102,-59 18-69,-1-1 0,1 2 1,18-2 0,-26 3 42,0 0 0,0 0 0,0 0 0,-1 0 1,1 0-1,0 1 0,0-1 0,0 1 0,0-1 1,0 1-1,-1 0 0,1-1 0,0 1 0,0 0 0,-1 0 1,1 0-1,-1 1 0,1-1 0,-1 0 0,3 3 1,-4-3 5,1 0 1,-1 0 0,0 0-1,0 0 1,1 0 0,-1 0-1,0 0 1,0 0 0,0-1 0,0 1-1,0 0 1,0 0 0,0 0-1,0 0 1,-1 0 0,1 0-1,0 0 1,-1 0 0,1 0-1,-1 1 1,-11 19 308,7-14-92,54-32 608,-33 16-856,-2 0-64,1 1 1,0 1-1,0 0 0,27-7 1,-41 13 59,1 1 0,-1 0 0,1 0 0,-1 0 1,1-1-1,0 1 0,-1 1 0,1-1 0,-1 0 0,1 0 0,-1 0 0,1 1 0,-1-1 1,1 1-1,-1-1 0,0 1 0,1 0 0,-1 0 0,1-1 0,-1 1 0,0 0 1,0 0-1,0 0 0,0 0 0,2 2 0,1 3-35,-1-1 0,0 1 0,0 0 0,0 0 0,2 6 0,-3-6 115,0 0 1,1 0-1,0 0 1,5 6-1,-7-11-21,0 1 1,0-1-1,0 1 1,1-1-1,-1 0 0,1 0 1,-1 0-1,1 0 1,-1 0-1,1 0 0,0 0 1,-1 0-1,1 0 1,0-1-1,0 1 1,-1-1-1,1 1 0,0-1 1,3 0-1,-1 0-5,-1 0-1,0-1 1,0 0-1,0 1 1,0-1-1,0 0 0,0-1 1,0 1-1,0 0 1,4-4-1,3-2-11,0-1-1,-1 0 0,0 0 1,-1-1-1,8-9 0,-2 0-18,-1 0 0,-1-1 0,13-25 0,-20 34-88,15-20 0,-16 24 35,-4 6 49,0 0 1,0 0-1,0 0 1,0 0-1,0 0 1,0 0-1,0 0 0,0 0 1,0 0-1,0-1 1,0 1-1,1 0 1,-1 0-1,0 0 1,0 0-1,0 0 0,0 0 1,0 0-1,0 0 1,0 0-1,0 0 1,0 0-1,0 0 1,0 0-1,0 0 0,1 0 1,-1 0-1,0 0 1,0 0-1,0 0 1,0 0-1,0 0 1,0 0-1,0 0 0,0 0 1,0 0-1,0 0 1,1 0-1,-1 0 1,0 0-1,0 0 1,0 0-1,0 0 0,0 0 1,0 0-1,0 0 1,0 0-1,0 0 1,0 0-1,0 0 1,1 0-1,-1 0 0,0 0 1,0 0-1,0 0 1,0 1-1,0-1 1,0 0-1,2 8-201,-2 13-25,-4 24 131,2-24 171,0 0 0,-8 34 0,6-40 23,3-11-35,0 0 0,1 0 0,-2 0 0,1-1 0,0 1 0,-1 0 0,0-1 0,-3 7 0,4-10-53,1 0 0,0 0 0,0 0 0,0 0 0,0 1 0,0-1 0,0 0 0,-1 0 1,1 0-1,0 0 0,0 0 0,0 0 0,0 0 0,-1 0 0,1 0 0,0 0 0,0 0 1,0 0-1,0 0 0,-1 0 0,1 0 0,0 0 0,0 0 0,0 0 0,0 0 0,-1 0 1,1 0-1,0 0 0,0 0 0,0 0 0,0 0 0,-1 0 0,1 0 0,0 0 0,0 0 1,0 0-1,0 0 0,0-1 0,-1 1 0,1 0 0,0 0 0,-5-10 167,1-12-106,3 21-75,-1-19-48,1 12 20,0 0 1,0 0 0,-3-9 0,2 14-19,2 3 49,0 0 0,0 0 0,0 0 0,0 0 0,0 0 0,0 0 0,0 0 0,0 0 0,-1 0 0,1 0 0,0-1 0,0 1 0,0 0 0,0 0 0,0 0 0,0 0 0,0 0 0,0 0 0,0 0 0,0-1 0,0 1 0,0 0 0,0 0 0,0 0 0,0 0 0,0 0 0,0 0 0,0-1 0,0 1 0,0 0 0,0 0 0,0 0 0,0 0 0,0 0 0,0 0 1,0 0-1,0-1 0,0 1 0,0 0 0,0 0 0,1 0 0,-1 0 0,0 0 0,0 0 0,0 0 0,0 0 0,0 0 0,0 0 0,0-1 0,0 1 0,1 0 0,-1 0 0,0 0 0,0 0 0,0 0 0,0 0 0,0 0 0,1 0 0,1 12-327,3-8 348,0-1 0,0 1 0,0-1 0,0 0 0,1 0 0,0-1 0,-1 0 0,1 0 0,0 0 0,0 0 0,9 0 0,-7-2 24,0 0 0,0 0 0,0 0 0,0-1 0,-1-1 0,1 1 0,0-1 0,-1-1 0,9-3 0,-4 1 4,0-1-1,-1 0 1,1-1 0,-1 0 0,0-1 0,15-14 0,-12 7-35,0 0 1,0-1-1,17-28 0,-1-7 47,44-109 1,-59 123 69,74-185 38,-83 198-192,-5 23 5,-1 0 0,0 0 0,1 0 0,-1-1 0,0 1 0,0 0 0,0 0 0,0-1 1,0 1-1,0 0 0,0 0 0,-1 0 0,1-1 0,0 1 0,-1 0 0,0-2 0,0 3 17,1 0-1,-1 0 1,1 0-1,-1 0 1,1 0-1,-1 0 0,1 0 1,-1 0-1,0 0 1,1 1-1,-1-1 1,1 0-1,-1 0 1,1 1-1,0-1 1,-1 0-1,1 1 1,-1-1-1,1 0 0,-1 1 1,1-1-1,0 0 1,-1 1-1,1-1 1,0 1-1,-1-1 1,1 2-1,0-2 1,-5 7 14,0 0 1,1 1-1,0 0 0,0-1 0,1 1 0,0 1 0,-2 10 1,-9 60-70,14-77 57,-13 104 139,1 123 0,11-194-128,3 0 0,0-1 0,8 37 0,-7-56 1191,-1 4-8093,-12-55-9069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6:31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9 10304,'-14'-9'4672,"19"13"-4064,0 1 2335,9-2-1727,12 5 576,11 1-1056,16 2-192,2 1-320,3 0-288,0 4 32,-8-4-1184,-10 4 640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6:32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197 734 5152,'-1'0'1500,"2"0"-427,1-1-811,-1 1-1,1-1 1,0 0-1,-1 1 1,1-1-1,0 0 1,-1 0 0,1 0-1,-1 0 1,2-2-1,14-18 763,-1 0 0,-1-2 0,-1 0-1,12-28 1,-11 23-687,244-467 2484,-254 485-2789,0 0 0,4-15 0,-8 24-40,-1 0 1,0 0-1,1 0 0,-1 0 0,0 0 0,0 0 0,0 0 0,0 0 0,0 0 0,0 0 0,0-1 0,-5 0-107,-5 7-32,8-4 136,-7 6-20,1 0 0,-1 0 0,2 0 1,-11 12-1,1 5 58,-29 50 0,-10 36 65,46-89-78,-125 251 626,55-114 48,-83 154 208,155-299-890,-7 14 743,15-25-307,8-14-157,110-149-42,-110 150-219,9-11-30,2 1 0,1 1 1,44-35-1,73-40-39,-112 79 54,104-57 37,-60 36-54,-67 36-3,1-1 0,-1 1 0,1 0 0,-1 0 0,1 0 0,0 0 0,-1 0 0,5 0 0,-7 1 10,0 0 0,1 0 1,-1 0-1,0 0 0,0 0 1,1 0-1,-1 0 0,0 0 1,0 1-1,0-1 0,1 0 1,-1 0-1,0 0 0,0 0 1,0 0-1,0 0 0,1 0 1,-1 1-1,0-1 0,0 0 1,0 0-1,0 0 0,0 0 1,1 0-1,-1 1 0,0-1 1,0 0-1,0 0 0,0 0 1,0 1-1,0-1 0,0 0 1,0 0-1,0 0 0,0 1 1,0-1-1,0 0 0,0 2 9,0 0 0,-1-1-1,1 1 1,-1-1-1,1 1 1,-1-1 0,0 1-1,1-1 1,-2 2 0,-35 52 258,25-39-128,1 0-1,1 0 0,-13 28 1,22-42-107,1 1 0,-1-1 0,1 1 1,-1-1-1,1 0 0,0 1 0,-1-1 0,1 1 1,1-1-1,-1 1 0,0-1 0,1 5 0,0-6-6,-1 0 0,0 0-1,1 0 1,-1 0-1,1 0 1,-1 0-1,1-1 1,0 1-1,-1 0 1,1 0 0,0 0-1,-1 0 1,1-1-1,0 1 1,0 0-1,0-1 1,0 1-1,0-1 1,-1 1-1,1-1 1,0 1 0,0-1-1,0 0 1,0 1-1,1-1 1,-1 0-1,0 0 1,0 0-1,0 0 1,0 0-1,0 0 1,2 0 0,2-1 13,1-1 0,-1 1 0,1-1 1,-1 0-1,0 0 0,0-1 1,0 0-1,0 1 0,0-2 1,-1 1-1,0 0 0,1-1 1,-1 0-1,0 0 0,-1 0 0,1-1 1,-1 1-1,5-9 0,-3 4-45,0 1 0,-1-1 0,0 0 0,-1 0 0,1 0 0,-2 0 0,0-1 0,0 1 0,0-1 0,-1-11 0,-1 16-21,0 0 0,-1 1 0,0-1-1,0 0 1,0 0 0,-2-5 0,3 9 19,0 1 0,0 0 0,0-1 1,0 1-1,0 0 0,0-1 0,0 1 0,0 0 0,0-1 0,0 1 1,0 0-1,0-1 0,0 1 0,1 0 0,-1 0 0,0-1 0,0 1 1,0 0-1,0 0 0,1-1 0,-1 1 0,0 0 0,0 0 0,1-1 1,-1 1-1,0 0 0,0 0 0,1 0 0,-1 0 0,0 0 1,1-1-1,-1 1 0,0 0 0,1 0 0,-1 0 0,1 0 0,22-4 16,25 3 31,-42 1 0,-1 1 1,1 0-1,-1 0 0,1 1 0,-1-1 0,1 1 1,-1 0-1,0 1 0,0-1 0,0 1 0,0 0 0,-1 0 1,1 1-1,-1-1 0,0 1 0,0 0 0,0 0 1,0 1-1,-1-1 0,0 1 0,0-1 0,0 1 1,0 0-1,3 9 0,4 11 440,1-1 0,18 30 1,-28-54-461,-1 1 0,1-1 0,-1 1 0,1 0 0,-1-1 0,1 1 1,0-1-1,-1 0 0,1 1 0,0-1 0,-1 0 0,1 1 1,0-1-1,0 0 0,-1 0 0,1 1 0,0-1 0,0 0 1,-1 0-1,1 0 0,0 0 0,0 0 0,-1 0 0,1 0 1,0 0-1,1-1 0,20-7 87,-20 7-151,17-7-29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31:55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11232,'-8'0'5056,"-2"5"-4385,5-5-447,10 0-256,0-5-3071,8 5 1887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6:33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7 308 4160,'-5'-20'1977,"5"19"-1675,0 0-1,-1 1 1,1-1-1,0 0 1,0 0-1,0 0 1,0 0 0,0 0-1,0 0 1,0 0-1,0 0 1,0 0-1,1 0 1,-1 0-1,0 0 1,1 0-1,-1 1 1,1-3-1,-1 3-140,1 0 0,-1 0 0,1-1-1,-1 1 1,1 0 0,-1-1 0,0 1-1,1 0 1,-1 0 0,1 0-1,-1 0 1,1-1 0,-1 1 0,1 0-1,-1 0 1,1 0 0,-1 0 0,1 0-1,-1 0 1,1 0 0,-1 0 0,1 1-1,-1-1 1,1 0 0,-1 0 0,1 0-1,-1 0 1,0 1 0,2-1 0,-1 1 4,0 1 0,1-1 0,-1 0-1,0 0 1,0 1 0,0-1 0,0 1 0,0-1 0,1 2 0,1 2-1,-1 0-1,0 0 0,-1 0 1,1 0-1,-1 0 1,2 7-1,-1 68 1640,-2-80-1790,0 0 0,0 0 1,1 0-1,-1 1 0,0-1 1,0 0-1,0 0 1,0 1-1,0-1 0,0 0 1,0 0-1,-1 0 0,1 1 1,0-1-1,0 0 0,0 0 1,0 1-1,0-1 1,0 0-1,0 0 0,0 0 1,-1 0-1,1 1 0,0-1 1,0 0-1,0 0 0,0 0 1,0 0-1,-1 1 1,1-1-1,0 0 0,0 0 1,0 0-1,-1 0 0,1 0 1,0 0-1,0 0 0,0 0 1,-1 0-1,1 0 1,0 0-1,0 0 0,-1 0 1,1 0-1,0 0 0,0 0 1,0 0-1,-1 0 0,1 0 1,0 0-1,0 0 1,-1 0-1,1 0 0,0 0 1,0 0-1,0 0 0,-1-1 1,1 1-1,0 0 0,0 0 1,0 0-1,0 0 1,-1 0-1,1-1 0,-11-11 612,8 3-572,0 1 0,1-1 1,0 0-1,1 0 0,0 0 0,0-14 1,6-52 197,-3 60-106,1 0 1,0 0-1,1 0 0,1 1 1,0 0-1,13-25 0,-12 29-73,1-1 1,-1 2-1,2-1 0,-1 1 0,1 0 0,0 0 0,1 1 0,0 0 0,11-7 1,-15 12-42,-1 1 1,1-1 0,0 1 0,0 0 0,1 0 0,-1 0-1,0 1 1,1 0 0,-1 0 0,0 0 0,1 0 0,7 1-1,-5 1 23,0 0 0,0 0-1,0 1 1,-1 0 0,1 0 0,-1 1-1,15 7 1,-10-3-18,0 0 0,0 1 1,0 1-1,-1 0 0,0 1 0,-1 0 0,0 0 0,-1 1 1,9 13-1,-7-9 24,-9-13-46,0 1 0,0 0-1,0 0 1,0-1-1,0 1 1,0 0-1,-1 1 1,0-1 0,1 0-1,-1 0 1,0 1-1,-1-1 1,2 5 0,-5-3-1732,2-2 678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6:34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4 3648,'9'-3'11228,"-13"12"-7933,2-2-3113,0-1 1,0 1-1,-5 7 1,-2-1 82,-1-1 0,0 0 0,0 0 1,-20 16-1,3-7-6,-31 20 1,-139 68 919,182-99-1004,13-8-92,0 0 1,0-1-1,0 0 0,0 1 0,0-1 1,0 0-1,-1 0 0,1 0 0,-5 1 1,9-5 632,4 0-542,27 0-57,-1 0-1,0 2 0,1 1 0,-1 2 1,1 1-1,-1 2 0,0 1 0,-1 1 1,51 19-1,-70-21-62,0 0 0,-1 1 0,0 0 0,0 0 0,0 1 0,19 17 1,-29-23 217,-1-7-3819,0 0-944,0 2 1356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6:35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1 356 6304,'2'1'3433,"-2"-1"-3380,6 7 1786,5 11-108,-3 3-707,0 1 0,-1 0 0,-1 0-1,3 25 1,-8-19 523,-2-25-1016,0-6-157,-3-11 134,0-20-175,1 15-262,-1-21 0,9-97 186,-1 53-130,-4 64 16,2 0-1,0 0 1,0 0 0,2 1-1,1 0 1,0 0 0,10-23-1,-14 40-122,0 0 0,0 0-1,0 0 1,0 0 0,0 0 0,1 0-1,-1 0 1,1 0 0,-1 0 0,1 1-1,0-1 1,-1 1 0,1-1 0,0 1-1,0 0 1,0-1 0,0 1-1,1 0 1,-1 1 0,0-1 0,0 0-1,1 0 1,-1 1 0,0 0 0,1-1-1,-1 1 1,0 0 0,1 0 0,-1 0-1,0 0 1,1 1 0,-1-1-1,0 1 1,1-1 0,-1 1 0,0 0-1,0 0 1,1 0 0,2 2 0,4 2 82,0 1 0,-1 1 0,0-1 0,0 2 0,0-1 0,8 11 0,-3-1 328,0 1 0,11 19 1,-23-34-401,0-1-1,1 0 1,-1 0 0,1-1-1,-1 1 1,4 3 0,-3-4-46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6:35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2 6048,'-2'-1'491,"1"1"-1,-1 0 1,1 0 0,-1 0 0,1 0-1,-1 0 1,1 0 0,-1 1 0,0-1-1,1 0 1,-1 1 0,1-1 0,-1 1-1,1-1 1,-2 2 0,-1 1-21,1-1 0,-1 0 0,1 1 0,0 0 0,0-1 1,-2 5-1,-1 0-106,1 0 0,1 0 0,-1 0 0,1 1 0,-6 15 0,8-15-190,0-1-1,0 1 0,1 0 0,0 0 0,0-1 1,1 1-1,0 0 0,0 0 0,1 0 0,0 0 0,1 0 1,-1-1-1,2 1 0,-1-1 0,1 1 0,0-1 1,0 0-1,6 8 0,-8-13-129,1 0 0,-1 0 0,1 0 0,-1 0 1,1-1-1,0 1 0,0-1 0,0 1 0,0-1 0,0 0 0,0 0 0,0 0 1,0 0-1,0 0 0,1 0 0,-1-1 0,0 1 0,1-1 0,-1 1 0,0-1 1,1 0-1,-1 0 0,0 0 0,1 0 0,-1-1 0,1 1 0,1-1 0,1-1 19,0 0-1,0 0 1,0 0-1,-1 0 0,1-1 1,-1 0-1,1 0 0,-1 0 1,0 0-1,-1-1 1,8-7-1,-3 1-28,-1-1 1,0 0-1,0 0 1,8-21-1,-13 28-34,0 0 0,0 0-1,-1-1 1,0 1-1,0 0 1,0-1 0,0 1-1,-1-1 1,1 1-1,-1-1 1,-1 1 0,1-1-1,0 1 1,-1-1-1,0 1 1,0 0 0,-3-8-1,1 8-26,1 1 0,0 1 1,-1-1-1,1 0 0,-1 1 0,0-1 0,0 1 0,0 0 0,0 0 0,-1 0 1,1 0-1,0 1 0,-1-1 0,1 1 0,-1 0 0,0 0 0,1 0 0,-1 0 0,-7 0 1,8 1-272,-1 0 1,0 0 0,1 0 0,-1 1 0,1-1 0,-1 1 0,1 0 0,-1 0-1,-4 2 1,6-2-223,0 0 0,0 0-1,0 1 1,0-1 0,0 0-1,0 1 1,1-1 0,-1 1-1,0 0 1,1 0 0,-1-1-1,1 1 1,0 0 0,0 0-1,-1 3 1,-3 10-3053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7:01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29 3328,'0'-3'7066,"18"2"-4186,-15 0-2785,-1 0-1,1 0 1,0 0-1,0 0 1,-1 1-1,1-1 1,0 1-1,0 0 1,0 0-1,-1 0 0,1 0 1,3 1-1,9 0-74,-14-1 44,-8 4 267,3-3-272,-1-1 0,1 1 0,0-1 1,-1 0-1,1-1 0,-1 1 0,1-1 0,-1 0 1,-5-1-1,9 2-62,1 0 1,-1-1-1,0 1 1,1 0-1,-1 0 0,1 0 1,-1 0-1,1-1 1,-1 1-1,0 0 0,1 0 1,-1-1-1,1 1 1,-1-1-1,1 1 1,0 0-1,-1-1 0,1 1 1,-1-1-1,1 1 1,0-1-1,-1 1 1,1-1-1,0 1 0,-1-1 1,1 1-1,0-1 1,0 0-1,0 1 0,-1-2 1,0 3-454,-5 6 555,5-5-64,0-1 1,-1 1 0,1-1 0,0 0-1,-1 1 1,1-1 0,-1 0 0,1 0-1,-1 0 1,0 0 0,0 0 0,1-1-1,-1 1 1,0 0 0,0-1 0,-3 1-1,1-1 24,1 0 0,0 0-1,-1 0 1,1-1 0,-1 1-1,1-1 1,-1 0 0,-3-2 0,5 3-43,1-1 0,0 0 0,0 1 0,-1-1 0,1 0 1,0 0-1,0 0 0,0 0 0,0 0 0,0 0 1,0 0-1,1 0 0,-3-2 0,-4-7-312,7 10 290,-1 0 0,1 0-1,0 0 1,0 0 0,0 0 0,0 0-1,0 0 1,0 0 0,0 0 0,0 0-1,0 0 1,-1 0 0,1-1-1,0 1 1,0 0 0,0 0 0,0 0-1,0 0 1,0 0 0,0 0 0,0 0-1,0 0 1,0 0 0,0 0 0,0 0-1,0-1 1,0 1 0,0 0-1,0 0 1,0 0 0,0 0 0,0 0-1,0 0 1,0 0 0,0 0 0,0-1-1,0 1 1,0 0 0,0 0 0,0 0-1,0 0 1,0 0 0,0 0-1,0 0 1,0 0 0,0-1 0,0 1-1,0 0 1,0 0 0,0 0 0,0 0-1,0 0 1,0 0 0,0 0 0,1 0-1,-1 0 1,0 0 0,0 0-1,0 0 1,0 0 0,0 0 0,0-1-1,11 2 476,14 7 582,-14-3-690,-1 0 0,0 0 0,0 1 0,-1 1 0,0-1 0,9 9 0,-13-9-195,0-1-1,-1 1 1,1-1-1,-1 2 0,0-1 1,-1 0-1,0 1 1,0-1-1,0 1 1,3 12-1,-2-1 1,-1-1 0,-1 0 0,-1 1 1,0-1-1,-1 1 0,-1 0 0,-1-1 0,0 0 0,-2 1 0,0-1 1,0 0-1,-11 24 0,11-33-105,-1 1 0,1-1 0,-1 0-1,-1 0 1,-9 11 0,12-16-98,1-1-1,0 0 1,-1 0-1,1 0 1,-1 0-1,1 0 1,-1-1 0,0 1-1,0-1 1,0 1-1,0-1 1,0 0-1,0 0 1,0-1-1,0 1 1,0 0-1,0-1 1,-1 0 0,1 0-1,-6 0 1,-16-9-2774,5 0 768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7:02.4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67 3968,'-1'0'93,"-13"-24"1473,13 23-1448,1 0 1,-1 0 0,1 0 0,-1 0 0,1 0-1,0 0 1,-1 0 0,1 0 0,0 0 0,-1 0-1,1 0 1,0 0 0,0 0 0,0 0 0,0-1-1,0 1 1,1-1 0,0-20 5812,-3 24-5534,1 1-1,0-1 1,0 1 0,0-1 0,1 1 0,-2 3 0,5 184 3139,8 10-1940,-4-117-1165,3 22 87,3 106 1118,-13-210-1630,0-1 0,0 1 0,-1-1 0,1 1 0,0 0 0,0-1 0,-1 1 0,1-1 0,0 0 0,-1 1 0,1-1 0,-1 1 0,1-1 0,0 1 0,-1-1 0,1 0 0,-1 1 0,1-1 0,-1 0 0,1 0 0,-1 1 0,0-1-1,1 0 1,-1 0 0,1 0 0,-1 0 0,1 0 0,-1 0 0,0 0 0,1 0 0,-1 0 0,1 0 0,-1 0 0,0 0 0,1 0 0,-1 0 0,1 0 0,-1 0 0,1-1 0,-1 1 0,1 0 0,-1 0 0,1-1 0,-1 1 0,1 0 0,-1-1 0,1 1 0,-1-1 0,1 1 0,0-1 0,-1 1 0,1-1-1,0 1 1,-1-1 0,1 1 0,0-1 0,0 1 0,-1-1 0,-4-15 110,4 14-101,0 1-1,0-1 1,1 0 0,-1 0-1,1 0 1,-1 0 0,1 0 0,0 0-1,0 0 1,0-3 0,0-15-22,2-1 1,1 1 0,0-1 0,2 1 0,0 0 0,1 0-1,1 1 1,1 0 0,0 0 0,2 1 0,0 0-1,1 0 1,1 1 0,0 1 0,1 0 0,1 1 0,1 0-1,20-16 1,-7 9 22,41-25 0,-61 42-38,1 0 0,0 1 1,0 0-1,0 0 0,0 1 0,0 0 0,1 1 0,0 0 0,18-1 1,-24 3 16,-1 0 0,0 0 0,0 0 0,1 1 0,-1-1 0,0 1 0,0 0 0,0 0 0,0 0 0,0 0 1,0 1-1,0-1 0,0 1 0,-1 0 0,1-1 0,0 1 0,-1 1 0,0-1 0,1 0 0,-1 1 0,3 4 0,-3-3 23,0-1-1,0 1 0,0 0 0,-1 0 0,0 1 0,0-1 0,0 0 0,0 0 0,0 1 0,-1-1 0,0 0 1,0 1-1,0-1 0,-1 0 0,-1 7 0,1-5-7,0-1 0,0 0 0,-1-1 0,1 1 0,-1 0 0,0 0 0,-1-1 0,1 1 0,-1-1 0,0 1 0,0-1 0,0 0 0,-1-1 0,1 1 0,-1 0 0,0-1 0,0 0 0,0 0 0,-1 0 0,1 0 0,-1-1 0,1 0 0,-6 2 0,-1-1-12,0-1 0,1 0 0,-1-1-1,0 0 1,-13 0 0,-54-8-62,44 3 29,25 2-21,-1 1 71,10 3 7,4 2-8,82 64 204,-45-30 422,47 55 0,-62-62-503,-2 0-80,39 35 0,-61-65-77,-2 0-110,0-1 0,0 1 0,1-1 0,-1 0 0,0 0 0,1 1 0,-1-1 0,0 0 0,1 0 0,-1 1 0,0-1 0,1 0 0,-1 0 0,0 0 0,1 1 0,-1-1 0,1 0 0,-1 0 0,1 0 0,-1 0 0,0 0 0,1 0 0,-1 0 0,1 0 0,-1 0 0,1 0 0,-1 0 0,0 0 0,1-1 0,4 1-2249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7:03.6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43 3552,'-21'5'7861,"21"-5"-7778,0 0-1,0 0 1,0 0-1,0 0 1,-1 0-1,1 0 1,0 0-1,0 0 1,0 0 0,0 0-1,0 0 1,0 0-1,-1 0 1,1 0-1,0 0 1,0 0-1,0 0 1,0 0 0,0 0-1,0 0 1,0 0-1,-1 0 1,1 0-1,0 0 1,0 0-1,-1-1 579,1 1-579,0 0 1,0 0 0,0 0-1,0 0 1,0 0-1,0-1 1,0 1-1,0 0 1,0 0-1,0 0 1,0 0 0,0 0-1,5-5 1396,13-4-938,-5 3-305,0 1 0,1 1-1,-1 0 1,1 0 0,0 1-1,20-1 1,-16 3-143,1 0-1,-1 1 1,0 1-1,0 1 1,35 7-1,-33 1 124,-19-10-205,-1 1 1,1-1-1,0 0 1,-1 1-1,1-1 0,-1 0 1,1 1-1,-1-1 1,1 1-1,-1-1 1,0 1-1,1-1 1,-1 1-1,0 0 1,1-1-1,-1 1 0,0-1 1,1 1-1,-1 0 1,0-1-1,0 1 1,0 0-1,0-1 1,0 1-1,0 0 1,0-1-1,0 1 0,0 0 1,0 0-1,-2 4 33,0-1 0,-1-1 0,1 1 0,-1 0 1,0 0-1,0-1 0,0 0 0,-1 0 0,-4 4 0,-38 23 87,17-11-3,-70 44 364,82-49-319,17-14-170,0 0 1,0 0-1,0 0 0,0 0 0,0 0 1,0 0-1,0 0 0,0 0 1,0 1-1,0-1 0,0 0 0,0 0 1,0 0-1,0 0 0,0 0 0,0 0 1,0 1-1,0-1 0,0 0 1,0 0-1,0 0 0,0 0 0,0 0 1,0 0-1,0 0 0,0 1 0,0-1 1,0 0-1,0 0 0,0 0 1,0 0-1,0 0 0,0 0 0,0 0 1,0 0-1,1 0 0,-1 1 0,0-1 1,0 0-1,0 0 0,0 0 1,11 2-90,9-1 62,0 1 0,0 2-1,0 0 1,0 1 0,-1 0-1,0 2 1,20 10 0,-30-13 124,-1 0 0,1 1 0,-1 0 0,0 1 0,-1-1 0,1 2 0,-1-1 0,0 1 0,-1 0 0,8 10 0,-12-14-49,0-1-1,-1 1 1,1 0 0,0 0 0,-1 0 0,0 0-1,0 0 1,0 1 0,0-1 0,0 0 0,-1 0-1,1 1 1,-1-1 0,0 0 0,0 1 0,0-1-1,-1 0 1,1 1 0,-1-1 0,1 0 0,-1 1-1,0-1 1,-1 0 0,1 0 0,0 0 0,-1 0-1,0 0 1,1 0 0,-1-1 0,-1 1-1,-3 4 1,1-3-13,0 0 0,0 0-1,0 0 1,-1-1-1,1 0 1,-1 0 0,0 0-1,0-1 1,0 0 0,0 0-1,0-1 1,-1 1 0,1-1-1,-10 0 1,-10 0 84,1-2 0,-32-3 0,55 4-116,-15-2-20,1-1 0,0 0 0,0-1 0,0 0 0,-21-10 0,28 9-1000,-1 0-1,-15-11 1,24 15 719,0 1 1,0-1 0,0 0-1,0 0 1,1 0 0,-1 0-1,0 0 1,0 0-1,0 0 1,1 0 0,-1 0-1,1 0 1,-1 0 0,1 0-1,-1 0 1,1 0 0,-1-1-1,1 1 1,0 0 0,0-3-1,-1-8-2354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7:04.2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12 3904,'-26'-10'1253,"25"10"-1226,1 0-1,0-1 1,-1 1 0,1 0-1,0 0 1,-1 0-1,1 0 1,-1 0-1,1-1 1,0 1 0,-1 0-1,1 0 1,-1 0-1,1 0 1,0 0 0,-1 0-1,1 0 1,-1 0-1,1 1 1,-1-1 0,1 0-1,0 0 1,-1 0-1,1 0 1,0 1 0,-1-1-1,1 0 1,0 0-1,-1 1 1,-1 0 274,-21-5 11794,47 4-8841,46 5-1708,-19-1-1082,162-1 717,-158-3-1146,-40 0 20,1-1 0,0 0-1,21-5 1,-29 5-85,-7 4-1696,-11 10-4805,0 2-808,9-9 4571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7:04.5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73 4992,'-8'0'216,"-2"-1"4243,16 3 215,6 1-3441,1-2 0,0 0 0,-1 0 0,22-2 1,51-10 1140,-67 8-1928,135-31 604,-32 6-2244,-113 27-93,0 0-1,1 0 1,10 1 0,10 3-5419,-7 1 2706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7:06.4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19 558 4224,'-18'0'2448,"40"-3"4257,-14 1-6240,-1 0 0,1-1-1,0 0 1,6-4 0,12-7 726,-12 7-853,-2 0-1,1-1 1,-1 0 0,22-20 0,25-29 227,-58 57-569,-1-1 0,0 1 0,0 0 0,0 0 0,1 0-1,-1 0 1,0 0 0,0 0 0,1 0 0,-1-1 0,0 1 0,0 0 0,1 0 0,-1 0-1,0 0 1,0 0 0,1 0 0,-1 0 0,0 0 0,0 0 0,1 1 0,-1-1-1,0 0 1,0 0 0,1 0 0,-1 0 0,0 0 0,0 0 0,0 0 0,1 0 0,-1 1-1,0-1 1,0 0 0,0 0 0,1 0 0,-1 1 0,0-1 0,0 0 0,0 0 0,0 0-1,0 1 1,0-1 0,1 0 0,-1 1 0,5 10-14,-1 6 50,-1 1-1,-1-1 0,0 0 0,-2 28 0,2 14 165,0 75 354,1-2-17,7 13-36,15 185 851,1 2-292,-25-318-917,0 0 0,1 0-1,4 15 1,-4-20 98,-2-8-16,0-2-15,2-9-65,11-97 95,34-198-221,-26 204-55,79-287 11,-15 170-51,17-67-91,-78 209 89,6-24-103,-28 84 91,0 0 0,-1-1 1,-1-19-1,0 21-165,0 14 248,0 1 0,0-1 0,0 1 0,0-1 0,0 1 0,0-1 1,0 0-1,0 1 0,0-1 0,0 1 0,0-1 0,0 1 0,-1-1 0,1 1 1,0-1-1,0 1 0,0-1 0,-1 1 0,1 0 0,0-1 0,-1 1 0,1-1 1,-1 1-1,1 0 0,0-1 0,-1 1 0,1 0 0,-1-1 0,0 1 0,-13 1-3,8 0-99,-24 4 231,29-5-140,3 1 65,6 4-45,1-1-1,0 0 1,0 0 0,1-1-1,-1 0 1,1-1 0,0 0 0,0 0-1,12 0 1,92-3 25,419-39 169,257-3-85,-460 47 586,-166-4-244,-111 0-6098,-58 0 2950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31:56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41 2976,'0'-2'243,"0"-1"1,0 1-1,1 0 0,-1 0 0,1 0 1,-1 0-1,1 0 0,0 0 1,0 0-1,2-3 0,2-9 12099,-5 26-10454,-8 31-682,-5 27-316,9-7-415,7 110 0,-2-146-454,2 14 143,2 1 0,1-1 0,20 69 0,-23-101-114,0 0 1,1-1 0,0 0 0,0 1-1,0-2 1,1 1 0,1 0 0,-1-1 0,1 0-1,0 0 1,10 8 0,-10-11 19,1 1 0,-1-1 0,1 0 0,0-1 0,0 0 0,0 0 0,0 0 0,0-1 0,1 0 0,-1 0 0,1-1 0,-1 0 0,16 0 0,-5-1 7,1-1 0,-1-1 0,0-1-1,0-1 1,0 0 0,0-1 0,-1-1 0,0-1 0,0 0 0,0-1 0,26-18 0,-25 12-3,0-2 0,-1 0 0,0 0 0,-2-2 0,0 0 0,-1-1 0,0 0 1,-2-1-1,13-28 0,1-7 49,66-160 420,-84 192-519,-1 6 76,6-27-1,-11 39-128,-1-1 0,-1 1 1,1-1-1,-1 1 1,0-1-1,0 1 0,0-1 1,-1 1-1,-2-8 0,3 11 23,0 1-1,0 0 0,-1-1 0,1 1 0,-1 0 0,1 0 0,-1 0 0,0-1 0,1 1 0,-1 0 0,0 0 0,0 0 0,0 0 0,0 0 0,0 0 0,0 0 0,0 1 0,0-1 0,0 0 0,-2-1 0,0 2 16,0-1 0,1 1 0,-1 0 0,0-1 0,1 1 0,-1 1 0,0-1 0,-2 1 0,1-1-8,0 0 1,0 1 0,1-1 0,-1 0 0,0-1-1,-6 0 1,-3 0 53,13 1-61,-1 0-1,1-1 0,0 1 1,-1 0-1,1 0 0,-1 0 1,1 0-1,0 0 0,-1 1 1,1-1-1,0 0 1,-1 0-1,1 0 0,0 0 1,-1 0-1,1 0 0,0 1 1,-1-1-1,1 0 0,0 0 1,-1 0-1,1 1 1,0-1-1,0 0 0,-1 1 1,1-1-1,0 0 0,0 0 1,-1 1-1,25-8-195,-9 5 188,-11 2 73,0-1 1,0 0 0,0 0 0,0 0-1,0 0 1,-1 0 0,7-4-1,-10 5-60,0 0 0,0 0 0,0 0 0,0 0 0,0 0 0,1 0 0,-1 0-1,0 0 1,0 0 0,0 0 0,0 0 0,0-1 0,0 1 0,0 0 0,0 0-1,0 0 1,1 0 0,-1 0 0,0 0 0,0-1 0,0 1 0,0 0 0,0 0-1,0 0 1,0 0 0,0 0 0,0 0 0,0-1 0,0 1 0,0 0 0,0 0-1,0 0 1,0 0 0,0 0 0,0-1 0,0 1 0,0 0 0,0 0 0,-1 0-1,1 0 1,0 0 0,0 0 0,0-1 0,0 1 0,0 0 0,0 0 0,0 0-1,0 0 1,0 0 0,-1 0 0,1 0 0,0 0 0,0 0 0,0 0 0,0 0-1,0-1 1,0 1 0,0 0 0,-1 0 0,1 0 0,0 0 0,0 0 0,0 0-1,0 0 1,-3-1-661,3 0 278,0 0 0,-1 1 0,1-1 1,-1 0-1,1 1 0,-1-1 0,0 1 1,1-1-1,-1 0 0,0 1 0,1-1 1,-1 1-1,0 0 0,0-1 0,1 1 1,-1 0-1,0-1 0,0 1 1,-1 0-1,-1-1-1499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7:09.2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169 188 1664,'-9'0'6250,"-4"-5"-3322,-5-6-480,17 9-2274,-1 0 1,1 0-1,0 0 0,-1 0 0,1 0 1,1 0-1,-1 0 0,0-1 0,0 1 1,1 0-1,-1-1 0,1 1 0,0-1 0,0 1 1,0 0-1,0-1 0,0 1 0,0-1 1,1 1-1,-1 0 0,1-1 0,1-3 0,2-4-5,1 0 0,0 0 0,11-16 0,-13 21-15,1 0-85,-1 0-1,1 0 0,0 0 1,1 1-1,-1 0 0,1 0 1,0 0-1,0 0 1,8-4-1,-11 7-63,0 0-1,-1 0 1,1 1 0,0-1-1,0 0 1,0 1 0,0-1-1,-1 1 1,1 0 0,0-1-1,0 1 1,0 0 0,0 0-1,0 0 1,0 1 0,0-1-1,0 0 1,0 1 0,-1-1 0,1 1-1,0 0 1,0-1 0,-1 1-1,1 0 1,0 0 0,-1 0-1,1 1 1,-1-1 0,1 0-1,-1 0 1,1 1 0,-1-1-1,2 3 1,0 1 36,0-1 0,-1 1 1,1-1-1,-1 1 0,0 0 0,0 0 0,0 0 0,-1 0 0,0 0 0,0 0 1,0 1-1,-1-1 0,0 8 0,0-1 50,-1 0-1,-1 1 1,0-1 0,0 0-1,-2 0 1,1-1 0,-1 1-1,-6 11 1,-8 11 169,-28 40 0,43-68-263,-13 15 276,-23 24 1,33-37-298,-16 17 257,1 0 0,-28 47 0,33-47-203,10-16 61,0 0 1,-7 16-1,16-26-14,1 0 1,-1 0 0,0 0-1,1 0 1,-1 0 0,5-3 0,23-17 536,-24 15-490,1 0-1,0 1 0,0 0 0,1 1 1,0 0-1,14-5 0,-9 5-117,-1 2 0,1-1 0,0 2-1,16-1 1,-22 2 3,-1 1 1,1 0-1,0 0 0,0 0 0,-1 1 0,1 0 1,-1 1-1,13 5 0,31 24 88,-34-20-274,-7-18-7930,-6 2 6273,11-8-4214,5-1 1931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7:10.2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0 668 4064,'0'2'5429,"0"-2"-5345,7-1 1925,10-7-929,-3-2-547,0 0-1,-1-1 1,-1 0-1,0-1 1,17-21-1,47-77 400,-27 38-360,-12 22 56,33-49 344,-34 46-605,-22 34-45,-1-1 0,19-38 0,-28 46-64,-4 12-254,0 0 0,0-1 0,0 1 0,0 0 0,0 0-1,0 0 1,0 0 0,0 0 0,0 0 0,0 0-1,-1 0 1,1 0 0,0 0 0,0 0 0,0 0 0,0 0-1,0 0 1,0 0 0,0 0 0,0 0 0,0 0-1,0 0 1,0 0 0,-1 0 0,1 0 0,0 0-1,0 0 1,0 0 0,0 0 0,0 0 0,0 0 0,0 0-1,0 0 1,0 0 0,0 0 0,0 0 0,-1 0-1,1 0 1,0 0 0,0 0 0,0 0 0,0 0 0,0 0-1,0 0 1,0 0 0,0 1 0,0-1 0,0 0-1,0 0 1,0 0 0,0 0 0,0 0 0,0 0 0,0 0-1,0 0 1,0 0 0,0 0 0,-14 21 199,6-4-141,-35 86 325,39-89-358,0 0 0,0 1 0,1 0 1,1 0-1,0 21 0,2-30-17,0 7 10,2 22-1,-1-32 2,-1 0-1,1 1 1,0-1-1,0 0 1,0 1-1,1-1 1,-1 0-1,1 0 1,0 0-1,0 0 1,2 3-1,-3-5-16,-1-1 0,1 1 1,-1-1-1,1 1 0,-1-1 0,1 1 1,0-1-1,-1 0 0,1 1 0,-1-1 0,1 0 1,0 1-1,-1-1 0,1 0 0,0 0 1,-1 0-1,1 0 0,0 0 0,-1 0 0,1 0 1,0 0-1,-1 0 0,1 0 0,1 0 1,-1-1 4,1 1 1,-1-1 0,1 0-1,-1 1 1,0-1 0,1 0 0,-1 0-1,0 0 1,0 0 0,2-2-1,3-4 32,-1 0-1,0-1 1,4-8-1,-8 15-37,40-79-263,36-60 89,-24 53 245,-43 69-40,-2 5 6,-5 10-3,0-2 0,0 1 0,-1 0-1,0 0 1,0-1 0,0 0-1,2-9 1,-20 32-172,9-6 221,-2 3 137,1 0 1,0 1-1,1 0 1,-7 23 0,13-36-233,-11 52 305,11-49-352,1 0 0,-1 1 1,1-1-1,1 1 0,-1-1 0,3 11 0,-2-11-245,2 4-2003,-3-9 2032,1-1 0,-1 0 0,0 1 0,1-1 0,-1 0-1,0 0 1,1 1 0,-1-1 0,1 0 0,-1 0 0,1 0 0,-1 1 0,0-1-1,1 0 1,-1 0 0,1 0 0,-1 0 0,1 0 0,-1 0 0,1 0 0,0 0 0,4 0-1874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7:13.5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57 1824,'0'0'7082,"-10"5"-2415,9-1-4309,-1-1 0,1 1 1,0-1-1,0 1 0,0 0 0,1 0 1,-1 4-1,-5 22 685,-1-8-594,2 1-1,1 0 1,0 0-1,0 33 1,1-11 76,3 24 49,1-28-316,0-10 82,3 0 0,7 35 1,-5-33-285,-5-25 58,1 1-1,1 0 0,-1-1 1,2 0-1,-1 0 0,1 0 1,9 14-1,-12-21-90,-1 0 1,1 0-1,0 0 1,0 0-1,0-1 1,-1 1-1,1 0 1,0-1-1,0 1 1,0-1-1,0 1 0,0-1 1,0 1-1,1-1 1,-1 1-1,0-1 1,0 0-1,0 0 1,0 0-1,0 0 1,0 0-1,1 0 0,-1 0 1,0 0-1,0 0 1,0 0-1,0-1 1,0 1-1,0 0 1,0-1-1,0 1 1,0-1-1,0 1 0,0-1 1,1 0-1,6-4 86,-1 1 0,0-1-1,10-10 1,-12 10-60,103-98 270,-14 11-227,-77 76 12,0 0 1,-1-2-1,20-27 1,-30 37-87,-1-1 0,0 0 1,0 0-1,-1-1 0,0 1 0,-1-1 0,0 0 1,0 0-1,-1 0 0,1-15 0,2-91-1146,-4 37-3594,-1 60 2130,5 2 843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7:14.1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0 5216,'-10'4'7478,"2"6"-3910,-2 17-2210,5-10-211,-2 4-790,0 0 0,2 0 0,0 0 0,2 1-1,0-1 1,1 1 0,1 0 0,2-1 0,2 25-1,-2-41-264,0 1-1,1-1 0,-1 1 1,6 9-1,-6-13-56,-1 0 1,1 0 0,0-1 0,0 1-1,1 0 1,-1-1 0,0 1-1,0 0 1,1-1 0,-1 0-1,1 1 1,0-1 0,-1 0-1,1 0 1,0 0 0,-1 0-1,4 1 1,-3-2-27,0 0 1,-1 0-1,1 0 1,-1 0-1,1-1 0,0 1 1,-1-1-1,1 1 1,-1-1-1,1 1 0,-1-1 1,0 0-1,1 0 1,-1 0-1,0 0 0,1 0 1,-1 0-1,0 0 1,2-2-1,20-27 160,-18 21-118,0 0 0,-1 0 0,0 0 0,0-1 0,-1 0 1,-1 1-1,1-1 0,1-21 0,-3 6 172,0 0 1,-5-36 0,4 57-242,-1 1 1,1 0-1,-1-1 0,0 1 0,0 0 1,-1-1-1,1 1 0,-1 0 1,0 0-1,0 0 0,-2-3 1,2 4-320,0 0 1,0 0 0,0 0 0,0 1 0,0-1 0,-3-1 0,3 2-366,1 0 1,-1 0 0,0 1-1,1-1 1,-1 0 0,0 1-1,1 0 1,-1-1 0,-3 1 0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7:19.4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9 1824,'-5'4'5936,"6"-4"-5658,1-1 0,-1 2 1,0-1-1,1 0 0,-1 0 0,0 0 1,1 0-1,-1 1 0,0-1 0,0 1 1,0-1-1,2 2 0,-3-2-183,16 6 542,0 0 0,0-2 0,0 1 1,1-2-1,-1 0 0,18 0 1,10 3-241,-11-2-193,1-2 0,-1-1 0,52-4 0,-28 0-154,21-3 177,171-8-187,-170 12 70,110 1-405,139-10 590,-13-1-242,-213 8-79,30 0-55,75 20-157,-2 0 732,4-13 307,-71-8-5852,-116 4 3302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7:20.5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56 2560,'-1'-1'161,"1"-1"0,0 0 1,-1 0-1,1 0 0,0 0 0,0 0 1,0 0-1,1 0 0,-1 0 0,0 0 1,1 0-1,-1 1 0,1-1 0,1-3 1,-1 2 507,1 0 1,-1-1 0,-1 1-1,1 0 1,0-6 6621,-1 28-5539,-3 44-1533,-14 116 1043,7-89-637,3 162 0,9-163-369,-3-55-406,2-41-168,1 1-1,-1-1 0,5-11 1,28-67-706,-27 65 895,1 0 1,1 0 0,15-26-1,-19 39 138,0-1 0,0 1 0,1 0 0,0 0 0,0 1 0,1-1 0,0 1 0,0 1 0,0-1 0,0 1 0,9-4 0,-15 9 51,1-1-1,-1 0 0,1 1 1,-1-1-1,0 1 0,1-1 1,-1 1-1,1-1 0,0 1 0,-1 0 1,1 0-1,-1 0 0,1 0 1,-1 0-1,1 0 0,-1 0 0,1 1 1,-1-1-1,1 1 0,-1-1 1,1 1-1,-1-1 0,1 1 1,-1 0-1,0 0 0,1-1 0,-1 1 1,0 0-1,0 0 0,0 0 1,1 1-1,-1-1 0,-1 0 0,1 0 1,0 0-1,0 1 0,0-1 1,0 1-1,-1-1 0,1 0 0,0 3 1,1 2 63,-1-1 0,1 1 0,-1 0 1,0 0-1,0 0 0,-1 0 0,0 0 1,0 1-1,-2 9 0,-16 62-59,12-50-340,4-20-530,0 0-1,1 0 1,0 0-1,0 0 1,2 16 0,-1-14-2010,0 2 912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7:21.0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598 8 3648,'-8'-8'3157,"6"8"-2749,0 1 0,-1-1 1,1 1-1,0 0 0,0 0 0,0 0 0,0 0 0,0 0 0,0 0 0,1 0 1,-3 2-1,-4 2 395,-80 55 3497,-42 24-1517,94-65-2689,-1-2-1,0-1 1,-44 12 0,-51 4-5685,117-29 3954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7:21.6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31 5824,'-1'-1'234,"0"1"-142,1 0 1,0 0-1,-1 0 0,1 0 1,0 0-1,-1 0 0,1-1 1,0 1-1,-1 0 0,1 0 1,0 0-1,0-1 0,-1 1 1,1 0-1,0 0 1,0 0-1,-1-1 0,1 1 1,0 0-1,0-1 0,0 1 1,-1 0-1,1 0 0,0-1 1,0 1-1,0 0 0,0-1 1,0 1-1,0 0 0,0-1 1,0 1-1,3-2 698,1 0 0,0 1-1,0 0 1,0 0 0,0 0 0,6 0 0,22-6 54,-29 5-773,0 1 0,0 0 0,1 0 0,-1 1 0,0-1 0,0 1 0,1-1 0,-1 1 0,0 0 0,5 1 0,-6-1-37,-1 1-1,1-1 0,-1 1 1,1-1-1,-1 1 1,1 0-1,-1 0 1,0 0-1,0 0 1,1 0-1,-1 0 1,0 0-1,0 0 1,0 0-1,0 0 0,0 1 1,0-1-1,0 0 1,-1 1-1,1-1 1,0 1-1,-1-1 1,1 4-1,1 0 129,-2 0 0,1 0 0,-1 0 0,1 0-1,-1 0 1,-1 0 0,1 0 0,-1 0 0,-2 10 0,-3 4 462,-7 19 1,13-37-618,-13 32 670,-29 52 0,40-81-586,-1 0-60,1 1 1,-1 0 0,1 0 0,-2 7 0,4-12-9,-1 1 0,1 0-1,0-1 1,0 1 0,0 0-1,0-1 1,-1 1 0,1 0-1,0 0 1,0-1-1,1 1 1,-1 0 0,0-1-1,0 1 1,0 0 0,0-1-1,1 1 1,-1 0 0,0-1-1,0 1 1,1 0 0,-1-1-1,1 1 1,-1-1 0,1 1-1,-1-1 1,0 1 0,1-1-1,0 1 1,-1-1-1,1 1 1,-1-1 0,1 0-1,0 1 1,-1-1 0,1 0-1,0 1 1,-1-1 0,1 0-1,1 0 1,10 2-257,0-1-1,0 0 1,1 0-1,-1-2 1,19-2 0,21 0-6866,-31 6 4716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6:44.6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11 194 2656,'-11'1'13757,"17"-8"-10053,14-13-4318,8-2 991,2 1-1,44-23 0,-57 36-342,0 0 0,1 1 0,0 0-1,0 2 1,0 0 0,26-3 0,-41 7-24,0 1 1,0 0-1,0 0 1,-1 0-1,1 0 1,0 1-1,0-1 1,0 1-1,0 0 0,0 0 1,-1 0-1,1 0 1,0 0-1,2 2 1,-4-2 4,1 0 0,-1 1 0,1-1 0,-1 0-1,0 1 1,1 0 0,-1-1 0,0 1 0,0-1 0,0 1 0,0 0 0,0 0 0,-1 0 0,1-1 0,-1 1 0,1 0-1,-1 0 1,1 0 0,-1 0 0,0 0 0,0 2 0,0 59-23,2 121 143,1-141-26,1 0 0,14 52-1,-15-81-84,1 0-1,11 23 0,-12-30 52,0-1 0,1 0-1,0-1 1,0 1-1,0-1 1,0 1-1,11 8 1,-14-13-33,1 0-1,0 1 1,0-1-1,0 0 1,0 0-1,0 0 1,0 0-1,0-1 1,0 1-1,0 0 1,1-1 0,-1 0-1,0 1 1,0-1-1,1 0 1,-1 0-1,0 0 1,0-1-1,0 1 1,1 0 0,-1-1-1,3-1 1,-1 1 3,-1-1 0,1 0 0,-1 0 0,1 0 0,-1 0 0,0 0 0,0-1 0,0 0 0,0 1 0,-1-1 0,1 0 0,2-5 0,1-2 7,-1 0-1,0 0 0,0-1 1,-1 1-1,4-20 1,9-60 77,-13 62-81,6-46 11,9-46-116,-14 98 48,1 1 1,1 0-1,14-31 1,-18 46 14,0 1 0,0-1 1,1 1-1,0-1 1,0 1-1,1 0 0,-1 1 1,1-1-1,0 1 1,0 0-1,0 0 0,1 0 1,0 1-1,-1 0 1,1 0-1,0 0 0,1 1 1,11-3-1,2 1 15,1 1-1,0 1 1,0 1-1,34 2 1,-10 3 226,76 18 0,-112-20-245,7 0 16,-14-2-23,1 0 1,0 0 0,-1 0 0,1 1 0,-1-1 0,1 1-1,-1 0 1,1 0 0,-1 0 0,1 0 0,2 2 0,-5-3-258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6:45.3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6 3968,'1'-6'11074,"-13"9"-9237,6-1-1681,1 1-1,0 0 1,0 0-1,0 0 1,0 0-1,1 1 1,-1 0-1,1 0 1,0 0-1,0 0 0,1 1 1,-1 0-1,1-1 1,0 1-1,0 0 1,0 1-1,1-1 1,0 0-1,0 1 0,-2 6 1,3-7-84,0-1-1,1 1 1,-1-1 0,1 1-1,0 0 1,0-1 0,0 1-1,1-1 1,-1 1 0,1-1-1,0 1 1,0-1 0,1 0-1,-1 1 1,1-1 0,0 0 0,0 0-1,1 0 1,-1 0 0,1-1-1,0 1 1,0 0 0,0-1-1,0 0 1,1 0 0,6 5-1,-4-5 20,1 1 0,-1-1 0,1 0-1,0 0 1,0-1 0,1 0-1,-1 0 1,0-1 0,1 0 0,-1 0-1,1-1 1,-1 0 0,0 0 0,1-1-1,7-1 1,-10 1-50,-1 1 0,0-1 0,0-1 0,0 1 0,0-1-1,0 1 1,0-1 0,0-1 0,0 1 0,0 0 0,-1-1 0,1 0 0,-1 1 0,0-2 0,0 1 0,0 0 0,0 0-1,-1-1 1,1 0 0,-1 1 0,0-1 0,0 0 0,0 0 0,-1 0 0,1 0 0,-1-1 0,1-5 0,-1 5-38,-1 1 0,1-1 1,-1 0-1,0 0 1,0 0-1,-1 0 1,1 0-1,-1 0 0,0 0 1,-1 0-1,1 0 1,-1 0-1,0 1 0,-5-9 1,4 8-20,0 1 1,-1 0-1,1 0 1,-1 0 0,0 0-1,-1 1 1,1-1-1,0 1 1,-1 0-1,0 1 1,0-1-1,0 1 1,-9-3-1,3 2-95,-1 1-1,0 0 1,0 0-1,0 1 0,1 1 1,-1 0-1,0 1 1,0 0-1,0 1 1,0 0-1,-11 4 1,22-6-130,-1 1 0,1-1 0,0 1 0,0-1 1,0 1-1,0-1 0,0 1 0,0-1 0,0 1 1,0 0-1,0 0 0,-2 1 0,3-1 78,0-1 0,0 0 0,-1 1 0,1-1 0,0 0 0,0 1-1,0-1 1,0 1 0,0-1 0,0 0 0,0 1 0,0-1 0,0 1 0,0-1 0,0 0 0,0 1-1,0-1 1,0 1 0,0-1 0,0 0 0,1 1 0,-1-1 0,0 0 0,0 1 0,0-1 0,1 0-1,-1 1 1,0-1 0,0 0 0,1 1 0,-1-1 0,0 0 0,1 0 0,-1 1 0,0-1 0,1 0 0,-1 0-1,0 0 1,1 1 0,-1-1 0,0 0 0,2 0 0,12 6-5074,7 2 1733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2:51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 4224,'0'-1'193,"0"1"1,0-1-1,1 0 1,-1 1-1,0-1 1,0 0-1,0 1 0,0-1 1,0 1-1,0-1 1,0 0-1,0 1 1,0-1-1,0 0 1,0 1-1,0-1 0,-2-3 2113,4 12 846,0 1-2676,8 22 205,-1 0 0,-2 0 0,4 50 0,-8-2-396,3 49 289,10 67 54,-5-57-14,-6-105 704,-5-36-1253,1 0 1,-1 1-1,1-1 0,0 0 1,0 0-1,0 0 1,0 0-1,2-3 0,6-15-115,1-8 5,50-124-24,-50 132 19,0 1-1,2 1 1,0 0 0,1 0 0,21-21-1,-32 37 44,0 1 0,0 0 0,0 0 0,1 1-1,-1-1 1,1 0 0,-1 1 0,1-1-1,-1 1 1,1 0 0,0 0 0,0 0 0,4-1-1,-6 2 30,1 0-1,0 0 0,0 0 1,-1 0-1,1 1 0,0-1 1,-1 0-1,1 1 0,0-1 1,-1 1-1,1-1 0,-1 1 1,1 0-1,-1 0 0,1 0 0,-1 0 1,0 0-1,1 0 0,-1 0 1,0 0-1,0 1 0,0-1 1,0 0-1,2 3 0,1 3 41,-1 0-1,0-1 0,0 1 0,-1 0 0,1 0 0,-1 0 0,1 12 1,3 53 270,-6-68-315,2 53 60,-6 68-1,3-117-66,0-1 1,-1 0-1,-4 12 0,0-3-685,-1 1-1678,7-17 2095,-1 0-1,1 1 0,0-1 0,-1 1 1,1-1-1,-1 0 0,1 1 0,0-1 1,-1 0-1,1 0 0,-1 1 0,1-1 1,-1 0-1,1 0 0,-1 0 0,1 1 1,-1-1-1,1 0 0,-1 0 0,0 0 1,1 0-1,-1 0 0,1 0 0,-2 0 1,-7-1-2270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31:56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67 149 5216,'-3'0'242,"-36"3"1136,14-1 2660,44 3-1446,-3-3-1804,0 0 0,1-1 0,-1-1 0,0-1 1,0 0-1,1-1 0,-1-1 0,-1-1 0,26-8 0,10-8-1207,74-40 0,-61 28-2736,-27 16-1506,2 4 1440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6:46.6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35 4064,'-13'-27'2394,"11"20"798,4 14 454,-1 31-2612,2-1 1,2 0 0,10 42 0,37 108 439,-33-123-613,-12-48-636,-6-13-97,1 0 1,-1 0 0,0 0-1,0 0 1,0 1 0,0 3-1,-14-31 1542,3-10-1620,1-1 1,2 1 0,2-2-1,0 1 1,2-57 0,3 78 60,1 1 0,1-1 0,5-23 0,-6 32-94,1 1 1,-1-1 0,1 0-1,-1 1 1,2-1 0,-1 1 0,0 0-1,1 0 1,-1 0 0,1 0-1,1 0 1,-1 0 0,0 1-1,5-4 1,-3 4 22,0 0 0,0 0 0,0 0 0,0 0 0,1 1 0,0 0 0,-1 0 0,1 1 0,0-1 0,0 1 0,-1 1 0,1-1 0,0 1 0,0 0 0,0 0 0,0 1 0,0-1 0,0 1 0,0 1 0,-1-1 0,1 1 0,0 0 0,-1 0 0,1 1 0,-1 0 0,0 0 0,5 3 0,41 34 156,-37-28-326,23 14 0,-31-44-12376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6:46.9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270 0 5888,'-49'13'1898,"47"-13"-1813,0 0 0,0 1 0,0 0-1,1-1 1,-1 1 0,0 0 0,0 0-1,-2 2 1,-1 0-116,-5 3 388,0 0 0,0 1-1,1 1 1,0-1 0,0 1-1,1 1 1,0 0 0,0 0-1,-6 11 1,1 4 456,1 0 0,1 1 0,1 1 0,-12 49 0,11-18 128,-7 76-1,14-40-426,4-84-481,1 1-1,0 0 1,1-1-1,0 1 1,0-1-1,1 0 0,6 14 1,-3-12 16,0-1 0,1 0 0,0 0 0,1 0 0,0-1 0,1 0 0,0-1 0,0 0 0,1 0 0,0-1 0,18 10 0,1-2-857,0-2-1,0-1 1,41 11 0,-6-3-1144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6:47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5056,'3'-1'553,"-2"0"-474,-1 1 0,1 0-1,0-1 1,0 1-1,0 0 1,-1 0 0,1 0-1,0-1 1,0 1-1,0 0 1,-1 0 0,1 0-1,0 1 1,0-1-1,0 0 1,-1 0 0,1 0-1,0 0 1,0 1-1,0-1 1,0 1-1,5 0-100,101 30 2764,-85-23-2220,87 36 2100,-93-36-2139,0 0-1,0 1 1,-1 1 0,24 21 0,-26-18-189,-2 0 1,1 1 0,-2 0-1,0 1 1,0 0 0,-1 0-1,-1 1 1,-1 0 0,6 18-1,-1 5 550,-2-1-1,11 78 1,-19-92-617,0-1 0,-1 0 0,-2 1 1,-5 37-1,4-49-195,0 0 0,-1 0 0,-1-1 0,0 1 0,0-1 0,-1 0 0,-1 0 0,0-1 0,0 1 0,-12 13 0,14-19-116,0-1 1,0 0 0,-1 0 0,1 0 0,-1 0-1,0-1 1,0 0 0,-1 0 0,-6 3 0,-16 8-451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6:48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54 6240,'-10'-9'12850,"17"9"-8638,24 0-5374,-21 0 2269,59 1-717,-1-4-1,81-12 0,-82 3-159,72-1-1,-40 12-53,-96 1-859,11 0 2203,-10-2-3264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6:48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77 5216,'-3'1'161,"-17"-3"3021,18 2-2395,0-1 1,1 1-1,-1-1 0,1 0 0,-1 0 0,1 1 0,0-1 0,-1 0 0,1 0 1,0 0-1,-2-2 0,3 3-706,0 0 0,0 0 0,0 0 0,0 0 0,0 0 0,-1-1 0,1 1 0,0 0 0,0 0 0,0 0 0,0 0 0,0 0 0,0-1 0,0 1 0,0 0 0,0 0 0,0 0 0,0 0 0,0 0 0,0-1 0,0 1 0,0 0 0,0 0 0,0 0 0,0 0 0,0 0 0,1-1 0,-1 1 0,0 0 0,0 0 0,0 0 0,0 0 0,0 0 0,0 0 0,0 0 0,0-1 0,0 1 1,1 0-1,7-5 1209,12-3-530,189-20 873,-99 16-1138,-74 8-929,0 2-1,0 2 0,61 6 1,-93-6-302,-1 1 1,1-1 0,-1 1-1,0 0 1,1 0 0,-1 0-1,5 3 1,2 6-2235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6:53.1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1148 2560,'-2'5'7959,"9"-6"-2228,-4-1-5997,13-17 934,-2-1 1,0 0 0,-1 0 0,12-28-1,43-96 362,25-48-177,-12 62-821,-47 78 146,-3-1 0,38-85-1,-56 104-57,11-44 0,-5 15 20,-13 48-197,-1-1 1,-1 0-1,0 0 1,-1-1-1,-1 1 1,0-27-1,-2 125-260,14 108 0,19-31 668,-3-19 156,-25-114-420,29 164 467,16-3 32,-19-99-138,-29-82-251,-8-23-14260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6:53.4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8 3136,'-15'0'1029,"4"-5"611,9 3-423,6 3-111,-3 0-786,0-1 0,1 0 0,-1 1 0,0-1 0,1 0 1,-1 0-1,1 0 0,-1 0 0,0 0 0,1 0 0,1-1 0,4 1 447,180 5 5302,-102-3-5043,57-1-682,-122-4-957,-2-2 154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6:54.8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193 17 2912,'1'0'162,"-1"0"1,1-1 0,-1 1-1,1 0 1,0-1-1,-1 1 1,1-1-1,-1 1 1,1 0 0,-1-1-1,0 0 1,1 1-1,-1-1 1,1 1-1,-1-2 1,-7-4 4996,5 4-4247,-4 2-365,-1-1 1,1 1-1,0 0 1,0 1-1,-11 1 1,8 2-387,-1 0 1,1 1-1,1 0 1,-1 0-1,1 1 1,0 0-1,0 1 0,0 0 1,1 0-1,-9 11 1,14-15-135,-1 0 1,1 0-1,0 0 1,0 1-1,0-1 1,1 1-1,-1-1 1,1 1-1,-1 0 0,1-1 1,1 1-1,-1 0 1,0 0-1,1 0 1,0 0-1,0-1 1,0 1-1,0 0 1,2 5-1,-1-3 12,1 0-1,1 0 1,-1 0 0,1-1-1,0 1 1,0-1-1,1 1 1,0-1 0,-1 0-1,2-1 1,4 5-1,2 1 21,0-1 0,1-1 0,23 12 0,-27-15 66,1 0 1,-1 1-1,-1 0 1,1 0-1,12 14 1,-17-16-43,0-1 1,0 1-1,0 0 1,-1 0-1,1 0 1,-1 0-1,0 0 1,0 0-1,-1 1 1,1-1-1,-1 1 1,0-1-1,0 1 1,0 5-1,-2-7-9,1 1 1,-1 0-1,1-1 1,-1 1-1,0-1 0,0 0 1,-1 1-1,1-1 0,-1 0 1,-3 6-1,-24 28 232,19-26-225,5-5-31,-1-1-1,1 0 1,-1 0-1,-1 0 0,1-1 1,-1 0-1,0 0 1,-13 5-1,-4-1 115,-33 8 1,36-15-277,38 4 389,1-2 128,-18-3-421,5 1-144,-1 1 144,-3-2-53,15-4-5981,8-3 863,-16 4 3518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6:56.0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1 447 3904,'0'0'86,"0"1"1,0-1-1,0 0 1,0 0-1,0 1 0,0-1 1,0 0-1,0 0 1,1 0-1,-1 0 1,0 1-1,0-1 0,0 0 1,0 0-1,0 0 1,1 0-1,-1 1 1,0-1-1,0 0 0,0 0 1,1 0-1,-1 0 1,0 0-1,0 0 1,0 0-1,1 0 0,-1 0 1,0 0-1,0 0 1,1 0-1,-1 1 1,0-2-1,0 1 0,0 0 1,1 0-1,-1 0 1,15-2 2018,14-8-352,-11 1-626,31-23 1,-22 14-423,0 0-342,0-1 0,-2-2 1,-1 0-1,0-2 0,-2-1 1,0 0-1,18-29 0,1-4 135,27-42 561,-62 92-946,1-3 169,-5 7-140,-4 3-33,1 1-58,0 1 1,1 0-1,-1-1 0,0 1 1,0 0-1,1-1 1,-1 1-1,0 3 1,-2 5 29,-7 26 211,0 2 0,3-1 0,-5 57 0,11-82-184,0 0 0,1 0 0,0 0 0,1 0 0,4 20 0,-4-26-33,0-1 1,1-1-1,0 1 1,0 0-1,0 0 0,0-1 1,1 1-1,0-1 1,0 0-1,0 0 1,0 0-1,0 0 1,1 0-1,0-1 0,0 1 1,4 2-1,-6-5-43,1 0-1,-1 0 1,0 0-1,0 0 1,1 0-1,-1 0 1,0-1-1,1 1 1,-1-1-1,1 1 1,-1-1-1,1 0 0,-1 0 1,1 0-1,-1 0 1,0-1-1,1 1 1,-1-1-1,1 0 1,-1 1-1,0-1 1,1 0-1,-1 0 1,0 0-1,0-1 1,0 1-1,0 0 1,0-1-1,0 0 1,0 1-1,2-3 1,4-5 37,0-1 0,-1 1 1,0-1-1,10-19 1,58-120-344,-61 119 383,-11 25-99,-1 1 0,1-1 0,0 1 0,6-8 1,-8 12-8,-1-1 0,1 1 1,0-1-1,-1 1 0,1-1 0,-1 1 1,1 0-1,0-1 0,-1 1 1,1 0-1,0-1 0,-1 1 0,1 0 1,0 0-1,-1-1 0,1 1 1,1 0-1,-1 0 3,-1 1-1,1-1 1,-1 0-1,1 1 1,0-1 0,-1 0-1,1 1 1,-1-1-1,1 0 1,-1 1 0,0-1-1,1 1 1,-1-1 0,1 1-1,-1-1 1,0 1-1,1 0 1,-1-1 0,0 1-1,0-1 1,0 1-1,1 0 1,-1-1 0,0 2-1,2 8-14,1 0 0,-2 1 0,0-1-1,0 20 1,-7 44 208,3-34-53,1-27-118,2-10 5,-1-1 1,1 1 0,0 0-1,-1-1 1,2 1 0,-1 0-1,0 0 1,1 4 0,-1-7-29,1 0 0,-1 0 0,0 1 0,0-1 1,0 0-1,0 0 0,1 0 0,-1 0 0,0 0 1,0 0-1,0 1 0,1-1 0,-1 0 1,0 0-1,0 0 0,0 0 0,1 0 0,-1 0 1,0 0-1,0 0 0,1 0 0,-1 0 0,0 0 1,0 0-1,1 0 0,-1 0 0,0 0 0,0 0 1,0 0-1,1-1 0,-1 1 0,0 0 0,0 0 1,0 0-1,1 0 0,-1 0 0,0 0 1,0-1-1,0 1 0,0 0 0,0 0 0,1-1 1,9-12 102,0 0 0,13-25 1,7-10-120,-13 23 16,-9 13-90,1 0 0,20-21 0,-29 32 80,1 1 1,-1-1 0,1 1 0,-1-1-1,1 1 1,-1-1 0,1 1 0,0 0 0,-1-1-1,1 1 1,-1 0 0,1 0 0,0-1-1,-1 1 1,1 0 0,0 0 0,-1 0 0,1 0-1,0 0 1,0 0 0,-1 0 0,1 0-1,0 0 1,-1 0 0,2 0 0,-1 1-1,0 0 0,0-1-1,0 1 1,0 0 0,0 0 0,0 0 0,0-1 0,-1 1 0,1 0 0,0 0 0,-1 0 0,1 0-1,0 2 1,2 3 9,-1 0-1,0 0 0,0 1 0,0 5 0,2 13 105,9 40 625,-11-58-695,0-1-1,0 1 1,1-1-1,0 0 1,0 1-1,1-1 1,5 7 0,-5-8 11,0 0 0,1 0 1,-1-1-1,1 1 0,0-1 1,1 0-1,-1-1 0,9 5 0,-9-6-230,-1 0-1,1 0 0,1-1 0,-1 0 0,0 0 0,0 0 0,0-1 0,1 1 0,-1-1 0,9-1 0,-3 0-916,10-1-2948,-19 1 3398,-1 1 0,1 0 0,-1-1-1,1 1 1,-1-1 0,0 0 0,1 1 0,-1-1 0,0 0-1,0 0 1,2-1 0,5-4-2397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6:56.4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44 7296,'-37'-15'3328,"21"3"-2912,11 7 1728,5-3-2048,8 5-96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31:57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5216,'-5'5'5242,"5"-5"-4868,0 1 1,0-1-1,0 1 0,0-1 1,0 1-1,-1-1 1,1 0-1,0 1 0,0 0 1,-2 19 1441,1-10-501,0-6-1053,0 1 0,1-1 0,0 1-1,0-1 1,0 1 0,0-1 0,1 1 0,0-1 0,1 5 0,-2-7-193,1 0 1,0 0 0,-1 0-1,1 0 1,0-1-1,0 1 1,0 0-1,1 0 1,-1-1-1,0 1 1,0-1-1,1 0 1,-1 1-1,1-1 1,-1 0-1,1 0 1,0 1-1,0-1 1,-1-1 0,1 1-1,0 0 1,0 0-1,2 0 1,8 1 206,0-1 0,1 0 1,-1 0-1,12-2 0,-16 1-163,-1-1 0,0 0-1,1 0 1,-1-1-1,0 0 1,0-1 0,11-4-1,-16 6-110,-1 1 0,0-1 0,0 0 0,1 0 0,-1 0 0,0 0 0,0 0 0,0 0-1,0 0 1,0 0 0,0 0 0,-1 0 0,1 0 0,0-1 0,0 1 0,-1 0 0,1-1 0,-1 1 0,1 0-1,-1-1 1,0 1 0,1-2 0,-2 1 9,1 1 0,0-1 0,0 1 0,-1-1-1,1 1 1,-1-1 0,1 1 0,-1 0 0,1-1 0,-1 1-1,0 0 1,0-1 0,0 1 0,0 0 0,0 0 0,0 0 0,0 0-1,0 0 1,0 0 0,-1 0 0,1 0 0,-2 0 0,-2-2-100,0 1 0,0-1 0,0 1 1,-1 1-1,1-1 0,-1 1 0,0 0 1,1 0-1,-1 0 0,0 1 1,1 0-1,-1 0 0,0 1 0,-9 1 1,9-1-563,1 1 1,0-1 0,0 1-1,0 0 1,0 0 0,0 1-1,0-1 1,0 1 0,-7 6-1,8-4-1276,16-6-5724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6:57.8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246 0 3904,'-10'0'11680,"1"1"-10289,8-1-1326,0 1 0,0-1 0,-1 1 0,1 0 0,0-1 0,0 1 0,0 0-1,0 0 1,0 0 0,0 0 0,-1 2 0,-7 6 314,-9 4-70,1 1-1,0 2 1,-21 23 0,29-27-210,0-1-1,0 2 1,1-1-1,1 1 1,0 0-1,-6 17 1,1 7 151,1 1 0,2 0 0,2 0 0,-3 43-1,8-49-36,1 0 1,2 1-1,1-1 0,2 0 0,9 41 0,-9-61-110,0 0 1,1 0-1,0-1 0,0 1 1,1-1-1,1-1 0,0 1 1,15 16-1,4 1 350,45 37 0,-27-27-70,-43-37-413,-1 0 0,1-1 0,-1 1 0,1 0 0,0-1 0,0 1 0,-1-1 0,1 1 0,0-1 0,0 1 1,0-1-1,0 0 0,1 1 0,-2-1-210,1-1-1,-1 1 1,1-1 0,-1 1 0,0-1-1,1 1 1,-1-1 0,1 1 0,-1-1 0,0 0-1,1 1 1,-1-1 0,0 1 0,0-1-1,0 0 1,1 0 0,0-3-953,3-5-1405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6:58.7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9 6816,'0'-1'185,"-1"0"-1,0 0 1,0 1 0,1-1 0,-1 0 0,0 1-1,0-1 1,0 1 0,0-1 0,0 1 0,0 0-1,0-1 1,0 1 0,0 0 0,0 0-1,0-1 1,0 1 0,0 0 0,-2 0 0,2 14 3757,1 28-2309,0-29-1001,7 294 3432,4-1-1914,-11-296-2018,0 0 0,1 0 0,0 0 1,5 18-1,-5-20 561,-2-17-341,2-1-294,0 1 0,1-1-1,4-15 1,2-14-6,15-103-100,-15 106 33,1 0 1,27-65-1,-30 88 13,1 0-1,0 0 1,0 1 0,1 0-1,1 1 1,0 0 0,1 0-1,0 0 1,1 2 0,14-12 0,-10 10-86,1 1 0,22-11 0,-33 19 57,1 0 0,-1 0 0,0 0 0,1 0 0,-1 1 0,1 0 0,-1 0 0,1 1 0,-1-1 0,1 1 0,0 0 0,6 2 0,-10-2 25,-1 0-1,1 0 1,-1 1-1,0-1 1,1 1-1,-1-1 1,0 1 0,1 0-1,-1 0 1,0-1-1,0 1 1,0 0 0,1 0-1,-1 0 1,0 0-1,0 0 1,-1 0 0,1 1-1,0-1 1,0 0-1,0 0 1,0 2-1,0 0 2,-1 0 0,1 0 0,-1-1 0,1 1 0,-1 0 0,0 0 0,0 0 0,0 0 0,-1 0 0,0 4 0,-2 5 85,-1 0 0,0 0 0,-12 22 0,9-21-51,-1 0 0,0 0 0,-1-1 0,0 0-1,-1 0 1,-14 12 0,17-18-22,0 0 0,0 0-1,-1-1 1,0 0 0,0-1 0,0 0-1,0 0 1,-1 0 0,1-1-1,-1 0 1,-13 1 0,3-1 1,-27 1 0,49 1-109,26 21 253,45 31 0,15 14 488,1 18 314,-82-76-908,-9-9-813,-5-6-1440,1-2 415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6:59.1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20 102 6880,'-12'26'2229,"12"-25"-2166,0 0 0,-1 0 0,1 0-1,0 0 1,0 0 0,-1 0 0,1 0 0,0 1 0,0-1 0,0 0-1,0 0 1,1 0 0,-1 2 0,2 35 575,1 13 3486,10 53-1,-6-58-1595,-14-72-976,-2-26-1380,-1-75 0,6 64 1,3 53-63,1 1-1,0-1 1,0 0 0,1 0-1,3-16 1,-3 24-71,-1-1 0,1 1 0,0 0 0,-1 0 1,1 0-1,0 0 0,0 1 0,0-1 0,1 0 0,-1 0 1,0 1-1,1-1 0,-1 0 0,1 1 0,-1-1 1,1 1-1,0 0 0,0 0 0,0 0 0,0 0 0,0 0 1,-1 0-1,2 0 0,-1 0 0,0 1 0,0-1 0,0 1 1,0 0-1,0-1 0,4 1 0,8 1 40,0 1 1,-1 0-1,1 1 0,-1 0 0,21 9 0,-17-6-685,1-1 0,24 4-1,-24-5-353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6:59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6656,'13'8'3675,"15"14"-2140,-4 5 328,-1 0 0,23 35-1,-18-23-383,-10-15-887,0 2 0,-2 0 0,-2 1 0,0 0 0,12 36 0,0 16 248,-4 1 0,-3 0 0,14 145 0,-32-191-817,0-1 1,-2 1 0,-2 0 0,-1 0-1,-2-1 1,-1 0 0,-1 0 0,-2 0-1,-1-1 1,-25 48 0,31-71-361,1 0 0,-2-1 0,-6 10 0,7-13-597,-1 1 1,1-1-1,-1 0 1,-8 6-1,-19 14-2485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7:59.8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5 2560,'-3'-4'5539,"8"4"-3145,7 4 611,-11-3-2631,7 3-171,-1-1 0,1 0 0,0 0 0,0 0 1,0-1-1,0 0 0,1-1 0,-1 1 0,16-1 1,-21-1-168,-1 0 0,1 0 0,-1 0 0,1 1 0,-1-1 0,1 1 0,-1 0 0,1-1 0,-1 1 0,0 0 0,1 1 0,-1-1 0,0 0 0,0 1 0,0-1 0,0 1 0,0-1 0,0 1 0,2 3 0,-3-4 2,0 1 0,0-1 1,-1 1-1,1-1 1,0 1-1,-1 0 0,1-1 1,-1 1-1,0 0 1,1-1-1,-1 1 0,0 0 1,0-1-1,0 1 1,0 0-1,0 0 0,-1-1 1,1 1-1,0 0 1,-1-1-1,0 1 0,1-1 1,-1 1-1,0 0 0,1-1 1,-1 0-1,0 1 1,0-1-1,-2 2 0,-2 4 90,-6 8 79,-1-1 0,0 0 0,-1-1 0,-18 14 0,-7 2 198,38-28-371,1 0 0,0 0 0,0 0 0,0-1-1,0 1 1,0 0 0,0-1 0,0 1-1,0-1 1,1 1 0,1 0 0,5 1 39,-3-1-15,0 1 0,0-1 0,0 1 1,0 0-1,-1 0 0,1 1 0,4 3 0,-8-5-48,14 10 316,0 0-1,-1 2 1,22 25 0,-33-34-179,0 0 0,0-1-1,-1 1 1,1 0 0,-1 1 0,0-1-1,0 0 1,-1 1 0,1-1 0,-1 1-1,0-1 1,0 1 0,-1 0 0,1-1-1,-1 1 1,0 0 0,0 0 0,-1-1-1,1 1 1,-3 9 0,1-11-117,1 1 0,-1 0 0,0-1 0,0 1 0,-1-1 0,1 0 0,-1 1 0,1-1-1,-1 0 1,0-1 0,0 1 0,0 0 0,-1-1 0,1 0 0,-1 0 0,1 0 0,-6 2 0,-7 3-789,0-2-1,-30 7 1,40-11 413,-57 11-3900,34-4 2279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8:07.3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545 502 2304,'3'2'9118,"-5"1"-6383,1-2-2643,0-1 1,0 1-1,1-1 0,-1 0 1,0 1-1,0-1 0,0 0 0,1 0 1,-1 0-1,0 0 0,0 0 1,0 0-1,0 0 0,1 0 0,-1 0 1,0 0-1,-1 0 0,-13-4 1027,9 1-859,0 2 1,-1-1-1,1 1 0,-1 0 1,1 0-1,-1 0 1,1 1-1,-1 0 0,-7 2 1,-12 2 184,1 1 1,-48 17 0,-49 32 94,103-45-471,-1 2 1,1 0-1,1 1 0,0 1 1,1 1-1,0 1 0,2 0 1,-17 19-1,29-30-56,1-1 0,-1 0 0,1 1 0,0-1 0,0 1 0,0-1 0,1 1 0,0 0 0,-3 7 0,4-9 1,0 0 1,0 1-1,0-1 0,1 0 0,-1 0 0,0 1 1,1-1-1,-1 0 0,1 0 0,0 0 0,0 0 1,0 0-1,0 0 0,0 0 0,0 0 0,0 0 1,1 0-1,1 2 0,3 1 23,0 0 1,0 0-1,0 0 0,1-1 1,-1 0-1,1 0 0,0-1 1,0 0-1,14 5 0,1-2 1,1-1-1,23 4 0,-30-7 37,0-1-1,0 0 1,1-1 0,-1-1-1,0-1 1,26-5-1,-36 6-38,1-1 0,0 0 0,-1-1 0,0 1 0,1-1 0,-1 0 0,0-1 0,0 1 0,-1-1 0,1-1-1,-1 1 1,0-1 0,0 0 0,0 0 0,-1 0 0,0 0 0,0-1 0,4-8 0,-1-2-8,-1 0 0,-1-1 1,0 1-1,-1-1 0,2-25 0,2-89 163,-7 105-180,-7-419-112,5 423-37,2 17 55,-1 0-1,0 0 1,-1 1 0,-1-9 0,-3 24-278,-3 19 523,1 1 0,1 0 0,2 0 0,1 0 0,2 33 0,16 158 693,-12-186-754,0-3 46,11 86 80,-11-98-213,2 0-1,0 0 0,12 29 0,-8-29-113,-7-13-151,1-1 1,0 0 0,0 0-1,1 0 1,0 0 0,0-1-1,10 12 1,-2-6-1056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8:08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39 202 4480,'-2'0'455,"-1"0"1,1 0-1,0 0 0,0 0 1,0-1-1,0 1 0,0-1 1,0 1-1,0-1 1,0 0-1,0 0 0,-3-1 1,5 1-210,-1 0 1,0 1-1,0-1 0,1 0 1,-1 0-1,0 0 0,1 0 1,-1 0-1,1 0 1,-1 0-1,1 0 0,0 0 1,-1 0-1,1 0 1,0 0-1,0 0 0,0-1 1,-1 1-1,1 0 1,1 0-1,-1 0 0,0 0 1,0 0-1,1-2 0,0-2 147,0 0 0,0 0-1,1 0 1,0 0-1,0 0 1,0 0-1,1 1 1,0-1-1,5-7 1,3 0 178,23-21 1,-30 29-489,8-7 115,1 0 0,20-12 0,-30 21-173,0 0 0,0 0 0,0 0 0,0 0-1,0 1 1,1 0 0,-1 0 0,1 0-1,-1 0 1,1 0 0,-1 0 0,1 1-1,-1 0 1,1 0 0,-1 0 0,1 0 0,5 1-1,-7 0-6,-1 0 0,0 0 0,1-1 0,-1 1-1,0 0 1,0 0 0,0 0 0,0 0-1,0 1 1,0-1 0,0 0 0,0 0 0,0 1-1,0-1 1,-1 0 0,1 1 0,0-1 0,-1 1-1,1-1 1,-1 1 0,0-1 0,0 1 0,1-1-1,-1 2 1,0 6 39,1-1-1,-2 1 1,0 9 0,0-10 45,-1 25 130,-6 41 405,3-39-453,-3 66 0,9-92-167,-1 0 0,1-1 0,0 1 0,1 0 0,0-1 0,0 0 1,1 1-1,0-1 0,7 12 0,-8-15 45,1 0 0,1 0 1,-1-1-1,1 0 0,-1 1 1,1-1-1,0-1 0,1 1 1,-1 0-1,1-1 0,-1 0 1,1 0-1,0 0 0,0-1 1,8 3-1,-10-4-17,0-1 1,0 1-1,-1-1 0,1 0 1,0 0-1,0 0 0,-1 0 1,1-1-1,0 1 0,0-1 1,-1 0-1,1 1 1,-1-1-1,1 0 0,0-1 1,-1 1-1,0 0 0,1-1 1,-1 1-1,0-1 0,0 0 1,0 0-1,0 0 1,3-3-1,2-4-52,0 0 0,0 0 0,-1-1 0,9-18 0,-6 5 91,-1-1 0,-1 0 0,6-42 0,-3-16-190,2-10 121,-11 88 0,0-1 0,0 1 0,1 0 0,-1-1 0,1 1 0,0 0 0,0 0 0,1 0 0,-1 0 0,1 1 0,0-1 0,0 1 0,0 0 0,0-1 0,1 1 1,4-3-1,-4 4 19,1-1 0,0 1 0,0 0 1,0 0-1,0 0 0,0 1 1,0-1-1,1 1 0,-1 0 1,0 1-1,1 0 0,-1 0 1,8 0-1,1 2 12,0 1 0,0 0 0,0 1 1,-1 1-1,20 9 0,-15-6-73,-17-7-90,-1 3-2811,0-2 2032,-1 1 1,1-1-1,-1 0 0,1 1 0,-1-1 0,0 0 1,0 0-1,-1 3 0,-5 15-8503,6-4 5037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8:09.0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14 5728,'-28'3'9091,"1"5"-4643,19-5-4042,1 1 0,0 0 0,0-1 0,0 2 1,1-1-1,-1 1 0,1 0 0,-9 10 0,13-13-354,1-1 0,0 1 0,-1-1 0,1 1 0,0-1 0,0 1 0,0 0 0,0-1 1,1 1-1,-1 0 0,0 0 0,1 0 0,-1-1 0,1 1 0,0 0 0,0 0 0,-1 0 0,1 0 0,0 0 0,1 0 0,-1 0 0,0 0 0,0 0 0,1-1 0,-1 1 1,1 0-1,0 0 0,0 0 0,-1-1 0,1 1 0,0 0 0,0-1 0,1 1 0,1 2 0,1 0 29,1 0 1,-1 0-1,1 0 0,0 0 0,1-1 1,-1 0-1,0 0 0,1 0 0,9 3 1,-7-4 14,0 0 0,0 0 0,0-1 0,0 0 0,0-1 0,1 0 0,-1 0 0,0 0 0,0-1 0,0 0 0,0-1 0,13-4 0,-11 3-34,-1-1-1,0 0 1,0-1-1,0 1 1,-1-2-1,0 1 1,0-1-1,0-1 1,0 1-1,7-10 1,-12 13-66,-1-1 1,0 1-1,0 0 0,0-1 1,0 1-1,0-1 0,-1 1 1,0-1-1,2-7 0,-3 9 4,1 1-1,-1-1 0,0 0 0,0 0 0,0 0 0,0 0 0,0 0 0,0 0 0,-1 1 0,1-1 0,-1 0 0,1 0 0,-1 0 0,1 1 0,-1-1 0,0 0 0,0 1 0,0-1 0,0 0 0,0 1 0,-1-1 0,-1-1 0,-2 0-59,0 0-1,1 0 1,-1 1-1,0 0 1,0 0-1,0 0 1,0 1-1,0 0 1,-1 0-1,1 0 1,0 0-1,-6 1 1,-7 0-172,1 0 0,-27 5 0,-4 6-1942,44-9 1176,0-1 1,0 1-1,0 0 0,0 0 1,-4 3-1,0 4-5045,7 2 1953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8:09.8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36 3552,'-20'-5'1299,"-3"-1"1806,21 5-2418,0 0 0,0 0 0,0 0 0,0 0 0,0 0 0,1-1 0,-1 1 0,0 0 0,-1-3 0,-6-4 1966,6 6-1085,7 6 1662,6-2-1732,-2 0-1298,0-1 0,0 0 0,11-1 0,1 1-66,247 11 298,198-7 428,-282-6-547,-101 1-95,162 2 518,-178 2-376,108 21 0,-160-22-356,1-1 0,27 2 0,-12-7-2341,-22 2 993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8:10.7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388 604 7136,'0'0'66,"0"0"1,0 0 0,0 0-1,0 0 1,-1 1 0,1-1-1,0 0 1,0 0 0,0 0 0,-1 0-1,1 0 1,0 0 0,0 0-1,0 0 1,-1 0 0,1 0-1,0 0 1,0 0 0,-1 0-1,1 0 1,0 0 0,0 0-1,0 0 1,-1 0 0,1 0-1,0 0 1,0 0 0,-1 0-1,1 0 1,0 0 0,0 0-1,0-1 1,0 1 0,-1 0-1,1 0 1,0 0 0,0 0-1,0 0 1,0-1 0,-1 1-1,1 0 1,0 0 0,0 0-1,0-1 1,0 1 0,0 0-1,0 0 1,0 0 0,0-1-1,0 1 1,0 0 0,0 0-1,0-1 1,-1 1 71,1-1-1,0 1 1,0-1-1,0 1 0,0-1 1,-1 1-1,1-1 1,0 1-1,0-1 1,-1 1-1,1-1 1,0 1-1,-1 0 1,1-1-1,0 1 0,-1-1 1,1 1-1,-1 0 1,1 0-1,-1-1 1,1 1-1,-1 0 1,1 0-1,-1-1 1,1 1-1,-1 0 1,-14-4 2262,12 2-2099,-1 1 0,0 0 0,0 0 0,0 0 0,0 1 0,0-1 0,0 1 0,-7 1 0,-96 18 1373,103-18-1645,-85 25 699,78-22-635,-1 1 1,1 0-1,-1 1 1,2 0-1,-14 10 1,21-14-80,-1 1 0,1 0 1,0 0-1,1 0 1,-1 1-1,0-1 0,1 1 1,-3 4-1,4-6-2,0-1 0,1 1 0,-1-1 0,1 1 0,-1-1 0,1 1-1,0 0 1,-1-1 0,1 1 0,0 0 0,0-1 0,0 1 0,0 0 0,1-1-1,-1 1 1,0-1 0,1 1 0,-1 0 0,1-1 0,-1 1 0,1-1 0,0 1 0,0-1-1,1 2 1,2 2 39,0 0-1,1-1 1,-1 0-1,1 0 1,0-1-1,1 1 0,-1-1 1,0 0-1,1 0 1,-1-1-1,1 0 1,0 0-1,0 0 1,0-1-1,12 2 1,-8-2 0,0 0 1,0-1-1,0 0 1,0-1-1,0 0 1,0-1-1,0 1 1,-1-2-1,12-3 1,-14 2-29,1 0 0,-1 0 0,0 0 1,0-1-1,0 0 0,-1 0 0,8-8 0,-3 1-22,0-1-1,15-22 1,-19 22-16,0 1 0,-1-1 0,-1 0 0,0-1 0,0 0 0,3-18 0,8-86-18,-11 73 64,0 7-26,21-276 91,-26 312-95,0-3-57,0-1-1,0 1 1,0-1-1,-1 1 1,0-1-1,-3-9 1,4 15 58,0 1 1,0-1 0,0 0 0,0 0 0,0 0 0,0 0 0,0 0 0,0 0 0,0 0-1,0 0 1,0 0 0,0 0 0,0 0 0,0 0 0,0 0 0,0 0 0,0 0-1,0 0 1,0 0 0,0 1 0,0-1 0,0 0 0,0 0 0,0 0 0,0 0-1,0 0 1,0 0 0,0 0 0,0 0 0,0 0 0,0 0 0,0 0 0,0 0 0,0 0-1,0 0 1,-1 0 0,1 0 0,0 0 0,0 0 0,0 0 0,0 0 0,0 0-1,0 0 1,0 0 0,0 0 0,0 0 0,0 0 0,0 0 0,0 0 0,0 0 0,0 0-1,0 0 1,0 0 0,0 0 0,-1 0 0,1 0 0,-1 9 126,-4 53 495,12 302 875,14-209-1182,-11-93-346,-7-42-461,1-1 1,1 1 0,14 34-1,-18-53 322,-1 0 0,0-1 0,0 1 0,1 0-1,-1 0 1,1-1 0,-1 1 0,1 0 0,-1 0 0,1-1-1,-1 1 1,1 0 0,0-1 0,-1 1 0,1-1 0,0 1 0,1 0-1,-1-1-132,0 0 0,0 0 0,0 0 0,0 0 0,0 0-1,0 0 1,0-1 0,0 1 0,0 0 0,0-1-1,0 1 1,0-1 0,0 1 0,0-1 0,0 1 0,-1-1-1,1 1 1,0-1 0,0-1 0,19-15-5448,6-3 1893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31:57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24 8128,'-31'8'14870,"31"-8"-14780,12 0 1824,17-3-1125,292-26 875,-163 30-1648,-142-1-68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8:11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14 100 7712,'0'0'92,"0"0"1,-1-1-1,1 1 1,0 0-1,-1-1 1,1 1-1,0 0 1,-1 0-1,1 0 1,0-1-1,-1 1 1,1 0-1,-1 0 1,1 0-1,0 0 1,-1 0-1,1 0 1,-1-1 0,1 1-1,0 0 1,-1 0-1,1 0 1,-1 0-1,1 1 1,0-1-1,-1 0 1,1 0-1,-1 0 1,1 0-1,0 0 1,-1 1-1,0 11 1171,1-7-1161,1 11 1500,0 0 1,1 0-1,9 30 1,-2-10-285,-6-21-920,-1 0 118,2-1-1,0 1 1,0 0-1,9 18 1,-10-28-229,-1 0 0,0 0 0,0 0 1,-1 0-1,0 0 0,2 11 0,9-84 577,-8 2-847,-1 15 319,12-70-1,-12 105-294,-2 8 117,0 1-1,1-1 1,0 1 0,0-1 0,5-10-1,-6 17-129,0-1 1,-1 1-1,1 0 0,0 0 0,0 0 0,0 0 0,0-1 0,0 1 1,0 0-1,0 1 0,1-1 0,-1 0 0,0 0 0,0 0 0,1 1 0,-1-1 1,0 1-1,1-1 0,-1 1 0,1-1 0,-1 1 0,1 0 0,-1 0 1,1 0-1,-1 0 0,0 0 0,1 0 0,-1 0 0,1 0 0,-1 0 1,1 1-1,-1-1 0,1 1 0,-1-1 0,2 2 0,8 2 25,0 1-1,0 1 1,-1 0-1,1 0 1,-1 1 0,15 14-1,-7-7-1251,-4-7-6220,-5-3 3877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8:12.3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57 3808,'-9'0'9306,"1"-4"-3450,21-18-1360,-11 20-4353,0 0 0,0 0 0,0 0 0,0 0 0,0 1-1,0-1 1,1 1 0,-1-1 0,1 1 0,-1 0 0,1-1 0,-1 2 0,1-1 0,0 0 0,-1 0 0,1 1 0,5-1 0,7-1 80,30 0 0,295 0 672,-300 2-841,122 4-182,-94 0-176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8:12.8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30 5472,'-3'1'914,"0"0"0,0-1 0,-1 1 1,1-1-1,-6 0 0,6 0-40,1 0 1,-1 1-1,0-1 0,0 0 1,1 1-1,-1-1 0,-2 2 0,-7 6 3030,12-7-3822,0-1-1,0 0 0,0 0 0,0 0 0,1 0 0,-1 1 0,0-1 0,0 0 0,0 0 1,0 0-1,1 0 0,-1 0 0,0 0 0,0 1 0,0-1 0,1 0 0,-1 0 1,0 0-1,0 0 0,0 0 0,1 0 0,-1 0 0,0 0 0,0 0 0,0 0 0,1 0 1,-1 0-1,0 0 0,0 0 0,1 0 0,-1 0 0,0 0 0,0 0 0,40-5 2457,-22 2-2522,500-36 1077,-496 38-1286,64 1-918,-75 1-730,0 1 1,0 0 0,12 4-1,-5 1-1114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8:19.7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1021 1888,'2'4'549,"-1"0"0,0 1 1,0-1-1,0 0 0,0 1 0,-1-1 1,0 1-1,0-1 0,0 0 0,-1 6 1,0 5 6544,6-22-5228,136-166 1403,-123 147-3154,-1-1 0,-1-1 0,-1 0 0,12-35 0,36-125 62,-9 23 138,-27 91 162,31-134 1,-56 198-424,1 0 70,-1-1-1,-1 0 1,1-11 0,-2 18-45,0 1 0,1-1 0,0 1 0,0 0 0,0 0 0,0-1-1,0 1 1,1 0 0,2-5 0,-8 10 234,4-1-97,0 6-115,0 2-27,0 0 1,0 0 0,1 0-1,0 0 1,1 0 0,4 14-1,29 90 235,-7-17-250,96 231 864,-108-292-861,2-2 0,39 56 1,-36-62-100,-10-13 66,11 18 0,-11-14-74,-4-5-255,12 24 0,-23-58-14445,3 17 13309,-4-15-2180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8:20.1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63 5568,'-19'-9'1786,"18"9"-1759,1-1-1,0 1 0,0 0 1,0 0-1,0 0 0,-1 0 0,1 0 1,0 0-1,0-1 0,0 1 0,0 0 1,0 0-1,0 0 0,0 0 0,-1 0 1,1-1-1,0 1 0,0 0 1,0 0-1,0 0 0,0-1 0,0 1 1,0 0-1,0 0 0,0 0 0,0-1 1,0 1-1,0 0 0,0 0 0,0 0 1,0 0-1,0-1 0,0 1 1,0 0-1,0 0 0,0 0 0,1-1 1,-1 1-1,0 0 0,0 0 0,0 0 1,0 0-1,0 0 0,0-1 0,0 1 1,1 0-1,-1 0 0,0 0 1,0 0-1,7-5 2154,1 4-1184,-1 0 0,0 1 0,1 0 0,-1 0 0,13 3 0,0-1 355,97 5 2183,60-11-3137,-160 2-1173,1-1 0,20-6 0,8-8-4106,-11 1 1762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8:21.7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88 5472,'-3'-8'938,"1"4"-477,0 0 0,0-1 0,1 1 0,0-1 0,-1 0 1,2 1-1,-1-1 0,1 0 0,-1 0 0,2-5 0,-1-13 3859,9 85 741,-7 124-2491,-3-96-1940,1 11-161,-1 45 59,19 159 1,-4-225-273,-12-75-205,0 4 273,-2-9-314,0 0-1,0 0 1,0 0-1,0 0 1,0 1-1,0-1 1,0 0-1,0 0 1,0 0-1,0 0 1,0 0-1,0 1 1,0-1-1,0 0 1,0 0-1,0 0 1,0 0-1,0 0 1,-1 0-1,1 1 1,0-1-1,0 0 1,0 0-1,0 0 1,0 0-1,0 0 1,-1 0-1,1 0 1,0 0-1,0 0 1,0 0-1,0 0 1,0 0-1,-1 1 1,1-1-1,0 0 1,0 0-1,0 0 1,0 0-1,0 0 1,-1 0-1,1-1 1,-1 0 3,0 0 1,1 0 0,-1 0 0,0 0 0,1-1 0,-1 1 0,0 0 0,1-1 0,0 1 0,-1 0 0,1-1 0,0-2 0,3-44 210,-2 34-261,0 1 1,1-1 0,1 0-1,0 1 1,8-24-1,1 9 24,22-43 0,-21 49-21,0 1 0,1 0 1,1 1-1,2 0 0,-1 2 1,2 0-1,1 0 0,0 2 1,1 0-1,0 2 0,1 0 1,33-16-1,-47 27 10,-1 0 0,1 1-1,0 0 1,0 0 0,0 0 0,9 0-1,-15 2 21,1-1-1,0 1 1,0 1-1,0-1 0,0 0 1,-1 0-1,1 1 0,0-1 1,0 1-1,-1-1 0,1 1 1,0 0-1,-1 0 1,1 0-1,-1 0 0,1 0 1,-1 0-1,1 0 0,-1 0 1,0 1-1,1-1 1,-1 0-1,0 1 0,0-1 1,0 1-1,0-1 0,0 1 1,1 3-1,0 1 11,0 1-1,-1-1 0,1 1 1,-1-1-1,0 1 0,-1 0 1,0-1-1,-1 12 1,-1-1 18,0 0 1,-6 17 0,5-22-10,-1-1 0,0 0 0,-1 0 0,0 0 0,-1 0 0,0-1 0,0 0 0,-1 0 0,0-1 0,-1 0 0,0 0 0,-17 14 0,17-17-8,0-1-1,0 0 1,0 0-1,0-1 0,-1 0 1,0 0-1,0-1 0,0 0 1,0-1-1,-1 0 1,1 0-1,0-1 0,-1 0 1,1-1-1,-1 0 0,-17-2 1,-28-12-89,35 9 116,17 4-65,-2 0-104,10 7 136,14 13 266,2-2 1,0 0 0,2-2 0,39 22-1,-12-7 64,62 34-113,-81-51-1337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8:22.4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69 4224,'-7'-1'864,"1"0"0,0 0 0,-1 0 0,-6 0 0,13 1-801,0 1 1,0-1-1,0 0 1,0 0-1,0 0 1,0 0-1,-1 0 1,1 0-1,0 0 0,0 0 1,0 0-1,0 0 1,0 0-1,0 0 1,-1 0-1,1 0 1,0 0-1,0 0 1,0 0-1,0 0 1,0 0-1,0 0 1,0 0-1,-1 0 1,1 0-1,0 0 1,0 0-1,0 0 0,0-1 1,0 1-1,0 0 1,0 0-1,0 0 1,-1 0-1,1 0 1,0 0-1,0 0 1,0 0-1,0 0 1,0-1-1,0 1 1,0 0-1,0 0 1,0 0-1,0 0 1,0 0-1,0 0 0,0 0 1,0-1-1,0 1 1,0 0-1,0 0 1,0 0-1,0 0 1,0 0-1,0 0 1,0-1-1,0 1 1,0 0-1,0 0 1,0 0-1,0 0 1,0 0-1,0 0 1,0 0-1,0 0-38,1-1-1,-1 1 1,0 0-1,0 0 1,0 0-1,0 0 1,0 0 0,0 0-1,0 0 1,0 0-1,0 0 1,0 0-1,0 0 1,0 0 0,0 0-1,0 0 1,0-1-1,0 1 1,0 0-1,0 0 1,0 0 0,0 0-1,0 0 1,0 0-1,0 0 1,0 0-1,0 0 1,0 0 0,0 0-1,0 0 1,0-1-1,0 1 1,0 0-1,0 0 1,0 0 0,0 0-1,0 0 1,0 0-1,-1 0 1,1 0-1,0 0 1,0 0 0,0 0-1,0 0 1,0 0-1,0 0 1,0 0-1,0 0 1,0 0 0,0 0-1,0 0 1,0 0-1,0 0 1,0 0 0,-1 0-1,1 0 1,0 0-1,0 0 1,0 0-1,0 0 1,0 0 0,0 0-1,0 0 1,0 0-1,4-6 3032,-3 4-2807,1 0-1,0 1 1,0-1 0,0 1-1,0-1 1,0 1 0,0 0-1,0-1 1,0 1 0,3-1-1,29-9 878,-21 7-854,6-1 219,29-6-1,-42 10-446,1 0 0,0 0 0,-1 1 0,1 0 0,0 0-1,0 1 1,-1 0 0,9 2 0,-14-3-26,0 0 1,0 0-1,0 0 0,-1 1 0,1-1 0,0 0 0,0 1 0,0-1 1,0 0-1,0 1 0,-1-1 0,1 1 0,0 0 0,0-1 0,-1 1 0,1-1 1,0 1-1,-1 0 0,1 0 0,-1-1 0,1 1 0,-1 0 0,1 0 1,-1 0-1,1-1 0,-1 1 0,0 0 0,0 0 0,1 0 0,-1 0 0,0 0 1,0 0-1,0 0 0,0 0 0,0 0 0,0 0 0,0-1 0,0 1 1,0 0-1,-1 0 0,1 0 0,0 0 0,-1 0 0,1 0 0,0 0 0,-1-1 1,1 1-1,-1 0 0,0 0 0,1-1 0,-1 1 0,0 0 0,-4 5 46,1-1 0,-1 0 0,0 0 0,0-1 0,-1 0-1,-5 4 1,-33 14 173,34-18-223,0 1 1,1-1-1,-1 2 1,-13 10 0,23-16-15,-1 0 0,1 0 0,0 0 0,0 1 0,-1-1 0,1 0 0,0 0 0,0 1 0,0-1 1,0 0-1,-1 0 0,1 1 0,0-1 0,0 0 0,0 1 0,0-1 0,0 0 0,0 0 0,0 1 0,0-1 0,0 0 1,0 1-1,0-1 0,0 0 0,0 1 0,0-1 0,0 0 0,0 0 0,0 1 0,0-1 0,0 0 0,1 1 1,-1-1-1,0 0 0,0 0 0,0 1 0,0-1 0,1 0 0,-1 0 0,0 1 0,0-1 0,0 0 0,1 0 1,-1 0-1,1 1 0,15 8 124,-9-6-124,81 37-224,-74-33 173,-1-1 107,0 1 0,0 1 0,0 0 0,17 16 1,-27-22-10,-1 0 0,0 0 0,0 0 0,0 1 0,0-1 0,0 1 0,0 0 0,-1-1 0,1 1 0,-1 0 0,0 0 0,0 0 0,0 0 0,0 0 0,-1 0 0,1 0 0,-1 0 0,1 0 0,-1 0 0,0 0 0,-1 0 0,1 1 0,0-1 0,-1 0 0,0 0 0,1 0 0,-3 5 0,0-4-20,1 0-1,0 0 0,-1 0 0,0-1 1,0 1-1,0-1 0,0 0 1,0 0-1,-1 0 0,1 0 1,-1-1-1,0 1 0,0-1 1,0 0-1,0 0 0,0 0 1,0-1-1,-9 3 0,1-1 27,0-1 0,0 0-1,0-1 1,-1 0 0,-17-2-1,15 0-665,1-2 1,0 1-1,0-2 0,0 0 0,-17-7 0,-9-4-1230,27 13 117,6 2-486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8:28.9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368 135 1984,'0'0'144,"0"0"0,0 0-1,0 0 1,1 1 0,-1-1 0,0 0 0,1 0-1,-1 0 1,0 0 0,0 0 0,1 0 0,-1 0 0,0 0-1,0 0 1,1 0 0,-1-1 0,0 1 0,0 0-1,1 0 1,-1 0 0,0 0 0,0 0 0,0 0-1,1 0 1,-1-1 0,0 1 0,0 0 0,0 0 0,1 0-1,-1-1 1,0 1 0,0 0 0,0 0 0,0 0-1,1-1 1,-1 1 0,0 0 0,0 0 0,0-1-1,0 1 1,0 0 0,0 0 0,0-1 0,0 1 0,0-1-1,-7-10 6059,6 8-7009,-2 0 1120,0 0 0,0 0 0,0 1 0,0-1 1,-1 0-1,-4-2 0,0 0 119,4 2-279,-1 1-1,1 0 1,-1-1-1,0 2 0,0-1 1,0 0-1,0 1 1,0 0-1,0 0 1,0 1-1,-1 0 1,1-1-1,-9 2 1,-1 1 37,-1 0 0,1 1 1,-21 7-1,26-6-80,-1 0 1,1 1-1,0 0 0,1 1 1,-1 0-1,1 0 0,0 1 1,1 0-1,0 0 0,0 1 1,0 0-1,1 1 0,0-1 1,-9 17-1,11-16-48,1-1-1,-1 1 1,2 0-1,-1 1 1,1-1-1,1 0 1,0 1-1,0-1 1,1 1-1,0 0 1,0 0-1,1-1 1,1 1 0,0 0-1,0 0 1,0-1-1,4 11 1,-2-13-39,0-1 0,0 1 0,0-1 1,1 0-1,0 1 0,0-2 0,1 1 1,0 0-1,0-1 0,0 0 0,0 0 1,1-1-1,0 1 0,0-1 0,0-1 1,10 6-1,2-1 91,1-1 0,-1 0 0,1-1 0,37 5 0,-42-8-75,-1-2 0,1 0-1,0 0 1,0-1 0,17-3 0,-22 1-38,-1 1 0,0-1 0,0-1 0,0 0 0,0 0 1,0 0-1,-1-1 0,0 0 0,1-1 0,7-6 0,5-8-155,-2-1-1,0-1 0,15-23 1,78-131 127,-104 163-26,-7 12 54,6-15-53,-6 15 48,1 0 1,-1-1-1,0 1 0,0 0 0,0 0 1,0-1-1,0 1 0,0 0 0,0-1 0,0 1 1,0 0-1,0-1 0,0 1 0,0 0 1,0 0-1,0-1 0,0 1 0,0 0 1,-1-1-1,1 1 0,0 0 0,0 0 1,0-1-1,0 1 0,-1 0 0,1 0 1,0-1-1,0 1 0,0 0 0,-1 0 1,1 0-1,0-1 0,0 1 0,-1 0 1,1 0-1,0 0 0,0 0 0,-1 0 1,1 0-1,0-1 0,-1 1 0,1 0 1,0 0-1,0 0 0,-1 0 0,1 0 1,0 0-1,-1 0 0,0 1-4,-1-1 0,1 0 0,0 1 0,0-1 0,0 1-1,0 0 1,0-1 0,0 1 0,0 0 0,0-1 0,0 1 0,0 0 0,1 0 0,-2 2 0,-13 16 61,12-14-22,-4 5 17,1 0 1,0 1-1,0-1 0,1 1 1,1 1-1,0-1 1,1 1-1,0-1 1,0 1-1,-1 22 1,4-27-28,-1 0 1,1 1-1,1-1 1,0 0 0,0 1-1,0-1 1,1 0 0,0 0-1,0 0 1,0 0 0,1 0-1,1 0 1,-1-1-1,1 1 1,0-1 0,0 0-1,1 0 1,8 8 0,-6-8 26,0 0 0,1-1 0,0 0 0,0 0 0,0-1 0,0 0 0,1-1 0,-1 0 0,1 0 0,0-1 0,0 0 0,16 2 0,-20-4-26,1 0 0,0 0 0,0 0 0,0 0 0,0-1 0,-1 0 1,1 0-1,0-1 0,-1 1 0,1-1 0,-1 0 0,1-1 0,-1 1 0,0-1 0,0 0 0,0-1 0,0 1 0,-1-1 0,0 0 1,7-7-1,-8 6-21,0 1 0,0-1 0,0 0 0,-1 0 1,0 0-1,0 0 0,0 0 0,-1-1 0,0 1 1,0 0-1,1-9 0,-2 4-17,0 1 0,0-1 1,-1 1-1,0 0 0,-1-1 0,-3-9 1,3 10-15,-1 1 0,-1-1 0,1 1 1,-1 0-1,-1 0 0,1 0 1,-2 1-1,1-1 0,-1 1 0,0 1 1,0-1-1,-1 1 0,1 0 1,-2 0-1,1 1 0,0 0 0,-1 0 1,0 1-1,0 0 0,-1 0 1,1 1-1,-1 0 0,0 0 0,1 1 1,-1 1-1,0-1 0,-11 1 1,16 1 18,0 0 1,-1 1 0,1 0-1,0 0 1,0 0 0,0 0-1,0 0 1,-4 3 0,7-3 20,-1-1 1,1 1 0,0 0 0,-1 0-1,1-1 1,0 1 0,0 0 0,-1 0 0,1 0-1,0 1 1,0-1 0,0 0 0,0 0-1,1 0 1,-1 1 0,0-1 0,0 0-1,1 1 1,-1-1 0,1 1 0,-1-1-1,0 3 1,2-4-2,-1 1 1,0-1-1,0 1 0,0 0 0,1-1 0,-1 1 0,0-1 1,1 1-1,-1-1 0,0 1 0,1-1 0,-1 1 1,1-1-1,-1 0 0,1 1 0,-1-1 0,1 0 0,-1 1 1,1-1-1,-1 0 0,1 1 0,-1-1 0,1 0 0,-1 0 1,2 0-1,18 5 222,-16-4-210,11 1 22,0 1-1,0-2 1,0 0 0,0-1-1,0-1 1,0 0 0,0-1-1,-1 0 1,1-1 0,24-9-1,-6 0 108,0-2-1,-2-1 0,0-2 1,0-1-1,40-31 0,-56 36 34,20-22-1,9-8-253,-38 36-11,-6 7 76,0 0 0,0 0 0,0-1 0,1 1 0,-1 0 0,0-1 1,0 1-1,0 0 0,0 0 0,1-1 0,-1 1 0,0 0 0,0 0 0,0 0 0,1-1 0,-1 1 0,0 0 0,0 0 0,1 0 0,-1 0 1,0 0-1,1-1 0,-1 1 0,0 0 0,0 0 0,1 0 0,-1 0 0,0 0 0,1 0 0,-1 0 0,0 0 0,0 0 0,1 0 0,-1 0 0,0 0 1,1 0-1,-1 0 0,0 1 0,1-1 0,-1 0 0,0 0 0,0 0 0,1 0 0,-1 0 0,0 1 0,0-1 0,0 0 0,1 0 0,-1 0 1,0 1-1,3 2 17,-1-1 1,0 1-1,0 0 1,0 0 0,0 0-1,0 0 1,-1 0-1,1 0 1,-1 1 0,0-1-1,0 0 1,0 1 0,-1-1-1,1 7 1,1 7 155,-3 31 0,0-19-147,-8 166 262,1-141-97,7-51-168,0 1-1,0 0 1,0 0 0,-1-1-1,1 1 1,-1-1 0,0 1-1,0-1 1,0 0 0,-5 5-1,7-7-10,-1-1-1,1 0 0,0 1 1,-1-1-1,1 0 1,0 0-1,-1 0 0,1 1 1,0-1-1,-1 0 0,1 0 1,-1 0-1,1 0 1,-1 0-1,1 0 0,0 0 1,-1 0-1,1 0 1,-1 0-1,1 0 0,-1 0 1,1 0-1,0 0 0,-1 0 1,1 0-1,-1-1 1,-10-8 153,-8-21 37,17 27-195,-7-17 2,0 0 0,2-1 0,0 0 0,2-1 0,-6-38 0,10 56-6,2-27-162,-1 31 169,0 0-1,0 0 0,0 0 1,0-1-1,0 1 1,0 0-1,1 0 1,-1 0-1,0 0 1,0 0-1,0 0 0,0 0 1,0 0-1,0 0 1,0 0-1,0 0 1,0 0-1,1 0 0,-1 0 1,0 0-1,0-1 1,0 1-1,0 0 1,0 0-1,0 0 0,1 0 1,-1 0-1,0 0 1,0 1-1,0-1 1,0 0-1,0 0 0,0 0 1,0 0-1,0 0 1,1 0-1,-1 0 1,0 0-1,0 0 1,0 0-1,0 0 0,0 0 1,0 0-1,0 0 1,0 0-1,0 1 1,1-1-1,-1 0 8,76 46 1013,-54-32-839,1 0 1,0-1-1,29 11 0,-36-18-225,0-1-1,0-1 1,17 2-1,4-3-2751,-20-3 1181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8:30.8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65 3968,'0'-55'6762,"0"45"-4221,1 13-517,2 18-498,5 254 2441,-6-81-2574,0-87-850,4 64 60,-5-131-100,-1-35 121,0-25-167,0 2-436,0-6-8,0 0-1,8-43 1,-8 66-16,4-19-102,8-25-1,-9 37 125,0 1 0,0 0 1,0 0-1,1 0 1,1 0-1,-1 1 1,6-7-1,1 1-51,1 0-1,1 0 0,0 2 1,1-1-1,0 2 0,0 0 1,21-10-1,-14 10-94,0 1 0,0 0 0,1 2 0,44-7 0,-58 12 88,0 0 0,-1 0 1,1 1-1,0 1 0,8 0 0,-13 0 60,-1-1 0,1 1 0,-1-1 0,0 1 0,1 0 0,-1 0 0,0 0 0,0 0 0,0 0 0,0 0 0,0 1 0,0-1 0,0 1 0,0-1 0,0 1 0,-1 0 0,1 0 0,-1 0 0,1-1 0,1 5 0,-3-5-8,1 1 0,-1 0 0,1 0 0,-1 0 0,0 0-1,0-1 1,0 1 0,0 0 0,0 0 0,0 0 0,-1 0 0,1 0-1,-1-1 1,1 1 0,-1 0 0,1 0 0,-1-1 0,0 1 0,0 0-1,-2 2 1,-1 2-30,-1 0 1,1 0-1,-11 9 0,5-5 39,0-2 0,-1 0-1,0 0 1,0-1 0,-1 0 0,1-1 0,-2 0-1,1-1 1,-1 0 0,-20 4 0,22-7-20,1 0 0,-1-1 1,0 0-1,0-1 0,1 0 1,-1 0-1,0-1 0,0-1 0,1 0 1,-1 0-1,1-1 0,0-1 1,-16-6-1,12 5 24,14 5-29,0 0-1,0 0 1,0 0 0,0 0-1,0 0 1,0 0 0,-1 0-1,1 0 1,0 0 0,0 0-1,0 0 1,0 0 0,0 0-1,0 0 1,0 0 0,0 1-1,-1-1 1,1 0 0,0 0-1,0 0 1,0 0 0,0 0-1,0 0 1,0 0 0,0 0 0,0 0-1,0 1 1,0-1 0,0 0-1,0 0 1,0 0 0,0 0-1,0 0 1,0 0 0,0 1-1,0-1 1,0 0 0,0 0-1,0 0 1,0 0 0,0 0-1,0 0 1,0 0 0,0 1-1,0-1 1,0 0 0,0 0-1,0 0 1,15 24-213,-12-20 260,112 176 1444,-98-155-1362,5 8-15,1-2-1,33 37 1,-41-58-879,-15-9 601,1-1 0,0 0 0,-1 1 1,1-1-1,0 1 0,0-1 1,-1 0-1,1 0 0,0 1 1,0-1-1,0 0 0,0 0 0,-1 0 1,1 0-1,0 0 0,0 0 1,0 0-1,0-1 0,5-7-3609,3-1 1153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8:31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58 5984,'1'-3'13071,"3"-3"-13428,0 0 948,1 1 0,0-1 0,0 1 0,0 0 0,7-6 0,-11 10-542,1 0 0,-1 0 0,1 0 0,-1 0 0,1 0 0,0 0 0,-1 0 0,1 1 0,0-1 0,0 1 0,-1-1 0,1 1 0,0 0 0,0-1 0,0 1 0,-1 0 0,1 0 0,0 0 0,0 1 0,0-1 0,-1 0 0,1 1 0,0-1 0,0 1 0,-1-1 0,4 2 0,-4 0-26,0-1 0,0 0 1,0 0-1,-1 0 0,1 1 0,0-1 0,0 0 0,-1 1 0,1-1 0,-1 0 0,1 1 0,-1-1 0,1 1 1,-1-1-1,0 1 0,0-1 0,0 1 0,0-1 0,0 1 0,0 1 0,-5 31 388,2-26-349,-1 1 0,1-1-1,-1 0 1,-1 0 0,0-1 0,0 1-1,-11 11 1,-5 9-145,21-27 84,-1-1 1,1 1-1,0-1 0,0 1 1,0-1-1,0 1 1,0-1-1,0 0 0,0 1 1,0-1-1,0 1 0,0-1 1,1 1-1,-1-1 0,0 1 1,0-1-1,0 1 1,0-1-1,1 0 0,-1 1 1,0-1-1,0 1 0,1-1 1,-1 0-1,0 1 1,1-1-1,-1 0 0,0 0 1,1 1-1,-1-1 0,1 0 1,-1 0-1,0 1 0,1-1 1,-1 0-1,1 0 1,-1 0-1,1 0 0,-1 0 1,1 1-1,26 7 28,-20-6-29,25 8 6,-16-5-11,23 9 0,-35-12 17,0 0 0,0 0 0,-1 0 0,1 1 0,-1-1 0,1 1 0,-1 0 0,0 0 0,0 0 0,5 6 0,-7-7 19,0 0-1,0-1 1,-1 1 0,1 0-1,0 0 1,-1-1-1,1 1 1,-1 0-1,1 0 1,-1 0 0,0 0-1,0 0 1,0 0-1,0 0 1,0 0-1,0 0 1,0 0 0,-1-1-1,1 1 1,-1 0-1,1 0 1,-1 0-1,0 0 1,0-1 0,0 1-1,0 0 1,0-1-1,0 1 1,0-1-1,0 1 1,-1-1 0,-2 3-1,1-1 6,0-1-1,0 1 1,-1-1-1,0 0 1,1 1-1,-1-2 1,0 1-1,0 0 1,0-1-1,0 0 1,0 1-1,0-2 1,0 1-1,-6 0 1,3-1-128,1-1 0,-1 0 0,1 0 0,0-1 0,-1 0 1,1 0-1,-9-5 0,-5-2-1586,-17-14 0,21 13-674,6 1 757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31:58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9 7872,'-5'7'911,"3"-4"-405,-1 0-1,1 1 1,0-1 0,0 0-1,0 1 1,0 0 0,1-1-1,0 1 1,-2 6 0,3-9-253,0 0 0,0 1 1,1-1-1,-1 0 0,0 0 0,1 1 1,-1-1-1,1 0 0,0 0 1,-1 0-1,1 0 0,0 0 1,0 1-1,-1-1 0,1 0 1,0-1-1,0 1 0,0 0 1,0 0-1,0 0 0,0-1 1,1 1-1,-1 0 0,0-1 0,0 1 1,0-1-1,1 1 0,-1-1 1,0 0-1,2 1 0,4 0 168,1 0-1,-1 0 1,14 0-1,-20-1-344,64-4 1045,0-2 0,72-17 0,-38 5-548,77-15-1325,-164 31-1484,-1 0-6098,-7 1 5454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8:32.2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1 223 7392,'2'-14'7029,"-2"15"-6953,2 0 222,-1 1 1,1-1-1,-1 1 1,0 0-1,0 0 1,0-1 0,0 1-1,0 0 1,1 3-1,4 11 194,0 0-1,-2 1 1,0-1-1,-1 1 1,1 17-1,0 125 1941,-4-158-2368,1 1-1,-1-1 1,0 0 0,0 0-1,0 1 1,0-1-1,-1 0 1,1 0 0,0 1-1,0-1 1,-1 0-1,1 0 1,-2 3 0,2-5-42,-1 1 1,1 0 0,-1 0 0,1 0 0,0-1 0,-1 1-1,1 0 1,0-1 0,-1 1 0,1 0 0,0-1 0,-1 1-1,1 0 1,0-1 0,-1 1 0,1-1 0,0 1 0,0-1-1,0 1 1,0 0 0,-1-1 0,1 1 0,0-1 0,-3-8 112,0 1 1,-3-16 0,-1-39 233,3 1 1,7-123 0,-2 175-259,0 0 1,1 0 0,1 1-1,-1-1 1,1 1-1,1 0 1,5-11-1,-6 15-43,0 0 0,0 0-1,0 1 1,1-1 0,0 1-1,0 0 1,0 0 0,1 0-1,-1 0 1,1 1 0,0 0-1,0 0 1,6-3 0,-5 3-15,0 0 1,0 1 0,1-1-1,-1 1 1,1 1 0,-1-1-1,1 1 1,-1 0 0,1 1-1,0 0 1,-1 0 0,1 0-1,0 1 1,-1 0 0,13 3-1,-9-1-188,6 2 334,25 12-1,-38-15-479,1 0 0,-1 0 0,1 0 0,-1 0 0,0 0 0,0 1 0,0 0 0,0-1 0,0 1 0,-1 0 0,1 1 0,2 3 0,0 2-1453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8:33.0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418 45 2720,'-1'-1'224,"1"0"0,-1 1 1,1-2-1,0 1 0,-1 0 1,1 0-1,0 0 0,0 0 1,0 0-1,0 0 0,0 0 0,0 0 1,0 0-1,0 0 0,0 0 1,1 0-1,-1 0 0,0 0 0,1 0 1,-1 0-1,1-2 0,4-12 3604,-5 15-3759,0 0-1,0 0 0,0 0 0,0-1 0,0 1 1,0 0-1,0 0 0,0 0 0,0-1 0,0 1 1,0 0-1,0 0 0,0 0 0,0-1 0,0 1 1,0 0-1,-1 0 0,1 0 0,0 0 0,0-1 1,0 1-1,0 0 0,0 0 0,0 0 0,0 0 1,-1-1-1,1 1 0,0 0 0,0 0 0,0 0 1,0 0-1,0 0 0,-1 0 0,1 0 1,0 0-1,0-1 0,0 1 0,-1 0 0,1 0 1,0 0-1,0 0 0,0 0 0,-1 0 0,1 0 1,0 0-1,0 0 0,0 0 0,-1 0 0,1 0 1,0 0-1,0 0 0,0 0 0,0 1 0,-1-1 1,1 0-1,0 0 0,0 0 0,0 0 0,0 0 1,-1 0-1,1 0 0,0 1 0,0-1 0,0 0 1,0 0-1,0 0 0,0 0 0,-1 1 1,-12 12 1473,10-10-1364,-23 28 824,1 1 1,1 1 0,-28 54-1,-80 162 753,102-188-1234,3 1 0,-26 89 0,44-118-350,2 1 1,2-1 0,1 1 0,2 0 0,1 0-1,4 41 1,0-52-66,0-1 0,2 1 0,0-1 0,1 0 0,2-1 0,0 1 0,1-2 0,1 1 0,1-1 0,16 21-1,88 100 515,-8-12-424,-98-118-207,96 127-697,-85-120-1703,1-2 672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8:33.8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42 3392,'0'-1'343,"-1"-1"0,0 1 1,1-1-1,-1 1 0,1-1 1,0 1-1,-1 0 0,1-1 1,0 0-1,0 1 0,0-1 1,0 1-1,0-1 0,0 1 0,0-1 1,1 1-1,0-3 0,-1 3-125,1 0 0,-1 0 0,1 1 0,0-1 0,-1 0 0,1 0 0,0 1 0,0-1 0,0 0 0,-1 1 0,1-1 0,0 1 0,0-1 0,0 1 0,0 0 0,0-1 0,0 1 0,0 0 1,0 0-1,1-1 0,2 1 61,0 0 0,0 0 0,0 0 0,0 1 0,0-1 1,0 1-1,-1 0 0,1 0 0,0 0 0,-1 1 1,1-1-1,0 1 0,5 4 0,15 12 548,-1 1 0,0 1 0,36 44 0,51 78 964,-87-110-1283,20 40-1,-33-54-258,-1 2 0,-1-1 0,10 41-1,-10-20 54,-2 1-1,-2-1 0,-2 1 1,-1 0-1,-6 46 0,2-60-200,-1-1 0,-1 0-1,-1 0 1,-1-1 0,-1 0 0,-2 0-1,0-1 1,-17 29 0,-4-6-200,-41 50 1,23-34-526,-53 97-3873,19-29-5310,41-72 5338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9:32.1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359 20 1664,'8'-5'1003,"-7"5"-831,-1-1 1,1 1 0,-1 0-1,1-1 1,-1 1 0,1 0-1,-1-1 1,1 1 0,-1-1-1,1 1 1,-1-1 0,0 1 0,1-1-1,-1 1 1,0-1 0,1-1 214,-1 2-280,0 0 0,0 0 1,0 0-1,0 0 0,0-1 1,1 1-1,-1 0 0,0 0 0,0 0 1,0 0-1,0 0 0,0-1 1,0 1-1,0 0 0,0 0 1,0 0-1,0 0 0,0 0 0,0-1 1,0 1-1,-2-2 1610,2 2-1610,0 0 0,0 0 1,0 0-1,0 0 0,-1 0 0,1 0 1,0 0-1,0 0 0,0 0 1,0 0-1,0 0 0,-1 0 0,1 0 1,0 0-1,0 0 0,0 0 1,0 0-1,0 0 0,-1 0 0,1 0 1,0 0-1,0 0 0,0 0 1,-1 0-1,-5 3 343,-1 0-1,0 1 1,1 0 0,0 0-1,0 0 1,-10 10-1,1-2-7,-102 83 1745,99-81-1976,1 1 0,1 1 1,0 0-1,1 1 0,1 1 0,-12 19 1,17-22-99,1 0 1,0 0-1,1 1 1,1 0 0,0 0-1,1 0 1,1 1-1,-3 27 1,6-37-87,1 1 0,0-1 0,0 1 0,1-1 1,0 1-1,0-1 0,1 0 0,0 0 0,5 14 0,-5-18-4,-1 0 1,1 0-1,0 1 1,0-1-1,0-1 1,0 1-1,0 0 1,1 0-1,0-1 1,-1 0-1,1 1 1,0-1-1,0 0 1,0 0-1,0 0 0,0-1 1,1 1-1,-1-1 1,0 0-1,1 0 1,-1 0-1,6 1 1,-1-2 32,0 0 1,-1-1-1,1 1 0,0-2 1,0 1-1,-1-1 1,1 0-1,0 0 1,-1-1-1,0 0 1,8-5-1,6-3 49,-1-2 0,27-21 0,-1-6-54,59-68 1,-76 78-65,-16 11-57,-6 9 29,-7 10 37,0 0 0,0 0 0,0 0 0,0 0 1,0 0-1,0 0 0,1 0 0,-1 0 0,0 0 0,0 0 1,0 0-1,0 1 0,0-1 0,0 0 0,0 0 0,0 0 0,0 0 1,0 0-1,0 0 0,0 0 0,0 0 0,0 0 0,0 0 1,0 0-1,0 0 0,0 0 0,1 0 0,-1 0 0,0 0 0,0 0 1,0 0-1,0 0 0,0 0 0,0 0 0,0 0 0,0 0 1,0 0-1,0 0 0,0 0 0,0 0 0,1 0 0,-1 0 1,0 0-1,0 0 0,0 0 0,0 0 0,0 0 0,0 0 0,0 0 1,0 0-1,0 0 0,0 0 0,0 0 0,0-1 0,0 1 1,0 0-1,0 36 14,2 0 1,0 0 0,3 0-1,1 0 1,14 46 0,-18-77 20,0 0 0,0 1-1,1-1 1,0 0 0,5 8 0,-7-12-22,-1 0 0,1-1 0,-1 1 0,1 0 0,-1-1 0,1 1 0,0 0 0,-1-1 0,1 1 0,0-1 0,-1 1 0,1-1 1,0 0-1,0 1 0,0-1 0,-1 0 0,1 1 0,0-1 0,0 0 0,0 0 0,0 0 0,0 0 0,-1 0 0,1 0 0,0 0 0,0 0 0,0 0 0,0 0 0,0 0 0,-1 0 0,1-1 0,0 1 0,0 0 0,0-1 0,0 1 0,-1 0 0,1-1 0,0 1 0,-1-1 0,1 0 0,0 1 0,-1-1 0,1 1 0,-1-1 0,1 0 0,0 0 0,0 0 0,7-13 74,1 1 0,-2-2 0,0 1 0,0-1 0,7-27 0,4-6 86,36-104-404,-51 140 71,-3 12 176,-1-1-1,1 1 1,0-1 0,1 1 0,-1-1 0,0 1 0,0-1-1,0 1 1,0-1 0,0 1 0,0-1 0,1 1-1,-1-1 1,0 1 0,0-1 0,1 1 0,-1-1 0,0 1-1,1-1 1,-1 1 0,1 0 0,-1-1 0,0 1-1,1 0 1,-1-1 0,2 1 0,-2-1-13,1 1 0,-1 0-1,1-1 1,-1 1 0,1-1 0,-1 1-1,1-1 1,-1 1 0,0-1 0,1 0 0,-1 1-1,0-1 1,1 1 0,-1-1 0,0 0 0,0 1-1,0-1 1,1 0 0,-1 1 0,0-1-1,0 0 1,0 1 0,0-1 0,0 0 0,0 0-1,2-11-3822,-2 11 3534,1 1 0,-1 0 0,1-1 1,-1 1-1,1 0 0,-1-1 0,1 1 0,-1 0 0,1 0 0,0-1 1,-1 1-1,1 0 0,-1 0 0,1 0 0,0 0 0,-1 0 0,1 0 1,-1 0-1,1 0 0,1 0 0,0 0-492,13 0-6055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9:33.4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9 3712,'-2'-2'216,"-1"-4"2789,4 14-957,9 44-43,5 72 1,-6-41-1158,19 276 2522,-28-16-1119,-5-250-715,5-135-1446,8-60 1,-3 75-68,0-1 0,2 1-1,0 0 1,12-26 0,-15 43-34,1 0 0,0 1-1,0-1 1,1 1 0,0 0 0,1 1 0,0-1 0,0 1-1,1 1 1,0-1 0,0 1 0,1 1 0,12-8-1,-20 13 31,0 0-1,1 0 1,-1 1 0,0-1-1,1 1 1,-1-1-1,0 1 1,1 0-1,-1-1 1,1 1-1,-1 0 1,1 0 0,-1 0-1,1 0 1,-1 0-1,0 0 1,1 0-1,-1 1 1,1-1-1,-1 0 1,1 1-1,-1-1 1,0 1 0,1 0-1,-1-1 1,0 1-1,0 0 1,0 0-1,1 0 1,-1 0-1,0 0 1,0 0 0,0 0-1,0 0 1,-1 0-1,1 0 1,0 1-1,0-1 1,-1 0-1,1 1 1,0 0-1,1 5 96,1-1 0,-1 0 0,0 1 0,-1 0 0,0-1 0,0 1 0,0 9 0,2 247 1534,-2-211-1288,0-5-1227,-1-34-5901,8-21 3713,0 1-2001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9:34.2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42 4736,'0'-1'145,"0"0"0,0 1-1,0-1 1,0 0 0,0 0 0,1 0 0,-1 0-1,0 0 1,1 0 0,-1 0 0,0 0 0,1 0 0,-1 1-1,1-1 1,-1 0 0,1 0 0,-1 0 0,1 1 0,0-1-1,-1 0 1,1 1 0,0-1 0,0 1 0,0-1 0,-1 1-1,1-1 1,0 1 0,0-1 0,0 1 0,0 0 0,1-1-1,-1 1 211,0 0-1,1-1 0,-1 1 0,0-1 1,-1 1-1,1-1 0,0 1 0,0-1 1,0 1-1,0-1 0,0 0 0,1 0 1,3-3 3567,-6 10-2599,-6 16-926,1-1 1,2 1 0,0 0-1,-1 25 1,4-32-313,1 0 1,1-1-1,0 0 1,1 1-1,0-1 1,2 0-1,6 20 1,-10-32-55,1 0 1,0 0 0,0 0 0,0 0-1,0 0 1,0 0 0,1 0-1,-1 0 1,1-1 0,-1 1 0,1 0-1,-1-1 1,1 0 0,0 1-1,0-1 1,3 2 0,-3-3-2,-1 1 1,1-1-1,0 1 1,-1-1-1,1 0 0,0 0 1,0 0-1,-1 0 1,1 0-1,0-1 0,-1 1 1,1 0-1,0-1 1,-1 1-1,1-1 1,0 0-1,-1 1 0,1-1 1,-1 0-1,1 0 1,-1 0-1,0 0 1,3-2-1,12-13 127,-1 0-1,0-1 1,-2-1 0,20-32-1,8-9 37,-25 37-213,9-12-143,36-37-1,-61 70 161,1 1-1,-1 0 1,1 0-1,-1 0 1,0 0-1,1 0 1,-1 0-1,1 0 1,-1 0-1,0 0 1,1 0-1,-1 0 1,1 0-1,-1 1 1,0-1-1,1 0 1,-1 0-1,0 0 1,1 0-1,-1 1 1,0-1-1,1 0 1,-1 0-1,0 1 1,1-1-1,-1 0 1,0 0-1,0 1 1,1 0-1,-1-1 3,4 5-10,-1 0 1,0 1-1,-1 0 1,1 0-1,-1-1 1,0 1-1,0 1 1,-1-1-1,0 0 1,1 8-1,0 2 31,11 59 61,-4 2 0,-2-1 1,-5 85-1,-3-142-40,-1 0 0,-1 0-1,0 0 1,-1 0 0,-2 0 0,0-1 0,0 0-1,-13 22 1,15-32-14,-1 0 0,0-1 0,0 0 0,-1 0 0,0 0 0,0-1 0,-1 0 0,-11 8 0,12-10-6,0 0 0,0-1-1,-1 0 1,1 0 0,-1-1-1,0 0 1,0 0 0,0 0 0,0-1-1,0 0 1,-13 0 0,9-1 6,0-1 0,0 0-1,0-1 1,0 0 0,-13-5 0,20 6-33,0-1 0,0 1 0,0-1 0,0 0 0,0 0 0,0 0 0,0-1-1,1 1 1,-1-1 0,1 0 0,0 0 0,0 0 0,0 0 0,0-1 0,-3-6 0,5 9 9,1 0 0,-1-1 0,1 1 0,0 0 0,-1 0 0,1-1 0,0 1 0,0 0 0,0 0 0,0-1 0,0 1 0,0 0 1,0-1-1,1 1 0,-1 0 0,0 0 0,1-1 0,-1 1 0,1 0 0,0 0 0,-1 0 0,1 0 0,0 0 0,-1 0 0,1 0 1,0 0-1,0 0 0,0 0 0,0 0 0,0 0 0,0 1 0,0-1 0,0 0 0,2 0 0,5-4 26,0 1 1,0 1-1,17-5 0,-22 6-35,122-27 312,-77 19-233,-27 6-637,0 1 0,1 2 0,23 0 0,-29 3-1229,-14-1 977,1 0 0,-1 0 0,1 0 0,-1 0 0,0 0 1,0 1-1,1-1 0,-1 1 0,0-1 0,0 1 0,2 3 0,10 11-5626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9:35.7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18 4064,'-16'-10'1307,"6"2"7534,10 15-6659,8 61-938,-1 85 0,-6-93-905,8 440 1655,-8-287-912,-1-123-430,0-89-418,0-9 166,-5-84-69,4 53-245,0 20-96,0 0-1,2 0 0,0 0 0,2 0 0,4-22 0,-1 22-37,1 1-1,13-29 1,-16 40 42,1-1 0,0 1 1,0 0-1,0 0 0,1 1 0,0 0 0,0 0 1,10-7-1,-9 7 1,1 1 1,-1 0-1,1 0 1,0 1-1,1 0 1,-1 0-1,1 1 1,0 0-1,-1 0 1,1 1-1,1 0 1,11 0-1,-11 1 6,1 1 0,-1 1 0,20 2 0,-25-2 0,-1 0 0,0 0 0,1 1 0,-1-1 0,0 1 0,0 0 0,0 1 0,0-1 0,0 0 0,-1 1 0,6 5 0,-8-7 6,0 0-1,0 0 1,0 1-1,0-1 1,-1 0-1,1 0 1,-1 1-1,1-1 1,-1 0-1,1 1 1,-1-1-1,1 1 1,-1-1-1,0 1 1,0-1 0,0 0-1,0 1 1,0-1-1,0 1 1,-1-1-1,1 1 1,0-1-1,-1 0 1,1 1-1,-1-1 1,1 0-1,-1 1 1,-1 1-1,-2 4 42,-1 1 0,0-1 0,-9 11 0,8-11-34,-1 0 1,0 0 1,0 0-1,-1 0 0,0-1 0,0 0 1,0 0-1,-1-1 0,0 0 1,0-1-1,0 0 0,0 0 0,-1-1 1,0 0-1,-19 2 0,26-5 6,-1 0 0,0 0 0,1 0 0,-1-1 0,-3 0 0,6 1-17,0 0 0,0 0 0,0 0 0,1-1 0,-1 1 0,0 0 0,0 0 0,1-1 0,-1 1 0,0 0 0,1-1 0,-1 1 0,0-1 0,1 1 0,-1-1 0,1 1 0,-1-1 0,1 1 1,-1-1-1,1 0 0,-1 1 0,1-1 0,-1 0 0,1 1 0,0-1 0,-1-1 0,11 2-95,-1 2 140,0 1-1,0 0 1,0 1 0,-1 0-1,0 0 1,1 1-1,-2 0 1,11 8-1,6 8 185,24 26 0,-27-26-96,-19-19-159,34 33-408,-2 1 0,42 58 0,-65-84-3950,-11-9 4239,0-1 0,1 0-1,-1 0 1,0 0 0,0 0 0,0 1 0,1-1-1,-1 0 1,0 0 0,0 0 0,1 0 0,-1 0-1,0 0 1,0 0 0,1 0 0,-1 0 0,0 0-1,0 0 1,1 0 0,-1 0 0,0 0 0,0 0 0,1 0-1,-1 0 1,0 0 0,0 0 0,1 0 0,-1 0-1,0 0 1,0 0 0,0-1 0,1 1 0,-1 0-1,0 0 1,0 0 0,0 0 0,1-1 0,-1 1-1,0 0 1,0 0 0,0 0 0,0-1 0,1 1-1,-1 0 1,0 0 0,0 0 0,0-1 0,0 1 0,0 0-1,0 0 1,0-1 0,-3-14-6760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9:36.8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61 107 2912,'0'0'59,"-13"9"11082,13-13-10887,1 1 0,0 0 0,-1 0 0,2 0 0,-1-1 0,0 1 0,2-3 0,4-2-92,0 0 1,1 0 0,0 0 0,0 1 0,1 0 0,0 1-1,17-10 1,-19 13-155,-1 0 1,1 1-1,-1-1 0,1 1 1,0 1-1,0-1 0,-1 1 0,1 1 1,0-1-1,0 1 0,0 0 1,0 1-1,11 1 0,-15-1-3,0 0 0,0 0-1,0 0 1,0 0 0,0 1 0,-1-1 0,1 1-1,0 0 1,-1 0 0,1 0 0,-1 0-1,0 0 1,0 1 0,0-1 0,0 1 0,0-1-1,0 1 1,0 0 0,-1 0 0,0-1-1,1 1 1,0 5 0,-1-5 45,0 1 1,0 0-1,0-1 0,-1 1 1,0 0-1,1 0 1,-1-1-1,0 1 0,-1 0 1,1 0-1,-1-1 0,0 1 1,0 0-1,0-1 0,0 1 1,-1-1-1,1 1 0,-4 5 1,-5 3 36,-1 0 0,0-1 0,-1 0-1,0-1 1,-1 0 0,0-1 0,0 0 0,-1-1 0,-18 8 0,19-9-13,12-6-87,-1 0-1,1 0 1,-1 0-1,1 0 1,-1 0-1,0-1 1,1 1-1,-1 0 1,0-1-1,0 0 1,0 1-1,-1-1 1,2 0 23,20 0-127,-2 0-26,0 1 1,1 1-1,23 5 0,-31-4 163,-1 0 0,1 0 0,0 1 0,-1 0 0,0 1 0,0 0 0,10 6 0,-17-9 27,0 0-1,0 0 0,0 0 1,0 0-1,-1 0 1,1 0-1,0 0 0,-1 1 1,0-1-1,1 0 0,-1 1 1,0-1-1,0 1 0,-1 0 1,1-1-1,0 1 1,-1 0-1,0-1 0,1 1 1,-1 0-1,0-1 0,0 1 1,-1 0-1,1 0 0,-1-1 1,1 1-1,-1 0 0,0-1 1,0 1-1,0-1 1,0 1-1,0-1 0,-1 0 1,1 1-1,-1-1 0,1 0 1,-1 0-1,-2 2 0,-2 2 39,1-1 0,-1 0 0,0-1 0,-1 1-1,1-1 1,-1-1 0,0 1 0,1-1 0,-2 0-1,1 0 1,0-1 0,0 0 0,-1-1 0,1 1-1,-1-2 1,1 1 0,-1-1 0,0 0 0,-13-2-1,12 1-60,0 0-1,-1-1 1,1-1-1,0 1 0,0-2 1,-12-5-1,1-2-646,-28-19 0,46 29 218,1 0 0,0-1 1,-1 1-1,1 0 0,0 0 0,0-1 1,-1 1-1,1-1 0,0 1 0,1-1 1,-1 1-1,-1-4 0,2 5 152,0-1-1,-1 1 0,1-1 1,0 0-1,0 1 1,0-1-1,0 0 1,0 1-1,1-1 0,-1 0 1,0 1-1,0-1 1,0 0-1,1 1 0,-1-1 1,0 0-1,0 1 1,1-1-1,-1 1 0,1-1 1,-1 1-1,0-1 1,1 1-1,-1-1 0,1 1 1,-1-1-1,1 1 1,-1 0-1,1-1 0,0 1 1,-1 0-1,1-1 1,-1 1-1,1 0 1,0 0-1,-1 0 0,1 0 1,0-1-1,24-3-3010,2 1 1275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9:38.2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269 92 3136,'0'1'112,"-1"-1"1,1 1-1,-1 0 0,1-1 1,-1 1-1,1-1 1,-1 0-1,0 1 0,1-1 1,-1 1-1,0-1 0,1 0 1,-1 1-1,0-1 1,0 0-1,1 0 0,-1 0 1,0 0-1,0 0 0,1 1 1,-1-1-1,0-1 1,0 1-1,1 0 0,-1 0 1,0 0-1,1 0 0,-1 0 1,0-1-1,0 1 1,1 0-1,-1-1 0,0 1 1,1 0-1,-1-1 0,0 1 1,1-1-1,-1 1 1,1-1-1,-1 1 0,0-1 1,0-1 44,-1 1 0,1 0 0,-1 0 1,0 0-1,1 1 0,-1-1 0,0 0 0,0 1 1,1-1-1,-1 1 0,0-1 0,0 1 0,0 0 1,0 0-1,1 0 0,-1 0 0,0 0 0,0 0 1,0 0-1,0 1 0,0-1 0,1 1 0,-1-1 1,0 1-1,0 0 0,1 0 0,-4 1 0,1 1-51,0-1 0,0 1 0,0 0 0,0 0 0,1 0 0,-1 0 1,1 1-1,0-1 0,0 1 0,-3 4 0,-34 57 446,-11 18 250,39-60-575,1 0 0,1 0-1,-10 36 1,19-54-184,1 1 1,-1-1-1,1 1 0,0-1 1,0 1-1,0-1 1,1 1-1,0-1 1,0 1-1,2 6 0,4 7 271,13 28 0,-1-5 133,22 52 217,-24-57-550,-13-30-95,-1-1-1,1 0 0,0 0 0,1-1 1,-1 1-1,1-1 0,0 0 1,0-1-1,10 8 0,-4-5-38,0 0-1,0-1 0,1 0 1,16 6-1,-18-9 73,0 0 0,0-1-1,0 0 1,0-1 0,0 0-1,20-1 1,62-10 92,-27 1-287,3 3 28,-14 3 274,83-17 0,-131 18-123,1 1 1,-1-2-1,1 1 1,-1-1-1,0 1 1,0-2-1,0 1 1,-1-1-1,1 0 1,-1 0-1,0 0 1,0-1-1,0 1 1,-1-1-1,1-1 1,-1 1-1,-1-1 1,5-6-1,10-17 141,-12 20-141,-1 0-1,1 0 1,3-10 0,0-4-5,-4 12 24,0 0-1,-2 0 1,1-1 0,-1 1 0,-1-1 0,0 1 0,1-15-1,-3 11-36,0 0-1,-1 0 0,-1 0 0,0 0 1,-1 0-1,0 1 0,-2-1 0,1 1 0,-2 0 1,0 0-1,-1 1 0,-8-14 0,-69-90-13,72 104 9,0-1-1,0 2 1,-1 0-1,-1 1 0,0 0 1,-18-10-1,5 7 101,0 0-1,-1 2 1,-35-10-1,46 17 21,1 1-1,-1 1 0,-1 0 1,1 1-1,0 1 1,0 1-1,-19 1 0,26 1-119,0 0 0,0 1 0,0 0 0,0 0 0,0 1 0,1 0 0,-1 1 0,1 0 0,0 0-1,1 1 1,-1 0 0,1 1 0,0 0 0,1 0 0,0 1 0,0 0 0,0 0 0,-7 14 0,4-5-262,0 1 0,-7 21 0,15-33-142,0-1 1,0 1-1,1 0 1,-1-1-1,2 1 1,-1 0-1,1 0 0,-1 0 1,2-1-1,-1 1 1,1 0-1,1 6 1,-2-10 87,0-1 0,1 1 0,0 0 0,-1 0 0,1-1 0,0 1 0,0-1 0,0 1-1,0 0 1,0-1 0,0 0 0,0 1 0,0-1 0,1 0 0,-1 0 0,1 1 0,-1-1 0,0 0 0,1 0 0,0-1 0,-1 1 0,1 0 0,0 0 0,-1-1 0,1 1 0,0-1 0,3 1 0,30-2-4209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9:39.4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42 316 3808,'-3'-2'486,"0"-1"0,0 1 0,0-1-1,0 0 1,1 0 0,-1 0 0,1-1 0,0 1 0,0 0 0,0-1 0,0 0 0,1 1 0,0-1-1,-1 0 1,0-7 0,0-4 1150,0 1 0,0-29 0,3 37-1455,-1 0 0,0-1-1,1 1 1,0 0 0,1 0-1,-1 0 1,1 0 0,1 0 0,-1 0-1,1 0 1,0 0 0,0 1-1,4-6 1,-1 4-44,0 1-1,0 0 1,0 0-1,0 0 1,1 1-1,0 0 1,0 0-1,15-6 0,-5 4-31,2 0 0,-1 1 0,1 1 0,0 1 0,0 0 0,0 2 0,37-1-1,-48 3-66,0 0-1,0 1 1,0 0-1,0 1 0,0 0 1,0 0-1,0 1 0,14 6 1,-18-7-21,-1 0 0,1 0 1,-1 1-1,1-1 0,-1 1 1,0-1-1,0 1 0,0 0 1,-1 1-1,1-1 0,-1 0 1,1 1-1,-1-1 0,0 1 0,-1 0 1,1 0-1,-1-1 0,1 1 1,0 6-1,-1-1 30,0-1 1,-1 1-1,0-1 1,-1 1-1,0 0 1,0-1-1,-1 0 1,0 1-1,-1-1 0,1 0 1,-1 0-1,-1 0 1,0 0-1,0-1 1,-9 12-1,4-5-19,-2-1 0,0-1-1,0 0 1,-1 0 0,0-1 0,-1-1 0,-16 10-1,-5 0 34,18-11-70,0 1 0,1 0 0,1 1 0,-20 18 0,32-28 7,1 0-1,0 0 1,1 1 0,-1-1-1,0 0 1,0 1-1,0-1 1,1 1-1,-1-1 1,1 1-1,-1-1 1,1 1 0,0-1-1,-1 1 1,1 0-1,0-1 1,0 1-1,0-1 1,0 1-1,1 0 1,-1-1 0,0 1-1,1 1 1,1 3 80,1 1 0,0-1 1,0-1-1,5 9 1,3 3 190,11 23 575,-11-20-299,0-1 1,13 37-1,-20-46-471,-1 0 0,0 1 0,0-1 0,-1 1 1,-1-1-1,0 1 0,0 0 0,-1 0 0,-2 19 0,2-30-85,0 0 0,0 1 1,0-1-1,0 0 0,0 1 0,0-1 0,0 0 0,0 1 0,-1-1 0,1 0 0,0 1 1,0-1-1,0 0 0,0 1 0,-1-1 0,1 0 0,0 0 0,0 1 0,0-1 0,-1 0 0,1 0 1,0 1-1,0-1 0,-1 0 0,1 0 0,-5-3-3930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31:58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0 9376,'-2'0'452,"0"0"0,1 0 1,-1 0-1,0 1 0,0-1 1,1 0-1,-1 1 1,0-1-1,1 1 0,-1-1 1,0 1-1,1 0 0,-1 0 1,1 0-1,-3 1 0,-24 19 2204,27-21-2608,-9 9 249,1 0 0,-1 1 0,2 0 0,-1 0 0,1 1 0,1 0 0,0 0 1,1 1-1,0 0 0,0 0 0,1 0 0,1 1 0,0 0 0,-2 19 0,3-14-170,0 0-1,2 0 1,0 0 0,2 1-1,0-1 1,1 0-1,0 0 1,2 0 0,10 33-1,-9-40-30,0 0 1,1-1-1,0 0 0,0 0 0,1 0 1,1-1-1,0 0 0,0 0 0,1-1 1,0 0-1,0 0 0,1-1 0,-1 0 1,2-1-1,-1 0 0,15 5 0,-16-7-37,1-1 0,-1 0 0,0-1 0,1 0 1,0 0-1,-1-1 0,1 0 0,0-1 0,11 0 0,-13-1-34,-1 0 1,1-1 0,-1 0-1,0 0 1,0 0 0,0-1-1,0 0 1,0 0 0,-1-1-1,1 0 1,-1 0-1,11-10 1,-2-1 48,-1 0-1,24-35 1,20-42 174,0-21-132,-52 99-111,0-1 1,-2 0 0,1 0-1,-2-1 1,4-28 0,-7 40-25,0-1 1,0 1-1,0-1 1,-1 1-1,1-1 1,-1 1-1,0-1 1,-1 1-1,1 0 1,-1 0-1,0 0 1,0-1-1,0 1 1,-5-6-1,4 5-46,-1 0 0,1 1 0,-1-1 0,0 1 0,0 0-1,-1 0 1,1 1 0,-1-1 0,0 1 0,0 0-1,0 0 1,0 0 0,0 1 0,-1 0 0,1 0 0,-1 0-1,-8-1 1,4 2-172,0 0 0,1 0 0,-1 1 0,0 0 0,1 1 0,-1 0 0,1 1 0,-1 0 0,-13 5 0,-8 3-1815,-40 21 0,33-12 318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9:40.0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 15 5408,'-1'3'14315,"-6"6"-10903,4-7-3188,3-1-177,-1-1-1,1 1 0,-1-1 0,1 1 0,-1-1 0,1 0 0,-1 1 0,1-1 0,-1 0 1,1 1-1,-1-1 0,1 0 0,-1 0 0,0 0 0,1 1 0,-2-1 0,2 0 157,3-5 191,2-1-617,-4 5 164,3-2 939,-3 0-514,-1 3-363,0 0-1,0 0 1,0 0-1,0 0 1,0 0-1,0 0 1,0-1-1,0 1 1,0 0-1,0 0 1,0 0-1,0 0 1,0 0-1,0 0 1,0 0-1,0 0 1,0 0-1,0 0 1,0 0-1,1-1 1,-1 1-1,0 0 1,0 0-1,0 0 1,0 0-1,0 0 1,0 0-1,0 0 1,0 0-1,0 0 1,0 0-1,0 0 0,0 0 1,0 0-1,1 0 1,-1 0-1,0 0 1,0 0-1,0 0 1,0 0-1,0 0 1,0 0-1,0 0 1,0 0-1,0 0 1,1 0-1,-1 0 1,0 0-1,0 0 1,0 0-1,0 0 1,18-3 184,-17 3-188,-1 0 1,0 0 0,1 0-1,-1 0 1,0 0 0,1-1-1,-1 1 1,0 0 0,1 0 0,-1 0-1,0 0 1,1 0 0,-1 0-1,0-1 1,0 1 0,1 0-1,-1 0 1,0 0 0,0-1 0,1 1-1,-1 0 1,0 0 0,0-1-1,0 1 1,1 0 0,-1-1-1,0 1 1,0 0 0,0 0 0,0-1-1,0 1 1,0 0 0,1-1-1,-1 1 1,0-1 0,-4-2-40,-6 5-69,-1 3-203,-13 8-571,11-3-7341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9:43.1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69 3072,'5'-14'4680,"-5"21"-3414,-7 107 2031,0 1-2092,7 312 3290,5-391-3871,4-47 198,-7-4-677,0-1 0,-1 1 0,0-1 1,-1 1-1,-3-21 0,0-19-126,4-3-49,1 1 0,12-67 0,-5 75 26,15-71 67,-19 101-45,0 0 0,2 1 0,1-1 0,12-21 0,-18 36 20,1 0 0,0 0 0,1 0 0,-1 0 0,1 0 0,0 1 0,0 0 0,0 0 0,0 0 0,0 0 0,7-3 1,-9 5-25,0 0 0,0 0 0,0 1 0,0-1 0,0 0 0,0 1 0,0-1 0,1 1 0,-1 0 0,0 0 0,0 0 0,1 0 0,-1 0 0,0 0 0,0 1 0,0-1 0,0 1 0,1-1 1,-1 1-1,0 0 0,0 0 0,0 0 0,0 0 0,0 0 0,-1 0 0,1 1 0,0-1 0,1 3 0,2 0 12,-1 1 1,-1 0-1,1 0 0,-1 1 1,0-1-1,0 1 0,0 0 1,-1-1-1,4 13 0,-4-8 39,-1 0-1,0 0 1,0 0 0,-1 0-1,-1 16 1,-3 1 75,-2-1 0,0 0 0,-18 44 0,19-57-98,-1 1 1,0-1 0,-1 0-1,-1 0 1,0-1 0,-1 0-1,0-1 1,-17 17 0,26-28-182,17 5 64,-11-2 39,0 0-1,-1 1 0,1 0 0,-1 0 1,0 1-1,9 9 0,-4-3 50,-1 1 0,10 15 0,-16-20 5,0-1 1,0 1-1,-1 0 1,0-1-1,0 1 1,0 0-1,-1 0 1,0 0-1,-1 1 1,0-1-1,0 0 1,0 0-1,-1 0 1,0 0-1,0 0 1,-1 0-1,0 0 1,0 0-1,0 0 1,-5 7-1,5-8 27,-1-1 1,0 1-1,0-1 0,0 0 0,-1 0 1,0 0-1,0-1 0,0 1 0,0-1 1,-1 0-1,1 0 0,-1-1 1,0 1-1,0-1 0,-1 0 0,1 0 1,-1-1-1,1 1 0,-1-1 0,0-1 1,0 1-1,0-1 0,0 0 0,-6 0 1,-3-1-48,1-1 1,0 0 0,-18-4-1,29 4-339,-8-2 551,10 1-1173,7-1-1884,17-6-2656,19-6-3157,-13 8 6088,15 1 289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9:45.8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40 109 4160,'-10'1'2607,"19"2"972,25 4 99,-32-6-4118,11 1 793,1-1 0,-1 0 0,1 0 0,-1-1 0,1-1 0,13-2 0,-20 2-276,-1-1 1,1 1 0,0-1-1,-1 0 1,1-1-1,-1 0 1,0 0-1,0 0 1,0-1 0,0 0-1,-1 0 1,1 0-1,7-9 1,-12 12-62,0 0 1,0 0-1,0 0 1,-1 0-1,1 0 1,0 0-1,0-1 1,-1 1-1,1 0 0,-1-1 1,1 1-1,-1 0 1,1-1-1,-1 1 1,0 0-1,0-1 1,0 1-1,0-1 1,0 1-1,0-1 1,0 1-1,0 0 0,0-1 1,-1 1-1,1-1 1,-1 1-1,1 0 1,-1-1-1,1 1 1,-1 0-1,0 0 1,1-1-1,-1 1 1,0 0-1,-2-2 1,0 1 2,0-1 0,0 1 1,0 0-1,0 0 0,0 0 1,0 0-1,-1 0 1,1 1-1,-1 0 0,0-1 1,1 1-1,-1 1 0,-4-2 1,-2 2 68,0 0 1,0 0-1,-1 1 1,1 0-1,0 1 1,0 0-1,0 1 1,-14 5-1,12-3 137,0 0-1,0 1 1,1 0-1,0 1 1,0 1-1,-14 11 1,23-17-187,-1 1 1,1-1 0,0 1-1,0-1 1,0 1-1,0 0 1,0-1 0,1 1-1,-1 0 1,1 0-1,0 0 1,-1 0 0,2 1-1,-1-1 1,-1 5-1,2-4 8,0 0-1,1 0 1,-1 0-1,1 0 0,0 0 1,0 0-1,0-1 1,0 1-1,0 0 0,1-1 1,0 1-1,0-1 1,2 4-1,8 9 72,1-1 1,0 0-1,1-1 0,0-1 1,1 0-1,0-1 0,1-1 1,29 16-1,-42-25-83,1 0 0,-1-1 0,1 1 0,0-1 0,0 1 0,0-1 1,0 0-1,0-1 0,0 1 0,0-1 0,0 0 0,0 0 0,0 0 0,0 0 0,0-1 0,6-1 0,-4 0 13,0 0-1,0-1 1,0 0 0,0 0-1,0-1 1,-1 0-1,0 0 1,0 0 0,6-6-1,2-4-1,-1 0 1,17-25-1,9-12-159,-25 35 88,1 1 1,1 0 0,17-12 0,-25 22-1,-1 0 0,1 1 0,0 0 0,0 1 1,0-1-1,0 2 0,1-1 0,-1 1 0,1 0 1,0 0-1,9 0 0,91 2-244,-40 2 791,-87-13-36,15 9-541,-1 1 0,0-1 0,0 1 0,0 1 0,0-1 0,0 1 0,0-1 0,-10 2 0,3 1-23,0 1 0,-15 5 0,-8 2-71,24-7 106,0 0-1,0 1 0,1 1 1,-1 0-1,-16 10 0,20-10 37,1-1 1,-1 1-1,1 1 0,1-1 0,-1 1 0,1 0 0,0 0 0,0 0 1,-5 9-1,9-12 45,0 0 0,0 1 0,0-1 0,0 0 0,0 1 0,1-1 0,0 0 0,-1 1 0,1-1 0,0 0 0,1 1 1,-1-1-1,1 0 0,-1 1 0,1-1 0,0 0 0,0 0 0,0 0 0,1 1 0,-1-1 0,1-1 0,0 1 0,-1 0 0,5 4 0,0 1-4,1 0 0,0-1 0,0 0 0,1-1 0,0 1-1,0-2 1,10 7 0,-9-7-13,1-1 0,0 0 1,0 0-1,1-1 0,-1 0 0,1-1 1,-1 0-1,1 0 0,0-1 1,0-1-1,0 0 0,-1-1 0,1 1 1,13-4-1,12-5 14,0-1 1,62-27-1,-39 14-46,-24 8-25,-2 0 1,1-3 0,-2 0 0,32-25-1,-37 25 14,-19 13 46,0 0 0,0-1 0,0 1 0,-1-2-1,1 1 1,-2-1 0,9-9 0,-15 15-24,0 1-1,1-1 1,-1 1-1,1-1 1,-1 0 0,0 1-1,0-1 1,1 1-1,-1-1 1,0 1-1,0-1 1,0 0-1,1 1 1,-1-1-1,0 0 1,0 1-1,0-1 1,0 0 0,0 1-1,0-2 1,-1 2-2,1 0 1,0-1-1,-1 1 1,1-1 0,0 1-1,0 0 1,-1-1-1,1 1 1,-1 0 0,1-1-1,0 1 1,-1 0-1,1 0 1,-1-1 0,1 1-1,-1 0 1,1 0 0,0 0-1,-1 0 1,0 0-1,-2-1-28,1 1 0,-1 0-1,1 0 1,-1 0-1,1 0 1,-1 1 0,1-1-1,-1 1 1,-2 0 0,-2 2-35,0 1 0,0-1 0,0 1 0,0 1-1,-10 8 1,-29 31 64,37-36-37,2 0 78,0 0 1,0 1-1,1-1 0,0 1 0,1 1 0,-1-1 0,2 1 0,-1-1 0,2 1 0,-1 1 0,-3 19 1,7-26-21,-1-1 0,1 1 0,1-1 0,-1 1 0,0-1 0,1 1 0,0-1 1,0 1-1,0-1 0,1 4 0,-1-6-8,-1 0 1,0 0-1,1-1 1,-1 1-1,1 0 1,-1 0-1,1 0 1,0-1-1,-1 1 1,1 0-1,0-1 1,-1 1-1,1-1 1,0 1-1,0-1 1,-1 1-1,1-1 1,0 1-1,0-1 1,0 0-1,0 1 1,0-1-1,0 0 0,0 0 1,-1 0-1,1 0 1,0 0-1,0 0 1,0 0-1,0 0 1,0 0-1,0 0 1,0 0-1,0 0 1,0-1-1,0 1 1,-1 0-1,1-1 1,0 1-1,0-1 1,0 1-1,0-1 1,5-4 13,0 0-1,0 0 1,-1 0 0,1-1 0,-1 0 0,-1 0 0,6-8 0,14-17-150,-9 14 97,3-1 12,-1-1 1,-1-1-1,16-26 1,-31 44 6,-1 0 1,1 0-1,0 0 1,0 1-1,-1-1 1,0 0-1,1 0 1,-1 0 0,0 0-1,0 0 1,0-3-1,0 4 5,0 1 1,0 0-1,0-1 0,0 1 0,0-1 0,0 1 1,0 0-1,-1-1 0,1 1 0,0 0 0,0-1 1,0 1-1,-1 0 0,1-1 0,0 1 0,0 0 0,-1-1 1,1 1-1,0 0 0,-1 0 0,1-1 0,-1 1 1,0 0-2,1-1 1,-1 1 0,0 0-1,0 0 1,1 0 0,-1 0-1,0 1 1,0-1 0,1 0-1,-1 0 1,0 0 0,1 1-1,-1-1 1,0 0 0,0 0 0,1 1-1,-2 0 1,-2 2 15,0 0 0,1 0 1,-1 0-1,1 0 0,-1 1 0,1-1 0,0 1 1,0 0-1,1 0 0,-1 0 0,1 1 1,0-1-1,0 1 0,0-1 0,1 1 0,-1-1 1,1 1-1,1 0 0,-1 0 0,0-1 0,1 1 1,0 0-1,0 0 0,1 0 0,-1 0 1,1-1-1,0 1 0,3 8 0,-1-2 37,1 0 0,1 0 0,0 0-1,1 0 1,0-1 0,0 0 0,10 11-1,-14-17-20,1-1 0,0-1 0,-1 1-1,1 0 1,0-1 0,1 1 0,-1-1-1,0 0 1,1 0 0,-1 0 0,1 0-1,0-1 1,-1 0 0,1 1-1,0-1 1,0-1 0,0 1 0,0-1-1,0 1 1,0-1 0,0 0 0,0 0-1,0-1 1,0 1 0,5-2 0,8-5 34,0-1 0,-1 0 1,1-1-1,-2 0 0,23-18 1,-24 16-137,11-6 162,-1-2 1,-1 0-1,0-2 1,34-42-1,-43 42-94,0-5-130,-20 35 35,1 0-1,1 0 0,-1 0 1,2 1-1,-1 0 0,1 0 1,-2 15-1,4-14 172,0 0 1,1 18-1,0-24-15,1-1 0,0 0 0,-1 1 0,2-1-1,-1 0 1,0 1 0,1-1 0,0 0 0,3 6 0,-4-10-46,-1 1 0,1-1 1,-1 1-1,1-1 1,-1 1-1,1-1 0,0 1 1,-1-1-1,1 1 1,0-1-1,-1 0 0,1 1 1,0-1-1,-1 0 1,1 1-1,0-1 0,0 0 1,-1 0-1,1 0 1,0 0-1,0 0 1,-1 0-1,1 0 0,0 0 1,0 0-1,-1 0 1,1 0-1,0-1 0,0 1 1,-1 0-1,1 0 1,0-1-1,-1 1 0,1 0 1,0-1-1,-1 1 1,1-1-1,0 1 0,-1-1 1,1 1-1,-1-1 1,1 0-1,4-4 35,0 0 0,0 0-1,5-9 1,-10 14-42,21-31-54,21-41-1,-33 48 103,-7 19-95,-1 1 0,1-1 0,0 0 0,3-3 0,-4 7-103,-1 3 63,2 23 84,9 48 0,-6-45 220,8 30 17,-11-52-246,0-1-1,0 1 1,0-1-1,1 1 1,0-1 0,0 0-1,7 9 1,-9-13 34,-1 0 0,1-1 0,0 1 0,-1-1 1,1 1-1,0 0 0,0-1 0,0 0 1,-1 1-1,1-1 0,0 0 0,0 1 0,0-1 1,0 0-1,0 0 0,-1 1 0,1-1 1,0 0-1,0 0 0,0 0 0,0 0 1,0 0-1,0-1 0,0 1 0,-1 0 0,1 0 1,0-1-1,0 1 0,0 0 0,0-1 1,-1 1-1,1-1 0,0 1 0,0-1 1,-1 1-1,1-1 0,0 1 0,0-2 0,4-3 34,0 0 0,-1 0 0,0 0 0,4-7 0,-3 5-5,28-43 34,-14 22-41,37-45 0,-27 36-112,-21 26 30,0 1 1,1 0-1,9-9 1,-18 18 23,1 1 1,-1 0-1,1 0 1,-1 0-1,1 0 1,-1-1-1,1 1 1,-1 0-1,1 0 1,-1 0-1,0 0 1,1 0-1,-1 0 1,1 0-1,-1 0 1,1 0-1,-1 1 0,1-1 1,-1 0-1,1 0 1,-1 0-1,0 0 1,1 1-1,-1-1 1,1 0-1,-1 0 1,0 1-1,1-1 1,-1 0-1,0 1 1,1-1-1,-1 0 1,0 1-1,1 0 1,13 16 86,-11-11-164,1-1 86,-1 0 0,0 0-1,0 1 1,-1-1 0,1 1-1,-1 0 1,-1-1-1,1 1 1,-1 0 0,0 0-1,0 0 1,-1 0-1,1 0 1,-1 0 0,-2 9-1,1-8 21,0 1 0,0-1 0,-1 0 1,0 1-1,0-1 0,-1 0 0,0-1 0,0 1 0,-1 0 0,0-1 0,-9 12 0,11-16-11,-1 1 0,1-1-1,-1 0 1,0 0 0,0 0 0,0 0-1,0 0 1,0 0 0,0-1-1,0 1 1,0-1 0,-1 0 0,1 0-1,-1-1 1,1 1 0,-1-1 0,1 1-1,-1-1 1,1 0 0,0 0-1,-1-1 1,1 1 0,-7-2 0,5 0-25,0 1 1,0-1 0,1 0 0,-1 0 0,1-1-1,0 1 1,-1-1 0,1 0 0,0 0-1,1-1 1,-1 1 0,1-1 0,-1 1 0,1-1-1,0 0 1,-3-6 0,6 10 16,0 0 1,-1-1-1,1 1 0,0-1 1,-1 1-1,1 0 0,0-1 1,0 1-1,-1-1 0,1 1 1,0-1-1,0 1 0,0-1 1,0 1-1,0-1 0,0 1 1,0-1-1,0 1 0,0-1 1,0 1-1,0-1 0,0 1 1,0-1-1,0 1 0,0 0 1,1-2-1,-1 2-5,1 0 0,0 0 0,-1-1-1,1 1 1,0 0 0,-1 0 0,1 0 0,-1 0 0,1 0 0,0 0 0,-1 0 0,1 0-1,0 0 1,-1 1 0,1-1 0,-1 0 0,2 1 0,33 16-259,-29-15 251,32 18 136,61 22 0,-83-37-82,0 0 0,0-1 0,0-1 0,0-1 0,1 0 0,-1-1 0,20-1-1,-29-1 2,1 0-1,-1 0 0,0-1 0,1 0 0,-1-1 0,0 0 0,0 0 0,-1 0 0,1-1 0,6-4 0,3-4 46,0-1 1,20-21-1,-30 28-65,0-1 0,0 1-1,-1-1 1,-1 0 0,1 0-1,-1 0 1,0-1 0,0 1-1,-1-1 1,0 0 0,2-11-1,-5 16-46,0 1 0,0-1-1,0 0 1,0 1-1,0-1 1,-1 0-1,1 1 1,-1-1-1,0 1 1,0-1 0,0 1-1,0-1 1,0 1-1,-3-5 1,3 7 15,1-1 1,-1 0 0,0 0-1,1 0 1,-1 0-1,0 0 1,0 1 0,0-1-1,0 0 1,0 1-1,0-1 1,0 0 0,0 1-1,0 0 1,0-1-1,0 1 1,0-1 0,0 1-1,0 0 1,0 0 0,-1 0-1,1 0 1,0 0-1,0 0 1,0 0 0,0 0-1,0 0 1,-1 0-1,1 1 1,0-1 0,0 0-1,0 1 1,0-1-1,0 1 1,0-1 0,-1 2-1,-3 1 57,1 0 0,0 0 0,-1 0 0,1 1 0,0-1 0,1 1 0,-1 0 0,1 0 0,-1 1 0,1-1 0,1 1 0,-1-1-1,1 1 1,-1 0 0,1 0 0,1 0 0,-1 0 0,1 1 0,0-1 0,0 0 0,0 1 0,1-1 0,0 0 0,1 11 0,0-6 88,1-1-1,0 1 1,1-1 0,0 0 0,1 1 0,0-2-1,1 1 1,-1 0 0,7 8 0,-8-13-101,1 0 0,-1-1-1,1 1 1,-1-1 0,1 0 0,0 0 0,0 0 0,1 0 0,-1-1 0,0 1 0,1-1 0,0 0-1,-1-1 1,1 1 0,0-1 0,0 0 0,0 0 0,0 0 0,9-1 0,11-2-30,0-1 0,-1-1 0,1-1 1,42-15-1,-27 8-546,54-19-5039,-91 30 4724,1-1-1,0 1 0,0 0 0,-1 0 1,1 1-1,0-1 0,0 1 1,0 0-1,0 0 0,0 0 1,-1 1-1,8 1 0,0 4-6493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9:47.5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158 38 2976,'11'-15'13055,"-18"17"-11241,-4 3-1548,1 0 0,0 1-1,0 0 1,0 0 0,1 1 0,0 1 0,0-1 0,0 2 0,1-1 0,1 1 0,-1 0 0,2 0-1,-1 1 1,1 0 0,1 1 0,-1-1 0,2 1 0,0 0 0,0 0 0,-4 21 0,7-27-229,1 0 1,0 0-1,0 0 1,0 0-1,0 1 1,1-1 0,0 0-1,0 0 1,1 0-1,-1 0 1,3 5-1,-3-8-17,0-1-1,-1 1 1,1 0-1,0-1 1,1 1-1,-1 0 1,0-1-1,0 0 1,0 1-1,1-1 1,-1 0-1,1 1 0,-1-1 1,1 0-1,0 0 1,-1 0-1,1 0 1,0-1-1,0 1 1,0 0-1,-1-1 1,1 1-1,0-1 1,0 0-1,0 1 1,0-1-1,0 0 1,0 0-1,0-1 1,0 1-1,0 0 0,1-1 1,7-2 11,-1 0 1,1-1 0,-1 0-1,0-1 1,0 0-1,-1 0 1,0-1-1,9-7 1,1-3-91,0-1 0,18-22 0,1-11-149,-24 31-16,18-20 0,-29 36 218,6-4-319,-8 7 319,0 0 1,0 0-1,0 0 0,0 0 1,0 0-1,1 0 0,-1 0 0,0 0 1,0 0-1,0 0 0,0 0 1,0 0-1,1 0 0,-1 0 1,0 0-1,0 0 0,0 0 1,0 0-1,0 0 0,0 0 0,1 0 1,-1 0-1,0 1 0,0-1 1,0 0-1,0 0 0,0 0 1,0 0-1,0 0 0,1 0 1,-1 0-1,0 1 0,0-1 1,0 0-1,0 0 0,0 0 0,0 0 1,0 0-1,0 0 0,0 1 1,0-1-1,0 0 0,0 0 1,0 0-1,0 0 0,0 0 1,0 1-1,0-1 0,0 0 1,0 0-1,0 0 0,0 0 0,0 0 1,0 0-1,0 1 0,0-1 1,0 0-1,0 0 0,-1 0 1,2 12-50,1-1 1,3 16 0,-1-10 137,-2-7 95,1 0 0,6 17 1,-8-24-94,0 0-1,1-1 1,-1 1 0,0 0 0,1-1 0,0 1-1,0-1 1,0 0 0,0 1 0,0-1 0,0 0 0,0 0-1,5 3 1,-6-5-53,1 0 0,-1 0 0,1 0 0,-1 0 0,0 0 0,1 0-1,-1 0 1,1-1 0,-1 1 0,0 0 0,1-1 0,-1 1 0,0-1 0,0 0-1,1 1 1,-1-1 0,0 0 0,0 0 0,0 0 0,0 1 0,2-3 0,20-21 141,-16 12-206,0 1 1,8-21-1,-3 8-24,-2-6 161,-9 26-154,0-1 1,0 1-1,1 0 0,-1 0 1,1 1-1,0-1 1,5-7-1,-7 11-83,9 11-38,-4-5 203,-1-1 1,1 0-1,0 0 1,1 0-1,-1-1 1,1 0-1,0 0 0,0-1 1,0 1-1,1-1 1,8 3-1,1 1 39,-9-3-15,-1-1 0,1 0 0,0-1 1,0 1-1,0-1 0,9 1 0,3-2 136,-1 0 1,1-1-1,32-5 0,-41 3-146,1 0 0,-1-1 0,0 0 0,1 0 0,-1-1-1,-1-1 1,18-10 0,-23 12-49,0 0 0,-1 0 0,1 0 0,-1 0 0,0-1 0,0 1 0,-1-1 0,1 0-1,-1 0 1,3-6 0,-4 8-10,0 1 0,0-1 0,-1 0 0,1 0 0,-1 1 0,1-1 0,-1 0 0,0 0 0,0 0 0,0 1 0,0-1 0,0 0 0,0 0 0,0 0 0,-1 1 0,1-1 0,0 0 0,-1 0 0,0 1 0,1-1 0,-1 0 0,0 1 1,0-1-1,0 1 0,0-1 0,0 1 0,0-1 0,-3-1 0,2 2-7,1-1 0,-1 1 0,0 0 0,0 0 1,0 1-1,-1-1 0,1 0 0,0 1 0,0-1 1,0 1-1,0-1 0,-1 1 0,1 0 0,0 0 1,0 0-1,-1 1 0,1-1 0,-4 1 1,-3 2-47,0-1 0,0 1 0,-9 5 0,-6 3 350,-42 26 0,58-32-198,1 0 0,0 1 0,0 0 0,0 0 1,1 0-1,-1 1 0,2 0 0,-11 15 1,15-19-54,0-1 1,0 0-1,0 0 1,0 1-1,0-1 1,1 1-1,-1-1 1,1 0-1,-1 1 1,1-1 0,0 1-1,0-1 1,0 1-1,1-1 1,-1 1-1,0-1 1,1 1-1,-1-1 1,1 1-1,0-1 1,0 0 0,0 1-1,0-1 1,1 0-1,-1 0 1,0 0-1,1 0 1,-1 0-1,1 0 1,0 0-1,0-1 1,0 1 0,3 2-1,4 2-11,-1-1 0,1 0 0,0-1 0,0 1 1,0-2-1,1 1 0,10 1 0,-4-1-262,-1-1-1,1-1 1,0-1 0,21 0 0,64-11-7891,-70 6 4151,24 0-4334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9:50.3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236 20 1728,'0'-3'12058,"-24"12"-8208,18-7-3538,0 1 0,0-1 1,-10 8-1,0 1 159,1-2 0,-22 10 1,18-10-177,-22 16 1,35-22-224,1 1 1,0 0-1,0 1 0,1-1 1,-1 1-1,1 0 0,0 0 0,-5 8 1,9-12-63,-1 0 1,1 0-1,-1-1 1,1 1 0,0 0-1,0 0 1,-1 0-1,1 0 1,0-1 0,0 1-1,0 0 1,0 0-1,0 0 1,0 0-1,0 0 1,1 0 0,-1-1-1,0 1 1,0 0-1,1 0 1,-1 0 0,1 1-1,0 0 20,0 0 0,1 0 0,-1-1-1,1 1 1,0 0 0,-1-1 0,1 1 0,3 1-1,0 1 20,0-1 0,1 0 0,-1-1 0,1 1-1,-1-1 1,9 2 0,-7-3-12,-1-1 0,1 1 0,0-1-1,0 0 1,-1-1 0,1 0 0,0 0 0,0 0 0,-1-1 0,1 0 0,-1 0-1,0 0 1,1-1 0,-1 0 0,0-1 0,-1 1 0,1-1 0,-1 0 0,1 0 0,5-7-1,-6 6-23,0 0 0,0-1 0,0 0 0,-1 0 0,0 0 0,0 0-1,-1-1 1,0 0 0,0 1 0,0-1 0,-1 0 0,0-1-1,0 1 1,-1 0 0,0 0 0,0-1 0,-1 1 0,0-11 0,0 16-28,0 0 0,-1 0 0,1 0 0,-1 0 0,0 0 0,1 0 0,-1 0 0,0 0 0,0 0 0,0 0 0,-3-3 0,4 5 5,-1-1 0,1 1 0,-1-1 0,1 1 0,-1 0 0,1-1 0,-1 1 0,1 0 0,-1 0 0,1-1 0,-1 1 0,1 0 0,-1 0 0,0 0 1,1 0-1,-1 0 0,1-1 0,-1 1 0,0 0 0,1 0 0,-1 1 0,1-1 0,-1 0 0,1 0 0,-1 0 0,0 0 0,1 0 0,-1 1 0,1-1 0,-1 0 0,1 0 0,-1 1 0,1-1 0,-1 0 0,1 1 0,-1-1 0,1 1 0,0-1 0,-1 0 0,1 1 0,-1-1 0,1 1 0,-1 0 0,-2 5 93,0-1 0,0 0 0,0 1 0,1-1 0,0 1 0,0 0 0,0 0 0,0-1 0,1 1 0,0 0 0,0 9-1,1-8 5,0-1 0,0 1 0,0 0 0,1-1 0,0 1 0,0-1 0,1 1 0,0-1 0,0 0 0,5 11 0,-5-14-47,0 1-1,0-1 1,1 0 0,-1 0-1,1 0 1,0 0 0,6 4-1,-8-5 2,0-2-1,1 1 0,0 0 1,-1 0-1,1 0 1,-1-1-1,1 1 0,0-1 1,-1 1-1,1-1 1,0 1-1,0-1 0,-1 0 1,1 0-1,0 0 1,0 0-1,0 0 0,-1-1 1,4 0-1,7-3 52,0-1 0,-1 0 0,22-13 0,-1-2-220,-32 19 128,1 1-1,-1-1 0,0 1 1,1 0-1,-1-1 0,0 1 0,1 0 0,-1-1 0,0 1 0,1 0 0,-1-1 0,0 1 0,0-1 0,0 1 0,1-1 0,-1 1 0,0 0 0,0-1 0,0 1 0,0-1 0,0 1 0,0-1 0,0 1 0,0-1 0,0 1 0,0-1 0,0 1 0,0-1 0,0 0 0,0 0-8,0 0 68,0 1-57,0 0 1,0-1 0,0 1 0,0 0 0,0 0-1,0-1 1,0 1 0,0 0 0,0 0 0,0-1 0,0 1-1,0 0 1,0 0 0,0-1 0,1 1 0,-1 0-1,0 0 1,0 0 0,0-1 0,0 1 0,1 0 0,-1 0-1,0 0 1,0 0 0,1-1 0,-1 1 0,0 0-1,0 0 1,0 0 0,1 0 0,8-6 18,-9 6-17,32-24-31,3 5-21,-14 6 61,1 2-1,0 0 0,1 1 1,0 2-1,28-7 1,-49 14-23,0 1 1,0-1 0,0 1 0,1 0 0,-1 0 0,0 0 0,0 0 0,0 0 0,0 1 0,2-1 0,-3 1 9,-1-1 1,1 1-1,0-1 0,-1 0 1,1 1-1,0-1 0,-1 1 0,1 0 1,-1-1-1,1 1 0,-1-1 1,1 1-1,-1 0 0,0-1 1,1 1-1,-1 0 0,0 0 1,1-1-1,-1 1 0,0 0 1,0 0-1,0-1 0,0 1 1,0 0-1,0 0 0,0-1 1,0 3-1,1 4 113,-1 0-1,1 0 1,3 8 0,1 13 135,-4-20-141,0 0 1,1-1 0,0 1 0,1-1 0,0 1 0,0-1 0,0 0 0,8 11 0,-2-5 43,0-1 1,1 0 0,17 17 0,-25-28-111,0 1 1,0 0-1,0 0 0,0-1 0,1 0 1,-1 1-1,0-1 0,1 0 0,-1 0 1,1 0-1,-1 0 0,1-1 0,0 1 1,-1-1-1,1 1 0,0-1 0,-1 0 1,1 0-1,0 0 0,-1 0 0,1-1 1,0 1-1,-1-1 0,1 0 0,3-1 0,2-2-5,1 0 0,-1-1 0,-1 0-1,1 0 1,-1 0 0,8-8 0,-12 10-18,1-1 1,-1 1 0,0-1-1,0 0 1,3-6 0,-6 10-21,0 0 1,0 0 0,0 0 0,1 0-1,-1 0 1,0-1 0,0 1 0,0 0-1,0 0 1,0 0 0,1 0-1,-1 0 1,0-1 0,0 1 0,0 0-1,0 0 1,0 0 0,0 0 0,0-1-1,0 1 1,0 0 0,0 0-1,0 0 1,0-1 0,0 1 0,0 0-1,0 0 1,0 0 0,0-1-1,0 1 1,0 0 0,0 0 0,0 0-1,0 0 1,0-1 0,0 1 0,0 0-1,0 0 1,0 0 0,0 0-1,-1-1 1,1 1 0,0 0 0,0 0-1,0 0 1,0-1-68,-1-4 63,1 4 8,1 0-1,-1 0 0,0 0 0,1 0 0,0-1 1,-1 1-1,1 0 0,0 0 0,-1 0 0,1 1 1,0-1-1,0 0 0,1-1 0,2-3 100,32-50 80,-35 51-201,1 0 0,-1 0-1,1 0 1,-1 0 0,-1 0 0,1-1 0,0 1-1,-1 0 1,0 0 0,0-1 0,0 1 0,-1 0-1,1-1 1,-1 1 0,0 0 0,-1 0 0,1 0-1,-2-4 1,2 6-8,-1 0-1,1 1 0,0-1 1,-1 1-1,1 0 1,0 0-1,-1-1 0,0 1 1,1 0-1,-1 0 1,0 0-1,1 1 0,-1-1 1,0 0-1,0 1 1,0-1-1,1 1 0,-1-1 1,0 1-1,0 0 1,0 0-1,0 0 1,0 0-1,0 0 0,0 0 1,0 1-1,0-1 1,1 0-1,-1 1 0,0 0 1,0-1-1,0 1 1,1 0-1,-1 0 0,-1 1 1,-4 4 13,0 0-1,1 0 1,-1 1 0,2 0 0,-1 0 0,1 0 0,0 1-1,1 0 1,-1-1 0,-5 18 0,8-21 48,1 1 0,0-1 1,0 1-1,0 0 0,0-1 0,1 1 1,0 0-1,0 0 0,0-1 0,1 1 0,-1 0 1,1 0-1,0-1 0,0 1 0,1-1 1,-1 1-1,1-1 0,0 0 0,0 1 0,1-1 1,-1 0-1,5 4 0,-5-6-22,0 0 0,0 0 0,1 0 0,-1 0 0,1 0 0,0-1 0,-1 1 0,1-1 0,0 0 0,0 0 0,0 0 0,0 0 0,0 0 0,0-1 0,0 1 0,0-1 0,0 0 0,0 0 0,0 0 0,4-1 0,7-1-102,0 0 0,0-1-1,15-5 1,-12 3-260,92-21-4652,-25 7-970,-9 0 2203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9:52.6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19 854 3328,'-5'1'457,"5"-1"-396,-1 0 0,0 0 1,1 0-1,-1 0 0,0 0 0,1 0 0,-1 0 0,1 1 1,-1-1-1,0 0 0,1 0 0,-1 0 0,1 1 0,-1-1 1,1 0-1,-1 1 0,1-1 0,-1 0 0,1 1 0,-1-1 1,1 1-1,0-1 0,-1 3 1189,11 11 3012,-9-12-4032,1-1 0,-1 0 0,1 1 0,0-1 0,-1 0 0,1 0 0,0 0 0,-1 0 0,1-1 0,0 1 1,0 0-1,0-1 0,0 1 0,-1-1 0,1 0 0,0 1 0,0-1 0,0 0 0,0 0 0,0-1 0,0 1 0,0 0 0,0 0 1,0-1-1,0 0 0,0 1 0,-1-1 0,1 0 0,2-1 0,3-1 184,-1 0 1,0-1-1,0 0 0,0 0 0,0 0 1,9-10-1,0-3-221,-1 0-1,-1 0 1,0-2-1,-1 1 1,-1-2 0,-1 0-1,0 0 1,12-42-1,-12 34 42,-7 19-82,0 0-1,3-13 0,-5 14-140,-1 8-12,0-1 1,0 1-1,0 0 1,1 0-1,-1 0 1,0 0-1,0 0 0,0-1 1,0 1-1,0 0 1,0 0-1,0 0 0,0 0 1,1 0-1,-1 0 1,0 0-1,0 0 1,0 0-1,0-1 0,0 1 1,1 0-1,-1 0 1,0 0-1,0 0 1,0 0-1,0 0 0,0 0 1,1 0-1,-1 0 1,0 0-1,0 0 1,0 0-1,0 0 0,0 0 1,1 0-1,-1 0 1,2 2 13,-1-1 0,1 0 0,0 0 0,-1 1 0,0-1 0,1 0 0,-1 1 0,0 0 0,1-1 0,-1 1 0,0 0 0,0-1 0,1 5 0,11 29 101,-10-28-133,7 21-45,-2-5 212,8 32 1,-14-47-80,-1 0 0,0 0 0,0-1 0,-1 1 0,0 0-1,-1 0 1,1 0 0,-4 11 0,2-10 23,-1 0-1,0-1 0,-1 1 1,0-1-1,0 0 0,-7 10 1,9-15-71,0 0 0,-1 0 0,1 0 0,-1 0 0,0 0 0,0-1 0,0 1 0,0-1 0,0 0 0,0 0 0,0 0 0,-1 0 1,1 0-1,-1-1 0,0 1 0,1-1 0,-8 1 0,3-2 15,1 1 0,-1-2-1,0 1 1,1-1 0,-1-1 0,1 1 0,-9-4 0,-5-3-164,-22-11 0,19 8-196,11 7 161,10 5-10,10 2 114,17 5 146,0 0 0,1-2 1,-1-1-1,1-1 0,1-1 1,-1-1-1,0-1 0,0-1 0,1-1 1,35-7-1,-40 4-20,1-1 0,-1 0-1,0-2 1,0-1 0,23-11 0,-36 14-34,1 0-1,0-1 1,-1 0 0,0 0-1,-1-1 1,1 0 0,-1 0-1,-1-1 1,1 0 0,-1 0-1,-1-1 1,1 1 0,6-17 0,6-19-15,19-76 0,1-52-108,-5 24 138,11-83-384,-44 229 297,1-1-1,-1 1 0,0 0 1,0 0-1,0-1 0,0 1 0,-1 0 1,1-1-1,-1-2 0,1 5 35,0 0 0,0 0-1,0 0 1,0 0 0,-1 0-1,1 0 1,0 0 0,0-1-1,0 1 1,0 0 0,0 0-1,0 0 1,0 0 0,0 0-1,0 0 1,-1 0 0,1 0-1,0 0 1,0 0-1,0 0 1,0 0 0,0 0-1,0 0 1,0 0 0,-1 0-1,1 0 1,0 0 0,0 0-1,0 0 1,0 0 0,0 0-1,0 0 1,0 0 0,-1 0-1,1 0 1,0 0 0,0 0-1,0 0 1,0 0 0,0 0-1,0 1 1,0-1 0,0 0-1,0 0 1,0 0-1,-1 0 1,1 0 0,0 0-1,0 0 1,0 0 0,-7 14-147,-7 25 119,1 1-1,-7 44 1,-8 84 307,26-152-203,-4 23 25,-31 273 923,36-294-908,0 1 1,4 28 0,-2-41-84,0 1 1,0-1 0,1 0-1,-1 0 1,2 0 0,-1 0 0,1 0-1,-1 0 1,2 0 0,6 9-1,-9-14-9,0 0-1,0 0 0,1 0 1,-1 0-1,1 0 0,-1 0 1,1 0-1,-1-1 0,1 1 1,0 0-1,-1-1 0,1 1 0,0-1 1,-1 0-1,1 1 0,0-1 1,-1 0-1,1 0 0,0 0 1,0 0-1,-1-1 0,1 1 0,0 0 1,-1-1-1,1 1 0,0-1 1,-1 1-1,1-1 0,-1 0 1,3-1-1,3-2 1,-1 0 0,1 0 1,-1-1-1,0 0 0,8-7 0,16-20-87,-19 19 104,1 0 0,0 1-1,23-16 1,-35 27-122,0 3 50,0-1 0,0 0-1,0 1 1,0-1 0,-1 0-1,1 0 1,-1 1 0,1-1-1,-2 2 1,2-2 15,-6 14 38,0 0-1,-5 27 0,10-36-21,0 0 0,0-1 0,1 1 0,0 0 0,0 0 0,0-1 1,1 1-1,-1 0 0,2-1 0,-1 1 0,2 5 0,-2-9 11,0-1 1,-1 0-1,1 0 0,0 0 1,0 0-1,0 0 1,-1 0-1,1 0 1,0 0-1,0-1 0,0 1 1,0 0-1,1-1 1,-1 1-1,0 0 0,0-1 1,0 1-1,1-1 1,-1 0-1,0 1 0,0-1 1,1 0-1,-1 0 1,0 0-1,0 0 0,3 0 1,3-1 8,0 1 0,0-1 0,11-3 0,-11 2 8,21-5 63,-2 0-1,1-2 1,-1-1 0,40-21 0,-53 24-89,0-1 1,-1-1 0,1 0 0,-2-1 0,1 0 0,-1-1 0,-1 0 0,0-1-1,-1 0 1,11-17 0,-4-1 23,24-63 0,4-39-115,-22 62 71,52-210-552,-71 266 560,-2-1 1,0-23 0,-1 28 46,0 10-43,0 0 1,0-1-1,0 1 0,0-1 1,0 1-1,0-1 1,0 1-1,0-1 0,0 1 1,0-1-1,0 1 1,0-1-1,0 1 0,0-1 1,-1 1-1,1-1 1,0 1-1,0 0 0,-1-1 1,1 1-1,0-1 1,-1 1-1,-6 5-191,-6 17-141,-4 15 316,2 2 0,1 0 1,-15 66-1,14-25 65,-17 104 6,26-138-14,3 0-1,1 47 1,2-81 3,1 0 0,0 0 0,1 0 0,0-1 0,1 1 0,0 0 0,1-1 0,0 1 0,11 18 0,-14-28-28,0 0 0,0-1 0,1 1 0,-1 0 0,0-1 0,1 1 0,-1-1 0,1 1 0,0-1 0,-1 0-1,1 0 1,0 0 0,0 1 0,0-2 0,-1 1 0,1 0 0,0 0 0,1-1 0,-1 1 0,0-1 0,0 0 0,0 1 0,0-1 0,0 0 0,0 0 0,0 0-1,0-1 1,0 1 0,1 0 0,-1-1 0,0 1 0,0-1 0,0 0 0,0 0 0,3-2 0,5-3 31,0 0 1,0-2 0,-1 1-1,17-18 1,-20 20-62,10-10 0,-1-2 0,-1 1-1,0-2 1,-1 0 0,-1 0-1,-1-1 1,10-22 0,86-212-116,-93 217 79,-12 33 54,8-21-4,0-1 0,-1 0-1,-2 0 1,9-48 0,-16 70 2,0 0 1,1 0-1,-1 0 1,0 0-1,-1 1 1,1-1-1,0 0 1,-1 0 0,0 0-1,0 1 1,1-1-1,-2 0 1,0-3-1,1 5 0,-1 0-1,1 0 1,0 0-1,0-1 1,0 1-1,-1 1 1,1-1-1,0 0 1,-1 0-1,1 0 1,-1 1-1,1-1 1,-1 1-1,1-1 1,-1 1-1,1-1 1,-1 1-1,0 0 1,1 0-1,-1 0 1,1 0 0,-1 0-1,-2 1 1,0-1 11,0 1 1,1 0-1,-1 0 1,1 0 0,-1 1-1,1-1 1,-1 1 0,1 0-1,0 0 1,0 0-1,0 0 1,-4 4 0,-3 4 80,-17 21 1,17-17-14,1 0-1,0 0 0,1 0 1,1 1-1,-7 18 1,-22 82 278,30-92-300,-15 58 57,3 1-1,-11 123 0,28-141-1002,1-42-4053,18-41-11735,-8 0 13535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9:53.0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 21 8064,'-40'-15'3648,"44"15"-3168,6 0-192,-2-5-256,5 5 480,10 0-288,4 0-448,0 0 128,1 0-1696,-7 0 992,-2 0-4448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9:53.4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45 117 10304,'-35'-28'3808,"25"28"-2336,20 0-832,12 0-480,14-3 1247,14-6-767,3 1 32,6-4-448,22-4-352,19 4 64,8 0-4159,-5 1 2335,0 6-5504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9:57.7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325 799 2720,'-1'0'390,"-1"-1"0,0 1 1,1-1-1,-1 0 0,1 0 0,0 0 0,-1 0 1,1 0-1,0 0 0,-1 0 0,0-2 0,-17-12 2453,11 11-2474,1 1 0,-1-1 0,0 1 0,0 1 1,0 0-1,-1 0 0,1 0 0,0 1 0,-1 0 0,1 1 0,-1 0 0,1 0 0,-1 0 1,1 1-1,-1 1 0,1 0 0,0 0 0,-10 4 0,10-2-130,-1 0 1,1 1-1,0 0 0,0 0 1,0 1-1,1 0 0,0 1 1,0-1-1,0 1 0,1 1 1,0-1-1,1 1 0,-1 0 1,2 0-1,-8 17 0,11-23-218,0 0 0,0 0 0,0 1 0,1-1 0,-1 0 0,1 0 0,-1 0 0,1 0 0,0 0 0,0 1 0,0-1 0,0 0 0,0 0 0,1 0 0,-1 0 0,1 1 0,-1-1 0,1 0 0,0 0 0,0 0 0,0 0 0,0 0 0,2 2 0,-1-2 5,-1 0 1,1-1-1,0 1 1,0 0-1,0-1 1,0 0 0,1 0-1,-1 1 1,0-1-1,0-1 1,1 1-1,-1 0 1,1 0 0,-1-1-1,1 0 1,-1 1-1,0-1 1,1 0-1,-1 0 1,5-1 0,39-3 111,1-2 1,-1-3 0,87-26-1,-108 25-144,4 0 38,44-22 1,-48 20 36,-24 12-255,-9 4-44,1 1 282,0 0-1,1 0 1,0 1 0,0 0-1,1 0 1,0 1-1,0 0 1,0 0-1,1 0 1,0 0-1,0 0 1,1 1 0,0 0-1,-2 8 1,4-11 5,1 1 1,0 0-1,0-1 1,0 1-1,1-1 1,-1 1-1,2-1 1,-1 1-1,0-1 1,1 0-1,0 0 1,0 1-1,1-1 1,5 9-1,-5-11-14,-1 1-1,1 0 1,0-1-1,0 1 0,0-1 1,0 0-1,1 0 1,-1-1-1,1 1 1,0-1-1,-1 1 1,1-1-1,0 0 1,1-1-1,-1 1 1,0-1-1,0 1 0,9 0 1,-7-2-14,-1 0 0,1 0 0,0-1-1,0 0 1,-1 0 0,1 0 0,-1-1 0,1 1 0,-1-1 0,0-1 0,1 1-1,-1-1 1,0 0 0,0 0 0,-1 0 0,1-1 0,-1 0 0,0 1-1,0-2 1,0 1 0,0 0 0,-1-1 0,1 0 0,-1 0 0,-1 0 0,1 0-1,-1 0 1,3-6 0,-5 7-34,1 1 1,-1 0-1,0 0 0,0-1 0,0 1 1,-1 0-1,1 0 0,-1-1 0,1 1 1,-1 0-1,0 0 0,-1 0 0,1 0 1,0 0-1,-1 0 0,1 0 1,-1 0-1,-4-4 0,4 4-30,0 0-1,-1 1 1,1 0 0,-1-1 0,1 1-1,-1 0 1,0 0 0,0 0-1,1 0 1,-1 1 0,-1-1 0,1 1-1,0 0 1,0 0 0,-1 0-1,1 0 1,-6 0 0,-39 1-45,48 0 144,4-3 37,8 0 14,0 0 0,0-1-1,0 0 1,-1 0 0,20-12-1,-2 0 45,1 1 0,1 1 0,40-12 0,-54 21-126,0 1-1,0 1 1,1 0-1,0 1 1,-1 1-1,1 1 1,34 3-1,-43-2-25,-1 1 0,0 0 0,1 0 0,-1 1 0,0 0 0,-1 1 0,1 0 0,10 6 0,-15-8 2,-1-1 0,0 1 0,0 0 0,0 0 0,0 0 0,0-1 0,-1 2 0,1-1 0,-1 0 0,1 0 0,-1 0 0,0 1 0,0-1 0,0 1 0,0-1 0,0 1 0,0-1 0,-1 1 0,1 0 0,-1-1 0,0 1 0,0 0 0,0-1 0,0 1 0,0 0 0,0-1 0,-1 1 0,0-1 0,1 1 0,-3 3 0,-1 3 16,0 0 1,-1-1-1,0 0 1,0 0 0,-1 0-1,0-1 1,0 0-1,-8 7 1,1-3 99,0 0 0,-1-1 0,-23 14 0,37-24-121,0 0 0,0 0 0,0 0-1,0 0 1,0 0 0,0 0 0,0 0 0,0-1 0,0 1-1,0 0 1,0 0 0,0 0 0,0 0 0,0 0 0,0 0-1,0 0 1,0 0 0,0 0 0,0 0 0,0 0 0,0 0-1,0 0 1,-1 0 0,1 0 0,0 0 0,0 0 0,0 0-1,0 0 1,0 0 0,0 0 0,0 0 0,0 0-1,0 0 1,0 0 0,0 0 0,0 0 0,0 0 0,0 0-1,0 0 1,0 0 0,0 0 0,0 0 0,0 0 0,-1 0-1,1 0 1,0 0 0,0 0 0,0 0 0,0 0 0,0 0-1,0 0 1,0 0 0,0 0 0,0 0 0,0 0 0,0 0-1,0 0 1,0 0 0,0 0 0,0 0 0,0 0-1,0 1 1,4-7 102,8-7-32,111-64-15,-23 16-107,-86 52 0,22-11-1,-31 17 29,1 1 0,-1 0 0,1 0 1,-1 1-1,1-1 0,-1 1 0,11 0 0,-15 1 12,1 0-1,0 0 0,-1 1 1,1-1-1,0 1 1,-1-1-1,1 1 1,-1 0-1,1-1 0,-1 1 1,1 0-1,-1 0 1,0 0-1,1 0 1,-1 0-1,0 0 0,0 1 1,0-1-1,0 0 1,0 1-1,0-1 1,0 0-1,0 1 0,0-1 1,-1 1-1,1 0 1,0 1-1,2 6 35,-1 0 0,0 0 1,2 16-1,-4-23-14,1 5 34,0-1 0,0 1 0,1-1 0,0 0 0,0 0 0,0 0-1,1 0 1,3 6 0,-5-10-32,0 0 0,0-1 0,1 0 0,-1 1 0,0-1 0,0 0-1,1 1 1,-1-1 0,1 0 0,-1 0 0,1 0 0,-1 0 0,1-1 0,0 1 0,-1 0 0,1-1-1,0 1 1,0-1 0,-1 1 0,1-1 0,0 0 0,0 0 0,0 0 0,-1 0 0,1 0 0,0 0-1,0 0 1,0-1 0,-1 1 0,1-1 0,0 1 0,0-1 0,1-1 0,11-4 90,-1-1 1,0 0 0,-1-1 0,1 0-1,20-20 1,-6 1-48,27-34-1,-27 24-75,-1 0 0,32-67 0,16-23-84,-61 111-46,-12 15 143,-1 1 1,0 0-1,1 0 0,-1-1 0,1 1 1,-1 0-1,1 0 0,-1-1 1,0 1-1,1 0 0,-1 0 1,1 0-1,-1 0 0,1 0 0,-1 0 1,1 0-1,-1 0 0,1 0 1,-1 0-1,1 0 0,-1 0 1,1 0-1,-1 0 0,0 0 0,1 0 1,-1 1-1,1-1 0,-1 0 1,1 0-1,-1 1 0,0-1 1,1 0-1,-1 0 0,1 1 0,-1-1 1,0 0-1,0 1 0,1-1 1,-1 1-1,0-1 0,1 0 1,-1 1-1,0 0 0,6 9-35,-1 1 1,0 0-1,-1 0 0,0 0 1,-1 1-1,0 0 0,2 21 1,0 86-147,-5-100 258,-1 0 0,-6 36 0,5-48-57,1 0 0,-1 0 0,-1-1 0,1 1 0,-1 0 1,0-1-1,-1 0 0,0 0 0,0 0 0,-9 11 0,10-14 8,0 0 0,-1 0 0,1-1 0,-1 0 0,1 1-1,-1-1 1,0 0 0,0 0 0,0-1 0,0 1 0,0-1 0,-7 1 0,4-1-20,0-1 1,0 1-1,1-1 0,-1-1 1,0 0-1,0 1 1,-8-4-1,-1-1-79,1 0 0,0-1-1,0-1 1,0 0 0,-24-18-1,25 17-20,9 5 23,1 1 1,-1-1 0,1 0-1,-1-1 1,1 1 0,0-1-1,-5-7 1,9 11 65,0 0 1,1 0-1,-1 0 0,0 0 1,1 0-1,-1 0 1,0 0-1,1 0 0,-1 0 1,1 0-1,-1 0 1,0 0-1,1 0 0,-1 0 1,0 0-1,1 0 1,-1 0-1,1 0 0,-1 0 1,0 0-1,1 1 1,-1-1-1,0 0 0,1 0 1,-1 1-1,18 5-17,-17-6 4,35 13 68,1-2 1,0-1-1,0-2 1,1-2-1,0-1 1,74-2-1,-103-3-13,-1-1-1,0 0 1,0-1 0,0 0-1,-1 0 1,1-1 0,0 0-1,-1 0 1,1-1 0,-1 1-1,0-2 1,-1 1 0,13-11-1,-11 7 5,-1 1-1,-1-1 1,0 1-1,0-2 1,0 1-1,-1-1 1,0 0-1,-1 0 1,0 0-1,6-19 1,19-130-112,-27 128 82,-2 24-71,0 1-1,0-1 1,1 0 0,2-8-1,-7 28 31,2 1-1,0-1 1,0 0-1,1 19 1,0-1 68,-1 4 83,1 1 0,5 41 1,-3-72-103,0 1 0,1 0-1,-1 0 1,2-1 0,5 13 0,-7-17-5,0 0-1,0 0 1,0 0-1,1 0 1,-1 0-1,1 0 1,-1-1-1,1 1 1,0 0-1,-1-1 1,1 0-1,0 1 1,0-1-1,0 0 1,0 0-1,0 0 1,0 0-1,1 0 1,-1 0-1,0-1 1,4 1-1,3-1 15,-1 0 0,1 0 0,0-1 0,0-1 0,11-2 0,45-17-1,-32 9 2,4-2-14,0-1 0,-1-2-1,0-2 1,-2-1 0,0-2-1,-1-1 1,-2-1 0,48-48-1,-68 59-105,-7 8-51,-5 8-151,-11 16 174,7-10 66,0 0 0,-9 10 0,-59 57-57,22-23 63,45-47 42,1 0 0,0 0 0,0 1 0,0 0 0,1 0 0,-4 8 0,8-14 8,-1 1 0,0 0 0,1-1 0,-1 1 0,1 0 0,0-1 0,-1 1 0,1 0 0,0-1 0,0 1 0,0 0 0,0 0 0,0-1-1,1 1 1,-1 0 0,0-1 0,1 1 0,-1 0 0,1-1 0,0 1 0,-1-1 0,1 1 0,0-1 0,0 1 0,0-1 0,0 0-1,0 1 1,1-1 0,-1 0 0,0 0 0,0 0 0,1 0 0,-1 0 0,1 0 0,2 1 0,-2-1 6,1 0 0,0 0 0,0 0 0,-1 0 1,1-1-1,0 1 0,0-1 0,0 0 0,0 0 0,-1 0 0,1 0 0,0 0 1,0-1-1,0 0 0,0 1 0,-1-1 0,1 0 0,0 0 0,-1 0 1,1 0-1,2-3 0,3 0-63,-1-1 0,0 0 0,-1 0 0,1-1 0,-1 0 0,6-7-1,-4 3-73,0-1-1,-1 0 1,0-1-1,-1 1 1,0-1-1,-1-1 0,6-22 1,14-94-347,-20 96 392,5-32-153,-3-2 0,-4-122 0,-3 180 214,-8-98-97,6 88 59,-2-1 0,0 1 0,-10-28 0,14 46 54,0 0 1,-1 0 0,1 0 0,-1 0 0,1 0 0,0 0 0,-1 0 0,1 0-1,-1 0 1,0 0 0,1 1 0,-1-1 0,0 0 0,0 0 0,1 1 0,-1-1-1,0 0 1,0 1 0,0-1 0,0 0 0,-2 0 0,3 1 4,-1 0 1,0 1-1,0-1 1,0 0-1,0 0 1,1 0-1,-1 1 0,0-1 1,0 0-1,1 1 1,-1-1-1,0 1 1,1-1-1,-1 1 1,0-1-1,1 1 1,-1 0-1,1-1 1,-1 1-1,0 1 0,-3 4 7,0 1 0,0 0-1,1-1 1,-4 11 0,2 0 34,0 0 0,1 1 0,-2 31 0,2 55-15,7-21 151,3 0 1,18 87-1,-16-130 75,3 0 0,20 49 1,-30-84-215,1-1 1,0 0 0,0 0 0,1 1 0,-1-1-1,1-1 1,0 1 0,0 0 0,0-1 0,1 1 0,6 4-1,-8-7-15,0 1 0,0-1 0,0-1 0,0 1 0,0 0 0,0 0 0,0-1 0,0 1-1,1-1 1,-1 0 0,0 0 0,0 0 0,0 0 0,1 0 0,-1 0 0,0 0-1,0-1 1,0 1 0,0-1 0,0 1 0,0-1 0,0 0 0,0 0 0,0 0 0,0 0-1,0 0 1,2-3 0,1 1-3,-1-1 0,1-1-1,-1 1 1,0-1 0,-1 0 0,1 0-1,-1 0 1,0 0 0,0 0 0,0-1 0,-1 0-1,0 1 1,0-1 0,2-10 0,-3 11-30,0 0 1,0-1 0,-1 1-1,1-1 1,-1 1 0,-1-1 0,1 1-1,-1 0 1,0-1 0,0 1 0,0-1-1,-1 1 1,0 0 0,0 0-1,0 0 1,-4-7 0,5 12 9,1-1 1,0 1 0,-1 0-1,1-1 1,0 1 0,-1 0-1,1 0 1,0-1 0,-1 1-1,1 0 1,0 0-1,-1 0 1,1 0 0,-1-1-1,1 1 1,0 0 0,-1 0-1,1 0 1,-1 0-1,1 0 1,-1 0 0,1 0-1,0 0 1,-1 0 0,1 0-1,-1 0 1,1 0 0,0 1-1,-1-1 1,1 0-1,-1 0 1,1 0 0,0 1-1,-1-1 1,1 0 0,0 0-1,-1 1 1,1-1-1,0 0 1,-1 0 0,1 1-1,-1 0 1,-10 14-91,8-8 94,0 0-1,0 0 1,0 1-1,1-1 1,0 1-1,1 0 1,0 0-1,0 0 1,1 0-1,-1-1 1,2 1-1,-1 0 1,1 0-1,1 0 1,2 10-1,-3-14 38,0 1 0,1-1 0,0 0 0,0 1 0,0-1 0,0 0 0,1 0-1,0-1 1,0 1 0,0 0 0,0-1 0,0 0 0,1 1 0,-1-1 0,1-1 0,0 1 0,0 0-1,0-1 1,0 0 0,0 0 0,1 0 0,-1-1 0,1 1 0,-1-1 0,1 0 0,-1 0 0,7 0-1,0-1-4,1 0 0,-1-1 0,1 0 0,-1-1 0,1 0 0,-1-1 0,0 0 0,0-1-1,0 0 1,0-1 0,-1 0 0,0-1 0,11-7 0,-8 4-26,0-1 0,-1 0 1,-1-1-1,1-1 0,-2 1 1,0-2-1,0 1 0,-1-1 1,8-16-1,-11 17-19,0 0-1,-1 0 1,7-21 0,-11 29 8,0 1 1,-1-1-1,1 1 0,-1-1 0,0 1 1,0-1-1,0 0 0,0 1 1,0-1-1,-1 1 0,0-1 0,0 1 1,0-1-1,0 1 0,0-1 1,-1 1-1,1 0 0,-4-4 0,5 7 2,0-1 0,0 1-1,0 0 1,0 0-1,-1-1 1,1 1-1,0 0 1,0 0-1,-1-1 1,1 1-1,0 0 1,-1 0 0,1 0-1,0-1 1,-1 1-1,1 0 1,0 0-1,0 0 1,-1 0-1,1 0 1,-1 0-1,1 0 1,0 0 0,-1 0-1,1 0 1,0 0-1,-1 0 1,1 0-1,0 0 1,-1 0-1,1 0 1,0 0-1,-1 0 1,1 0 0,0 1-1,-1-1 1,1 0-1,0 0 1,0 0-1,-1 1 1,1-1-1,0 0 1,0 0-1,-1 1 1,1-1 0,0 0-1,0 0 1,0 1-1,-1-1 1,1 0-1,0 1 1,0-1-1,0 0 1,0 1-1,0-1 1,0 1 0,-8 20-137,7-9 138,1 0 1,0 1-1,0-1 1,1 1-1,1-1 0,6 25 1,-3-20 39,1-1-1,0 0 1,1 0 0,13 22-1,-13-27-4,0-1 0,0 0-1,11 11 1,-16-18 12,1-1 1,-1 0-1,1 1 0,0-1 0,-1 0 1,1 0-1,0-1 0,0 1 1,1-1-1,-1 1 0,0-1 1,0 0-1,1 0 0,-1 0 1,1-1-1,4 1 0,-5-1-11,0-1 0,0 0 0,0 0 1,0 0-1,0 0 0,0 0 0,0-1 0,0 1 0,0-1 0,0 0 0,-1 0 0,1 0 0,2-3 1,2-2-24,0 0 1,12-16 0,-9 7 5,15-31-1,-12 20-67,-4 2-17,-8 22 83,0-1 1,1 0-1,-1 0 1,1 1-1,0-1 0,4-6 1,-6 10-16,0 0 0,0 0 0,0 0 1,0 0-1,0 0 0,0 0 0,0 0 1,0 0-1,0 0 0,0 0 0,0 0 0,1 0 1,-1 0-1,0 0 0,0 0 0,0-1 0,0 1 1,0 0-1,0 0 0,0 0 0,0 0 1,0 0-1,0 0 0,0 0 0,0 0 0,1 0 1,-1 0-1,0 0 0,0 0 0,0 0 1,0 0-1,0 1 0,0-1 0,0 0 0,0 0 1,0 0-1,0 0 0,0 0 0,0 0 1,0 0-1,1 0 0,-1 0 0,0 0 0,0 0 1,0 0-1,0 0 0,0 0 0,0 0 0,0 0 1,0 0-1,0 0 0,0 1 0,0-1 1,0 0-1,0 0 0,0 0 0,0 0 0,0 0 1,0 0-1,0 0 0,0 0 0,2 10-81,-2 14-61,0-20 134,-10 121 164,5-75 207,5-49-308,1-1-45,1 0 1,-1-1 0,1 1-1,-1-1 1,1 0-1,-1 1 1,0-1-1,1 0 1,-1 0 0,0 0-1,0 0 1,1 0-1,-1 0 1,0 0-1,0 0 1,0-1 0,1-1-1,11-11 11,7-2-23,-7 6 11,19-12 0,-28 20-16,0 0-1,0 0 1,0 0-1,0 0 1,0 1-1,0 0 1,0 0-1,1 0 1,-1 0-1,5 1 1,-8 0 7,0 0 1,0-1-1,0 2 1,0-1-1,0 0 0,0 0 1,0 0-1,0 0 1,0 0-1,-1 1 1,1-1-1,0 0 0,0 1 1,0-1-1,0 1 1,0-1-1,-1 1 1,1-1-1,0 1 1,-1 0-1,1-1 0,0 1 1,0 1-1,0-1-4,-1 0 0,1 1 0,-1-1 0,0 0 0,0 1 0,0-1 0,1 0 0,-1 1 0,0-1 0,-1 0 0,1 1 0,0-1 0,0 0 0,-1 3 0,-2 3-13,1 0 1,-2 0 0,1 0-1,-6 8 1,4-6 76,9-9 46,16-16 137,-2 1-131,6-1-118,31-18-52,-49 31 48,0 0-1,0 0 0,1 1 0,-1 0 0,1 0 1,0 1-1,7-1 0,-13 1 1,1 1-1,-1 0 1,1 0-1,-1 0 1,1 0-1,-1 0 0,1 1 1,-1-1-1,1 0 1,-1 1-1,0-1 1,1 1-1,-1-1 1,0 1-1,1 0 1,-1-1-1,0 1 1,0 0-1,1 0 1,-1 0-1,0 0 1,0 0-1,0 0 1,0 0-1,0 0 1,1 3-1,0 1 5,0 0-1,0 1 1,-1-1 0,0 0-1,2 11 1,-3-10 8,1 0-1,1 0 1,-1-1 0,3 8-1,-3-12 15,0 1-1,-1 0 1,1-1-1,0 1 1,0 0-1,0-1 0,1 1 1,-1-1-1,0 0 1,0 1-1,1-1 1,-1 0-1,1 0 1,-1 0-1,1 0 1,0 0-1,-1 0 1,1 0-1,0-1 1,0 1-1,-1-1 1,1 1-1,3 0 1,1-2-5,0 1 1,0 0-1,0-1 1,0 0-1,0-1 1,9-2-1,-3-1-22,0 1 0,0-2 1,-1 1-1,0-2 0,0 0 0,0 0 0,-1-1 0,0 0 0,-1 0 0,1-1 0,9-13 0,-6 5 18,0-1 0,-1 0 0,-1-1 0,-1-1 1,15-38-1,-20 41-63,-5 12-144,-5 12-27,-85 137 222,87-139 2,-4 8 87,12-16-35,16-19-8,-19 19-35,4-3-5,-5 4-2,0 1-1,0-1 1,1 1-1,-1 0 1,0 0-1,0-1 1,0 1-1,1 0 1,-1 0-1,1 0 0,-1 0 1,1 1-1,-1-1 1,1 0-1,-1 1 1,3-1-1,-3 1-9,-1 0 0,1 0-1,-1 0 1,0 0 0,1 1-1,-1-1 1,1 0 0,-1 0-1,1 1 1,-1-1 0,0 0 0,1 1-1,-1-1 1,0 0 0,1 1-1,-1-1 1,0 1 0,0-1-1,1 1 1,-1-1 0,0 0 0,0 1-1,0-1 1,0 1 0,1-1-1,-1 1 1,0 0-3,2 7 3,-1 0 0,0 0 0,0 0 0,-1 0 0,0 0 0,0 0 0,-3 15-1,-16 59-188,15-68 174,-3 9 55,-1-1 0,0 1 0,-2-2 0,0 1 0,-2-1 0,0-1 0,-2 0 0,0-1 0,-1 0 0,0-2 0,-2 1 0,0-2 0,-1 0 0,-1-1 0,-36 22 0,45-31-5,-1-1 0,1 0 0,-1-1 0,0 0 0,0-1-1,0 0 1,0-1 0,-1 0 0,1 0 0,-14-1 0,20-1-21,0 0 1,0-1-1,0 0 0,-1 1 0,1-2 1,1 1-1,-1 0 0,0-1 1,0 0-1,0 0 0,1-1 1,-1 1-1,1-1 0,0 0 0,0 0 1,0 0-1,0-1 0,0 0 1,1 1-1,0-1 0,0 0 1,0-1-1,0 1 0,-4-8 0,4 4-315,0 0 1,0 0-1,1-1 0,0 1 0,0-1 0,1 1 0,0-1 0,0-13 0,2 13-1173,-1 0 0,1 0 1,1 0-1,5-16 0,0 5-4593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9:58.1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15 8128,'-27'-15'3008,"27"18"-2336,-5 1-160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32:03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63 3136,'-1'-1'291,"1"0"1,0 0-1,-1 0 1,1 0-1,0 0 1,-1 0 0,1 0-1,0 0 1,0 0-1,0 0 1,0 0-1,0 0 1,0 0-1,0 0 1,0 0-1,0 0 1,1 0-1,-1 0 1,1-2-1,6-9 8881,-4 22-8765,-1 1 0,0 1 0,-1-1 0,0 0 0,-1 0 0,-1 20 0,0 1-51,0 37 166,3 91-185,-2-152-275,1 0-1,0 0 1,0 0 0,1 1 0,0-1-1,4 8 1,-6-15-50,0-1 1,0 0-1,0 0 0,0 0 1,0 1-1,1-1 0,-1 0 1,0 0-1,0 0 1,0 0-1,0 0 0,1 1 1,-1-1-1,0 0 0,0 0 1,0 0-1,1 0 0,-1 0 1,0 0-1,0 0 0,1 0 1,-1 0-1,0 0 1,0 0-1,0 0 0,1 0 1,-1 0-1,0 0 0,0 0 1,1 0-1,-1 0 0,0 0 1,0 0-1,0 0 0,1 0 1,-1 0-1,0 0 0,0-1 1,0 1-1,1 0 1,-1 0-1,0 0 0,0 0 1,0 0-1,0-1 0,0 1 1,1 0-1,-1 0 0,0 0 1,0-1-1,0 1 0,0 0 1,0 0-1,0 0 1,0-1-1,0 1 0,0 0 1,0 0-1,0-1 0,7-23 162,-1 0-1,3-28 0,2-12-154,-4 32-63,1 0-1,19-44 1,-19 59 151,0 0 1,0 1-1,2 0 0,0 1 1,1 0-1,12-13 1,-20 25-14,-1 1 0,0 0 0,1 0 0,0 0 0,-1 0 0,1 0 0,6-2 0,-8 3-74,-1 1 0,1 0 0,0-1 0,0 1 0,-1 0 0,1 0 0,0 0 0,0 0 0,0 0 0,0 0 0,-1 0 0,1 0 0,0 0 0,0 0 0,0 0 0,-1 0 0,1 1 0,0-1 0,0 0 0,-1 1 0,1-1 0,0 0 0,0 1 0,-1-1 1,1 1-1,0-1 0,-1 1 0,1 0 0,-1-1 0,1 1 0,-1-1 0,1 1 0,-1 0 0,1 0 0,-1-1 0,1 2 0,1 4 35,0 0 1,0 1 0,0-1-1,-1 0 1,1 13-1,0 37 123,-2-42-150,-7 100 146,3-69-448,2 61 0,2-102-66,0 0 0,1-1 1,-1 1-1,1-1 0,0 1 0,0-1 0,0 0 0,0 1 0,3 5 1,-3-8 93,0 0 1,0 0 0,0 0 0,0 1-1,1-1 1,-1-1 0,0 1-1,0 0 1,1 0 0,-1 0 0,0-1-1,1 1 1,-1 0 0,1-1 0,-1 1-1,1-1 1,-1 0 0,1 0-1,-1 1 1,1-1 0,-1 0 0,1 0-1,-1 0 1,3-1 0,13-1-1439,-1-1 0,0-1 0,0 0 0,0-1 1,-1-1-1,0-1 0,23-12 0,-21 9 1145,-1-1-1,17-15 1,-20 15 1320,0-1 0,15-21 0,-13 13 1532,-12 15-967,1-1 1,0 1-1,0 0 0,7-5 1,-11 10-1280,0 0 1,0-1 0,0 1 0,0 0 0,1 0 0,-1 0 0,0 0-1,0 0 1,0 0 0,0 0 0,0 0 0,0 0 0,0 0 0,1 0-1,-1 0 1,0 0 0,0 0 0,0 0 0,0 0 0,0 0 0,0 0-1,1 0 1,-1 0 0,0 0 0,0 0 0,0 0 0,0 0 0,0 0-1,0 0 1,1 0 0,-1 0 0,0 0 0,0 1 0,0-1 0,0 0-1,0 0 1,0 0 0,0 0 0,0 0 0,0 0 0,0 0-1,0 0 1,1 1 0,2 7 1413,-1 10-81,-1-9-791,0 0-73,0 1-1,0 0 1,1-1-1,4 12 0,-6-19-461,1 0 0,-1-1 0,1 1 0,-1-1 0,1 1 0,0-1 0,0 0 0,0 1 0,0-1 0,0 0 0,0 0 0,0 1 0,0-1 0,0 0 0,1 0 0,-1 0 0,0-1 0,1 1 0,-1 0 0,1 0 0,-1-1 0,1 1 0,-1-1 0,1 1 0,-1-1 0,1 1 0,-1-1 0,1 0 0,0 0 0,-1 0 0,1 0 0,2-1 0,-2 1-44,-1 0 1,1-1-1,-1 1 1,1-1-1,0 0 0,-1 0 1,0 1-1,1-1 1,-1 0-1,1 0 0,-1 0 1,0-1-1,0 1 1,0 0-1,1 0 1,-1-1-1,0 1 0,-1-1 1,2-1-1,1-3 35,0 0 1,-1 0-1,3-10 0,-2 5 8,-1 0 0,0 1 0,-1-1 0,0 0 0,-1 0 0,0 0-1,0 0 1,-2 0 0,1 0 0,-1 1 0,-6-18 0,8 26-90,0 1 1,-1 0 0,1 0-1,0 0 1,-1 0 0,1 0-1,-1 0 1,1 0-1,-1 0 1,0 0 0,1 1-1,-1-1 1,0 0 0,0 0-1,1 0 1,-1 1-1,0-1 1,0 0 0,0 1-1,0-1 1,0 1 0,0-1-1,0 1 1,0 0-1,0-1 1,0 1 0,0 0-1,0 0 1,0-1 0,-1 1-1,1 0 1,0 0-1,0 0 1,0 1 0,0-1-1,0 0 1,0 0-1,0 1 1,-2-1 0,0 2-39,0-1 1,0 1 0,1 0 0,-1 0 0,0 0-1,0 0 1,1 1 0,0-1 0,-1 1 0,1-1-1,0 1 1,-2 3 0,-8 16-244,1 1 1,0 0-1,2 1 0,-6 25 1,-1 15-2780,10-31 1391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29:58.5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20 7968,'-14'-12'2944,"19"9"-2272,-1-2-192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0:02.5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136 3 992,'0'-1'14,"0"1"1,0 0-1,0 0 1,1 0-1,-1-1 1,0 1-1,0 0 1,0 0-1,1 0 1,-1 0-1,0 0 1,0 0-1,1-1 1,-1 1-1,0 0 0,0 0 1,0 0-1,1 0 1,-1 0-1,0 0 1,0 0-1,1 0 1,-1 0-1,0 0 1,0 0-1,1 0 1,-1 0-1,0 0 1,0 1-1,1-1 0,-1 0 1,0 0-1,0 0 1,1 0-1,-1 0 1,0 0-1,0 1 1,0-1-1,1 0 1,-1 0-1,0 1 250,1 0 1,-1-1-1,1 1 0,-1 0 1,0 0-1,1-1 0,-1 1 0,0 0 1,1 0-1,-1-1 0,0 1 1,0 0-1,0 1 0,0-1-153,0-1 0,0 0-1,0 1 1,0-1 0,-1 0 0,1 1-1,0-1 1,0 1 0,0-1 0,-1 0-1,1 0 1,0 1 0,0-1-1,-1 0 1,1 1 0,0-1 0,-1 0-1,1 0 1,0 1 0,-1-1 0,1 0-1,0 0 1,-1 0 0,1 0 0,0 1-1,-1-1 1,1 0 0,-1 0-1,1 0 1,0 0 0,-1 0 0,-17 1 1298,9-1-597,1 2-509,0-1 0,0 2 0,0-1 0,0 1 0,1 1 0,-1-1 0,1 1 0,0 0 0,-12 10 0,17-13-231,0 1 0,-1 0 0,1 1 0,1-1 0,-1 0 0,0 1 0,0-1 0,1 1 0,-1-1 0,1 1 0,0 0 0,0-1 0,-1 5 0,2-5-40,0 1 0,-1-1 0,1 0 0,1 1 0,-1-1 0,0 1 0,1-1 0,-1 0 0,1 0 0,0 1 0,-1-1 0,1 0 0,0 0 0,1 0 0,-1 0 0,0 0 0,0 0 0,4 4 0,-1-2-62,-1 0 0,1 0 0,0 0 0,1-1 0,-1 0 0,1 1 0,-1-1 0,1-1 1,0 1-1,0-1 0,10 3 0,-8-3-751,0 0 0,0-1 0,0 0 0,0-1-1,12 0 1,20-3-1581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0:06.1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239 578 2720,'0'-1'207,"-1"1"0,1 0-1,0-1 1,-1 1 0,1-1 0,0 1 0,0 0 0,-1-1 0,1 1-1,0-1 1,0 1 0,0-1 0,0 1 0,0 0 0,-1-1-1,1 1 1,0-1 0,0 1 0,0-1 0,0 0 0,0 0 85,0 0-1,0 0 1,0 0 0,0-1 0,-1 1-1,1 0 1,0 0 0,-1 0 0,1 0-1,-1 0 1,0-1 0,-2 0 9,1 1 0,-1-1-1,0 1 1,0 0 0,0 0 0,0 0-1,0 0 1,0 1 0,0-1 0,0 1 0,-4-1-1,-36 2 1440,37 0-1579,0 0-1,0 1 1,0 0 0,0 0-1,0 0 1,0 1 0,0-1-1,1 2 1,-1-1 0,1 0-1,-9 9 1,-1 1 108,2 1 1,-20 25-1,32-37-247,-1 0-1,1 0 1,0 0 0,0 1-1,0-1 1,1 0 0,-1 1-1,0-1 1,1 1 0,-1-1-1,1 0 1,0 1 0,0-1-1,0 1 1,0-1 0,1 1-1,-1-1 1,0 1 0,1-1-1,0 1 1,0-1 0,1 4-1,-1-4 4,0 1-1,1-1 0,-1 0 0,0 1 0,1-1 0,-1 0 0,1 0 1,0 0-1,0 0 0,0-1 0,0 1 0,0 0 0,0-1 0,0 1 0,0-1 1,1 0-1,-1 0 0,1 0 0,-1 0 0,1 0 0,3 0 0,2 0 44,0-1 0,0 0 0,0-1 0,0 0 0,1-1 0,-2 1 0,1-1 0,9-4 0,1-1 107,-1-1 0,22-12-1,-36 18-167,-1 1 0,1-1 0,-1 0 0,1 0 0,-1 0 0,0 0 0,1 0-1,-1-1 1,0 1 0,-1 0 0,1-1 0,0 0 0,-1 1 0,1-1 0,0-4 0,-1 5-1,-1 0 1,0 0-1,1 0 0,-1 0 1,0 0-1,0-1 1,-1 1-1,1 0 1,0 0-1,-1 0 1,1 0-1,-1 0 1,0 0-1,1 0 1,-1 1-1,0-1 1,0 0-1,0 0 1,-1 0-1,1 1 0,0-1 1,-1 1-1,1-1 1,-3-1-1,-4-4 5,0 0-1,-1 0 1,-18-9-1,22 13-51,-1 0-1,0 1 1,1 0 0,-1 0-1,0 0 1,0 0-1,0 1 1,-10-1 0,13 2 60,0 1 0,0-1 1,1 1-1,-1-1 0,0 1 1,1 0-1,-1 0 0,1 0 1,-1 0-1,-1 2 1,-2 0 60,1 0 401,16-2-141,1-2-257,0 0 0,0 0 0,0-1 0,21-7 0,46-21 78,-7 3-193,-45 18 56,-5 2 47,28-6 0,-44 11-36,1 1-1,-1 1 0,1-1 1,-1 1-1,1 0 0,0 1 0,-1 0 1,13 3-1,-15-3-13,-1 0-1,0 1 1,0-1 0,1 1 0,-1 0-1,0 0 1,0 0 0,-1 0 0,1 1-1,0-1 1,-1 1 0,1 0 0,-1-1-1,0 1 1,0 0 0,0 1 0,-1-1-1,1 0 1,0 0 0,1 6 0,-1 0 70,0 0-1,0 0 1,-1 0 0,0 1 0,0-1 0,-2 18 0,-1-9 76,0-1 0,-6 19 0,8-36-162,0 0 0,0 0-1,0 0 1,0 0 0,0 1-1,-1-1 1,1 0 0,0 0-1,0 0 1,0 1 0,0-1 0,0 0-1,0 0 1,0 0 0,0 1-1,0-1 1,0 0 0,0 0-1,0 1 1,0-1 0,0 0-1,0 0 1,0 0 0,0 1-1,0-1 1,0 0 0,0 0 0,0 0-1,0 1 1,1-1 0,-1 0-1,0 0 1,0 0 0,0 1-1,0-1 1,0 0 0,0 0-1,1 0 1,-1 0 0,0 0 0,0 0-1,0 1 1,1-1 0,-1 0-1,0 0 1,0 0 0,0 0-1,1 0 1,-1 0 0,0 0-1,0 0 1,0 0 0,1 0-1,-1 0 1,0 0 0,0 0 0,1 0-1,-1 0 1,0 0 0,0 0-1,14-9 249,-1-7-213,21-31 0,-22 28-83,22-25 1,-17 32-12,-16 13 47,-1 0 0,1-1 0,-1 1 0,0-1 0,1 1 0,-1 0 0,1-1-1,-1 1 1,0 0 0,0-1 0,1 1 0,-1 0 0,0-1 0,0 2 0,0-1-4,4 10 21,-1 0-1,-1 1 1,0-1 0,-1 1 0,0 22 0,0-25 77,-1-1 1,1 0-1,1 0 1,-1 0 0,1 0-1,6 15 1,-7-22-70,-1 0 1,1 0 0,0 0-1,0-1 1,0 1 0,-1 0-1,1 0 1,0 0-1,0-1 1,0 1 0,0 0-1,1-1 1,-1 1-1,0-1 1,0 1 0,0-1-1,0 0 1,0 1-1,1-1 1,-1 0 0,0 0-1,0 0 1,0 0-1,1 0 1,-1 0 0,0 0-1,0 0 1,2-1 0,3 0 56,0-1 1,1 0 0,10-5 0,19-9-38,-2-1 1,0-2 0,41-29-1,-48 26-15,-1-2-1,-1 0 1,-1-2-1,-1 0 1,-1-2-1,23-38 1,-18 20-52,-3 0 0,-1-1 1,26-80-1,-46 112 62,1 0 0,-2 0 0,0 1-1,0-2 1,-2-16 0,0 31-44,0 0 0,0 0 0,1 1 0,-1-1 1,0 0-1,-1 0 0,1 0 0,0 0 0,0 0 0,0 1 0,0-1 0,-1 0 0,1 0 0,0 0 0,-1 1 0,1-1 0,-1 0 0,1 0 0,-1 1 0,1-1 1,-1 0-1,0 1 0,1-1 0,-1 1 0,0-1 0,1 1 0,-1-1 0,0 1 0,1-1 0,-1 1 0,0 0 0,0-1 0,0 1 0,0 0 0,1 0 1,-3-1-1,2 1 6,0 0 0,-1 1 1,1-1-1,-1 0 1,1 0-1,-1 1 1,1-1-1,0 1 0,-1-1 1,1 1-1,0 0 1,-1 0-1,1-1 1,0 1-1,0 0 0,0 0 1,0 0-1,0 0 1,-2 2-1,-47 57-192,29-30 292,14-22-96,1 0-1,0 1 0,0 0 1,1 0-1,-7 16 0,-10 43 88,3 0-1,-15 109 0,31-157-52,1 1-1,1 0 0,4 38 1,-2-48 12,1 1 0,0-1-1,1 0 1,1-1 0,-1 1 0,2-1 0,-1 1 0,10 14 0,-12-22-3,-1-1 0,1 1 1,0-1-1,0 1 1,0-1-1,0 0 1,0 0-1,1 0 1,-1 0-1,1 0 1,-1-1-1,1 1 1,0 0-1,4 1 0,-4-3-24,-1 1 0,1-1-1,-1 0 1,0 0-1,1 0 1,-1 0-1,1-1 1,-1 1 0,0-1-1,1 1 1,-1-1-1,0 0 1,1 0-1,-1 0 1,0 0-1,0 0 1,0-1 0,3-2-1,15-10 50,-2-1-1,0-1 1,0-1 0,-2-1-1,20-25 1,-34 39-68,19-22-68,-20 25 61,1 0-1,-1 0 1,0 0 0,1-1 0,-1 1-1,1 1 1,-1-1 0,1 0-1,-1 0 1,1 0 0,0 1 0,-1-1-1,1 1 1,0 0 0,2-1-1,-3 1 3,0 0 0,-1 1 0,1-1 0,0 0-1,0 1 1,-1-1 0,1 0 0,0 1-1,0-1 1,-1 1 0,1-1 0,0 1 0,-1-1-1,1 1 1,-1 0 0,1-1 0,-1 1-1,1 0 1,-1 0 0,0-1 0,1 1 0,-1 0-1,0 0 1,1-1 0,-1 1 0,0 0-1,0 0 1,0 1 0,4 27 64,-5-10-38,1 27 237,0-42-219,1-1 0,-1 1 0,1-1-1,0 0 1,0 1 0,0-1 0,0 0 0,0 0-1,1 0 1,2 4 0,-3-6-13,0-1 1,1 0-1,-1 1 0,0-1 0,0 0 1,0 0-1,1 0 0,-1 0 0,0 0 1,0 0-1,1 0 0,-1-1 0,0 1 1,2-1-1,0 0-11,1-1 1,-1 0-1,0 1 1,0-1 0,0-1-1,0 1 1,0 0-1,3-4 1,15-12-82,-18 16 56,1 0-1,-1 1 1,0-1 0,0 1 0,1-1 0,-1 1-1,1 0 1,0 0 0,4 0 0,-7 1 7,0 1 1,-1 0-1,1 0 1,0 0-1,0 0 1,-1-1-1,1 1 0,0 0 1,-1 0-1,1 1 1,-1-1-1,1 0 1,-1 0-1,0 0 1,1 0-1,-1 0 1,0 2-1,0-3 4,1 6-16,0 0 0,-1 0 0,0 0 0,0 0 0,-1-1 0,1 1 0,-1 0 0,-2 6 0,-17 46-38,13-38 38,-16 48 231,12-34-133,-1 1 1,-2-2-1,-27 50 0,37-76-59,-1 0-1,0 0 0,-1 0 1,0-1-1,-10 10 0,14-15-16,1 1 0,-1-1-1,0 0 1,1 0 0,-1 0-1,0 0 1,0 0 0,0 0-1,0 0 1,0-1 0,0 1-1,0-1 1,0 1 0,0-1-1,0 0 1,0 0 0,0 0-1,0 0 1,0 0 0,0 0-1,0-1 1,0 1 0,0 0-1,0-1 1,0 0 0,0 0-1,0 1 1,0-1 0,-1-2-1,-1 0 11,0 0 0,1 0 0,0-1 0,0 1 1,0-1-1,0 0 0,0 0 0,1 0 0,-1 0 0,1 0 0,0-1 0,1 1 0,-1-1 0,1 1 0,0-1 0,0 0 0,0-5 0,0 3-4,0-1 1,1 1-1,0-1 1,0 1 0,1-1-1,0 0 1,1 1-1,-1 0 1,1-1-1,4-7 1,-2 7-17,0 0 0,1 0 1,0 0-1,1 1 0,-1 0 0,2 0 0,-1 0 0,1 1 0,-1 0 1,2 0-1,-1 1 0,9-5 0,1 0-257,1 2 0,-1 0 0,2 1 0,30-8 0,-46 14-315,1 0-1,-1 0 1,1 1-1,-1 0 0,1-1 1,-1 1-1,1 0 0,-1 1 1,1-1-1,0 1 1,-1-1-1,4 2 0,-2 0-552,-1 1 0,1-1 1,-1 0-1,0 1 0,0 0 0,0 0 0,7 7 0,15 18-5660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0:08.2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17 859 2240,'-5'2'511,"4"-2"-480,0 0 0,1 0 0,-1 1 0,0-1 0,1 0 0,-1 0-1,-6 9 7605,11-9-7273,0-1-1,-1 0 1,1 1-1,0-1 1,-1-1-1,1 1 1,-1 0-1,1-1 1,-1 0-1,1 0 1,-1 0-1,0 0 0,4-4 1,7-6 129,19-23 0,-7 8-102,27-28-54,-3-2 0,48-73-1,-72 94-250,-23 32-75,170-244 505,-129 172 67,-44 76-580,1 0 1,-1 0-1,0-1 0,0 1 1,0 0-1,0 0 0,0 0 1,0 0-1,1 0 0,-1 0 0,0-1 1,0 1-1,0 0 0,0 0 1,0 0-1,0 0 0,0-1 1,0 1-1,0 0 0,0 0 0,0 0 1,0 0-1,0-1 0,0 1 1,0 0-1,0 0 0,0 0 1,0 0-1,0-1 0,0 1 0,0 0 1,0 0-1,0 0 0,0 0 1,0-1-1,0 1 0,0 0 1,0 0-1,-1 0 0,1 0 0,0 0 1,0 0-1,0-1 0,0 1 1,0 0-1,0 0 0,-1 0 1,1 0-1,0 0 0,0 0 1,0 0-1,0 0 0,-1 0 0,1 0 1,0 0-1,0 0 0,0-1 1,-1 1-1,-9 5-62,4 1 141,-1 0 0,1 1 0,0 0 0,1 0 0,0 0 0,-8 15 0,-21 52 257,30-62-301,-12 26 142,-79 214 1410,91-239-1506,1-1 1,0 1 0,1-1-1,-1 26 1,3-33-50,0 0 0,1-1 0,-1 1 0,1-1 0,0 1 0,0-1 0,0 0 0,1 1 0,-1-1 0,1 0 0,0 0 0,0 0 0,1 0 0,-1 0 1,1-1-1,0 1 0,4 4 0,-4-7-4,-1 1 0,1 0 0,0-1 1,0 0-1,-1 1 0,1-1 0,0 0 1,0 0-1,0-1 0,0 1 0,0-1 1,0 1-1,0-1 0,0 0 0,1 0 1,-1-1-1,0 1 0,0 0 0,0-1 1,4-1-1,1 0 15,0-1 0,0 0 0,0-1 0,-1 1 0,1-1 0,11-9 0,-13 8-24,1-1-1,-1 0 0,0 0 1,-1-1-1,1 1 0,8-15 0,21-51 11,-32 65-29,79-205 218,-56 139-129,-5 14-14,34-85 51,-44 118-174,-2-1 1,8-32 0,-17 58 47,0 1 0,0-1 0,0 0 0,0 1 0,0-1 0,0 1 0,0-1 0,0 1 0,0-1 0,0 0 0,0 1 0,0-1 0,-1 1 0,1-1 0,0 1 0,0-1 0,-1 0-1,1 1-1,0 0 0,0 0 0,-1 0-1,1-1 1,0 1 0,0 0-1,0 0 1,0 0 0,-1 0-1,1 0 1,0 0 0,0 0-1,0 0 1,-1 0 0,1 0 0,0 0-1,0 0 1,0 0 0,-1 0-1,1 0 1,0 0 0,0 0-1,0 0 1,-1 0 0,1 0-1,0 0 1,0 0 0,0 0-1,0 0 1,-1 1 0,1-1 0,0 0-1,0 0 1,0 0 0,0 0-1,0 0 1,-1 1 0,1-1-1,0 0 1,0 0 0,0 0-1,0 0 1,0 1 0,0-1 0,0 0-1,0 0 1,0 0 0,0 0-1,-1 1 1,-11 24 65,1 1 0,1 0 0,1 1 0,-5 29 1,7-31-18,-46 215 179,-4 15 284,20-140 61,36-113-552,-1 3 30,1 0-1,-1 0 0,1 0 0,0 0 1,0 8-1,2-15-2,-1 1 0,1-1 1,-1 1-1,1-1 0,0 1 1,-1 0-1,1-1 0,0 1 0,0 0 1,2-2-1,4-7-6,105-184 136,-107 185-187,13-18-158,-17 26 168,-1-1 0,1 1 0,0 0 0,0 0 0,0 0 0,0 0 1,0 0-1,0 1 0,1-1 0,-1 0 0,0 0 0,0 1 0,1-1 0,-1 1 0,0-1 0,1 1 0,2-1 0,-3 2-2,0-1 1,1 1-1,-1-1 1,0 1-1,1 0 1,-1 0-1,0-1 1,0 1-1,0 0 1,1 0 0,-1 0-1,0 0 1,0 0-1,-1 1 1,1-1-1,0 0 1,0 0-1,0 1 1,0 1-1,12 27-267,-7-11 209,0 3 90,1 0 0,16 36 0,-20-53-9,0 0 0,0 0 1,0 0-1,0 0 1,1-1-1,0 1 1,0-1-1,0 0 1,0 0-1,0-1 0,1 1 1,0-1-1,0 0 1,0 0-1,0 0 1,6 1-1,-7-3 17,0 0 0,0 0 0,0-1 0,0 0-1,0 1 1,0-2 0,0 1 0,0 0 0,5-2 0,35-10 142,-33 8-172,-2 1 0,-1 0 1,0 0 0,0-1-1,0 0 1,-1 0 0,1-1-1,-1 0 1,0 0-1,0-1 1,-1 0 0,7-8-1,-9 9-12,0 0 0,-1 0-1,1-1 1,-1 1-1,-1-1 1,1 0 0,-1 0-1,0 0 1,0 0-1,-1 0 1,1 0 0,-2-1-1,1 1 1,0 0 0,-1-1-1,-1-6 1,1 9-21,-1 1-1,1 0 1,-1 0 0,0-1 0,0 1 0,0 0 0,0 0-1,0 0 1,-3-5 0,3 7 18,0 0 0,0 0-1,0 0 1,0 0 0,0 0 0,0 1 0,0-1 0,0 0-1,0 1 1,0-1 0,0 0 0,0 1 0,0-1 0,-1 1-1,1 0 1,0-1 0,0 1 0,-1 0 0,1 0 0,0 0-1,0 0 1,-1 0 0,1 0 0,0 0 0,-1 0 0,1 0-1,-3 1 1,-2 2-14,0-1 0,0 1 0,0 0 0,1 1 0,-1-1 0,1 1 0,0 0 0,0 0 0,0 1 0,0 0 0,1-1 0,-6 9 0,8-9 18,-1-1 1,1 1 0,0-1 0,1 1 0,-1 0 0,0 0-1,1-1 1,0 1 0,-1 8 0,2-10 11,0 1 0,0-1 0,0 0 1,0 1-1,0-1 0,1 1 0,-1-1 0,1 0 1,0 1-1,0-1 0,0 0 0,0 0 0,0 1 1,0-1-1,0 0 0,1 0 0,2 2 1,1 2 18,1-1 1,0 0 0,0-1 0,0 1 0,0-1 0,12 5 0,45 16 136,-25-10-177,-26-10-270,0-1 0,0 0-1,0 0 1,1-1 0,-1-1-1,1 0 1,18 0 0,-20-2-603,29-1-3741,-15-5-2201,-24 6 6589,0 0 0,0 0 0,-1-1 0,1 1 0,0-1 0,-1 1 0,1 0 0,0-1 0,-1 1 0,1-1 0,-1 1 1,1-1-1,-1 0 0,2 0 0,6-20-4769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0:08.6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69 89 8128,'-55'0'3008,"47"5"-2336,3-2 2656,13-3-2144,15-3 735,17-2-1151,18 1-448,15-4-192,-1 0-128,-4-4 0,-2 0-2976,8 1 1633,5-1-4737,16-1 3424,-10 5-1184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0:12.5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13 886 1984,'-12'6'5784,"18"-8"-2262,5-1-2956,-1-1-1,0-1 0,-1 0 1,13-8-1,-10 6-298,5-5-48,0 0 1,-1-2 0,16-16-1,-16 15-121,6-7-12,-2 0 1,0-2 0,-2 0 0,-1-1 0,17-31-1,59-142 318,-79 168-326,31-81 151,-37 88 130,-1-1 1,8-43-1,-15 62-281,0 0-1,0 1 1,-1-1 0,1 0-1,-1 0 1,-2-6 0,3 11-80,0 0 0,0 0 0,0 0 0,0-1 1,0 1-1,0 0 0,-1 0 0,1-1 0,0 1 0,0 0 1,0 0-1,0 0 0,-1 0 0,1-1 0,0 1 0,0 0 1,0 0-1,0 0 0,-1 0 0,1 0 0,0 0 0,0-1 0,-1 1 1,1 0-1,0 0 0,0 0 0,-1 0 0,1 0 0,0 0 1,0 0-1,0 0 0,-1 0 0,1 0 0,0 0 0,0 0 1,-1 0-1,1 0 0,0 0 0,0 1 0,-1-1 0,1 0 1,0 0-1,0 0 0,0 0 0,-1 0 0,1 0 0,0 1 0,0-1 1,0 0-1,-12 10 82,12-10-79,-14 15 141,1 1 1,1 0-1,1 0 0,0 1 1,1 0-1,-10 24 0,8-12-7,1 1 0,2 0 0,-7 38 0,-5 15-17,1 5 143,13-53-180,1-6 50,2 0 0,-2 34 0,6-61-74,0 1-1,0 0 1,0 0-1,0 0 0,1 0 1,-1-1-1,1 1 0,-1 0 1,1 0-1,0-1 1,0 1-1,0-1 0,1 1 1,-1-1-1,1 1 0,-1-1 1,1 0-1,0 1 1,0-1-1,2 2 0,-2-3 40,6 2 144,-3-2-204,-1-1 1,1 0-1,-1-1 0,1 1 0,0-1 0,-1 1 0,0-2 1,1 1-1,-1 0 0,1-1 0,6-3 0,6-4-106,22-15 0,-35 21 70,-2 1-8,26-15 143,-2-2 1,0-1-1,23-24 0,-47 42-133,0 0 1,-1 0-1,1 0 1,-1 0-1,0 0 1,1 0-1,-1 0 1,0 0-1,0 0 1,-1-1-1,1 1 1,0 0-1,-1-1 1,0 1-1,1-1 1,-1-3-1,0 5-1,0 0-1,0 1 0,-1-1 1,1 0-1,0 0 1,0 0-1,-1 0 0,1 1 1,-1-1-1,1 0 1,0 0-1,-1 1 0,0-1 1,1 0-1,-1 1 1,1-1-1,-1 1 1,0-1-1,0 0 0,-1 0-2,1 0-1,-1 1 1,0-1 0,1 1-1,-1-1 1,1 1-1,-1 0 1,0 0-1,0 0 1,1 0-1,-1 0 1,0 0-1,-2 0 1,-4 2 18,0-1 1,0 1-1,-8 4 1,6-3 194,21-8-127,-1 0-1,14-4 1,-13 6-65,1 1 1,-1 0-1,0 1 1,1 1-1,-1-1 1,20 3-1,-28-1-3,0-1-1,0 1 1,0-1-1,0 1 1,0 0-1,0 0 1,-1 1-1,1-1 1,0 1 0,-1-1-1,1 1 1,-1 0-1,1 0 1,-1 0-1,0 0 1,0 0-1,0 0 1,0 1 0,0-1-1,0 1 1,-1-1-1,1 1 1,-1 0-1,0 0 1,0 0-1,0 0 1,0-1-1,0 1 1,0 6 0,1 33 84,-2-33-42,0 0 0,1 1-1,0-1 1,4 19 0,-4-24-32,1 0 1,-1 0-1,1 0 1,-1-1-1,1 1 1,0 0-1,0-1 0,1 1 1,-1-1-1,1 0 1,0 0-1,-1 0 1,1 0-1,1 0 0,-1-1 1,0 1-1,1-1 1,-1 0-1,1 0 1,0 0-1,0 0 0,7 1 1,-5-2-3,0 0-1,0 0 1,0-1-1,0 1 1,0-2 0,0 1-1,0-1 1,0 0-1,0 0 1,8-3 0,-1 0 16,0-1 0,-1 0 1,18-12-1,-6 1-56,-1-1-1,0-1 1,34-38-1,-53 53-13,-3 2-34,-2 17-127,-6 32 0,3-32 212,2 2 0,-1 16 1,3-29 24,0 0-1,1 0 1,-1-1-1,1 1 1,0 0 0,0 0-1,0-1 1,1 1 0,0-1-1,0 1 1,4 6 0,-5-10-25,0 0 0,0 0 0,0 0 0,0 0 1,0 0-1,0 0 0,0 0 0,0-1 0,1 1 1,-1 0-1,0-1 0,0 1 0,1-1 0,-1 1 1,0-1-1,1 0 0,-1 0 0,1 1 0,-1-1 1,0 0-1,1 0 0,-1 0 0,0-1 1,1 1-1,-1 0 0,0 0 0,1-1 0,-1 1 1,0-1-1,1 1 0,-1-1 0,1 0 0,4-2 28,0 0 0,0-1-1,-1 1 1,1-1 0,7-8 0,2-4 13,-1-1 0,15-23 0,15-17 173,-39 52-276,-2 1-11,1 0 1,-1 0-1,0 0 1,3-6-1,-10 31-198,-19 51 266,-8 31-43,-33 215 75,51-258 272,11-54-210,2-11-46,3-14-19,11-73-83,34-117 1,-37 178 48,2 0-1,0 1 1,24-37 0,-24 45-43,2 0 0,0 1 0,1 1 0,1 0 0,1 1 0,0 1 0,2 1 0,20-15 0,-36 29 19,0 1 1,-1 0 0,1 0 0,0 0 0,0 0-1,0 1 1,1 0 0,-1 0 0,7-2 0,-9 3 6,-1 0 0,0 0 0,1 1 0,-1-1 0,1 0 1,-1 0-1,0 1 0,1-1 0,-1 1 0,0-1 1,0 1-1,1-1 0,-1 1 0,0 0 0,0 0 0,0-1 1,0 1-1,0 0 0,0 0 0,0 0 0,0 0 0,0 0 1,0 1-1,0-1 0,-1 0 0,1 0 0,-1 0 0,1 1 1,-1-1-1,1 0 0,-1 1 0,1-1 0,-1 3 1,1 0 13,-1 0 0,1 0 0,-1 1 0,0-1 0,-1 0 0,1 0 0,-1 0 0,1 0 0,-1 0 0,-1 0 0,1 0 0,-3 7 0,0-4 21,1-1-1,-1 1 1,-1-1-1,1 0 1,-1 0-1,-5 6 1,6-8-27,0-1 1,-1 0-1,1 0 1,0 0-1,-1 0 1,0-1-1,1 1 0,-1-1 1,0-1-1,0 1 1,0-1-1,-7 2 1,5-2-44,-1-1 1,0 1-1,0-1 0,0 0 0,0-1 1,1 0-1,-11-3 0,46-1-580,-15 1 499,0 1 0,21-2 1,-31 4-122,-10 2 160,-14 8-941,18-6-739,3-2 1687,0-1 0,0 1 0,0-1 0,0 1 1,-1-1-1,1 1 0,0-1 0,-1 0 0,1 1 0,0-1 1,0 1-1,-1-1 0,1 0 0,-1 1 0,1-1 1,0 0-1,-1 0 0,1 1 0,-1-1 0,0 0 77,1 0 0,0 0 0,0 0 0,0 0 0,0 0-1,0 0 1,-1 0 0,1 0 0,0 0 0,0 0-1,0 0 1,0 0 0,-1 0 0,1 0 0,0 0 0,0 0-1,0 0 1,0 0 0,0 0 0,-1 0 0,1 0 0,0 0-1,0 0 1,0 0 0,0 1 0,0-1 0,-1 0 0,1 0-1,0 0 1,0 0 0,0 0 0,0 0 0,0 0 0,0 1-1,0-1 1,0 0 0,0 0 0,-1 0 0,1 0 0,0 0-1,0 1 1,0-1 0,0 0 0,0 0 0,0 0-1,0 0 1,0 1 0,0-1 0,0 0 0,0 0 0,0 0-1,0 0 1,0 0 0,0 1 0,0-1 0,1 0 0,-1 0-1,0 0 1,0 0 0,0 0 0,0 1 0,8 6 27,-2-6 21,-1 0-1,1 0 0,-1 0 1,1-1-1,-1 0 0,1 0 1,0-1-1,-1 1 0,0-1 1,8-3-1,1 2-4,4-1 21,0-1-1,-1 0 0,0-2 0,0 0 1,25-12-1,-32 12-41,0 0 0,0-1 1,-1 1-1,0-2 0,0 0 1,-1 0-1,0 0 0,0-1 1,10-16-1,22-43 91,56-135 0,-73 151-113,-13 30 56,0-1 0,-2 0 0,0-1 0,-1 0 0,4-31 0,-10 48-65,-1 0 0,1 0 0,-1 0 0,0 0 0,0 1 0,-1-1 0,0 0 0,-1 0 0,-2-8 0,-10-21-131,14 35 134,0 1-1,0-1 1,-1 1 0,1-1-1,0 1 1,0 0 0,-1-1-1,1 1 1,0 0 0,0-1-1,-1 1 1,1 0 0,0-1-1,-1 1 1,1 0 0,-1 0-1,1-1 1,0 1 0,-1 0-1,1 0 1,-1 0 0,1 0-1,0 0 1,-1-1 0,1 1-1,-1 0 1,1 0 0,-1 0-1,1 0 1,-1 0 0,1 0-1,0 0 1,-1 0 0,1 1-1,-1-1 1,1 0 0,-1 0-1,1 0 1,0 0 0,-1 1-1,1-1 1,-1 0 0,1 0-1,-1 1 1,-2 2 53,-4 6-91,3-4 107,4-5-63,-1 0 0,1 0 0,0 0 0,0 1 0,0-1 0,-1 0 0,1 0 0,0 1 0,0-1 0,0 0 0,-1 0 0,1 1 0,0-1 0,0 0 0,0 0 0,0 1 0,0-1 0,0 0 0,0 1 0,0-1 0,0 0 0,0 1 0,0-1 0,0 0 0,0 0 0,0 1 0,0 0-4,-1 1 0,1-1 0,0 0 0,-1 0 0,1 1 0,0-1 0,-1 0 0,1 0 0,-1 0 0,0 0 0,-1 2 0,-5 11 34,-16 49 142,8-22 257,-15 63 1,-8 177 347,36-258-628,-2 8 47,2-20-125,1 1 1,0-1-1,1 1 1,0 0-1,0-1 1,3 15-1,0-16 22,-2-1-48,1-2 0,5 14-1,-6-18-26,0-1 1,0 1-1,0-1 0,1 0 0,-1 1 0,1-1 0,0 0 0,0 0 1,0 0-1,0 0 0,0-1 0,3 3 0,-3-3 6,0 1 0,0-1-1,0 0 1,1 1 0,-1-1-1,0 0 1,1 0 0,-1-1 0,1 1-1,-1 0 1,1-1 0,0 0-1,-1 1 1,1-1 0,-1 0 0,1-1-1,0 1 1,-1 0 0,1-1-1,-1 1 1,1-1 0,-1 0 0,1 0-1,-1 0 1,0 0 0,1 0-1,-1 0 1,0-1 0,3-2 0,1-1-31,0-1 1,-1 0 0,0-1-1,0 1 1,-1-1 0,6-12-1,-6 10-45,0 0 1,-1-1-1,3-13 0,-5 20 21,0-1-1,-1 1 0,0-1 0,1 0 1,-1 1-1,0-1 0,-1 0 0,1 1 1,-1-1-1,0 1 0,1-1 0,-3-5 1,2 9 16,1-1 0,0 0 0,0 1-1,-1-1 1,1 1 0,0-1 0,-1 0 0,1 1 0,-1-1 0,1 1 0,-1-1 0,1 1 0,-1-1 0,1 1 0,-1-1 0,1 1 0,-1 0 0,1-1 0,-1 1 0,0 0 0,1 0 0,-1-1 0,0 1 0,1 0 0,-1 0 0,0 0 0,1 0 0,-1 0 0,-1 0 0,1 0 3,-1 1 1,1-1-1,0 1 0,0 0 0,-1-1 0,1 1 0,0 0 1,0 0-1,0 0 0,0 0 0,0 0 0,0 0 0,-1 2 1,-3 3-1,1 0 1,0 1-1,0 0 1,-3 10 0,5-11 30,0 1 1,0 0 0,0 0 0,1 0 0,0 0 0,1 0 0,-1 0 0,1 0-1,1 0 1,1 12 0,-1-16 7,0 1-1,0-1 1,0 0-1,0 0 1,1 1-1,-1-1 1,1 0 0,0 0-1,0 0 1,0-1-1,0 1 1,0 0-1,1-1 1,-1 0-1,1 1 1,0-1-1,0 0 1,-1 0 0,1 0-1,0-1 1,1 1-1,-1-1 1,6 2-1,1-1 27,-1 0 0,1-1-1,0 0 1,0-1 0,0 0-1,0 0 1,0-1 0,0-1-1,0 1 1,11-5 0,15-5 90,45-20 0,-68 25-153,3-1 29,0-1 0,0-1 0,0 0 1,-1-1-1,-1-1 0,0 0 0,0-1 1,-1-1-1,0 0 0,-2-1 0,1 0 1,-2-1-1,0 0 0,16-32 1,-7 8 12,-1-2 1,16-60 0,-24 67 67,-5 17-77,0 0 0,-1-1 0,4-32 0,-7 30-61,0 12 42,0 0 1,-1 0-1,0 0 0,0 0 1,-1 0-1,0-1 0,-3-11 1,3 20-6,1 0 1,0-1 0,0 1-1,0-1 1,0 1 0,0 0 0,0-1-1,-1 1 1,1-1 0,0 1 0,0 0-1,-1-1 1,1 1 0,0 0-1,0-1 1,-1 1 0,1 0 0,0-1-1,-1 1 1,1 0 0,0 0-1,-1 0 1,1-1 0,-1 1 0,1 0-1,0 0 1,-1 0 0,1 0 0,-1 0-1,1 0 1,-1-1 0,1 1-1,0 0 1,-1 0 0,0 1 0,0-1-1,0 1 0,0 0 0,0-1 0,0 1 0,0 0 0,0 0 0,0 0 0,0 0 1,0 0-1,0 0 0,-1 2 0,-2 4 7,1 1 0,-6 14 0,2 3 97,2 1 0,1 0 1,2 0-1,-1 30 0,1-11-12,-2 231 137,4-215-218,-9 36-2070,7-76-1572,-2-9 191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0:12.9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49 10720,'-23'-28'4864,"28"24"-4256,3 4-289,11-3-319,12-2 1056,14 2-576,8-2-288,7 5-128,-7 5-576,-3 3 288,-10-1-2943,-8 1 1759,-9 0-3712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0:13.2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989 112 10464,'-35'-40'3872,"25"37"-3008,15-5-224,3-1-1056,6 1 96,1 0 192,1 1 96,3-1-1440,-1-1 800,0 6-2464,-5-2 1760</inkml:trace>
  <inkml:trace contextRef="#ctx0" brushRef="#br0" timeOffset="1">99 12 8640,'-80'-11'3200,"67"14"-2496,8 2-192,13-5 992,20 3-928,20 6 959,20-1-863,9-5 224,13 1-544,41-4-192,22 5-96,-15-5-3103,-2-5 1663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0:15.4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13 412 2816,'-3'0'320,"3"0"-269,0 0 0,-1 0 0,1 0 0,-1 0 0,1 0 0,-1 0 0,1 0 0,0 0-1,-1 1 1,1-1 0,-1 0 0,1 0 0,-1 0 0,1 0 0,0 1 0,-1-1 0,1 0 0,0 0 0,-1 1 0,1-1 0,0 0 0,-2 3 2470,11 1-595,-4-3-1447,1 0 0,-1 0 1,1-1-1,-1 0 1,1 0-1,-1 0 0,9-2 1,37-11 1034,-37 9-1395,-1-1-1,0 0 1,0-1 0,0-1 0,-1 0-1,0-1 1,0 0 0,-1-1 0,0 0-1,-1-1 1,0 0 0,0 0 0,-1-1-1,12-20 1,11-21 516,48-102-1,-68 122-380,-11 30-229,0 0 1,-1 0-1,1 0 0,-1-1 0,0 1 0,0 0 1,0 0-1,0 0 0,0-1 0,0 1 0,0 0 1,-2-3-1,-1 8-16,-1 1 1,0 0 0,1 0-1,-4 5 1,0 3 152,0 0 1,1 1-1,0 0 1,1 1-1,1-1 1,-4 16-1,-11 85 602,18-105-735,0 2 63,-1-1 0,1 1 0,1 0-1,0 0 1,1 0 0,0 0 0,1-1-1,0 1 1,5 16 0,-6-24-63,0-1 1,0 1-1,1-1 0,-1 1 1,1-1-1,-1 1 1,1-1-1,0 0 1,0 0-1,0 0 0,0 0 1,1 0-1,-1 0 1,3 1-1,-3-2-9,-1-1 1,1 1-1,0-1 0,0 1 1,-1-1-1,1 0 0,0 0 1,0 0-1,0 0 0,-1 0 1,1 0-1,0 0 0,0 0 1,-1-1-1,1 1 0,0-1 0,0 0 1,-1 1-1,1-1 0,-1 0 1,1 0-1,-1 0 0,1 0 1,1-1-1,3-3 40,-1 0-1,0 0 1,0-1 0,0 1-1,7-12 1,19-35-146,-16 24 166,9-18 3,15-22-177,-30 56-48,-9 23 158,-1 2 126,-2 16 112,-1 1-1,-2-1 0,-1 0 1,-1-1-1,-12 28 0,19-54-221,0 1-1,1-1 0,-1 0 1,1 1-1,-1-1 0,1 0 1,0 5-1,0-7-19,0 0 1,1 0-1,-1 0 1,0 1-1,0-1 1,1 0-1,-1 0 1,0 0-1,1 0 1,-1 0-1,0 0 1,1 0-1,-1 1 1,0-1-1,1 0 1,-1 0-1,0 0 1,1 0-1,-1-1 1,0 1-1,1 0 1,-1 0-1,0 0 1,0 0-1,1 0 1,-1 0-1,0 0 1,1-1-1,-1 1 1,0 0-1,1 0 1,11-7-34,0-1 1,0 0 0,-1-1-1,0 0 1,14-14-1,-1 0-11,-1 2 46,-6 4 11,1 2 0,0 0 0,1 1 0,29-16 0,-46 29-24,0 0 1,0 0 0,0 0-1,1 0 1,-1 0-1,0 1 1,1-1-1,-1 1 1,0-1-1,1 1 1,-1 0 0,1 0-1,-1 0 1,1 1-1,-1-1 1,0 0-1,1 1 1,3 1-1,-3 0 36,-1-1-1,1 1 0,0 0 1,-1 0-1,1 0 0,-1 1 0,1-1 1,-1 1-1,0-1 0,0 1 1,0 0-1,2 3 0,8 19 358,0-1-1,8 29 1,-1-4 457,-19-47-858,1-1 0,0 0 0,-1 1 0,1-1 0,0 1 0,0-1-1,0 0 1,0 0 0,0 0 0,0 1 0,3 0 0,-12 1-7110,7-3 6920,1 0 0,-1 0 0,1 0 0,0 0 0,-1-1 0,1 1 0,0 0 0,-1 0 0,1 0 0,0 0 0,0 0 0,-1 0-1,1-1 1,0 1 0,-1 0 0,1 0 0,0 0 0,0-1 0,-1 1 0,1 0 0,0 0 0,0-1 0,0 1 0,-1 0 0,1 0 0,0-1 0,0 1 0,0 0 0,0-1 0,0 1 0,-1 0 0,1-1 0,0 1 0,0 0 0,0-1 0,0 1 0,0 0 0,0-1 0,0 1 0,0 0 0,0-1 0,0 1 0,1-1 0,-5-21-3569,-11-12-292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0:15.8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80 20 8800,'-53'-17'3264,"39"17"-2528,4 0-224,7 0-608,3-3-608,8 3-928,6 0 896,-1 0-2496,10 3 1824,17-3-1760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32:06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20 3648,'-19'-20'9546,"19"22"-8410,4 12 600,1-2-1189,1 10 219,0 1 0,-2 0 0,2 30-1,0 74 852,-6-96-1220,1 6-49,-3 253 1501,2-241-1570,1-22 274,-1-27-543,0 0-1,0 0 1,0 0-1,1 0 1,-1 0-1,0 0 1,0 0-1,0 0 1,0 0-1,1 0 1,-1-1-1,0 1 1,0 0-1,0 0 1,0 0-1,0 0 1,1 0-1,-1 0 1,0 0-1,0 0 1,0 0-1,0 0 1,0 0-1,0-1 1,1 1-1,-1 0 1,0 0-1,0 0 1,0 0-1,0 0 1,0-1-1,0 1 1,0 0-1,0 0 1,0 0-1,0 0 1,0 0-1,0-1 1,0 1-1,0 0 1,13-18-11,0 1 1,0 1 0,2 0 0,18-16-1,-25 25-48,0 0 0,0 1 0,0 1 0,1-1-1,0 1 1,0 1 0,0 0 0,0 0-1,1 1 1,0 0 0,12-2 0,-19 4 63,1 1 1,-1 0 0,0 0 0,1 0 0,-1 0-1,0 0 1,1 1 0,-1 0 0,0-1 0,0 1 0,1 1-1,-1-1 1,0 0 0,0 1 0,0-1 0,3 3-1,-3-1 13,0 0-1,0 0 0,0 0 0,0 0 0,-1 1 0,1-1 0,-1 1 1,0-1-1,0 1 0,0 0 0,1 5 0,0 3 51,0 0 0,-1 0-1,0 0 1,-1 1-1,0-1 1,-1 0 0,-2 19-1,-1-12 41,0 1-1,-2-1 1,0-1-1,-2 1 1,0-1 0,-11 22-1,15-35-66,0 1 0,0-1-1,-1 0 1,1 0 0,-1 0-1,0 0 1,-1-1 0,1 1-1,-1-1 1,-10 7 0,13-10-45,0 0 1,0 0-1,-1 0 1,1 0 0,0 0-1,-1 0 1,1-1 0,-1 1-1,1-1 1,-1 1-1,1-1 1,-1 0 0,1 0-1,-1 0 1,1-1-1,-1 1 1,1-1 0,-1 1-1,1-1 1,-1 0-1,1 0 1,0 0 0,-1 0-1,1 0 1,0 0-1,0-1 1,0 1 0,0-1-1,-4-3 1,3 2-37,0 0-32,0 0-1,0 0 0,0 0 0,-3-6 1,5 8 35,0 0 1,1 0 0,-1 0-1,1 0 1,-1 0 0,1-1-1,-1 1 1,1 0 0,0 0 0,0-1-1,0 1 1,0 0 0,0-1-1,0 1 1,0 0 0,0 0-1,0-1 1,1 1 0,-1 0 0,1-2-1,2-2-45,0 0 0,0 0 0,0 1 0,1-1 0,0 1 0,0 0 0,0 0 0,0 1 0,1-1 0,7-4 0,9-4-13,24-12-1,-3 6-13,71-22 1,47-1 138,-42 11 335,-111 29-270,-6 3 60,-8 8 69,-1 0-462,0 4 151,0 0 0,0 0 0,1 0 0,-6 21 0,11-29 113,1-1 0,0 1 1,0-1-1,0 1 0,1-1 0,0 1 0,0-1 0,0 1 0,1 0 1,-1-1-1,1 1 0,1-1 0,-1 1 0,1-1 0,0 0 0,3 7 1,-3-9-10,0 0 1,0-1 0,0 1-1,0-1 1,0 1 0,1-1 0,-1 0-1,1 0 1,-1 0 0,1 0-1,0 0 1,0-1 0,0 1 0,0-1-1,0 0 1,0 0 0,0 0 0,0 0-1,1 0 1,-1-1 0,0 1-1,0-1 1,7 0 0,-5 0-1,-1-1 1,0 1 0,0-1-1,0 0 1,1 0-1,-1-1 1,0 1 0,0-1-1,-1 0 1,1 0-1,0 0 1,-1 0 0,1-1-1,-1 1 1,1-1-1,-1 0 1,0 0 0,4-6-1,-2 2-41,-1 0 0,0 0 1,0 0-1,-1-1 0,0 0 0,0 1 0,-1-1 0,0 0 1,0 0-1,-1 0 0,0 0 0,-1-1 0,1 1 0,-3-12 1,2 14 1,-1 0 1,-1 0-1,1 0 0,-1 1 1,0-1-1,0 0 1,-1 1-1,1-1 1,-1 1-1,-1 0 1,1 0-1,-1 0 1,1 1-1,-1-1 1,-1 1-1,1 0 1,-1 0-1,1 0 1,-1 1-1,-11-6 1,8 5-58,0 0-1,-1 0 1,0 1 0,1 1-1,-1-1 1,0 2 0,0-1-1,0 1 1,0 0 0,-1 1-1,1 0 1,0 1 0,0 0-1,0 0 1,-17 5 0,25-6 78,-1 1 0,1 0 0,-1-1 0,1 1 0,-1 0 1,1 0-1,-1 0 0,1 0 0,0 0 0,-1 0 1,1 0-1,-2 2 0,3-2 8,0 0 0,0-1 0,-1 1 1,1 0-1,0-1 0,0 1 0,0-1 0,0 1 0,0 0 1,0-1-1,0 1 0,0 0 0,0-1 0,0 1 0,0 0 1,0-1-1,1 1 0,-1-1 0,0 1 0,0 0 0,1-1 1,-1 1-1,0-1 0,1 1 0,-1-1 0,1 1 0,-1-1 1,1 1-1,-1-1 0,1 0 0,-1 1 0,2 0 1,1 2 13,1-1 1,0 1 0,0-1-1,0 0 1,0 0 0,0-1-1,1 1 1,-1-1 0,0 0 0,5 1-1,9 0 92,22 1 0,-22-2 17,5 0-53,1-1 0,0-2 0,-1 0 0,1-1 0,-1-1-1,0-1 1,37-14 0,-17 2-6,56-33 0,-78 38 35,-6 3 20,27-12-1,-43 27-111,0 0 0,-1 0 0,0 0 0,-1-1 0,1 1 0,-5 7-1,1-2-4,-1 0 0,2 1-1,-1 0 1,2 0-1,0 0 1,0 1 0,1-1-1,1 1 1,-2 21-1,4-32 0,0 1 0,0 0 0,1 0 0,-1 0 0,1-1-1,-1 1 1,1 0 0,0-1 0,0 1 0,2 3 0,-2-5-6,-1 0-1,1 0 1,0 0 0,0 0 0,-1-1 0,1 1 0,0 0 0,0 0 0,0 0 0,0-1 0,0 1 0,0-1 0,0 1 0,0-1-1,0 1 1,0-1 0,0 1 0,1-1 0,-1 0 0,0 0 0,0 1 0,0-1 0,0 0 0,1 0 0,-1 0 0,1-1-1,7 0 37,0-1 0,-1-1 0,1 1-1,-1-1 1,0-1 0,15-8-1,44-34-57,-23 14-22,-33 25 36,55-34-70,-65 40 66,0 1 1,-1-1-1,1 1 0,0-1 1,0 1-1,0 0 0,-1-1 1,1 1-1,0 0 0,0 0 1,0 0-1,0-1 0,0 1 0,0 0 1,-1 0-1,1 0 0,0 0 1,0 1-1,0-1 0,0 0 1,0 0-1,0 0 0,0 1 1,-1-1-1,1 0 0,0 1 0,0-1 1,0 1-1,-1-1 0,1 1 1,0-1-1,-1 1 0,1 0 1,0-1-1,-1 1 0,1 0 1,0 1-1,1 2-2,1 1 0,-1 0 0,0 0 0,-1 1 0,2 7 0,3 7 31,-3-10 0,-1-4-19,0 1 1,1-1-1,0 1 1,4 6-1,-6-12-1,-1 0 0,1 0-1,0 0 1,0 0 0,-1 0-1,1 0 1,0 0 0,0 0 0,0-1-1,0 1 1,0 0 0,0-1-1,1 1 1,-1 0 0,0-1 0,0 1-1,0-1 1,0 0 0,1 1-1,-1-1 1,0 0 0,0 0 0,1 0-1,-1 0 1,0 0 0,1 0-1,-1 0 1,2-1 0,3-1 22,1 0 0,-1-1 0,0 0 0,0 0 0,-1 0 0,1-1 0,5-4 0,37-35-112,-27 23 30,-16 15 50,28-23-1,-30 26 3,0-1 0,1 1 0,-1 0 0,1 0 0,-1 0 0,1 1 0,0-1 0,4 0 0,-8 2 0,1 0 0,-1 0 0,1 0 0,0 0 0,-1 0 0,1 0 0,-1 0 0,1 0 0,-1 1 0,1-1 0,-1 0 0,1 0 0,0 1 0,-1-1 0,0 0 0,1 1 0,-1-1 0,1 1 0,-1-1 0,1 0 0,-1 1 0,0-1 0,1 1 0,-1-1 0,0 1 0,1-1 0,-1 1 0,0 0 0,0-1 0,0 1 0,1-1 0,-1 1 0,0-1 0,0 1 0,0 0 0,0-1 0,0 1 0,0-1 0,0 1 0,0 0 0,-2 28 0,2-27 0,-3 44 170,3-34-136,0 0 0,-4 20 0,3-22 29,5-13-36,9-19-55,-9 16-7,2-4-17,0 0 0,0 1 0,1 0 0,0 0 0,1 1 0,0-1 1,0 2-1,1-1 0,0 1 0,12-7 0,-20 14 46,1-1 0,-1 0 0,0 0-1,1 1 1,0-1 0,-1 1 0,1-1 0,-1 1-1,1 0 1,0-1 0,-1 1 0,1 0 0,0 0-1,-1 0 1,1 0 0,-1 1 0,1-1 0,0 0-1,-1 1 1,1-1 0,-1 1 0,1-1 0,2 2-1,0 1 8,-1 1-1,1-1 1,0 0-1,-1 1 0,0 0 1,4 5-1,-5-5-5,1 0-1,-1-1 1,1 0-1,0 0 0,0 1 1,0-2-1,0 1 0,0 0 1,1-1-1,-1 1 1,1-1-1,4 2 0,-1-3 13,1 0-1,0-1 1,-1 1 0,1-2-1,0 1 1,-1-1-1,1 0 1,12-4-1,-12 4-43,28-7-78,0-1 0,-1-1 0,-1-2 0,0-2 0,0-1 0,45-28-1,-43 24-401,-69 68 30,19-30 491,1 0 0,-13 28 1,18-28 66,0-1 1,1 1 0,-7 34 0,13-48-79,0 1-1,0 0 0,1 0 1,-1-1-1,1 1 0,0 0 0,1 0 1,0 0-1,0-1 0,0 1 1,0 0-1,1-1 0,0 1 1,0-1-1,0 0 0,1 0 1,5 8-1,-7-11 12,0-1 1,0 0-1,0 1 0,0-1 1,0 0-1,1 1 1,-1-1-1,0 0 0,1 0 1,-1 0-1,1 0 1,0 0-1,-1-1 0,1 1 1,-1 0-1,1-1 1,0 1-1,0-1 0,-1 0 1,1 1-1,0-1 1,0 0-1,-1 0 0,1 0 1,0 0-1,0-1 1,0 1-1,-1 0 0,1-1 1,0 1-1,-1-1 1,1 0-1,0 1 0,-1-1 1,1 0-1,-1 0 1,3-2-1,3-2 9,-1-1-1,0 0 1,0 0 0,0-1-1,-1 0 1,6-8 0,8-17 33,-1-1 1,-2-1 0,20-61-1,-20 47-4,-2-2 0,7-52 0,5-101-15,-23 178-20,0-6 62,0 0-1,-2 0 0,-1 0 1,-5-35-1,4 63-46,1 0 0,0 0 0,-1-1 0,1 1 0,-1 0 0,0 0 0,0 0-1,-1 0 1,1 0 0,0 0 0,-1 0 0,0 0 0,0 1 0,0-1 0,0 1 0,-2-4 0,3 6-16,1 0 0,-1-1 0,0 1-1,1 0 1,-1-1 0,1 1 0,-1 0 0,0 0-1,1-1 1,-1 1 0,1 0 0,-1 0 0,0 0-1,1 0 1,-1 0 0,0 0 0,1 0 0,-1 0-1,0 0 1,1 0 0,-1 0 0,0 1 0,1-1-1,-1 0 1,1 0 0,-1 1 0,0-1 0,1 0-1,-1 1 1,1-1 0,-1 1 0,-13 16 44,12-15-41,-6 12-2,1 0 0,0 0 0,1 1 0,0-1-1,2 2 1,-5 19 0,-11 95 46,20-130-52,-5 44-263,3-1 1,1 1 0,2 0-1,10 66 1,-8-95-521,1 0-1,0 0 1,1-1-1,0 1 1,2-1-1,-1 0 1,15 21-1,-13-24-659,0 0-1,1-1 1,1 1 0,-1-2-1,2 1 1,-1-2-1,1 1 1,19 10-1,33 14-3858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0:18.4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1 686 3808,'-1'0'1039,"3"-1"-283,7-4 230,4-1 419,-6 0-892,-1-1 1,-1-1-1,1 1 0,-1-1 0,0 0 0,-1 0 0,0 0 0,4-12 0,-8 19-491,65-139 1808,-46 105-1533,1 1 0,25-30-1,42-43 555,44-61 1375,-130 167-2201,-1 0-1,1 1 0,0-1 0,-1 0 0,0 0 0,1 0 0,-1 0 0,1 1 1,-1-1-1,0 0 0,0 0 0,0 0 0,1 0 0,-1-2 0,0 3-14,0 0 0,-1-1 0,1 1 0,0 0 0,0 0 0,0-1 0,0 1 0,-1 0 0,1 0 0,0-1 0,0 1 0,0 0 0,-1 0 0,1 0-1,0 0 1,0-1 0,-1 1 0,1 0 0,0 0 0,-1 0 0,1 0 0,0 0 0,0 0 0,-1 0 0,1 0 0,0 0 0,-1 0 0,1 0 0,-1 0 0,-1 0 17,-1 0 1,0 1-1,1-1 1,-1 1-1,0 0 0,1-1 1,-5 3-1,-4 4 55,0-1-1,1 1 1,0 1-1,0 0 1,1 0-1,-15 17 1,11-9 31,0 0 1,1 1-1,-13 26 0,14-19 9,0 1 0,2 0-1,0 1 1,-8 47 0,11-38-34,2 0 0,1 0-1,3 45 1,1-68-41,0-1-1,0 1 1,1 0-1,1-1 0,0 1 1,0-1-1,10 19 1,-11-25-22,0-1 0,1 0 0,0 0 1,0 0-1,0 0 0,0-1 1,1 1-1,-1-1 0,1 0 1,0 0-1,0 0 0,0 0 1,0-1-1,0 1 0,1-1 0,-1 0 1,1 0-1,0-1 0,-1 0 1,1 0-1,7 1 0,-4-1-4,1-1 0,0 0-1,0-1 1,-1 0 0,1 0-1,0-1 1,-1 0 0,1 0-1,12-6 1,-14 5-20,0-1-1,-1 1 1,1-1-1,-1 0 1,0-1-1,0 1 1,0-1-1,0 0 1,-1-1 0,0 1-1,7-11 1,-7 7 1,1-2 0,-1 1 0,-1 0 0,0-1 0,0 0 0,-1 0 0,2-12 0,-4 16-6,0 0 0,-1 0 0,1 0 0,-1 0 0,-1 0-1,1 1 1,-1-1 0,-1 0 0,1 0 0,-1 0 0,0 0-1,-5-11 1,6 17-3,0-1-1,1 1 0,-1 0 0,0-1 0,0 1 1,0 0-1,0 0 0,0-1 0,0 1 1,0 0-1,0 0 0,-1 0 0,1 0 1,0 0-1,0 1 0,-1-1 0,1 0 0,-1 1 1,1-1-1,-1 1 0,1-1 0,-1 1 1,1 0-1,-1-1 0,1 1 0,-1 0 1,0 0-1,1 0 0,-1 0 0,1 0 0,-1 1 1,1-1-1,-1 0 0,1 1 0,-1-1 1,1 1-1,-3 1 0,1 0-6,-1 0 0,1 0 0,0 0 0,0 1 0,0 0-1,0-1 1,0 1 0,1 0 0,-1 0 0,1 1 0,0-1 0,0 0 0,0 1 0,-1 4 0,-1-1 46,2 0 1,-1 1-1,1-1 1,0 1-1,1 0 1,-1 0-1,2 0 1,-1-1-1,1 1 1,0 0 0,1 0-1,0 0 1,0 0-1,1 0 1,0-1-1,0 1 1,0-1-1,1 1 1,4 7-1,-2-8-6,-1 1-1,1-1 0,0 0 1,0-1-1,1 1 0,0-1 0,0 0 1,1 0-1,0-1 0,0 0 1,11 7-1,-14-10 8,1 0 0,-1 0-1,1 0 1,0 0 0,0-1 0,0 0-1,0 0 1,0 0 0,0-1 0,0 1 0,0-1-1,0-1 1,0 1 0,0-1 0,0 1-1,0-1 1,0-1 0,0 1 0,0-1 0,8-4-1,-6 2-18,0-1 0,-1 1 0,0-1-1,0-1 1,0 1 0,-1-1 0,0 0-1,0 0 1,0-1 0,5-9 0,4-11-83,15-38 0,-23 50 77,11-27-11,25-55 118,-40 92-91,0 1 0,0-1 0,0 0 0,-1 1 0,0-1 0,1 0 0,-2 0 0,1 0 0,0-5 0,-1 9 8,-1 4 21,-7 25 75,2 1 0,1 1 0,2-1 0,0 1 0,3 44 0,0-66-82,1 0-1,0 1 1,0-1-1,1-1 1,0 1 0,0 0-1,1 0 1,7 13 0,-9-20-45,0 0 0,0 0 0,0 0 0,0-1 0,0 1 1,0 0-1,1-1 0,-1 1 0,0 0 0,1-1 0,-1 1 1,0-1-1,1 0 0,-1 0 0,1 1 0,-1-1 1,0 0-1,1 0 0,-1 0 0,1 0 0,-1 0 0,1-1 1,-1 1-1,3-1 0,1-1 1,1 1 0,-1-1 1,0-1-1,0 1 0,6-4 0,47-32 37,-2-3 0,85-79 1,-124 105 21,-14 13-41,1-1 0,-1 1 0,0-1 0,0 0 0,0 0 0,-1 0 0,1 0 0,-1 0 0,3-4 0,-4-2 150,-5 7-119,-10 8-181,-9 11 156,1 1 0,1 1 0,-25 27 0,-47 71 568,87-109-547,0 1 0,0 0-1,1 0 1,0 0 0,0 0-1,1 1 1,-4 16 0,7-25-44,1 0 1,0-1-1,0 1 1,0 0-1,0 0 1,0-1-1,0 1 1,0 0-1,0 0 1,0-1-1,0 1 1,0 0 0,0 0-1,1-1 1,-1 1-1,0 0 1,0-1-1,1 1 1,-1 0-1,1-1 1,-1 1-1,0 0 1,1-1-1,-1 1 1,1-1 0,0 1-1,1 0 3,-1 0 0,0-1 0,0 1 0,1-1 0,-1 0 1,0 1-1,1-1 0,-1 0 0,1 0 0,-1 0 0,0 0 0,1 0 0,1-1 0,3 0 15,0 0-1,0-1 1,-1 1-1,1-1 1,10-6 0,-4 0-60,0 0 1,0-1-1,0 0 1,11-13 0,37-47-403,-8 9 252,-51 59 189,0 0 0,0 0 0,0 0 0,1 0 0,-1 0 0,0 0-1,0 0 1,1 0 0,-1 0 0,1 1 0,-1-1 0,0 0 0,1 1 0,-1-1 0,3 1-1,-3 0 2,-1 0 0,1 0 0,-1 0-1,1 1 1,0-1 0,-1 0-1,1 0 1,0 1 0,-1-1-1,1 0 1,-1 1 0,1-1 0,-1 1-1,1-1 1,-1 1 0,1-1-1,-1 1 1,1-1 0,-1 1-1,0-1 1,1 1 0,-1 0 0,0-1-1,0 1 1,1 0 0,-1-1-1,0 1 1,0 0 0,0-1-1,0 1 1,0 0 0,0 1 0,2 38 181,-2-29-175,1 0 1,-1 0-1,4 14 1,-3-22 9,0 0 0,-1 0-1,1-1 1,0 1 0,1 0 0,-1-1 0,0 1 0,1-1 0,0 0 0,-1 1 0,1-1 0,0 0 0,0 0 0,0 0 0,0 0 0,1 0 0,2 1 0,-3-2-12,1 0 0,-1-1 0,0 1-1,0-1 1,1 1 0,-1-1 0,0 0 0,1 0 0,-1 0 0,0 0 0,1-1 0,-1 1 0,0 0-1,1-1 1,-1 0 0,0 0 0,0 1 0,0-1 0,0 0 0,0-1 0,4-1 0,4-4-36,-1 0 0,18-15 1,-8 2 21,-1-1 1,-1-1 0,17-27-1,8-10-5,-40 56 59,0 0-1,0 0 1,0 0 0,0-1-1,0 1 1,-1 0 0,2-6-1,-10 29-53,-1-1 0,-1 0 0,-11 19 0,-10 20 189,24-46-139,1-2-43,0 1 0,1 0 1,0-1-1,1 1 0,0 1 0,0-1 1,-1 17-1,4-25 12,1-1 0,-1 0 1,0 1-1,1-1 0,-1 0 1,1 0-1,0 0 0,0 1 1,0-1-1,0 0 0,0 0 1,2 3-1,-2-4-11,-1 0-1,1 0 1,0-1-1,0 1 1,0 0-1,0 0 1,0 0 0,0-1-1,0 1 1,0-1-1,0 1 1,0-1 0,0 1-1,0-1 1,1 1-1,-1-1 1,0 0 0,0 0-1,0 0 1,1 1-1,-1-1 1,0 0-1,0-1 1,0 1 0,1 0-1,0 0 1,8-4 28,0 1 1,0-2-1,0 1 1,17-12-1,34-28 185,-54 40-209,43-37-77,-1-1-1,44-51 1,73-109-157,-153 182 271,-1-1 0,-1 0 0,-1-1 0,-1 0 0,-1 0 0,0-1 0,6-40 0,-12 59-29,-2 0 0,1 0-1,0 0 1,-1 0 0,0 0-1,0 0 1,0 0 0,0 0-1,0 0 1,-1 1 0,0-1-1,0 0 1,0 0 0,-2-5-1,2 8-5,0 1-1,1-1 0,-1 1 0,1 0 0,-1-1 0,0 1 0,1-1 0,-1 1 0,0 0 0,1 0 1,-1-1-1,0 1 0,1 0 0,-1 0 0,0 0 0,0 0 0,1 0 0,-1 0 0,0 0 0,0 0 1,1 0-1,-1 0 0,0 0 0,0 1 0,1-1 0,-1 0 0,0 0 0,1 1 0,-1-1 0,0 0 1,1 1-1,-1-1 0,0 1 0,-21 15 70,22-16-74,-12 12 36,0 0 0,1 0 1,1 1-1,0 1 0,0 0 0,-10 20 1,10-13 39,0 1 0,2 0 0,-11 44 0,10-12 21,1 1-1,3 0 0,3 60 1,5-29 58,-2-74-493,1 1-1,0-1 1,1 0 0,8 22 0,-21-72-15315,0 17 14005,-1 0 0,-27-36 0,-35-35 2368,62 78-299,-6-5 1232,-27-25 0,-24-10 5644,67 54-7201,1-1 0,-1 1 0,1 0 0,-1-1 1,1 1-1,-1-1 0,1 1 0,-1 0 0,1-1 1,-1 1-1,1-1 0,0 1 0,-1-1 0,1 1 0,0-1 1,-1 0-1,1 1 0,0-1 0,0 1 0,0-1 1,0 0-1,-1 1 0,1-1 0,0 1 0,0-1 0,0-1 1,1 2-13,-1-1 0,1 0 0,-1 0 0,1 0 0,-1 1 0,1-1 0,-1 0 0,1 0 1,0 1-1,-1-1 0,1 0 0,0 1 0,0-1 0,-1 1 0,3-1 0,2-2 84,0 1-1,1 0 0,0 0 0,10-2 0,34-4-1265,1 3-1,101 3 0,-122 4-957,0 3-1,32 7 0,-58-11 2082,0 0 1,0 0-1,-1 1 0,1-1 1,0 1-1,0 0 0,-1 0 1,1 0-1,-1 1 1,0-1-1,0 1 0,0 0 1,0 0-1,0 0 0,0 0 1,2 4-1,-3-2 288,1 0 0,-1 0 0,1 0 0,-2 0 0,1 1 0,0-1 0,-1 1 0,0-1 0,0 1 0,-1 0 0,0 6-1,-8 86 2033,7-90-2290,0 26-494,3-25-7265,11-34 2666,16-40 1,-17 36 5546,18-34 1,-24 54 567,-5 5-643,1 1 0,-1-1 0,1 1 0,0 0 0,0 0 0,1 0 0,-1 0 0,1 1 0,-1-1-1,6-4 1,-7 7-407,-1 0-1,1-1 0,0 1 1,-1 0-1,1 0 0,0 0 1,-1 0-1,1 0 0,0 0 0,-1 0 1,1 0-1,0 0 0,-1 0 1,1 0-1,-1 1 0,1-1 1,0 0-1,-1 0 0,1 1 0,-1-1 1,1 0-1,0 1 0,-1-1 1,1 0-1,-1 1 0,1-1 1,-1 1-1,0-1 0,1 1 0,-1-1 1,1 1-1,-1-1 0,0 1 1,1 0-1,-1 0 0,8 25 1088,-8-24-1004,11 73 1985,-8-52-1279,0 0 0,1-1 1,12 36-1,-14-53-572,0 1 0,1-1 1,0-1-1,0 1 0,5 5 0,-7-9-129,0 0-1,0 0 0,0 0 0,0 0 0,0 0 1,1 0-1,-1 0 0,0 0 0,1-1 1,-1 1-1,2 0 0,-2-1-58,-1 1-1,1-1 1,0 0-1,-1 0 1,1 0-1,0 0 1,-1 0-1,1-1 1,0 1-1,-1 0 1,1 0 0,0 0-1,-1 0 1,1-1-1,0 1 1,-1 0-1,1-1 1,-1 1-1,1 0 1,-1-1-1,1 1 1,-1-1 0,1 1-1,-1-1 1,1 1-1,-1-1 1,1-1 10,0 0 0,0 1 0,0-1 0,-1 0 0,1 0 0,-1 1 0,1-1 0,-1 0 0,0 0 0,0 0 0,0 0 0,0 0 0,0 1 0,0-3 0,-6-26 355,6 30-419,-3-14 236,0 1 1,-1-1-1,-1 1 1,-1 0-1,1 1 0,-2-1 1,0 1-1,0 1 1,-18-21-1,23 30-252,0 0-1,0 1 1,-1-1 0,1 1 0,0-1-1,-1 1 1,1 0 0,-1 0 0,0 0-1,1 0 1,-5 0 0,7 1-89,-1 0 1,0-1-1,1 1 1,-1 0-1,0 0 1,1 0-1,-1 0 0,0 0 1,1 0-1,-1 0 1,0 0-1,1 0 0,-1 1 1,0-1-1,1 0 1,-1 0-1,0 1 1,1-1-1,-1 0 0,1 1 1,-1-1-1,1 0 1,-1 1-1,1-1 1,-1 1-1,1-1 0,-1 1 1,1-1-1,-1 1 1,1-1-1,0 1 0,-1 0 1,1-1-1,0 1 1,0-1-1,-1 1 1,1 0-1,0-1 0,0 1 1,0 0-1,0-1 1,0 1-1,0 0 0,0-1 1,0 1-1,0 0 1,0-1-1,0 1 1,0 0-1,1 1 0,0 0-403,-1 0 0,1 0 0,0 0 0,0 0 0,1 0 0,-1 0 0,0 0 0,1 0 0,-1 0 0,1-1-1,-1 1 1,1 0 0,0-1 0,0 1 0,0-1 0,0 0 0,0 0 0,3 2 0,16 8-4150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0:18.7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83 8736,'0'-1'140,"0"1"0,1 0 0,-1 0 0,0-1 0,1 1 1,-1 0-1,1 0 0,-1 0 0,0-1 0,1 1 0,-1 0 1,1 0-1,-1 0 0,1 0 0,-1 0 0,0 0 0,1 0 0,-1 0 1,1 0-1,-1 0 0,1 0 0,-1 1 0,0-1 0,1 0 0,6 2 1077,-2 10 1732,-4-7-2505,1 0 0,-1 0 0,0 1 0,0-1 0,0 0 0,-1 1 0,0-1 0,0 1 0,0-1 0,-1 0 0,-1 8 0,-10 38 1380,22-71-1832,13-25 191,40-63-1,-61 105-152,2-3 115,0 1 0,1-1-1,0 1 1,5-6-1,-9 11-88,-1-1 0,1 0 0,0 1 0,0-1 0,-1 0 0,1 1 0,0-1 1,0 1-1,0 0 0,0-1 0,0 1 0,0-1 0,0 1 0,0 0 0,0 0 0,0 0 0,0 0 0,0 0 0,0 0 0,-1 0 0,1 0 0,0 0 0,0 0 0,0 0 0,0 0 0,0 1 0,0-1 0,0 0 0,0 1 0,0-1 0,0 1 0,0-1 0,-1 1 0,1-1 0,0 1 0,1 1 1,1 2 108,0 0 0,0 0 1,0 0-1,-1 1 1,0-1-1,0 1 1,0-1-1,1 6 0,10 44 338,-8-27-351,1 0-405,8 28 276,-2-20-4763,-12-35 4485,0 1 1,0-1-1,0 0 1,1 1 0,-1-1-1,0 1 1,0-1-1,1 0 1,-1 1-1,0-1 1,0 0-1,1 1 1,-1-1-1,1 0 1,-1 1-1,0-1 1,1 0-1,-1 0 1,0 1-1,1-1 1,-1 0-1,1 0 1,-1 0-1,1 0 1,-1 0-1,0 1 1,1-1-1,-1 0 1,1 0-1,-1 0 1,1 0-1,-1 0 1,1 0-1,-1-1 1,0 1-1,1 0 1,-1 0-1,1 0 1,-1 0-1,1-1 1,15-10-5347,-16 11 5610,14-15-4793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0:19.8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40 7552,'-3'-3'2816,"11"6"-2208,1 2-160,6-2 1728,6 2-1280,16-5 1759,26-5-1503,22 2-512,14 3-416,-6-5-832,-3-2 320,5-6-5727,26 1 3295,-8 4-2880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0:21.7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209 352 2240,'-1'-15'7099,"-4"26"1021,2-1-9606,-17 44 3246,-19 90 0,4 60-614,25-144-788,10-69-450,1 0 1,3-14 0,1-5-345,21-119-751,1-5 1276,-19 88 407,-4-1 0,-3-76 0,-5 110-185,4 29-233,0 0-1,-1 0 1,1 0-1,-1 0 0,1 0 1,-1 0-1,0 0 0,0 0 1,0 0-1,-2-4 0,2 6-53,0 0 0,1-1 0,-1 1 0,0 0 0,1-1 0,-1 1 0,0 0 0,1 0-1,-1 0 1,0-1 0,1 1 0,-1 0 0,0 0 0,0 0 0,1 0 0,-1 0 0,0 1 0,0-1-1,1 0 1,-1 0 0,0 0 0,1 0 0,-1 1 0,0-1 0,1 0 0,-1 1 0,1-1 0,-1 1-1,0-1 1,1 1 0,-1-1 0,0 1 0,-19 21 292,17-18-274,-19 26 446,-30 53 0,20-39 99,27-38-444,3-8-28,4-10-256,21-67-247,9-22 182,-28 89 210,1 1-1,1 0 0,0 0 0,1 0 1,0 1-1,11-13 0,-15 20 33,0 0-1,-1 0 0,1 0 0,0 1 1,0 0-1,0-1 0,1 1 0,-1 0 1,1 1-1,-1-1 0,1 0 0,-1 1 1,1 0-1,0 0 0,0 0 0,0 0 1,-1 1-1,1 0 0,0-1 0,0 1 1,0 1-1,0-1 0,0 0 0,0 1 1,-1 0-1,1 0 0,0 0 0,0 0 1,-1 1-1,1 0 0,-1-1 1,0 1-1,1 0 0,-1 1 0,4 2 1,2 5 82,0-1 1,0 1 0,-1 1 0,9 14-1,25 50 52,-33-58-229,4 11-71,-6-14-1229,0 0-1,12 17 1,-17-29 867,-1-1 1,0 0 0,1 1-1,-1-1 1,1 0-1,-1 0 1,1 0 0,0 0-1,-1 0 1,1 0 0,0 0-1,0-1 1,0 1 0,3 0-1,16 0-6190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0:22.6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310 181 6464,'-1'0'109,"1"-1"1,-1 1-1,1 0 0,-1 0 1,1 0-1,-1-1 0,1 1 1,-1 0-1,1 0 1,-1 0-1,1 0 0,-1 0 1,0 0-1,1 0 1,-1 0-1,1 0 0,-1 0 1,1 0-1,-1 0 0,0 1 1,-1 11 1807,2-6-1187,0 6 578,-2-1 0,-3 18 1,-1 6 413,1-5-651,-12 36 0,-2 6-269,6-3-438,-15 67 174,10-54 27,13-71-340,4-12-233,1 1 0,0-1 0,0 0-1,0 1 1,0-1 0,0 1 0,0-1 0,0 0 0,0 1 0,0-1 0,0 1 0,0-1 0,0 0 0,1 1 0,-1-1 0,0 1 0,0-1 0,1 1 0,0-2 0,8-33-288,-1 0 0,3-43 1,1 1-18,41-298 510,-50 346-92,4-54 558,-9 75-290,-2 10 1,-5 13-75,2-1-205,-8 28-1,-3 8 82,4-19 98,-23 37 0,30-57-188,-1-1 0,0 0 0,0 0 1,-1-1-1,0 0 0,-16 12 0,17-14-19,-1-1 1,0 0 0,-1 0-1,1-1 1,-1-1 0,0 1-1,-18 4 1,19-9-30,9-6-163,13-9-209,-9 10 311,23-29-153,-2-2 1,24-43-1,16-25 190,-54 89 85,18-19 1,-24 29 16,0 0 0,1 0 0,0 0 0,0 1 0,0-1 0,9-3 0,-14 7-70,1 1-1,-1-1 0,1 1 1,-1 0-1,1-1 0,-1 1 1,1 0-1,-1 0 0,0 0 1,1 0-1,-1 0 0,1 0 1,-1 1-1,1-1 0,-1 0 1,1 1-1,-1-1 0,0 1 1,1 0-1,-1-1 0,0 1 1,0 0-1,1 0 1,-1 0-1,0 0 0,0 0 1,0 0-1,1 2 0,4 3 136,-1 1 0,0 0 1,7 15-1,-8-15-165,22 47 104,-19-38-168,0 1-1,2-1 1,0-1-1,14 19 1,-22-33 56,8 11-899,17 14 0,-22-22-51,0-1-1,1 0 1,-1 0 0,0-1-1,1 1 1,0-1 0,0 0 0,5 2-1,11 0-2010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0:25.9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 87 1984,'-1'-3'151,"-1"-1"359,5 2 136,-3-9 6468,-3 8-6235,3 2-679,0 0 0,0 1 0,-1-1 0,1 1-1,-1-1 1,1 1 0,0-1 0,-1 1 0,1-1-1,-1 1 1,1 0 0,-1-1 0,0 1 0,1 0 0,-1-1-1,1 1 1,-1 0 0,0 0 0,1-1 0,-1 1-1,1 0 1,-1 0 0,0 0 0,1 0 0,-3 0 1205,-2 12-147,4 3-657,0 0 0,-5 18 0,0 3 50,2-7-317,0 1-72,0 36 0,3-54-166,1 0-1,1 0 1,0 0-1,1-1 0,0 1 1,1 0-1,0-1 1,8 18-1,-4-12-99,1 0 139,17 29 1,-22-41-117,0 0 0,0-1 0,1 0-1,-1 0 1,1 0 0,0 0 0,1-1 0,-1 1 0,0-1 0,9 4 0,-8-5 25,0 0 0,0-1 0,0 1 0,0-1 0,0-1 0,0 1 0,8 0 0,36-4 4,-42 2-64,7-1 69,0-2 1,0 0-1,-1 0 0,1-1 1,-1-1-1,21-12 1,-29 16-23,136-86 497,-135 84-527,-1 0 1,0-1-1,0 0 1,-1 0-1,1 0 1,-1 0-1,0-1 1,0 1-1,-1-1 1,0 0-1,0 0 1,0 0-1,-1-1 1,0 1-1,2-10 1,-1-6 5,0 0 0,-1 0 0,-2-28 0,0 32-6,-1-9-59,-1-1 0,-9-41-1,-1 17-3990,11 51 2524,1 0 1398,0 1-1,0 0 1,0 0 0,0 0 0,0 0 0,0-1 0,0 1 0,0 0-1,0 0 1,0 0 0,0-1 0,0 1 0,0 0 0,0 0 0,0 0-1,0 0 1,0-1 0,0 1 0,0 0 0,0 0 0,1 0 0,0-1-636,5 6-4438,-5-4 5328,12 10-5903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0:26.7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26 2240,'4'-4'12064,"6"0"-7987,-5 3-5675,14-4 1785,-7 2-64,-1 0 0,1 1-1,23-1 1,-23 3-93,19 0 9,-29 0-27,-1 0-1,1 1 0,-1-1 1,1 0-1,-1 1 0,1-1 1,-1 1-1,1 0 0,-1-1 1,1 1-1,-1 0 0,0 0 1,1 0-1,-1 0 0,2 2 0,-3-3 17,1 1 0,-1 0-1,0-1 1,0 1-1,1 0 1,-1 0-1,0-1 1,0 1 0,0 0-1,1 0 1,-1-1-1,0 1 1,0 0-1,0 0 1,-1-1 0,1 1-1,0 0 1,0 0-1,0-1 1,0 1-1,-1 0 1,1-1-1,0 1 1,-1 0 0,1-1-1,0 1 1,-1 0-1,1-1 1,-1 1-1,0 0 1,-21 20 443,16-16-282,-9 7 35,10-9-238,0 1 0,0 0 0,1 1-1,-1-1 1,-5 8 0,10-11 11,0-1 0,0 0 0,0 0 0,0 0 0,0 0 1,0 1-1,0-1 0,0 0 0,0 0 0,0 0 0,0 0 0,0 1 1,0-1-1,0 0 0,0 0 0,0 0 0,0 0 0,0 1 0,0-1 0,0 0 1,0 0-1,0 0 0,1 0 0,-1 0 0,0 1 0,0-1 0,0 0 1,0 0-1,0 0 0,0 0 0,1 0 0,-1 0 0,0 0 0,0 0 1,0 0-1,0 0 0,1 0 0,-1 0 0,0 1 0,0-1 0,0 0 0,1 0 1,4 1-57,14 1-1,0 2-1,0 0 0,20 8 0,-34-11 102,-1 1 1,0-1-1,0 1 0,0 0 0,0 0 0,0 1 1,-1-1-1,1 1 0,-1 0 0,0 0 1,1 0-1,-1 0 0,0 1 0,-1-1 1,1 1-1,-1 0 0,0-1 0,1 1 0,1 8 1,-3-10 29,-1 1 1,0 0 0,0-1-1,0 1 1,0 0 0,-1 0-1,1-1 1,-1 1-1,0 0 1,1-1 0,-1 1-1,-1-1 1,1 1 0,0-1-1,0 0 1,-3 3-1,-3 5 187,0 0-1,-11 10 0,13-14-231,-1 0-1,0-1 1,0 0-1,0 0 1,-1 0 0,0-1-1,0 0 1,0 0-1,0-1 1,-1 0 0,1 0-1,-1-1 1,0 0-1,0 0 1,1-1 0,-1 0-1,0 0 1,0-1-1,0 0 1,0 0 0,0-1-1,0 0 1,0-1-1,-11-3 1,9 3-854,7 1 142,0 0 0,1 0-1,-1 0 1,0 0 0,1 0-1,-6-3 1,8 4 540,0 0-1,0-1 1,0 1-1,0 0 1,0 0 0,0 0-1,0-1 1,0 1-1,-1 0 1,1 0-1,0-1 1,0 1-1,0 0 1,0 0 0,0 0-1,0-1 1,1 1-1,-1 0 1,0 0-1,0-1 1,0 1-1,0 0 1,0 0 0,0 0-1,0-1 1,0 1-1,0 0 1,1 0-1,-1 0 1,1-1-586,-1 1 585,0 0 1,0 0-1,0-1 1,1 1 0,-1 0-1,0 0 1,0 0-1,0 0 1,1 0-1,-1 0 1,0 0-1,1 0 1,17-4-3065,11-4-527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0:30.1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80 2912,'-3'-11'1613,"3"10"-1323,0 1 0,-1-1 0,1 0 1,0 1-1,0-1 0,-1 0 0,1 1 0,0-1 1,0 0-1,0 0 0,0 1 0,0-1 0,0 0 1,0 1-1,0-1 0,0 0 0,0 0 0,0 1 1,0-1-1,1 0 0,-1 1 0,0-1 0,1 0 1,-1 1-1,0-1 0,1 1 0,0-2 0,-1 2-239,0 0-1,1 0 0,-1 0 1,0 0-1,1 0 1,-1 0-1,0 0 0,1 0 1,-1 0-1,0 0 1,1 0-1,-1 0 0,0 0 1,0 0-1,1 0 1,-1 0-1,0 0 1,1 1-1,-1-1 0,0 0 1,0 0-1,1 0 1,-1 1-1,0-1 0,0 0 1,0 0-1,1 0 1,-1 1-1,0-1 0,0 1 1,6 7 408,-2 3 78,0 1 0,-1-1 1,4 22-1,-4 8 60,-3-32-382,1 0 0,0 0-1,3 14 1,-2-9 111,5 8 217,-6-21-15,57-200 1072,-56 196-1547,-1-1 1,1 1-1,0 0 0,0-1 0,0 1 1,0 0-1,0 0 0,1 0 1,0 1-1,-1-1 0,1 1 0,0-1 1,0 1-1,0 0 0,1 0 1,-1 0-1,0 0 0,1 1 0,-1-1 1,1 1-1,0 0 0,-1 0 0,1 1 1,0-1-1,0 1 0,4-1 1,10 1 75,0 1 0,-1 1 0,1 0 0,22 6 0,-24-5-229,12 2 114,21 5-252,-40-7-557,-1-1 1,1-1-1,10 1 0,13-1-6111,-19-1 4101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0:30.5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257 5 4576,'-1'-1'112,"-1"1"0,1-1 1,-1 1-1,1-1 0,-1 1 1,1-1-1,-1 1 0,1 0 0,-1 0 1,1-1-1,-1 1 0,0 0 1,1 1-1,-1-1 0,1 0 1,-1 0-1,1 1 0,-1-1 0,1 1 1,-1-1-1,1 1 0,-1 0 1,1 0-1,-1-1 0,1 1 0,0 0 1,0 0-1,-1 0 0,1 0 1,0 1-1,0-1 0,0 0 1,0 0-1,0 1 0,0 1 0,-58 70 3855,31-41-2463,1 2 1,-42 70-1,66-98-1457,0 0 0,0 0 0,0 1-1,1-1 1,-1 0 0,2 1 0,-1 0 0,1-1-1,0 1 1,0 0 0,1 0 0,0-1 0,0 1 0,0 0-1,1 0 1,0 0 0,2 6 0,3 2-129,0 0 1,1-1-1,0 0 1,1 0-1,1-1 1,15 19-1,1-4-1798,44 40 0,-67-66 1729,3 3-389,1 0 0,0 0 0,0 0 0,0 0 0,0-1 0,1 0 0,-1-1 1,1 1-1,0-1 0,12 3 0,-6-4-836,0-1 0,16-1 0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0:30.8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4992,'1'0'127,"0"0"-1,0 0 1,0 1 0,0-1-1,0 0 1,0 0 0,0 1 0,0-1-1,0 1 1,0-1 0,0 1 0,0-1-1,0 1 1,0 0 0,1 1 0,5 3 63,1 0-122,-2-1 271,0 0 0,0 0 0,0 0 0,-1 1 0,10 10 0,4 10 952,-2 1 0,22 44-1,20 62 955,-48-103-1580,-1 1 0,-2-1 0,0 2 0,5 53 1,-12-67-605,0-1 1,-1 0 0,-1 0 0,0 1-1,-2-1 1,0 0 0,0 0 0,-1-1 0,-1 1-1,-13 26 1,17-40-243,0 0-1,0 0 1,0 0-1,0-1 1,0 1 0,-1 0-1,1 0 1,-1-1-1,0 1 1,1-1-1,-1 1 1,0-1 0,0 0-1,-3 2 1,4-2-82,-1-1-1,1 0 1,0 0 0,-1 0 0,1 0 0,0 1-1,-1-2 1,1 1 0,0 0 0,-1 0 0,1 0-1,0-1 1,-1 1 0,1 0 0,0-1 0,0 1 0,0-1-1,-1 0 1,1 1 0,0-1 0,0 0 0,0 0-1,0 0 1,-1-1 0,-12-14-2350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32:08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1273 5984,'-1'1'112,"1"0"0,0 0 0,-1-1 0,1 1 0,-1 0 0,1 0 0,0 0 0,0-1 1,-1 1-1,1 0 0,0 0 0,0 0 0,0 0 0,0 0 0,0-1 0,0 1 0,0 0 0,0 0 0,0 0 0,1 0 1,-1 0-1,0-1 0,0 1 0,1 1 0,0 0 176,1 0 0,-1 0 0,1 0 0,-1-1 0,1 1 0,-1 0 0,1-1 1,0 1-1,3 1 0,-2-1 112,-1 0 0,2 0 0,-1 0 0,0-1 0,0 0 1,0 0-1,1 1 0,-1-2 0,0 1 0,1 0 0,-1-1 1,1 1-1,6-1 0,-4-2-69,0 0 1,0 0-1,0-1 1,-1 1-1,1-1 1,0 0 0,-1-1-1,0 1 1,10-9-1,-4 0 191,1 0-1,15-21 1,75-132 1104,-61 93-1018,-35 61-527,101-154 894,-100 154-846,2 1 0,-1 1 0,1-1 0,11-7 1,-19 16-108,0 1 0,-1-1 1,1 1-1,0 0 1,0-1-1,-1 1 0,1 0 1,0 0-1,0-1 0,-1 1 1,1 0-1,0 0 1,0 0-1,0 0 0,0 0 1,-1 0-1,1 0 1,0 0-1,0 0 0,0 1 1,-1-1-1,1 0 1,0 1-1,0-1 0,-1 0 1,1 1-1,0-1 1,-1 1-1,1-1 0,0 1 1,-1-1-1,1 1 1,-1-1-1,1 1 0,0 0 1,-1-1-1,1 2 0,2 2 9,0 0-1,0 1 0,-1-1 1,4 10-1,-1 0-17,-1 0 0,-1 1 1,0-1-1,1 22 0,-2 63 55,-2-80-63,0 21 72,-2-1-1,-2 1 1,-1-1 0,-22 77 0,26-110-73,-1-1 0,0 0 0,-1 1 0,1-1 1,-1 0-1,0 0 0,0 0 0,-8 8 0,9-11-46,0 0 0,0 0 0,-1 0 0,1 0 0,0 0 0,-1-1 0,1 1 0,-1-1 0,1 0 0,-1 1 0,0-1-1,0 0 1,1-1 0,-1 1 0,0 0 0,0-1 0,0 1 0,0-1 0,0 0 0,0 0 0,0 0 0,0-1 0,0 1 0,1-1 0,-1 0 0,0 1 0,0-1-1,0 0 1,1-1 0,-1 1 0,0 0 0,-2-3 0,-3-1-118,0-1-1,1 0 1,-1 0-1,1-1 1,1 0 0,-1 0-1,1 0 1,-9-16-1,4 5 43,-10-24 0,18 35 71,0 0 0,1 0 0,-1-1-1,2 1 1,-1 0 0,1-1 0,0-7 0,1 14 45,0-1 1,0 1-1,0-1 0,1 1 1,-1 0-1,1-1 0,-1 1 1,1-1-1,-1 1 0,1 0 1,0 0-1,0-1 0,-1 1 1,1 0-1,0 0 0,0 0 1,0 0-1,0 0 0,0 0 1,1 0-1,-1 0 0,0 1 1,0-1-1,1 0 1,-1 1-1,2-1 0,2-2 55,1 2 0,0-1-1,0 1 1,10-2 0,69-4 237,-52 6-104,0-2 0,63-15 0,-63 8 130,56-27 1,31-24-41,-54 25-188,-32 19-54,-8 5 38,0-1 0,-2-1 0,1-2 1,34-29-1,-42 29-32,0-1 1,-1 0-1,-1-1 1,22-35-1,-23 26 17,-2 0-1,16-47 1,10-60 13,-33 115-66,7-24 107,-2-1-1,6-74 1,-15-64 497,-1 179-608,0 1 0,0-1-1,0 1 1,-1 0 0,1-1 0,-1 1 0,1 0-1,-1 0 1,0-1 0,0 1 0,-2-4 0,2 6-1,1-1 0,0 1 1,-1 0-1,1-1 0,0 1 1,-1 0-1,1 0 1,-1 0-1,1-1 0,0 1 1,-1 0-1,1 0 0,-1 0 1,1 0-1,-1 0 1,1 0-1,0 0 0,-1 0 1,1 0-1,-1 0 0,1 0 1,-1 0-1,1 0 1,0 0-1,-1 0 0,-1 1 2,0 0-1,0 0 0,1 0 1,-1 0-1,0 0 0,1 1 1,-1-1-1,-2 3 0,-3 4 2,0 0 0,0 1-1,0 0 1,1 0 0,-9 19 0,-2 13 40,1 1 1,2 0-1,-9 48 1,9-20 170,-6 88 1,18-108-92,2 1 0,8 64-1,25 94 170,-29-186-246,12 35 0,-13-50-20,0 0 1,0-1 0,1 1-1,0-1 1,0 0-1,1 0 1,0-1 0,6 7-1,-10-12-18,1 1 0,-1-1 0,1 0 0,-1 0-1,1 0 1,-1 0 0,1 0 0,0 0 0,0 0 0,-1-1 0,1 1-1,0-1 1,0 1 0,0-1 0,0 0 0,0 1 0,-1-1 0,1 0 0,0 0-1,0 0 1,0-1 0,0 1 0,0 0 0,2-2 0,1 0-28,0 0 0,0 0 0,-1 0 1,1-1-1,-1 0 0,1 0 0,6-7 0,29-27-213,91-74-124,-74 72 460,66-32-1,-107 63 0,-13 7-113,-9 6 3,-9 4 24,1 1 0,1 1 0,-1 0 1,2 1-1,0 0 0,0 1 0,1 0 0,0 1 0,2 0 0,-1 1 0,-8 19 0,3 0 19,2 2 0,-14 55 0,23-72 80,-2 36 0,5-49-102,1 0 0,0 1 1,0-1-1,1 0 1,0 1-1,0-1 1,1 0-1,0 0 0,2 7 1,-3-11-17,0 0 0,0-1 1,-1 1-1,1 0 0,0-1 1,0 1-1,1-1 1,-1 1-1,0-1 0,0 0 1,1 1-1,-1-1 0,1 0 1,-1 0-1,1 0 0,-1 0 1,1 0-1,0-1 0,-1 1 1,1 0-1,0-1 0,0 1 1,-1-1-1,1 0 0,0 1 1,0-1-1,0 0 0,0 0 1,-1 0-1,1 0 0,0-1 1,0 1-1,0 0 0,0-1 1,-1 1-1,4-3 0,3 0-40,-1-1-1,0 0 0,0-1 1,0 0-1,-1 0 0,10-10 1,-1-1-38,0-1 1,0-1-1,20-34 1,28-65-255,14-22-21,-59 108 592,-18 31-229,0 0 0,0-1 0,0 1 0,0 0 0,0 0 0,0 0 0,0 0 0,0 0 0,0-1 0,0 1 0,0 0 0,0 0 0,0 0 0,0 0 0,0 0 0,0 0 0,0-1 0,1 1 0,-1 0 0,0 0 0,0 0 0,0 0 0,0 0 0,0 0 0,0 0 0,0 0 0,1 0 0,-1 0 0,0-1 0,0 1 0,0 0 0,0 0 0,0 0 0,0 0 0,1 0 0,-1 0 0,0 0 0,0 0 0,0 0 0,0 0 0,1 0 0,1 6 44,0 10-102,-2-4 89,1-1 0,0 0 0,1 1 0,0-1 0,0 0 0,1 0-1,1 0 1,0 0 0,0-1 0,10 18 0,-9-20-36,0 1 0,1-1-1,0 1 1,1-2 0,0 1 0,8 7 0,-13-13 2,0-1 1,0 0-1,0 1 0,0-1 1,0 0-1,0 0 0,1 0 1,-1-1-1,0 1 1,1 0-1,-1-1 0,0 0 1,1 1-1,-1-1 0,0 0 1,1 0-1,-1 0 1,1-1-1,-1 1 0,0 0 1,1-1-1,-1 0 0,0 1 1,0-1-1,1 0 1,-1 0-1,0 0 0,0-1 1,0 1-1,0 0 0,0-1 1,1-1-1,7-7-16,-1 0 0,0 0 0,0-1-1,12-22 1,3-1-33,29-32-39,20-27-59,-32 24-9,-3-1 0,30-74 0,98-314 302,-164 451-118,0 0-1,0-1 0,0 1 0,-1-1 1,0-8-1,-3 5 14,2 11-41,-1 0-1,1 0 0,0 0 1,0 0-1,0-1 1,0 1-1,-1 0 1,1 0-1,0 0 1,0 0-1,-1 0 1,1 0-1,0 0 1,0 0-1,0 0 0,-1 0 1,1 0-1,0 0 1,0 0-1,-1 0 1,1 0-1,0 0 1,0 0-1,0 0 1,-1 0-1,1 0 1,0 0-1,-1 0 0,-1 2 13,-1-1 0,1 1 0,0 0 0,0 0 0,-1 0 0,1 0 0,-2 3-1,-11 12 34,1 1 0,-19 33 0,14-16-12,2 2 0,-21 65 0,-13 87 310,40-143-229,2 1 0,2-1 1,2 1-1,2 94 0,7-93-46,16 72 0,-14-92 7,2 0 0,1-1 0,24 52 0,-29-71-57,1 0 0,0 0 1,0-1-1,1 0 1,0 1-1,0-2 0,1 1 1,9 7-1,-11-11-13,0 1 0,1-1-1,-1 0 1,1 0 0,0-1 0,0 0 0,0 0-1,0 0 1,0-1 0,1 0 0,-1 0-1,12 0 1,-11-1-21,0 0 0,0-1 0,0 0 0,0-1 0,-1 1 0,1-1 0,0 0 0,-1-1 0,1 0 0,6-4 0,-4 1-17,0 0-1,0-1 1,-1 0 0,0 0 0,14-16 0,-6 1-44,-1 0 0,0-1 0,-2-1 1,15-35-1,-18 33-93,0 0 0,10-46-1,-19 50-71,-1 21 233,0 0 1,0 0-1,0 0 0,0 1 0,0-1 0,-1 0 0,1 0 0,0 0 0,-1 0 0,1 0 0,0 0 0,-1 1 0,1-1 0,-1 0 0,1 0 0,-1 1 0,0-1 0,-1-1 0,2 2 12,-1 0-1,1-1 1,0 1-1,-1 0 1,1 0-1,-1 0 1,1 0-1,-1 0 1,1 0-1,-1 0 1,1 0-1,-1 0 1,1 0-1,-1 0 1,1 0-1,-1 0 1,1 0-1,-1 1 1,1-1-1,0 0 1,-1 0-1,1 0 1,-1 1-1,1-1 1,0 0-1,-1 0 1,1 1-1,0-1 1,-1 0-1,1 1 1,-1 0-1,-9 14 181,9-14-169,-4 10 121,-1 0 0,2 1 0,0-1 0,-5 24 0,-5 52 276,13-74-336,0 1-1,1-1 1,0 1 0,1-1-1,5 24 1,-5-31-70,1 0 0,0 0 0,0 0 0,0 0 0,1 0 0,0-1 0,0 1 0,0-1 0,1 0 0,0 0 1,0 0-1,0 0 0,0-1 0,9 7 0,-10-9-103,0 0 1,1 0-1,-1-1 1,0 0-1,1 1 0,-1-1 1,1 0-1,-1-1 1,1 1-1,0-1 1,-1 0-1,1 1 1,0-2-1,-1 1 1,1 0-1,5-2 0,1 0-532,0-1-1,-1 0 0,1-1 0,14-7 0,-16 7 39,-1-1 1,1 0-1,-2 0 0,1-1 0,0 1 0,-1-1 1,0-1-1,-1 1 0,8-11 0,-6 5-874,0-1-1,0 1 1,-1-1 0,7-25-1,1-11-1538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0:31.2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 41 4480,'-20'-6'8010,"27"3"-6180,46-4-377,77 0 0,-5-2-4183,-123 9 2632,0 0-386,0 0 0,0 0 0,0 0 0,0 0 0,0 0 0,-1-1-1,1 1 1,0-1 0,3 0 0,5-4-1617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0:31.6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29 7712,'8'0'2880,"10"0"-2240,19-9-192,-6 6 672,14 0-704,8-2-288,6 2-128,-5 3-1440,-4-5 800,-10 5-3200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0:32.2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287 20 3808,'-4'-3'811,"-1"0"1,1 1-1,-1 0 0,1 0 1,-1 0-1,0 1 0,1 0 1,-1-1-1,-9 1 0,8 1-388,0 0 0,-1 0 1,1 1-1,0 0 0,0 0 0,0 1 0,-10 4 0,4-1-233,0 0-1,1 1 0,-1 1 1,1 0-1,1 1 0,-1 0 0,1 0 1,1 1-1,-1 0 0,2 1 1,-1 0-1,1 1 0,1-1 1,0 2-1,-6 11 0,11-17-150,-1 1-1,1-1 1,1 1-1,-1 0 0,1-1 1,0 1-1,1 0 0,0 0 1,0 0-1,0-1 1,1 1-1,0 0 0,2 7 1,3 9 220,2 0 1,14 31 0,7 20 279,-28-70-519,5 13 274,-1 0 1,-1 1-1,0 0 0,-2-1 1,0 1-1,0 28 0,-3-39-241,1-1-17,0 0 1,-1 1-1,1-1 0,-1 0 1,-1 0-1,1 0 0,-1-1 1,0 1-1,-6 10 0,-21 36-329,23-41-265,0 2-1783,0-6-2093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0:32.7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63 29 6976,'-44'-15'2592,"34"15"-2016,1 3 1440,18-3-1376,9 0 1984,13 0-1473,14 0 449,10 0-960,-2 0 128,-3 0-448,-5 0-320,-5-3-32,1 3-1184,-6-5 640,2 5-3039,-6-3 1983,-4-2-3776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0:33.4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111 5 4992,'0'0'89,"0"-1"-1,0 1 1,0 0 0,0 0-1,0-1 1,0 1 0,0 0-1,0 0 1,-1 0 0,1-1-1,0 1 1,0 0 0,0 0 0,0 0-1,-1 0 1,1 0 0,0-1-1,0 1 1,0 0 0,-1 0-1,1 0 1,0 0 0,0 0 0,-1 0-1,1 0 1,0 0 0,0 0-1,-1 0 1,1 0 0,0 0-1,0 0 1,-1 0 0,1 0-1,0 0 1,1 9 4478,1 6-3428,-2 4-45,-2 0 0,0 0 0,-7 24-1,-19 54 480,14-51-1249,10-31-258,2-7-374,-1 0 0,1 0 0,-1 0 0,0 0 0,-1 0-1,-5 8 1,8-15 32,1-1 0,0 1 0,-1-1 0,1 1 0,-1-1-1,1 1 1,-1-1 0,0 1 0,1-1 0,-1 0-1,1 1 1,-1-1 0,0 0 0,1 1 0,-1-1-1,0 0 1,1 0 0,-3 1 0,2-1-460,-8 0-5184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0:33.8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46 7712,'-13'-5'3520,"16"1"-1248,7 4-1536,7 0 1695,14-3-1407,11-2-128,8 5-544,8-3-256,5-2-64,-5 1-608,-8 1 320,-10-2-2719,-4 5 1663,-4-3-3488,-5-2 2720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0:34.6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385 20 4736,'0'-10'2130,"0"5"-1599,-9 3 1725,-2 0-1482,-1 2-1,1-1 1,-1 1-1,1 1 1,-22 4 0,9 0 302,-40 16 0,57-18-1030,0 0 0,0 0 0,1 0-1,-1 1 1,1 0 0,0 1 0,1-1-1,-1 1 1,1 0 0,-1 1 0,2-1-1,-1 1 1,1 0 0,-1 0 0,2 0-1,-1 1 1,1-1 0,0 1 0,0 0-1,1 0 1,-1 0 0,2 0 0,-1 1-1,1-1 1,0 12 0,0 11 111,2 0 0,1-1 0,1 1 0,2-1 0,1 0 0,1 0 0,2 0 0,12 28 0,-19-50-120,6 10 320,-2 1 1,8 33-1,-13-46-287,0 1 1,-1-1-1,0 1 1,0-1-1,0 1 0,0-1 1,-1 0-1,0 1 1,0-1-1,0 0 1,-1 1-1,0-1 0,0 0 1,-3 6-1,-6 6 112,0 0 0,-2-1 0,-21 23 0,-21 11-3480,39-39-321,1-2-4058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0:35.0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82 7136,'-22'-5'3232,"31"5"-2816,4 0 1824,10-3-1312,12-2 1695,15 1-1535,5-1 736,3-1-1056,0-2-192,0-1-384,-3 1-352,-2 0 96,-3 1-2464,-5 2 1408,-5 2-3775,-9-2 2751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0:35.7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57 23 3232,'11'-2'11936,"7"-2"-8470,-3 0-3749,23-3 1,-26 6 344,6-1 36,0 0 0,0 2 0,-1 0 0,1 1 0,19 4 0,-34-5-78,-1 1-1,1 0 1,0 0-1,0 0 1,0 0-1,0 0 0,-1 0 1,1 1-1,-1 0 1,1-1-1,-1 1 1,1 0-1,1 3 0,-4-5-10,0 1 0,1 0 0,-1 0-1,0-1 1,0 1 0,0 0 0,0-1-1,0 1 1,-1 0 0,1 0 0,0-1-1,0 1 1,0 0 0,-1-1 0,1 1-1,0 0 1,-1-1 0,1 1 0,0 0-1,-1-1 1,1 1 0,-1-1-1,1 1 1,-1-1 0,1 1 0,-1-1-1,-1 1 1,1 1 8,-13 11 38,0-1 1,-1-1-1,0-1 1,-23 13-1,-12 8 345,-90 79 1637,138-108-1941,0-1-1,0 1 0,1 0 0,-1 0 0,0 0 1,1 0-1,0 1 0,-1-1 0,1 0 0,0 1 0,0-1 1,-1 3-1,2-4-54,0 0 1,0 0-1,0 0 0,0 1 1,0-1-1,0 0 0,0 0 0,0 0 1,1 0-1,-1 0 0,0 0 1,1 0-1,-1 0 0,1-1 1,-1 1-1,1 0 0,-1 0 1,1 0-1,-1 0 0,1 0 1,0-1-1,0 1 0,-1 0 1,1-1-1,0 1 0,0 0 1,0-1-1,0 1 0,0-1 1,0 0-1,1 1 0,8 3-17,-1 0 0,1-1 0,-1-1 0,1 0 0,0 0 0,0-1 1,19 0-1,21-4-2273,0-5-4308,-29 4-1069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0:40.7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0 133 3552,'0'0'1147,"5"1"1476,-2-1-2464,-1 1 1,0 1-1,1-1 0,-1 0 0,0 1 0,0-1 0,1 1 0,-1 0 0,-1-1 0,1 1 0,0 0 0,2 3 0,15 30 896,-6-10-343,-11-21-589,0 0-1,0 0 1,-1 0 0,1 1-1,-1-1 1,0 0 0,0 1-1,-1-1 1,1 0 0,-1 9-1,0-11 540,0-16-54,2-20-241,1 1 0,9-39 0,-2 17-135,-1 19 193,-9 33-323,1 1-1,0 0 1,0 0-1,0 0 0,1 0 1,-1 0-1,0 0 1,1 1-1,-1-1 0,1 0 1,0 1-1,-1-1 1,4-1-1,-5 3-64,1 0-1,0 0 1,-1 1-1,1-1 1,-1 0 0,1 0-1,0 1 1,-1-1-1,1 0 1,-1 1-1,1-1 1,-1 1-1,1-1 1,-1 1 0,1-1-1,-1 1 1,1-1-1,-1 2 1,1-2 25,8 11-32,13 21-1,-4-5-5783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32:09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37 103 12064,'-36'5'5439,"36"-10"-4735,5 5 0,8 5-544,18-5 1760,11 0-1056,24-8-160,11 0-448,9-9-256,-6 10-32,-7-12-2080,-15 5 1152,-8-6-3775,-10 5 2655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0:41.1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180 0 3712,'-40'5'1408,"21"2"-1120,-12 18-64,13-2 1504,-1 14-992,-2 14 992,2 14-1024,9-2 352,7-3-608,3-7-128,8-10-192,11-3-96,4-3 0,4-6-1024,7-7 544,8 1-2656,8-11 1760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0:41.4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4576,'3'0'1664,"7"0"-1280,12 20-96,-4-5 1248,9 18-896,9 19 1632,4 19-1280,-8 9 576,-9-3-896,-10-9 384,-13-5-608,-8-10-97,-11-10-223,-9 2-799,-2-10 383,2-4-4288,-3-6 2528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0:42.5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65 3904,'-2'1'2354,"2"-1"-2296,0 0 1,0 0 0,0 0 0,0 0 0,0 0 0,0 0-1,0 0 1,0 0 0,0 0 0,0 0 0,0 1 0,0-1 0,0 0-1,-1 9 2057,5 21 4,-1 2-821,2 26 453,0-2-334,0-4-719,-5-50-346,7-23-352,-1-32 239,-3-80 0,-3 116-103,0 11-81,1 0 0,0 0 1,0 0-1,0 1 1,3-9-1,-3 11-12,0 0 1,0 0-1,1 0 1,-1 0-1,1 0 1,0 0-1,0 0 0,0 1 1,0-1-1,0 1 1,4-4-1,-5 6 5,0 0 0,0-1 1,0 1-1,0 0 0,0-1 0,0 1 0,0 0 1,0 0-1,0 0 0,1 0 0,-1 0 0,0 0 0,0 0 1,0 1-1,0-1 0,0 0 0,0 0 0,0 1 1,0-1-1,0 1 0,0-1 0,0 1 0,0-1 0,-1 1 1,2 1-1,26 21 549,-20-16-538,7 6-84,1-1 0,29 18-1,-36-25-739,1-1 0,15 6 0,-19-8-673,1-1 0,-1 1 0,1-1-1,12 0 1,-5-1-1271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0:42.9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272 0 5152,'-6'1'271,"-1"1"-1,1-1 1,0 1 0,0 0-1,0 1 1,0-1 0,0 1-1,1 0 1,-6 4 0,1 0 316,1 1 0,1 0 1,-1 0-1,-10 13 0,1 4 722,1 0-1,-25 51 0,27-46-674,1 0 1,1 2-1,2-1 1,-7 36 0,16-57-604,1-1 0,1 0 1,0 0-1,0 0 0,1 1 1,0-1-1,0 0 0,1 0 0,0 0 1,1 0-1,0 0 0,0-1 1,1 1-1,0-1 0,7 10 0,-4-7-414,0-1 0,1 1-1,1-2 1,0 1-1,0-1 1,1 0-1,0-1 1,1 0-1,-1-1 1,16 8 0,-10-8-741,2-1 0,-1 0 0,1-1 0,-1-1 0,1 0 0,1-2 0,23 1 0,26 1-1916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0:43.2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98 1 7552,'18'8'2816,"14"15"-2208,10 34-160,-16-9 1536,1 24-1184,4 7 1631,-12-2-1375,-6-1 64,-8-9-704,-15-11 160,-3-4-320,-14 1-1216,-18-5 544,-18-5-3263,-13-11 2047,-1-7-5696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0:48.2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51 3136,'0'0'59,"0"0"0,-1 0 0,1-1 0,0 1 0,-1 0 0,1 0 0,0 0-1,0-1 1,-1 1 0,1 0 0,0-1 0,0 1 0,0 0 0,-1 0 0,1-1 0,0 1 0,0 0 0,0-1 0,0 1 0,0 0 0,0-1 0,-1 1 0,1 0 0,0-1 0,0 1-1,0-1 1,0 1 0,0 0 0,0-1 0,1 1 0,-1 0 0,0-1 0,0 1 0,0 0 0,0-1 0,0 1 0,0 0 0,1-1 0,10-10 949,-5 6 3178,-6 3-4069,1 0 0,1 0 0,-1 1-1,0-1 1,0 1 0,1-1 0,-1 1 0,1-1 0,-1 1-1,5-3 1031,-6 13-747,2-2-320,0 8-39,0 0 0,0 16-1,3 150 835,0-142 1269,-5-316-1531,0 274-805,0 1-1,0 0 0,0 1 0,0-1 0,0 0 0,0 0 0,1 1 0,-1-1 0,1 0 0,0-1 0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1:46.6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27 224,'5'-3'18549,"-5"10"-17784,0 1 0,0 0 1,-4 14-1,-2 21 334,1-13-365,-2 39 1,2-12-290,-4 86 1219,4-67-1360,4-73-291,1 0-1,1 0 0,-1 0 1,0 0-1,1 0 0,0 0 1,-1 0-1,1 0 0,0 0 1,0-1-1,1 1 0,-1 0 1,1-1-1,-1 1 1,4 4-1,-3-5-18,6 15 91,-7-15-72,0 0-1,0 0 1,0 0 0,0 0-1,0 0 1,0 0 0,0 0-1,1-1 1,-1 1 0,3 2-1,11 12 112,-13-13-100,0 0 1,0-1-1,0 1 0,1-1 0,-1 0 0,5 4 1,3-1-23,-1 0 0,1-1 0,0 0 0,19 5 0,-24-9 18,-1 1 0,1 0-1,0-1 1,0 0 0,-1 0 0,1-1-1,0 1 1,-1-1 0,1 0 0,0 0-1,-1 0 1,1-1 0,4-2 0,8-4-21,31-20 0,-42 25 25,13-10 8,0 0 0,-1-1 0,-1-1 0,0 0 0,-1-2 0,0 0 0,13-19 0,-25 29-21,0 0 0,-1 0 0,1-1 0,-1 1 0,-1-1 0,0 0 0,0 0-1,0 0 1,-1 0 0,0-10 0,0-12 232,-5-43 1,1 32-41,-4-8 13,5 33-124,-2-27 0,2-12 213,1 2-5079,14 93-9529,-5-1 8255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1:49.1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6 180 3328,'-1'-1'-480,"-3"-10"3749,4 11-3129,0-1 0,0 1 0,0 0 0,0 0 0,0 0 0,0-1 0,0 1 0,0 0 0,0 0 0,0-1 0,0 1 0,0 0 0,0 0 0,0-1 0,0 1-1,0 0 1,0 0 0,0 0 0,0-1 0,0 1 0,0 0 0,0 0 0,0-1 0,0 1 0,0 0 0,1 0 0,-1 0 0,0 0 0,0-1 0,0 1 0,0 0 0,1 0 0,-1 0 0,0 0 0,0-1 0,0 1 0,1 0 0,-1 0 0,0 0 0,0 0 0,0 0 0,1 0 0,-1 0 0,1 0 0,0 1 612,3 4-479,-1 0 0,0 0 1,0 0-1,0 1 1,0-1-1,-1 1 1,0 0-1,3 9 0,6 17 392,27 39 315,-28-54-899,0-3 324,-9-14-390,-1 0-1,0 0 1,0 1-1,1-1 1,-1 0 0,0 0-1,0 0 1,1 0-1,-1 0 1,0 1 0,1-1-1,-1 0 1,0 0-1,0 0 1,1 0 0,-1 0-1,0 0 1,1 0-1,-1 0 1,0 0 0,0 0-1,1 0 1,-1 0-1,0 0 1,1 0 0,-1-1-1,0 1 1,1 0 0,-1 0-1,0 0 1,0 0-1,1 0 1,-1-1 0,0 1-1,0 0 1,0 0-1,1 0 1,-1-1 0,0 1-1,0 0 1,0 0-1,1-1 1,-1 1 0,0 0-1,0-1 1,0 1-1,0 0 1,0 0 0,0-1-1,0 1 1,0 0-1,0-1 1,0 1 0,0 0-1,0 0 1,0-1-1,1-6 103,0 0-1,0 0 0,-1-1 0,0 1 1,-1-10-1,0-6 205,1 1 161,1 0 0,8-42-1,-7 52-222,1 1-1,1-1 1,0 1-1,1 0 1,0 0-1,0 1 0,12-17 1,-13 22-136,-1 1 1,1 0-1,0-1 0,0 1 1,0 0-1,0 1 0,1-1 1,-1 1-1,1 0 0,0 0 1,0 1-1,0-1 0,0 1 1,1 0-1,-1 0 1,1 1-1,10-2 0,7 2 759,37 4 1,-30 0-3216,0-2-6400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1:49.5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93 1 4320,'0'0'84,"-1"0"0,1 0 0,0 0 0,-1 1 0,1-1 0,0 0 0,-1 0 0,1 0 0,0 1 0,0-1 0,-1 0 0,1 1 0,0-1 0,0 0-1,0 1 1,0-1 0,-1 0 0,1 1 0,0-1 0,0 0 0,0 1 0,0-1 0,0 0 0,0 1 0,0-1 0,0 1 0,-2 15 581,1-8 813,-22 96 5402,-17 238-3131,31-297-3648,6-32-130,1-1 0,0 1 0,-1 17-1,2-9 34,0-15-457,1 0 1,0 0-1,-1 0 0,2-1 1,-1 1-1,1 0 0,0 0 1,0-1-1,0 1 0,4 7 1,7 3-3868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1:49.9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6880,'9'0'716,"-1"0"-1,1 1 1,-1 0 0,0 1-1,1 0 1,-1 0 0,0 1 0,0 0-1,0 1 1,10 5 0,-12-5-464,0 0-1,0 1 1,0 0 0,0 0 0,-1 0 0,0 1-1,0-1 1,0 1 0,-1 0 0,0 0 0,0 1-1,3 7 1,10 31 738,-2 0 1,15 79-1,-26-104-913,-1 1 0,-1-1 1,-1 0-1,-1 1 0,-1-1 1,-1 1-1,-5 24 0,6-39-276,-1 0-1,1-1 0,-1 1 0,-1 0 0,1 0 1,-1-1-1,-4 7 0,0-2-1941,-1 0 0,-14 14 0,1-4-5085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32:09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40 145 7968,'-31'-12'3616,"22"21"-3136,13-9 1856,6 0-1376,16 0 1631,11 0-1471,26-5 352,-2 5-864,21-9-224,-1 3-224,22-11-416,-3 0 160,3-6-2816,-8 3 1632,-11-5-4639,-12 5 3327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1:50.8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167 20 1728,'-5'-3'420,"6"2"-198,-1 1-201,0 1 1,1-1-1,-1 0 1,0 0-1,0 0 1,0 0-1,0 0 1,0 0-1,0 0 1,1 0-1,-1 0 1,0 0-1,0 0 1,0 0-1,0 0 0,0 0 1,0 0-1,0 0 1,1-1-1,-1 1 1,0 0-1,0 0 1,0 0-1,0 0 1,0 0-1,0 0 1,0 0-1,0 0 1,1 0-1,-1 0 1,0 0-1,0-1 1,0 1-1,0 0 1,0 0-1,0 0 1,0 0-1,0 0 1,0 0-1,0 0 1,0-1-1,0 1 1,0 0-1,0 0 0,0 0 1,0 0-1,0 0 1,0 0-1,0-1 1,0 1-1,0 0 1,0 0-1,0 0 1,0 0-1,0 0 1,0 0-1,0 0 1,0-1-1,-8-7 5698,8 7-5637,0 1 0,-1 0 0,1 0 0,0-1 1,0 1-1,-1 0 0,1 0 0,0 0 0,-1 0 1,1-1-1,0 1 0,-1 0 0,1 0 0,0 0 0,-1 0 1,1 0-1,0 0 0,-1 0 0,1 0 0,-1 0 1,1 0-1,0 0 0,-1 0 0,1 0 0,0 0 0,-1 0 1,1 0-1,0 1 0,-1-1 0,1 0 0,0 0 1,-1 0-1,1 1 0,0-1 0,-1 0 0,-10 14 1289,0 0 0,-17 27-1,12-6-742,2 0 1,1 1-1,2 1 0,-13 68 0,17-65 16,1 1 0,1 45 0,4-71-462,2-1 0,0 0 0,1 0-1,0 0 1,1 0 0,0 0-1,1 0 1,1-1 0,12 25 0,-15-35-49,0 1 0,1-1-1,-1 0 1,1-1 0,-1 1 0,1 0 0,0-1 0,0 1 0,0-1 0,0 0 0,1 0 0,-1 0 0,5 1 0,-4-1-133,-5-1-845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1:52.5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72 2560,'0'0'76,"0"0"0,-1 0 0,1 0 0,0 0 0,0 0 0,-1-1 1,1 1-1,0 0 0,0 0 0,-1 0 0,1 1 0,0-1 0,0 0 0,-1 0 0,1 0 0,0 0 0,0 0 1,0 0-1,-1 0 0,1 0 0,0 0 0,0 0 0,0 1 0,-1-1 0,1 0 0,4 7 6432,10 1-762,-6-5-6186,-3-1 855,1-1 1,0 1 0,-1-2 0,1 1 0,0 0 0,0-1 0,7-1 0,43-6 1283,-42 5-1312,14-4-296,0-1 1,-1-1-1,43-20 1,-33 14-864,-23 8-1085,0 2-1,29-6 0,-7 5-4488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1:57.5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0 106 3072,'5'0'6744,"-2"0"-6478,-1 0 0,0 0-1,1 0 1,-1 0 0,0 0 0,0 0 0,1 1 0,-1-1-1,3 2 1,-4-1 140,12-4 1133,-12 3-1126,9-3-24,-1-1 0,0 0 1,0 0-1,12-9 0,-10 6-264,0 1-1,14-5 0,-3 4 240,0 1 1,1 1-1,30-2 0,10-2 265,-31 2-301,-8 2-218,30-3 1,-46 8-144,0-1 0,0 2 1,0-1-1,1 1 1,-1 0-1,-1 1 0,15 4 1,-20-6-227,0 1 0,0 0 0,0 0 1,0 1-1,-1-1 0,1 0 0,0 0 1,-1 1-1,1-1 0,-1 1 0,0 0 1,1-1-1,-1 1 0,0 0 0,0 0 1,0 0-1,0-1 0,0 1 0,-1 0 1,1 0-1,0 0 0,-1 1 0,0-1 1,1 0-1,-1 0 0,0 4 0,1 21-6423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5:18.1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593 1 832,'-3'6'632,"4"3"6931,1 0-4094,4-15-695,-6 6-2717,0 0 0,-1 0 1,1 0-1,0 0 0,0 0 0,0-1 1,0 1-1,0 0 0,0 0 0,0 0 0,0 0 1,0 0-1,0 0 0,0 0 0,0 0 1,0 0-1,0 0 0,0 0 0,0-1 0,0 1 1,0 0-1,0 0 0,-6 8 290,-1 1-201,-1-1 0,0-1 1,0 0-1,-1 0 0,-14 9 1,-50 24 601,61-34-614,-7 4 8,-122 67 710,121-64-778,2 0 1,0 2-1,0 0 0,-30 34 0,23-18 33,1 2-1,2 0 1,1 1 0,-30 70-1,47-95-68,1 0 0,0 1 0,0-1 0,1 1 0,1 0 0,-1 0 0,2-1 0,-1 1 0,3 16 0,-2-21-28,1 0 1,0 0-1,0 0 0,1 0 1,-1 0-1,1 0 0,0 0 1,1 0-1,-1-1 0,1 1 1,0-1-1,0 0 1,0 0-1,1 0 0,-1 0 1,1 0-1,0-1 0,0 0 1,7 5-1,1-1 40,1-1-1,1 0 1,-1-1 0,1-1 0,19 5-1,74 7 93,-80-12-150,2-1-48,105 18 177,-118-17-84,1 1 0,0 0 0,-1 1 1,0 0-1,25 15 0,-35-16 93,0 0-1,-1 0 1,1 0 0,6 8 0,-10-10-86,-1-3-20,-1 1 0,1 0-1,-1 0 1,1 0-1,-1 0 1,1 0 0,-1 0-1,1 0 1,-1 0 0,0 0-1,1 0 1,-1 0 0,0 0-1,0 0 1,0 0-1,0 0 1,0 0 0,0 0-1,0 0 1,0 0 0,-1 0-1,1 0 1,0 0 0,-1 0-1,1 0 1,0 0-1,-2 2 1,1-2-236,0 1-1,1-1 1,-1 0-1,-1 0 1,1 1-1,0-1 1,0 0-1,0 0 1,0 0-1,-1 0 1,1-1-1,0 1 0,-1 0 1,1 0-1,-1-1 1,1 1-1,-1-1 1,-1 1-1,-25-2-9968,7 6 5760,-1-4 1344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5:20.0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464 0 1152,'0'0'11248,"-13"14"-3931,-1-7-6336,-5 7-604,15-11-281,1 0 1,-1 0-1,0-1 0,0 1 0,-1-1 0,1 0 0,-8 3 1,-9 0 159,0 0 0,-36 3 0,39-6-236,0 1 1,-20 7 0,18-5 81,-33 4 0,41-7-90,0-2-1,-20-1 0,27 1 28,0-1-1,0 0 0,-1-1 1,1 1-1,0-1 0,0 0 0,1 0 1,-8-4-1,11 5-43,0 0 1,-1 1-1,1-1 1,0 1-1,-1 0 1,1-1-1,-1 1 1,1 0-1,0 0 1,-1 0-1,-2 0 1,0 0 58,4 0-38,0 1-103,0-1 91,0 1-1,1 0 1,-1 0 0,0-1-1,1 1 1,-1 0 0,1-1-1,-1 1 1,1 0 0,-1-1-1,1 1 1,0-1 0,-1 1-1,1-1 1,0 1 0,-1-1-1,1 1 1,0-1 0,-1 0-1,1 1 1,0-1 0,0 0 0,0 0-1,-1 0 1,1 1 0,1-1-1,22 3 124,31-3 77,69-1 141,-77-2-372,-1 0 160,63-11 1,-55 2 453,-51 12-578,-2 0-2,-1 0 1,0 0-1,1 0 1,-1 0 0,1 0-1,-1 0 1,1 0-1,-1 0 1,1 0-1,-1 0 1,1 0 0,-1-1-1,0 1 1,1 0-1,-1 0 1,1 0 0,-1-1-1,0 1 1,1 0-1,-1-1 1,1 1 0,0-1 66,-6 2-154,-8 12 78,0-1-1,0-1 0,-1 0 1,-1-1-1,-29 15 0,36-21 4,0 0-1,0 0 1,1 1-1,0 0 0,0 0 1,0 0-1,1 1 1,0 0-1,0 1 1,0-1-1,-8 13 1,12-15 48,1-2-55,0 0 0,0 0 0,0 0 0,1 0 0,-1 0 0,0 0 1,1 0-1,-1 0 0,1 0 0,0 0 0,0 3 0,0-4 54,0 3 117,0-1 103,-4-5-114,-4-5-118,0 0-1,-1 0 1,0 1 0,0 1 0,0-1 0,-1 1-1,-16-5 1,10 4 24,0 1 0,0 1 0,-1 1 0,-18-2 1,-15 5-104,49 0-8,1-1 0,-1 1 0,0 0 0,0 1 0,1-1 0,-1 0 0,0 0 1,1 0-1,-1 0 0,0 0 0,1 1 0,-1-1 0,0 0 0,0 1 0,1-1-24,-1 1-1,1-1 0,0 0 1,0 0-1,0 1 1,0-1-1,0 0 0,0 0 1,0 0-1,0 1 1,0-1-1,0 0 0,0 0 1,0 1-1,0-1 1,0 0-1,0 0 0,0 1 1,0-1-1,0 0 1,0 0-1,0 0 0,0 1 1,0-1-1,0 0 1,0 0-1,1 1 1,-1-1-1,16 17-6674,-11-12 4355,20 23-2773,-3 4-149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5:22.9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77 1728,'-1'-6'8452,"2"4"-7731,5-3-162,1 0-1,-1 0 1,1 1-1,10-5 1,3-3-24,-9 7-350,0 0 0,1 1 0,0 0-1,-1 1 1,22-4 0,10 7 583,-41 0-453,-2 2-193,0 0 1,0 0-1,0 0 1,-1 0-1,1 0 1,-1 0-1,1 0 1,-1 0-1,1 0 0,-1 0 1,0 0-1,-2 2 1,1-1 54,-1 0 0,0 0 1,0 0-1,0-1 0,-5 4 1,2-1-106,1 0-1,-1 0 1,1 1 0,1-1 0,-1 1 0,1 0 0,0 0 0,0 1 0,1-1-1,0 1 1,0 0 0,1 0 0,-1 0 0,2 0 0,-1 0 0,1 0 0,0 0-1,0 1 1,1-1 0,0 10 0,1-10-15,1 1 0,-1-1 0,1 1 1,0-1-1,1 0 0,0 0 0,0 0 0,1 0 0,-1-1 0,1 1 1,1-1-1,-1 0 0,1 0 0,0 0 0,1-1 0,-1 0 0,1 0 1,0 0-1,0-1 0,8 4 0,-9-6-16,0 0 0,-1-1 1,1 1-1,0-1 0,0-1 0,0 1 0,0-1 1,0 1-1,1-2 0,-1 1 0,0 0 0,0-1 1,0 0-1,5-2 0,4-1 70,-1-1 0,1 0 0,21-12-1,-21 9-44,0-1 0,-1 0-1,0 0 1,0-2 0,18-19 0,-24 22-36,0-1 0,0 0 1,-1 0-1,0 0 1,-1-1-1,1 0 1,-2 0-1,0-1 1,4-12-1,-5 13-55,-1-1 1,0 1-1,-1-1 1,0-11-1,0 21 18,-1 0 1,0 0-1,0 0 0,0 0 0,1 0 1,-1 0-1,1 0 0,-1 0 0,1 0 0,-1 0 1,1 0-1,-1 0 0,1 0 0,0 0 0,0 0 1,-1 0-1,1 1 0,0-1 0,0 0 0,0 0 1,0 1-1,0-1 0,0 1 0,0-1 0,0 1 1,0-1-1,0 1 0,0 0 0,0 0 0,0-1 1,1 1-1,-1 0 0,0 0 0,2 0 0,2 0 38,0 0 0,0 0 0,0 0 0,0 1 0,0-1 0,8 4 0,13-1 368,-22-3-294,0 0-1,0 1 1,0-1 0,7 3 0,-7-2-46,0 0 0,1 0 0,-1-1 1,0 1-1,7-1 0,15 3 108,-24-2-124,-4 6-220,-4 0-5483,5-6 5100,0-1-1,0 1 1,1 0 0,-1-1 0,0 1 0,1 0 0,-1-1 0,1 1 0,-1 0-1,1 0 1,-1 0 0,1 0 0,0-1 0,-1 1 0,1 0 0,0 0 0,-1 0 0,1 1-1,0 16-4265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5:23.7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166 26 2912,'-6'-12'2481,"6"11"-2347,0 1 0,0-1 0,-1 0 0,1 1 0,0-1 0,0 1 0,0-1 0,-1 1 0,1-1 0,0 0 0,-1 1 0,1-1 0,-1 1 0,1-1 0,0 1 0,-1 0 0,1-1 0,-1 1 0,1-1 0,-1 1 0,1 0 0,-1-1 0,0 1 0,1 0 0,-1 0 0,1 0 1,-1-1-1,0 1 0,1 0 0,-1 0 0,1 0 0,-1 0 0,0 0 0,1 0 0,-1 0 0,-1 0 0,1 0 81,-6 0 759,0 0-1,0 1 0,0-1 0,-12 4 1,17-4-891,1 1 0,-1 0 1,0 0-1,0-1 1,0 1-1,1 0 0,-1 1 1,1-1-1,-1 0 1,0 0-1,1 1 1,0-1-1,-1 1 0,1-1 1,0 1-1,0-1 1,0 1-1,0 0 1,0 0-1,0-1 0,-1 5 1,2-5-31,0 1 1,0-1-1,0 1 1,0-1 0,1 1-1,-1-1 1,0 1-1,0-1 1,1 0-1,-1 1 1,1-1-1,-1 1 1,1-1-1,0 0 1,0 0-1,-1 1 1,1-1 0,2 2-1,20 21 741,-20-21-685,1 0-39,-1 0-1,1 0 1,0-1 0,0 1 0,0-1 0,0 0 0,0 0 0,0 0-1,1-1 1,-1 0 0,6 2 0,-1-2 133,0 0 1,0-1 0,0 0-1,18-2 1,-25 2-146,1-1 1,-1 1 0,1-1 0,-1 0 0,0 0-1,1 0 1,-1 0 0,0 0 0,0-1-1,0 1 1,3-3 0,-4 3-51,-1 1 0,1-1 0,0 0 0,-1 1 0,1-1 0,0 0 0,-1 1 0,1-1 0,-1 0 0,1 0 0,-1 0 0,0 1 0,1-1 0,-1 0 1,0 0-1,0 0 0,1 0 0,-1 0 0,0 0 0,0 0 0,0 0 0,0 1 0,0-1 0,0 0 0,-1 0 0,1 0 0,0 0 0,0 0 0,-1 0 0,1 0 0,0 0 0,-2-1 0,0-2-1,-1 0-1,0 1 1,1-1-1,-2 1 1,1 0-1,0-1 1,-1 1-1,0 1 1,1-1-1,-1 0 1,0 1-1,0 0 1,-1 0-1,1 0 1,0 1-1,-1-1 1,1 1-1,-1 0 1,1 0-1,-1 1 1,0-1-1,-8 1 1,-20-1 41,23 1-57,-1-1 0,1 1 0,-1 0 0,0 1 0,1 1 0,-1 0 0,1 0 1,-11 4-1,20-6-65,0 0 0,0 1 0,0-1 0,1 0 0,-1 1 0,0-1 1,0 1-1,1-1 0,-1 1 0,0-1 0,0 1 0,1-1 0,-1 1 1,1 0-1,-1-1 0,1 1 0,-1 0 0,1 0 0,-1 0 0,8 4-5310,-5-4 4433,15 6-4281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5:24.6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10 125 2496,'0'-1'58,"-1"1"1,0-1-1,0 0 1,1 0-1,-1 1 1,0-1-1,1 0 1,-1 0-1,1 1 1,-1-1-1,1 0 1,0 0-1,-1 0 1,1 0-1,0 0 1,-1 0-1,1 0 1,0 0-1,0-2 1,0 2 276,1-1 0,0 1 1,0-1-1,-1 1 1,1-1-1,0 1 0,0-1 1,0 1-1,1 0 1,-1 0-1,2-2 0,-3 2-253,1 1-1,-1-1 0,1 1 0,0-1 0,-1 1 0,1 0 1,-1-1-1,1 1 0,0 0 0,-1-1 0,1 1 0,0 0 1,-1 0-1,1 0 0,0 0 0,0-1 0,-1 1 0,1 0 1,0 0-1,-1 0 0,1 1 0,0-1 0,0 0 0,0 0 0,1 1 25,0 0 0,0 0 0,-1 0-1,1 0 1,0 0 0,-1 0-1,1 0 1,-1 1 0,2 1-1,1 1 88,0 1-1,-1 0 0,1-1 1,-1 1-1,3 8 0,2 11 514,-1 1 0,-1 0-1,-1 0 1,2 25 0,-4-24-43,-2-23-453,1 14 349,-1-15-55,-1-9 362,-6-74-459,3 61-386,1 0 0,1 0 0,1-1 0,4-31 0,-4 46 35,1-1 1,1 1-1,-1 0 1,1 0-1,0 0 1,1 0-1,-1 0 1,1 1-1,0-1 0,0 1 1,1 0-1,0 0 1,0 0-1,0 0 1,0 1-1,7-6 1,-9 9 8,0 0 0,0 0 0,0 0 0,0 0 1,0 0-1,0 1 0,0-1 0,0 1 0,0-1 1,0 1-1,0 0 0,0 0 0,1 0 0,-1 0 0,0 0 1,0 0-1,0 1 0,2 0 0,2 0 60,-1 1 0,0 0 1,1 0-1,-1 0 0,8 5 0,-10-5-101,11 4 195,-5-2-419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5:25.0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117 0 3328,'-4'0'262,"1"0"0,0 0 1,0 0-1,0 1 0,0-1 1,0 1-1,0 0 0,0 0 1,0 0-1,0 0 0,0 0 0,0 1 1,0-1-1,1 1 0,-1 0 1,1 0-1,-1 0 0,1 0 1,0 0-1,0 0 0,-3 4 0,-1 4 451,0 0 0,1 1 0,0 0 0,0 0 0,1 0 0,1 0 0,-4 20 0,2 1 248,-1 51 1,5-53-664,2 1 1,0-1 0,12 59-1,-9-73-512,1-1 0,0 1 0,12 22-1,-12-28-656,1 0 0,0-1-1,1 0 1,0 0 0,15 16-1,6-5-2226,6 0-1734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5:25.4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0 4480,'0'0'28,"0"0"0,0 0-1,0 0 1,0 0 0,0 0 0,-1 0 0,1 0 0,0 0 0,0 0 0,0 0-1,0 0 1,0 0 0,0 0 0,0 0 0,0 0 0,0 0 0,0 0 0,0 0-1,0 0 1,0 0 0,0 0 0,-1 0 0,1 0 0,0 0 0,0 1 0,0-1-1,0 0 1,0 0 0,0 0 0,0 0 0,0 0 0,0 0 0,0 0-1,0 0 1,0 0 0,0 0 0,0 0 0,0 0 0,0 0 0,0 0 0,0 0-1,0 0 1,0 0 0,0 0 0,0 1 0,0-1 0,0 0 0,0 0 0,0 0-1,0 0 1,0 0 0,0 0 0,0 0 0,0 0 0,0 0 0,0 0-1,0 0 1,0 0 0,0 0 0,0 0 0,0 0 0,0 1 0,5 4 434,11 5 1389,-4-2-895,-1 0 0,0 1 0,0 1-1,-1 0 1,0 0 0,-1 1 0,0 0 0,15 25-1,-11-13-380,-2 1-1,0 1 0,12 42 0,8 84 521,-29-137-918,0 0-1,-1 0 1,-1 1-1,-3 25 0,2-34-281,0 0-1,-1 1 1,1-1-1,-1 0 1,-6 9-1,6-11-373,0-1 0,0 1 0,0-1-1,-1 0 1,0 0 0,0 0-1,0 0 1,0 0 0,-6 4-1,-13 5-2591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2:52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526 0 6240,'-6'1'453,"0"0"0,0 0 1,0 0-1,0 1 0,0 0 1,1 0-1,-1 0 0,1 1 1,-1-1-1,-7 7 0,-147 108 5055,11 12-4053,139-120-1319,-3 3-34,-3 3-57,0-1 0,0-1 0,-22 12 0,14-16-1407,14-8-727,10-1 2013,0 0 1,0 0-1,0 0 0,0 0 0,0 0 0,-1 0 1,1-1-1,0 1 0,0 0 0,0 0 0,0 0 1,0 0-1,0 0 0,0 0 0,-1 0 0,1-1 0,0 1 1,0 0-1,0 0 0,0 0 0,0 0 0,0 0 1,0-1-1,0 1 0,0 0 0,0 0 0,0 0 1,0 0-1,0-1 0,0 1 0,0 0 0,0 0 1,0 0-1,0 0 0,0 0 0,0-1 0,0 1 0,0 0 1,0 0-1,0 0 0,1 0 0,-1 0 0,0 0 1,0-1-1,0 1 0,7-8-1833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32:09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69 4736,'-17'-5'7268,"-23"-10"0,17 4-7655,-44-21-3485,56 26 2331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5:27.7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9 2656,'-10'-8'7775,"16"8"-4750,25 1-1772,0 2 1,41 9 0,-49-8-813,12 0 493,1-1 1,56-4-1,-31 0-281,-61 1-646,1 0-1,-1 0 1,0 0 0,1 0 0,-1 0-1,0 0 1,1 0 0,-1 0-1,0 0 1,1 0 0,-1 0-1,1 0 1,-1 0 0,0 0-1,1 0 1,-1 0 0,0-1 0,1 1-1,-1 0 1,0 0 0,1 0-1,-1 0 1,0-1 0,1 1-1,-1 0 1,0 0 0,1-1 0,-8-5-766,-17-5-5672,23 11 6120,0 0 1,0 0-1,0 0 1,0 0-1,1 0 1,-1 0 0,0 0-1,0 0 1,0 0-1,1 0 1,-1 1-1,0-1 1,0 0 0,0 1-1,1-1 1,-1 0-1,0 1 1,1-1-1,-1 1 1,0-1 0,1 1-1,-1-1 1,1 1-1,-1-1 1,0 1-1,1 0 1,-1-1 0,0 2-1,-2 9-985,1 11-1077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5:28.1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52 4320,'13'-4'7423,"5"-4"-4964,16-7-1200,0 7-431,1 2-1,0 1 1,0 1 0,58 3-1,-79 1-656,0 1 0,23 4 1,-5 5-1859,-30-9 958,1 1 1,0-1-1,0 1 0,-1-1 1,1 1-1,-1 0 1,4 3-1,0 8-2759,-1 1-1589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5:29.6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58 122 1472,'0'-2'122,"1"0"0,-1 0 1,1 0-1,-1 0 0,1 0 0,0 0 1,0 1-1,0-1 0,0 0 0,0 0 1,2-2-1,5-10 2022,-4-5 378,-4 17-1626,-5 23 661,-1 0-410,-5 32 0,2-7 90,-11 50 704,-9 138 0,28-171-847,6-68-561,-1-7-463,-1 0 1,0 0-1,-1 0 1,0-17-1,3-8-65,-3 25-3,27-134-132,-3 21 232,-8 17 116,-17 51 683,-1 35-383,0 15-384,1 9-134,1 12-65,-1-1 124,1 0 0,1-1 0,0 1 0,1 0 0,6 14 0,-2-3 105,5 8 41,1-1 1,29 48-1,-13-25-48,77 164 846,-102-209-1076,1 5 753,-3-11-1886,-24-18-16667,19 15 17334,0 1 0,1-1-1,-4 1 1,-8 3-1269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5:30.0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93 4480,'0'-11'1664,"5"11"-1312,0-5-64,-2 1 1504,7-1-1024,-2 2 1184,5-5-1120,1-1 704,4 3-896,9 1 96,-4 1-448,-2-1-192,3 2-32,-3-2 192,-2 2-128,-1-6-1504,-5 6 704,0-2-4576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5:31.0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152 29 1472,'1'-1'290,"1"1"-1,0-1 1,-1 0 0,1 1-1,0 0 1,0-1 0,-1 1-1,1 0 1,0 0 0,0 0-1,1 0 1,1 1 314,-3-2-481,-1 1 0,1 0 0,-1 0 1,0 0-1,1 0 0,-1 0 0,1-1 0,-1 1 1,0 0-1,1 0 0,-1 0 0,0-1 0,1 1 1,-1 0-1,0-1 0,1 1 0,-1 0 0,0-1 1,0 1-1,0 0 0,1-1 0,-1 1 0,0 0 1,0-1-1,0 1 0,0-1 0,1 1 0,-1-1 1,0 1-1,0 0 0,0-1 0,0 1 0,0-1 1,0 1-1,0 0 0,0-1 0,-1 1 0,1-1 0,0 1 1,0 0-1,0-1 0,0 1 0,0-1 0,-1 1 1,1 0-1,0-1 0,0 1 0,-1 0 0,1-1 1,-2 0-14,0 0 1,0-1 0,0 1 0,0 1 0,-1-1 0,1 0-1,0 1 1,0-1 0,-1 1 0,1-1 0,0 1 0,0 0 0,-5 0-1,-34 6 283,19-3-145,17-1-202,-1-1 1,1 0-1,0 1 1,-1 0 0,1 0-1,-7 5 1,-12 4 112,23-11-141,0 1 1,0-1-1,0 0 0,0 1 1,0-1-1,0 0 0,1 1 1,-1-1-1,0 1 0,0-1 1,1 1-1,-1 0 0,0-1 1,1 1-1,-1 0 0,0 0 1,1-1-1,-1 1 1,1 0-1,-1 0 0,1 0 1,0-1-1,-1 1 0,1 0 1,0 0-1,0 0 0,-1 0 1,1 0-1,0 0 0,0 0 1,0 0-1,0 0 0,0 0 1,0 0-1,1 1 0,0 0 11,0 1 0,0-1-1,0 0 1,0 0 0,0 0-1,0 0 1,1 0-1,-1 0 1,1 0 0,0 0-1,-1-1 1,1 1 0,3 1-1,141 97 1327,-145-99-1333,10 7 236,-1 0 0,10 10 0,-18-16-168,0 0 0,0 1-1,0-1 1,0 0-1,0 1 1,-1-1-1,1 1 1,-1 0-1,0-1 1,0 1-1,0 0 1,0 0-1,0 0 1,-1 0 0,1 3-1,-1-4-37,0-1 1,-1 1-1,1 0 0,-1-1 0,0 1 1,1-1-1,-1 1 0,0-1 0,0 1 1,0-1-1,0 0 0,0 1 0,0-1 1,0 0-1,-1 0 0,1 0 0,0 0 1,-1 0-1,-2 1 0,-31 16 871,33-17-800,-5 2 54,-1-1 0,1 0-1,-1-1 1,0 0 0,-12 0 0,-3 1-97,-5 4-41,22-4-63,0-1-1,0 1 1,-11 0-1,17-2-391,19-1-14575,-7-2 11231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5:31.4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7 3552,'0'0'205,"0"-1"0,-1 1-1,1-1 1,-1 1 0,1-1 0,0 1 0,-1 0 0,1-1 0,-1 1-1,1 0 1,-1-1 0,1 1 0,-1 0 0,0 0 0,1-1-1,-1 1 1,1 0 0,-2 0 0,4 10 6401,2 7-5915,0 12 393,1 39-1,-5-4-3188,0-63 2054,4-19-10669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5:31.7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29 3488,'-13'-16'1280,"8"12"-992,-4-4 128,4 8-832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5:32.1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49 3072,'0'0'41,"1"0"1,-1 0-1,0 0 0,0 0 1,0 0-1,0 0 1,1 1-1,-1-1 0,0 0 1,0 0-1,0 0 0,1 0 1,-1 0-1,0 0 0,0 0 1,0 1-1,0-1 1,0 0-1,0 0 0,1 0 1,-1 0-1,0 1 0,0-1 1,0 0-1,0 0 1,0 0-1,0 1 0,0-1 1,0 0-1,0 0 0,0 0 1,0 1-1,7 23 2469,3 24-1,-5 0 509,1 77 1,-5-139-2824,0 0 1,8-26-1,-2 6-173,16-57-279,-19 78 215,-1 5 43,0-1 1,1 1-1,0 0 0,1 0 0,0 0 0,0 1 0,1-1 1,8-7-1,-14 14 61,1 0-1,0 0 1,0 0 0,0 0-1,0 0 1,0 0 0,0 0 0,0 1-1,1-1 1,-1 0 0,0 1 0,0-1-1,1 1 1,-1-1 0,0 1-1,1 0 1,-1-1 0,2 1 0,-2 0-7,0 0 0,0 1 0,0-1 0,0 0 0,0 1 0,0-1 0,0 1 1,-1-1-1,1 1 0,0-1 0,0 1 0,0-1 0,-1 1 0,1 0 0,0 0 0,-1-1 1,1 1-1,-1 0 0,2 1 0,1 4 166,0 1 0,0 0 0,-1 0 0,0 0 1,2 8-1,-2-8-186,0 7 149,0 0 1,-1 0-1,0 0 0,-3 24 1,1-1-1621,3 1-4124,1-23 2968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5:33.3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9 3072,'-3'-3'442,"3"3"-312,0-1 0,-1 1 0,1-1 0,-1 1 0,1-1 0,-1 1 0,1 0 1,-1-1-1,1 1 0,-1 0 0,1-1 0,-1 1 0,0 0 0,1 0 0,-1 0 1,0-1-1,0 1 0,1 10 1528,6 15-529,0-1-1,1 0 1,16 34-1,11 38 769,-24-54-1306,-2 0 0,-2 1 0,-1 0 0,-2 50-1,-12 32 223,9-118-746,-1 10 97,1-13-92,0 0 0,0 1 0,0-1 0,0 0-1,-1 0 1,1 0 0,-1 0 0,0 0 0,-1 0 0,-2 5 0,4-9-57,0 0 0,0 1 0,0-1 0,0 0 0,-1 0 0,1 1 0,0-1 1,0 0-1,-1 0 0,1 1 0,0-1 0,0 0 0,-1 0 0,1 0 0,0 0 0,-1 0 0,1 0 0,0 1 0,-1-1 0,1 0 0,0 0 0,-1 0 0,1 0 0,0 0 0,-1 0 0,1 0 0,0 0 1,-1 0-1,1 0 0,0 0 0,0-1 0,-1 1 0,-7-10 214,-1-19-97,9 26-94,-4-13-40,0 0 0,2 1-1,0-1 1,1 0 0,1-1-1,0 1 1,3-16 0,-2 23-23,0 1 1,1 0-1,1 0 1,-1 0-1,1 1 1,1-1-1,-1 1 1,1-1-1,1 1 1,-1 0-1,1 1 1,0-1-1,1 1 0,0 0 1,9-8-1,-2 4-8,1 0 0,1 1-1,0 1 1,0 0 0,1 1-1,0 0 1,0 1 0,0 1-1,1 1 1,0 0 0,27-2-1,-38 6 39,0 0-1,-1 0 0,1 0 0,0 1 0,0 0 1,9 2-1,-13-3 9,0 1 1,0 0-1,0-1 1,0 1-1,0 0 1,0 0-1,-1 0 0,1 0 1,0 0-1,-1 0 1,1 1-1,-1-1 1,1 1-1,-1-1 1,0 1-1,1-1 0,-1 1 1,0 0-1,0-1 1,0 1-1,1 4 1,-2-5 2,0 1 0,1 0 1,-1 0-1,0-1 0,-1 1 0,1 0 1,0-1-1,0 1 0,-1 0 1,1 0-1,-1-1 0,1 1 0,-1-1 1,0 1-1,0 0 0,1-1 1,-1 1-1,0-1 0,-1 0 0,1 1 1,0-1-1,0 0 0,0 0 0,-1 0 1,1 0-1,-1 0 0,-2 2 1,-2 1 23,-1-1 1,1 0-1,-1 0 0,0-1 1,-10 3-1,3-3 24,-1 0 0,-1-1 0,1 0 0,0-1-1,-17-3 1,-22 0-9,52 3-73,1 0-1,-1 0 1,1 0 0,-1 1 0,1-1 0,-1 0 0,1 1-1,-1-1 1,1 1 0,-1-1 0,1 1 0,-1-1 0,1 1-1,-2 1 1,3-1 0,-1-1 0,1 1 0,-1 0 0,1-1-1,-1 1 1,1 0 0,0 0 0,-1-1 0,1 1 0,0 0 0,-1 0-1,1-1 1,0 1 0,0 0 0,0 0 0,0 0 0,0 0-1,0-1 1,0 1 0,0 0 0,0 0 0,0 0 0,0 0 0,1-1-1,-1 1 1,1 1 0,5 13 197,0-1 0,1 0 1,1 0-1,18 25 0,47 46 1179,-20-25-796,-36-39-450,-15-19-80,-2-4-731,0 0-1,0 0 1,0 0-1,0 0 1,0 0 0,-1 0-1,1 0 1,0 1-1,-1-1 1,0 0 0,1 0-1,-1 0 1,0 1-1,0-1 1,0 0-1,0 1 1,0-1 0,0 1-1,0-1 1,-3-1-1,-13-18-3806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5:34.2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81 40 3136,'3'-5'2121,"9"-16"3367,-11 20-5372,0 0 0,-1 0 0,1 0 0,0 0 0,0 0 0,0 0 0,0 0 0,-1 1 0,1-1 0,0 0 0,0 1 0,0-1 0,0 1 0,1-1 0,-1 1 0,0 0 0,0-1 0,2 1 0,0-1-44,0 1 0,-1 1 0,1-1 0,0 0-1,-1 1 1,1-1 0,0 1 0,-1 0 0,1 0 0,-1 0 0,1 0 0,-1 0 0,1 1 0,-1-1 0,0 1-1,0-1 1,0 1 0,0 0 0,0 0 0,0 0 0,0 0 0,-1 0 0,1 0 0,-1 1 0,1-1-1,-1 0 1,0 1 0,2 4 0,-2-4-34,-1 0-1,1-1 0,-1 1 1,0 0-1,0 0 0,0-1 1,0 1-1,0 0 0,-1 0 1,1-1-1,-1 1 0,0 0 1,0-1-1,0 1 0,0 0 1,0-1-1,-3 4 0,-11 19 283,11-20-298,1 0 0,0 0 1,0 0-1,0 0 0,-2 8 1,5-11-6,0-1 0,-1 1 0,1-1 1,0 1-1,0-1 0,0 1 1,1-1-1,-1 1 0,0 0 0,1-1 1,-1 1-1,1-1 0,-1 1 1,1-1-1,0 0 0,-1 1 0,1-1 1,0 0-1,0 1 0,0-1 1,0 0-1,2 2 0,3 2 93,-1 0 0,1 0 0,9 5 0,-14-10-109,1 1 184,0 0-1,0 1 0,0-1 0,-1 0 1,1 1-1,0-1 0,2 4 0,-4-4-138,0-1 0,0 1 0,1-1 0,-1 1 0,0-1 0,0 1 0,0 0 0,0-1 0,0 1 0,0-1 0,0 1 0,0 0 0,0-1 0,0 1 0,0-1 0,-1 1 0,1-1 0,0 1 0,0-1 0,0 1 0,-1-1 0,1 1 0,0-1 0,-1 1 0,1-1 0,0 1 0,-1-1 0,1 1 0,-1-1 0,1 0 0,-1 1 0,1-1 0,-1 0 0,1 1 0,-1-1 0,1 0 0,-1 0 0,0 1 0,-2 0 31,1 0 1,-1 0-1,1 0 0,-1-1 0,0 1 1,1-1-1,-1 0 0,0 1 0,1-1 1,-1 0-1,0-1 0,-2 1 1,-37-8 218,36 6-248,-2 1-281,-50-13 789,21 2-5823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32:12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14 181 2816,'-3'0'306,"3"0"-260,-11 3 8956,20 9-4287,-6-10-4577,-1 0 1,1 0-1,0 0 0,0 0 1,1-1-1,-1 0 0,0 1 1,0-1-1,1 0 1,-1-1-1,0 1 0,1 0 1,4-1-1,8 1 262,25-2 1,-29 0-265,15 0 101,523-15 1041,-485 16-275,-65-3-903,0 1 1,-1-1 0,1 0-1,-1 1 1,1-1 0,-1 1-1,-2-5 1,-4-7-48,-1 0 0,-1 0 0,0 1 0,-14-16 0,10 13-89,-18-29-1,30 44 35,1 1 1,-1-1-1,1 0 1,0 0-1,-1 0 0,1 1 1,0-1-1,-1 0 1,1 0-1,0 0 1,0 0-1,0 0 0,0 0 1,0 0-1,0 1 1,0-1-1,0 0 0,0 0 1,0-2-1,1 3 19,-1-1-1,1 1 0,-1-1 1,1 1-1,-1-1 0,1 1 0,-1 0 1,1-1-1,-1 1 0,1 0 1,-1-1-1,1 1 0,0 0 1,-1-1-1,1 1 0,-1 0 1,1 0-1,0 0 0,-1 0 0,2 0 1,4-1 128,0 1 1,0 1-1,0-1 1,9 3-1,-11-2-132,4 0 147,1 0 0,-1 1 0,0 1 0,1-1 0,-1 1 0,0 1 0,-1-1 0,1 1 0,12 9 0,-14-7-10,1 0 0,-1 0-1,0 0 1,-1 1 0,9 12 0,-12-15-101,1 1-1,-1 0 0,0 0 0,-1 0 0,1 0 0,-1 0 0,0 0 0,0 0 1,-1 0-1,1 8 0,-2 0 17,0 1 0,-1 0-1,0-1 1,-1 1 0,-6 17 0,-29 61-1445,27-68-29,1 5-58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5:35.0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12 153 2560,'0'0'66,"-1"0"-1,1 0 1,-1 0 0,1 0 0,0 0-1,-1 0 1,1 0 0,-1 0-1,1 0 1,-1 0 0,1 0 0,0 0-1,-1 0 1,1 0 0,-1 1-1,1-1 1,0 0 0,-1 0 0,1 0-1,0 1 1,-1-1 0,1 0 0,0 0-1,-1 1 1,1-1 0,0 0-1,0 1 1,-1 0 0,4 10 3167,1-1-1914,41 107 3966,-9-28-3658,-28-67-1209,-4-14 160,-1 1 0,0-1 1,2 13-1,-7-48-256,-4-27 0,0 3-188,2 0-58,-2 1 198,4-83 0,2 129-180,0 0 0,1-1 0,0 1 0,0 0 0,0 0 0,0 0 0,1 0 0,-1 0 0,1 0 0,0 0 0,0 0 0,5-5 0,-5 6-37,1 1 1,-1 0-1,1 0 1,-1 0-1,1 0 0,0 0 1,0 0-1,0 1 1,0-1-1,0 1 0,0 0 1,0 0-1,0 0 0,0 0 1,1 1-1,4-1 1,28-1-52,53 3 0,-27 8-2210,-45-6-1031,25 10 1,-38-11 2677,0-1 1,0 1 0,0 0 0,-1 0 0,1 0 0,4 4-1,-3 0-1259,1 0-1,7 12 0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5:43.1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87 2560,'0'-9'9536,"5"25"-7718,-6 5-1337,2-1 0,0 1 0,1-1 0,8 30 1,-4-28-143,-3-8-129,1 0 0,0-1-1,1 0 1,1 0 0,0 0 0,13 21-1,-17-32-163,0 1-1,1-1 0,-1 0 0,0 0 1,1 0-1,-1 0 0,1 0 0,0 0 1,0-1-1,0 1 0,-1-1 1,1 0-1,1 0 0,-1 0 0,0 0 1,0 0-1,0-1 0,0 0 0,1 1 1,-1-1-1,0 0 0,0 0 0,0-1 1,1 1-1,-1-1 0,0 0 0,4-1 1,-1 0 28,1-1 1,-1 1 0,0-1 0,0-1 0,0 1 0,0-1 0,0 0-1,-1 0 1,0-1 0,0 0 0,8-9 0,-5 2-15,0 0 0,0-1 1,-1 0-1,-1 0 0,0-1 1,5-19-1,-4 7-9,-1-1 0,4-41 1,-10 61-64,0-1 0,-1 0 1,0 0-1,0 0 1,-1 0-1,-4-14 0,4 16-40,1 4 21,0 0 0,0 0 0,0 0 0,0 0 0,0 1 0,-1-1 0,1 0 1,-1 1-1,1-1 0,-1 1 0,-1-2 0,2 2-111,1 1 1,-1-1-1,1 1 1,-1 0-1,1-1 1,-1 1-1,1 0 1,-1-1-1,0 1 1,1 0-1,-1 0 1,1 0-1,-1-1 1,0 1-1,1 0 1,-1 0-1,0 0 1,1 0-1,-1 0 1,0 0-1,1 0 1,-1 0-1,0 0 1,1 1-1,-1-1 1,1 0-1,-1 0 1,0 1-1,1-1 1,-1 0-1,1 0 1,-1 1-1,1-1 1,-1 1-1,1-1 1,-1 1-1,1-1 1,-1 1-1,1-1 1,0 1-1,-1 0 1,-4 10-5448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5:44.7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92 2816,'0'-1'110,"0"0"1,0 0-1,1 1 1,-1-1 0,0 0-1,1 1 1,-1-1-1,1 0 1,-1 1-1,1-1 1,-1 0-1,1 1 1,-1-1-1,1 1 1,0-1-1,-1 1 1,1-1-1,0 1 1,-1 0-1,1-1 1,0 1-1,1-1 1,-2 1 2,1 0 1,-1 0 0,1 0-1,0-1 1,-1 1-1,1 0 1,-1 0 0,1 0-1,-1 0 1,1 0-1,-1 0 1,1 0-1,0 0 1,-1 0 0,1 0-1,-1 0 1,1 0-1,-1 1 1,1-1-1,-1 0 1,1 0 0,0 1-1,-1-1 1,0 0-1,1 1 1,-1-1-1,1 0 1,-1 1 0,1-1-1,-1 1 1,0-1-1,1 0 1,-1 1-1,1 0 1,2 8 285,-1 0 1,0 0-1,0 0 0,-1 0 0,0 17 1,1 1 127,12 187 1835,-11-182-2056,15 175 1879,-18-203-2076,0 1 1,0 0 0,1 0-1,0 0 1,0-1-1,0 1 1,0 0-1,1-1 1,0 1 0,3 7-1,-4-11 216,0-1-301,-1-1-1,1 1 0,-1 0 0,0 0 0,1-1 1,-1 1-1,0 0 0,1 0 0,-1-1 0,0 1 1,1 0-1,-1-1 0,0 1 0,1 0 0,-1-1 1,0 1-1,0-1 0,0 1 0,1 0 0,-1-1 1,0 1-1,0-1 0,0 1 0,0-1 0,0 1 1,0 0-1,0-1 0,2-14 58,-10-358 311,8 369-384,-1-24-22,1-86 592,1 102-568,0 0 0,1 0 1,0 0-1,1 1 0,0-1 0,1 1 0,7-14 0,-10 21-3,1 0 0,1 1-1,-1-1 1,1 0-1,-1 1 1,1 0 0,0-1-1,6-4 1,-8 7 18,1 0-1,0 1 1,-1-1 0,1 0 0,0 0 0,0 1-1,0-1 1,0 1 0,0 0 0,0-1-1,-1 1 1,1 0 0,0 0 0,0 0 0,0 1-1,0-1 1,0 0 0,0 1 0,0-1-1,0 1 1,-1-1 0,3 2 0,4 2 80,-1 0 1,0 0-1,0 1 1,0 0-1,0 0 1,-1 1-1,0 0 0,0 0 1,0 0-1,-1 1 1,0 0-1,0 0 1,-1 0-1,0 0 1,0 1-1,-1 0 1,0 0-1,3 11 1,-3-10 29,0 1 0,-1-1 0,-1 1 0,0-1-1,0 1 1,-1-1 0,0 1 0,0 0 0,-1-1 0,-1 1 0,0-1 0,0 1 0,0-1 0,-1 0 0,-1 0 0,-4 9 0,6-14-85,0-1-1,0 1 1,-1-1-1,1 0 1,-1 0-1,0 0 0,0 0 1,0 0-1,-1 0 1,1-1-1,0 1 1,-1-1-1,-4 2 1,4-3-35,1 0 0,0 0 0,-1 0 0,1-1 0,-1 1 0,1-1 0,-1 0 1,1 0-1,-1 0 0,1 0 0,-1-1 0,1 0 0,-1 1 0,1-1 0,0 0 0,-5-2 1,-7-4-131,-26-17 0,-1-1-2183,19 18-1628,23 7 3811,-1 0 0,1 0 0,0-1 1,0 1-1,-1 0 0,1 0 0,0 0 1,0 0-1,-1 0 0,1 0 0,0 0 0,0 0 1,-1 0-1,1 0 0,0 0 0,-1 0 1,1 0-1,0 0 0,0 0 0,-1 0 1,1 0-1,0 0 0,0 0 0,-1 1 0,1-1 1,0 0-1,0 0 0,-1 0 0,1 0 1,0 1-1,0-1 0,0 0 0,0 0 1,-1 0-1,1 1 0,0-1 0,0 0 0,0 0 1,0 0-1,0 1 0,-1-1 0,1 0 1,0 1-1,0-1 0,0 0 0,0 0 1,0 1-1,0-1 0,0 0 0,0 0 0,0 1 1,0-1-1,0 0 0,0 0 0,0 1 1,0-1-1,0 0 0,1 1 0,-1-1 1,0 0-1,0 0 0,0 0 0,0 1 0,0-1 1,1 0-1,-1 0 0,0 1 0,0-1 1,9 5-6526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5:46.0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172 48 2304,'0'-2'233,"0"0"1,0 0-1,1 0 1,-1 0-1,1 0 1,-1 0-1,1 0 1,0 0-1,1-3 1,-1 3 286,0 0 1,0 0 0,0 0-1,0 0 1,-1 0-1,1 0 1,-1 0 0,1-1-1,-1-3 1212,-9 27 1014,-53 111 1030,31-54-2737,15-42-459,2 0 1,1 2-1,-13 69 0,24-91-527,-3 20 345,-1 53-1,6-87-375,0-1 1,0 1-1,0 0 0,0 0 1,0-1-1,0 1 0,1 0 1,-1 0-1,1-1 0,-1 1 1,1 0-1,1 2 0,-1-3 3,0 0-1,0 0 0,1 0 1,-1-1-1,0 1 1,0 0-1,0-1 1,1 1-1,-1-1 0,0 1 1,0-1-1,1 1 1,-1-1-1,0 0 1,1 0-1,-1 0 0,1 0 1,-1 0-1,2 0 1,29-1 726,56-11 0,-56 6-620,57-1 1,-30 2-287,-57 5-58,1-15-5680,-3 13 5052,0-1-762,0 0 0,0 1 0,0-1 0,0 0 1,1 1-1,-1-1 0,2-3 0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5:46.4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40 4384,'-5'-3'1474,"5"8"-586,0-2 1166,31 6 4239,59-4-1343,45-12-3382,-90 4-1062,243-29-96,-280 31-456,-3 1-60,-1-1-1,0 1 0,1-1 0,-1 0 0,0-1 0,1 1 0,5-4 0,-5 0-2733,-18 11-7306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5:47.0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81 28 3552,'-5'0'390,"3"0"-233,1-1 0,-1 1 0,0 0 0,0 1 0,1-1 0,-1 0 0,0 0 0,0 1 0,1-1 0,-10 6 7203,6 2-5363,-2 9-589,5-7-1223,0 0 0,0 1 0,1-1 0,0 0 0,1 1 0,0-1 0,1 1 0,0-1 0,1 0 0,0 1 0,1-1 0,-1 0 0,2 0 0,0-1 0,8 16 0,-12-24-171,1 1 1,-1-1 0,1 0 0,0 0-1,-1 0 1,1 0 0,0 0-1,0 0 1,-1 0 0,1 0 0,0-1-1,0 1 1,0 0 0,0 0-1,0-1 1,0 1 0,0-1 0,1 1-1,-1-1 1,0 1 0,0-1-1,0 0 1,1 1 0,0-1 0,0 0 11,0 0 1,0-1 0,0 1-1,-1-1 1,1 1 0,0-1-1,0 0 1,-1 0 0,1 0-1,0 0 1,-1 0 0,1 0-1,-1 0 1,1 0 0,-1 0-1,2-3 1,6-6 111,0-1 0,-1 0 0,0 0 0,9-20 1,-13 25-83,-1-1 1,-1 1-1,1-1 1,-1 0-1,0 0 1,-1 0-1,1 0 1,-1 0-1,-1 0 1,1-12-1,-2 10 77,0 3-2,0 0 1,0 0 0,0-1 0,0 1-1,-5-10 1,6 15-131,-1-1 1,0 1-1,0-1 0,0 1 1,-1-1-1,1 1 0,0-1 1,0 1-1,-1 0 0,1 0 1,-1 0-1,1 0 0,-1 0 1,0 0-1,1 0 0,-1 0 0,0 1 1,0-1-1,1 1 0,-1-1 1,0 1-1,0-1 0,-3 1 1,-4 0-83,-1 1 1,0 0-1,0 0 1,0 1-1,1 0 1,-1 1-1,1 0 1,-1 1-1,1-1 1,-12 8-1,20-10-54,0 0 0,-1 0 0,1 0-1,0 0 1,0 0 0,-1 0 0,1 0-1,0 0 1,0 0 0,-1 2 0,2-2-123,-1 0 0,1 0 1,0-1-1,-1 1 0,1 0 1,0 0-1,-1 0 0,1 0 1,0 0-1,0 0 0,0 0 1,0 0-1,0 0 0,0-1 1,0 1-1,0 0 0,0 0 1,0 0-1,0 0 1,1 0-1,-1 0 0,0 0 1,1 0-1,-1 0 0,1-1 1,-1 1-1,1 0 0,0 0 1,11 8-5823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5:48.3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21 123 3968,'-5'-7'565,"3"5"-309,0 0 0,0 0 0,1 0 0,-1 0 0,1-1 0,0 1 0,0 0 0,-2-4 0,3 5 158,0-1-1,0 1 1,-1-1-1,1 0 1,0 1 0,0-1-1,1 1 1,-1-1-1,0 0 1,1-1-1,-1 2-312,0 1-1,0 0 1,0 0 0,0 0-1,0-1 1,0 1-1,0 0 1,0 0-1,0-1 1,0 1 0,0 0-1,0 0 1,0 0-1,0-1 1,0 1-1,0 0 1,0 0-1,0 0 1,1 0 0,-1-1-1,0 1 1,0 0-1,0 0 1,0 0-1,0 0 1,1-1 0,-1 1-1,0 0 1,0 0-1,0 0 1,0 0-1,1 0 1,-1 0 0,0 0-1,0-1 1,0 1-1,1 0 1,-1 0-1,0 0 1,0 0-1,5 11 2637,-3-6-3165,5 19 1159,-1 1 1,3 29-1,5 19-34,0 7-260,-11-55-98,10 40-1,-6-50-28,-7-15-304,0 0 0,0 0 0,0 0-1,1 0 1,-1 0 0,0 0 0,0 0 0,0 0-1,0 0 1,0 0 0,0 0 0,1 0 0,-1 0 0,0 0-1,0 0 1,0 0 0,0 0 0,0 0 0,0 0-1,1 0 1,-1 0 0,0 0 0,0 0 0,0 0-1,0 0 1,0 0 0,0 0 0,1 0 0,-1-1 0,0 1-1,0 0 1,0 0 0,0 0 0,0 0 0,0 0-1,0 0 1,0 0 0,0 0 0,0-1 0,0 1 0,0 0-1,0 0 1,1 0 0,-1 0 0,0 0 0,0 0-1,0-1 1,0 1 0,0 0 0,1-4 37,-1 0 0,1 0 0,0 0 0,-1-8 0,-1-32 84,-1-1-1,-10-45 0,9 71-155,1 0-1,0 0 1,1 0 0,2 0-1,2-26 1,-1 33 115,-2 8-33,0 0 0,1-1-1,0 1 1,0 0 0,0 0 0,0 0 0,1 0 0,-1 0 0,1 1 0,0-1 0,0 0-1,4-4 1,-4 6 19,1-1-1,-1 1 0,1 0 1,0 0-1,-1 0 1,1 1-1,0-1 1,0 0-1,0 1 0,0 0 1,1 0-1,-1 0 1,0 0-1,0 0 0,1 1 1,5-1-1,6 1 204,0 0 1,21 3-1,-19-1 16,-2-2-176,-1 2 1,1 0-1,-1 0 0,0 1 1,0 1-1,0 0 0,13 7 1,-26-10-80,0-1 0,1 1 1,-1-1-1,0 1 0,0-1 1,0 0-1,0 1 0,1-1 1,-1 0-1,0 0 0,0 0 1,1 0-1,-1 0 0,0 0 1,0 0-1,2-1 0,-3 1-80,0 0 0,0 0 0,1 0-1,-1 0 1,0 0 0,0 0-1,0 0 1,0-1 0,0 1-1,0 0 1,0 0 0,0 0 0,1 0-1,-1 0 1,0 0 0,0-1-1,0 1 1,0 0 0,0 0 0,0 0-1,0 0 1,0 0 0,0-1-1,0 1 1,0 0 0,0 0-1,0 0 1,0 0 0,0-1 0,0 1-1,0 0 1,0 0 0,0 0-1,0 0 1,0 0 0,0-1 0,0 1-1,0 0 1,-1 0 0,-9-9-6354,2 5 2558,-2 3-3381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5:48.9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248 22 4160,'-8'-4'1326,"-6"-5"2814,13 8-3867,0 0 0,-1 0 0,1 0 0,0 1 0,-1-1 0,1 0 0,-1 1 0,1-1-1,-1 1 1,0-1 0,1 1 0,-1 0 0,1-1 0,-1 1 0,0 0 0,1 0 0,-1 0-1,0 0 1,1 1 0,-1-1 0,1 0 0,-1 1 0,1-1 0,-1 1 0,1 0 0,-1-1 0,1 1-1,-1 0 1,-1 1 0,-2 1-21,0 0 0,1 1 0,-1-1 0,1 1 0,0 0 0,0 0 0,-4 6 0,5-6-195,1-1 0,-1 1 0,1 1 0,0-1 0,0 0 0,0 1 0,1-1 1,-1 1-1,1-1 0,0 1 0,0-1 0,1 1 0,0 0 0,-1 0 0,2-1 0,-1 1 0,0 0 1,1-1-1,0 1 0,0 0 0,0-1 0,1 1 0,0-1 0,-1 0 0,1 1 0,1-1 1,-1 0-1,1 0 0,0 0 0,-1-1 0,2 1 0,-1-1 0,0 1 0,1-1 0,-1 0 0,1 0 1,0-1-1,0 1 0,0-1 0,7 3 0,-4-2 42,0 0-1,0-1 1,0 1 0,0-1-1,0-1 1,0 0 0,1 0-1,-1 0 1,1-1 0,-1 0-1,0 0 1,1-1 0,-1 0-1,0 0 1,1-1 0,-1 0-1,0 0 1,0 0 0,0-1-1,-1 0 1,1-1 0,-1 1-1,9-7 1,-13 8-86,-1 0 0,1 0-1,0 0 1,-1 0 0,1 0 0,-1 0 0,1 0 0,-1-1 0,0 1-1,0 0 1,0-1 0,0 1 0,-1-1 0,1 1 0,-1-1-1,1 1 1,-1-1 0,0 1 0,0-1 0,0 0 0,0 1 0,-1-1-1,1 1 1,0-1 0,-1 1 0,0-1 0,0 1 0,0-1-1,0 1 1,0 0 0,0-1 0,-1 1 0,1 0 0,-1 0 0,1 0-1,-1 0 1,0 0 0,0 0 0,0 1 0,0-1 0,0 1 0,0-1-1,-4-1 1,-1 1-18,0 0 0,0 0 1,0 1-1,0 0 0,-1 0 0,1 0 0,-13 2 0,-56 8-211,54-6 119,-59 13-1022,29-3-2482,21-2 321,14 2-3775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6:06.2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261 620 2304,'-3'-3'720,"6"6"1755,-4-16-76,-2 10-2220,0 0-1,0 1 0,-1-1 0,1 1 0,0 0 0,-1 0 0,0 0 0,1 1 1,-8-3-1,6 2-57,-1 1 0,1 0 0,-1 0 0,0 0 0,0 0 0,1 1 0,-1 0 0,0 0 1,0 1-1,0 0 0,-7 1 0,-6 4 171,1 0 0,-20 9-1,18-6-203,18-8-78,0 0 0,0 0 0,0 1 1,0-1-1,0 1 0,0-1 1,1 1-1,-1 0 0,0 0 0,1 0 1,0 0-1,-1 0 0,1 0 0,0 0 1,0 0-1,0 1 0,0-1 1,0 0-1,1 1 0,-1-1 0,1 0 1,0 1-1,-1-1 0,1 1 1,0-1-1,0 1 0,1-1 0,-1 0 1,0 1-1,1-1 0,-1 1 0,1-1 1,0 0-1,0 0 0,0 1 1,0-1-1,0 0 0,1 0 0,-1 0 1,2 2-1,1 1 21,1 0 0,0 0 0,0 0 0,0-1 0,0 0 0,1 0-1,-1 0 1,1 0 0,11 4 0,-4-3 12,-1-1-1,22 5 1,-23-6-39,1 0 1,-1 1-1,18 7 1,-26-9-13,1 0 1,-1 0 0,0 1 0,0-1 0,0 1-1,0-1 1,0 1 0,0 0 0,-1 0 0,1 1-1,-1-1 1,0 0 0,0 1 0,3 6 0,-3-4 49,0 0 0,-1 0 1,1 1-1,-1-1 0,-1 0 0,1 1 1,-1-1-1,0 0 0,0 1 1,-1-1-1,0 0 0,0 1 1,0-1-1,-4 9 0,-1 0 132,0 0 0,-2-1 0,1 0 0,-16 20 0,15-24-86,0 0 0,0 0 0,-1-1 0,0-1 0,-1 1 0,-12 7 0,-66 35 123,62-38-68,25-12-110,0 0 0,-1-1 0,1 1 0,0-1 0,-1 1 0,1-1-1,-1 0 1,1 1 0,-1-1 0,1 0 0,-3 0 0,1 0 42,22-18-6,-3 5-111,24-27 1,-11 11-4,47-52 66,-9 9 70,-3 10 93,136-103 0,-173 145-177,44-41-1,-58 48 12,-1 0 1,-1-1-1,0 0 0,-1-1 0,9-16 1,-6 4 4,-1-1 0,-2 0 1,8-31-1,11-89-68,-26 130 31,-2 0 1,1 0 0,-2-1-1,-1 1 1,0 0 0,-1 0-1,-8-34 1,9 49-35,0 0 1,0 0-1,-1 1 1,1-1-1,-1 0 0,1 1 1,-1-1-1,0 1 1,0-1-1,0 1 0,0 0 1,0 0-1,0 0 1,-1 0-1,-2-2 1,3 4 25,1-1 1,-1 1-1,1-1 1,-1 1 0,1-1-1,-1 1 1,0 0 0,1 0-1,-1 0 1,1 0-1,-1 0 1,1 0 0,-1 0-1,0 1 1,1-1 0,-1 0-1,1 1 1,-1 0-1,1-1 1,-1 1 0,1 0-1,0-1 1,-1 1-1,1 0 1,0 0 0,0 0-1,0 0 1,-1 1 0,0 1-1,-6 7 17,0 1-1,1 0 0,0 1 1,1 0-1,0 0 0,1 0 1,-5 18-1,4-12-7,-48 154-38,26-73 91,20-70-24,0 0 0,3 1 0,0 0 0,2 0 0,1 0 0,1 0 0,2 0 0,1 0 0,11 54 0,-8-60-17,1 5 142,12 36 0,-15-58-94,-1 0 0,1-1-1,0 1 1,1-1 0,0 1-1,0-1 1,0 0 0,0-1-1,1 1 1,9 8 0,-12-13-18,-1 0 1,1 1 0,0-1 0,0 0-1,-1 0 1,1 0 0,0-1 0,0 1 0,0 0-1,0-1 1,0 1 0,0-1 0,0 1 0,0-1-1,0 0 1,0 0 0,0 0 0,0 0 0,0 0-1,0-1 1,0 1 0,0-1 0,0 1 0,0-1-1,0 0 1,0 1 0,0-1 0,3-2-1,4-4 27,1 1 0,-1-1-1,0 0 1,-1-1 0,0 0-1,13-16 1,-3 0-40,20-37 0,2-9 53,-38 67-67,0 0 0,-1 0 0,1 0 0,-1 0 0,0 0 0,0 0-1,0-1 1,0 1 0,0 0 0,-1 0 0,1-1 0,-1 1 0,0-5 0,-13 41-322,9-17 315,1-1 0,1 1 0,0 0 0,1 0 0,1-1 0,0 1 1,1 0-1,1 0 0,1 0 0,0-1 0,10 30 0,-11-41 28,-1-1-1,1 1 0,0-1 1,0 0-1,0 1 0,0-1 1,1 0-1,2 3 0,-4-6-10,0 1-1,-1 0 0,1-1 0,0 1 0,-1-1 0,1 1 0,0-1 0,0 1 0,-1-1 1,1 0-1,0 1 0,0-1 0,0 0 0,0 0 0,-1 1 0,1-1 0,0 0 0,0 0 1,0 0-1,0 0 0,0 0 0,0 0 0,-1 0 0,1-1 0,0 1 0,0 0 0,0 0 1,0-1-1,0 1 0,-1 0 0,1-1 0,0 1 0,0-1 0,-1 1 0,1-1 0,0 1 1,-1-1-1,2-1 0,1-2 26,0 0 1,-1 0 0,1 0 0,-1-1-1,0 1 1,0-1 0,0 1-1,-1-1 1,1 0 0,-1 1-1,-1-1 1,1 0 0,0-7-1,-1-1 3,0-1 1,-1 1-1,-5-24 0,4 27-21,-1 0 0,0 0 0,-1 1 0,-6-15 0,8 21-27,0-1 0,0 1 0,0-1 0,-1 1 0,1 0 0,-1 0 0,0 0 0,0 0 0,0 1 0,0-1 1,0 1-1,0-1 0,-8-2 0,10 4 4,1 1 0,-1 0 1,1 0-1,-1-1 0,0 1 1,1 0-1,-1 0 0,1 0 1,-1 0-1,0 0 0,1 0 1,-1 0-1,0 0 0,1 0 1,-1 0-1,1 1 0,-1-1 1,0 0-1,1 0 0,-1 0 1,1 1-1,-1-1 0,1 0 1,-1 1-1,1-1 0,-1 1 0,1-1 1,-1 1-1,0 0 25,6 2-101,-2-1 72,1-1-1,-1 0 0,1 0 0,-1 0 0,1 0 0,0-1 0,0 1 0,-1-1 1,8 0-1,36-7 307,-25 2-140,36-10-98,-41 10-82,-1 1 1,22-4-1,-34 8 15,-1 0-1,1-1 1,0 1-1,-1 1 1,1-1 0,-1 0-1,1 1 1,-1 0-1,0 0 1,1 0-1,-1 0 1,0 1 0,1-1-1,-1 1 1,0-1-1,0 1 1,0 0-1,-1 1 1,1-1 0,0 0-1,-1 1 1,0-1-1,1 1 1,-1 0-1,0 0 1,0 0 0,2 4-1,0 5-31,-1-1-1,1 1 0,-2-1 1,0 1-1,0 0 1,-1 0-1,0 13 0,-10 86 123,7-99 2,-14 87 50,-35 115-1,43-184 23,4-3-82,3-23 714,-1-7-264,-1-9-148,1-3-237,1 1 0,1-1 0,0 0 0,2-18 0,13-61-224,-14 86 92,12-55-12,21-65 1,-25 102-30,1 0 0,1 0 1,1 2-1,1-1 1,18-24-1,-27 44 52,43-57 22,-39 54-88,0-1 0,0 1-1,1 1 1,15-11 0,-22 17 32,-1-1-1,1 1 0,0 0 1,-1 0-1,1 1 1,0-1-1,0 0 1,0 0-1,0 1 1,0 0-1,0-1 1,0 1-1,0 0 1,0 0-1,0 0 1,0 0-1,0 0 1,0 0-1,-1 0 1,1 1-1,0-1 1,0 1-1,0 0 1,0-1-1,0 1 0,0 0 1,-1 0-1,1 0 1,0 0-1,-1 0 1,1 1-1,-1-1 1,1 0-1,-1 1 1,0-1-1,1 1 1,-1-1-1,0 1 1,1 3-1,2 2 11,0 1 0,-1-1 0,0 1 0,0 0 0,-1 0 0,0 0 0,0 0-1,0 10 1,-1-2 37,-1-1 0,0 1 0,-1-1 0,-1 1 0,0-1 0,-1 1 0,-1-1 0,0 0 0,-13 28 0,15-39-8,1-1-1,-1 1 0,-1-1 1,1 0-1,-1 1 0,1-1 1,-1 0-1,0-1 0,0 1 1,0 0-1,0-1 0,-1 0 0,1 1 1,-1-1-1,1-1 0,-1 1 1,0 0-1,0-1 0,0 0 1,0 0-1,0 0 0,0 0 1,0-1-1,0 0 0,0 1 1,0-2-1,0 1 0,0 0 0,0-1 1,0 1-1,0-1 0,0 0 1,0-1-1,-5-2 0,-53-32 244,53 29-379,9 7 100,0-1 0,-1 1 0,1 0 1,-1-1-1,1 1 0,-1 0 0,1-1 1,0 1-1,-1 0 0,0-1 0,1 1 0,-1 0 1,1 0-1,-1 0 0,1-1 0,-1 1 1,1 0-1,-2 0 0,1 0-63,1 1 1,0 7 42,1-6 15,2 1-5,8 15-41,-8-11 85,-3-7-16,1 1 1,-1 0 0,0-1-1,1 1 1,-1-1-1,1 1 1,-1-1 0,1 1-1,-1-1 1,1 1-1,-1-1 1,1 1 0,0-1-1,-1 0 1,1 1-1,0-1 1,-1 0 0,1 1-1,0-1 1,0 0-1,1 1 6,-1-1-1,1 0 0,-1 0 0,1 0 0,0 0 0,-1 0 0,1 0 0,-1-1 1,1 1-1,-1 0 0,1-1 0,-1 1 0,1-1 0,-1 0 0,1 1 1,-1-1-1,2-1 0,7-4-73,-4 3 55,1 0 0,0 1 0,-1 0 0,1 0 0,0 1 0,0 0 0,1 0 0,-1 0 0,0 1 0,0 0 0,0 1 0,10 1 0,-10-2 9,0 1 1,0-1-1,0-1 0,0 1 0,0-1 0,0 0 0,0-1 0,-1 0 0,1 0 0,9-4 0,-7 1 1,1 0 0,-1 0 0,0-1-1,-1-1 1,1 1 0,7-10 0,5-6 104,-2-2-1,-1 0 1,28-49 0,-43 68-101,-1 0 0,0 1 1,0-1-1,0 0 0,0 0 1,-1 0-1,0 0 0,0-1 1,0 1-1,-1 0 0,0 0 1,0-1-1,0 1 0,-1 0 0,1 0 1,-1 0-1,0-1 0,-1 1 1,1 0-1,-1 0 0,0 1 1,0-1-1,-1 0 0,0 1 1,1-1-1,-8-7 0,10 11-22,-1 0-1,1 1 0,-1-1 0,0 0 0,1 1 0,-1-1 1,0 0-1,1 1 0,-1-1 0,0 1 0,0-1 0,0 1 0,1-1 1,-1 1-1,0 0 0,0-1 0,0 1 0,0 0 0,0 0 1,0 0-1,0 0 0,0-1 0,1 1 0,-1 1 0,-2-1 1,1 0-1,1 1 0,-1 0 0,0 0 1,1 0-1,-1 0 0,1 0 0,-1 0 1,1 0-1,0 0 0,0 0 0,-1 1 1,0 2-1,-3 2-21,1 0-1,0 1 1,1 0 0,0 0-1,-3 8 1,4-9 29,1 0 1,0 1-1,0-1 0,1 1 0,-1-1 1,2 0-1,-1 1 0,1-1 0,0 1 1,0-1-1,0 0 0,5 10 1,-1-3 52,0 0 0,1-1 0,1 0 0,15 21 0,-18-28-26,0 0 1,0-1-1,0 1 1,1-1-1,-1 0 1,1-1-1,0 1 1,0-1-1,1 0 1,-1 0-1,12 4 1,-9-5 45,0 0 0,1 0 1,-1-1-1,0 0 0,1 0 0,-1-1 1,16-1-1,-3-3-64,0 0 0,0-1 0,0-2 0,-1 0 0,0-1 0,19-10 0,58-37-5984,-46 29-2053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6:08.0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161 623 1728,'-9'0'1695,"0"-1"-1,0 1 1,-17 2-1,18 0-1503,1 0-1,0 0 1,0 0 0,0 1-1,0 0 1,0 0-1,1 1 1,0 0-1,-1 0 1,-6 7-1,11-9-146,-1 1-1,1 0 1,-1 0-1,1 0 1,0 0-1,1 1 1,-1-1-1,0 1 0,1-1 1,0 1-1,0-1 1,0 1-1,0 0 1,1-1-1,-1 1 1,1 0-1,0 0 1,0 0-1,0-1 1,0 1-1,1 0 0,1 4 1,-1-3 13,0 0 1,1 1-1,0-1 1,0 0-1,0 0 1,1 0-1,-1 0 0,1-1 1,0 1-1,1-1 1,-1 1-1,1-1 1,0 0-1,6 5 1,-4-6 29,1 1 0,0-1 0,0 0 0,0 0 0,0-1 0,0 0 0,0 0 0,1 0 0,-1-1 0,0-1 0,1 1 0,-1-1 0,11-1 0,0-1 182,0 0-1,-1-2 0,1 0 0,24-9 1,-33 10-176,47-20 475,-50 20-449,-1 0-1,1 0 1,-1 0 0,0-1-1,0 1 1,0-1 0,6-7-1,-10 9-86,0 0 0,0 1 0,0-1-1,0 0 1,0 0 0,0 0 0,0 0 0,-1 0-1,1 0 1,-1 0 0,1 0 0,-1 0 0,0 0-1,0 0 1,0 0 0,0 0 0,0 0-1,0 0 1,-1 0 0,1-1 0,-1 1 0,1 0-1,-1 0 1,0 1 0,0-1 0,0 0 0,0 0-1,-2-3 1,0 0 45,-1 1-1,0-1 1,0 1-1,0-1 1,0 1-1,-1 0 1,0 1-1,-8-6 1,-2 1-26,-1 1 1,1 1-1,-1 0 0,0 1 1,-30-5-1,13 5-112,-66-1 0,97 6 51,0 1 0,0-1 0,0 0-1,0 1 1,0-1 0,0 1-1,0-1 1,0 1 0,0 0 0,0 0-1,0 0 1,0 0 0,-2 3-1,3-4-74,4 0 54,0 1 0,0 0-1,0 0 1,0 0 0,0 0 0,0 0 0,3 2-1,12 4 117,-4-4-17,-1-2 1,1 1 0,-1-2-1,21-1 1,-1 0-44,-14 1 41,0-1 1,0-1-1,0-1 0,0 0 1,-1-1-1,36-14 1,-43 14-24,-1-1 0,1-1 0,-1 0 0,0 0 0,0-1 0,-1 0 0,0-1 0,-1 0 0,1 0 0,-1-1 0,-1 0 0,11-16 0,-6 3 16,0-1 0,13-38 0,11-54 115,-22 69-147,6-16-46,23-84 289,-35 126-367,-4 14-94,-2 13-102,-1 112 75,-2 147 36,-13-130 88,5-71 92,-42 260 423,46-295-375,-3 0 1,0-1-1,-2 0 0,-1-1 0,-22 41 0,29-62 62,0-1 0,-1 0 0,1-1 0,-7 7 0,9-11-78,0 1 1,0 0-1,0-1 0,0 1 0,0-1 0,0 0 0,0 1 0,-1-1 1,1 0-1,0 0 0,-1-1 0,1 1 0,-1 0 0,-4 0 0,6-1-26,1-1-1,-1 1 1,0 0 0,1 0-1,-1 0 1,0-1-1,1 1 1,-1 0-1,0 0 1,1-1 0,-1 1-1,1-1 1,-1 1-1,1-1 1,-1 1-1,1 0 1,-1-1-1,1 0 1,0 1 0,-1-1-1,1 1 1,-1-1-1,1 1 1,0-1-1,0 0 1,-1 1 0,1-1-1,0 0 1,0 1-1,0-1 1,0 0-1,0 1 1,0-1-1,0 0 1,0-1 0,0-1-11,0-1 0,0 1 0,1-1 0,-1 1 0,1-1 0,2-5 0,26-56 183,49-80 0,-68 129-177,1 0-1,0 1 0,1 0 1,1 1-1,19-18 0,-20 22 17,-1 0 1,1 2-1,1-1 0,0 2 0,0 0 1,0 0-1,21-6 0,-28 11-14,-1 0-1,1 1 0,0 0 1,0 0-1,-1 0 1,1 1-1,0 0 0,10 1 1,-11 0-340,-1 0 0,1 0-1,-1 1 1,0 0 0,0-1 0,0 1 0,0 1 0,0-1 0,-1 0 0,1 1-1,0 0 1,4 5 0,13 16-4263,2 7 1450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32:16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1016 1888,'0'0'7621,"1"2"-6757,0-2-875,-1 1 208,1 0 0,0-1 0,-1 1 0,1 0 1,0-1-1,0 1 0,0-1 0,0 1 0,0-1 0,0 1 1,-1-1-1,1 1 0,0-1 0,0 0 0,0 1 0,0-1 1,1 0-1,-1 0 0,0 0 0,0 0 0,0 0 1,0 0-1,0 0 0,0 0 0,0-1 0,0 1 0,0 0 1,0-1-1,0 1 0,1-1 0,2-3-29,-1 1-1,0-1 0,0 0 1,0 0-1,-1 0 0,0 0 1,1 0-1,1-7 1,13-41 752,-12 34-632,10-31 445,25-50 0,-22 55-414,-2-1-1,18-75 0,1-97 66,-17-83 528,-18 296-843,0 0-1,-1 0 1,1 0 0,-3-6-1,3 9-69,0 1-1,0-1 0,0 1 0,0-1 0,0 1 1,0-1-1,-1 1 0,1-1 0,0 1 0,0-1 0,-1 1 1,1-1-1,0 1 0,-1 0 0,1-1 0,0 1 1,-1-1-1,1 1 0,0 0 0,-1 0 0,1-1 0,-1 1 1,1 0-1,-1 0 0,1-1 0,-1 1 0,1 0 1,-1 0-1,1 0 0,-1 0 0,1 0 0,-1 0 0,1 0 1,-1 0-1,1 0 0,-1 0 0,1 0 0,-1 0 1,1 0-1,-1 0 0,1 0 0,-1 0 0,1 0 0,0 1 1,-1-1-1,1 0 0,-1 0 0,1 1 0,-1-1 0,0 1 1,-2 3-13,-1-1 0,1 1 1,0 0-1,0 0 1,1 1-1,-1-1 1,1 1-1,0-1 0,0 1 1,-2 7-1,-9 32 88,-14 74 0,9-33-14,-99 406 84,94-396 272,-5 0 0,-56 131 0,78-213-312,0 0 0,1 1 0,-4 17 0,9-31-101,0 0-1,-1 0 1,1 1-1,0-1 1,0 0 0,0 0-1,0 0 1,0 1-1,0-1 1,0 0-1,0 0 1,0 1-1,0-1 1,0 0 0,0 0-1,0 1 1,0-1-1,0 0 1,0 0-1,0 1 1,0-1-1,0 0 1,0 0 0,0 1-1,0-1 1,0 0-1,1 0 1,-1 0-1,0 1 1,0-1-1,0 0 1,0 0 0,0 0-1,1 1 1,-1-1-1,0 0 1,0 0-1,1 0 1,-1 0-1,0 0 1,0 1 0,0-1-1,1 0 1,-1 0-1,0 0 1,0 0-1,1 0 1,-1 0-1,0 0 1,0 0 0,1 0-1,-1 0 1,0 0-1,0 0 1,1 0-1,-1 0 1,0 0-1,0 0 1,1 0 0,-1-1-1,17-9 88,-7 1-79,-1-2 0,0 1 0,0-1 0,-1-1 1,7-12-1,30-67 54,-12 23-43,-14 34-52,2 2 0,1 1 0,1 1-1,1 0 1,2 2 0,1 1 0,1 1-1,45-32 1,98-58 265,-174 137 272,-10 103 21,12-103-479,1 0 0,6 42 0,-3-49-19,-1 0 1,2 0-1,0-1 1,1 1 0,9 17-1,-12-26 7,1-1 1,0 1-1,0-1 0,0 0 1,1 0-1,-1 0 0,1 0 1,0-1-1,0 0 0,0 1 0,1-2 1,-1 1-1,1 0 0,9 3 1,-10-5-22,0 1 1,1-2-1,-1 1 1,0 0-1,0-1 1,0 0 0,1 0-1,-1 0 1,0 0-1,1-1 1,-1 1-1,0-1 1,0 0-1,0-1 1,0 1 0,0-1-1,0 1 1,0-1-1,3-3 1,3-2-10,-1 0-1,0 0 1,0-1 0,-1-1 0,11-14-1,33-51 98,-42 59-104,65-108-443,-69 112 424,-1 0 0,0-1-1,3-12 1,-7 20-1,0 1-1,0-1 1,0 1-1,0-1 1,-1 1-1,0-1 1,0 1-1,0-1 1,0 0-1,0 1 0,-1-1 1,0 1-1,1-1 1,-1 1-1,-2-4 1,3 6 10,-1 0 1,1 0-1,-1 0 1,1 0-1,-1 1 1,1-1-1,-1 0 1,0 1-1,1-1 1,-1 0-1,0 1 0,0-1 1,1 1-1,-1-1 1,0 1-1,0-1 1,0 1-1,0-1 1,1 1-1,-1 0 1,0 0-1,0-1 1,0 1-1,-2 0 1,2 0-1,-1 1 1,1-1 0,-1 0 0,1 1 0,-1 0-1,1-1 1,0 1 0,-1 0 0,1-1 0,0 1-1,-1 0 1,1 0 0,-2 2 0,-1 2 17,-1 0 1,1 0 0,0 1 0,0 0-1,-5 9 1,3 1 71,0-1 0,1 1 0,1 0 0,0 0 0,1 0 0,-1 17 0,3 1 144,4 65 0,-2-91-173,0 0 0,0-1 0,1 0 0,0 1 0,0-1 0,1 0 0,0 0 0,1 0 0,-1 0 0,7 9 0,-7-12-29,1 0-1,-1-1 1,0 1 0,1-1 0,0 0 0,0 1 0,0-2 0,0 1 0,0 0 0,0-1 0,1 0-1,-1 0 1,1 0 0,0-1 0,-1 1 0,1-1 0,7 1 0,1-2 6,1 0 1,-1-1 0,0 0 0,-1-1-1,1 0 1,0-1 0,0 0-1,-1-2 1,0 1 0,16-9-1,2-2 40,-2-2-1,52-39 0,-48 30-80,53-54 0,-69 62-46,0-1 1,-2-1-1,0 0 0,17-32 0,-30 49 37,0 1-1,0 0 1,0-1 0,0 0-1,-1 1 1,1-1 0,-1 1 0,1-1-1,-1 0 1,0 1 0,0-1-1,-1-4 1,1 6 12,0 0 1,0 0-1,-1 0 0,1 0 1,-1 0-1,1 1 1,-1-1-1,1 0 0,-1 0 1,1 1-1,-1-1 0,0 0 1,1 1-1,-1-1 1,0 0-1,0 1 0,1-1 1,-1 1-1,0-1 0,0 1 1,0 0-1,0-1 1,0 1-1,0 0 0,0 0 1,1-1-1,-1 1 0,0 0 1,0 0-1,0 0 1,0 0-1,0 0 0,0 0 1,0 1-1,0-1 0,0 0 1,-1 1-1,-4 0 48,1 1 0,0 0 0,0 0 0,0 0 0,0 0 0,1 1 0,-1 0 0,1 0 0,-1 0 0,1 0 0,0 1 1,0 0-1,-6 8 0,4-4 32,0 0 0,0 1 0,1 0 0,1 0 1,-1 0-1,-3 13 0,5-13 2,0 0 0,1 1 0,1-1-1,-1 0 1,1 1 0,1-1 0,0 1 0,0-1 0,3 19-1,-1-20-15,0-1 0,1 0 0,-1 0 0,1 0 0,1 0 0,-1 0 0,1-1 0,0 1 0,1-1 0,-1 0 0,1 0-1,10 8 1,-12-11-57,1 0 0,0-1 0,0 1-1,0-1 1,0 0 0,0 0 0,0 0-1,1-1 1,-1 1 0,0-1-1,1 0 1,-1-1 0,1 1 0,0-1-1,-1 1 1,1-2 0,-1 1 0,1 0-1,-1-1 1,1 0 0,-1 0-1,1 0 1,6-3 0,8-4-523,1-1 1,-2-1-1,33-22 1,-28 18-435,41-26-973,89-59-7800,-124 78 7223,-1-1-1,-1-1 1,25-30-1,16-29-1197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6:14.6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4 848 2144,'-1'1'1518,"1"-1"-1436,0 0 0,0 0 0,0 0 0,0 0 0,0 0 0,0 0 0,0 0-1,-1 0 1,-1-1 1885,2 1-1885,8-10 256,0 0 0,1 0-1,0 1 1,0 0 0,1 0 0,0 1 0,20-12 0,20-16 137,-30 18-348,-1-1-1,0-1 0,-2-1 1,0 0-1,-1-1 0,15-30 0,-8 9-40,-2-2 0,24-71 0,18-104 367,-61 204-408,0 1-1,-1 0 1,-1-17 0,0 22 0,1 9-54,-1 0-1,0 0 1,0 0 0,0 0-1,0 0 1,0 0-1,-1 0 1,1 0 0,0 0-1,0 0 1,-1 0 0,1 0-1,0 0 1,-1 1-1,1-1 1,-1 0 0,1 0-1,-1 0 1,0 1 0,1-1-1,-1 0 1,0 0 0,0 1-1,1-1 1,-1 1-1,0-1 1,0 1 0,0-1-1,0 1 1,1-1 0,-2 1-1,0 0-1,1-1 0,0 1 0,-1 1 0,1-1 0,-1 0 0,1 0 0,0 0 0,-1 1-1,1-1 1,0 1 0,0-1 0,-1 1 0,1-1 0,0 1 0,0 0 0,0 0 0,0 0 0,-1-1 0,1 1 0,1 0-1,-1 0 1,-1 2 0,-15 19 271,2 0 0,0 2 0,-18 40 0,24-41-115,1 1-1,-9 47 0,9-34-70,-18 107 7,23-119 31,2 1 0,0 0-1,5 42 1,-2-58-63,-1-1 0,1 0-1,1 0 1,0 0 0,0 0 0,0 0 0,1 0 0,1-1 0,-1 0-1,1 0 1,10 12 0,-11-16 40,1 1-1,-1-1 1,1 0 0,0 0-1,0 0 1,1-1-1,-1 0 1,1 0 0,0 0-1,0-1 1,0 0 0,0 0-1,0 0 1,0-1-1,0 0 1,0 0 0,13 0-1,-13-1-18,0-1 0,0 1 0,0-1 1,0 0-1,-1-1 0,1 1 0,0-1 0,-1 0 0,1-1 0,-1 1 0,1-1 0,-1 0 0,7-6 0,-4 3-26,-1-1 0,-1 0 0,1 0 0,-1-1 0,0 1 0,-1-1 0,8-16 0,45-105 113,-43 94-180,-9 19-42,1 1 0,1 0 0,0 0 0,21-27 0,-28 41 50,0 0 1,1 0-1,-1-1 1,0 1 0,1 0-1,-1 0 1,1 0-1,-1 1 1,1-1-1,0 0 1,-1 0 0,1 1-1,0-1 1,-1 1-1,1 0 1,0-1 0,3 1-1,-2 0-3,0 1 1,0-1-1,-1 1 0,1-1 0,0 1 0,0 0 0,0 0 0,-1 1 0,6 2 1,0 1 19,0 1 0,0 1 0,0 0 1,13 15-1,-8-7 52,-6-9-72,0 1 0,-1 1-1,0-1 1,-1 1 0,1 0 0,-1 0 0,-1 1-1,0-1 1,4 10 0,-8-17 48,0-1 0,0 1 0,0-1-1,1 0 1,-1 1 0,0 0 0,0-1 0,0 1 0,0-1 0,0 1 0,0-1 0,0 1-1,0-1 1,0 1 0,0-1 0,0 1 0,0-1 0,0 1 0,-1-1 0,1 1 0,0-1-1,0 1 1,-1-1 0,1 1 0,0-1 0,0 0 0,-1 1 0,0 0-10,0-1 0,0 0 0,1 0 0,-1 0 0,0 0 1,0 0-1,1 0 0,-1 0 0,0 0 0,1 0 0,-1 0 0,0-1 0,0 1 0,1 0 1,-1 0-1,-1-1 0,-6-4 4,-1 0 1,-10-8 0,13 9 39,-3-2 44,-5-4-133,0 1 1,0 1-1,0 0 0,-20-7 0,31 14 11,0 1 0,0-1 0,0 1 0,0 0 0,0 0 0,0 0-1,0 0 1,0 0 0,0 0 0,0 1 0,0 0 0,0-1 0,0 1 0,0 0 0,1 1 0,-1-1 0,0 0-1,1 1 1,-1 0 0,1-1 0,-1 1 0,1 0 0,0 0 0,0 0 0,0 1 0,0-1 0,-2 3-1,-5 12-7,0 1 0,1 1 0,1 0 0,1 0 0,0 0 0,2 0 0,-4 29 1,7-43 14,1 1 0,0-1 0,1 1 1,-1-1-1,1 1 0,3 8 0,-4-11 32,1-1 0,0 0 1,-1 1-1,1-1 0,0 0 0,1 1 0,-1-1 0,0 0 0,1 0 0,-1 0 0,1 0 0,-1-1 0,1 1 0,0 0 0,0 0 0,3 1 0,-3-2 14,0-1 0,1 1 0,-1-1 1,0 0-1,0 0 0,0 0 0,0 0 0,0 0 0,0 0 0,0 0 0,0-1 0,1 1 0,-1-1 1,0 0-1,0 0 0,-1 1 0,1-1 0,0 0 0,3-2 0,4-4 85,0 1 0,11-11-1,-17 14-87,6-5 35,-1 0 0,0-1-1,-1 0 1,0 0-1,0-1 1,-1 0-1,0-1 1,4-10-1,4-14-264,11-42 1,-20 58 111,-5 26-21,-1-1 0,1 0 1,0 0-1,1 1 1,-1-1-1,1 0 0,1 0 1,-1 1-1,4 8 0,-1-2 152,1-2-1,0 1 1,0 0-1,13 18 1,-12-23-10,-1 0 0,1 0-1,1 0 1,0-1 0,-1 0 0,2 0 0,-1 0 0,11 5 0,-13-9 26,-1 0 0,0 0 0,1 0 0,-1-1 0,1 1 0,0-1 0,-1 0 0,1-1 0,0 1 0,0-1 0,-1 0 0,1 0 0,0 0 0,0-1 0,-1 0 0,1 0 0,8-2 0,-5-1 2,-1 1 0,1-1 0,0 0 1,-1-1-1,0 0 0,0 0 0,0-1 1,-1 1-1,0-2 0,9-9 0,0-5-89,-1 0 0,14-28 0,-9 15-118,-4 15 104,-13 17 3,-2 2 22,1 0 0,-1 0 0,0 0 0,0 0 0,0-1 1,0 1-1,1 0 0,-1 0 0,0 0 0,0 0 0,0 0 0,1 0 0,-1 0 1,0 0-1,0 0 0,0 0 0,1 0 0,-1 0 0,0 0 0,0 0 0,1 0 1,-1 0-1,0 0 0,0 0 0,0 0 0,1 0 0,-1 0 0,0 0 0,0 0 1,0 0-1,1 0 0,-1 0 0,0 0 0,0 1 0,0-1 0,1 0 0,6 10-211,0 15 41,-5 38 54,-3-46 171,1 1 0,4 24 1,-3-10 669,1-33-410,2-2-233,0 0 0,0 0 0,-1-1 0,1 0 0,-1 1 0,0-1 0,3-6 0,20-35-84,-18 31-24,5-9 20,29-39 0,-35 53-30,1 1 0,-1-1 0,2 1 0,-1 1 0,1-1 0,18-10 0,-26 17 34,1 0-1,-1 0 1,1 1-1,-1-1 0,1 0 1,-1 1-1,1-1 1,0 1-1,-1-1 1,1 1-1,0 0 1,-1 0-1,1 0 1,0 0-1,0 0 1,-1 0-1,1 0 1,0 1-1,-1-1 1,1 1-1,1 0 1,-1 0-3,0 0 1,-1 0-1,1 1 1,-1-1-1,1 1 1,-1-1 0,1 1-1,-1 0 1,0-1-1,0 1 1,0 0-1,0 0 1,0 0-1,0 0 1,-1 0 0,2 4-1,0 5 13,0 1-1,-1 0 1,0 0-1,-2 20 1,1-17-23,0 0 1,2 17-1,-1-27 32,0 0-1,0 0 0,0 0 0,1-1 0,0 1 0,0-1 0,0 1 0,0-1 1,1 0-1,4 7 0,-5-9 25,0-1 1,0 1-1,0-1 1,0 1-1,1-1 1,-1 0-1,0 0 1,0 0-1,1 0 0,-1 0 1,1 0-1,-1-1 1,1 1-1,-1-1 1,1 0-1,-1 1 1,6-2-1,4 1 110,1-2 0,15-2-1,-20 2-109,22-4 30,-1-1 0,41-15 0,-54 15-52,-1 0 1,0 0 0,-1-2-1,0 1 1,0-2-1,12-11 1,-19 16 10,-1-1-1,0 0 1,0 0 0,-1-1-1,0 1 1,0-1 0,0 0-1,-1 0 1,5-11 0,-7 12 18,5-18-101,-7 23 56,1 0 0,-1 1 0,0-1 0,0 0 0,0 1 0,0-1 0,0 0 0,0 1 0,-1-1 0,1 0 0,0 1 0,0-1 0,0 0 0,-1 1 0,1-1 0,0 1 0,0-1 0,-1 0 0,1 1 0,-1-1 0,1 1 0,-1-1 0,1 1 0,0-1 0,-1 1 0,0-1 0,1 1 0,-1 0 0,1-1 0,-1 1 0,0-1 0,0 1-8,0 0 1,1 0-1,-1 0 1,0 0-1,1 0 0,-1 0 1,0 0-1,1 0 1,-1 1-1,0-1 0,1 0 1,-1 0-1,0 0 0,1 1 1,-1-1-1,1 0 1,-1 1-1,1-1 0,-1 1 1,1-1-1,-1 1 1,0 0-1,-12 13-103,9-9 74,-35 38-40,-19 23 74,52-59-6,-1 3-2,0-1 1,0 1-1,-9 19 1,15-26 27,0 0 1,0 0-1,0 0 0,0 0 1,1 0-1,-1 1 0,1-1 0,-1 0 1,1 0-1,0 1 0,1-1 1,-1 0-1,1 0 0,-1 0 1,1 1-1,0-1 0,0 0 0,2 5 1,-2-7 5,-1 0 0,1 0 0,0 0 0,0-1 0,-1 1 0,1 0 0,0 0 0,0 0 0,0-1 0,0 1 0,0 0 0,0-1 0,0 1 0,0-1 0,0 1 0,0-1 0,0 0 0,1 0 0,-1 1 0,0-1 0,0 0 0,0 0 1,0 0-1,0 0 0,1 0 0,-1 0 0,0 0 0,0 0 0,0-1 0,0 1 0,3-1 0,-2 0 18,1 0 0,0 0 0,-1 0 0,1-1 1,-1 1-1,0-1 0,1 1 0,-1-1 0,0 0 0,0 0 0,0 0 1,3-4-1,-1 0-4,-1 0 0,0-1 0,0 0 0,0 1 0,-1-1-1,0 0 1,-1 0 0,2-14 0,-2-5 4,-2-30 0,0 14-141,2 35 56,-1 6 25,0 0 0,0-1 1,0 1-1,1 0 0,-1-1 1,-1 1-1,1 0 0,0-1 0,0 1 1,0 0-1,-1-1 0,1 1 1,-1 0-1,1 0 0,-1-1 0,1 1 1,-2-1-1,2 2 7,-1 0 0,1 0 0,0 1 1,-1-1-1,1 0 0,0 1 0,0-1 0,-1 0 0,1 1 0,0-1 0,0 0 1,-1 1-1,1-1 0,0 0 0,0 1 0,0-1 0,0 1 0,-1-1 0,1 1 0,0-1 1,0 1-1,-2 15-116,1 1 0,2 29 0,0-11-48,9 225 173,-7 7 566,-3-263-515,-1 0 1,1 1 0,-1-1-1,0 0 1,0 0-1,0 1 1,-1-1 0,0 0-1,0 0 1,0-1 0,0 1-1,-5 6 1,5-8-14,0 0-1,0 0 1,0 0 0,-1 0-1,1 0 1,0 0-1,-1-1 1,0 1 0,1-1-1,-1 0 1,0 0 0,0 0-1,0 0 1,0 0 0,0-1-1,0 1 1,0-1 0,-4 0-1,-7 0 24,1-1 0,-1-1-1,1 0 1,0-1 0,0-1-1,0 0 1,0 0 0,-19-11 0,13 5-28,1 0 1,1-2-1,-1 0 1,-27-27-1,41 35-23,0 0 0,0-1 1,0 1-1,1-1 0,-1 0 0,1 0 0,0 0 0,1 0 0,-1 0 0,1-1 0,0 1 0,1-1 0,-1 0 0,1 1 0,0-1 0,0 0 1,1 0-1,0 0 0,0 0 0,0 1 0,1-1 0,1-9 0,0 12 4,-1 0-1,1 0 0,-1 0 1,1 1-1,0-1 1,0 0-1,0 1 1,1 0-1,-1-1 1,0 1-1,1 0 1,0 0-1,-1 0 1,5-1-1,2-3-38,1 2 0,0-1 0,12-3 0,12-1-35,38-5 0,-40 9 58,-1-2 0,33-11 0,-24 2 86,-1-2 0,0-2 0,-1-1 0,-2-2-1,37-30 1,-65 47-64,0-1-1,0 0 0,-1 0 1,0 0-1,-1-1 0,0 0 1,0-1-1,0 1 0,-1-1 1,0 0-1,-1-1 0,0 1 1,-1-1-1,0 1 0,3-15 1,-4 10 52,0-26 1,-2 36-83,0 1 0,0 0 0,-1-1 0,1 1 0,-1 0 0,0 0 0,0 0 0,0 0 0,0 0 0,0 0 0,-1 0 0,1 0 0,-5-5 0,6 7 9,-1 1 0,0-1 0,0 1 0,1-1-1,-1 0 1,0 1 0,0-1 0,0 1 0,0 0 0,0-1 0,0 1 0,0 0-1,0 0 1,0-1 0,0 1 0,0 0 0,0 0 0,0 0 0,0 0 0,0 0 0,0 0-1,0 1 1,0-1 0,1 0 0,-1 0 0,0 1 0,0-1 0,0 1 0,0-1-1,-1 2 1,-2 0 48,1 0 0,-1 0 0,1 1 0,0 0 0,-5 5 0,-4 5-261,9-11 188,0 1-1,1 0 0,-1 0 0,1-1 1,0 1-1,-1 1 0,1-1 1,1 0-1,-1 0 0,0 1 0,-1 6 1,1-1 26,0-1 0,1 1 0,0-1 1,1 1-1,0 0 0,1 8 0,0-13 16,-1 0 0,1 0-1,1 0 1,-1 0 0,1 0-1,-1 0 1,1-1 0,0 1-1,0-1 1,1 1 0,-1-1-1,1 0 1,-1 0 0,7 5-1,-6-4 19,1-1-1,0 0 0,0 0 1,0-1-1,1 1 0,-1-1 0,1 0 1,-1 0-1,1 0 0,0-1 1,0 1-1,0-1 0,0 0 1,0-1-1,0 1 0,0-1 1,0 0-1,0 0 0,0-1 0,0 1 1,6-3-1,10 0 35,1-2 0,-2-1 0,1 0 1,-1-1-1,0-2 0,21-11 0,89-60-174,-125 77 112,25-16-13,-29 19 5,0-1-1,0 1 1,0-1 0,0 1-1,0-1 1,0 1 0,0 0 0,0-1-1,1 1 1,-1 0 0,0 0 0,0 0-1,0 0 1,0 0 0,0 0 0,1 0-1,-1 0 1,0 1 0,0-1-1,0 0 1,0 1 0,0-1 0,2 1-1,-2 1-3,0-1-1,0 1 0,-1-1 0,1 1 1,0-1-1,-1 1 0,1 0 0,-1-1 0,0 1 1,1 0-1,-1-1 0,0 1 0,0 0 1,0-1-1,0 1 0,0 0 0,-1 2 1,0 5-26,1 1 69,-1 0 0,0 0 0,-1 0 1,0 0-1,-1 0 0,0-1 0,-1 1 0,1-1 1,-2 0-1,0 0 0,-7 11 0,6-16 634,12-9-450,-2 3-190,-1-1-1,1 0 1,-1 0 0,0-1 0,1 1 0,-2-1 0,1 1 0,0-1 0,-1 0 0,2-5 0,7-7-5,42-48-95,-51 62 63,-1 0 0,1 0 0,0 0-1,0 0 1,1 0 0,-1 0 0,0 0 0,1 1-1,-1-1 1,1 1 0,4-2 0,-6 3 4,-1 0 0,1 0 0,0 0-1,-1-1 1,1 1 0,0 0 0,-1 0 0,1 0 0,0 1 0,-1-1 0,1 0 0,-1 0 0,1 0 0,0 0 0,-1 1-1,1-1 1,-1 0 0,1 0 0,0 1 0,-1-1 0,1 1 0,0 0-4,0 0 0,0 0-1,0 1 1,-1-1 0,1 0 0,0 0 0,-1 0 0,1 1-1,-1-1 1,0 0 0,1 1 0,-1-1 0,0 0 0,0 3-1,6 65-254,-6-66 291,0 0-1,1 0 1,-1 0-1,1-1 0,0 1 1,0 0-1,0-1 1,0 1-1,0-1 0,0 1 1,4 4-1,-4-6 2,-1 0 1,1 0-1,0 0 0,0 0 0,0-1 0,-1 1 0,1 0 1,0 0-1,0 0 0,0-1 0,0 1 0,0-1 0,1 1 0,-1-1 1,0 1-1,0-1 0,0 1 0,0-1 0,1 0 0,-1 0 0,0 0 1,0 0-1,0 0 0,1 0 0,-1 0 0,0 0 0,0 0 1,2-1-1,4-2 14,-1 0 1,0 0 0,0-1 0,-1 1-1,1-2 1,-1 1 0,8-8 0,31-39 5,-39 45-38,24-34 32,-1-1 1,35-70 0,28-97 111,-80 177-180,0-1-1,-2 0 0,9-58 1,-18 88 3,0 1 1,0 0-1,1-1 1,-1 1-1,0 0 1,-1-1-1,1 1 1,0 0-1,0 0 1,0-1-1,-1 1 1,1 0-1,-1 0 1,1-1 0,-2-1-1,2 3 18,0 0 0,-1 0 0,1 0 0,0 0 0,0-1 0,0 1 1,-1 0-1,1 0 0,0 0 0,0 0 0,-1 0 0,1 0 0,0 0 0,0 0 0,-1 0 0,1 0 0,0 0 0,0 0 0,-1 0 0,1 0 1,0 0-1,0 0 0,-1 0 0,1 0 0,0 0 0,0 0 0,-1 0 0,-9 9-225,6-3 207,1-1 1,-1 1-1,1-1 1,1 1-1,-1 0 1,1 0 0,-1 7-1,-9 47 56,8-27-47,1 1-1,1 0 0,2 0 1,2-1-1,10 62 1,-8-74 70,1 0 0,2 0 0,0 0 1,1-1-1,0 0 0,2 0 0,1-1 0,0 0 0,1-1 1,16 18-1,-18-26 71,0-1 1,0 0-1,1-1 1,15 9-1,-23-15-119,0-1 1,0 0-1,0 1 1,0-1-1,0-1 1,0 1-1,1 0 1,-1-1-1,0 1 1,1-1-1,-1 0 1,0 0-1,0 0 1,1-1-1,-1 1 1,0-1-1,0 0 1,1 0-1,5-2 1,-6 1-567,1 0 0,0 0 0,-1 0 0,1 0 1,-1-1-1,6-5 0,-7 6-428,0-1 1,0 1-1,0 0 0,0-1 1,0 0-1,-1 1 0,1-1 1,-1 0-1,1-4 0,2-8-3480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6:14.9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69 5408,'-32'-8'1984,"32"11"-1536,3 2 992,7-5-992,4-5 1952,7-2-1344,11-1 640,9 0-992,7-1-544,7 1-128,-2 5 416,2-2-225,-10 1-31,-8 1-96,-6-2-3103,-9 2 1631,-4 3-5568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6:15.3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6 185 4384,'-5'-5'2016,"10"10"-1760,3-5 1632,10-5-1088,14-7 1216,26-3-1152,23-5-32,18-5-480,-5 5 192,6-3-320,-2-2 96,15 2-192,3 6-5760,2 17 3040,-7 0-1280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6:17.1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251 662 2560,'0'-1'125,"0"1"1,0 0 0,0-1-1,0 1 1,0 0-1,0-1 1,0 1-1,0-1 1,-1 1 0,1 0-1,0-1 1,0 1-1,0 0 1,0-1-1,-1 1 1,1 0-1,0 0 1,0-1 0,-1 1-1,1 0 1,0 0-1,-1-1 1,1 1-1,0 0 1,-1 0 0,1 0-1,0 0 1,-1-1-1,1 1 1,0 0-1,-1 0 1,1 0-1,-1 0 1,-18 1 1852,-17 10-609,25-5-1172,-1 0 0,1 1 0,0 0 0,1 1 0,0 0 0,0 0 0,0 1 0,1 0 0,1 1 0,0 0 0,0 1 0,1-1 0,-12 24 0,11-18-131,1 0 0,1 1 0,1 0 0,0 0 0,1 0 0,1 0 0,0 1 0,2-1 0,0 31 0,1-44-14,1 1 0,-1 0 0,1-1 0,0 0 0,1 1 0,-1-1 0,1 0 0,0 1 0,0-1 0,0 0-1,0 0 1,1 0 0,5 5 0,-7-7-16,0-1 0,1 0 0,-1 1 0,1-1 0,-1 0 0,1 0 0,-1 0 0,1-1-1,0 1 1,0 0 0,-1 0 0,1-1 0,0 1 0,0-1 0,0 0 0,0 0 0,-1 1 0,1-1 0,0 0 0,0-1-1,0 1 1,0 0 0,0 0 0,-1-1 0,1 1 0,0-1 0,0 0 0,-1 1 0,1-1 0,0 0 0,-1 0-1,1 0 1,-1 0 0,3-2 0,2-2 22,-1-1 0,-1 1 0,1-1 0,-1 0 0,0 0 0,0-1 0,0 1 0,-1-1 0,0 0 0,3-12 0,0 3-2,23-61 50,23-103 1,-50 175-102,-1 0 0,0 0 0,0-1 0,0 1-1,-1 0 1,1-1 0,-1 1 0,-1 0 0,1-1 0,-1 1 0,0 0 0,-2-9 0,2 14-9,1-1 1,0 1-1,0-1 0,0 1 1,-1-1-1,1 1 1,0 0-1,-1-1 0,1 1 1,0-1-1,-1 1 1,1 0-1,0-1 0,-1 1 1,1 0-1,-1-1 1,1 1-1,-1 0 1,1 0-1,-1 0 0,1-1 1,-1 1-1,1 0 1,-1 0-1,1 0 0,-1 0 1,1 0-1,-1 0 1,1 0-1,-1 0 0,-1 0-4,1 1-1,0-1 1,0 1-1,-1-1 1,1 1-1,0 0 1,0 0-1,0 0 1,0-1-1,0 1 1,-1 2-1,-2 1-15,1-1 0,0 1 0,0 1 0,1-1 0,-4 7 1,2 3 44,0 1 1,1 0 0,1-1 0,0 1 0,1 0-1,1 0 1,0 0 0,1 0 0,1 0 0,5 24 0,-1-16 125,-4-10-93,1-1 0,1 0-1,9 22 1,5 3 202,-18-37-249,0 1 0,0-1 1,1 1-1,-1-1 0,0 1 0,0-1 0,0 0 0,1 1 1,-1-1-1,0 1 0,1-1 0,-1 0 0,0 1 0,1-1 1,-1 0-1,0 1 0,1-1 0,-1 0 0,1 0 0,-1 1 1,0-1-1,1 0 0,-1 0 0,1 0 0,-1 0 0,1 0 1,-1 1-1,1-1 0,-1 0 0,1 0 0,0 0 0,1 0 628,0-1-582,0 1 1,1-1-1,-1 0 0,0 1 1,1-1-1,-1 0 0,4-3 1,6-7 45,-1-1 0,0 0 0,0-1 1,11-18-1,-4 5 55,94-115 94,-49 62-133,-49 59-96,0 0 0,-1-1-1,-2-1 1,0 0 0,-1 0 0,7-26-1,30-143-64,-36 142-2,3-12-2,-4 24 43,7-62 0,-17 96-27,1-1-1,-1 1 1,0-1-1,0 1 1,0-1-1,0 1 1,-1-1 0,1 1-1,-1 0 1,0-1-1,0 1 1,0 0-1,-1-1 1,-2-4-1,4 7 28,-1 1 0,1 0-1,-1-1 1,1 1 0,-1 0-1,1-1 1,-1 1 0,1 0 0,-1 0-1,1 0 1,-1-1 0,1 1 0,-1 0-1,1 0 1,-1 0 0,0 0 0,1 0-1,-1 0 1,1 0 0,-1 0-1,1 0 1,-1 0 0,1 1 0,-1-1-1,1 0 1,-1 0 0,1 0 0,-1 1-1,1-1 1,-1 0 0,1 0 0,-1 1-1,1-1 1,-1 1 0,1-1-1,0 0 1,-1 1 0,-15 19-170,9-8 153,1 1 1,1 0 0,0 0 0,0 0-1,2 0 1,0 1 0,-2 19-1,0-6 3,-6 28-5,3 2 1,2 0 0,3 91-1,6-120 102,1 0 0,1-1 0,13 44 0,37 75 340,-52-139-265,1 1 0,-1-1-1,1 1 1,1-1-1,6 9 1,-10-15-174,0 0-1,0 0 1,0 0-1,0 0 1,0 0-1,0-1 1,0 1 0,0 0-1,0 0 1,0-1-1,1 1 1,-1 0-1,0-1 1,0 1-1,1-1 1,-1 0-1,0 1 1,0-1 0,1 0-1,-1 0 1,1 0-1,-1 0 1,0 0-1,1 0 1,-1 0-1,0 0 1,1-1 0,-1 1-1,0-1 1,0 1-1,1 0 1,-1-1-1,0 0 1,0 1-1,0-1 1,0 0 0,1 0-1,-1 0 1,0 1-1,-1-1 1,1 0-1,0 0 1,1-2-1,0 0-727,0 0 0,0 0 0,0 0 0,-1 0 0,1 0 0,-1-1 0,0 1 0,0 0 0,0-1 0,-1 1-1,1-5 1,0-8-4555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6:17.5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36 249 6400,'-30'-32'2058,"29"31"-2004,1 1 0,-1-1 0,1 0 0,-1 1 0,1-1 0,0 0 0,-1 0 0,1 1 0,0-1 0,-1 0 0,1 0-1,0 0 1,0 1 0,0-1 0,0 0 0,0 0 0,0 0 0,0 0 0,0 1 0,0-1 0,0 0 0,0 0 0,0 0 0,1 1 0,-1-1-1,0 0 1,1 0 0,-1 1 0,0-1 0,2-1 0,0-1 224,0 1 1,1-1-1,-1 1 1,1 0-1,4-4 0,-3 3 60,25-18 1657,45-25-1,-37 27-1748,0 1-1,1 3 0,0 1 1,2 1-1,43-7 0,-75 18-264,0 1 0,-1 0-1,1 0 1,0 1-1,0 0 1,-1 1-1,1-1 1,10 3 0,-13-1-713,1 0 0,0 0 0,-1 0 0,6 3 0,12 11-1545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6:18.2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0 729 2144,'27'-5'818,"-22"5"-534,0-1 1,0 0-1,0 0 1,0 0-1,0 0 0,0-1 1,-1 0-1,1 0 1,-1 0-1,7-5 0,13-14 958,0-2 0,-1 0 0,27-38-1,-9 12-42,-16 19-227,-1-2 0,29-48 0,-43 63-670,-1-2 0,0 1 0,-2-1-1,0 0 1,-1-1 0,4-29 0,-6 25-236,-1-1-1,-2 1 1,0 0 0,-2-1 0,-5-38-1,5 34-331,1 28 266,0 1-1,0 0 1,0-1 0,0 1 0,0 0-1,0 0 1,0-1 0,0 1 0,0 0 0,0-1-1,0 1 1,0 0 0,0 0 0,0-1-1,0 1 1,0 0 0,0-1 0,0 1 0,0 0-1,1 0 1,-1-1 0,0 1 0,0 0-1,0 0 1,1-1 0,-1 1 0,0 0 0,0 0-1,0 0 1,1 0 0,-1-1 0,0 1-1,1 0 1,3 2-11,-3-2 8,6 3-31,0 1-1,0 1 1,0-1-1,0 1 1,-1 1-1,0-1 1,0 1-1,0 0 1,5 7-1,-4-3 45,-1 0-1,0 0 1,0 0-1,-1 1 1,7 20-1,-8-19-32,-1-5 17,0 1 0,-1-1-1,0 1 1,-1 0 0,1-1-1,-1 1 1,-1 0 0,0 14-1,-3-3 31,-1 0-1,-1 0 1,-8 22-1,8-26-15,1-2 0,1-1 1,1 1-1,1 0 1,0 0-1,0 0 1,1 0 0,1 0-1,0 0 1,3 14-1,-4-26 41,1 1 0,-1 0 1,1 0-1,-1 0 0,1 0 0,-1-1 0,1 1 0,0 0 1,0 0-1,0-1 0,0 1 0,0-1 0,0 1 1,1-1-1,-1 1 0,0-1 0,1 0 0,-1 0 0,1 0 1,-1 1-1,1-2 0,0 1 0,-1 0 0,1 0 0,0 0 1,0-1-1,-1 1 0,1-1 0,0 1 0,0-1 0,0 0 1,0 0-1,0 0 0,0 0 0,-1 0 0,1 0 0,0 0 1,0-1-1,0 1 0,2-1 0,82-19 170,-68 16-145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6:18.5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386 60 5408,'-4'-5'432,"-1"0"0,-1 0 0,-7-6 0,12 10-395,0 1 0,0 0 1,0 0-1,0 0 0,0-1 1,0 1-1,0 0 0,0 0 1,0 0-1,0 1 0,0-1 0,0 0 1,0 0-1,0 0 0,0 1 1,0-1-1,0 1 0,0-1 1,0 1-1,0-1 0,0 1 1,-1 0-1,-17 17 59,11-9 223,4-4 153,0-1 0,0 1 1,0 0-1,-5 10 0,8-13-375,1-1 0,-1 1 0,1 0 0,-1 0-1,1-1 1,0 1 0,-1 0 0,1 0 0,0 0 0,0 0 0,0-1-1,0 1 1,1 0 0,-1 0 0,0 0 0,1-1 0,0 1 0,-1 0-1,1 0 1,0-1 0,1 3 0,0-1 8,0 1 0,1-1 0,0 1 0,0-1 0,0 0 0,0 0 0,0 0 0,0-1 0,1 1 0,-1-1 0,1 1 0,0-1 0,0 0 0,0-1 0,0 1 0,0-1 0,0 0 0,0 0 0,1 0 0,-1 0 0,0-1 0,1 1 0,-1-1 0,0-1 0,0 1 0,1 0 0,-1-1 0,0 0 0,0 0 0,1 0 0,-1-1 0,0 1 0,0-1 0,0 0 0,-1 0 0,1 0 0,0-1 0,-1 1 0,0-1 0,1 0 0,3-5 0,-3 4 28,0-1-1,-1 1 0,1-1 1,-1 0-1,0 0 0,-1 0 0,1-1 1,2-7-1,-5 11-99,1-1 0,-1 1 0,0-1-1,1 1 1,-1-1 0,0 1 0,-1-1 0,1 1 0,0-1 0,-1 1 0,1-1 0,-1 1 0,0-1 0,0 1 0,0 0 0,0-1-1,0 1 1,0 0 0,-1 0 0,1 0 0,-3-3 0,-1 1-20,1 0 0,0 1 0,-1-1 0,0 1 1,1 0-1,-1 0 0,-1 0 0,1 1 0,0 0 0,-1 0 0,1 0 0,-11-1 0,-5-1-34,-1 2-1,-21 0 1,39 2 22,-18-1 0,0 2 0,1 1 0,-1 0-1,-21 6 1,31-5-16,1 0 0,1 0-1,-1 1 1,0 1-1,1 0 1,0 1 0,0-1-1,1 2 1,-12 9-1,17-12-371,-1 1-1,1 0 0,0 1 0,0-1 0,1 1 0,-1 0 0,1-1 0,1 2 1,-1-1-1,-2 10 0,-5 31-2113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6:23.8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495 305 1984,'-9'-10'4360,"-14"-4"-2459,13 9-1555,0 2 0,0-1 0,-1 1 0,1 1 0,-1 0 0,0 0 0,-18 0 0,3 2 72,1 2-1,-28 4 1,38-4-251,1 1 0,0 1 0,0 1-1,0 0 1,0 0 0,1 2 0,0-1 0,-19 14-1,23-13-138,0 0-1,0 0 0,1 1 1,0 0-1,0 0 0,1 1 1,0 0-1,1 1 0,0 0 1,0-1-1,-5 16 1,7-16 10,0 1 1,1-1-1,1 1 1,0 0-1,0 0 0,-1 19 1,3-26-9,0 0 0,1 0 0,-1 0 0,1 0 0,-1 0 0,1 0-1,0 0 1,0 0 0,0 0 0,1 0 0,-1 0 0,1 0 0,-1-1 0,1 1 0,0-1 0,0 1 0,0-1 0,0 0 0,1 0-1,-1 0 1,0 0 0,1 0 0,0 0 0,-1-1 0,1 1 0,3 0 0,-1 0 12,0 0 0,0 0 0,0-1-1,1 0 1,-1 0 0,0 0 0,0-1 0,1 0 0,-1 0 0,0 0 0,8-2 0,-5 0 22,0 0 0,0 0 0,0-1 0,0 0 0,0-1 0,11-6 1,-2-2 24,-1 0 0,0-1 1,0-1-1,-1-1 0,13-17 1,-14 16-39,-2-1 0,0-1 1,0 0-1,8-20 0,-14 26 25,-1 0 0,-1 0 0,0 0 0,-1-1 0,0 0 0,-1 1 0,2-25 0,-5 30-64,1-1 0,-1 1 0,0 0 0,-1 0 0,0 0 0,0 0 0,-4-7 1,-25-46-79,14 28 125,-28-45-395,45 76 305,-1 0-1,1 0 1,-1-1-1,0 1 1,0 0-1,0 0 1,0 0-1,0 0 0,0 0 1,0 0-1,0 0 1,0 0-1,-2-1 1,3 2 25,0 0 0,0 0 0,0 0 0,0 0 0,-1 0 0,1 0 0,0 0 0,0 0 0,0 0 0,0 0 0,0 0 0,-1 1 0,1-1 0,0 0 0,0 0 0,0 0 0,0 0 0,0 0 0,0 0 0,-1 0 0,1 0 0,0 0 0,0 0 0,0 1 0,0-1 1,0 0-1,0 0 0,0 0 0,0 0 0,-1 0 0,1 0 0,0 1 0,0-1 0,0 0 0,0 0 0,0 0 0,0 0 0,0 1 0,0 13-77,5 7-34,9 29 0,3 7 95,15 149 308,-25-140-8,4 0 0,19 70 0,-25-122 88,-1 1 0,-1 0 0,-1 0 0,2 29-1,0-48-221,-2-12-1799,-2 13 887,0 0 0,0 0 1,1 0-1,-1 0 1,1 1-1,1-4 0,6-13-2346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6:24.9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20 225 2144,'-2'-5'495,"-4"-6"317,5 10-547,0 0 1,0 0-1,0 0 1,0 0-1,1-1 1,-1 1-1,0 0 1,0-1-1,1 1 1,-1 0 0,1-1-1,-1 1 1,1-1-1,0 1 1,-1 0-1,1-1 1,0 1-1,0-1 1,0 1 0,0-1-1,0 1 1,0-1-1,1-2 1,0 2-148,-1 0 0,0 0 0,1 0 0,0 0 0,0-1 0,-1 1 0,1 0 0,0 1 0,1-1 0,-1 0 0,0 0 0,0 0 0,1 1 0,-1-1 0,4-2 0,-4 3-46,1 0 1,-1 0 0,1 0 0,-1 1 0,1-1 0,-1 0-1,1 1 1,-1 0 0,1-1 0,0 1 0,-1 0 0,1 0-1,0 0 1,-1 0 0,1 0 0,0 0 0,-1 0-1,1 0 1,0 1 0,1 0 0,-1 0-20,-1 0 0,1 0-1,0 0 1,-1 0 0,0 0 0,1 0 0,-1 1 0,1-1 0,-1 0-1,0 1 1,0 0 0,0-1 0,0 1 0,0-1 0,0 1-1,-1 0 1,1 0 0,0 3 0,5 30 444,-3-10-317,0-1-60,1 47 0,-4-45 83,6 43 0,-5-65-183,1 8 55,0 0-1,1 0 1,0 0-1,1 0 0,6 11 1,-9-20-43,0-1 1,0 0-1,0 0 0,1 0 1,-1 0-1,1 0 1,-1 0-1,1-1 0,0 1 1,0 0-1,0-1 0,0 1 1,0-1-1,0 0 1,0 0-1,0 0 0,0 0 1,1 0-1,-1 0 1,0 0-1,1-1 0,-1 1 1,1-1-1,-1 0 0,0 0 1,1 0-1,-1 0 1,1 0-1,-1 0 0,1-1 1,-1 1-1,3-2 0,1 0 34,-1 0 0,1 0-1,-1-1 1,1 0 0,-1 0-1,0 0 1,0-1 0,-1 0-1,1 0 1,-1 0-1,0 0 1,0-1 0,0 0-1,4-7 1,4-8 15,0-1-1,10-28 1,-11 22 7,-1 1 0,8-37 0,-15 49-81,-1 0-1,0 0 1,-1 0-1,0-1 1,-1 1-1,-3-23 0,-23-76 154,26 111-174,-1 0 0,1 0-1,0 0 1,0 0-1,0 0 1,0 0-1,0 0 1,0 0-1,1-3 1,-1 4 8,1 1 0,-1-1 1,1 0-1,-1 1 0,1-1 1,-1 1-1,1-1 0,-1 1 1,1-1-1,-1 1 0,1-1 1,0 1-1,-1 0 0,1-1 0,0 1 1,-1 0-1,1-1 0,0 1 1,-1 0-1,1 0 0,0 0 1,0 0-1,-1 0 0,1 0 1,0 0-1,0 0 0,0 0 0,4 0 1,1 1-1,-1 0 0,0 0 1,0 1-1,0-1 0,-1 1 1,1 0-1,0 0 0,-1 1 0,1-1 1,-1 1-1,0 0 0,6 6 1,4 3 229,-2 0-1,19 23 1,-24-24 568,-5-6-2628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6:25.4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64 50 3072,'0'-1'61,"0"1"1,0 0-1,0 0 0,0 0 0,0-1 1,0 1-1,0 0 0,0 0 1,0 0-1,0-1 0,0 1 0,0 0 1,0 0-1,0 0 0,0 0 1,0-1-1,-1 1 0,1 0 1,0 0-1,0 0 0,0-1 0,0 1 1,0 0-1,0 0 0,0 0 1,-1 0-1,1 0 0,0 0 1,0-1-1,0 1 0,0 0 0,-1 0 1,1 0-1,0 0 0,0 0 1,0 0-1,-1 0 0,1 0 0,-8 4 1166,-7 11-7,11-10-921,0 1 0,1 0-1,0 0 1,0 0 0,0 1-1,1-1 1,0 1 0,0-1-1,-1 13 1,3-17-216,0 1-1,0 0 1,0 0 0,1 0-1,-1 0 1,1 0 0,-1 0-1,1-1 1,0 1 0,0 0-1,1-1 1,-1 1 0,0-1-1,1 1 1,-1-1-1,1 1 1,0-1 0,0 0-1,0 0 1,0 0 0,0 0-1,1 0 1,-1-1 0,0 1-1,6 2 1,-5-2 24,0-1 1,1 1-1,-1-1 0,0 0 0,1 0 1,-1 0-1,0-1 0,1 1 1,-1-1-1,1 1 0,0-1 1,-1 0-1,1-1 0,-1 1 0,1-1 1,-1 1-1,6-3 0,-4 1 3,-1 0 0,1 0-1,-1-1 1,0 1-1,1-1 1,-1 0 0,-1 0-1,1-1 1,0 1 0,-1-1-1,5-6 1,-4 5-26,0-1 0,-1 1-1,0-1 1,0 0 0,-1 0 0,1 0 0,-1 0 0,-1 0 0,2-7-1,-2 8-47,-1 1 0,1 0 0,-1-1 0,0 1-1,-1 0 1,1-1 0,-1 1 0,0 0 0,0-1-1,0 1 1,0 0 0,-1 0 0,-3-6-1,4 7-17,-1 0 0,0 1 0,0-1 0,-1 1 0,1 0 0,0 0 0,-1 0 0,1 0 0,-1 0 0,0 0 0,0 1 0,0-1 0,0 1 0,0 0 0,0 0 0,0 0 0,0 0 0,0 0 0,0 1 0,-1-1 0,1 1 0,0 0 0,0 0 0,0 0 0,-1 0 0,1 1 0,-6 1 0,2 0-68,0 0 0,0 0 0,0 0 0,1 1 0,-1 0 0,0 1 0,1-1 0,0 1 0,0 0 0,0 1 0,-7 7 0,11-11-306,1 1 0,0 0 0,0 0 0,-1-1 0,1 1 0,0 0 0,0 0 0,1 0 0,-1 0 0,0 0 0,1 0 0,-1 0 0,1 0 0,-1 0 0,1 0 0,0 1 0,0-1 0,0 0-1,0 0 1,1 4 0,8 13-2278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32:19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144 898 7872,'-9'23'889,"1"0"0,1 0 1,-4 28-1,-21 156 3916,-1-63-2207,-1 7-364,27-120-1579,4-21-405,4-19-104,49-311 792,-42 271-787,2 2 0,3-1 0,1 2 0,38-82-1,-41 106-52,1 1 0,1 1 0,1 0 0,31-33 0,-32 41-16,0-1-1,1 2 0,0 0 0,1 1 0,0 0 0,1 1 0,22-9 1,-31 15 16,-1 1 0,0 0 1,1 0-1,0 0 0,-1 1 0,1 0 1,0 1-1,0-1 0,8 2 1,-12-1-55,0 0 1,-1 1 0,1 0-1,0-1 1,-1 1 0,1 0-1,0 0 1,-1 1 0,1-1-1,-1 0 1,0 1-1,1 0 1,-1-1 0,0 1-1,0 0 1,0 0 0,0 0-1,0 1 1,-1-1 0,1 0-1,-1 0 1,1 1 0,-1-1-1,0 1 1,1 4 0,1 4 3,0 0 1,-1 1-1,-1-1 1,1 1-1,-2-1 1,0 1 0,0 0-1,-1-1 1,-1 1-1,-3 11 1,0 1 56,-2 0 0,-1-1 0,-19 40 0,17-44-55,-1-1 0,-1 0 0,0 0 0,-1-1 0,-26 25 0,30-33-65,-1 0 1,0-1-1,0-1 0,-1 0 1,0 0-1,0-1 0,0 0 1,-1-1-1,0 0 0,-22 6 1,30-11-64,0 0 0,0 0 0,0 0 0,0 0 0,0 0 1,0-1-1,0 1 0,0-1 0,0 0 0,0-1 0,0 1 0,0-1 0,1 1 1,-5-4-1,7 4 44,0 1 0,-1-1 0,1 0 1,0 0-1,0 0 0,0 0 1,0 0-1,0 0 0,0 0 0,0 0 1,0 0-1,1 0 0,-1-1 0,0 1 1,1 0-1,-1 0 0,1-1 1,-1 1-1,1 0 0,0-1 0,-1 1 1,1-1-1,0 1 0,0-1 0,0 1 1,0 0-1,0-1 0,1 1 0,-1-1 1,0 1-1,1 0 0,-1-1 1,0 1-1,1 0 0,0-1 0,-1 1 1,1 0-1,0 0 0,0 0 0,-1-1 1,1 1-1,2-1 0,6-7 32,0 0-1,0 1 1,1 0 0,0 1-1,1 0 1,17-8 0,-12 6 13,94-50 191,30-17-223,-49 24 350,2 4 0,136-48 0,-170 72 599,-56 22-452,-11 4-249,-14 6 51,12-3-212,0 1 0,1-1 0,0 2 1,0-1-1,0 1 0,1 1 0,0-1 0,0 1 0,1 1 0,-6 9 0,-8 13-9,-26 54-1,42-75-37,-8 17 64,1 2 1,2-1-1,1 1 1,1 1 0,-4 30-1,9-29 129,3-30-206,0-1 1,0 1-1,0 0 0,0 0 0,0-1 0,0 1 0,0 0 1,0-1-1,1 1 0,-1 0 0,0-1 0,0 1 0,1 0 1,-1-1-1,0 1 0,1 0 0,-1-1 0,0 1 0,1-1 1,-1 1-1,1-1 0,-1 1 0,1-1 0,-1 1 0,1-1 0,0 1 1,-1-1-1,1 0 0,0 1 0,-1-1 0,1 0 0,0 1 1,-1-1-1,1 0 0,0 0 0,-1 0 0,1 0 0,0 0 1,0 0-1,3-1 17,-1 0 0,1-1 0,-1 0 0,0 1 0,1-1 0,-1 0 1,0-1-1,0 1 0,-1-1 0,1 1 0,4-6 0,80-98-98,-46 52-69,143-174-213,-149 177 453,-35 48 7,-5 4-94,-7 5-36,5 0 32,1 1-1,0 0 0,1-1 0,0 2 0,0-1 1,0 1-1,1-1 0,0 1 0,-4 13 0,-2 11 86,-8 37-1,17-64-75,-3 14 29,-3 8-76,-3 35 1,10-55 42,-1 1 1,1 0 0,0-1 0,1 1 0,0-1-1,0 1 1,0-1 0,1 1 0,4 10-1,-5-15-5,1-1-1,-1 1 0,0-1 0,1 0 1,-1 1-1,1-1 0,0 0 1,-1 0-1,1 0 0,0 0 0,0-1 1,1 1-1,-1-1 0,0 1 1,0-1-1,1 1 0,-1-1 0,1 0 1,-1 0-1,1-1 0,-1 1 0,1 0 1,0-1-1,-1 1 0,1-1 1,0 0-1,0 0 0,-1 0 0,1 0 1,0-1-1,4 0 0,1-1-31,0-1-1,-1 1 1,1-1-1,-1-1 0,0 0 1,1 0-1,-2 0 1,1 0-1,9-9 1,4-7-10,-1-1 0,-1-1 0,-1 0 0,19-35 0,33-41 115,-39 54-126,-24 34 47,1 0 0,0 0 0,0 1 0,13-13 0,-16 18 114,-4 4-109,0 0 1,0 0 0,0 0 0,0 0 0,0 1 0,0-1 0,0 0-1,0 0 1,0 0 0,0 0 0,0 0 0,0 0 0,0 0-1,1 0 1,-1 0 0,0 0 0,0 0 0,0 0 0,0 0 0,0 0-1,0 1 1,0-1 0,0 0 0,0 0 0,0 0 0,0 0-1,0 0 1,0 0 0,0 0 0,0 0 0,1 0 0,-1 0 0,0 0-1,0 0 1,0 0 0,0 0 0,0 0 0,0 0 0,0 0-1,0 0 1,0 0 0,0 0 0,0 0 0,1 0 0,-1 0 0,0 0-1,0 0 1,0 0 0,0 0 0,0 0 0,0 0 0,0 0-1,0-1 1,0 1 0,2 7-32,2 12 29,-1 0 0,2 23 0,-3-18-3,3 31-27,6 46-88,-8-87 107,0 0 0,0 0 0,2 0 0,-1-1 1,8 13-1,-11-23 10,1 0 0,0 0-1,0-1 1,0 1 0,0-1 0,0 1 0,0-1 0,1 0 0,-1 0 0,1 0 0,-1 0 0,1 0 0,0-1-1,0 1 1,0-1 0,0 1 0,0-1 0,0 0 0,0-1 0,0 1 0,0 0 0,1-1 0,-1 0-1,0 1 1,0-1 0,1-1 0,2 1 0,6-2-21,-1 0-1,0-1 1,0 0 0,0-1-1,0 0 1,14-8-1,-7 2 16,-1-1-1,0 0 1,0-1-1,-2-1 0,24-24 1,62-83-175,-51 53 79,-3-3-1,55-108 1,-28 25 17,74-144-397,-137 278 471,2-4 33,-1 1 0,16-46-1,-28 68-25,0-1-1,0 1 1,0 0-1,0-1 0,0 1 1,0 0-1,1 0 1,-1-1-1,0 1 0,0 0 1,0-1-1,0 1 1,0 0-1,0-1 0,0 1 1,0 0-1,-1-1 1,1 1-1,0 0 0,0 0 1,0-1-1,0 1 1,0 0-1,0-1 0,-1 1 1,1 0-1,0 0 1,0-1-1,-1 1 0,-8 1-36,-12 11 55,12-3-9,1 0 0,0 0 0,0 1 0,1 0 0,1 1-1,-1 0 1,-6 18 0,-29 87 51,35-93-38,-30 103 261,-25 149 0,47-165 33,14-93-256,1 0-1,0-1 1,1 1 0,6 28 0,-7-42-71,1 0 0,0 1 0,1-1 0,-1 1 0,0-1 0,1 0 0,2 4 0,-3-6 12,-1 0-1,1 0 1,0-1-1,0 1 0,-1 0 1,1-1-1,0 1 1,0 0-1,0-1 0,0 1 1,0-1-1,0 1 1,0-1-1,0 0 1,0 1-1,0-1 0,0 0 1,0 0-1,0 0 1,0 0-1,0 0 0,0 0 1,0 0-1,0 0 1,0 0-1,0 0 1,0 0-1,1-1 0,4-2-12,0 1 0,-1-1 0,1 0 0,-1 0 0,8-7-1,1 0-42,62-43-275,177-110 591,-245 159-240,-3 1 80,0 0-1,0 0 1,1 1-1,9-3 1,-14 5-80,-1-1-1,1 1 1,0 0 0,0 0-1,-1 0 1,1 0 0,0 0-1,0 0 1,0 0 0,-1 0-1,1 0 1,0 0 0,0 0-1,-1 1 1,1-1 0,0 0-1,0 0 1,-1 1 0,1-1-1,0 1 1,-1-1 0,1 1 0,0-1-1,-1 1 1,1-1 0,-1 1-1,1-1 1,-1 1 0,1 0-1,-1-1 1,1 1 0,-1 0-1,0-1 1,1 1 0,-1 0-1,0-1 1,0 1 0,1 0-1,-1 0 1,0 0 0,0 1-1,0 2 38,1 0-1,-1 0 0,-1 0 0,0 8 1,-1 8 25,1 4-74,-7 37-1,0 1-234,1-11-1208,2-18-2370,3-26 2411,2 6-1709,7-13-3161,-6-1 5924,0 0 0,-1 0 0,1 0 0,-1 0 0,1 0 0,-1 0-1,1 0 1,-1 0 0,1 0 0,-1 0 0,0 0 0,0-2 0,20-93-4426,-9-4 5077,-12 33 2951,0 48-1815,1 0 0,3-29 0,-3 46-1502,1 1 1,-1-1-1,0 1 1,1-1-1,-1 1 1,0-1-1,1 1 1,0 0-1,-1-1 1,1 1-1,0 0 1,0-1-1,0 1 1,0 0-1,0 0 1,0 0-1,0 0 1,0 0-1,0 0 1,0 0-1,0 0 0,1 0 1,-1 1-1,0-1 1,1 0-1,-1 1 1,1-1-1,-1 1 1,1 0-1,-1-1 1,2 1-1,1 0-362,0 0-1,-1 0 0,1 1 1,-1-1-1,1 1 0,-1 0 1,1 0-1,-1 0 0,1 0 1,-1 1-1,0 0 0,4 2 1,85 43-2923,-46-24 4701,-1 2 3280,-44-25-4432,0 1 0,0 0 0,0 0 0,-1-1 0,1 1 0,0 0 1,0 0-1,0 0 0,-1 0 0,1 0 0,0 0 0,-1 0 0,1 0 0,-1 0 0,1 0 1,-1 0-1,0 0 0,0 0 0,1 1 0,-1-1 0,0 0 0,0 0 0,0 0 1,0 1-1,0-1 0,0 0 0,0 0 0,-1 0 0,1 0 0,-1 2 0,-1 3 363,0-1 0,-1 1 0,0 0-1,-5 8 1,2-4 139,-7 13 161,2 1 0,0-1 0,2 2 0,1-1 0,1 1 0,1 1 0,-5 42 0,10-61-766,1-1 0,0 1 0,1 0 0,-1-1 0,2 7 0,-1-11-87,-1-1 1,0 0-1,0 0 0,1 1 1,-1-1-1,0 0 0,1 0 0,-1 0 1,1 1-1,0-1 0,-1 0 1,1 0-1,0 0 0,0 0 0,0 0 1,0 0-1,0 0 0,0-1 1,0 1-1,0 0 0,0 0 0,0-1 1,0 1-1,0-1 0,0 1 1,1-1-1,-1 1 0,0-1 0,0 0 1,1 1-1,-1-1 0,2 0 0,4-2-17,-1 1 0,0-2 0,0 1 0,0-1 0,-1 1 0,1-2 0,-1 1 0,0-1 0,6-3 0,-5 2-10,60-44-627,112-108-1,-156 135 504,-2 0 0,0-2 0,-2 0 0,0-1 0,-2-1 0,-1-1 0,14-33 0,95-322 194,-91 267 654,-28 100-529,-4 11-97,1 0 1,-1 0-1,0 1 0,0-1 1,0 0-1,0 0 0,-1 0 1,0 0-1,0 0 0,0-6 1,0 10-78,0 0 0,-1 0 0,1 0 0,0-1 0,0 1 0,0 0 0,0 0 0,-1 0 0,1 0-1,0 0 1,0 0 0,0 0 0,-1 0 0,1 0 0,0 0 0,0 0 0,0 0 0,0 1 0,-1-1 0,1 0 0,0 0 0,0 0 0,0 0 0,0 0 0,-1 0 0,1 0 0,0 0 0,0 0 0,0 1 0,0-1 0,0 0 0,0 0 0,-1 0 0,1 0 0,0 0 0,0 1 0,0-1-1,0 0 1,0 0 0,0 0 0,0 1 0,0-1 0,-7 11 142,1 2-61,2 0-1,0 0 1,-4 21 0,2-5 21,-68 355 1145,71-357-1114,2 1 0,0-1-1,5 32 1,-2-41-88,1-1 0,1 0 1,0 0-1,1 0 0,15 31 0,-19-46-68,0 0 0,0-1 0,0 1 0,0 0 0,0-1 0,0 1 0,1-1 0,-1 1 0,0-1 0,1 1 0,0-1 0,-1 0 0,1 0 0,0 0 0,-1 0 0,1 0 0,0 0 0,0 0 0,0-1 0,0 1 0,0-1 0,0 1 0,0-1 0,0 0 0,0 1 0,0-1 0,0 0 0,0-1-1,0 1 1,0 0 0,0-1 0,0 1 0,0-1 0,0 1 0,0-1 0,0 0 0,-1 0 0,1 0 0,0 0 0,0 0 0,-1 0 0,3-2 0,9-7-215,-1-1 1,0 0-1,-1-1 0,0 0 1,-1-1-1,-1 0 0,15-26 1,-22 36 222,-1 0 1,0 1-1,0-1 1,0 0-1,0 0 1,-1 1-1,1-1 1,-1 0-1,1-3 1,-1 5 17,-1 0 1,1 0 0,0 0-1,0 0 1,0 1-1,0-1 1,-1 0-1,1 0 1,0 0-1,-1 0 1,1 1-1,0-1 1,-1 0 0,1 1-1,-1-1 1,0 0-1,1 1 1,-1-1-1,1 0 1,-1 1-1,0-1 1,0 1-1,1-1 1,-1 1 0,0-1-1,0 1 1,0 0-1,1-1 1,-1 1-1,-2 0 1,2 0 22,-1-1 1,0 1-1,0 1 1,0-1-1,0 0 1,0 0-1,0 1 1,1-1-1,-1 1 1,0-1-1,0 1 1,1 0-1,-1 0 1,0 0-1,1 0 1,-1 0-1,-2 2 1,-23 24 673,26-27-705,-3 6 97,-1 1 1,1-1 0,0 1-1,0 0 1,1 0-1,0 0 1,0 0 0,1 0-1,0 1 1,0 0-1,1-1 1,-1 1-1,2 0 1,-1 12 0,1-11-83,1 0 1,0 1 0,0-1-1,1 0 1,0 0-1,1 0 1,0 0 0,0 0-1,1-1 1,0 1-1,9 14 1,-10-20-171,0 0 0,0 0 0,0 0 0,1-1 1,-1 1-1,1-1 0,-1 1 0,1-1 0,0 0 0,0-1 0,0 1 0,0-1 0,0 1 1,0-1-1,0-1 0,0 1 0,1 0 0,-1-1 0,0 0 0,1 0 0,4-1 0,7 0-1237,1-2 0,-1 0-1,0-1 1,17-6-1,-21 6-565,1-1 0,19-10-1,-27 12 1179,0 0 0,0-1-1,0 1 1,-1-1 0,0 0-1,0 0 1,0 0-1,4-6 1,3-14-4223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6:27.2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28 143 2560,'0'0'91,"-1"0"0,1 0 0,-1 0 1,1 0-1,-1 0 0,1-1 0,-1 1 0,1 0 1,-1 0-1,0 0 0,1 0 0,-1 1 0,1-1 1,-1 0-1,1 0 0,-1 0 0,1 0 0,-1 0 1,1 1-1,-1-1 0,1 0 0,-1 0 0,1 1 0,-1-1 1,1 0-1,0 1 0,-1-1 0,0 1 0,0 1 208,0-1 0,0 1-1,0 0 1,0-1-1,0 1 1,1 0-1,-1 0 1,-1 3-1,1-1 82,1 0-1,-1 0 1,0 0-1,1 0 1,0 0-1,0 0 0,0 0 1,2 6-1,-2-8-289,0-1-1,1 0 1,-1 0-1,0 1 1,1-1-1,-1 0 1,1 0-1,0 0 1,0 0-1,-1 0 1,1 0-1,0 0 1,0 0-1,0 0 1,0 0-1,2 2 1,-1-3 21,0 1 1,0-1 0,0 1 0,1-1 0,-1 1 0,0-1 0,0 0 0,0 0-1,1 0 1,2-1 0,19-2 272,28-7 1,-5 0-151,451-85 324,-476 91-513,493-69 1016,-373 69-345,-108 4-376,-34 0-328,1 0-1,-1 0 1,1 0 0,-1 0 0,1 0-1,-1 0 1,1 0 0,0 0 0,-1 0 0,1 0-1,-1 0 1,1-1 0,-1 1 0,1 0 0,-1 0-1,1-1 1,-1 1 0,1 0 0,-1-1-1,1 1 1,-1 0 0,1-1 0,1-12-3951,-2 10 2311,0-8-1225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6:28.2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385 299 2560,'12'-11'1488,"-12"11"-1295,0-1 1,-1 0-1,1 0 1,-1 1-1,1-1 1,-1 0 0,1 1-1,-1-1 1,1 1-1,-1-1 1,0 0-1,1 1 1,-2-1-1,0 0-22,-1 0 1,0 0-1,0 1 1,1-1-1,-1 0 0,0 1 1,0 0-1,0 0 0,0 0 1,0 0-1,-3 1 0,-6-1 269,-6 1 13,0 0 0,0 1-1,0 0 1,1 2 0,-1 0 0,1 1-1,0 1 1,0 0 0,-21 12 0,27-12-322,0 1 0,1 0 0,-1 0 1,2 1-1,-1 1 0,1 0 0,0 0 0,1 0 1,0 1-1,0 0 0,1 1 0,1 0 0,0 0 1,-6 13-1,10-19-83,1 0 1,-1 1 0,1-1-1,0 0 1,0 0 0,1 1-1,-1-1 1,1 0 0,0 1-1,1-1 1,-1 1-1,3 8 1,-2-10-55,1 0-1,-1 0 1,1 0 0,0-1-1,0 1 1,0-1-1,0 1 1,1-1 0,-1 0-1,1 0 1,0 0-1,0 0 1,0 0 0,0-1-1,1 0 1,-1 1 0,6 2-1,-1-2 40,-1 0 0,1 0 0,0 0 0,0-1 1,0 0-1,0-1 0,1 0 0,-1 0 0,0 0 0,1-1 0,-1-1 0,0 1 0,0-1 0,1-1 0,-1 0 0,0 0 0,0 0 0,0-1 1,-1 0-1,1-1 0,7-4 0,0-1 47,-1-1 0,0 0 1,-1-1-1,0-1 0,0 0 1,-1-1-1,-1 0 0,0-1 0,10-17 1,-13 19 1,-1-1-1,0 0 1,0 0 0,5-18 0,-10 23-33,0 0-1,-1 0 1,0 0 0,0-1-1,0 1 1,-1 0 0,0 0-1,-1 0 1,-2-13 0,-5-15-121,-2 0 0,-1 1 0,-1 0 0,-3 1 0,-26-48 0,40 79 30,-1 0-1,0 0 1,0 0 0,0 1 0,0-1 0,0 0 0,-1 1-1,1-1 1,-1 1 0,-3-2 0,6 3 32,0 1 0,-1 0 0,1 0 1,0 0-1,-1 0 0,1-1 0,0 1 1,-1 0-1,1 0 0,-1 0 0,1 0 0,0 0 1,-1 0-1,1 0 0,0 0 0,-1 0 0,1 0 1,0 0-1,-1 1 0,1-1 0,-1 0 1,1 0-1,0 0 0,-1 0 0,1 0 0,0 1 1,-1-1-1,1 0 0,0 0 0,0 1 1,-1-1-1,1 0 0,0 0 0,0 1 0,-1-1 1,1 0-1,0 1 0,0-1 0,0 0 0,0 1 1,-1-1-1,1 0 0,0 1 0,0-1 1,0 0-1,0 1 0,0-1 0,0 1 0,0-1 1,0 0-1,0 1 0,1 22-223,1-9 242,2-1 0,-1 0 0,2 0 0,6 14 0,29 50 117,5 9 279,14 73 123,-55-148-504,23 61 310,-26-70-364,0 0 0,0 0 0,0 0 0,0 0 0,1 0 0,-1 0 0,1 0 0,-1-1 0,3 3 0,-3-3-80,-1-1-1,1 0 0,-1 1 0,1-1 1,0 0-1,-1 0 0,1 0 0,-1 1 0,1-1 1,-1 0-1,1 0 0,0 0 0,-1 0 1,1 0-1,-1 0 0,1 0 0,0 0 0,-1 0 1,1-1-1,-1 1 0,1 0 0,-1 0 1,1 0-1,0-1 0,-1 1 0,1 0 0,-1-1 1,1 1-1,-1 0 0,1-1 0,-1 1 1,0 0-1,1-1 0,-1 1 0,1-1 0,-1 1 1,0-1-1,0 1 0,1-2 0,19-32-6843,0 10 3098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6:29.6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50 2656,'-2'-8'5279,"5"14"-4068,12 34 821,11 52 0,-10-24-758,-7-26-506,1-1 1,18 42-1,-28-83-753,0 0 1,0 0 0,0 0-1,0 1 1,0-1-1,0 0 1,0 0-1,0 0 1,0 1 0,0-1-1,0 0 1,0 0-1,0 0 1,0 1-1,0-1 1,1 0 0,-1 0-1,0 0 1,0 0-1,0 1 1,0-1 0,0 0-1,1 0 1,-1 0-1,0 0 1,0 0-1,0 0 1,0 1 0,1-1-1,-1 0 1,0 0-1,0 0 1,0 0-1,1 0 1,-1 0 0,0 0-1,0 0 1,1 0-1,1-9 390,-1-19-41,-1 27-354,-8-142 572,8 125-450,-1-1-218,2-1 0,0 1 0,1 1 0,5-26 0,-6 39 79,1 0 0,-1 0 0,1 1 0,0-1 0,1 0 1,-1 1-1,1-1 0,0 1 0,0 0 0,0 0 0,1 0 0,0 0 0,-1 1 0,1-1 0,0 1 1,1 0-1,-1 0 0,0 0 0,1 1 0,8-4 0,0 2 53,0 1 0,-1 0 0,1 1 0,0 1 0,0 0 0,0 0 0,0 1 0,0 1-1,0 0 1,0 1 0,0 0 0,0 1 0,0 1 0,-1 0 0,0 0 0,0 1 0,13 8 0,-15-9 13,-9-3-51,1-1 0,-1 1-1,1 0 1,0 0 0,-1-1-1,1 1 1,-1 0 0,0 0-1,1 0 1,-1 1 0,0-1 0,1 0-1,-1 0 1,0 1 0,0-1-1,0 1 1,0-1 0,0 1-1,0 1 1,-1-2-196,0-1 0,1 1 0,-1-1-1,0 1 1,1-1 0,-1 1 0,0-1 0,1 1 0,-1-1 0,0 1-1,1-1 1,-1 1 0,1-1 0,-1 1 0,1-1 0,-1 0-1,1 1 1,-1-1 0,1 0 0,0 0 0,-1 1 0,1-1 0,-1 0-1,1 0 1,0 0 0,-1 0 0,1 0 0,-1 0 0,2 0-1,2 1-1494,5 0-1383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6:30.5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17 2144,'-2'-11'1057,"2"11"-1010,0-1-1,0 1 1,0 0 0,0 0-1,0-1 1,0 1 0,0 0-1,0 0 1,0-1 0,1 1-1,-1 0 1,0 0 0,0-1-1,0 1 1,0 0 0,1 0-1,-1 0 1,0-1 0,0 1-1,0 0 1,1 0 0,-1 0-1,0 0 1,0 0 0,1-1-1,-1 1 1,0 0 0,0 0-1,1 0 1,-1 0 0,0 0-1,0 0 1,1 0 0,-1 0 0,0 0-1,1 0 1,1 2 72,0-1 0,0 1-1,0 0 1,0 0 0,-1 0 0,1 0 0,0 0 0,1 4 0,-3-6-107,4 8 282,0 0 1,0 0-1,-1 0 0,5 17 0,1 6 81,10 31 420,21 124-1,-14-53-335,18 35-88,14 65 836,-20 40 957,-34-205-1385,-2-1 0,-9 76 1,1-63-538,-1 20 70,3-56-89,2 51 0,3-59-125,-2-36-62,1 1-1,0 0 0,0 0 1,0-1-1,0 1 1,0 0-1,0 0 1,0-1-1,0 1 1,1 0-1,-1 0 0,0-1 1,0 1-1,0 0 1,1-1-1,-1 1 1,1 1-1,2-15 634,-3 3-1398,-1 3-938,1-1 0,0 0 0,1 1 0,0-1 0,3-11 0,4 3-2567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6:31.3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6 194 2144,'-5'-17'778,"5"16"-671,0 1 0,0-1 0,0 0 0,0 1 0,0-1 0,0 1 1,0-1-1,0 0 0,0 1 0,0-1 0,0 1 0,0-1 0,1 1 0,-1-1 1,0 0-1,0 1 0,1-1 0,-1 1 0,0-1 0,1 1 0,1-3 2306,6 12-1176,-3 0-860,0 1 1,0-1-1,-1 1 0,3 12 1,0-2 34,19 71 1493,-16-52-1192,-5-24-420,-3-9 34,-1-1-1,1 0 1,-1 1-1,1 11 1,3-43 707,-14-118-653,0-2-501,14 54 8,-5 91 136,0-1 0,1 1 0,-1 0-1,0 0 1,0 0 0,0-1-1,1 1 1,-1 0 0,1 0 0,-1 0-1,1 0 1,-1 0 0,1 0-1,0 0 1,-1 0 0,1 0-1,0 0 1,0 0 0,0 1 0,0-1-1,0 0 1,-1 0 0,3 0-1,-1 0 12,0 1-1,0-1 0,-1 1 1,1 0-1,0 0 0,0 0 1,-1 0-1,1 0 0,0 1 1,0-1-1,-1 0 0,1 1 0,0-1 1,2 2-1,5 2 91,0 1-1,-1 0 1,1 0 0,11 10-1,-6-5 387,30 16 0,-15-10-56,-27-15 111,-4-3-1921,0 1 102,1-1-1,-1 0 1,1 0 0,0 0 0,-1 0-1,0-2 1,2 4 1165,0 0 0,0-1 0,0 1 0,0 0 0,0 0 0,0 0 1,0-1-1,0 1 0,0 0 0,0 0 0,0 0 0,0-1 0,0 1 0,0 0 0,0 0 0,0-1 0,0 1 0,0 0 1,0 0-1,0 0 0,0-1 0,0 1 0,0 0 0,0 0 0,1 0 0,-1-1 0,0 1 0,0 0 0,0 0 0,0 0 0,0 0 1,1 0-1,-1-1 0,0 1 0,16-1-4040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6:32.1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137 10 2080,'-1'-1'293,"-1"0"1,0 0-1,1 1 0,-1-1 1,1 0-1,-1 1 1,0-1-1,0 1 0,1-1 1,-1 1-1,0 0 1,0 0-1,0 0 0,1 0 1,-1 0-1,-3 1 1,-17-2 1683,20 0-1828,-1 1 1,0-1-1,1 1 1,-1 0-1,1-1 0,-1 1 1,0 1-1,1-1 0,-1 0 1,1 1-1,-1-1 1,-2 2-1,1-1-67,1 1-1,0 0 1,0 0 0,0 0-1,0 0 1,0 1 0,0-1 0,-3 5-1,4-5-25,1 0-1,-1 0 1,1 0-1,0 0 0,-1 0 1,1 1-1,0-1 1,0 0-1,1 1 0,-1-1 1,0 0-1,1 1 1,-1-1-1,1 1 0,0-1 1,0 1-1,0-1 1,0 0-1,0 1 0,1-1 1,-1 1-1,1-1 1,-1 1-1,2 1 0,0 0 14,-1-1 1,1 1-1,0-1 0,0 0 0,0 0 0,0 0 0,1 0 0,-1 0 0,1 0 0,0-1 0,0 1 1,0-1-1,0 0 0,0 0 0,4 2 0,1 0 1,0-1 1,1 0 0,-1 0-1,1-1 1,-1 0-1,1-1 1,0 0-1,-1 0 1,1-1-1,0 0 1,0 0-1,-1-1 1,1 0 0,0-1-1,-1 0 1,1 0-1,-1-1 1,1 0-1,-1 0 1,0-1-1,9-6 1,-15 9-48,0-1 0,0 1 0,0-1 0,0 0 1,0 1-1,-1-1 0,1 0 0,0 0 0,-1 0 0,0-1 1,1 1-1,-1 0 0,0 0 0,1-3 0,-2 3-6,0 1-1,1 0 1,-1 0-1,0-1 1,0 1-1,0 0 1,0 0-1,-1-1 1,1 1-1,0 0 1,0 0-1,-1-1 1,1 1-1,-1 0 1,1 0-1,-1 0 1,1 0-1,-1 0 1,0 0-1,0 0 1,1 0-1,-1 0 1,0 0-1,0 0 1,0 0-1,0 0 1,0 0-1,0 1 1,-2-2-1,-3-1 5,-1 0-1,1 0 1,-1 1-1,0 0 1,0 0-1,0 0 1,0 1-1,-11-1 1,1 1-35,0 1 1,-27 3-1,32-1-21,0 1-1,0 0 0,-11 5 1,-8 3-1092,30-11 973,1 0-1,-1 0 1,1 0-1,-1 0 1,1 0-1,-1 0 0,1 1 1,-1-1-1,1 0 1,-1 0-1,1 1 1,-1-1-1,1 0 1,-1 1-1,1-1 1,-1 0-1,1 1 1,0-1-1,-1 1 0,1-1 1,0 1-1,-1-1 1,1 1-1,0-1 1,-1 1-1,1-1 1,0 1-1,0-1 1,0 1-1,0-1 1,0 1-1,0-1 1,-1 1-1,1-1 0,0 1 1,0 0-1,1-1 1,-1 1-1,0-1 1,0 1-1,0 0 1,15 18-4806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6:34.0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78 2656,'-9'3'4981,"1"-6"1903,24 0-5955,-5 2-670,0 0-1,-1 0 1,16-5 0,12-2 157,17-1-131,51-5-144,38 9 1097,-140 5-1190,-2 0-19,0 0 0,0 1 0,0-1-1,0 0 1,0-1 0,0 1 0,-1 0 0,1-1-1,0 1 1,0-1 0,0 1 0,0-1-1,0 0 1,0 0 0,-1 0 0,1 0 0,0 0-1,-1 0 1,1 0 0,-1-1 0,1 1-1,-1-1 1,0 1 0,2-3 0,-2-6-393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6:34.6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25 117 2656,'-2'0'147,"2"0"-111,-1 0 1,1 0-1,-1 0 1,1 0-1,0 0 0,-1 0 1,1 1-1,-1-1 0,1 0 1,-1 0-1,1 0 1,0 0-1,-1 1 0,1-1 1,-1 0-1,1 0 1,0 1-1,-1-1 0,1 0 1,0 1-1,0-1 0,-1 0 1,1 1-1,0-1 1,-1 0-1,1 1 0,0-1 1,0 1-1,0-1 1,0 0-1,-1 1 0,1-1 1,0 1-1,0-1 0,0 1 1,0 0-1,-7-1 3484,3 2-725,7-7-2235,0 2-263,1 1 0,0 0 1,-1 0-1,1 0 0,0 0 1,1 1-1,4-2 0,14-5 418,6-6-213,2 1-1,51-13 1,66-7-160,-121 28-232,-18 3-138,21-3-790,-11 3-3210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6:39.6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213 117 992,'-8'-13'5215,"-1"-14"-2478,9 27-2613,0-1-1,-1 0 1,1 0 0,0 1 0,0-1-1,-1 0 1,1 0 0,0 1 0,-1-1 0,1 0-1,0 1 1,-1-1 0,1 1 0,-1-1-1,1 0 1,-2 0 0,2 1-51,0 0 1,-1 0-1,1 0 1,0 0-1,-1 0 0,1 0 1,0 0-1,-1 0 1,1 0-1,0 0 1,-1 0-1,1 0 0,0 0 1,0 0-1,-1 0 1,1 0-1,0 0 0,-1 0 1,1 0-1,0 1 1,-1-1-1,1 0 1,0 0-1,0 0 0,-1 1 1,1-1-1,-2 2 63,0 0 0,1 0-1,0 0 1,-1 0-1,1 0 1,0 0 0,0 0-1,0 1 1,0-1 0,-1 3-1,-55 228 2590,12-42-575,25-103-1097,-14 154 0,32-213-937,-5 83 584,16-145-337,26-283-46,-24 191-287,-7-87-115,-6 140 71,12-104 1,-9 163 53,-1 10 5,0 0-1,1 1 1,-1-1-1,1 0 1,-1 0-1,2-3 1,0 1 62,2-6-163,-3 11 51,-1-1 1,0 1-1,1 0 0,-1 0 1,1 0-1,-1 0 1,0-1-1,1 1 0,-1 0 1,1 0-1,-1 0 1,0 0-1,1 0 0,-1 0 1,1 0-1,-1 0 1,1 0-1,-1 0 0,0 0 1,1 1-1,-1-1 1,1 0-1,-1 0 0,0 0 1,1 1-1,-1-1 1,0 0-1,1 0 0,-1 0 1,0 1-1,1 0 1,4 2 37,0 1 1,0 0-1,0 1 1,-1-1 0,0 1-1,7 9 1,18 37 374,-11-18-347,27 61-109,-32-63 123,2-1-1,20 32 1,24 18-203,23 36 474,-44-55-22,-23-39-193,-1 0 0,-1 1 0,-1 1 0,-1 0 0,9 29 0,1 39 274,-20-87-390,0 0 0,0 0 0,-1 0 0,0 0 0,0-1 0,0 1 0,-1 0 0,1 0 0,-1 0 0,-3 8 0,3-6-65,0-2 425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6:40.1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0 112 2976,'0'-7'10416,"1"7"-9291,19-1 287,-1 0 0,0-2 0,33-8 0,57-23-1104,-65 19-72,55-21-1111,-96 35 105,0 1 0,0-1-1,0 0 1,0 1 0,1-1-1,4 1 1,1 0-2120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32:19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14 133 12704,'-13'-8'4703,"31"8"-3647,53-8-288,-13 4-160,19-4-480,4-4 160,19-4-160,25-4-416,24 0 160,-14 0-3775,-14 3 2143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6:41.6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9 4736,'0'0'40,"0"0"0,-1 0-1,1 0 1,0 0 0,0 0 0,0 0 0,0 0 0,-1 0-1,1 0 1,0 0 0,0 0 0,0 0 0,0 0 0,-1 0-1,1 0 1,0-1 0,0 1 0,0 0 0,0 0 0,-1 0-1,1 0 1,0 0 0,0 0 0,0-1 0,0 1 0,0 0-1,0 0 1,0 0 0,-6-6 5381,6 14-1225,0 33-2985,27 409 3083,-22-411-4024,2 0 0,12 39 0,-17-73-212,10 19 263,-3-10-182,-9-13-230,0 17 310,0 44 623,3-56-839,-1 3 386,-3-9-183,-3-4-73,2 1-101,0-1 1,0 1 0,0-1-1,0 0 1,-3-7-1,-3-7 13,4 10-53,1-1 1,-1 1-1,1-1 0,1 0 0,-1 0 1,2 0-1,-2-14 0,2-2 39,4-38 0,-2 55-49,1 1 0,-1-1 0,1 1 0,1 0 0,-1 0-1,1 0 1,1 0 0,5-8 0,-1 2-8,1 1 0,0 0 0,15-14 0,-14 16-14,1 0 1,0 1-1,1 1 0,15-9 0,-19 13 81,1-1 0,0 1 0,0 1 0,0-1 0,0 2 0,0-1-1,13-1 1,-18 4-21,-1 0 0,0 0 0,0 1 0,0-1 0,0 1-1,0-1 1,0 1 0,0 0 0,0 0 0,0 0 0,0 0 0,0 1-1,-1-1 1,1 1 0,0 0 0,-1 0 0,1 0 0,-1 0-1,0 0 1,0 0 0,0 1 0,0-1 0,0 1 0,0-1 0,-1 1-1,3 5 1,-2-4-8,0 0-1,-1 1 1,0-1 0,1 0-1,-1 1 1,-1-1-1,1 0 1,-1 1 0,0-1-1,0 1 1,0-1-1,0 0 1,-1 1 0,0-1-1,0 1 1,0-1-1,0 0 1,-1 0 0,-1 5-1,-2-1-2,0-1 0,-1 0 0,0 0-1,0 0 1,0 0 0,-1-1 0,0 0 0,0-1 0,0 1-1,-1-1 1,-13 6 0,0-1 79,0-2 0,0 0 1,-35 7-1,52-14-80,-20 5-65,0-1 1,0-2-1,-25 2 0,75 0 169,8 0 164,-1 1-1,32 11 0,-41-11-141,-9-2-48,0 1-1,0 1 0,-1 0 1,0 1-1,0 0 0,-1 1 1,0 1-1,0 0 0,-1 0 1,0 2-1,19 21 0,-13-20 256,-23-32-5466,4 17 4020,0 1 0,0-1 0,0 1 1,0-1-1,0 0 0,1 1 0,-1-4 0,1 6 831,0-1 1,0 0-1,0 1 0,0-1 1,0 1-1,0-1 0,0 1 1,0-1-1,0 0 0,0 1 1,0-1-1,1 1 0,-1-1 1,0 1-1,0-1 0,1 1 1,-1-1-1,0 1 1,1-1-1,-1 1 0,0 0 1,1-1-1,-1 1 0,1 0 1,-1-1-1,1 1 0,-1 0 1,1-1-1,-1 1 0,1 0 1,-1 0-1,1-1 1,0 1-1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6:42.4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40 109 3648,'-8'-1'5052,"7"-6"-1634,1 2-3206,0 2 37,0 0-1,0 0 0,0 1 1,0-1-1,0 0 0,1 0 1,-1 1-1,1-1 0,0 0 1,0 1-1,0-1 0,0 0 1,0 1-1,0-1 0,1 1 1,-1 0-1,1 0 0,0-1 1,-1 1-1,1 0 0,0 0 1,5-3-1,-1 1-132,0 0 0,1 0 0,-1 0 0,1 1 0,0 0 0,0 0 0,0 1 0,1 0 0,-1 0 0,0 1 0,16-1 0,-19 1-55,1 1-1,-1 1 1,0-1-1,1 1 0,-1-1 1,7 3-1,-10-2-35,0-1 0,-1 0-1,1 1 1,0-1-1,-1 0 1,1 1-1,0-1 1,-1 1-1,1-1 1,-1 1 0,1 0-1,-1-1 1,1 1-1,-1-1 1,0 1-1,1 0 1,-1-1-1,1 2 1,-1-1 1,0 1-1,0-1 1,0 0 0,0 0-1,0 1 1,0-1-1,0 0 1,0 0 0,-1 1-1,1-1 1,0 0 0,-1 0-1,1 0 1,-2 2 0,-45 80 1265,28-51-982,-43 65-149,61-97-165,1 0 0,0 1 0,-1-1 0,1 1 0,0-1 0,0 1 0,-1-1 0,1 1 0,0-1 0,0 1 0,0-1 0,-1 1 0,1-1 0,0 1 0,0 0 0,0-1 0,0 1 0,0-1 0,0 1 0,0-1 0,0 1 0,0-1 0,1 1 0,-1-1 0,0 1 0,0 0 0,0-1 1,1 1-1,-1-1 0,0 0 0,0 1 0,1 0 0,17 9-266,-8-5 172,13 7 241,14 7-93,37 26 0,-66-39-24,-1-2 76,-2 0 0,1 0 0,0 1-1,-1 0 1,9 9 0,-13-13-60,-1 1 1,1-1-1,0 1 1,0-1-1,0 1 0,-1-1 1,1 1-1,-1-1 1,1 1-1,-1 0 1,0-1-1,1 1 0,-1 0 1,0-1-1,0 1 1,0 0-1,-1 0 0,1-1 1,0 1-1,-1 0 1,1-1-1,-1 1 0,1-1 1,-1 1-1,0-1 1,1 1-1,-1-1 0,0 1 1,-2 2-1,-3 3 91,-1 0 0,1 0 0,-1-1 0,0 0-1,-1 0 1,0 0 0,0-1 0,0 0 0,0-1-1,-1 0 1,-16 6 0,15-7-68,0 0 1,0-1-1,0 0 0,0-1 0,0 0 0,0-1 0,0 1 1,-1-2-1,1 0 0,-18-3 0,-2-8-2042,14 1-7153,29 5-783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6:45.5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252 115 2656,'1'2'4410,"-2"-11"710,-12 1-1680,11 7-3279,0-1 1,0 1-1,0 0 0,0 0 0,0 0 0,0 0 1,0 1-1,0-1 0,-1 0 0,1 1 1,0 0-1,0-1 0,0 1 0,-1 0 0,1 0 1,0 0-1,-4 1 0,0 0 81,0 0-1,1 0 1,-1 1 0,0 0-1,-9 4 1,7-1-41,1 0 0,1 0 1,-1 0-1,1 1 0,-1-1 0,2 2 0,-9 10 1,5-5 171,1 0 1,0 1-1,-9 21 1,7-10-169,1 0 1,1 1-1,1 0 0,2 0 1,-6 50-1,11-67-179,0 0-1,0 0 1,1-1-1,0 1 1,1-1 0,-1 1-1,2-1 1,-1 1 0,1-1-1,0 0 1,0 0 0,1 0-1,0-1 1,0 1 0,0-1-1,1 0 1,0 0-1,0 0 1,1-1 0,0 0-1,0 0 1,0 0 0,0-1-1,1 0 1,9 5 0,-11-7-6,-1-1 0,0 0 0,1 1 0,-1-2 0,0 1 0,1 0 0,-1-1 0,1 0 0,-1 0 0,1 0 0,-1-1 0,1 1 0,-1-1 0,0 0 0,1 0 0,-1-1 0,5-1 0,5-4 45,0 0-1,0-1 1,21-16-1,-17 12-20,-1-1-1,-1 0 0,0-1 1,0-1-1,-2-1 1,19-25-1,-26 31 3,31-52 11,-35 56-49,0 0-1,-1 0 1,1 0-1,-1-1 1,0 1-1,-1-1 1,0 1-1,1-11 1,-2 16-8,0 0 0,0 0 0,0 0 0,0 0 0,0 0 0,0-1 0,0 1 0,0 0 0,-1 0 0,1 0 0,0 0 0,-1 0 0,1 0 0,-1 0 0,1 0 0,-1 0 0,-1-1 0,2 1-5,-1 1 1,1 0 0,-1 0 0,1 0 0,-1-1 0,1 1 0,-1 0 0,1 0-1,-1 0 1,1 0 0,-1 0 0,1 0 0,-1 0 0,1 0 0,-1 0 0,0 0 0,1 0-1,-1 0 1,1 1 0,-1-1 0,1 0 0,-1 0 0,1 1 0,-1-1 0,-3 3-12,0 0 0,0 0 0,1 0 1,-1 0-1,1 1 0,-5 6 1,0 1 43,1 0 1,0 1 0,1 0-1,0 0 1,-5 16 0,9-20-13,0 0 1,0 0-1,0 1 0,1-1 1,0 1-1,1-1 0,0 0 1,0 1-1,3 11 1,-2-16-26,0-1 0,0 1 0,0-1 0,1 1 0,-1-1 0,1 0 0,0 0 0,0 0 0,0 0 0,1 0 0,-1-1 1,1 1-1,-1 0 0,1-1 0,0 0 0,0 0 0,0 0 0,0 0 0,1 0 0,-1-1 0,6 3 0,-1-1 36,1-1-1,-1 0 1,1 0-1,0 0 1,-1-1-1,1-1 1,16 0 0,-6-1 23,0-1 1,23-7 0,-35 8-24,1-1 0,-2-1 0,1 0-1,0 0 1,0 0 0,-1-1 0,0 1 0,12-10 0,-16 11-13,0-1 0,0 1 0,-1 0 0,1 0 0,0-1-1,-1 1 1,1-1 0,-1 0 0,0 1 0,0-1 0,0 0 0,0 1 0,-1-1 0,1 0-1,-1 0 1,1 0 0,-1 0 0,0 0 0,0 0 0,0 0 0,-1 1 0,1-1-1,-1 0 1,1 0 0,-1 0 0,0 0 0,0 1 0,0-1 0,-3-4 0,0-1-12,-1 1 0,0-1 1,0 1-1,-1 0 0,0 0 1,0 1-1,0 0 0,-11-9 1,9 11-18,1 0 1,0 0 0,-1 1 0,0 0 0,1 0 0,-1 0-1,-1 1 1,1 1 0,0-1 0,0 1 0,-16 1 0,12 0 35,-1 0 0,1 1 0,0 1 1,0 0-1,0 1 0,0 0 0,-16 7 1,27-9-26,1-1 0,0 0 0,-1 0 1,1 0-1,0 0 0,-1 1 1,1-1-1,0 0 0,0 0 1,-1 1-1,1-1 0,0 0 0,0 1 1,-1-1-1,1 0 0,0 0 1,0 1-1,0-1 0,0 0 1,-1 1-1,1-1 0,0 1 0,0-1 1,0 0-1,0 1 0,0-1 1,0 0-1,0 1 0,0-1 1,0 1-1,0-1 0,0 0 1,0 1-1,0-1 0,1 0 0,-1 1 1,0-1-1,0 0 0,0 1 1,0-1-1,1 0 0,-1 1 1,0-1-1,0 0 0,1 0 0,-1 1 1,0-1-1,0 0 0,1 0 1,0 1-1,17 14-51,-17-14 64,6 4 39,1-1 1,-1-1-1,1 1 1,-1-1-1,1-1 1,0 1 0,0-1-1,0-1 1,14 2-1,-1-2 2,-1 0 0,35-5-1,-42 3-19,-1 0-1,0-2 0,0 1 0,0-2 0,0 1 1,-1-2-1,1 0 0,-1 0 0,0-1 0,-1 0 1,1-1-1,-1 0 0,0 0 0,-1-1 0,0-1 1,0 0-1,-1 0 0,10-14 0,-3-1-1,-2-1 1,15-36-1,14-55 170,-38 103-210,-4 10 12,1 0-1,0 0 1,-1 0 0,1 0-1,1 0 1,-1 1 0,0-1-1,1 0 1,-1 1 0,1-1-1,0 1 1,3-4 0,-4 5-59,6 14 102,-1-2-35,-2 0-1,0 1 1,0 0 0,3 22-1,2 51-6,-5-40 29,-2-18 115,0-1 0,-2 1 0,-1-1 0,-1 1 0,-9 44-1,11-69-130,-1-1-1,1 1 1,-1-1-1,1 1 1,-1 0 0,0-1-1,0 1 1,0-1-1,0 0 1,0 1-1,0-1 1,0 0-1,0 1 1,-3 1-1,4-3-9,-1 1-1,0-1 1,0 1-1,0-1 1,0 0-1,0 0 1,1 1 0,-1-1-1,0 0 1,0 0-1,0 0 1,0 0-1,0 0 1,0 0-1,0 0 1,1-1 0,-1 1-1,0 0 1,0 0-1,0-1 1,0 1-1,0 0 1,1-1-1,-1 1 1,0-1 0,0 1-1,1-1 1,-1 1-1,-1-2 1,-7-7 9,0 1 0,0-1 0,1-1 0,-7-10 1,12 15-37,-1 0 0,2 0 0,-1 0 0,0 0 0,1-1 1,0 1-1,0-1 0,1 1 0,0-1 0,0 1 1,-1-8-1,2 12 14,0 0 1,0 1 0,0-1-1,0 0 1,0 0 0,0 0 0,0 0-1,1 1 1,-1-1 0,0 0-1,0 0 1,1 0 0,-1 1-1,0-1 1,1 0 0,-1 0-1,1 1 1,-1-1 0,1 0-1,-1 1 1,1-1 0,0 1-1,-1-1 1,1 1 0,0-1-1,1 0 13,-1 1 1,0 0-1,0-1 0,1 1 0,-1 0 0,0 0 0,1 0 0,-1 0 0,0 0 0,1 0 0,-1 1 0,0-1 0,0 0 0,2 1 1,4 2 87,-1-1 1,1 1 0,-1 1 0,10 6 0,12 9 53,0-2 0,52 23-1,-71-36-1823,-7-4 240,0 1 1,1-1-1,-1 0 0,1 0 0,-1 0 1,0 0-1,1 0 0,3-1 0,18-6-3260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6:46.7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11 107 3808,'-2'-5'349,"0"-1"0,0 0 0,1 0 0,0 0 0,0 0 1,0-1-1,1-5 0,-1 8 167,1 1-1,1 0 1,-1 0 0,0 0 0,1-1-1,0 1 1,0 0 0,0 0 0,0 0-1,0 0 1,1 0 0,-1 1 0,1-1-1,0 0 1,3-4 0,-4 8-314,-1-1 0,1 1 0,0-1-1,0 1 1,-1-1 0,1 1 0,0-1 0,-1 1 0,1 0 0,-1-1 0,1 1 0,-1 0 0,1 1-1,6 10 412,-2 0-1,1 1 0,-1 0 0,-1 0 1,4 20-1,2 9 45,71 247 1695,-43-108-1556,-18-81-621,-15-79 40,-2 1 0,3 36 0,-6-57 94,-4-10-138,-9-30-179,-5-15 1,-19-85 1,36 132-2,1 0 0,-1 0 1,1 0-1,1 0 1,-1 0-1,1 0 0,0 0 1,1 0-1,0 0 1,0 0-1,0 1 0,1-1 1,0 1-1,0-1 1,1 1-1,0 0 0,0 0 1,0 1-1,1-1 1,-1 1-1,1 0 1,1 0-1,-1 1 0,1-1 1,10-6-1,-14 10 9,6-4-11,0 0 0,0 1 1,1-1-1,15-4 1,-22 8 20,0 1 0,1-1 0,-1 1 0,1-1 0,-1 1 0,1 0 0,-1 0 0,0 0 1,1 1-1,-1-1 0,1 0 0,-1 1 0,0 0 0,1-1 0,-1 1 0,0 0 0,0 0 0,1 1 0,-1-1 1,0 0-1,0 1 0,0-1 0,2 4 0,-2-4 2,0 1 0,0 0 0,-1-1 0,1 1 1,-1 0-1,0 0 0,1 0 0,-1 0 0,0 1 0,0-1 0,-1 0 0,1 0 1,0 1-1,-1-1 0,1 0 0,-1 1 0,0-1 0,1 0 0,-1 1 0,-1-1 1,1 1-1,0-1 0,0 0 0,-1 1 0,1-1 0,-1 0 0,0 0 0,0 1 1,-2 2-1,1 0 2,-1-1 1,-1 0 0,1 1-1,0-1 1,-1-1 0,0 1-1,0-1 1,0 1 0,0-1-1,-1 0 1,1-1 0,-8 4-1,3-2-93,-1-1-1,0-1 0,0 0 1,0 0-1,0-1 0,0 0 1,-15-1-1,25 17-172,3-10 306,-1 0-1,1 0 0,0-1 1,1 1-1,-1-1 1,1 1-1,1-1 0,-1 0 1,1-1-1,0 1 1,0-1-1,1 0 0,-1 0 1,1-1-1,0 1 1,1-1-1,-1-1 0,1 1 1,8 2-1,-5-1 53,1-1 0,17 5 0,-5-7-5073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6:47.6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13 108 4576,'-10'-4'1370,"9"3"-1348,1 1 1,0 0-1,0 0 1,0 0 0,0 0-1,0 0 1,-1 0-1,1 0 1,0-1-1,0 1 1,0 0 0,0 0-1,0 0 1,0 0-1,0 0 1,0-1 0,0 1-1,0 0 1,0 0-1,0 0 1,0 0 0,0-1-1,0 1 1,0 0-1,0 0 1,0 0-1,0 0 1,0-1 0,0 1-1,0 0 1,0 0-1,0 0 1,0 0 0,0 0-1,0-1 1,0 1-1,0 0 1,0 0-1,0 0 1,1 0 0,-1 0-1,0-1 1,0 1-1,0 0 1,0 0 0,0 0-1,0 0 1,1 0-1,-1 0 1,0 0 0,0 0-1,0 0 1,0 0-1,0-1 1,1 1-1,1 0 805,0 0 0,0-1-1,1 1 1,-1 0 0,0 0-1,0 0 1,1 0 0,-1 0-1,0 1 1,4 0 0,3 3-310,0 1 1,-1 0-1,1 0 1,-1 0 0,-1 1-1,1 0 1,-1 1-1,0 0 1,0 0 0,-1 0-1,10 14 1,-6-5-314,-1 0 0,0 1-1,-1 0 1,-1 0 0,6 22 0,-2-11 31,-8-22-167,-1 1 1,1-1-1,-1 1 1,0 0 0,-1-1-1,2 10 1,-3-15 155,-6-10 16,-5-13-338,-84-168 473,92 182-390,-1-1 0,1 1 0,1-1 1,0 0-1,0 0 0,0-9 0,2 14 10,0 1-1,0 0 1,0 0-1,0-1 1,1 1-1,-1 0 1,1 0-1,0 0 1,0 0-1,0 0 1,1 0 0,-1 0-1,1 0 1,-1 0-1,1 1 1,0-1-1,0 1 1,0-1-1,0 1 1,4-4-1,0 2 154,0 0 1,1 1-1,-1-1 0,1 1 0,-1 1 0,1-1 0,0 1 0,0 0 1,0 0-1,0 1 0,0 0 0,0 1 0,8-1 0,10 2 184,0 1 0,34 7 0,-55-8-314,60 15 576,-33-8-308,-9 3-297,-19-10-2172,0 1-1,0 0 0,0 0 1,0 0-1,4 4 0,8 6-4921,3-3 1932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6:48.1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109 3 4896,'-1'0'502,"0"-1"1,0 1-1,-1-1 0,1 1 1,0 0-1,0-1 1,-1 1-1,1 0 0,0 0 1,-1 0-1,1 0 1,0 0-1,0 0 0,-1 0 1,1 1-1,0-1 1,0 0-1,-3 2 0,2 0 24,-1-1-1,1 1 0,0 1 0,0-1 1,0 0-1,-4 5 0,5-5-436,-6 8 954,-1 1-1,2 1 1,-10 20-1,11-20-746,0 1 0,2-1-1,-1 1 1,1-1 0,1 1 0,-1 25-1,3-33-248,0 0 0,0-1-1,0 1 1,1-1 0,0 1 0,0-1-1,0 0 1,0 1 0,1-1 0,-1 0-1,1 0 1,0 0 0,1 0 0,-1 0-1,1 0 1,-1 0 0,1-1-1,0 0 1,1 1 0,-1-1 0,0 0-1,1-1 1,0 1 0,-1 0 0,1-1-1,0 0 1,1 0 0,-1 0 0,0-1-1,0 1 1,1-1 0,-1 0 0,1 0-1,-1-1 1,1 1 0,-1-1-1,9-1 1,-3 0-15,1 0 1,-1-1-1,1 0 0,-1-1 0,0 0 1,0-1-1,10-5 0,-15 7 5,0-1 0,0 0 1,0 0-1,0 0 0,-1-1 0,1 1 1,-1-1-1,0 0 0,0-1 0,0 1 0,-1-1 1,1 1-1,-1-1 0,4-9 0,-6 11-12,0 0 1,0 0-1,0 0 0,-1 0 0,1 0 1,-1-1-1,0 1 0,0 0 0,0 0 1,0 0-1,0-1 0,-1 1 1,0 0-1,1 0 0,-1 0 0,-2-4 1,1 3-34,0 0 0,0 0 0,-1 0 0,0 1 0,0-1 0,0 1 0,0-1 1,0 1-1,-1 0 0,-5-4 0,3 3-53,0 1 0,0-1 0,0 1 0,0 1-1,0-1 1,-1 1 0,1 0 0,-1 0 0,1 1 0,-1 0 0,0 0 0,0 1 0,1 0 0,-1 0 0,-11 2 0,14-1-286,-1 0 1,0 1-1,0 0 1,1 0-1,-1 0 1,1 0-1,0 1 1,-7 4-1,10-6-117,-1 1 0,0-1-1,1 1 1,-1-1 0,1 1-1,-1 0 1,1 0 0,0-1-1,0 1 1,0 0 0,0 0-1,0 0 1,0 0 0,1 0 0,-1 1-1,1-1 1,-1 0 0,1 0-1,0 0 1,0 4 0,0-5 250,0 0 0,0 0 1,0 0-1,0 0 1,1 0-1,-1 0 1,0 0-1,1 0 0,-1 0 1,1-1-1,-1 1 1,1 0-1,0 0 1,-1 0-1,1-1 0,0 1 1,-1 0-1,1-1 1,0 1-1,0-1 1,0 1-1,2 0-363,-1 0 1,1 0-1,-1-1 1,0 0-1,1 1 1,-1-1-1,1 0 0,2 0 1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6:51.3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255 52 2656,'2'-6'423,"1"1"0,0 0 0,1 1 0,-1-1 0,1 1-1,0-1 1,0 1 0,0 0 0,9-6 2629,-13 13-2342,-1 11-365,0 1-1,-1 0 1,-7 21 0,4-12-124,-41 152 1512,-11 49-634,-82 574 948,126-693-1789,-9 89 999,20-178-1159,1-1 0,0 1 1,2-1-1,2 25 0,-3-40-79,1 1 1,-1 0-1,1-1 1,-1 1-1,1 0 1,0-1-1,-1 1 1,1-1 0,0 1-1,0-1 1,0 0-1,0 1 1,0-1-1,0 0 1,0 0-1,1 1 1,-1-1-1,0 0 1,1 0-1,-1-1 1,1 1-1,-1 0 1,1 0-1,-1-1 1,1 1-1,0-1 1,-1 1 0,1-1-1,0 0 1,-1 1-1,1-1 1,2 0-1,6-1 19,-1 0-1,0 0 0,1-1 1,15-5-1,-12 4-10,27-8 82,1-1-163,1 2 0,71-7 0,-106 16 52,-1 1 0,1 0 0,-1 0 0,1 1 0,-1-1-1,1 1 1,-1 1 0,1-1 0,-1 1 0,0 0 0,0 1 0,0-1 0,0 1 0,0 1 0,-1-1 0,1 1-1,-1 0 1,0 0 0,0 0 0,0 1 0,-1-1 0,0 1 0,1 1 0,-2-1 0,1 0 0,-1 1-1,6 11 1,-4-2 48,0 0 0,0 1 0,-1-1-1,-1 1 1,-1 0 0,1 17 0,-4 98 164,1-121-186,-56 503 514,15-201-361,23 68 184,31-1-152,-5-298-65,1 34 139,-1 92 208,-7-194-470,0 13-5,-1-14 10,1 0 1,3 22 0,-3-31 65,-1 0 1,0 0-1,0 0 0,0-1 1,0 1-1,0 3 0,-1 20 126,6-4-248,-3-10 48,1-1 0,-2 1 1,1 12-1,3 9-144,0-3 177,-1-5-19,0-1 0,9 30 0,-12-53-32,-1 2 14,1 0 1,-1-1-1,1 1 0,0-1 1,0 1-1,0-1 1,0 1-1,1-1 0,-1 0 1,1 1-1,-1-1 0,5 3 1275,-6-13-1177,1 7-105,-1 0-1,0 0 1,0 0 0,-1 1-1,1-1 1,0 0 0,0 0-1,0 0 1,-1 0-1,1 0 1,0 1 0,-1-1-1,1 0 1,0 0 0,-1 0-1,1 1 1,-1-1-1,-1-1 1,-10-13-5,-15-16 57,10 12-42,1 0 1,-16-26-1,5 7 70,-47-60 67,-61-83-287,115 152 133,-19-26-85,38 47 63,12 16-111,-1 0 132,0 1-1,0 0 1,-1 1 0,0 0 0,8 12-1,34 59 37,5 30-2,-27-52 79,48 74-1,-35-65-23,-25-38 140,31 39 0,-39-57-131,-9-11-75,0 0 0,1 0 0,-1 0 0,1 0 0,0 0-1,-1 0 1,1 0 0,0 0 0,-1 0 0,1-1 0,0 1 0,0 0 0,0-1 0,0 1 0,-1 0 0,1-1 0,0 1-1,0-1 1,0 1 0,0-1 0,1 0 0,-1 1 0,0-1 0,1 0 0,-2 0-4,1 0-1,-1 0 1,0 0 0,0-1-1,1 1 1,-1 0 0,0 0-1,1 0 1,-1 0 0,0-1 0,0 1-1,1 0 1,-1 0 0,0-1-1,0 1 1,0 0 0,1-1-1,-1 1 1,0 0 0,0 0-1,0-1 1,0 1 0,0 0 0,0-1-1,0 1 1,0 0 0,1-1-1,-1 1 1,0-1 0,0-11 131,0 11-98,2-29 180,8-49 1,1-4-194,-8 31-70,3 0 0,2 0 0,24-86 0,-4 66-304,-21 62 347,-7 9-13,1 1 1,-1-1-1,1 1 1,-1-1-1,1 0 0,-1 1 1,1-1-1,-1 0 0,0 1 1,1-1-1,-1 0 1,0 0-1,1 1 0,-1-1 1,0 0-1,0 0 0,0 0 1,0 1-1,0-3 1,-13 17 81,1-2-33,0-1 0,0-1 0,-1 0 0,0-1 0,-1 0 0,-25 11 0,-94 32-68,115-46 11,-73 25-174,-122 25 0,198-56-763,14 0 877,1 0-1,0 0 1,0 0 0,-1 0 0,1-1 0,0 1-1,0 0 1,-1 0 0,1 0 0,0 0 0,0-1-1,-1 1 1,1 0 0,0 0 0,0 0 0,0-1-1,0 1 1,-1 0 0,1 0 0,0-1 0,0 1-1,0 0 1,0 0 0,0-1 0,0 1 0,0 0-1,0-1 1,0-1-245,0 1 0,1-1 0,-1 1 1,1 0-1,0-1 0,-1 1 0,1-1 0,0 1 0,0 0 0,0-1 0,0 1 0,0 0 0,0 0 0,0 0 1,0 0-1,2-1 0,7-6-1168,1 0 1,12-6-1,39-19-6378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7:40.1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1 272 2400,'5'-3'7994,"5"7"-7018,0-1 0,0-1 0,20 3 0,-27-4-913,1-1 0,-1 1-1,0 0 1,1 0 0,5 3 0,7 1 222,24 1 204,1-3 0,63-1 0,82-14 94,-109 5-330,-8 2 137,70-6-481,-102 6 153,57-5 79,37 3-29,110-3 597,-188 8-454,0-3-1,0-2 1,67-19 0,-64 16-97,85-5 1,-59 9-98,151 0 276,-151 7-300,-46 4-59,-24 0-61,-10-4 92,1 0 1,-1 0-1,1 0 1,-1 0-1,1-1 1,-1 1 0,1-1-1,-1 0 1,1 1-1,4-2 1,4 3 22,-7-1 168,-9-7-59,-13-10-19,13 12-83,0-1 1,0 1 0,0-1-1,-7-9 1,-3-9 61,-3-4 83,-17-31 0,32 52-91,2 5-112,1 0-1,-1 0 1,1 0 0,-1 0 0,1 0-1,-1 0 1,1 0 0,0 1 0,-1-1-1,1 0 1,0-2 0,0 2 157,2 2-278,-1-1 159,1 1 1,-1 0-1,1 0 0,-1 0 1,1 0-1,-1 0 0,2 2 1,5 3-24,22 18 137,102 64-186,-132-88 58,1 0 1,-1 0-1,0 0 1,1 1-1,-1-1 1,1 0-1,-1 1 1,0-1-1,1 0 1,-1 1-1,0-1 0,0 0 1,1 1-1,-1-1 1,0 0-1,0 1 1,0-1-1,1 1 1,-1-1-1,0 1 1,0-1-1,0 0 0,0 1 1,0 0-5,0 0 1,0 0-1,-1 0 0,1 0 1,-1 0-1,1-1 0,0 1 0,-1 0 1,1 0-1,-1-1 0,0 1 1,1 0-1,-2 0 0,-4 4 32,0 0-1,0-1 1,0 0-1,-12 5 1,-8 6 119,-12 12-77,-35 31-1,73-57-113,0-1-1,-1 1 0,1-1 0,-1 1 0,1-1 0,-1 0 1,1 1-1,-1-1 0,1 1 0,-1-1 0,0 0 1,1 1-1,-1-1 0,0 0 0,1 0 0,-1 1 1,0-1-1,1 0 0,-1 0 0,-1 0 0,0-3-2205,1 2 1497,0 0 0,1 0-1,-1 0 1,1 0 0,-1 0-1,1 0 1,-1 0 0,1-2-1,-1 2 523,-10-23-3379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7:41.8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153 219 992,'-1'0'149,"1"0"1,-1 0-1,1 0 0,0 0 1,-1 0-1,1 0 0,0 0 1,-1 1-1,1-1 0,-1 0 1,1 0-1,0 0 0,-1 0 1,1 0-1,0 1 0,-1-1 1,1 0-1,0 0 0,-1 1 1,1-1-1,0 0 0,0 0 1,-1 1-1,1 0 25,-1-1 0,1 0-1,-16 5 13257,19-4-13360,-1 0-1,0 0 0,1 0 1,-1-1-1,1 1 0,-1 0 1,1-1-1,-1 0 0,1 0 1,-1 1-1,1-1 0,-1-1 1,1 1-1,-1 0 0,4-1 1,5-2 138,-1 0-1,15-7 1,-11 4-266,-1 1 128,0-2 1,13-9-1,2-1-94,-10 7-33,0-1 0,18-15 0,-29 19 180,-14 11-102,-15 12-32,-91 67 113,93-72-3,0 0 0,-1-1 0,-1-2 0,-25 8 1,38-14-40,0-1-1,0 0 1,0 0 0,-1 0 0,1-2 0,0 1 0,0-1-1,-16-3 1,24 4-39,0 0 1,0 0-1,0-1 0,0 1 0,1 0 0,-1 0 0,0-1 0,0 1 0,0 0 0,0-1 1,1 1-1,-1-1 0,0 1 0,0-1 0,1 1 0,-1-1 0,0 0 0,1 1 0,-1-1 0,1 0 1,-1 1-1,1-1 0,-1-1 0,1 1 1,0 0 0,0 1 0,0-1 0,0 0 0,0 0-1,0 0 1,1 0 0,-1 1 0,0-1 0,1 0 0,-1 0 0,0 1 0,1-1 0,-1 0 0,1 1 0,-1-1 0,1 0 0,-1 1 0,2-2-1,2-1 29,0-1-1,0 1 1,1 0-1,-1 0 0,1 0 1,6-2-1,-8 4-58,0 0 0,-1 0-1,1 1 1,-1-1 0,1 1 0,0 0-1,-1 0 1,1 0 0,0 0 0,-1 0-1,1 0 1,-1 1 0,1-1 0,0 1 0,-1 0-1,1 0 1,-1 0 0,1 0 0,-1 0-1,5 3 1,1 3-43,1 0-1,-1 0 1,14 17-1,6 5 137,26 21 12,-53-49 112,0-1-179,-1 0 0,1 0 0,-1 0-1,1 0 1,-1-1 0,1 1 0,-1 0 0,1 0 0,-1-1 0,1 1-1,-1 0 1,1-1 0,-1 1 0,0-1 0,1 1 0,0-1 0,1-4 62,0 0 1,0 0 0,0 0-1,0-1 1,-1 1 0,0-1-1,0 1 1,0-10 0,3-11 139,4-16-115,-3 14-221,1 1 1,16-44-1,-19 64-567,0 0 0,1 0 0,0 1 0,9-13-1,-10 16-107,-1 0 0,1 0 0,0 0 0,0 1 0,1-1 0,6-3 0,20-6-3342,5-3-2086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7:43.4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184 115 320,'0'0'112,"9"-11"1723,17-1 1546,-21 0-613,-2-7-1048,-3 17-1525,1-1 0,0 0 1,-1 0-1,0 0 0,1 0 0,-1 0 0,0 1 0,-1-1 0,1 0 0,-1-3 0,0 3-4,1 1-24,-1 0 0,0 0 0,1 0 0,-1 0-1,0 0 1,0 0 0,0 1 0,0-1 0,-1 0 0,-1-2 0,2 3 84,-3 6 111,-6 16-222,6-13-61,0 0-1,-1 0 1,0 0 0,-8 9 0,-11 11 464,17-17-421,-2-2 0,1 1 0,-1-1 0,-1 0 0,0-1 0,0 0 0,-13 8 0,8-7 37,12-7-48,0 0 0,0-1 0,-1 1-1,1 0 1,0-1 0,-1 0 0,1 1-1,-1-2 1,1 1 0,-1 0 0,-3 0-1,9-1-74,0-1 0,0 1 0,-1-1-1,1 1 1,0-1 0,0 0 0,-1 1-1,1-1 1,2-2 0,-2 2-31,0 0 1,0 0-1,0 0 0,0 0 1,0 0-1,0 0 0,0 1 0,0-1 1,5 0-1,-3 1-10,0 0-1,0 0 1,0 1 0,0 0-1,0-1 1,0 1 0,0 0-1,0 1 1,4 1 0,1 2 3,-1 1 1,0 0 0,13 11-1,-14-13 75,-6-4-73,0 0 0,0 0 1,-1 1-1,1-1 1,0 0-1,0 1 0,-1-1 1,1 0-1,0 1 1,-1-1-1,1 1 1,0-1-1,-1 1 0,1 0 1,-1-1-1,1 1 1,-1 0-1,2 1 0,19 6-8047,0 1 4452,5-6-618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32:19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499 6 11808,'-8'-5'4352,"3"10"-3361,-5 3 1089,10 3-1600,-4 1 2112,-1 8-1440,-8 0 608,-10 5-1024,-9-5-160,-16 3-352,-20 5-2528,-8 1 1248,-1-1-2624,11-5 2080,3-6-6111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7:47.5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 2560,'4'-5'288,"-3"4"-127,-1 0-1,1 1 1,0-1-1,-1 0 1,1 0-1,0 1 1,-1-1-1,1 1 1,0-1-1,0 1 1,0-1-1,0 1 1,-1-1-1,1 1 1,0 0-1,0-1 1,0 1-1,0 0 1,1 0-1,0 0 1147,9 0 1447,-5 0 1121,-1 21-2472,-19 315 1125,6-184-1808,8-149-649,0-1 0,0 1 1,0 0-1,0-1 0,1 1 1,-1-1-1,1 1 0,0-1 1,-1 1-1,1-1 0,0 0 1,1 1-1,-1-1 0,0 0 1,1 0-1,2 4 0,-3-5-36,1 0 0,-1 0 0,1 0 0,-1-1 0,1 1 0,0 0 0,-1-1 0,1 1-1,0-1 1,-1 1 0,1-1 0,0 0 0,0 1 0,0-1 0,-1 0 0,1 0 0,0-1 0,0 1 0,-1 0-1,1-1 1,0 1 0,0-1 0,-1 1 0,3-2 0,0 1-28,1 0 1,0 0-1,0 1 1,0-1-1,0 1 1,7 0-1,14 0 53,477-24 239,-274 17-17,12-1-68,325-16 63,-501 20-225,94-7 104,-23 2-1943,-208 15-7898,25-9 6459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7:48.7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205 31 3392,'0'-1'146,"3"-10"7683,-6 15-6460,-9 8-774,0 0 1,-1-1 0,-29 18-1,-8 7 20,23-11-167,15-14 26,-21 16 1,32-26-160,0-2 5,1 1-308,0-1-1,0 1 1,0 0-1,-1 0 1,1-1-1,0 1 0,0 0 1,0 0-1,0 0 1,0-1-1,0 1 1,0 0-1,0 0 0,0-1 1,0 1-1,0 0 1,0 0-1,0-1 1,0 1-1,0 0 0,0 0 1,0-1-1,0 1 1,0 0-1,1 0 1,-1-1-1,0 1 1,0 0-1,0 0 0,0 0 1,0-1-1,1 1 1,-1 0-1,10-15 290,2 1 0,12-14 0,6-6 188,-22 25-363,1 0 0,11-9-1,-12 12 58,0-1 0,-1 0 0,10-13 0,-17 20-171,1-1-1,-1 0 1,1 0-1,-1 1 1,1-1-1,0 0 1,-1 1-1,1-1 1,0 1-1,0-1 1,-1 0-1,1 1 1,0 0-1,0-1 1,0 1-1,0 0 0,0-1 1,-1 1-1,1 0 1,0 0-1,0-1 1,0 1-1,0 0 1,0 0-1,0 0 1,0 0-1,0 1 1,0-1-1,0 0 1,-1 0-1,1 0 1,0 1-1,0-1 1,0 1-1,0-1 1,0 0-1,-1 1 0,1-1 1,0 1-1,0 0 1,-1-1-1,1 1 1,0 0-1,-1-1 1,1 1-1,0 1 1,4 4 5,0 0 0,-1 0 0,0 1-1,5 8 1,10 13 223,-15-24-258,-1 0 0,0 1 0,0-1 0,0 1 0,-1 0 0,1 0 0,1 7 0,-3-11 10,-1 0 1,1 0-1,-1 0 0,1 0 0,-1 0 0,1 0 0,0 0 0,-1 0 0,1 0 0,0 0 1,1 1-1,6 9 92,-8-11-64,1 1 1,-1 0-1,0-1 1,0 1-1,1 0 1,-1-1 0,0 1-1,0 0 1,0-1-1,0 1 1,0 0-1,0-1 1,0 1-1,0 0 1,0-1-1,0 1 1,0 0 0,0-1-1,0 1 1,-1 0-1,1-1 1,0 1-1,0 0 1,-1-1-1,1 1 1,0-1 0,-1 1-1,1-1 1,-1 1-1,0 0 1,-1 0 69,0-1-1,0 1 1,0-1 0,0 1 0,0-1 0,-1 0-1,1 0 1,-4 0 0,-1 0 39,-21 0 228,-40 5 0,2 3-411,59-8-1098,14 1-2981,9 2 1051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8:10.2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248 20 3072,'-1'2'401,"1"0"0,0 0 0,-1 0 0,0 0 0,1 0-1,-1 0 1,0 0 0,0 0 0,0 0 0,0-1 0,0 1 0,-1 0 0,1-1 0,0 1 0,-1 0 0,-2 1 0,-37 27 1039,33-25-1311,1 0-1,-1 1 1,1-1 0,1 1 0,-8 8 0,12-12-115,1 0 1,0 0-1,0 0 0,0-1 1,0 1-1,0 0 1,0 0-1,1 0 0,-1 0 1,0 0-1,1 1 0,0-1 1,-1 0-1,1 0 1,0 0-1,1 3 0,-1-4 4,0 1 1,1-1-1,-1 0 0,1 0 0,-1 0 0,1 0 0,0 0 0,-1 0 0,1 0 1,0 0-1,0 0 0,0 0 0,-1 0 0,1 0 0,0 0 0,0 0 1,0-1-1,1 1 0,-1 0 0,0-1 0,0 1 0,0-1 0,0 0 0,1 1 1,-1-1-1,0 0 0,2 1 0,2 0 98,1-1 1,0 0-1,-1 1 1,1-2-1,-1 1 1,1-1-1,6-1 1,-11 2-76,0 0 0,1 0 1,-1-1-1,1 1 0,-1-1 0,0 1 1,1-1-1,-1 1 0,0-1 1,1 0-1,-1 0 0,0 1 1,0-1-1,0 0 0,0 0 0,0 0 1,0 0-1,0-1 0,0 1 1,0 0-1,0 0 0,0-1 0,-1 1 1,1 0-1,-1-1 0,1 1 1,-1 0-1,1-1 0,-1-2 1,0 3-21,0-1 0,-1 0 0,1 0 0,-1 0 0,0 0 0,1 1 0,-1-1 0,0 0 0,0 1 1,0-1-1,0 0 0,-1 1 0,1-1 0,0 1 0,-1 0 0,1-1 0,0 1 0,-1 0 0,0 0 1,1 0-1,-1 0 0,0 0 0,-2 0 0,-4-3 22,-1 0 0,-18-4-1,25 8-31,-5-2-7,0 1-1,0 0 1,0 0 0,0 0 0,0 1-1,0 1 1,0-1 0,-1 1 0,1 0-1,-10 3 1,13-2 7,0-1-1,-1 1 1,1 0 0,0 0 0,0 0 0,0 1-1,0-1 1,0 1 0,0 0 0,1 0-1,0 0 1,-1 1 0,1-1 0,0 1-1,1 0 1,-5 7 0,6-10 9,1 0-1,-1-1 1,1 1 0,-1 0 0,1 0-1,0 0 1,-1 0 0,1 0-1,0 0 1,0 0 0,0 0 0,-1 0-1,1 0 1,0 0 0,0 1 0,1-1-1,-1 0 1,0 0 0,0 0-1,0 0 1,1 0 0,-1 0 0,1 1-1,0-1 0,0-1-1,0 1 0,0 0 1,0 0-1,0-1 0,0 1 0,0 0 1,0-1-1,0 1 0,0-1 1,0 0-1,0 1 0,0-1 0,0 0 1,1 0-1,1 1 0,4-1 68,0 0 1,0-1-1,0 1 0,-1-1 0,15-4 0,-11 2 28,-1 0 0,1-1 0,0 0 0,-1-1 0,0 0 0,0-1 0,13-10 0,-20 14-82,1 0-1,-1 0 1,1-1 0,-1 0-1,0 1 1,0-1-1,0 0 1,0 0 0,0 0-1,-1 0 1,1 0-1,-1-1 1,0 1 0,0 0-1,0-1 1,-1 1-1,1 0 1,-1-1 0,1 1-1,-1-1 1,0 1-1,-1-1 1,1 1 0,-1-1-1,1 1 1,-3-6-1,2 7-40,0-1 0,0 0 0,0 1 0,0-1-1,0 0 1,-1 1 0,1 0 0,-1-1 0,0 1-1,0 0 1,0 0 0,0 0 0,0 0 0,0 0 0,-1 0-1,1 1 1,0-1 0,-1 1 0,0 0 0,1-1-1,-1 1 1,0 1 0,-3-2 0,3 1-39,-1 1-1,0 0 1,1 0 0,-1 0 0,0 1 0,1-1-1,-1 1 1,1 0 0,-1-1 0,1 2 0,-1-1 0,1 0-1,-1 1 1,1 0 0,0-1 0,0 1 0,-5 5-1,3-3 52,1 0 0,-1 0 0,1 1 0,1 0 0,-1 0 1,1 0-1,0 0 0,0 0 0,0 1 0,1-1 0,-3 9 0,4-12 25,0 0-1,1 0 1,-1 0 0,1 0 0,0 0 0,0 0 0,0 0 0,0 0 0,0 0 0,0 0 0,0 0 0,1 0 0,-1 0 0,1 0 0,-1 0 0,1 0 0,0-1 0,0 1 0,-1 0 0,1 0 0,1-1 0,-1 1 0,0 0 0,0-1 0,1 1 0,-1-1 0,0 0-1,1 1 1,0-1 0,-1 0 0,1 0 0,0 0 0,-1 0 0,1 0 0,0 0 0,0-1 0,2 1 0,1 0 22,-1 0 1,1 0-1,-1-1 0,1 1 1,-1-1-1,1 0 1,-1-1-1,1 1 0,-1-1 1,1 0-1,7-2 0,3-3 63,26-12 0,-38 16-90,3-1 25,0 0-1,-1-1 0,1 1 1,-1-1-1,1-1 1,-1 1-1,4-6 0,-7 9-31,-1-1-1,0 1 1,0-1-1,0 1 0,0-1 1,0 0-1,0 1 1,0-1-1,-1 0 0,1 0 1,0 1-1,-1-1 1,0 0-1,1 0 1,-1 0-1,0 0 0,0 1 1,0-1-1,0 0 1,0 0-1,0 0 1,-1 0-1,1 0 0,-1 1 1,1-1-1,-1 0 1,-1-3-1,1 4-31,0 0 1,0 0-1,1 0 1,-1 0-1,0 0 1,0 1-1,0-1 0,0 0 1,0 0-1,-1 1 1,1-1-1,0 0 0,0 1 1,0-1-1,-1 1 1,1 0-1,0-1 0,0 1 1,-1 0-1,1 0 1,0 0-1,-1 0 1,1 0-1,0 0 0,-2 0 1,-1 1-32,-1 0 0,1 0-1,0 0 1,-1 0 0,-4 3 0,-2 1-39,2 0 0,-1 1 0,1 0 0,0 0 0,0 1 1,-11 11-1,15-13 42,0 1 1,0 0 0,0 0 0,1 0-1,0 0 1,0 1 0,1-1 0,0 1-1,0 0 1,-2 8 0,4-14 56,1 1 1,-1 0-1,1 1 1,0-1-1,-1 0 0,1 0 1,0 0-1,0 0 1,1 0-1,-1 0 1,0 0-1,1 0 1,-1 0-1,1 0 0,0 0 1,-1 0-1,1 0 1,0-1-1,0 1 1,0 0-1,0 0 1,1-1-1,1 3 0,0-2 46,0 0-1,0 0 1,-1 0-1,2 0 1,-1-1-1,0 1 1,0-1-1,0 0 1,1 0-1,-1 0 0,1 0 1,5 0-1,-3-1 6,1 0 0,-1 0 0,1-1 0,-1 0-1,1 0 1,-1-1 0,0 1 0,0-1-1,0-1 1,0 1 0,0-1 0,0 0 0,-1 0-1,1-1 1,-1 0 0,0 0 0,0 0 0,8-9-1,-10 10-50,-1 0 0,1 0 0,0-1 0,-1 1 0,0-1 0,0 1 0,0-1 0,0 0 0,0 0 0,-1 0 0,0 0 0,0 0-1,0 0 1,0-1 0,-1 1 0,1 0 0,-1 0 0,0-1 0,0 1 0,-1 0 0,1 0 0,-1-1 0,0 1 0,0 0 0,-1 0 0,1 0 0,-1 0-1,0 1 1,-3-7 0,2 6-38,1 1 0,-1-1 0,0 1 0,0 0 0,0 0 0,0 0 0,0 1 0,-1-1 0,1 1 0,-1-1 0,0 1 0,1 0 0,-1 0 0,0 1 0,-6-2 0,4 2-21,1 0-1,0 0 0,-1 1 1,1 0-1,-1 0 0,1 0 1,0 1-1,-1-1 0,1 1 0,0 1 1,-7 1-1,6-1 13,-1 1 0,1 0 1,0 0-1,0 0 0,0 1 0,0 0 0,1 0 0,0 0 0,0 1 1,0 0-1,0 0 0,1 0 0,-1 0 0,1 1 0,1 0 0,-1-1 1,1 1-1,0 1 0,-4 11 0,7-15 52,-1-1 0,1 1 0,0-1 0,0 1-1,0-1 1,1 0 0,-1 1 0,0-1 0,1 1 0,0-1 0,-1 0 0,1 0 0,0 1-1,0-1 1,0 0 0,1 0 0,-1 0 0,1 0 0,-1 0 0,1 0 0,-1 0 0,1-1-1,0 1 1,0-1 0,0 1 0,0-1 0,0 0 0,3 2 0,-1 0 21,0-1 1,1 0-1,-1 0 1,1-1-1,-1 1 1,1-1-1,-1 0 1,1 0-1,0 0 1,0-1-1,-1 0 1,1 0 0,8 0-1,-7-2 92,1 0 1,0 0-1,-1 0 0,0 0 0,1-1 1,6-4-1,-12 6-118,0 0-1,1 0 0,-1 1 1,0-1-1,0 0 1,1 0-1,-1-1 1,0 1-1,0 0 1,0 0-1,0 0 0,0-1 1,-1 1-1,1 0 1,0-1-1,0 1 1,-1-1-1,1 1 1,-1-1-1,0 1 0,1-1 1,-1 1-1,0-1 1,0 0-1,0 1 1,0-1-1,0 1 1,0-1-1,0 1 0,-1-1 1,0-1-1,1 1-36,-1 0 0,0 0 0,-1 0 0,1 1 0,0-1 0,0 0 0,-1 1 0,1-1 0,-1 1 1,1-1-1,-1 1 0,0 0 0,0 0 0,1-1 0,-1 1 0,0 0 0,0 1 0,0-1 0,0 0 0,0 1 0,0-1 0,0 1 0,0-1 0,-1 1 0,1 0 0,0 0 0,0 0 0,0 0 0,0 0 0,-3 1 0,0 0-57,-1 0 0,0 0 1,1 0-1,-1 1 0,1 0 0,-1 0 0,1 1 1,0-1-1,0 1 0,-5 3 0,-4 7-1001,4 1 308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8:11.6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31 2144,'0'0'97,"0"0"0,-1 0 0,1-1 0,0 1-1,0 0 1,0 0 0,0 0 0,-1-1 0,1 1 0,0 0 0,0 0 0,0 0 0,-1-1 0,1 1 0,0 0 0,0 0-1,0 0 1,-1 0 0,1 0 0,0 0 0,0 0 0,-1-1 0,1 1 0,0 0 0,-1 0 0,1 0 0,0 0-1,0 0 1,-1 0 0,1 0 0,0 0 0,0 0 0,-1 1 0,1-1 0,0 0 0,0 0 0,-1 0 0,1 0 0,0 0-1,0 0 1,-1 0 0,1 1 0,0-1 0,0 0 0,0 0 0,-1 0 0,1 0 0,0 1 0,0-1 0,0 0-1,0 0 1,0 1 0,-1-1 0,1 0 0,0 0 0,0 1 0,0-1 0,0 0 0,0 0 0,0 1 0,0-1-1,0 0 1,0 0 0,0 1 0,-2 4 1150,2-5-1209,0 0 0,-1 0 0,1 0-1,0 0 1,0 0 0,0 0 0,0 0-1,0 0 1,0 0 0,0 0 0,0 1 0,0-1-1,0 0 1,0 0 0,0 0 0,0 0-1,0 0 1,0 0 0,0 0 0,0 0-1,0 0 1,0 0 0,0 0 0,1 0-1,-1 0 1,0 0 0,0 0 0,0 0-1,0 1 1,0-1 38,0 0-38,0 0-1,0 0 1,0 0 0,0 0 0,0 0-1,0 0 1,0 0 0,0 0 0,0 0-1,0 0 1,0 0 0,0 0 0,0 0-1,1 0 1,-1 0 0,0 0 0,0 0-1,0 0 1,0 0 0,0 0 0,0 0 0,0 0-1,0 0 1,0 0 0,0 0 0,0 0-1,0 0 1,0 0 0,0 0 0,0 0-1,1 0 1,-1 0 0,0 0 0,0 0-1,0 0 1,9-1 3075,2 1-3087,-10 0-14,-1 0 0,0 0 0,1 0 0,-1-1 0,0 1 0,1 0 0,-1 0 0,0 0 0,1 0 0,-1 0 0,0 0 0,0-1 0,1 1 0,-1 0 0,0 0 0,1 0 0,-1-1 0,0 1 0,0 0 0,0 0 0,1-1 0,-1 1-2,0-1 0,0 1 0,0 0 0,0 0 0,0 0 0,0 0 0,0 0 0,0 0 0,0 0 1,1 0-1,-1 0 0,0-1 0,0 1 0,0 0 0,0 0 0,0 0 0,0 0 0,0 0 0,0 0 1,0 0-1,1 0 0,-1 0 0,0 0 0,0 0 0,0 0 0,0 0 0,0 0 0,0 0 1,0 0-1,1 0 0,-1 0 0,0 0 0,0 0 0,0 0 0,0 0 0,0 0 0,0 0 0,0 0 1,1 0-1,-1 0 0,0 0 0,0 0 16,1 0-1,0 1 1,-1-1 0,1 0-1,-1 0 1,1 0 0,0 0-1,-1 0 1,1 0-1,-1 0 1,1 0 0,0-1-1,-1 1 1,1 0 0,-1 0-1,1 0 1,0-1 0,-1 1-1,1 0 1,-1-1 0,1 0-1,8-2 344,105-5 777,4 1-831,-82 6-185,0 2 0,58 10 0,-92-11-116,0 1 0,0-1 0,0 1 0,1 0 0,-1-1 1,0 1-1,0 0 0,0 0 0,0 1 0,0-1 0,-1 0 0,1 1 0,0-1 1,0 1-1,-1-1 0,1 1 0,-1 0 0,0 0 0,1 0 0,-1-1 0,0 1 1,0 1-1,0-1 0,0 0 0,-1 0 0,1 0 0,-1 0 0,1 0 0,-1 1 1,1-1-1,-1 0 0,0 0 0,0 1 0,0-1 0,-1 0 0,0 4 0,1-5 5,0 0-1,-1 0 0,1 0 0,0-1 1,0 1-1,0 0 0,0 0 1,0 0-1,0-1 0,0 1 0,0 0 1,1 0-1,-1 0 0,0-1 0,0 1 1,1 0-1,-1 0 0,0-1 0,1 1 1,-1 0-1,1-1 0,-1 1 1,1 0-1,-1-1 0,1 1 0,-1-1 1,1 1-1,0-1 0,-1 1 0,1-1 1,0 1-1,-1-1 0,1 0 0,0 1 1,-1-1-1,1 0 0,0 0 1,1 1-1,3-1 55,0 1 1,0-1-1,0 0 1,0-1-1,7 0 0,-6 0-63,21-3 15,-1-2 1,33-11-1,8-3 11,59-4-772,232-16 0,-320 40-2773,-25 3 1872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8:12.8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85 110 1056,'-14'-10'13142,"18"10"-12919,0-1-1,0 0 1,-1-1 0,1 1-1,-1 0 1,1-1 0,-1 0-1,5-3 1,95-71 833,-96 68-1066,-7 7 179,-1 5 34,1-1-122,-2 1-82,1 0 0,-1-1 0,1 0 0,-1 1 1,0-1-1,-1 0 0,-2 4 0,-4 6 88,5-8-45,0 0 0,0 0 0,0 0 0,0 0 0,-1 0 0,0-1 0,0 0 0,-9 6 0,-54 33 630,47-29-597,17-11-44,0 0-1,0 0 1,-1 0-1,0-1 1,1 0-1,-9 3 0,10-3-33,-7 2-10,15-3 500,3 2-281,-1-1 1,1 0-1,14 1 0,-19-2-152,1-1 0,0 1 0,-1 0-1,1 0 1,-1 0 0,1 0 0,-1 0 0,7 4-1,-7-3-13,1 0-1,0 0 0,-1-1 1,1 1-1,6 0 0,2 2 75,3 0 326,-15-4-414,1 0 0,-1 0-1,0 0 1,1 0 0,-1 0-1,0 0 1,1 0 0,-1 0-1,0 0 1,1 0 0,-1 0 0,0 0-1,1 0 1,-1 0 0,0 0-1,0-1 1,1 1 0,-1 0-1,0 0 1,1 0 0,-1-1-1,0 1 1,0 0 0,1 0 0,-1 0-1,0-1 1,0 1 0,0 0-1,1-1 1,-1 1 0,0 0-1,1-4-7,0 1 0,0-1 0,0 0 0,0 1 1,-1-1-1,1 0 0,-1 1 0,0-1 0,0 0 0,-1 1 0,1-1 0,-3-6 0,3 8-432,-1 0-1,0 0 1,0 0 0,0 0 0,0 0 0,0 0-1,-1 0 1,-2-2 0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8:14.3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9 272 4992,'-2'-3'863,"1"1"0,0-1 0,0 1 0,0-1 0,0 0 0,1 0 0,-1 1 0,1-1 0,-1 0 0,1 0 0,0-3 0,5-10 791,0 8-1503,0-1 1,0 1-1,1 0 0,0 1 0,1-1 1,-1 1-1,1 0 0,1 1 1,-1 0-1,14-8 0,-14 9-45,1 1 0,-1 0 0,1 1-1,0 0 1,0 0 0,0 1 0,0 0 0,1 0 0,-1 1 0,1 0-1,-1 0 1,11 1 0,-16 0-104,-1 1 0,1-1 1,0 1-1,-1-1 0,1 1 0,0 0 1,-1 0-1,1 0 0,-1 0 0,1 1 0,-1-1 1,0 1-1,0 0 0,1-1 0,1 4 0,-1-2 8,0 1-1,0-1 0,-1 1 0,1 0 1,-1 0-1,0 0 0,0 1 0,1 5 1,1 5 25,-1-1 0,-1 1 0,-1 0-1,1 24 1,-10 52 27,1-5 121,7-74-147,0 0-1,1 0 1,1-1 0,0 1-1,3 12 1,-4-20-4,0-1 0,1 1-1,-1-1 1,1 1 0,-1-1 0,1 1 0,0-1-1,1 0 1,-1 0 0,0 0 0,1 0 0,0-1-1,-1 1 1,1 0 0,0-1 0,0 0 0,1 0-1,-1 0 1,5 2 0,-4-3 51,0 0 0,1 0 0,-1 0 0,0 0 0,1-1 0,-1 1 0,0-1 0,1-1 1,-1 1-1,1 0 0,-1-1 0,0 0 0,1 0 0,-1 0 0,0-1 0,5-2 0,-1 0-32,0 0 1,0-1-1,-1 0 0,0 0 1,0-1-1,0 0 1,-1 0-1,0-1 0,0 0 1,0 0-1,-1 0 1,0 0-1,-1-1 0,5-10 1,4-12 8,-2 0 0,12-51 0,-16 54-8,48-172-287,-53 190 247,1 1 0,0-1 0,0 1 0,1 0 0,0 0 0,1 1 1,7-11-1,-9 15-3,-1 0 1,1 1-1,-1 0 0,1-1 1,0 1-1,-1 0 1,1 0-1,0 1 0,1-1 1,-1 1-1,0-1 1,0 1-1,1 0 1,-1 0-1,0 0 0,1 1 1,-1-1-1,1 1 1,-1 0-1,1 0 1,3 0-1,5 2 42,0 0 1,-1 1-1,1 0 1,-1 0-1,1 1 1,-1 1-1,11 6 1,-4-1 69,0 1 0,-1 1 0,19 17 0,-27-20-7847,1 6 2316,-2 5-920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8:15.5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142 0 2080,'4'1'12176,"-19"3"-10890,12-3-980,-1 1 1,0-1-1,0 0 1,0 0-1,-7 0 1,8-1 8,-1 0 1,1 1-1,-1-1 1,1 1 0,-7 2-1,-17 9 629,22-9-776,0 0 0,-1 1 0,-7 7 0,11-9-216,0 0 59,0-1 0,1 1 0,0 0 1,-1 0-1,1 0 0,0 0 0,0 0 0,0 0 0,1 0 0,-1 1 0,0-1 1,1 0-1,-1 0 0,1 1 0,0-1 0,0 4 0,-1-3-2,1 0-1,1 0 0,-1 0 1,0 0-1,1 0 1,-1 0-1,1-1 1,0 1-1,0 0 0,0 0 1,1 0-1,1 3 1,7 7-22,0 0 1,1 0-1,0-1 0,21 17 1,-27-25 66,0 0 0,0-1 1,0 0-1,1 0 0,0 0 0,-1-1 1,1 0-1,0 0 0,0 0 0,0-1 1,0 0-1,0 0 0,1 0 0,-1-1 1,10-1-1,-6 0 46,0 0 0,0-1 1,-1-1-1,1 0 0,-1 0 0,16-8 0,-19 8-48,-1 0-1,0 0 1,1-1-1,-2 1 1,1-1-1,0-1 1,-1 1-1,0 0 1,0-1-1,0 0 1,0 0-1,3-7 1,-6 10-41,1-1 0,-1 1 0,-1-1 0,1 1 0,0-1 0,-1 0 0,1 1 0,-1-1 1,1 1-1,-1-1 0,0 0 0,-1 1 0,1-1 0,0 0 0,-1 1 0,0-5 0,-1 3-6,1 1 0,-1-1 0,0 1 0,0 0 0,0 0 0,0 0 0,-1 0 0,1 0 0,-1 0 0,-4-4 0,0 2-8,0 1-1,0-1 0,-1 1 1,1 0-1,-1 0 1,0 1-1,0 0 1,0 1-1,-16-4 1,-47 2-1837,84 4-6181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8:17.1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237 4 2240,'11'-3'8515,"-17"6"-6129,-5 3-1618,0 1-1,0 0 1,-10 9-1,-2 2-29,12-11-555,1 1 0,1 0 0,-1 1 0,2 0 0,-1 1 0,1 0 1,1 0-1,0 1 0,0 0 0,1 0 0,0 0 0,1 1 0,0 0 0,-4 21 0,-5 27 87,4 1-1,-5 94 1,9-85-140,4-47-61,1 0-1,2 0 1,3 33-1,-2-43 59,1-1-1,0 1 0,1-1 1,0 1-1,0-1 1,2-1-1,11 21 0,0-1 269,-16-30-461,-1-1 1,0 1-1,1-1 1,-1 1-1,1-1 1,0 1-1,-1-1 1,1 0-1,-1 1 1,1-1-1,-1 0 1,1 1-1,0-1 1,-1 0-1,1 0 1,1 0-1,16-1-9872,-8-1 6942,7 5-1622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8:17.8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1 366 4800,'0'-3'280,"0"0"0,0 0-1,0 0 1,0 0 0,1 0 0,-1 0 0,1 0-1,0 1 1,0-1 0,0 0 0,1-3 0,0 4 392,-1-1 0,0 1 0,1-1 1,0 1-1,-1 0 0,1 0 0,3-4 1,-4 6-598,-1 0 1,0 0 0,0 0 0,1 0 0,-1 0-1,0 0 1,0 0 0,1 0 0,-1 0-1,0 0 1,0 0 0,1 0 0,-1 0 0,0 0-1,0 0 1,1 0 0,-1 0 0,0 0 0,0 0-1,0 0 1,1 1 0,-1-1 0,0 0-1,0 0 1,0 0 0,1 0 0,-1 0 0,0 1-1,0-1 1,0 0 0,0 0 0,1 0 0,-1 1-1,0-1 1,0 0 0,0 0 0,0 1-1,0-1 1,0 0 0,0 0 0,0 0 0,0 1-1,0-1 1,0 0 0,0 0 0,0 1 0,5 17-339,-4-14 611,29 89 715,-6-22-35,-23-70-980,-1 0 1,0 1-1,1-1 0,-1 0 0,1 0 0,-1 0 1,1 0-1,0 1 0,-1-1 0,1 0 1,1 1-1,-2-2-9,1 0-1,-1 1 1,0-1 0,0 0 0,1 0 0,-1 0 0,0 0 0,0 0-1,1 0 1,-1 0 0,0 0 0,0 0 0,1 0 0,-1 0 0,0 0 0,0 0-1,1 0 1,-1 0 0,0 0 0,0 0 0,1 0 0,-1 0 0,0 0-1,0-1 1,1 1 0,-1 0 0,0 0 0,0 0 0,0 0 0,1 0-1,-1-1 1,0 1 0,0 0 0,2-3 109,0 0-1,0 0 1,0 0 0,0-1-1,-1 1 1,2-5-1,3-11-100,-2-1 0,0 0 0,2-39 0,-2 23-43,0-9 1,11-68-15,-11 91 26,1 1 0,0 0 0,11-24 0,-14 41-18,0 0 1,0 1-1,0-1 0,0 1 1,0-1-1,1 1 1,0 0-1,-1 0 0,1 0 1,0 0-1,1 0 0,-1 1 1,0-1-1,1 1 0,0 0 1,-1 0-1,9-3 1,-5 3 14,1 1 0,-1-1 1,1 1-1,0 0 0,0 1 1,-1 0-1,1 0 0,11 2 1,-14-2 13,1 1 1,-1 0 0,0 0-1,0 1 1,0-1 0,1 1-1,-2 0 1,1 0 0,0 1 0,0 0-1,-1 0 1,1 0 0,-1 0-1,0 0 1,0 1 0,0 0-1,-1 0 1,1 0 0,-1 0-1,0 1 1,0-1 0,0 1 0,-1 0-1,0-1 1,3 9 0,-2-4-56,-2-8-20,-1-1 0,1 1 1,-1 0-1,1 0 0,-1 0 0,1 0 0,-1 0 1,0 0-1,1 0 0,-1 0 0,0 0 0,0 0 1,0 0-1,0 0 0,0 0 0,0 0 0,0 0 1,0 0-1,-1 1 0,1-1 0,0 0 0,0 0 1,-1-1-1,1 1 0,-1 0 0,1 0 0,-1 0 1,1 0-1,-1 0 0,0 0 0,0 0 0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8:21.8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47 1 1984,'-1'3'1984,"-10"13"9352,1-3-11792,-8 14 1320,18-26-859,-1-1 0,0 1 0,1 0 0,-1 0 0,1 0 0,-1-1 0,1 1 0,-1 0 0,1 0 0,0 0 0,-1 0 0,1 0 0,0 0 0,0 0 0,0 0 0,0 0 0,0 0 0,0 0 0,0-1 0,0 1 0,0 0 0,1 1 0,-1 2 18,0 1 3,1-1 1,-1 1-1,1-1 0,0 0 0,0 1 0,0-1 0,0 0 1,1 0-1,0 0 0,0 0 0,0 0 0,0 0 1,1 0-1,-1-1 0,1 1 0,0-1 0,0 0 0,1 0 1,-1 0-1,0 0 0,7 4 0,-8-6-7,0 0-1,0-1 1,-1 1 0,1 0-1,0-1 1,0 1-1,0-1 1,0 0-1,0 1 1,0-1 0,0 0-1,0 0 1,0 0-1,0-1 1,4 0 0,-1 0 61,-1 0 0,1 0 0,-1-1 0,0 0 1,7-3-1,-2 0 69,-1 0 0,0-1 0,0 0 1,11-11-1,-17 15-119,-1 1 0,1-1 0,-1 1 1,1-1-1,-1 0 0,0 0 0,0 0 0,1 0 0,-2 0 1,1 0-1,0 0 0,0 0 0,-1 0 0,1-1 1,-1 1-1,1 0 0,-1 0 0,0-1 0,0 1 0,0 0 1,0 0-1,-1-1 0,1 1 0,0 0 0,-2-4 0,0 3 21,1-1-1,0 1 0,-1 0 1,1 0-1,-1 0 0,0 0 0,0 1 1,0-1-1,0 0 0,-1 1 1,1 0-1,-1-1 0,1 1 0,-1 0 1,0 0-1,0 1 0,0-1 1,0 0-1,0 1 0,-6-2 0,-4-2-66,7 3 146,0 0 0,0 0 1,-9-1-1,13 3-298,1 0 0,-1 0 0,1 0 1,-1 0-1,1 0 0,-1 0 0,1 0 0,-1 1 0,1-1 0,-1 0 0,1 1 0,-1-1 0,1 1 1,0 0-1,-1-1 0,1 1 0,0 0 0,0 0 0,-2 1 0,3-1-320,0 0-1,0 1 1,0-1 0,0 0-1,0 0 1,0 0 0,0 0-1,1 0 1,-1 0-1,0 0 1,1 0 0,-1 0-1,2 2 1,2 5-4877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32:28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37 664 1728,'0'-1'163,"0"1"-1,-1-1 1,1 0 0,0 1 0,-1-1-1,1 0 1,0 1 0,0-1 0,-1 0-1,1 0 1,0 1 0,0-1-1,0 0 1,0 0 0,0 1 0,0-1-1,0 0 1,0 0 0,1 1 0,-1-1-1,0 0 1,1-1 0,0-6 5278,-1 216 4827,0 289-7555,0-492-2474,-2-7-90,-2-18 1,-10-87-141,-2-115 1,15 174-29,3 0-1,2 0 1,2 0 0,3 1 0,13-48 0,-19 84 39,1-1 0,1 0 1,0 2-1,0-1 0,0 0 0,12-14 0,-15 21 1,1 1-1,0 0 1,-1 0-1,1 1 1,0-1 0,0 1-1,1-1 1,-1 1 0,0 0-1,0 0 1,0 0-1,1 1 1,0 0 0,0-1-1,-1 1 1,1 1-1,0 0 1,0-1 0,0 1-1,0-1 1,0 1-1,-1 0 1,1 1 0,6 0-1,-1 1 13,-1 0 0,0 1 1,-1 1-1,1-1 0,-1 1 0,1 1 0,-1-1 0,0 1 0,0 1 0,-1-1 1,0 0-1,8 10 0,-6-5 65,0 0 0,-1 0 0,0 0 0,-1 0-1,0 2 1,0-1 0,-1 0 0,4 13 0,-7-18-66,-1-1-1,0 0 1,0 1-1,0 0 1,-1 0-1,0 0 1,0 0-1,0 0 1,-1 0-1,0-1 1,-1 7-1,1-8-6,-1-1-1,1 0 1,-1 0-1,1 1 1,-1-1-1,0 0 1,0-1 0,0 1-1,-1 0 1,1-1-1,0 0 1,-1 0-1,0 1 1,0-1 0,0 0-1,0 0 1,0-1-1,1 1 1,-7 2 0,0-2-33,0 1 0,0-1 1,0 0-1,1-1 1,-14 0-1,0 1-58,2-2 28,-1 0 1,-30-5 0,27-3-200,18 5 20,58 7-679,-16-1 1003,1-2 0,-1-2-1,0-1 1,59-11 0,-81 10-87,-1 0 1,1 0 0,-1-2-1,0 0 1,0-1 0,-1-1-1,1 0 1,-2 0 0,1-1-1,-1 0 1,0-1 0,-1 0-1,0-1 1,0-1 0,14-18-1,-2-7-62,36-78 0,-42 79 164,72-174 283,-81 185-387,0 0 0,-1-1 1,-2 1-1,0-2 0,-1 1 1,-2-44-1,-2 58 9,1 6-36,0-1 0,0 1 1,-1-1-1,0 1 0,0-1 0,0 1 1,-1 0-1,1 1 0,-1-2 0,-4-5 0,6 11 4,0-1-1,0 1 0,0 0 0,-1-1 0,1 1 0,0-1 0,-1 1 0,1 0 0,0 0 0,0-1 0,-1 1 0,1 0 0,0-1 0,-1 1 0,1 0 0,-1 0 0,1 0 0,0-1 0,-1 1 0,1 0 0,-1 0 0,1 0 0,0 0 0,-1 0 0,1 0 0,-1 0 0,1 0 0,-1 0 0,1 0 0,-1 0 0,1 0 0,0 0 0,-1 0 0,1 0 0,-1 0 0,1 1 0,0-1 0,0 0 0,0 0 0,-1 0 0,1 1 0,0-1 0,-1 0 0,1 0 0,0 1 0,-1-1 0,1 0 0,0 1 0,-1 0 0,-10 18 50,-4 21 160,2-1 1,2 1 0,2 0 0,-7 59 0,4 166-56,12-240-100,1-1 0,1 1-1,8 37 1,-7-53-28,-1 0 1,1 0-1,1-1 0,0 0 0,7 13 0,-8-17-14,0 0 0,0 1 1,1-1-1,-1-1 0,1 1 0,1-1 0,-1 1 0,0-1 0,1 0 0,6 3 0,-4-3-7,1 0 0,0-1 0,0 0 1,1 0-1,-1-1 0,-1 0 0,2 0 0,-1-1 0,1 0 1,-1 0-1,15-4 0,0-1 30,-2 0 0,1-2 0,25-11 0,-27 10-58,-1-2 0,0-1 0,0-1 0,-1 0 0,-1-2 0,0 0 0,0 0 0,-3-2-1,2 0 1,22-34 0,-36 47 29,15-20 236,26-51 0,-42 73-231,-1-1 0,1 0 0,0 0 1,-1-1-1,0 1 0,1 0 0,-1 0 1,0-1-1,-1-3 0,1 5-8,0 1-1,0 0 1,0 0-1,0-1 1,0 1-1,0 0 1,0 0-1,0-1 1,0 1-1,0 0 1,0 0 0,0-1-1,-1 1 1,1 0-1,0 0 1,0 0-1,0-1 1,0 1-1,0 0 1,-1 0-1,1 0 1,0-1-1,0 1 1,-1 0 0,1 0-1,0 0 1,0 0-1,0 0 1,-1 0-1,1 0 1,-1-1-1,1 2-6,-1-1-1,0 0 0,0 1 1,1-1-1,-1 1 0,0-1 1,0 1-1,1-1 1,-1 1-1,1-1 0,-1 1 1,0 0-1,1-1 0,-1 1 1,0 1-1,-90 128 240,68-92-38,-30 62-1,50-92-157,0-1-1,0 1 0,1 0 1,0-1-1,-2 15 0,3-20-31,1-1 1,0 1-1,0 0 0,0 0 0,0-1 0,0 1 1,0 0-1,1-1 0,-1 1 0,0-1 1,1 0-1,0 1 0,-1-1 0,1 1 0,0 0 1,0-1-1,-1 0 0,1 1 0,1-1 1,-1 0-1,0 1 0,0-1 0,0 0 0,1 0 1,-1 0-1,0 0 0,1 0 0,-1 0 0,1 0 1,-1-1-1,0 1 0,0 0 0,1-1 1,2 1-1,-1 0-3,1 0 1,-1-1 0,1 0-1,0 0 1,-1 0 0,1 0-1,0 0 1,-1 0 0,1-1-1,-1 0 1,0 0-1,0 0 1,6-2 0,-4 0-8,-1 0 0,1 0 0,0 0 0,-1 0 0,0-1 0,0 1 0,-1-1 0,5-4 0,3-8-30,0 0 1,-1 0 0,14-34-1,-22 44 35,10-21 19,6-33 1,-9 30 62,-2 14 79,-3 12-90,-1 10 0,9 37 216,-7-26-144,3 23 1,-3-14-20,1 0 0,16 43 0,-21-65-92,1 0 0,0 0 0,0 0 0,0 0 0,0 0 0,4 2 0,-6-5-14,1 0 0,0 0-1,0 0 1,-1-1 0,1 1-1,0 0 1,0-1 0,0 1-1,0 0 1,0-1 0,0 1-1,0-1 1,0 0 0,0 1 0,0-1-1,0 0 1,0 0 0,1 1-1,-1-1 1,0 0 0,0 0-1,0 0 1,0 0 0,0 0-1,0-1 1,1 1 0,-1 0-1,2-1 1,7-5 29,1-1 0,0 1 0,-1-2 0,16-15 0,-10 10-40,42-41-34,-40 35 7,1 2 0,0 1 0,37-24-1,-55 39 24,0 0 0,0 1-1,0-1 1,0 0 0,0 1-1,0-1 1,0 1 0,0 0-1,1-1 1,-1 1 0,0 0-1,0 0 1,0 0 0,0 0-1,1 0 1,-1 0 0,0 0-1,0 0 1,0 0 0,1 0-1,-1 1 1,0-1 0,0 0-1,0 1 1,0-1 0,0 1-1,1 0 1,-1 1 1,0-1 0,0 0-1,0 1 1,0-1 0,0 1 0,0-1 0,0 1 0,-1-1-1,1 0 1,0 1 0,-1 0 0,0-1 0,1 1-1,-1 0 1,0 0 0,0-1 0,0 4 0,0 2 21,-1 1 1,0-1 0,-1-1-1,1 1 1,-1 0 0,-1 0-1,-2 9 1,-28 44 103,21-38-17,-1-1-45,12-17-154,7-5 31,7-5-10,-13 6 63,28-15-86,-7 2 16,45-16 0,-60 26 73,-1 1 0,1 1 0,-1-1 1,2 1-1,-1 0 0,0 0 0,0 1 1,0 0-1,0 0 0,1 0 0,-2 1 1,1 0-1,7 2 0,-5 1 32,0-1-1,-1 2 1,0-1 0,0 0-1,0 1 1,0 1 0,0 0-1,8 11 1,11 6 76,-23-21-96,-1 0 0,1 0 0,-1 0 1,1-1-1,0 1 0,-1-1 1,0 0-1,1 1 0,0-1 0,0-1 1,0 1-1,0 0 0,0-1 0,0 0 1,1 1-1,-1-1 0,0-1 0,0 1 1,0 0-1,0-1 0,0 1 0,3-2 1,0 0 6,0-1 1,0 0-1,-1 0 1,1 0 0,-1-1-1,1 1 1,-2-1-1,1 0 1,8-9-1,-7 5-28,0 1-1,-1-1 1,0 0 0,-1 0-1,0 0 1,0-1-1,0 1 1,-1-1-1,0 0 1,2-18 0,-2 12-34,-2 0 0,0-1 1,-1 0-1,0 1 0,-5-27 1,5 40 58,-1 0 0,1 0 0,-1 1 0,1-1 1,-1 0-1,1 0 0,-1 1 0,0-1 0,0 0 0,0 1 1,0-1-1,0 1 0,0-1 0,-2 0 0,2 1-9,1 1 0,0 0-1,-1 0 1,1-1-1,-1 1 1,1 0 0,0 0-1,-1 0 1,1 0-1,-1 0 1,1-1 0,-1 1-1,1 0 1,-1 0 0,1 0-1,-1 0 1,1 0-1,0 0 1,-1 1 0,1-1-1,-1 0 1,0 0-1,1 1-1,-1-1 0,0 1 0,0-1 0,0 1-1,1 0 1,-1 0 0,0 0 0,0-1 0,0 1-1,1 0 1,-1 0 0,0 2 0,-7 13 66,0 0 1,2 0 0,0 1-1,1 0 1,1 0 0,2 1-1,-3 23 1,4-32-20,1 1 0,0-1 0,1 1 0,0 0 0,1-2 0,3 18 0,-3-22-48,-1 1-1,1-1 1,0 0-1,0 0 1,0 0 0,1 0-1,0 0 1,-1 0-1,1-1 1,1 1-1,-1-1 1,0 0-1,1 1 1,0-1-1,5 3 1,-1-3-17,1 1 0,-1-1-1,1 0 1,0-1 0,-1 0 0,1-1-1,15 2 1,3-3-884,34-2-1,-37 0-841,1-2-1,36-8 1,-49 9 378,0-1 0,0 0 0,-1-1 0,0-1 1,0 0-1,0 0 0,13-11 0,26-30-3409,5-8-864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8:22.8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 3552,'5'-3'14618,"-3"5"-14552,-1 0-1,0 1 1,1-1-1,-1 0 1,1 0-1,-1 0 1,1 0-1,0 0 1,0-1-1,0 1 1,0 0-1,4 1 1,33 16 500,-10-6-421,-10-3-94,10 6-57,49 33 1,-69-42 28,0 1 0,-1-1 0,0 1 0,-1 1 1,1-1-1,-2 1 0,1 1 0,-1-1 1,6 13-1,-3 0 80,0 1 1,-2 0-1,0 0 1,5 38-1,-7-15 276,0 67-1,-6-99-299,0 1 0,-1-1 0,0 0 0,-1 1 0,0-1 0,-2 0 0,-8 21 0,-6 2 261,-29 46 0,11-22-164,-3 11-357,29-50 236,5-11-2071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8:58.4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234 7 4992,'-10'-3'2386,"9"3"-1955,0-1-1,1 1 0,-1 0 1,0-1-1,0 1 1,0 0-1,0-1 1,0 1-1,0 0 1,0 0-1,-2 0 1,-8 0 963,-13 0 919,-37 4 0,54-3-2191,0 0-1,0 1 0,0 0 0,0 0 1,1 0-1,-1 1 0,1 0 0,0 0 1,0 1-1,-7 4 0,10-6-92,1 0-1,0 0 1,0 1-1,0-1 1,0 0-1,0 1 1,0-1-1,0 1 1,1 0-1,-1 0 1,1-1-1,0 1 1,0 0-1,0 0 1,0 0-1,1 0 1,-1 4 0,1-3 10,0 1 1,0 0 0,1-1 0,-1 1-1,1-1 1,0 1 0,1-1 0,-1 0-1,1 0 1,3 8 0,0-4 23,0 0 0,0 0-1,1-1 1,0 1 0,1-1 0,-1-1 0,1 1 0,1-1 0,-1 0 0,14 7 0,-14-9 1,0-1 1,0-1 0,0 1-1,0-1 1,0-1 0,0 1-1,1-1 1,-1 0 0,1-1-1,-1 0 1,1 0 0,-1-1-1,0 1 1,1-2 0,8-1-1,-11 1-11,0 1 0,-1-1-1,1 0 1,0 0 0,-1-1-1,0 1 1,1-1 0,-1 0-1,0 0 1,-1 0 0,1 0-1,0-1 1,-1 0 0,0 0-1,0 0 1,0 0 0,0 0-1,-1 0 1,1-1 0,-1 1-1,0-1 1,-1 0 0,3-7-1,-4 9-43,0 0-1,0 1 1,1-1-1,-2 0 0,1 0 1,0 1-1,-1-1 1,1 0-1,-1 1 0,0-1 1,1 1-1,-1-1 1,-1 0-1,1 1 0,0 0 1,-1-1-1,1 1 1,-1 0-1,1 0 0,-1 0 1,0 0-1,0 0 1,0 0-1,0 0 0,-1 1 1,1-1-1,0 1 1,-3-2-1,-5-2-1,1 1 1,-1-1-1,0 2 1,0-1-1,-20-3 0,-16 1-936,-1 2-1,-58 2 0,134-2-8809,18-3 4785,-12 6 1157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9:02.3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3 196 2912,'-1'0'344,"1"-1"0,0 0 0,0 1 0,-1-1 0,1 0 0,0 1 0,0-1 0,0 0 0,0 1 0,-1-1 0,1 0 0,0 1 0,0-1-1,1 0 1,-1 0 0,0 1 0,0-1 0,0 0 0,0 1 0,0-1 0,1-1 0,12-15 1710,-5 10-1832,-1 0 0,11-6 1,16-10 494,67-35 0,-84 50-577,-13 5-110,1 1-1,0-1 1,0 1 0,0 0 0,0 0-1,0 1 1,1 0 0,-1 0 0,9-1 0,-13 2 242,12 15 282,-12-8-513,0 0 1,-1 0-1,0 1 0,0-1 1,0 0-1,-1 0 0,-2 10 1,1-7 70,-16 90 492,-4 26-147,22-122-448,-1-1 1,1 1-1,0-1 0,0 1 0,1-1 0,-1 1 0,0-1 1,1 1-1,0-1 0,0 0 0,0 1 0,0-1 1,1 0-1,-1 0 0,1 0 0,0 0 0,3 5 0,2-1 154,-1 0-1,1-1 0,0 0 0,0 0 0,1 0 0,-1-1 0,1 0 0,1 0 1,15 6-1,-9-5-302,-11-4 164,0 0-1,0-1 1,1 1 0,-1-1 0,1 0 0,7 1-1,-10-2 41,0 0-1,0 0 0,0 0 1,0 0-1,0 0 0,0-1 1,0 1-1,0-1 0,0 1 1,-1-1-1,1 0 0,0 0 1,0 0-1,0 0 0,1-1 1,4-4 18,0 1 0,-1-1 0,1 0-1,-2 0 1,1-1 0,-1 1 0,0-1 0,0-1 0,-1 1 0,7-15 0,-2-3-11,0-1 0,5-29-1,-7 25-2,12-32-1,-17 59-75,35-85 215,-30 75-191,0 0-1,0 0 1,1 1-1,14-16 1,-19 25 1,0 0 0,0 0 0,0 1-1,1-1 1,-1 1 0,1 0 0,6-4 0,-8 5-1,0 1 0,1-1 0,-1 0 1,0 1-1,0-1 0,1 1 0,-1 0 1,0 0-1,1 0 0,-1 0 0,0 0 1,1 0-1,-1 1 0,0-1 0,4 2 1,13 6 257,-1 2 1,31 19 0,-37-21-353,-5-4 9,-5-4 85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9:05.0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208 19 1472,'0'0'475,"15"-9"6404,-15 9-6752,0-1 0,-1 1 0,1-1 0,0 1-1,0-1 1,0 1 0,0 0 0,-1-1 0,1 1 0,0-1-1,0 1 1,-1 0 0,1-1 0,0 1 0,-1 0-1,1-1 1,0 1 0,-1 0 0,1-1 0,-1 1 0,1 0-1,-1 0 1,1 0 0,0-1 0,-1 1 0,1 0-1,-1 0 1,1 0 0,-1 0 0,1 0 0,-1 0-1,1 0 1,-1 0 0,1 0 0,-1 0 0,1 0 0,0 0-1,-1 0 1,1 0 0,-1 1 0,1-1 0,-1 0-1,-2 1 20,1-1 0,0 1-1,0 0 1,0 0 0,0-1 0,0 2-1,-4 1 1,-7 9 102,1 1-1,0 0 1,1 1 0,0 0 0,1 1-1,1 0 1,0 0 0,1 1 0,1 0-1,-7 24 1,-10 37 320,-15 82 0,37-144-512,0 0 0,0 0 0,1 0 0,1 0 0,1 0 0,0 0 0,4 15 0,-3-16-63,8 21 366,1 0-23,-8-26-198,-1-1-1,1 0 1,0 1-1,8 13 1,1-2 19,-4-7-11,1 0 0,0-1 0,16 18 0,-19-24-78,-1-1-26,0 0 0,-1 0 0,1 0 0,4 8 0,-8-12 11,-7-12-7939,6 10 7581,-1 1 0,1-1 0,-1 0-1,1 1 1,-1-1 0,1 0 0,-1 0 0,1 1-1,0-1 1,0 0 0,-1 0 0,1 0-1,0 0 1,0 1 0,0-1 0,0 0 0,0 0-1,0-1 1,0 1-12,1-1 1,-1 1-1,1 0 1,-1-1-1,1 1 0,0 0 1,-1 0-1,1 0 1,0 0-1,1-1 1,11-8-2767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9:05.8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4 198 4224,'-3'-3'8859,"16"9"-4133,-6 0-6114,-4 2 1690,0-1 0,0 1 0,1 8 1,6 16 509,2 11 31,-11-42 175,1-4-329,-2 3-675,0 0 1,1 0-1,-1 0 1,0 0 0,0 0-1,0 0 1,0-1 0,0 1-1,1 0 1,-1 0-1,0 0 1,0 0 0,0 0-1,0-1 1,0 1 0,0 0-1,0 0 1,1 0-1,-1-1 1,0 1 0,0 0-1,0 0 1,0 0 0,0 0-1,0-1 1,0 1-1,0 0 1,0 0 0,0 0-1,0-1 1,0 1 0,0 0-1,0 0 1,0 0-1,-1-1 1,1 1 0,0 0-1,0 0 1,-9-26-4,2 0-1,1 0 1,0 0 0,-2-44-1,8 61-16,1 1-1,0-1 1,0 1-1,1 0 1,0 0-1,1-1 1,-1 1 0,1 1-1,1-1 1,0 0-1,0 1 1,0 0-1,10-13 1,-12 19 37,-1 0 1,0 0 0,1-1 0,-1 1-1,0 0 1,1 0 0,-1 0-1,1 0 1,0 0 0,-1 1 0,1-1-1,0 0 1,0 1 0,-1-1-1,1 1 1,0 0 0,0 0 0,-1-1-1,1 1 1,0 0 0,0 1-1,3-1 1,1 2 17,0 0 0,0 0 0,0 1 0,0-1 0,6 5 0,9 3 128,37 21 411,-40-21-72,22 9 1,-39-18-277,0 0-245,2 5 10,-2-5 54,-1-1-185,0 0 0,0 1 0,0-1 0,0 0 0,0 0 0,0 1 0,0-1 0,0 0 0,0 1 0,0-1 0,0 0 0,0 0 0,0 1 0,0-1 0,0 0 0,0 0 0,0 1 0,0-1 0,0 0 0,0 0 0,1 0 0,-1 1 0,0-1 0,0 0 0,0 0 0,0 1 0,1-1 0,-1 0 0,0 0 0,0 0 0,1 0 0,5-5-3476,4-13-3068,-2 2 3593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9:06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35 3136,'0'-3'7434,"-1"3"-7180,1 0 0,-1 0 0,0 0 0,0 0 0,0 0 0,1 0 0,-1 1 0,0-1 0,0 0 0,0 0 0,1 1 0,-1-1 0,0 0 0,1 1 0,-2 0 0,-2 3-11,1 1 0,0-1-1,0 1 1,0-1 0,0 1 0,1 0-1,-1 0 1,-2 11 0,4-14-216,1 1 0,0-1 1,-1 1-1,1-1 0,0 1 0,0 0 1,1-1-1,-1 1 0,1-1 0,-1 1 1,1-1-1,0 1 0,-1-1 1,1 1-1,1-1 0,-1 0 0,0 1 1,0-1-1,1 0 0,3 4 0,-5-6 13,1 1 0,0 0-1,-1 0 1,1-1 0,0 1-1,0-1 1,0 1 0,0 0-1,0-1 1,0 1 0,-1-1-1,1 0 1,0 1 0,0-1-1,0 0 1,0 0 0,1 0-1,-1 1 1,0-1 0,0 0-1,0 0 1,0-1 0,0 1-1,1 0 1,0-1 6,0 0-1,1 0 1,-1 0 0,0 0 0,0 0-1,0 0 1,0-1 0,0 1 0,0-1-1,2-2 1,0 1 53,-1-1 0,0 1-1,0-1 1,0 0 0,-1 0 0,1 0 0,-1 0-1,0-1 1,0 1 0,2-9 0,-4 10-58,0 1 1,0-1-1,-1 1 1,1-1-1,0 1 0,-1 0 1,0-1-1,1 1 1,-1 0-1,0-1 1,0 1-1,0 0 1,-1 0-1,1 0 1,-1 0-1,1 0 0,-1 0 1,1 0-1,-1 0 1,0 1-1,0-1 1,0 1-1,-4-3 1,-1-1-321,-1 1 0,0 0 1,0 0-1,0 1 0,-12-3 0,8 2-3571,38 6-9568,1-5 11967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9:07.3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4992,'-2'4'6229,"1"-4"-6127,14 8 1878,20 8-867,-3-2-746,-1 1 0,0 2 0,-1 1 0,-1 0 0,-1 3 0,-1 0 0,0 1 0,-2 1 0,-1 2 0,0 0 0,-2 1 0,-1 1 0,-1 1 0,-2 1 0,-1 0 0,21 55 0,-33-75-252,-1 0-1,0 0 1,0-1-1,-1 1 0,0 1 1,0-1-1,-2 14 1,1-17-65,-1 0 0,0 0 0,0-1 0,-1 1 1,0 0-1,0-1 0,0 0 0,-1 1 0,0-1 1,0 0-1,0 0 0,-7 8 0,-31 33 251,-50 75-1,45-41-3514,41-67 496,6-7-1934,6-8 1308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9:09.8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42 1984,'-5'0'6549,"27"0"-4169,10 1-697,0-2 0,48-7 0,47-12-456,-104 16-1073,0 1 0,0 2 0,33 1 0,-24 0 359,30-3 0,-29 1-333,63 4 0,-21 1 415,-26-4-803,3 1 219,89 9-1,-85-3 166,-26-3-16,33 8 0,-36-6-52,0-1 0,1 0 0,38-2 0,38 3 10,187 3-166,-253-8 190,114-4 366,-15 2-46,-73 3-396,-16 0-100,75-3 563,-98 0-1169,0 0 1,46-12-1,-58 10-1072,-3-1-2591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9:11.1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22 896,'1'-2'4705,"-1"2"-4624,0-1 1,0 1 0,0 0 0,0 0 0,0 0-1,0 0 1,0 0 0,0 0 0,0 0 0,0 0 0,0-1-1,0 1 1,0 0 0,0 0 0,0 0 0,0 0-1,0 0 1,0 0 0,0 0 0,0 0 0,0-1 245,-1 1-245,2-1 150,-1 1 1,0-1 0,0 0-1,0 1 1,0-1-1,0 0 1,-1 1 0,1-1-1,0 0 1,0 1 0,0-1-1,0 0 1,-1 1-1,1-1 1,0 0 0,-1 1-1,1-1 1,0 1-1,-1-1 1,1 1 0,-1-1-1,0 0 1,0 1-101,0 0 0,0-1-1,0 1 1,0 0 0,-1 0 0,1 0 0,0 0 0,0 0-1,0 0 1,0 0 0,0 0 0,-1 0 0,1 1 0,-1 0 0,-1 0-45,1 0 0,-1 0 1,1 0-1,-1 0 0,1 1 1,0 0-1,-1-1 0,1 1 1,0 0-1,0 0 0,-1 2 1,-22 29 820,16-20-678,7-11-230,0 1 0,0 0 1,0 0-1,0 0 0,0 1 0,1-1 0,-1 0 0,1 1 1,0-1-1,0 0 0,0 1 0,0 0 0,1-1 0,0 1 0,-1-1 1,1 1-1,0 0 0,1-1 0,-1 1 0,1-1 0,-1 1 1,1-1-1,0 1 0,1-1 0,-1 1 0,1-1 0,-1 0 1,1 0-1,0 0 0,0 0 0,0 0 0,0 0 0,5 4 0,23 22-240,-21-21 388,0 1 0,-1-1 0,0 1 0,0 1-1,-1-1 1,7 13 0,-13-20-80,0-1 1,-1 0-1,1 1 0,-1-1 0,1 1 1,-1-1-1,0 1 0,0-1 0,0 1 1,0-1-1,0 1 0,0-1 0,0 0 0,0 1 1,0-1-1,-1 1 0,1-1 0,-1 3 1,-1-1 27,1-1 0,0 0 1,-1 1-1,0-1 0,0 0 1,1 0-1,-1 0 1,-1 0-1,-1 2 0,-3 1 24,0 0-1,0-1 0,0 0 0,-1-1 1,-14 6-1,7-4-239,-15 4 67,8-7-3987,28-13-4365,10-6 3813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9:11.8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9 4480,'-4'-3'867,"-10"-2"6127,18 25-4535,0 10-1845,-1 0 0,-2 0 1,-2 37-1,0-7-58,0 9 404,-12 81 0,11-138-795,2 0 1,0 19-1,1 5-267,-1-35 316,-1-1-299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32:30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49 6144,'-1'-1'338,"0"-1"0,-1 1-1,1 0 1,-1-1 0,1 1 0,-1 0 0,0 0 0,1 0 0,-1 0-1,1 1 1,-1-1 0,1 0 0,-1 1 0,0-1 0,0 1 0,0 0-1,-4-1 1,4 2 46,0-1-1,0 1 1,-1 0 0,1-1-1,0 1 1,0 0-1,0 0 1,0 0-1,0 0 1,0 1 0,1-1-1,-1 0 1,0 1-1,2 0 1,-2-1 0,-1 3-1,-29 32 1014,3 1 1,2 2-1,1 2 0,2 0 1,-30 68-1,52-103-1285,-1 1 1,1-1-1,1 1 1,-1 0 0,1-1-1,0 12 1,1-16-93,0 0 1,0 0 0,0 0-1,0-1 1,1 1-1,-1 0 1,1 0 0,-1 0-1,1 0 1,0 0 0,-1-1-1,1 1 1,0 0-1,0-1 1,1 0 0,-1 0-1,0 1 1,0-1 0,1 1-1,-1-1 1,1 0-1,-1 0 1,1 0 0,-1 0-1,1 0 1,-1 0 0,4 1-1,0 0-27,1-1 0,0 0 0,-1 0 0,1-1 0,0 1 0,0-1 0,-1-1 0,0 1-1,1-1 1,0 0 0,0 0 0,-1-1 0,1 0 0,-1 0 0,6-3 0,4-1-125,-1-2 0,-1 0 0,1-1 0,14-12 0,-12 6 77,1-2-1,-2 1 1,21-29 0,-14 15 164,-19 26-90,0 1 0,0 0 0,1 0 1,5-3-1,-8 6-17,-1 1 0,1-1 1,0 0-1,-1 1 0,1-1 1,-1 0-1,1 0 0,0 1 0,-1 0 1,1-1-1,-1 1 0,1-1 1,-1 1-1,0 0 0,1 0 0,-1 0 1,1 0 0,1 5 84,1-1 0,0 1 0,-1 0 0,1 1-1,-1-1 1,-1-1 0,1 2 0,-1-1-1,1 13 1,-2-13-32,1 0-4,0-1-1,0 0 0,1 1 1,0 0-1,0 0 1,0-1-1,1 1 1,0-1-1,0-1 1,0 2-1,5 5 0,-6-9-31,-1 0-1,1 0 0,1 0 1,-1 0-1,0 0 0,0 0 0,1-1 1,-1 1-1,1-1 0,-1 0 0,1 0 1,0 0-1,-1 0 0,1 0 1,0 0-1,0-1 0,-1 1 0,0-1 1,1 0-1,0 0 0,0 0 0,0 0 1,0-1-1,0 1 0,-1-1 0,4 0 1,1-2-35,-1 1 0,0-1 0,0-1 1,0 1-1,0-1 0,0 0 0,0 0 0,-1-1 0,0 1 1,0 0-1,-1-2 0,1 1 0,-1-1 0,0 1 1,0-1-1,0-1 0,-1 1 0,0 0 0,0 0 0,-1 0 1,2-9-1,2-8-59,-2-1 1,-1 1 0,0-1-1,-1-42 1,-2 59 65,0-12-52,0 0 1,-2 2 0,-4-26-1,6 42 51,0 0 0,0 0 0,0 0 0,0 1 0,0-1 0,0 0 0,0 0 0,0 0 0,1 0 0,-1 1 0,0-1 0,0 0 0,1 0 0,-1 0 0,1 1 0,-1-1 0,0 0 0,1 1 0,0-1 0,-1 0 0,1 1 0,-1-1 0,1 1 0,0-1 0,-1 1 0,1-1 0,0 1 0,-1-1 0,1 1 0,0 0 0,0-1 0,0 1 0,-1 0 0,1 0 0,1-1 0,4 0-28,0-1 0,0 1 0,8-1 0,-13 2 38,122-3 145,-42 2-151,58-11 417,-116 9-348,30 2 412,-52 2-461,-1-1-1,0 0 1,1 0-1,-1 0 1,0 1-1,1-1 1,-1 0-1,0 0 1,0 1-1,1-1 1,-1 0 0,0 0-1,0 1 1,0-1-1,1 0 1,-1 1-1,0-1 1,0 0-1,0 1 1,0-1-1,0 0 1,0 1-1,0-1 1,0 1 0,0-1-1,0 0 1,0 1-1,0-1 1,0 1-1,0 10 109,-2-2-108,0 0 0,0 0 0,-1-1 0,-6 15-1,0-2 3,-4 9 25,-1 0-1,-1-1 1,-2-1 0,-27 37-1,40-60-58,-15 20 96,-33 54 1,47-68-111,6-11 21,-1 0 1,0 0-1,1 0 1,-1 1 0,1-1-1,-1 0 1,1 0-1,-1 0 1,0 0-1,1 0 1,-1 0 0,1 0-1,-1 0 1,1 0-1,-1 0 1,1 0-1,-1 0 1,1 0-1,-1 0 1,0 0 0,1 0-1,0-1 1,4-1 6,0 0 0,1-1 0,-1 0 1,0 0-1,0 1 0,0-2 0,0 0 0,0 1 1,-2-2-1,2 1 0,-1 0 0,0-1 0,-1 0 1,6-8-1,3-8-33,-2-1 1,12-29 0,-18 41 84,9-24 10,-5 9-52,18-32 0,-24 54 20,-1 1 0,1-1-1,0 1 1,0 0 0,0 0 0,4-3 0,-6 5-25,0 0 1,0 0-1,0 0 0,0 0 0,0 0 1,0 0-1,0 0 0,0 0 0,0-1 1,0 1-1,0 0 0,1 0 0,-1 0 0,0 0 1,0 0-1,0 0 0,0 0 0,0 0 1,0 0-1,0 0 0,0 0 0,0 0 1,0 0-1,0 0 0,0 0 0,0 0 1,0 0-1,0 0 0,0 0 0,0 0 1,0 0-1,0 1 0,0-1 0,0 0 1,0 0-1,0 0 0,0 0 0,0 0 1,0 0-1,0 0 0,1 0 0,-1 0 1,0 0-1,0 0 0,0 0 0,0 0 1,0 0-1,0 0 0,0 1 0,0-1 1,0 0-1,0 0 0,0 0 0,0 0 1,0 0-1,0 0 0,0 0 0,0 0 0,0 0 1,3 7 35,0-1-1,-1 1 1,1 0 0,-1 0 0,-1 0 0,2 13 0,2 6 67,4 21 70,-8-35-123,1 0 0,0 1 0,1-1 0,0-1 0,0 1 0,2 0 0,11 20 0,-15-31-49,-1 0-1,1 0 1,0-1 0,0 1 0,-1 0 0,1-1 0,0 1 0,0-1 0,0 1-1,0-1 1,0 1 0,0-1 0,0 0 0,0 1 0,0-1 0,0 0-1,0 0 1,0 0 0,0 0 0,0 0 0,0 0 0,0 0 0,0 0 0,0 0-1,0-1 1,0 1 0,0 0 0,-1-1 0,1 1 0,0-1 0,0 1-1,0-1 1,1 0 0,4-3-23,0 1 0,-1-1 0,1 0-1,4-4 1,9-14-5,1 0 0,-3-1 0,1-1 1,21-41-1,6-7 144,-35 55-91,-4 8-9,0-1-1,1 2 1,-1 0 0,1-1 0,16-14 0,-22 23-15,-1 0 1,0-1-1,0 1 1,0 0-1,1 0 0,-1 0 1,0-1-1,0 1 1,1 0-1,-1 0 1,0 0-1,0 0 1,1-1-1,-1 1 1,0 0-1,1 0 1,-1 0-1,0 0 0,0 0 1,1 0-1,-1 0 1,0 0-1,1 0 1,-1 0-1,0 0 1,1 0-1,-1 0 1,0 0-1,0 0 1,1 0-1,-1 0 0,0 1 1,1-1-1,-1 0 1,0 0-1,0 0 1,1 0-1,-1 1 1,0-1-1,0 0 1,0 0-1,1 0 1,-1 1-1,0-1 0,0 0 1,0 0-1,0 1 1,1-1-1,-1 0 1,0 1-1,0-1 1,0 0-1,0 0 1,0 1-1,1 20 168,-1-17-170,-3 80 235,1-43-69,3 59 1,-1-97-154,1 5-20,0-1-1,0 0 1,0 0-1,5 15 1,-6-21-1,1 0 1,-1 1 0,1-1 0,0 0-1,0 1 1,-1-1 0,1 0 0,0 0-1,0 0 1,0 0 0,0-1 0,0 1-1,1 0 1,-1 0 0,0 0 0,0-1-1,1 1 1,-1 0 0,0-1-1,1 1 1,-1-1 0,0 1 0,1-1-1,-1 0 1,1 0 0,-1 1 0,1-1-1,-1 0 1,1 0 0,-1-1 0,3 1-1,2-1-21,0-1 0,1 1 0,-1-1 0,0 0 0,1 0 0,-1-1 0,0 0 0,-1 0 0,0-1 0,1 0 0,-1 0-1,0 0 1,8-8 0,-3-1-137,2-2-1,-2 0 0,13-23 0,18-26-63,-35 55 243,-4 5 3,0 1-1,0 0 0,0 0 0,1-1 0,-1 2 0,1-1 1,0 0-1,0 0 0,4-2 0,-6 5-6,-1 0 0,1 0 0,0-1 0,0 1 0,0 0 0,0 0 0,-1 0 0,1 0 0,0 0 0,0 0 0,0 1 0,0-1 0,-1 0 0,1 0 0,0 1 0,0-1 0,0 0 0,-1 1 0,1-1 0,-1 1 0,0-1 0,1 1 0,0-1 0,-1 1 0,1-1 0,-1 1 0,1 0 0,-1-1 0,1 1 0,-1 0 0,1 0 0,14 27 259,-13-23-170,2 3-58,0 1 0,1-1 0,0 0 0,0-1 0,-1 0 0,2 0 0,11 11 0,-13-15-27,0 0-1,0 0 1,0 0-1,0 0 1,0-1-1,1-1 1,0 1-1,0 0 1,0 0-1,0-1 1,0 0-1,0 0 1,0 0-1,-1-1 1,7 1-1,-1-2-20,0 0 0,0 0 0,-2-1 0,2-1 1,0 1-1,-1-1 0,0 0 0,0-1 0,0-1 0,-1 1 0,1-2 0,-1 1 0,-1-1 1,1 0-1,0 0 0,-1-1 0,0 0 0,-1 0 0,1-1 0,-2 0 0,0 0 0,0 0 1,7-14-1,-10 17-16,4-8-112,0 0-1,3-20 0,-8 30 127,0 0 0,0 0-1,-1-1 1,1 1-1,-1 0 1,0 0 0,0 0-1,0 0 1,0 0-1,-1 0 1,1 0 0,-1 0-1,0 0 1,0 0-1,1 1 1,-1-1 0,0 0-1,-3-3 1,4 5 16,-1 1 0,0-1 0,1 0-1,-1 0 1,0 1 0,0-1 0,0 1 0,1-1 0,-1 1 0,0-1 0,0 1 0,0-1 0,0 1 0,0 0 0,0-1 0,0 1 0,0 0 0,0 0 0,0 0 0,-2 0 0,1 0-3,0 0 0,0 1 1,0-1-1,0 1 1,0 0-1,0-1 0,0 1 1,0 0-1,-2 2 1,-1 1-10,0-1 0,1 1 0,-1 0 0,0 0 0,-6 9 0,3-2 60,2 0 1,-1 0 0,0 0-1,2 1 1,-1 0-1,1 0 1,1 0 0,0 1-1,1 0 1,2-1-1,-1 1 1,0 1 0,1 24-1,2-33-38,-1-1 1,1 1-1,0 0 0,0-2 0,0 2 0,0-1 0,1 0 0,0 1 0,0-1 1,0 0-1,1 0 0,-1 0 0,5 4 0,-3-4 15,1 0-1,0 1 1,0-1 0,0 0 0,0-1-1,1 1 1,-1-1 0,11 4-1,-3-3-407,-1 1-1,2-3 1,-1 1-1,0-1 1,1 0-1,0-1 1,0 0-1,15-2 0,-18 0-1116,-1-1 0,1 0 0,0 0 0,14-5 0,-15 3-1805,-1 0 0,16-10 0,-5-1-963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9:12.3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72 3328,'8'-7'8816,"-10"48"-5936,1-28-2646,1-1 0,0 1 0,0-1-1,1 1 1,1-1 0,4 18 0,-5-26-169,2 5 51,0 1 1,6 10 0,-8-17-76,1 0 1,-1 0-1,1-1 0,0 0 1,0 1-1,0-1 1,0 0-1,1 0 1,-1 0-1,0 0 0,5 2 1,-3-2 49,0 0 0,0 0-1,0 0 1,0-1 0,0 0 0,0 0 0,1 0 0,6 0 0,-10-1-52,0 0 1,0 0-1,0 0 1,0 0 0,0 0-1,0 0 1,0 0-1,0 0 1,0-1-1,0 1 1,0 0-1,0-1 1,0 1 0,0-1-1,0 1 1,0-1-1,0 1 1,-1-1-1,1 0 1,0 1-1,0-1 1,-1 0-1,1 0 1,0 0 0,-1 1-1,1-1 1,-1 0-1,1 0 1,-1 0-1,1 0 1,-1 0-1,0 0 1,1 0-1,-1 0 1,0 0 0,0 0-1,0 0 1,0 0-1,0-2 1,0-7 94,0-23 408,-5-40 0,4 63-536,-1 0 1,0 1 0,-1-1 0,0 0 0,0 1 0,-1-1 0,0 1 0,-8-11 0,6 9-244,4 8 189,1 1 0,-1-1 1,0 0-1,0 1 0,0-1 0,-2-2 1,3 5-151,0-1 0,0 0 0,0 1 0,0-1 0,0 1-1,1-1 1,-1 1 0,0 0 0,0-1 0,0 1 0,0 0 0,0 0 0,0 0 0,-2-1 0,3-6-6011,11-2 792,2 6 3321,8 3-197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9:13.2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69 6304,'1'3'4224,"16"27"-1574,-8-9-1974,-1 1 0,-1-1-1,-1 2 1,4 33-1,-5-10 455,0 58-1,-10-61-931,5-41-289,-4 1-1876,-22-31-13405,11 17 17896,12 6-1831,0 0 0,0 1 0,0-1 0,0 0 0,1 0 0,0 0 0,0-1 0,0 1 0,-1-7 0,1 2-7,1 1 1,0-1-1,0 1 1,1-17-1,2 12-250,0 0 0,1 1-1,0-1 1,1 1 0,11-24 0,38-59 1035,-46 83-1269,-3 7-50,0 0-1,0 1 1,1-1 0,-1 1 0,1 0-1,1 0 1,-1 0 0,1 1 0,0 0-1,9-5 1,-13 7-122,0 1 0,0 0 0,0 0 0,0 1 0,1-1 0,-1 0 0,0 1 0,1-1 0,-1 1 0,0 0 0,1 0 0,-1 0 0,1 0 0,-1 0 0,0 1 0,1-1 0,-1 1 0,0-1 0,1 1 0,-1 0 0,0 0 1,0 0-1,0 0 0,0 0 0,0 0 0,0 1 0,0-1 0,0 1 0,0-1 0,-1 1 0,1 0 0,0 0 0,-1 0 0,3 3 0,4 8 81,-1 0 1,0 0 0,0 0-1,-2 1 1,1 0 0,3 16-1,-7-21-27,-1 0-1,1 0 0,-1 1 1,-1-1-1,0 0 0,0 0 0,-1 0 1,0 0-1,0 0 0,-1 0 1,-4 12-1,5-18-57,0 0-1,-1 0 1,1 0 0,-1 0 0,0-1-1,1 1 1,-1 0 0,0-1 0,-1 1-1,1-1 1,0 0 0,-1 0-1,1 1 1,-1-2 0,0 1 0,0 0-1,0-1 1,1 1 0,-2-1 0,1 0-1,0 0 1,0 0 0,0 0 0,0 0-1,-1-1 1,1 1 0,0-1-1,0 0 1,-1 0 0,1-1 0,-4 1-1,-2-2-180,0 0 0,0 0-1,0-1 1,1 0 0,-1 0-1,0-1 1,1 0 0,0 0-1,0-1 1,-8-6 0,-2-4-2160,0 0 0,-18-19 1,29 22-161,5 0-2255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9:13.9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6 137 4480,'0'0'131,"0"0"1,0 0-1,0 0 0,-1-1 1,1 2-1,0-1 0,0 0 1,0 0-1,-1 0 1,1 0-1,0 0 0,0 0 1,0 0-1,-1 0 0,1 0 1,0 0-1,0 0 0,0 0 1,-1 1-1,1-1 1,0 0 130,0 0-130,0 0-1,0 0 0,-1 1 1,1-1-1,0 0 1,0 0-1,0 0 0,0 1 1,0-1-1,0 0 0,0 0 1,0 0-1,0 1 1,0-1-1,0 0 0,3 12 2210,14 14-1085,-13-21-600,-1 0-347,0 0 0,0-1 0,1 0 0,0 0 0,0 0 0,0 0 0,0-1 0,0 1 0,9 3 0,-12-6-262,1 0 1,-1-1-1,1 1 0,-1 0 1,1-1-1,0 0 0,-1 0 1,1 1-1,0-1 0,-1 0 0,1 0 1,0 0-1,-1 0 0,1-1 1,0 1-1,-1 0 0,1-1 1,0 1-1,-1-1 0,1 0 1,-1 0-1,1 1 0,-1-1 1,0 0-1,1 0 0,-1 0 1,0 0-1,1 0 0,-1-1 1,0 1-1,0 0 0,0-1 0,0 1 1,1-3-1,0-2 1,0 0-1,0 0 0,-1 0 1,0 0-1,0 0 1,0 0-1,-1-1 0,0-7 1,-1 2-58,1 1 0,-2-1 0,0 0-1,0 0 1,-1 1 0,0-1 0,-1 1 0,-7-15 0,10 24 4,-1 0 0,1 0 0,-1 0 0,1 0 0,-1 0 0,0 0 0,0 0 0,1 1 0,-1-1 0,-1 1 1,1-1-1,0 1 0,0 0 0,0 0 0,-1 0 0,-2-1 0,4 2 34,0 1-1,0-1 1,0 1 0,0 0 0,0-1-1,0 1 1,0 0 0,0-1 0,0 1 0,0 0-1,0 0 1,1 0 0,-1 0 0,0 0 0,1 0-1,-1 0 1,1 0 0,-1 0 0,0 2-1,0 0 79,-3 4 84,1 0 0,0 1 0,0 0 0,1 0 1,0 0-1,1 0 0,-1 11 0,0 5 513,2 28 1,1-37-470,1 0 0,0-1 1,1 1-1,0-1 0,1 0 0,1 0 0,0-1 1,1 1-1,0-1 0,1 0 0,12 17 1,-15-26-208,-1 0 1,1 0 0,0-1 0,0 1-1,0-1 1,0 0 0,0 0 0,1 0-1,-1-1 1,1 0 0,0 0 0,0 0-1,0 0 1,0-1 0,6 2 0,7-1-1309,0 0 0,0-1 0,18-2 0,-10 1-2247,3 0-253,6-3-3355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9:41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71 3648,'-5'-16'1173,"5"15"-1138,0 1 1,0 0-1,0 0 0,0-1 0,0 1 0,0 0 0,0-1 1,0 1-1,0 0 0,0 0 0,0-1 0,0 1 0,0 0 1,0-1-1,1 1 0,-1 0 0,0 0 0,0-1 0,0 1 1,0 0-1,0 0 0,1-1 0,-1 1 0,3-6 1692,-3 6-1682,0-1-1,0 1 1,0 0 0,0 0 0,0-1-1,0 1 1,0 0 0,0 0 0,0 0 0,0-1-1,0 1 1,-1 0 0,1 0 0,0 0 0,0-1-1,0 1 1,0 0 0,0 0 0,0 0-1,0-1 1,-1 1 0,1 0 0,0 0 0,0 0-1,0 0 1,0 0 0,0-1 0,-1 1 0,1 0-1,0 0 1,0 0 0,0 0 0,-1 0-1,1 0 1,0 0 0,0 0 0,0 0 0,-1 0-1,1 0 1,0 0 0,0 0 0,-1 0 0,1 0-1,0 0 1,0 0 0,0 0 0,-1 0-1,1 0 1,0 0 0,0 0 0,0 0 0,-1 0-1,1 0 1,0 1 0,0-1 0,0 0 0,0 0-1,-1 0 1,1 0 0,0 0 0,0 1-1,0-1 1,0 0 0,0 0 0,-1 0 0,1 1-1,-1 0 5,-1 1 0,1-1 0,-1 1 0,1-1-1,0 1 1,-1 0 0,1 0 0,-1 2 0,-2 7 131,1 0 0,0 0 0,-2 17-1,-4 19 136,-10 20 351,-17 69 306,5 111-202,7-43 65,22-180-638,1-4 340,0-16 114,0-7 380,-4-32-836,3-1 1,2-40-1,9-73-81,-7 123-68,4-27-87,2-1 0,3 1-1,19-56 1,-17 63 6,2 1-1,32-64 0,-42 100-46,0 0-1,1 1 0,7-9 0,-11 14 63,0 1 0,1-1 0,-1 1 0,1-1 0,0 1 0,0 0 0,0 0 1,0 0-1,0 1 0,0-1 0,7-2 0,-8 4 22,0 0 1,0-1 0,-1 1-1,1 0 1,0 0 0,0 0-1,0 1 1,0-1-1,0 0 1,0 1 0,-1-1-1,1 1 1,0 0 0,0-1-1,2 3 1,0-1-6,-1 0 0,1 1 0,-1 0 0,1 0 0,-1 0 0,3 5 0,3 3 24,-2 0 1,1 1-1,6 16 0,-4-6 83,-1 0-1,-2 1 1,0 0-1,-1 0 1,-2 1-1,4 38 0,-9 146 304,-1-158-324,-8 110 139,6-125-16,-1 0 0,-15 50 0,19-83-185,0 1 1,0-1-1,0 1 1,0-1-1,-1 0 1,1 0-1,-1 1 1,0-1-1,1 0 1,-1-1 0,0 1-1,0 0 1,0 0-1,0-1 1,0 1-1,-4 1 1,-1 0 36,1 0 0,-1-1 0,0 0 0,-10 2 0,10-3-38,-1 0 1,0 0-1,1-1 1,-1 0-1,1 0 1,-1-1-1,-14-3 1,8 0-21,0 0 1,-25-13-1,35 16 0,0-1 1,0 1-1,0 0 0,-7-1 0,8 2-25,1-1 0,-1 1-1,1-1 1,-1 1 0,1-1-1,0 0 1,-1 0 0,1 0-1,0 0 1,-3-3 0,2 4-59,4 5-38,6 5-611,-5-8 301,0-1 1,1 0-1,-1 0 0,0-1 0,0 1 1,1 0-1,-1-1 0,1 1 0,-1-1 1,0 0-1,1 0 0,-1 0 0,1 0 1,-1 0-1,0 0 0,1-1 0,-1 1 1,0-1-1,1 0 0,-1 0 0,3-1 1,17-6-2417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9:44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1098 4064,'0'0'51,"0"0"1,-1 0-1,1-1 0,0 1 1,0 0-1,-1 0 1,1 0-1,0-1 0,0 1 1,-1 0-1,1 0 0,0 0 1,-1 0-1,1 0 1,0 0-1,0-1 0,-1 1 1,1 0-1,0 0 0,-1 0 1,1 0-1,0 0 1,-1 0-1,1 0 0,0 1 1,-1-1-1,1 0 0,0 0 1,-1 0-1,1 0 1,0 0-1,0 0 0,-1 0 1,1 1-1,0-1 0,0 0 1,-1 0-1,1 0 1,0 1-1,0-1 0,-1 0 1,2 4 3118,9-4-1245,14-4-186,-18 2-1603,0 0 1,-1 0 0,1 0 0,-1-1-1,0 0 1,0 0 0,0 0-1,5-4 1,35-35 635,-31 28-545,174-199 1101,-62 50-571,-124 160-744,-5 4-49,-6 10-37,-4 10 76,2 1 1,0 0-1,2 0 0,-13 44 0,-12 98 210,31-148-192,1 1 0,0 0-1,3 31 1,-1-42 5,1 0 1,0 0-1,0 0 1,1-1 0,0 1-1,3 7 1,-3-10 8,-1 0 0,1 0 1,0-1-1,-1 1 0,1-1 1,0 0-1,1 0 0,-1 0 0,0 1 1,1-2-1,-1 1 0,1 0 1,3 1-1,-2-1 36,0 1 0,0-2 0,1 1 0,-1-1 0,1 1 0,-1-1-1,1 0 1,-1-1 0,1 1 0,0-1 0,-1 0 0,1 0 0,-1 0 0,1-1 0,0 0 0,-1 0 0,1 0 0,-1 0-1,1-1 1,-1 1 0,0-1 0,0 0 0,0 0 0,0-1 0,0 0 0,7-5 0,-3 0-19,-1-1 1,1 0-1,-2 0 1,1-1-1,-1 0 1,-1 0-1,7-16 1,24-77 289,9-49 74,-36 108-355,-8 34-71,1 1 0,0 0 0,1-1-1,-1 1 1,2 0 0,4-9 0,-8 15-155,2 7 106,1 7 59,0-1 0,0 1 0,-1-1 0,0 1 0,-1 0 0,0 17 0,0-5 26,3 55 78,-7 79 0,-7-78 69,4-43 70,6-34-232,-1-1 0,1 1 0,-1-1 0,1 1 0,-1-1 0,0 1 0,0-1 0,0 0 0,0 1 0,0-1 0,0 0 0,0 0 0,0 0 0,0 1 0,-1-1 0,1-1 0,0 1 0,-3 1 0,4-1 0,-1-1-1,0 1 0,0-1 1,0 1-1,0-1 1,0 1-1,0-1 1,0 0-1,0 0 0,0 1 1,0-1-1,-1 0 1,1 0-1,0 0 0,0 0 1,0 0-1,0 0 1,0-1-1,0 1 1,0 0-1,0 0 0,0-1 1,0 1-1,-2-2 1,0 0-14,1 0 0,-1-1 1,0 1-1,-1 0 0,1 0 1,-7-2-1,9 3 4,0 1 0,0 0 1,-1-1-1,1 1 0,0 0 0,-1 0 0,1 0 1,-1 0-1,1 0 0,0 0 0,-1 0 0,1 1 1,0-1-1,-1 0 0,1 1 0,0-1 0,0 1 1,-1-1-1,-1 2 0,7-2-37,0 0-1,0 0 1,-1 0 0,1 1-1,0-1 1,0 1-1,-1 0 1,1 0 0,0 0-1,4 3 1,-6-3 37,1 1 0,-1 0 0,1-1 0,0 1 0,-1-1 0,1 0 0,0 1 1,0-2-1,0 1 0,0 0 0,0 0 0,0-1 0,0 0 0,0 0 0,0 0 0,0 0 0,0 0 0,0 0 0,0-1 0,0 1 0,0-1 0,0 0 1,0 0-1,4-2 0,11-8 160,-6 4-116,0-1-1,-1 0 1,0 0-1,15-16 1,4-12 20,-1-2 0,43-73 0,-13 17 54,52-66-167,-95 136 48,-2 0 0,0 0 0,18-52 0,17-83 0,7-121 283,-55 275-300,0-1 0,-1 0-1,1 1 1,-1-1 0,0 0 0,-1 0 0,1 1-1,-3-12 1,3 17 15,0 0 0,0 0 0,0 0 0,0-1 0,0 1 0,0 0 0,0 0 0,0-1 0,0 1 0,0 0 0,0 0 0,0 0 0,0-1 0,0 1 0,0 0 0,0 0 0,0 0 0,0-1 0,-1 1 1,1 0-1,0 0 0,0 0 0,0-1 0,0 1 0,0 0 0,-1 0 0,1 0 0,0 0 0,0 0 0,0-1 0,0 1 0,-1 0 0,1 0 0,0 0 0,0 0 0,0 0 0,-1 0 0,1 0 0,0 0 0,0 0 0,-1 0 0,1 0 0,0 0 0,0 0 0,0 0 0,-1 0 0,1 0 0,0 0 0,0 0 0,0 0 0,-1 0 0,1 0 0,0 0 0,0 0 0,0 0 0,-1 0 0,1 1 0,0-1 0,0 0 0,0 0 0,-1 0 0,1 1 0,-8 12-65,-5 16-6,2 1 0,-13 54 0,15-49 36,-34 106-23,19-65 23,-27 145 1,43-167 35,2 1-1,3 0 1,7 85 0,-3-128 21,1 0 1,0 1 0,1-1-1,0 0 1,1 0 0,0-1-1,12 22 1,-15-31-7,0-1-1,0 1 1,0-1-1,0 0 1,0 0-1,0 0 1,0 0-1,1 0 1,-1 0-1,0 0 1,1 0 0,-1 0-1,1 0 1,-1-1-1,1 1 1,-1 0-1,1-1 1,-1 0-1,1 1 1,-1-1 0,1 0-1,0 0 1,-1 0-1,1 0 1,-1 0-1,1 0 1,0 0-1,-1 0 1,1-1-1,-1 1 1,1-1 0,-1 1-1,1-1 1,-1 0-1,1 1 1,2-3-1,2-1 11,0 0 0,0 0 0,0-1 0,0 0 0,-1 0 0,0 0 0,0-1 0,5-6 0,0-3-4,0-1 1,8-16 0,-10 13-7,11-34 0,-1 0-101,-7 26 21,-8 17 40,1 1 0,0-1 0,6-9-1,-10 18 25,0 1 0,0-1 0,1 1-1,-1 0 1,0-1 0,0 1 0,1-1-1,-1 1 1,0 0 0,1-1 0,-1 1-1,0 0 1,1-1 0,-1 1 0,1 0-1,-1 0 1,0-1 0,1 1 0,-1 0-1,1 0 1,-1 0 0,1 0 0,-1-1-1,1 1 1,-1 0 0,0 0 0,1 0-1,-1 0 1,1 0 0,-1 0 0,1 0-1,-1 0 1,1 1 0,-1-1 0,1 0-1,-1 0 1,1 0 0,-1 0 0,0 1-1,1-1 1,-1 0 0,1 0 0,-1 1-1,0-1 1,1 0 0,-1 1 0,0-1-1,1 0 1,-1 1 0,0-1 0,0 0 0,1 1-1,-1 0 1,11 22-127,-2 3 90,14 48-56,-5 9 197,-18-83-93,0 0 0,0 1 0,0-1 0,0 0 0,0 1 0,0-1 0,0 1 0,0-1 0,0 0 0,1 1 0,-1-1 0,0 0 0,0 1 0,0-1 0,0 0 0,1 1 0,-1-1 0,0 0 0,0 1 0,1-1 1,-1 0-1,0 0 0,1 1 0,-1-1 0,0 0 0,1 0 0,-1 0 0,0 1 0,1-1 0,-1 0 0,1 0 0,-1-1 8,1 0 1,-1 1-1,1-1 0,-1 0 1,0 0-1,0 0 0,0 0 1,1 0-1,-1 0 0,0 0 1,0 0-1,0 0 0,0 0 1,0 0-1,-1 0 0,1 0 1,0 0-1,-1-1 0,0-5 55,-15-113 32,16 112-109,-5-33 12,5 39-16,-1-1-1,1 1 1,-1 0-1,0 0 1,0 0 0,0 0-1,0 0 1,0 0-1,0 0 1,0 1-1,-1-1 1,1 0-1,-1 1 1,1-1-1,-4-1 1,5 2 2,-1 1 1,0 0-1,1-1 1,-1 1-1,1 0 1,-1 0-1,0-1 1,0 1-1,1 0 0,-1 0 1,0 0-1,1 0 1,-1 0-1,0 0 1,1 0-1,-1 0 1,0 0-1,1 0 0,-1 1 1,0-1-1,1 0 1,-1 0-1,0 1 1,1-1-1,-1 0 1,0 1-1,1-1 0,-1 1 1,1-1-1,-1 1 1,1-1-1,-1 1 1,1-1-1,-1 1 1,1-1-1,0 1 1,-1 0-1,-2 4-20,0 0-1,1 0 1,-4 10 0,4-11 6,-7 22-15,1 0-1,1 1 1,1 0-1,2 0 0,0 0 1,1 38-1,3-57 21,1 0 1,0 0-1,0 0 0,0 0 0,4 10 0,-3-14 33,-1 0 1,1 0-1,0 0 0,0-1 0,0 1 0,0-1 0,0 1 1,1-1-1,0 0 0,-1 0 0,1 0 0,4 3 0,-6-5-2,0-1-1,0 1 1,0 0-1,0-1 1,0 1-1,0-1 1,1 1-1,-1-1 0,0 0 1,0 1-1,0-1 1,0 0-1,0 0 1,1 0-1,-1 0 1,0 0-1,0 0 1,0 0-1,0 0 0,1 0 1,-1-1-1,0 1 1,2-1-1,-1 0 4,0-1 0,0 1 0,0-1 0,1 0 0,-1 1 0,-1-1 0,1 0 0,0 0 0,0 0 0,1-3 0,3-5 37,0-1-1,-1 0 0,7-17 1,-12 27-50,12-37 19,-2-1-1,7-56 1,-13 71-52,-2 17 10,-1 0 1,0 0-1,-1 1 1,0-1-1,0 0 1,-1-11-1,-5 33-371,0 17 320,0 0-1,3 1 1,0 49 0,3-67 71,1-1 1,5 28 0,-5-36 17,0 0 1,1-1-1,0 1 1,0-1 0,0 1-1,1-1 1,-1 0-1,1 0 1,1 0 0,3 5-1,-5-9-3,0 1 1,-1-1-1,1 1 0,0-1 0,0 0 0,0 1 0,0-1 1,0 0-1,0-1 0,0 1 0,0 0 0,0 0 0,1-1 0,-1 1 1,0-1-1,0 0 0,1 0 0,-1 0 0,0 0 0,4 0 0,1-2 21,1 0 0,-1 0 0,0 0 0,11-5 0,-3 0-3,-1-1 0,0 0 0,-1-1 1,1 0-1,16-16 0,53-62 58,-59 60-159,-8 7-15,0 1 0,2 0 0,31-25 0,-48 44 80,-1-1 0,1 1-1,-1-1 1,1 1-1,-1 0 1,1-1 0,-1 1-1,1 0 1,-1-1-1,1 1 1,0 0 0,-1 0-1,1 0 1,-1-1-1,1 1 1,0 0 0,-1 0-1,1 0 1,-1 0 0,1 0-1,0 0 1,-1 0-1,1 0 1,0 0 0,-1 0-1,1 1 1,-1-1-1,1 0 1,0 0 0,-1 1-1,1-1 1,-1 0 0,1 1-1,-1-1 1,1 0-1,-1 1 1,1-1 0,-1 1-1,1-1 1,-1 1-1,0-1 1,1 1 0,-1-1-1,0 1 1,1-1 0,-1 1-1,0-1 1,1 2-1,0 2 3,0 0-1,0 0 1,0 0 0,-1 0-1,0 1 1,1 4-1,-4 25 43,-1 0 0,-1 0-1,-2 0 1,-14 43 0,16-54 223,5-23-260,0 0 0,0 0 0,0 0 0,0 0 0,0 0 0,0 0 0,0 1 0,1-1 0,-1 0 0,0 0 0,0 0 0,0 0 0,0 0 0,0 0 0,0 0 0,0 0 0,1 0 0,-1 0 0,0 0 0,0 0 0,0 0 0,0 0 0,0 0 0,0 0 0,1 0 0,-1 0 0,0 0 0,0 0 0,0 0 0,0 0 0,0 0 0,1 0 0,-1 0 0,0 0 0,0 0 0,0 0 0,0 0 0,0 0 0,0 0 0,0 0 0,1 0 0,-1 0 0,0-1 0,0 1 0,0 0 0,0 0 0,0 0 0,0 0 0,0 0 0,0 0 0,0 0 0,0-1 0,0 1 0,1 0 0,-1 0 0,13-18 60,-1 0 0,-1 0 0,0-2 0,15-39 0,-1 4-145,-22 50 71,-1-1-28,1 1-1,0-1 1,0 1 0,1-1-1,-1 1 1,1 0 0,5-4-1,-9 9 33,0-1 0,1 1 0,-1 0 0,0 0 0,1-1 0,-1 1 0,0 0 0,1 0 0,-1 0 0,0-1 0,1 1 0,-1 0 0,0 0-1,1 0 1,-1 0 0,1 0 0,-1 0 0,0 0 0,1 0 0,-1 0 0,1 0 0,-1 0 0,0 0 0,1 0 0,-1 0 0,0 0 0,1 0 0,-1 1 0,1-1 0,6 11-160,-1 16-41,-1 83 290,-5-63-129,-1-33 98,1 1-1,2 14 1,-2-28-49,0-1 0,0 1 0,0 0-1,1-1 1,-1 1 0,0-1 0,0 1-1,0 0 1,1-1 0,-1 1 0,0-1-1,1 1 1,-1 0 0,0-1 0,1 1 0,-1-1-1,1 1 1,-1-1 0,1 0 0,-1 1-1,1-1 1,-1 1 0,1-1 0,-1 0-1,1 0 1,0 1 0,-1-1 0,1 0-1,0 0 1,-1 0 0,1 1 0,-1-1-1,1 0 1,0 0 0,-1 0 0,1 0 0,0 0-1,-1 0 1,1 0 0,0-1 0,-1 1-1,1 0 1,0 0 0,-1 0 0,1-1-1,-1 1 1,1 0 0,0-1 0,4-1 14,-1-1-1,1 1 1,-1-1 0,0 0 0,4-4 0,89-92 108,2 0 61,31-8-514,-116 98 388,-13 9 3,-7 6-32,-15 15-73,2 0-1,0 1 1,1 1 0,2 1-1,0 0 1,-17 37 0,30-54 46,0-1 0,1 1 1,-1 0-1,1 0 0,1 0 1,-1 0-1,1 0 0,0 1 1,1-1-1,0 0 0,1 8 1,-1-11-15,1 1 0,0-1 1,0 0-1,1 1 0,-1-1 1,1 0-1,0 0 0,0 0 1,0 0-1,0-1 1,1 1-1,0 0 0,-1-1 1,1 0-1,1 0 0,-1 0 1,0 0-1,8 5 0,-3-4 29,0 0 0,0 0-1,1-1 1,-1 0 0,1 0-1,0-1 1,0 0 0,10 0-1,4 0 61,-1-2-1,25-1 0,-29-1-70,-1-1 0,0-1 0,-1 0 0,1-1 1,-1-1-1,1 0 0,-2-1 0,1-1 0,15-10 0,-21 11 16,1-1-1,-2 0 1,1-1 0,-1 0-1,0-1 1,-1 1-1,0-2 1,-1 1 0,0-1-1,0 0 1,-1 0-1,-1-1 1,0 0 0,6-22-1,-9 25-20,0-1 0,-1 1-1,-1 0 1,0 0 0,0-1-1,0 1 1,-4-18 0,4 26-9,0 0 0,-1 0 1,1 0-1,0 0 1,0 0-1,-1 0 0,1 0 1,0 0-1,-1 0 0,1 0 1,-1 0-1,1 0 1,-1 1-1,0-1 0,1 0 1,-1 0-1,0 0 1,0 1-1,1-1 0,-1 0 1,0 1-1,0-1 1,0 1-1,0-1 0,0 1 1,0-1-1,0 1 1,0 0-1,0-1 0,0 1 1,-1 0-1,0 0-5,1 0 1,-1 0-1,1 0 1,-1 1-1,1-1 0,-1 0 1,1 1-1,-1-1 0,1 1 1,0 0-1,-1-1 1,1 1-1,0 0 0,0 0 1,-1 0-1,1 0 0,0 0 1,0 0-1,-1 2 1,-4 5-30,1 0 1,1 0 0,0 0-1,0 0 1,0 1 0,1 0-1,-3 12 1,3-5 5,0 0 0,1 0 0,0 24 0,2-34 51,0 1 0,1 0 0,0 0 0,0 0 0,1-1 0,-1 1 0,1-1 0,1 1 1,-1-1-1,1 0 0,1 0 0,-1 0 0,7 9 0,-7-12 0,0 0 1,-1 0 0,1 0-1,1-1 1,-1 1-1,0-1 1,1 0-1,-1 0 1,1 0-1,0 0 1,-1-1-1,1 1 1,0-1-1,0 0 1,0 0 0,0 0-1,0-1 1,0 0-1,0 1 1,0-1-1,0-1 1,1 1-1,4-2 1,5-1-101,0-1 0,0 0 0,20-10 0,11-10-3878,-36 18 1332,0-1-1,14-13 1,-5 4-754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9:45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6048,'15'2'3564,"65"5"-659,476 1-734,-507-8-2438,-28-1-1968,21-2 1,-23 2 26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9:45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37 6656,'-26'-20'3008,"36"15"-2624,-7 2-416,10 3-64,11-4-1856,7-1 1056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9:47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231 526 3808,'1'-9'563,"-1"2"371,0 0 0,-1 0 0,1 0 0,-4-13 0,4 18-805,-1 0-1,0 0 1,1 1 0,-1-1-1,0 0 1,0 1-1,0-1 1,0 1 0,0-1-1,-1 1 1,1 0-1,0-1 1,-1 1 0,1 0-1,-1 0 1,1 0-1,-1 0 1,1 0 0,-1 0-1,0 0 1,1 1-1,-1-1 1,-3 0 0,0 0-8,-1 0 1,1 0-1,0 1 1,0 0 0,-1 0-1,1 0 1,0 1-1,0 0 1,-1 0-1,1 0 1,0 1 0,0-1-1,-6 4 1,3-1-86,1 0 1,0 1 0,1-1 0,-1 1-1,1 1 1,0-1 0,0 1 0,-7 9-1,8-9-10,-1 1 0,1 1 0,1-1-1,0 1 1,0 0 0,0 0 0,1 0-1,0 0 1,0 1 0,1-1-1,0 1 1,1 0 0,0-1 0,0 1-1,1 0 1,0 0 0,2 10 0,0-13 23,0 0 0,0 0-1,1 0 1,0-1 0,0 1 0,0-1 0,1 0 0,-1 0 0,1 0 0,1 0 0,-1-1 0,1 1 0,-1-1 0,1-1 0,0 1 0,9 4 0,-5-3 84,-1 0 0,1-1-1,0 0 1,1 0 0,-1-1 0,1-1-1,-1 1 1,1-2 0,19 2-1,-25-2-73,0-1-1,-1 0 1,1-1-1,0 1 1,0-1-1,0 1 1,0-1-1,0 0 0,-1 0 1,1-1-1,-1 1 1,1-1-1,-1 0 1,1 0-1,-1 0 1,0 0-1,0-1 0,0 1 1,0-1-1,0 0 1,-1 0-1,1 0 1,2-4-1,-1-1 7,0-1 0,0 1 0,-1-1 0,-1 1 0,1-1-1,-2 0 1,1 0 0,-1 0 0,0 0 0,-1-1 0,-1-15 0,0 20-82,1 0 0,-1 0 0,0 0 0,-1 0 0,1 0 0,-1 0 0,0 0 0,0 1 0,0-1 1,-1 1-1,0-1 0,0 1 0,0 0 0,0 0 0,-1 0 0,1 1 0,-1-1 0,0 1 0,0 0 0,0 0 0,0 0 0,-6-2 0,5 3-19,1 0 0,-1 1-1,0-1 1,0 1-1,0 0 1,0 1 0,0-1-1,0 1 1,0 0 0,0 0-1,0 1 1,0-1-1,0 1 1,0 0 0,0 1-1,-6 1 1,11-2 33,-1-1 0,1 0 1,-1 0-1,1 0 1,-1 0-1,1 1 0,-1-1 1,1 0-1,-1 0 0,1 1 1,0-1-1,-1 0 0,1 1 1,-1-1-1,1 1 1,0-1-1,-1 0 0,1 1 1,0-1-1,0 1 0,-1-1 1,1 1-1,0-1 0,0 1 1,-1-1-1,1 1 0,0-1 1,0 1-1,0-1 1,0 1-1,0-1 0,0 1 1,0-1-1,0 1 0,0-1 1,0 1-1,0 0 0,0-1 1,1 1-1,-1-1 0,0 1 1,0-1-1,1 0 1,-1 1-1,0-1 0,0 1 1,1-1-1,-1 1 0,1 0 1,1 0 22,-1 1 0,1-1 1,-1 0-1,1 0 0,0 0 1,0 0-1,-1 0 0,1 0 1,0 0-1,0 0 0,3 0 1,-1-1 11,0 0 0,0-1 0,0 1 0,0-1 0,0 0 0,0 0 0,0-1 0,0 1 0,0-1 0,0 0 0,-1 1 0,1-2 0,-1 1 0,5-3 0,-3 1 16,6-4 68,1 0 1,-2-1 0,1-1-1,-1 0 1,9-11 0,40-60 279,-52 70-383,30-48 209,43-94 0,-40 72-37,-28 55-133,-7 15-117,0 1 0,12-17-1,-17 27 55,0 0 0,0 0 0,0 0 0,0 0 0,0 0 0,0 0 0,0 0 0,0 0 0,0 1 0,0-1 0,0 0 0,0 0 0,0 0 0,1 0-1,-1 0 1,0 0 0,0 0 0,0 0 0,0 0 0,0 1 0,0-1 0,0 0 0,0 0 0,0 0 0,0 0 0,1 0 0,-1 0 0,0 0 0,0 0 0,0 0-1,0 0 1,0 0 0,0 0 0,0 0 0,1 0 0,-1 0 0,0 0 0,0 0 0,0 0 0,0 0 0,0 0 0,0 0 0,0 0 0,1 0 0,-1 0 0,0 0-1,0 0 1,0 0 0,0-1 0,0 1 0,0 0 0,0 0 0,0 0 0,0 0 0,1 0 0,-2 15-18,0-9-16,-5 47 9,-15 60-1,8-43-18,-14 95-22,-3 22 26,-40 160 472,-24-5 113,92-334-453,-1 1 1,-1-1 0,1 0 0,-1-1 0,-1 1-1,1-1 1,-1 0 0,-9 10 0,13-16-59,1 0 0,-1 0 0,0-1 0,1 1 0,-1 0 0,0 0 0,0-1 0,0 1 1,0-1-1,0 1 0,1-1 0,-1 1 0,0-1 0,0 1 0,0-1 0,-1 0 0,1 1 0,0-1 0,0 0 1,0 0-1,0 0 0,0 0 0,0 0 0,0 0 0,0 0 0,0-1 0,0 1 0,0 0 0,-2-1 1,1-1 10,0 1 1,1-1 0,-1 0-1,1 0 1,-1 1 0,1-1-1,0 0 1,-1 0 0,1-1-1,0 1 1,0 0 0,1 0 0,-1 0-1,0-1 1,0-4 0,-2-13-16,2 0 0,0 0 0,0 0 0,2 0 0,1-1 0,6-29 0,-4 33-27,1 1 0,0 1 1,1-1-1,0 1 0,2 0 0,0 0 1,0 1-1,2 0 0,-1 1 0,2 0 1,0 0-1,0 1 0,1 1 0,1 0 1,0 0-1,0 2 0,1-1 0,0 2 1,1 0-1,-1 0 0,18-5 0,-10 6 56,0 2 0,0 0 0,1 1 0,-1 1 0,26 0 0,-6 3-2237,77 10 0,-113-9 1367,-1 0 1,1 0 0,-1 0 0,0 0-1,0 1 1,0 0 0,0 0-1,0 1 1,0-1 0,8 7-1,15 14-3108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9:51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1155 3648,'0'0'1173,"0"-5"1424,19 1 875,-5-1-3034,3-1 195,0 0 1,0-1 0,-1-1 0,0 0-1,26-19 1,-15 4-357,0 0-1,-2-2 0,-1-1 1,35-51-1,-24 26 430,50-106 1,-83 153-675,0 0 0,0-1 0,0 1 0,-1 0 0,1-1 0,-1 0 0,-1 1 0,2-6 0,-2 10-39,0 0 0,0 0 0,0-1 1,0 1-1,0 0 0,0 0 0,0-1 0,0 1 1,0 0-1,0 0 0,0-1 0,0 1 0,0 0 0,-1 0 1,1 0-1,0-1 0,0 1 0,0 0 0,0 0 1,0 0-1,0-1 0,0 1 0,-1 0 0,1 0 1,0 0-1,0 0 0,0-1 0,0 1 0,-1 0 1,1 0-1,0 0 0,0 0 0,0 0 0,-1 0 1,1 0-1,0 0 0,0 0 0,-1-1 0,-8 6-206,-10 13-50,14-10 227,0 1 0,1-1-1,0 1 1,0 0-1,1 0 1,-4 17-1,3-10-15,2 1 0,0-1 0,0 19-1,3-14 98,0-1 0,2 0 0,0 0 0,2-1 0,0 1 0,11 27 0,-15-45 0,0 0 0,0-1 0,0 1 1,0 0-1,0 0 0,0-1 0,0 1 0,1 0 0,-1-1 0,0 0 0,1 1 1,-1-1-1,1 0 0,0 1 0,-1-1 0,4 1 0,-4-2-14,0 1 0,1-1 0,-1 0 0,1 0 0,-1 0 0,1 0 0,-1 0 0,1 0-1,-1 0 1,0 0 0,1 0 0,-1-1 0,1 1 0,-1-1 0,0 1 0,1-1 0,-1 1 0,0-1 0,1 0 0,-1 0 0,0 0 0,0 1 0,2-3-1,9-10 189,-1 0-1,0-1 0,12-21 0,-12 19-141,14-23-3,3 1 1,1 2 0,2 0-1,38-32 1,-66 64-54,-2 3-14,0 1 0,-1-1 0,1 0 0,0 0 0,0 0-1,0 1 1,0-1 0,-1 0 0,1 1 0,0-1 0,1 1 0,-1-1 0,0 1 0,0-1 0,0 1-1,0 0 1,0-1 0,0 1 0,0 0 0,0 0 0,1 0 0,-1 0 0,2 0 0,-3 1-5,0-1 0,1 1 0,-1-1 0,0 1 0,1 0 0,-1-1 0,0 1 0,0-1 0,0 1 0,1 0 0,-1-1 0,0 1 0,0 0 0,0-1 0,0 1 0,0 0 0,0-1 0,0 1 0,-1 0 0,1-1 0,0 1 0,0-1 0,-1 2 0,0 2-8,-24 159 204,9-76-172,-1 10 577,17-97-597,0 0 1,0 0-1,0 0 0,0 0 0,0 0 0,0 0 1,0 1-1,0-1 0,0 0 0,0 0 1,0 0-1,0 0 0,0 0 0,0 0 1,0 0-1,0 0 0,0 0 0,0 0 1,0 0-1,0 1 0,0-1 0,0 0 1,0 0-1,0 0 0,0 0 0,0 0 1,0 0-1,0 0 0,0 0 0,0 0 1,0 0-1,0 0 0,1 0 0,-1 1 0,0-1 1,0 0-1,0 0 0,0 0 0,0 0 1,0 0-1,0 0 0,0 0 0,0 0 1,0 0-1,0 0 0,0 0 0,1 0 1,-1 0-1,0 0 0,0 0 0,0 0 1,0 0-1,0 0 0,0 0 0,0 0 1,0 0-1,1 0 0,6-5 244,15-14 82,57-61 69,38-36-573,-92 92 100,-18 16 42,0 1-1,1 0 1,0 0 0,0 1 0,1-1-1,0 2 1,18-9 0,-26 13 22,-1 1 0,1 0 1,0-1-1,0 1 0,0 0 0,0-1 1,0 1-1,0 0 0,0 0 1,0 0-1,0 0 0,0 0 0,0 0 1,0 0-1,0 0 0,0 0 1,0 1-1,0-1 0,0 0 0,0 1 1,0-1-1,0 0 0,0 1 1,-1 0-1,1-1 0,0 1 1,0-1-1,0 1 0,-1 0 0,1-1 1,0 1-1,-1 0 0,1 0 1,-1 0-1,1-1 0,-1 1 0,1 0 1,-1 0-1,1 0 0,-1 0 1,0 0-1,1 2 0,0 3 18,0 1 1,-1-1-1,0 1 0,0 0 0,-1 7 1,1-11-3,-3 33-31,0-9 37,1 1 0,2 0 0,4 47-1,-3-70-27,0 0 0,1 0 0,-1 1 0,5 7 0,-6-12 16,1 0 0,-1 0 0,0 0 0,1 0 0,-1 0 0,1-1-1,0 1 1,-1 0 0,1 0 0,0 0 0,-1-1 0,1 1 0,0 0 0,0-1 0,0 1 0,0-1 0,-1 1 0,1-1 0,0 1 0,0-1-1,0 0 1,0 1 0,0-1 0,0 0 0,0 0 0,0 0 0,0 0 0,0 0 0,0 0 0,2 0 0,0-1 36,0 0 0,0 0 0,0-1 1,0 1-1,0-1 0,-1 0 1,1 0-1,-1 0 0,1 0 0,-1 0 1,0 0-1,0-1 0,4-3 0,1-6-24,13-25 0,-10 18 15,25-44 109,3 2 1,80-98 0,-76 107-113,65-105 1,-80 112-42,-3-1-1,-2-2 1,-2 0 0,-2-1 0,-2-1 0,10-55-1,-20 77-18,-4 20-8,0-1 0,0 1 0,0-13 0,-2 21 27,0-1 0,0 0 1,0 1-1,0-1 1,0 1-1,0-1 1,0 1-1,0-1 0,0 0 1,0 1-1,0-1 1,-1 1-1,1-1 0,0 1 1,0-1-1,-1 1 1,1-1-1,0 1 0,-1-1 1,1 1-1,-1 0 1,1-1-1,-1 0 1,0 1 1,0 0 0,1 0 0,-1 0 0,1 0 0,-1 0 0,0 0 0,1 0 1,-1 0-1,1 0 0,-1 0 0,0 0 0,1 1 0,-1-1 0,1 0 0,-1 0 1,1 1-1,-1-1 0,1 0 0,-1 1 0,1-1 0,-1 0 0,1 1 0,-1-1 1,0 1-1,-3 4 4,-1 1-1,1-1 1,0 0 0,0 1 0,0 0 0,-3 7 0,-17 42-99,2 1 1,-17 72-1,20-64 31,7-24 119,2 2 1,-7 69-1,14-81-30,2 1 0,1-1 0,2 0 0,8 44-1,-8-62 9,1 1 0,0-1 0,1 0 0,0 0 0,1-1 0,1 1 0,11 17 0,-14-25 0,0 1 0,0-2 1,0 1-1,1 0 0,-1-1 0,1 1 0,0-1 0,0 0 1,0-1-1,1 1 0,-1-1 0,1 1 0,-1-1 1,1-1-1,0 1 0,0-1 0,-1 0 0,1 0 1,0 0-1,0 0 0,0-1 0,6 0 0,-3-1 13,-1 0-1,0 0 1,1-1-1,-1 0 0,0 0 1,0-1-1,0 0 1,0 0-1,10-7 1,-3 0 43,0 0 1,24-24 0,-24 19-33,0-1-1,-2 0 1,0-1 0,17-32 0,-24 41 1,-2 1 0,1-1 0,-1 1 0,0-1 0,-1 0 0,0 0 0,0 0 0,1-16 0,-3 23-59,0 0-1,0 0 1,0-1 0,0 1 0,0 0-1,0 0 1,0-1 0,-1 1 0,1 0 0,-1 0-1,1 0 1,-1-1 0,1 1 0,-1 0-1,0 0 1,1 0 0,-1 0 0,0 0-1,0 0 1,0 0 0,0 1 0,0-1-1,0 0 1,0 0 0,0 1 0,0-1-1,0 0 1,0 1 0,0-1 0,0 1-1,-1 0 1,1-1 0,-1 1 0,-2-1-21,1 1 1,-1 0-1,0 0 1,1 0-1,-1 1 1,1-1-1,-1 1 1,1 0-1,-1 0 1,-5 2-1,2 0 20,1 0 0,0 1 0,0 0 0,0 0 0,0 0 0,1 0 0,0 1 0,0 0 0,0 0 0,0 0 0,1 1 0,0-1 0,0 1 0,0 0 0,1 0 0,0 1 0,0-1 0,1 1 0,-1-1 0,-1 14 0,2-8 5,0-1 0,1 0 0,0 1 0,1-1 0,0 1-1,1-1 1,1 1 0,-1-1 0,2 0 0,4 15 0,-4-18 32,1 1 0,-1-1 1,1 0-1,1 0 1,-1-1-1,2 0 1,-1 1-1,1-2 1,0 1-1,0-1 1,0 1-1,1-2 1,12 9-1,-17-13-17,0 0 0,0 0 1,1 0-1,-1 0 0,1 0 0,-1 0 0,1 0 0,-1-1 1,1 0-1,0 1 0,-1-1 0,1 0 0,-1 0 0,1 0 1,0-1-1,-1 1 0,1-1 0,-1 1 0,1-1 1,-1 0-1,1 0 0,3-2 0,1-1 27,0 0-1,-1-1 1,0 1 0,1-2 0,8-9-1,16-20 274,50-77 1,-32 42-351,-37 54 92,-4 3-109,2 1-1,20-22 1,-26 30 34,0 1 0,0 0 0,0 0-1,1 0 1,-1 1 0,1-1-1,0 1 1,0 0 0,0 0 0,0 1-1,0 0 1,8-2 0,2 3 3,0-1 0,0 2 0,0 0 1,27 7-1,-21-5-43,-17-2 54,0 0 0,0 0 0,0 0-1,-1 1 1,1-1 0,-1 1 0,1 0 0,-1 0 0,1 0-1,-1 0 1,0 1 0,0-1 0,0 1 0,0 0 0,-1 0 0,1 0-1,-1 0 1,0 0 0,1 0 0,-2 1 0,1-1 0,0 1 0,-1-1-1,1 1 1,-1 0 0,1 5 0,1 10 7,0 0 0,-1 0-1,-1 0 1,-2 25 0,0-15 52,1 131 72,0-158-104,0 1-1,1 0 1,-1 0-1,0-1 1,1 1 0,0 0-1,-1-1 1,3 4 0,-3-5-7,0-1 1,1 1 0,-1-1 0,0 1 0,1 0 0,-1-1-1,1 1 1,-1-1 0,1 1 0,-1-1 0,1 0 0,-1 1-1,1-1 1,-1 1 0,1-1 0,0 0 0,-1 0 0,1 1-1,0-1 1,-1 0 0,1 0 0,0 0 0,-1 1 0,1-1-1,0 0 1,-1 0 0,1 0 0,0 0 0,-1 0 0,1-1-1,0 1 1,-1 0 0,1 0 0,0 0 0,-1-1 0,1 1-1,0-1 1,5-1 31,-1-1 0,0-1 0,0 1 0,0-1 0,0 1 0,-1-1 0,1-1 0,-1 1 0,4-6 0,5-8-28,12-23 1,-11 18 4,2-2-21,2 2-1,0 0 1,1 0 0,1 2-1,2 1 1,0 0-1,1 2 1,0 0 0,46-24-1,-58 34 28,-9 7-25,0 0 0,-1-1 0,1 1 0,0 0 1,0 0-1,0 0 0,0 0 0,0 0 0,0 1 1,0-1-1,0 1 0,0-1 0,0 1 0,1 0 1,-1 0-1,0-1 0,2 2 0,-3-1 15,0 0 0,0 0 0,-1 0 0,1 1 0,0-1 0,0 0 0,-1 0 1,1 0-1,0 0 0,0-1 0,-1 1 0,1 0 0,0 0 0,0 0 0,-1-1 0,1 1 0,1-1 0,2-2 137,-21 4-377,8 1 209,0 0 0,1 0 0,0 0 0,-1 1 0,1 1 0,0-1 0,0 1 0,1 1 0,-1-1 0,1 1 0,-9 8 0,5-1 1,0 0 0,1 0 0,0 1 0,1 0 1,0 1-1,2 0 0,-9 18 0,8-12 13,1 1 0,1 0 0,1 0 0,-5 40-1,9-50-7,1-1 0,0 0 0,0 1 0,1-1 0,3 16 0,-3-21 26,0-1-1,0 0 1,1 0-1,-1 0 1,1 1 0,0-1-1,0-1 1,1 1-1,-1 0 1,1-1 0,0 1-1,0-1 1,0 0-1,0 0 1,7 5 0,-3-4 7,0-1 0,0 1 0,1-2 0,-1 1 0,1-1 0,0 0 0,0-1 0,0 0 0,-1 0 1,1-1-1,9 0 0,10-1-22,50-10 1,-57 7 15,0 0 0,0-1 1,0 0-1,-1-2 0,34-16 1,-38 14 10,-1-1-1,0 0 1,0-1 0,-1 0 0,-1-1 0,0-1 0,0 0 0,-1 0 0,12-20 0,-10 11 28,-1-1 1,-1 0 0,-2 0-1,0-1 1,10-42-1,-18 59-61,1-1 0,-1 0 0,0 0 0,-1-13-1,0 19-2,0 0-1,0-1 1,0 1-1,-1 0 1,1 0-1,-1 0 1,1 0-1,-1 0 1,0 0-1,0 0 1,0 1-1,0-1 0,0 0 1,0 0-1,0 1 1,0-1-1,-1 0 1,1 1-1,-1-1 1,1 1-1,-1 0 1,0 0-1,-1-2 1,1 3 3,1-1 0,-1 1 1,0 0-1,1 0 0,-1 0 1,1 0-1,-1 0 0,1 0 1,-1 0-1,0 0 0,1 1 1,-1-1-1,1 1 0,-1-1 1,1 1-1,0-1 0,-1 1 1,1 0-1,-3 1 0,0 1-36,0 0 0,0 0-1,0 0 1,-5 7 0,4-4 18,1 0 1,0 0-1,0 1 1,1-1 0,0 1-1,0 0 1,0 0 0,1 1-1,0-1 1,-1 9-1,1 1 23,0 1-1,1-1 0,2 23 0,0-25 10,1 0 0,0-1 0,8 27 0,-8-35 7,0 0 1,0-1-1,1 0 1,-1 1-1,1-1 1,1 0-1,-1 0 0,1 0 1,-1-1-1,1 1 1,1-1-1,6 6 1,-9-9-5,-1 0 0,1 0 0,0-1 0,0 1-1,0 0 1,-1 0 0,1-1 0,0 1 0,0-1 0,0 0 0,0 0 0,0 1 0,0-1 0,0 0 0,0-1 0,0 1 0,0 0 0,0-1 0,0 1 0,0-1 0,0 1 0,-1-1 0,1 0 0,0 0 0,3-2 0,3-2 22,-1-1 0,1 0-1,-1 0 1,7-9 0,-13 14-29,89-101 117,-55 60-59,61-57-1,-70 75-101,-26 24 39,0 0 0,0 0 0,0-1 0,0 1 0,0 0 0,0 0 0,0 0 0,0 0 0,0 0 0,0 0 0,0 0 0,0 0 0,0 0 0,0 0 0,1 0-1,-1 0 1,0 0 0,0 0 0,0 0 0,0 0 0,0 0 0,0 0 0,0 0 0,0 0 0,0 0 0,0 0 0,0 0 0,1 0 0,-1 0 0,0 0 0,0 0 0,0 0 0,0 0 0,0 0 0,0 0 0,0 0 0,0 0 0,0 0 0,0 0 0,0 0 0,0 0 0,0 0 0,0 0 0,1 1 0,-1-1 0,0 0 0,0 0 0,0 0 0,0 0-1,0 0 1,0 0 0,0 0 0,0 0 0,0 0 0,0 0 0,0 0 0,0 0 0,0 1 0,0-1 0,0 0 0,0 0 0,0 5-55,-25 52-288,-92 310 160,108-337 223,-16 60-17,-18 114 1,24-80 135,18-118-70,0 1 0,0-1 1,-1 1-1,-3 7 0,2-7 81,2-7 9,2-13 122,0 0-199,2-20-56,1 1 0,2-1 0,1 1-1,12-31 1,-2 16-65,3 0-1,27-48 1,91-132 50,-120 201-37,130-180-268,-137 194 190,0 0 1,1 0-1,0 1 1,18-12-1,-29 22 74,0 0 0,0 1-1,0-1 1,0 0 0,0 1 0,0-1-1,0 1 1,0-1 0,0 1 0,1-1-1,-1 1 1,0 0 0,0 0-1,1-1 1,-1 1 0,0 0 0,0 0-1,3 1 1,-3-1 6,-1 0-1,1 1 1,0-1 0,-1 1 0,1-1-1,-1 1 1,1-1 0,-1 1-1,1 0 1,-1-1 0,1 1-1,-1-1 1,0 1 0,1 0-1,-1 0 1,0-1 0,1 1-1,-1 0 1,0-1 0,0 1-1,0 0 1,0 1 0,1 4-3,-1 1 0,0-1 0,-1 0 0,1 1 0,-3 8 0,-3 11 77,0-1 0,-18 44-1,21-62-4,-1 1 1,0-1-1,0 0 0,0 0 0,-1 0 0,0 0 0,0-1 0,-1 0 1,0 0-1,0-1 0,0 1 0,-12 6 0,16-10-63,-1-1-1,1 0 0,0 0 1,-1 0-1,1 0 0,0 0 1,-1-1-1,1 1 0,-1-1 1,1 1-1,-1-1 0,1 0 1,-1 0-1,1 0 0,-1-1 1,0 1-1,-2-1 0,5 1 1,0 0 0,0 0-1,0 0 1,0 0-1,0 0 1,0 0 0,1 0-1,-1 0 1,0 0-1,0 0 1,0 0 0,0 0-1,0 0 1,0 0 0,0-1-1,0 1 1,0 0-1,0 0 1,0 0 0,0 0-1,0 0 1,0 0-1,0 0 1,0 0 0,0 0-1,0 0 1,0 0 0,0 0-1,0 0 1,0 0-1,0 0 1,0 0 0,0 0-1,0 0 1,0 0-1,0 0 1,0 0 0,0 0-1,0 0 1,0 0 0,0 0-1,-1 0 1,1-1-1,0 1 1,0 0 0,0 0-1,0 0 1,0 0-1,0 0 1,0 0 0,0 0-1,0 0 1,0 0 0,0 0-1,0 0 1,0 0-1,0 0 1,0 0 0,7-1-108,15-2-30,-14 2 104,3 0 25,-1-1 1,0 1 0,0-2 0,-1 0 0,1 0-1,0 0 1,-1-2 0,0 1 0,0-1-1,0 0 1,14-12 0,68-69 299,-62 55-188,49-38 0,27 0-212,-73 50 164,-1-1 0,52-44 0,-67 49-49,-2-1 0,1 0 0,-2-1 0,15-24 0,-22 32 7,-1-1-1,0 0 0,0 0 0,-1-1 1,-1 1-1,0-1 0,0 0 0,-1 1 0,0-1 1,0-13-1,-4 14-112,1 10 97,1-1-1,0 1 1,0 0-1,-1 0 1,1 0-1,0 0 1,0 0-1,-1 0 1,1 0-1,0 0 1,0 0-1,-1-1 1,1 1-1,0 0 1,0 0-1,-1 0 1,1 1-1,0-1 0,0 0 1,-1 0-1,1 0 1,0 0-1,-1 0 1,1 0-1,-20 15-207,5 2 71,-1 1 0,-12 20 1,15-21 91,-18 27 13,-36 68-1,56-87 69,1 0-1,1 1 0,1 0 0,2 0 0,-5 42 1,1-1 201,0 92 0,10-150-569,0-1 0,1 0-1,0 0 1,3 12 0,-4-19 249,0-1 0,0 0 0,0 0 0,0 1 0,0-1 0,0 0-1,0 0 1,0 1 0,1-1 0,-1 0 0,0 0 0,0 1 0,0-1-1,0 0 1,1 0 0,-1 0 0,0 1 0,0-1 0,0 0 0,0 0-1,1 0 1,-1 0 0,0 0 0,0 1 0,1-1 0,-1 0 0,0 0 0,0 0-1,1 0 1,-1 0 0,0 0 0,0 0 0,1 0 0,-1 0 0,1 0-1,9-6-2719,-8 4 2291,0 0-1,0-1 0,0 1 1,0 0-1,-1-1 1,1 1-1,-1-1 0,0 0 1,2-3-1,2-24-4564,4-2 1626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9:51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9728,'-10'0'4960,"15"0"-4064,5 4-608,7 1 192,11 3-321,17-5 225,3 1-256,15-4-32,0 5-64,0-2-1183,-8 2 639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32:33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161 352 3392,'0'-1'94,"0"0"-1,0 0 1,-1 0-1,1 0 1,0 0 0,0 0-1,0-1 1,0 1 0,1 0-1,-1 0 1,0 0-1,0 0 1,0 0 0,1 0-1,-1 0 1,1 0 0,-1 0-1,1 1 1,-1-1-1,1 0 1,-1 0 0,1 0-1,0 0 1,-1 1 0,1-1-1,1-1 1,28-20 3072,-14 11-700,-15 10-2338,0 1 1,0-1-1,0 0 1,0 0-1,0 1 1,0-1-1,0 1 1,0-1-1,0 1 1,0-1-1,0 1 1,0 0-1,1-1 1,-1 1-1,0 0 1,0 0-1,0 0 1,2 0-1,-2 0-27,0 1 0,0-1-1,-1 0 1,1 1 0,0-1 0,0 1-1,0-1 1,0 1 0,-1-1 0,1 1-1,0-1 1,-1 1 0,1 0 0,0 0-1,-1-1 1,1 1 0,-1 0 0,1 1-1,1 1 66,-1 0-1,0 0 1,0 1-1,0-1 1,0 1-1,-1-1 1,1 1-1,-1-1 0,0 0 1,0 1-1,-1 5 1,-27 131 1832,16-89-1474,-8 31 266,-3-1-1,-3-1 0,-70 143 1,46-132 186,48-95-143,1-10-600,1-21-19,44-280 68,-43 309-282,4-23 25,1-1 0,2 1 1,1 0-1,1 1 0,2 0 0,14-26 0,24-24 642,110-130-1,-152 197-601,1 1-1,1 0 0,-1 0 1,1 2-1,1-1 0,21-12 0,-29 19-63,1 0 0,0 0-1,-1 1 1,1-1 0,0 1 0,0 0-1,0 1 1,0-1 0,0 1 0,0-1-1,0 1 1,1 0 0,-1 1-1,0-1 1,0 1 0,0 0 0,0 0-1,0 0 1,-1 0 0,1 1-1,0-1 1,0 1 0,-1 0 0,1 0-1,-1 1 1,5 3 0,-3-2 4,0 1 1,0 0-1,0 1 1,-1-1-1,0 1 1,0 0-1,0 0 1,-1 0 0,0 0-1,0 0 1,0 1-1,-1 0 1,0-1-1,-1 1 1,1 0-1,-1 0 1,0 0-1,-1 0 1,0 0-1,0 0 1,0 0-1,-1 0 1,0 0-1,-1 0 1,1 0-1,-1-1 1,-3 8-1,-4 7 62,-1-2 0,0 1-1,-1-2 1,-1 1 0,-1-2-1,0 1 1,-2-2 0,0 0-1,0-1 1,-2 0 0,-33 23-1,32-27-19,10-6-97,-1 0 1,-11 10 0,20-15 40,-1 1 0,1-1-1,-1 1 1,1-1 0,0 1 0,-1-1 0,1 1-1,0 0 1,-1-1 0,1 1 0,0-1-1,0 1 1,-1 0 0,1-1 0,0 1 0,0 0-1,0-1 1,0 1 0,0-1 0,0 1-1,0 0 1,0-1 0,0 1 0,0 0 0,1-1-1,-1 1 1,0 0 0,0-1 0,0 1 0,1-1-1,-1 1 1,0-1 0,2 2 0,16 17-145,-13-13 125,7 6-24,1 0 10,0 1 1,-1 0-1,9 16 0,0 2 4,-6-11 62,-1 1 1,-2 1-1,17 36 0,-26-51-2,-1-1 0,0 1 1,0 1-1,-1-1 0,0 0 1,0 0-1,0 1 0,-1-1 1,0 0-1,-1 0 0,1 1 1,-1-1-1,-1 0 0,1 0 1,-1 0-1,-1 0 0,-2 7 0,1-6 27,-1 0 0,1 0-1,-1-1 1,0 0 0,-1 0-1,0 0 1,0-1 0,0 1-1,-1-2 1,0 1 0,0-1-1,0 0 1,-1 0 0,1-1-1,-11 5 1,-37 10 20,-1-2 0,-1-2 0,-110 14 0,143-25-14,-15 0 47,35-5-237,10-2 69,100-23 92,1-1 174,-51 9-254,-1-3 0,73-40 0,73-40 124,-17 8 203,-174 88-312,-6 2 7,1 1-1,-1-1 0,1 1 1,7-2-1,-12 4 30,1 0 0,-1 0 0,1 0 0,-1 0 0,1 0 0,-1 0 0,1 0 0,-1 0 0,1 0 0,-1 0-1,1 0 1,-1 0 0,0 0 0,1 1 0,-1-1 0,1 0 0,-1 0 0,1 1 0,-1-1 0,0 0 0,1 0 0,-1 1 0,0-1 0,1 0 0,-1 1 0,0-1 0,1 0 0,-1 1 0,0-1-1,0 1 1,0-1 0,1 0 0,-1 1 0,0-1 0,0 1 0,0-1 0,0 1 0,0-1 0,0 1 0,0-1 0,0 1 0,0-1 0,0 0 0,0 1 0,0-1 0,0 1 0,0-1-1,0 1 1,0-1 0,-1 1 0,-5 23 62,-7 0-175,-1 0 0,-25 34 1,23-38 226,2 1 0,1 1 0,-12 26 0,24-47-101,1 0-1,-1-1 1,1 1-1,0 0 1,0 0 0,-1-1-1,1 1 1,0 0-1,0 0 1,0 0-1,0 0 1,0-1-1,0 1 1,0 0-1,1 1 1,-1-1-1,0-1 0,0 0 0,0 1 0,1-1 0,-1 0 1,0 0-1,0 1 0,1-1 0,-1 0 0,0 0 0,1 0 0,-1 1 0,0-1 1,1 0-1,-1 0 0,0 0 0,1 0 0,-1 0 0,0 0 0,1 1 1,-1-1-1,0 0 0,1 0 0,0 0 0,2-1 17,0 1-1,0-1 1,1 1 0,-1-1-1,0 0 1,4-2-1,23-9-25,-1-2 0,51-31 0,48-46-195,-114 81 166,-12 8 12,0 0 1,0 1-1,0-1 1,0 1-1,1 0 0,-1 0 1,0 0-1,1 0 1,-1 0-1,5-1 0,-5 2 9,-1 0-1,0 1 0,0-1 1,1 0-1,-1 1 0,0-1 0,0 1 1,1-1-1,-1 1 0,0-1 1,0 1-1,0 0 0,0 0 0,0-1 1,0 1-1,0 0 0,0 0 1,-1 0-1,1 0 0,0 0 1,0 0-1,-1 0 0,2 2 0,2 5-27,0 0 0,0 0 0,-1 1 0,4 14 0,-5-14 72,1 0 0,0-1 0,0 1 0,9 15 0,-11-23-27,0 0 0,0 0 0,0 0 1,0 0-1,0 0 0,0 0 0,0-1 0,1 1 0,-1 0 1,0 0-1,0-1 0,1 1 0,-1-1 0,0 1 1,1-1-1,-1 0 0,0 0 0,1 1 0,-1-1 1,1 0-1,-1 0 0,0 0 0,1 0 0,-1-1 0,1 1 1,-1 0-1,0 0 0,1-1 0,1 0 0,4-2 38,1 0 0,-2-1 0,1 1 0,7-6-1,13-9 29,-4 4-31,-1 0 0,0-2 0,-1-1 0,34-36-1,-36 29-67,0-1-1,18-34 0,25-59-214,-52 98 221,18-37-9,-3-2 0,-2-1-1,-2-1 1,-4 0-1,12-77 1,-9 3 6,-17 119-58,0-1 0,0-17 0,-4 27-25,0 9 49,-2 15-17,-10 135 230,8 208 0,8-285-144,3 0-1,30 141 1,-14-122-3362,-21-89 2029,1 1 1,-1-1-1,0 1 1,-1 6-1,-25-23-11027,2-10 10251,6 5 1047,-35-30-1554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9:52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56 6720,'0'0'95,"0"-1"1,0 1-1,0 0 1,0-1-1,-1 1 1,1-1-1,0 1 1,0 0-1,0-1 1,0 1-1,0 0 1,0-1-1,0 1 1,0-1 0,0 1-1,0 0 1,0-1-1,0 1 1,0-1-1,0 1 1,0 0-1,1-1 1,-1 1-1,0 0 1,0-1-1,0 1 1,1 0-1,-1-1 1,0 1-1,0 0 1,1 0-1,-1-1 1,0 1-1,0 0 1,1 0-1,-1-1 1,1 1-1,17-4 7,-8 3 321,70-11 1444,298-13 248,-299 26-2468,1 3 0,142 26 0,-208-27-1103,1 1 0,24 9 0,-19-2-677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9:52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35 6400,'-50'-35'2880,"42"35"-2496,3 0-480,10 0-32,8 0-672,10 0 480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9:54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336 562 2560,'0'-4'180,"0"1"548,0-1 0,0 1 0,-1-1 0,1 1 1,-2-5-1,2 7-561,0 0 0,-1 0 0,1 1 0,-1-1 0,1 0 0,-1 0 1,1 0-1,-1 0 0,1 1 0,-1-1 0,0 0 0,0 1 0,1-1 0,-1 0 1,0 1-1,0-1 0,0 1 0,0-1 0,1 1 0,-1 0 0,0-1 0,0 1 1,-2-1-1,-2 0-10,-1 1 1,0-1 0,0 1-1,1 0 1,-1 0 0,0 1 0,0 0-1,1 0 1,-8 2 0,3 0-75,0 1 1,1 0 0,-1 0 0,-13 10-1,2 0-8,1 2-1,0 0 1,-23 26-1,31-29-26,1-1 0,1 2 0,-13 20 0,18-26 17,1 0 0,0-1 1,1 2-1,0-1 0,1 0 0,-1 1 0,1-1 0,-1 13 1,3-18-16,0 1 0,1-1 0,-1 1 1,0-1-1,1 1 0,0-1 1,0 1-1,0-1 0,0 0 0,1 1 1,-1-1-1,1 0 0,0 0 1,0 0-1,0 0 0,0 0 0,0-1 1,1 1-1,-1-1 0,1 1 1,0-1-1,-1 0 0,1 0 0,0 0 1,0-1-1,6 3 0,-1 0 84,1-1-1,-1 0 1,1 0 0,0-1-1,0 0 1,0 0-1,1-1 1,17 0-1,-19-2-84,0 0-1,0 0 0,0-1 0,0 0 0,0 0 0,-1 0 0,1-1 0,-1-1 0,1 1 0,-1-1 1,0 0-1,-1-1 0,1 0 0,-1 0 0,0 0 0,0-1 0,0 1 0,7-11 0,-7 6 9,0 1 0,0-1 0,-1 0 0,0 0 0,-1-1 0,0 1-1,0-1 1,-1 0 0,-1 0 0,0 0 0,0 0 0,-1-20 0,-1 17-36,0 0 0,-2 0-1,-3-17 1,4 26-27,0 0-1,-1 0 0,1 0 0,-1 1 1,0-1-1,0 1 0,-1-1 1,1 1-1,-1 0 0,0 0 0,0 0 1,-1 0-1,-4-4 0,0 1-74,3 3-106,0 0 1,0 0 0,0 0-1,-11-5 1,16 9 175,0 1 0,1-1 1,-1 0-1,0 0 0,0 0 0,0 1 1,1-1-1,-1 0 0,0 0 0,0 1 1,0-1-1,0 0 0,0 1 0,1-1 1,-1 0-1,0 0 0,0 1 0,0-1 1,0 0-1,0 1 0,0-1 0,0 0 1,0 1-1,0-1 0,0 0 0,0 0 1,0 1-1,0-1 0,0 0 0,0 1 1,-1-1-1,1 0 0,0 0 1,0 1-1,0-1 0,0 0 0,-1 1 1,1-1-1,0 0 0,0 0 0,0 0 1,-1 1-1,1-1 0,0 0 0,0 0 1,-1 0-1,1 0 0,0 1 0,0-1 1,-1 0-1,1 0 0,0 0 0,-1 0 1,1 0-1,0 0 0,-1 0 0,1 0 1,0 0-1,0 0 0,-1 0 0,1 0 1,0 0-1,-1 0 0,1 0 0,0 0 1,-1 0-1,1 0 0,0-1 0,2 4 32,2 0 0,-1-1-1,0 1 1,0-1-1,1 0 1,-1 0-1,1 0 1,0 0-1,0-1 1,-1 1-1,1-1 1,0 0-1,0-1 1,0 1 0,0 0-1,0-1 1,1 0-1,-1 0 1,0 0-1,0-1 1,5-1-1,4 0 106,1-1-1,-1-1 1,0-1 0,-1 0-1,14-7 1,-2 0 44,0-2 0,-2-1 0,0 0 0,0-2 0,-2 0-1,0-1 1,-1-2 0,-1 0 0,0 0 0,-2-2 0,-1 0 0,0-1 0,-2 0 0,19-45 0,22-71 225,-45 104-1046,-11 43 579,0-1 0,0 1 1,1 0-1,-1 7 0,0 6 74,-9 40 18,-26 121 88,-10 12-255,8-32 214,-108 360 354,146-516-402,-7 20 137,0 0-1,-1-1 0,-21 40 0,29-63-123,0-1-1,0 1 1,0-1-1,0 1 1,0-1-1,0 1 1,-1-1-1,1 0 1,0 1-1,-1-1 1,1 0-1,-3 2 1,3-3-17,1 0-1,-1 0 1,1 0 0,0 0 0,-1 0 0,1 0 0,-1 0 0,1 0 0,0 0 0,-1 0-1,1 0 1,-1 0 0,1 0 0,-1-1 0,1 1 0,0 0 0,-1 0 0,1 0-1,0-1 1,-1 1 0,1 0 0,0 0 0,-1-1 0,0 0 18,0-1 1,0 1-1,0 0 0,0-1 0,0 1 1,0-1-1,0 0 0,-1-2 1,0-5 0,0 1 0,0-1 0,1 0 0,0 0 0,0 0 1,1 0-1,0 0 0,1-1 0,0 1 0,1 1 0,-1-1 1,2 0-1,4-14 0,-1 8-57,0 0 1,1 0-1,1 1 0,0-1 1,1 2-1,18-23 1,-13 23 15,-1 0 1,2 1-1,-1 0 1,2 1-1,0 1 1,0 1-1,0 0 1,1 1 0,18-6-1,0 2 13,0 2-1,0 1 1,61-6-1,-72 12-59,0 2-1,26 1 1,-43 0-537,0 1 1,1 0 0,-1 0 0,1 1 0,-1 0-1,0 0 1,0 0 0,0 1 0,0 1-1,12 7 1,3 8-2156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9:57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1123 3808,'-4'0'4418,"19"-6"-2511,0-3-1426,0 0-1,0-2 1,-1 0-1,0 0 1,-1-1-1,22-28 1,59-93 734,-77 107-1053,37-59 252,-5-3-1,-3-2 0,43-120 0,-77 178-369,74-194 275,-66 167-56,-10 27-115,-9 30-152,-1 0 1,1 0 0,-1 0-1,0 0 1,1-1-1,-1 1 1,0 0 0,0 0-1,0 0 1,-1-4-1,1 6-1,0 0-1,0-1 0,-1 1 1,1 0-1,0-1 0,0 1 1,0 0-1,0 0 0,0-1 1,-1 1-1,1 0 1,0 0-1,0-1 0,-1 1 1,1 0-1,0 0 0,0 0 1,-1 0-1,1-1 0,0 1 1,0 0-1,-1 0 0,1 0 1,0 0-1,-1 0 1,1 0-1,0 0 0,-1 0 1,1 0-1,-2 0-7,1 0 0,0 1 1,0-1-1,-1 0 0,1 1 0,0 0 0,0-1 0,0 1 1,0 0-1,0-1 0,0 1 0,-1 1 0,-4 3-4,1 1-1,0-1 1,0 1-1,0 0 1,1 1-1,0-1 1,1 1-1,-4 8 1,-21 64 14,-4 39 57,-20 141-1,46-213 41,-1 70 1,7-94-10,1 1 0,1-1 0,1 0 0,1 0 0,8 27 0,-12-47-42,1 0 0,0 0 1,-1 0-1,1-1 0,0 1 1,0 0-1,0 0 0,0 0 1,1-1-1,-1 1 0,0 0 1,1-1-1,-1 1 0,1-1 1,0 0-1,-1 1 0,1-1 1,0 0-1,0 0 0,0 0 1,0 0-1,0-1 0,0 1 1,0 0-1,0-1 0,0 0 1,0 1-1,0-1 0,0 0 1,0 0-1,0 0 0,0 0 1,0 0-1,1-1 0,-1 1 1,0-1-1,0 1 0,0-1 1,2 0-1,15-7 75,-1-1 0,1 0 0,-1-1 1,-1-1-1,17-13 0,-11 8 0,210-125 100,-229 138-263,1 1-1,-1 0 1,1 0-1,0 0 0,-1 1 1,8-2-1,-10 3 34,0 0 0,1 0-1,-1 0 1,0 0 0,0 1-1,1-1 1,-1 1 0,0-1 0,0 1-1,0 0 1,0 0 0,0 0-1,0 0 1,0 0 0,0 0 0,2 2-1,96 77 216,-100-80-185,0 1 1,1-1-1,-1 0 1,1 0-1,-1 1 1,0-1-1,1 0 0,-1 0 1,1 1-1,-1-1 1,1 0-1,-1 0 1,1 0-1,-1 0 0,1 0 1,-1 0-1,1 0 1,-1 0-1,1 0 1,-1 0-1,1 0 0,-1 0 1,1 0-1,0-1 1,0 1 17,-1-1 0,1 0 1,0 1-1,-1-1 0,1 0 1,0 0-1,-1 0 0,1 1 1,-1-1-1,1 0 0,-1 0 1,0 0-1,1 0 0,-1 0 1,0 0-1,0 0 0,1-1 1,0-3 25,-1 0 1,1 0-1,-1 0 1,0-1 0,0 1-1,0 0 1,-1 0-1,0 0 1,0 0-1,-2-6 1,2 8-83,-1-1 1,1 1-1,-1-1 0,1 1 0,-1 0 1,0 0-1,-1 0 0,1 0 1,0 0-1,-1 1 0,0-1 1,1 1-1,-1-1 0,0 1 1,-5-2-1,5 2-22,-1 1 0,0 0 0,0 0-1,0 0 1,0 0 0,0 1 0,0-1 0,0 1 0,0 0 0,0 0 0,0 1-1,1-1 1,-8 3 0,-4 1-7,0 0 1,-15 8-1,22-9 36,1 1-1,0 1 0,-1-1 1,1 1-1,1 0 1,-1 1-1,1-1 1,0 1-1,0 0 1,1 1-1,0 0 1,0 0-1,0 0 1,1 0-1,0 1 1,-5 12-1,5-10 20,1 0-1,0 1 0,1-1 1,0 1-1,1 0 0,0-1 1,0 1-1,1 0 1,1 0-1,0-1 0,0 1 1,5 15-1,-5-21 43,1 0-1,0 0 1,0 0 0,0-1-1,0 1 1,1-1 0,0 0-1,0 0 1,0 0 0,0 0-1,1 0 1,0-1 0,5 5-1,-7-7-24,0 1 0,0-1 0,0 0 0,0 0 0,0-1 0,0 1 0,0 0 0,0-1 0,1 1 0,-1-1 0,0 0-1,0 1 1,1-1 0,-1 0 0,0-1 0,0 1 0,0 0 0,1 0 0,-1-1 0,0 0 0,0 1 0,0-1 0,0 0 0,0 0 0,0 0-1,0 0 1,0 0 0,0-1 0,-1 1 0,1-1 0,0 1 0,2-3 0,5-6 50,0-1 1,-1 0-1,0 0 0,0-1 1,6-14-1,27-68 60,-22 46-119,-19 47-23,3-4-33,-1-1 0,0 1 0,0-1-1,0 0 1,-1 0 0,2-7 0,-8 16-449,4 4 432,1-1 0,-1 1-1,1 0 1,1-1 0,-1 1 0,1 0 0,3 12-1,0 5 11,-2-5 31,13 80-31,-12-84 109,1 0 1,1-1-1,0 1 1,12 21-1,-17-35-40,1 0-1,-1 1 1,1-1 0,0 0-1,0 0 1,-1 0 0,1 0-1,0 0 1,0 0 0,0 0 0,0 0-1,1 0 1,-1 0 0,0 0-1,0-1 1,0 1 0,1 0-1,-1-1 1,0 1 0,1-1-1,-1 0 1,0 1 0,1-1-1,-1 0 1,1 0 0,-1 0-1,0 0 1,1 0 0,-1 0-1,1 0 1,-1 0 0,0-1-1,1 1 1,-1 0 0,0-1 0,1 1-1,-1-1 1,0 0 0,0 1-1,1-1 1,1-2 0,9-6 67,0 0 1,0-1 0,19-21-1,32-45-32,-22 25 9,-3 12-107,75-62 1,-111 99 42,35-25-427,-46 91-133,-9 60 587,15-94 111,3-10 52,0-20-180,0 1-1,0-1 1,0 0 0,0 1 0,0-1-1,0 1 1,0-1 0,1 1 0,-1-1-1,0 0 1,0 1 0,0-1 0,0 1-1,1-1 1,-1 0 0,0 1 0,0-1-1,1 0 1,-1 1 0,0-1 0,0 0-1,1 1 1,-1-1 0,0 0 0,1 0-1,-1 1 1,1-1 0,-1 0 0,0 0-1,1 0 1,-1 0 0,1 1 0,-1-1-1,0 0 1,1 0 0,-1 0 0,1 0-1,-1 0 1,1 0 0,-1 0 0,0 0-1,1 0 1,0-1 0,7-3 65,-1 0 0,0-1-1,0 0 1,0-1 0,0 1 0,7-10 0,-9 10-34,102-109 135,-90 97-198,-13 12-48,1-1 0,1 1 0,-1 0 0,1 1 0,0-1 0,9-4 0,-15 8 61,1 1 0,-1 0-1,0 0 1,0 0-1,1 0 1,-1 0 0,0-1-1,0 1 1,1 0 0,-1 0-1,0 0 1,1 0 0,-1 0-1,0 0 1,0 0 0,1 0-1,-1 0 1,0 0-1,1 0 1,-1 0 0,0 0-1,0 0 1,1 1 0,-1-1-1,0 0 1,1 0 0,-1 0-1,0 0 1,0 0-1,1 1 1,-1-1 0,0 0-1,0 0 1,1 1 0,0 10-104,-7 18 77,5-28 22,-4 21 8,1 0 1,1 0 0,1 1-1,0 28 1,2-47 38,1 1 0,-1 0 1,1-1-1,0 1 0,0 0 0,0-1 1,1 1-1,2 4 0,-4-7-22,1-1 1,0 1-1,0-1 1,-1 1-1,1-1 1,0 0-1,1 0 0,-1 1 1,0-1-1,0 0 1,0 0-1,1 0 0,-1 0 1,1 0-1,-1 0 1,0-1-1,1 1 0,-1 0 1,1-1-1,0 1 1,-1-1-1,1 0 1,0 1-1,-1-1 0,1 0 1,-1 0-1,3 0 1,4-2 12,0 0 0,0-1 0,0 1 0,0-2 0,-1 1 1,9-6-1,1 0 15,297-148 179,-294 147-98,37-25 0,-56 34-120,0 0 0,1 0-1,-1 0 1,0 0-1,0 0 1,0 0 0,0 0-1,-1-1 1,1 1 0,0 0-1,0-1 1,-1 1-1,1 0 1,-1-1 0,1 1-1,0-3 1,-1 4-8,0 0 0,0-1 0,0 1 0,0-1 0,-1 1 0,1-1 0,0 1 0,0-1 0,0 1 0,0-1 0,0 1 0,-1 0 0,1-1 0,0 1 0,0-1 0,-1 1 0,1 0 0,0-1 0,-1 1 0,1 0 0,0-1 0,-1 1 0,-1-1-8,1 0 1,0 1-1,-1-1 0,1 1 1,0-1-1,-1 1 0,1 0 0,-1 0 1,1-1-1,0 1 0,-3 0 1,-8 1-47,0 0 0,0 1 0,0 1 1,0-1-1,0 2 0,-18 7 1,15-4 44,0 0 0,1 1-1,-1 0 1,-21 18 0,26-16 24,0 0-1,0 0 0,1 2 0,0-1 0,1 1 1,0 0-1,1 0 0,0 1 0,1 0 1,0 1-1,1-1 0,1 1 0,0 0 0,1 0 1,1 0-1,0 1 0,0 22 0,2-33 0,0 0-1,1 0 0,-1 0 0,1 0 0,0 0 1,0 0-1,1 0 0,-1-1 0,1 1 0,0 0 1,3 4-1,-4-7 7,-1 0 0,1 0 0,0 0 1,0 0-1,0 0 0,0 0 0,0 0 0,0 0 1,0 0-1,0-1 0,0 1 0,1 0 1,-1-1-1,0 1 0,0-1 0,1 0 0,-1 1 1,0-1-1,1 0 0,-1 0 0,0 1 0,1-1 1,-1 0-1,0-1 0,1 1 0,-1 0 0,0 0 1,1 0-1,-1-1 0,0 1 0,0-1 1,1 1-1,-1-1 0,0 1 0,0-1 0,0 0 1,1 0-1,0-1 0,12-8 56,-1-2 1,-1 1-1,0-2 0,18-22 0,38-63-1,-61 86-43,88-124 24,-93 134-72,0-1-1,0 0 1,-1 0-1,1 0 1,-1 0-1,0 0 1,1 0-1,-1 0 1,0 0-1,-1 0 1,1-5 0,-1 8 14,0 0 1,1 0-1,-1 0 1,0-1-1,0 1 0,0 0 1,0 0-1,0 0 1,0 0-1,0 0 1,0 0-1,0-1 1,0 1-1,-1 0 1,1 0-1,0 0 1,0 0-1,0 0 1,0 0-1,0-1 1,0 1-1,0 0 1,0 0-1,0 0 1,0 0-1,0 0 0,0 0 1,0 0-1,-1 0 1,1-1-1,0 1 1,0 0-1,0 0 1,0 0-1,0 0 1,0 0-1,-1 0 1,1 0-1,0 0 1,0 0-1,0 0 1,0 0-1,0 0 1,-1 0-1,-6 4-201,-4 8 40,3 2 140,0 0 1,1 1-1,1 0 1,-8 29-1,2-9 3,-20 63-126,-71 182 382,-2-41-52,100-229-170,-21 41 144,23-46-112,0-1 0,0 0 0,0 0-1,-1 0 1,1 0 0,-1 0 0,0-1 0,-5 4-1,8-6-26,0-1 0,0 1-1,0-1 1,0 0 0,0 1-1,0-1 1,0 0 0,0 0 0,0 0-1,-1 0 1,1 0 0,0 0-1,0 0 1,0 0 0,0 0-1,0 0 1,0-1 0,0 1-1,0 0 1,0-1 0,0 1-1,0-1 1,0 1 0,1-1 0,-1 1-1,0-1 1,-1-1 0,-1-1 23,0 0 0,0 0 0,0 0 0,1 0 1,-1 0-1,-2-6 0,-6-13-12,2-1 0,-12-41 0,16 48-61,2 6 34,-2-4 6,-3-22 0,7 31-5,1 0 1,-1 0 0,1 0 0,0 0-1,1 0 1,-1 0 0,1 0 0,2-7 0,0 1-68,-2 8 57,0-1 0,0 0-1,0 1 1,1-1 0,-1 1 0,1-1-1,0 1 1,0 0 0,0 0-1,0 0 1,1 0 0,2-3 0,2 1-24,0-1 0,0 1 1,1 1-1,-1-1 0,1 1 1,0 1-1,11-4 0,62-15-18,-18 9 107,105-38-1,-146 43-27,0-2 0,-1-1 0,0 0 1,0-2-1,-2 0 0,0-1 0,0-1 0,17-19 1,18-28 52,-3-2 1,52-85-1,-98 142-61,0-1-1,-1 0 1,0 0 0,5-13 0,-9 19-22,1 0 0,-1 0 1,1 0-1,-1 0 1,0 0-1,0 0 0,0 0 1,0 0-1,0 0 1,0 0-1,-2-3 0,2 4-2,-1-1 1,1 1-1,-1 0 0,1 0 0,-1 0 0,0 0 0,0 0 0,0 0 0,0 0 1,1 0-1,-1 1 0,0-1 0,-1 0 0,1 0 0,0 1 0,0-1 0,0 1 1,0-1-1,0 1 0,-2-1 0,-1 0-16,0 0 1,1 1-1,-1-1 1,0 1-1,1 0 0,-1 0 1,0 0-1,1 1 0,-1-1 1,0 1-1,1 0 1,-1 0-1,1 0 0,-1 0 1,1 1-1,0 0 1,-1-1-1,1 1 0,0 0 1,0 0-1,0 1 1,1-1-1,-5 5 0,2-1-25,-1 0 0,1 0 0,0 1-1,1 0 1,-1 0 0,1 0-1,1 1 1,-1-1 0,-3 15 0,4-7 75,0 0-1,1 0 1,1 0 0,0 0 0,1 0 0,1 0 0,0 0 0,4 19 0,-4-32-10,-1-1 1,0 0 0,1 1-1,-1-1 1,1 1 0,-1-1 0,1 0-1,0 1 1,-1-1 0,1 0-1,0 0 1,0 0 0,0 1-1,0-1 1,0 0 0,0 0-1,0 0 1,0-1 0,1 1 0,-1 0-1,0 0 1,1-1 0,-1 1-1,0 0 1,1-1 0,-1 0-1,1 1 1,-1-1 0,0 0-1,1 1 1,-1-1 0,1 0 0,-1 0-1,4-1 1,7-4 60,1-1 0,-1 0 0,0 0 0,-1-2 0,16-11 0,12-8 28,-2 4-160,2 2 0,1 2 0,57-20 0,-96 38 29,0 1 1,0-1-1,1 1 0,-1-1 1,1 1-1,-1 0 0,0 0 1,1-1-1,-1 1 0,0 0 1,1 0-1,-1 0 0,1 1 1,-1-1-1,0 0 0,1 0 1,1 2-1,-3-2 22,1 0 0,-1 0 0,0 1 1,1-1-1,-1 1 0,0-1 0,0 0 0,1 1 0,-1-1 0,0 1 0,0-1 0,0 0 1,0 1-1,1-1 0,-1 1 0,0-1 0,0 1 0,0-1 0,0 1 0,0 0 0,-4 16-25,-9 11 23,-20 34 1,18-36 116,-19 46 1,30-56 29,4-16-133,0 1-1,0-1 1,0 0 0,0 0-1,0 1 1,0-1-1,0 0 1,0 0-1,0 0 1,0 1 0,0-1-1,0 0 1,0 0-1,0 0 1,0 1-1,0-1 1,0 0 0,0 0-1,0 0 1,1 1-1,-1-1 1,0 0 0,0 0-1,0 0 1,0 0-1,0 1 1,1-1-1,-1 0 1,0 0 0,0 0-1,1 0 1,1 0 25,0 0 1,0-1-1,0 1 1,0-1 0,0 0-1,0 0 1,0 1-1,0-1 1,0-1-1,3-1 1,1-1 25,28-15 83,-1-2-1,31-27 1,-34 23-137,-7 4-22,35-23 0,-46 33-107,-11 10 66,0-1 0,1 1 0,-1 0 0,1 0 0,-1-1 0,1 1 0,0 0 0,2-1 0,-3 2 48,-1 0 1,0 1-1,1-1 0,-1 0 0,0 0 1,1 1-1,-1-1 0,0 0 1,1 1-1,-1-1 0,0 0 1,0 1-1,1-1 0,-1 1 0,0-1 1,0 0-1,0 1 0,0-1 1,0 1-1,1-1 0,-1 1 0,0-1 1,0 1-1,0-1 0,0 0 1,0 1-1,0-1 0,0 1 1,-1-1-1,1 1 0,0 22-32,0-19 2,0 19 107,-1-7 12,3 22 0,-1-33-79,-1 0 0,2 0 0,-1 0 0,0 0 0,1 0 0,0 0 0,0-1 0,4 7 0,-5-10 9,-1 0-1,1 0 1,0 0-1,0 0 1,-1 0-1,1 0 1,0 0-1,0 0 1,0 0-1,0-1 1,0 1-1,0 0 1,0-1-1,0 1 1,0-1-1,0 1 1,1-1-1,-1 0 1,0 1-1,0-1 1,0 0-1,0 0 1,1 0-1,-1 0 1,0 0-1,0 0 1,1 0-1,-1 0 1,0 0-1,0-1 1,0 1-1,0 0 1,1-1-1,1 0 1,3-3 44,-1 1 0,0-1 0,1 0 1,-1 0-1,6-7 0,34-37 254,8-9-142,-2 12-74,45-45 54,-73 66-117,-1-1 0,20-30-1,-4-7-95,-3-1 0,49-126-1,-80 181-11,-1-1 0,0 1 0,-1-1 0,3-14 0,-5 23 71,0 0 0,0-1 0,0 1-1,0-1 1,0 1 0,0-1 0,0 1 0,0-1 0,0 1 0,0 0 0,0-1-1,0 1 1,0-1 0,0 1 0,0-1 0,0 1 0,-1 0 0,1-1 0,0 1-1,0 0 1,-1-1 0,1 0 0,-1 1 5,1 0-1,0 0 1,-1 0-1,1 0 1,0 0-1,-1 0 1,1 0-1,-1 0 1,1 0-1,0 0 1,-1 0-1,1 0 1,0 0-1,-1 1 1,1-1-1,0 0 1,-1 0-1,1 0 1,0 0-1,-1 1 1,1-1-1,-4 3-19,1 0 1,-1 0-1,1 0 1,0 1-1,-2 3 1,-38 54-67,2 2 0,-57 123 1,91-170 79,1 0 0,1 0 0,0 1 0,1-1 0,1 1 1,1 0-1,0 0 0,1 0 0,2 21 0,0-26 47,0 0 1,1 0-1,1 0 0,0 0 1,0 0-1,1-1 0,1 0 1,0 1-1,0-2 0,1 1 1,0-1-1,1 1 0,12 12 1,-15-19-64,0 1 0,0-2 0,1 1 0,-1 0 0,1-1 1,0 0-1,0 0 0,0 0 0,0-1 0,0 0 0,1 0 0,-1 0 1,1 0-1,0-1 0,-1 0 0,1 0 0,0-1 0,-1 1 1,12-2-1,-10 0-467,0 0 1,0-1-1,0 0 1,-1 0 0,1-1-1,0 0 1,-1 0-1,0 0 1,1-1-1,-1 0 1,-1 0 0,1 0-1,-1-1 1,1 0-1,5-8 1,12-15-1656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9:57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44 7456,'-18'-12'3392,"23"12"-2944,0-5 1728,8 5-1280,18-3 480,4 0-800,20-6-193,3 9-255,5-5-32,1 10-32,-15-5-128,-9 0 32,-8 0-2719,-6 0 1503,-16-8-5984,-1 5 4032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39:58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29 6880,'-9'-12'3136,"26"12"-2720,6 0 896,9 0-800,21-3 480,7 3-544,20-5-64,1 5-224,32-8 128,-2 8-192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0:23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70 1728,'0'5'8154,"-4"5"-3556,17-13-2580,10-9-1717,-9 2-209,1 2-1,0 0 0,0 0 0,1 1 0,0 1 1,0 1-1,0 0 0,1 2 0,32-5 0,-43 8-66,-1-1 0,1 1 0,0 0-1,0 0 1,-1 1 0,1 0-1,5 1 1,-8-1-3,-1 0-1,0 0 1,1 0-1,-1 0 1,0 1 0,0-1-1,0 1 1,0-1-1,0 1 1,0 0 0,0 0-1,0-1 1,-1 1-1,1 1 1,-1-1 0,1 0-1,-1 0 1,1 3-1,0 0 22,0 1 0,0-1-1,-1 1 1,0-1-1,0 1 1,0-1-1,0 8 1,-4 41 199,1-28-137,1-10 5,-1 9-31,1 1 0,3 28 0,-1-46-54,1 1 0,-1-1 0,2 0 1,-1 0-1,1 0 0,0 0 0,0 0 1,1-1-1,0 1 0,9 10 0,-3-6 38,1 0 0,1-1 0,0-1 1,0 0-1,1-1 0,0 0 0,1-1 0,0 0 0,0-1 0,17 5 0,4 4 68,-25-11-3,1 0 1,0 0-1,0-2 1,15 5-1,-23-8 1479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0:23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612 16 3552,'0'-1'193,"1"0"-1,-1 0 1,1 0-1,-1 0 1,1 0 0,-1 0-1,1 0 1,0 0-1,-1 0 1,1 1 0,0-1-1,0 0 1,0 0-1,2-1 126,-3 2-255,0 0 0,0 0-1,0 0 1,0 0 0,0 0-1,0 0 1,0 0 0,0 0-1,0 0 1,0 0 0,1 0-1,-1 0 1,0 0 0,0 0-1,0 0 1,0 0 0,0 0-1,0 0 1,0 0 0,0 0-1,0 0 1,1 0 0,-1 0-1,0 0 1,0 0 0,1 1 563,-1-1-563,0 0 0,0 0-1,0 0 1,0 0 0,0 0-1,0 0 1,0 0 0,0 0-1,0 1 1,0-1 0,-3 10 2153,-1-4-1789,0 0 1,0 0-1,0-1 0,-1 0 1,0 0-1,0 0 1,-7 4-1,7-4-204,-165 152 2412,95-92-1933,-200 186 9,273-249-754,-7 6-404,1 0 0,1 1 0,0 0 0,0 0 0,-6 11 0,11-7-1206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0:30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80 762 3072,'-1'1'49,"0"0"141,0 0 0,0 0 0,0 1 0,1-1 0,-1 0 1,0 1-1,1-1 0,-2 5 1024,3-2 1020,-1-4-2090,1 0-1,-1 0 0,0 1 1,1-1-1,-1 0 0,0 0 1,1 0-1,-1 0 0,0 1 1,1-1-1,-1 0 0,1 0 1,-1 0-1,0 0 0,1 0 0,-1 0 1,0 0-1,1 0 0,-1 0 1,1 0-1,-1 0 0,0 0 1,1 0-1,-1-1 0,0 1 1,1 0-1,-1 0 0,0 0 1,1-1-1,20-9 1566,19-16-704,-28 15-747,0-1 1,-1 0 0,17-23 0,24-45 298,-33 50-454,64-95 256,63-107 173,-53 38 61,-93 194-589,9-15 250,-19 39 84,-15 33 277,-37 77-51,-101 160 311,-16-6-65,86-111-304,26-44 364,63-124-751,-1-1 36,4-16 14,2 6-159,-1 0 0,1 0 0,-1 1 0,1-1 0,-1 0 0,1 0 0,0 0 1,1-2-1,7-9 21,-1 1 1,2-1-1,0 1 0,18-17 1,55-41 104,-45 39-109,7-8-61,-3-2 0,50-61 0,-79 86 46,108-141-72,-27 20 466,-85 126-329,-6 9-49,-1-1 0,0 1 0,0-1-1,-1 1 1,1-1 0,2-5 0,-3 6 69,-1 9-23,-2 11 11,-40 158 389,30-126-464,-6 39-36,16-76 63,1 0 1,0-1-1,1 1 1,1 0-1,2 13 0,-3-22 2,1-1 0,0 1-1,0-1 1,0 0 0,0 1 0,0-1-1,1 0 1,0 0 0,3 5 0,-4-6-19,0-1 0,1 0 1,-1 0-1,0 0 1,1 1-1,-1-1 0,1-1 1,0 1-1,-1 0 1,1 0-1,0 0 1,-1-1-1,1 1 0,0-1 1,0 0-1,0 1 1,-1-1-1,1 0 0,0 0 1,3 0-1,14-2 38,-1-1 0,1 0 0,-1-2-1,0 0 1,25-10 0,85-47-241,-75 35 137,52-32 387,-97 55-318,-6 5-53,-15 10-86,-33 22-9,-57 52 0,90-74 145,3-2-21,-19 21-1,26-28 11,1 1 0,0-1 0,1 1 0,-1 0 0,0 0 0,1 0 0,-1 0 0,1 0 0,0 0 0,0 0 0,0 0 1,1 1-1,-1 5 0,1-8-2,0 1 1,0-1-1,0 1 0,0-1 1,1 1-1,-1-1 1,0 1-1,1-1 1,-1 1-1,1-1 1,0 0-1,-1 1 1,1-1-1,0 0 1,0 1-1,0-1 1,0 0-1,0 0 1,0 0-1,0 0 1,1 0-1,-1 0 1,0 0-1,0 0 1,1-1-1,-1 1 1,1 0-1,-1-1 1,0 1-1,1-1 1,-1 0-1,1 1 1,-1-1-1,3 0 1,5 1 51,0-1 0,0 0 1,0 0-1,14-3 1,-18 2-33,7-1 29,0 0-1,0-1 0,-1-1 1,1 0-1,-1 0 1,0-1-1,0 0 0,0-1 1,18-14-1,-23 15-39,0 0 0,0 0 0,-1 0 0,1-1 0,-1 0 0,-1 0 1,1 0-1,-1-1 0,0 1 0,0-1 0,-1 0 0,0 0 0,0 0 0,-1-1 0,0 1 0,2-12 0,-4 17-24,0-1 0,0 0 1,0 0-1,0 1 0,-1-1 0,1 0 0,-1 0 1,0 1-1,1-1 0,-1 1 0,-1-1 1,1 0-1,0 1 0,0 0 0,-1-1 0,0 1 1,1 0-1,-1 0 0,0 0 0,0 0 1,0 0-1,0 0 0,0 1 0,-1-1 1,1 1-1,0-1 0,-5-1 0,0 0-6,-1 0 1,1 0-1,-1 1 0,1 0 0,-1 1 1,0-1-1,0 1 0,-9 1 0,7 0 3,3 0-67,10-1-27,21-4 38,77-30 306,-78 25-231,0 1-1,1 1 1,0 1 0,49-7-1,-70 14-4,0-1-1,0 1 1,1 1-1,-1-1 0,0 0 1,0 1-1,1-1 0,-1 1 1,0 0-1,0 0 1,0 1-1,0-1 0,0 0 1,5 4-1,-7-3 13,1-1 0,-1 1 0,1-1 0,-1 1 0,0 0 0,0-1 0,1 1 0,-1 0 0,0 0 0,-1 0 0,1 0 0,0 0 0,-1 0 0,1 0 0,-1 0 0,1 0 0,-1 0 0,0 0 0,0 1 0,0-1 0,0 0 0,0 0 0,-1 0 0,0 2 0,-4 19 249,-16 40-1,6-19-22,7-26-93,0 2 167,9-18-119,5-10 14,4-7-186,1 1 0,1 1 0,15-15 0,-21 22-60,1 0 0,0 1 0,0 0 0,0 0 0,1 1 0,0 0-1,-1 0 1,16-4 0,-21 8 40,1-1 0,0 1-1,-1-1 1,1 1 0,0 0 0,-1 0-1,1 0 1,0 0 0,0 1-1,2 0 1,-4-1 1,0 0 1,0 1-1,-1-1 0,1 0 0,0 1 1,0-1-1,0 0 0,-1 1 0,1-1 0,0 1 1,-1-1-1,1 1 0,0 0 0,-1-1 1,1 1-1,-1 0 0,1-1 0,-1 1 0,1 0 1,-1 0-1,0-1 0,1 1 0,-1 0 1,0 0-1,1 0 0,-1 0 0,0-1 0,0 1 1,0 0-1,0 0 0,0 0 0,0 0 1,0 0-1,0 0 0,-3 10 29,-1 0 0,0 0-1,0-1 1,-1 0 0,0 0-1,-1 0 1,-12 16 0,11-15-43,3-1 314,10-10-160,16-11-35,56-43-13,-60 39-116,2 1 0,0 1-1,0 0 1,27-11-1,-42 22-1,-1 1 0,1-1-1,0 1 1,0 0 0,0 0-1,0 0 1,5 0 0,-8 1 17,0 1 1,0-1 0,0 0-1,0 1 1,-1-1-1,1 1 1,0-1 0,0 1-1,-1 0 1,1 0-1,0 0 1,-1 0 0,1 0-1,-1 0 1,1 0-1,-1 0 1,1 1 0,-1-1-1,0 1 1,0-1-1,2 4 1,2 5-5,0 0 0,-1 0 0,6 22 0,-8-21 96,2 0 1,-1-1-1,1 0 0,11 19 1,-14-26-70,1-1-1,0 0 1,0 1 0,0-1 0,0 0 0,1 0 0,-1 0-1,0 0 1,1 0 0,0-1 0,-1 1 0,1-1-1,0 0 1,0 0 0,-1 0 0,1 0 0,0 0 0,0 0-1,0-1 1,0 0 0,0 1 0,4-1 0,23-3-740,-25 3-566,0-1 1,0 0-1,0 1 0,0 0 1,0 0-1,0 1 0,0-1 1,0 1-1,0 0 0,5 2 1,16 8-3642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0:31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0 313 3552,'0'-53'5093,"0"52"-4738,1-1 1,-1 1-1,0-1 0,1 0 0,-1 1 1,1-1-1,0 1 0,1-3 0,3-9 1989,-5 13-2274,0 0 0,0 0 0,0-1 0,0 1 0,0 0-1,0-1 1,0 1 0,0 0 0,0 0 0,0-1 0,0 1-1,0 0 1,0-1 0,0 1 0,0 0 0,1 0 0,-1-1 0,0 1-1,0 0 1,0 0 0,1 0 0,-1-1 0,0 1 0,0 0 0,0 0-1,1 0 1,-1-1 0,0 1 0,0 0 0,1 0 0,-1 0 0,0 0-1,0 0 1,1 0 0,-1 0 0,0 0 0,1 0 0,-1 0 0,0 0-1,0 0 1,1 0 0,-1 0 0,0 0 0,1 0 0,-1 0-1,1 0 65,0 1-1,-1-1 0,1 1 0,0-1 0,-1 1 0,1-1 1,-1 1-1,1 0 0,-1-1 0,1 1 0,-1 0 0,1 0 1,-1-1-1,0 1 0,1 1 0,8 32 1100,7 48-1,-10-49-918,2 16 206,16 70 1056,-21-112-931,-3-20-176,-5-23-338,1-2 0,2 1-1,4-49 1,0 13-3,-2 53-139,1 0-1,0-1 1,2 1 0,1 0 0,0 0 0,2 0-1,0 1 1,1 0 0,19-36 0,-25 52 20,1 0 1,0 0-1,0 0 0,0 1 1,1-1-1,-1 1 1,0-1-1,1 1 0,0 0 1,-1 0-1,1 0 1,0 0-1,0 1 0,0-1 1,0 1-1,1 0 1,-1 0-1,0 0 0,0 0 1,1 0-1,2 1 0,-1 0 10,0 0-1,-1 0 0,1 1 0,-1-1 0,1 1 0,-1 1 0,1-1 0,-1 0 0,0 1 0,0 0 0,0 0 1,0 0-1,0 1 0,0 0 0,4 3 0,10 10 253,0 1-1,-1 1 1,17 24 0,39 64 544,-50-71-633,33 65 703,-56-100-878,0 0-1,0 1 1,0-1-1,0 0 1,0 0-1,0 0 1,0 0-1,1 1 1,-1-1-1,0 0 1,0 0-1,0 0 1,0 0-1,0 1 1,0-1 0,0 0-1,1 0 1,-1 0-1,0 0 1,0 0-1,0 0 1,0 1-1,0-1 1,1 0-1,-1 0 1,0 0-1,0 0 1,0 0-1,1 0 1,-1 0-1,0 0 1,0 0-1,0 0 1,0 0 0,1 0-1,-1 0 1,0 0-1,0 0 1,0 0-1,1 0 1,-1 0-1,0 0 1,0 0-1,0 0 1,1 0-1,-1 0 1,0-1-1,0 1 1,0 0-1,1 0 1,2-14-801,-1-24-5187,-2 36 5106,0-11-1808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32:33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93 11712,'-5'-5'4352,"15"5"-3393,11-3-255,2-2 1728,17 2-1472,23-1 864,22-1-1056,15-3-480,-2 5-224,-8-1-416,9-1 192,9 2-3744,13-5 2144,1-1-4767,-1-2 3679,5-6-2176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0:31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11 5408,'0'0'1728,"-2"-11"1525,1 11-2885,0 1 1,0-1-1,0 0 0,0 1 1,0-1-1,1 1 1,-1-1-1,0 1 0,0-1 1,1 1-1,-1-1 0,0 1 1,0 0-1,-17 21 2251,14-15-2341,0 0 0,0 0 0,1 0 1,0 1-1,0-1 0,1 1 0,0 0 1,0 0-1,1 0 0,0 0 0,0 0 0,1 0 1,0 0-1,2 15 0,-1-16-158,0 0 0,0-1 0,0 1 1,1 0-1,1-1 0,-1 0 0,1 1 0,0-1 0,0 0 0,0 0 1,1 0-1,0-1 0,0 0 0,1 1 0,0-1 0,0-1 0,10 9 1,-13-12-76,0 0-1,0 1 1,0-1 0,0-1 0,0 1 0,0 0 0,0 0 0,0-1 0,0 1 0,1-1 0,-1 0 0,0 0 0,0 0 0,1 0-1,-1 0 1,0 0 0,4-1 0,-3 0-2,0 0 0,0-1-1,-1 1 1,1 0 0,0-1-1,-1 0 1,1 0 0,-1 0-1,0 0 1,1 0 0,2-4-1,0-1 83,0-1 0,0 1 0,0-1 0,-1 0 0,-1 0 0,1-1 0,3-17 0,-5 19-62,-1-1 0,-1 1 0,1-1 0,-1 0 1,-1 1-1,0-1 0,-2-10 0,3 15-70,-1-1-1,0 1 1,0 0-1,0-1 1,0 1-1,0 0 1,-1 0-1,1 0 1,-1 0-1,0 0 0,0 0 1,0 0-1,-1 0 1,1 1-1,-1-1 1,1 1-1,-1 0 1,-5-4-1,4 4-55,-1 1 0,1-1 0,-1 1 1,1-1-1,-1 1 0,0 1 0,1-1 0,-1 1 0,0-1 0,1 1 0,-1 1 0,0-1 0,0 1 1,1 0-1,-1 0 0,0 0 0,1 0 0,-1 1 0,-6 3 0,8-2-289,-1-1 0,0 1 0,1-1 0,-1 1 0,1 0 0,0 0 0,0 1 0,-3 4 0,-8 16-1350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0:35.6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72 234 2240,'-14'5'825,"11"-4"-49,0 0 0,0 0-1,0 0 1,0 0 0,0-1 0,-6 1 0,8-1-520,0 1 1,0-1-1,-1 0 1,1 1-1,0-1 1,0 0-1,-1 1 1,1 0-1,0-1 1,-2 2-1,2-1 167,0-1 0,0 1 0,0 0-1,-1-1 1,1 1 0,0-1 0,-1 1-1,1-1 1,0 0 0,-3 1 0,4-2-227,0 0 1,0 0-1,1 0 1,-1 0 0,0 0-1,0 0 1,1 1-1,-1-1 1,1 0 0,-1 0-1,0 0 1,1 0-1,0 1 1,-1-1 0,1 0-1,-1 0 1,2 0-1,18-25 815,-11 17-741,0 1 1,0 0-1,1 0 0,18-11 1,50-24 84,-50 29-238,-15 6-76,0 2 0,1-1 0,0 2 0,1 0 0,-1 0 1,19-2-1,-32 7-38,0-1 1,0 1-1,0 0 0,1 0 1,-1 0-1,0 0 1,0 0-1,0 0 0,0 0 1,1 0-1,-1 0 1,0 0-1,0 1 1,0-1-1,0 0 0,0 1 1,0-1-1,0 1 1,0-1-1,0 1 1,0 0-1,0-1 0,0 1 1,0 0-1,0 0 1,0 0-1,-1 0 1,1-1-1,0 1 0,-1 0 1,1 0-1,0 0 1,-1 0-1,1 2 1,0 2 49,0 0 0,-1 0 0,0 0 0,0 0 0,0 1 0,-2 7 0,0 1-48,-6 217 363,8-216-301,2 1 1,0 0 0,7 25-1,-8-34-4,1-1 0,1 1 0,-1-1-1,1 0 1,1 0 0,-1 0 0,1 0-1,0-1 1,0 1 0,0-1 0,6 5 0,-8-8-41,1 0 0,-1-1 0,0 1 0,1-1 0,-1 1 0,1-1 0,-1 0 0,1 0 0,0 0 0,0 0 0,-1 0 0,1-1 0,0 1 0,0-1 0,0 0 0,-1 0 0,1 0 0,0 0 0,0 0 0,0-1 0,0 1 0,-1-1 0,5-1 0,7-4 53,-1 0 1,1-1 0,-1 0-1,0-1 1,-1-1 0,0 0-1,0-1 1,-1 0 0,18-20-1,3-10 65,41-64 0,-65 91-88,8-11 8,49-79-74,-54 81 27,0 0 0,15-45 0,-23 59 31,-2 3-39,0 1-1,0-1 1,1 1-1,3-7 0,-4 10-11,-1 0 0,1 0 0,-1 1 0,1-1 0,-1 0 0,1 1 0,-1-1 0,1 1 0,0-1 0,-1 1 0,1-1 0,0 1 0,-1-1 0,1 1 0,0 0 0,0-1 0,-1 1 0,1 0 0,0-1 0,0 1 0,0 0 0,0 0 0,-1 0 0,1 0 0,0 0 0,0 0 0,0 0 0,0 0 0,-1 0 0,1 1 0,0-1 0,1 0 0,5 4 23,0 0 1,0 0 0,0 0 0,0 1 0,6 6-1,15 9 348,70 48 1049,-91-68-799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0:36.2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9 4064,'5'-8'6896,"-17"13"-3147,3-1-2988,1 1-1,-1 0 1,1 1-1,0 0 1,0 0 0,1 1-1,-9 10 1,14-14-695,0 0 1,0 1-1,0-1 0,0 1 1,1 0-1,-1-1 0,1 1 1,0 0-1,0 0 0,1 0 1,-1 0-1,1 0 0,0 0 1,0 0-1,0 0 0,0 0 1,1 0-1,-1 0 0,1 0 0,0 0 1,1 0-1,-1-1 0,1 1 1,-1 0-1,1-1 0,0 1 1,0-1-1,1 0 0,-1 1 1,1-1-1,0 0 0,-1-1 1,1 1-1,0 0 0,1-1 1,-1 0-1,0 1 0,5 1 1,-6-3-10,0 0 1,1 0-1,-1-1 0,1 1 1,-1 0-1,1-1 1,-1 1-1,1-1 1,-1 0-1,1 0 0,-1 0 1,1 0-1,-1 0 1,1-1-1,-1 1 1,1-1-1,-1 1 1,1-1-1,-1 0 0,0 0 1,4-2-1,1-2 59,1 0-1,-1 0 0,0-1 0,10-9 1,-12 10-22,0-1 1,0 0 0,0 0-1,-1 0 1,0 0 0,0-1-1,3-7 1,-6 12-91,0 0 0,-1-1 1,1 1-1,0 0 0,-1 0 1,1 0-1,-1-1 0,0 1 0,0 0 1,0-1-1,0 1 0,0 0 1,-1 0-1,1-1 0,0 1 0,-1 0 1,0 0-1,0 0 0,1 0 1,-1 0-1,0 0 0,-1 0 0,1 0 1,0 0-1,-1 0 0,1 0 1,-1 1-1,1-1 0,-1 1 0,0-1 1,1 1-1,-3-2 0,-2 0-79,0-1 0,0 1 0,0 0 1,0 1-1,0 0 0,0 0 0,-1 0 0,1 0 0,-12 0 0,12 2-297,0 0 1,0 0-1,-1 0 0,1 1 1,0 0-1,-8 3 0,12-4-59,0 1-1,1 0 0,-1 0 0,0-1 0,1 1 0,-1 0 0,1 0 1,-1 1-1,1-1 0,-1 0 0,-1 3 0,2-3 59,1 0 0,-1 0 0,1 0 0,-1 0 0,1 0 0,-1 0 0,1 0 0,0 0 1,0 1-1,0-1 0,-1 0 0,1 0 0,0 0 0,0 0 0,1 0 0,-1 1 0,0-1 0,0 0 0,0 0 0,1 0 0,0 1 0,6 10-2608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0:37.0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255 35 4224,'-1'-1'132,"1"0"-1,0 0 1,1 0 0,-1 1-1,0-1 1,0 0 0,0 0-1,0 0 1,1 0 0,-1 0-1,0 1 1,1-1 0,-1 0-1,0 0 1,1 1 0,-1-1 0,1 0-1,0 1 1,-1-1 0,1 0-1,-1 1 1,1-1 0,0 1-1,1-2 1,-1 2 210,0-1 0,0 0 0,0 1 0,-1-1 0,1 0 0,0 0 0,0 0 0,-1 1 0,1-1 0,0 0 0,-1 0 0,1-5 3732,-5 13-2521,-37 75 2095,12-31-2517,-60 79 0,79-118-1004,0 1 0,1 0 0,1 0 1,0 1-1,1 0 0,-10 27 0,7-10-3,1 1 1,1 1-1,2 0 0,2 0 0,0 0 0,2 41 0,3-56-18,1 1-1,0 0 1,1 0-1,1-1 1,1 0-1,1 0 0,0 0 1,1 0-1,1-1 1,1 0-1,0-1 1,18 23-1,4-3 449,42 38-1,-66-68-412,-4-3-95,44 39 473,-44-40-449,0 1-1,1-1 1,0 1 0,-1-1 0,1 0 0,0 0 0,0-1-1,0 1 1,0-1 0,0 0 0,8 1 0,-11-3-390,0-1 1,0 1-1,0 0 1,0-1-1,0 1 0,-1-1 1,1 1-1,1-4 1,-1 3-720,7-17-8576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0:37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9 105 3648,'-8'-8'7082,"8"10"-6345,0 1 0,1-1 0,-1 1 1,1-1-1,0 0 0,0 1 0,-1-1 0,3 3 0,5 16 496,2 111 1791,-5-54-2150,10 44-1,-8-65-194,-6-30-87,-1-21-70,0-17-212,18-317 218,3 148 80,-20 175-567,2-18 143,-3 22-191,0 1 0,0-1 0,1 0 0,-1 0 0,0 0 0,1 0 0,-1 1 0,0-1 0,1 0-1,-1 0 1,1 1 0,0-1 0,-1 0 0,1 1 0,-1-1 0,1 1 0,0-1 0,-1 0 0,1 1 0,0 0 0,1-1 0,2 0 9,1 1 1,-1 0 0,0 0 0,1 0 0,-1 1 0,0 0 0,1-1 0,-1 2 0,7 1 0,6 2 10,4 1 183,30 14 0,-38-14-22,1 0-1,-1-2 0,1 1 1,0-1-1,0-1 0,25 2 0,-37-5-139,-1 0 0,1 0 0,0 0 0,-1 0 0,1 0 0,0-1 0,-1 1 0,1 0 0,0-1 0,-1 0 0,3-1 0,2-6-2320,-3-5-6449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0:39.4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20 4224,'0'0'29,"0"1"1,0-1-1,0 0 0,0 0 1,0 0-1,0 0 0,0 0 1,0 0-1,0 0 0,0 0 1,0 0-1,0 0 0,0 0 1,0 1-1,0-1 0,0 0 1,0 0-1,0 0 0,0 0 1,0 0-1,0 0 0,0 0 1,0 0-1,0 0 0,0 0 1,0 0-1,0 1 0,0-1 1,0 0-1,0 0 0,0 0 1,1 0-1,-1 0 1,0 0-1,0 0 0,0 0 1,0 0-1,0 0 0,0 0 1,0 0-1,0 0 0,0 0 1,0 0-1,0 0 0,0 0 1,1 0-1,-1 0 0,0 0 1,0 0-1,0 0 0,0 0 1,0 0-1,0 0 0,0 0 1,0 0-1,0 0 0,0 0 1,0 0-1,1 0 0,-1 0 1,0 0-1,0 0 0,-6 4 478,-1-3 5391,4-1-5031,0 0-1,1 1 1,-1-1 0,0 1-1,0-1 1,-3 2-1,-10 5 788,12-6-1441,0 0 1,0 1-1,0-1 0,1 1 1,-1 0-1,1 0 0,-6 5 0,6-5-127,0 1-1,0-1 1,1 1-1,-1 0 1,1 0-1,0 0 1,0 1-1,-2 3 1,3-6-50,1 1 1,0 0 0,-1-1 0,1 1-1,0 0 1,0 0 0,0-1 0,0 1-1,0 0 1,0 0 0,1-1 0,-1 1-1,1 0 1,-1-1 0,1 1 0,-1 0 0,1-1-1,0 1 1,0-1 0,2 3 0,-1-1 44,1 0 0,0 0 0,0 0 1,0 0-1,0-1 0,0 1 0,1-1 1,-1 0-1,1 0 0,-1 0 0,1 0 1,0-1-1,5 2 0,-2-1 112,1 0-1,-1-1 1,1 0-1,0 0 1,0 0-1,10-1 1,-15-1-152,0 1 0,-1 0 0,1-1 0,-1 1 0,1-1 0,-1 0 0,0 1 0,1-1 0,-1-1 0,0 1 0,1 0 0,-1 0 0,0-1 0,0 1 0,0-1 0,0 0 0,-1 0 0,1 1 0,0-1 0,-1 0 0,1 0 0,-1-1 0,0 1 0,1 0 0,-1 0 0,0-1 0,0 1 0,0-5 0,0 3-28,0 1-1,-1 0 1,1-1-1,-1 1 1,0 0-1,0-1 1,-1 1-1,1 0 1,-1-1-1,1 1 1,-1 0-1,0-1 1,0 1-1,-1 0 1,1 0-1,-1 0 1,-3-5-1,1 2-88,0 1 0,-1-1 0,0 1 0,0 0 0,-1 1-1,1-1 1,-10-5 0,13 9-4,0 0 1,0 0-1,-1 0 0,1 0 1,0 0-1,0 0 0,0 1 0,-1-1 1,1 1-1,0 0 0,-1 0 1,1 0-1,0 0 0,0 0 0,-1 0 1,1 1-1,0-1 0,-3 1 1,23 6-14906,-15-6 13763,5 0 0,18-1-2282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0:39.9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17 100 3904,'-5'-8'641,"4"7"-429,0-1 0,-1 0 1,1 1-1,0-1 0,0 0 0,1 0 1,-1 0-1,0 0 0,1 0 0,-1 0 1,1 1-1,-1-1 0,1 0 1,0-1-1,0 1 0,0 0 0,0 0 1,0 0-1,1 0 0,-1-2 0,2 0 552,-1-1 0,1 1 0,-1 0 0,1-1 0,0 1 0,4-5 0,-5 8-598,0 0 1,0 0-1,0-1 1,1 1 0,-1 0-1,0 0 1,1 0-1,-1 0 1,0 1-1,1-1 1,-1 0 0,1 1-1,0-1 1,-1 1-1,1-1 1,-1 1-1,1 0 1,0-1 0,-1 1-1,1 0 1,0 0-1,2 1 1,7 0 294,-1 1 1,0 1-1,1 0 1,-1 0-1,-1 1 1,13 6-1,55 35 613,-64-37-898,11 8 101,-2 0 0,0 1 0,0 1-1,26 30 1,-36-35-74,-1 1 0,-1 0 0,0 1 0,-1 1 0,0-1 0,-1 2 0,11 31 0,-11-20 63,-2 1 1,0-1 0,-2 1 0,-1 0 0,-1 0 0,-2 0-1,-1 0 1,-1 0 0,-11 54 0,7-59-284,-1-1 1,0 0-1,-2-1 1,-1 1-1,0-2 1,-2 0-1,0 0 1,-2-1-1,0 0 0,-1-1 1,-1-1-1,-23 21 1,10-16-2603,5-2 731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0:40.7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44 3552,'-10'-5'441,"8"4"-295,0 0 0,0 0 0,0 0 1,0 0-1,0 0 0,0-1 0,-3-2 341,5 3-317,0 1 0,-1 0 0,1 0 0,0 0 0,0-1 1,0 1-1,0 0 0,0 0 0,0-1 0,0 1 0,0 0 0,0 0 0,-1-1 1,1 1-1,0 0 0,0 0 0,0-1 0,0 1 0,0 0 0,1 0 1,-1-1-1,0 1 0,0 0 0,0 0 0,0-1 0,0 1 0,0 0 0,0 0 1,0-1-1,1 0 850,0 1-849,-1 0-1,10-5 2171,2 6-1485,-1 1 1,1 0-1,-1 1 1,20 7 0,-1-1-106,10 0-178,0-1-1,0-2 0,66 1 0,126-14 201,-174 3-640,324-19 464,-364 22-575,427-27 463,-167 22 467,444 46 0,-563-22-682,169 18 393,-260-30-621,-10 0 234,60-2-1,-101-4-340,1-1 0,0-1 0,-1-1 1,0-1-1,1 0 0,-1-1 1,28-13-1,-33 12-1016,31-17-2528,-17 2-3114,-8 4 2686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0:43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6 812 4896,'-1'1'115,"1"-1"0,0 0 0,-1 1-1,1-1 1,-1 0 0,1 1 0,0-1 0,-1 0 0,1 1 0,0-1 0,0 1-1,-1-1 1,1 1 0,0-1 0,0 1 0,0-1 0,-1 1 0,1-1 0,0 1 0,0-1-1,0 1 1,0-1 0,0 1 0,0-1 0,0 1 0,0 0 0,1 0 159,-1-1 1,1 1-1,-1-1 0,1 1 1,-1-1-1,1 0 1,-1 1-1,1-1 0,0 0 1,-1 1-1,1-1 1,-1 0-1,1 0 0,0 1 1,-1-1-1,1 0 1,1 0-1,20 1 4327,-8-2-4470,1-2 592,1-1 0,-1-1 1,25-11-1,-1 0 85,-18 8-565,0 0 0,0-2 1,-1 0-1,-1-2 0,0 0 0,0-1 0,-1-1 1,-1 0-1,-1-1 0,0-1 0,0-1 0,-2 0 1,0-1-1,21-37 0,57-137-46,-89 187-202,-1 1 0,0 0-1,1 0 1,5-5 0,-8 8 3,0 1 1,1 0 0,-1-1 0,0 1-1,1-1 1,-1 1 0,0 0 0,1-1-1,-1 1 1,1 0 0,-1-1 0,1 1-1,-1 0 1,1 0 0,-1-1 0,1 1-1,-1 0 1,1 0 0,-1 0 0,1 0-1,-1 0 1,1 0 0,0 0 0,-1 0-1,1 0 1,-1 0 0,1 0 0,-1 0-1,1 0 1,-1 0 0,1 0 0,-1 1-1,1-1 1,-1 0 0,1 0 0,-1 1-1,1-1 1,-1 0 0,1 0 0,-1 1-1,0-1 1,1 1 0,-1-1 0,0 0-1,1 1 1,0 0 0,4 11-24,1 0 1,-2 0-1,0 0 1,0 0-1,-1 1 0,3 22 1,-2-11 25,0 4 41,-1 0 0,-1 0 0,-1 0 0,-2 1 0,-1-1 0,-1 0 0,-10 44 0,11-64 28,-1 0-1,1-1 0,-1 1 1,0-1-1,-1 0 0,0 0 1,0 0-1,-6 8 0,8-12-35,-1-1-1,1 0 1,0 1-1,-1-1 1,0 0-1,1 0 1,-1 0-1,0-1 0,0 1 1,0-1-1,0 0 1,0 1-1,0-1 1,0-1-1,-1 1 1,1 0-1,0-1 0,0 0 1,-1 1-1,1-1 1,-4-1-1,-6 0 35,6 1-76,-1-1 0,0 0 0,0-1 1,1 1-1,-1-2 0,1 1 0,-10-5 1,-8-4-67,1-2 1,0-1 0,-23-19-1,45 32 90,-8-10-346,13 7 104,7 1 142,11 1 58,0 0 1,0 2-1,0 0 0,28 5 0,33 0 11,-65-5 70,0-1 0,0-1 0,-1-1 0,1-1-1,-1 0 1,0-1 0,0 0 0,0-2 0,0 0 0,-1 0 0,-1-2-1,1 0 1,17-14 0,4-5-42,-2-2-1,55-60 1,-49 41 68,-2-1 0,-3-3 0,-2-1 0,38-82 0,-70 133-78,24-60-9,-23 57-17,-1 1 1,0-1 0,0 0 0,0 1 0,-1-1 0,1 0 0,-1 0-1,-2-10 1,2 15 6,0-1-1,0 1 1,-1 0-1,1 0 1,0-1-1,-1 1 1,1 0-1,-1 0 0,1 0 1,-1-1-1,0 1 1,1 0-1,-1 0 1,0 0-1,0 0 1,0 0-1,0 0 1,0 1-1,0-1 1,0 0-1,0 0 1,0 1-1,-2-2 1,1 2-13,0-1 1,0 1-1,0 0 0,0 0 1,1 0-1,-1 0 1,0 0-1,0 1 1,0-1-1,0 0 0,0 1 1,0 0-1,-3 1 1,-4 2-21,1 1 0,-1 0 1,1 1-1,-13 11 0,7-3 45,1 0 0,0 1 0,1 1 0,1-1 0,1 2 0,0 0 0,1 0 0,-8 21 0,1 4 23,2 1 0,-12 59 1,22-83 4,2-1 0,-1 1 1,2-1-1,1 1 0,0-1 1,1 1-1,1 0 1,9 35-1,-9-46-3,0 0 0,1-1-1,0 1 1,1-1 0,-1 0 0,2 1 0,-1-2 0,1 1 0,0 0-1,0-1 1,0 0 0,1 0 0,0-1 0,0 1 0,1-1-1,-1-1 1,1 1 0,0-1 0,1 0 0,-1-1 0,1 0-1,12 4 1,-10-5 37,-1 0 0,0-1 0,1 0 0,-1 0 0,0-1 0,1 0 0,15-3 0,-18 2-32,-1-1 0,1 1 0,-1-1 1,1-1-1,-1 1 0,0-1 1,0 0-1,0-1 0,-1 1 1,1-1-1,-1 0 0,5-5 0,-1-1-7,0 0 0,-1 0-1,0-1 1,-1 0-1,11-23 1,-14 26-37,-1 1-1,0-1 1,-1 0-1,1 0 1,-2-1 0,1 1-1,-1 0 1,0-1 0,-1 1-1,-1-14 1,1 22 9,0 0 0,0-1 0,0 1 1,0 0-1,0-1 0,0 1 0,0 0 0,0-1 0,0 1 1,0 0-1,0-1 0,0 1 0,0 0 0,0-1 1,-1 1-1,1 0 0,0 0 0,0-1 0,0 1 0,-1 0 1,1-1-1,0 1 0,0 0 0,-1 0 0,1 0 1,0-1-1,0 1 0,-1 0 0,1 0 0,-8 5-150,-5 19 18,8-15 121,2 0 0,0 1 0,0 0 0,0 0 0,1-1 0,1 2 1,0-1-1,0 0 0,1 0 0,1 10 0,-1-15 34,1 0-1,0 0 1,0 0 0,0 0-1,0 0 1,1-1 0,0 1-1,0-1 1,0 1 0,1-1 0,0 0-1,-1 0 1,1 0 0,1 0-1,-1 0 1,0-1 0,1 1-1,0-1 1,0 0 0,0 0-1,0 0 1,6 2 0,-8-4 15,0 0 1,0 0-1,0 0 1,0-1-1,1 1 1,-1-1-1,0 1 1,1-1-1,-1 0 1,0 0-1,1 0 1,-1 0-1,0 0 1,1 0-1,-1-1 1,0 1-1,0-1 1,1 1-1,-1-1 1,0 0-1,0 0 1,0 0-1,0 0 1,0-1-1,0 1 1,0 0-1,0-1 1,-1 1-1,1-1 1,0 0-1,-1 0 1,1 1-1,1-5 1,1 0-15,-1 0-1,1-1 1,-1 0 0,0 0 0,-1 0 0,0 0 0,0 0 0,0 0 0,0-10-1,0-39 108,-2 51-138,-1 0-1,1-1 1,-1 1-1,0 0 0,-1-1 1,1 1-1,-5-9 1,6 12-9,-1 0-1,0 1 1,-1-1 0,1 0 0,0 0 0,0 1-1,-1-1 1,1 1 0,-1-1 0,1 1-1,-1 0 1,0 0 0,1 0 0,-1-1 0,0 2-1,0-1 1,0 0 0,0 0 0,0 0 0,0 1-1,0-1 1,0 1 0,0 0 0,0 0-1,0 0 1,0 0 0,0 0 0,0 0 0,0 0-1,0 0 1,0 1 0,0-1 0,-2 2 0,-1-1 5,1 1 1,0 0-1,0 0 0,0 1 1,0-1-1,0 1 1,0 0-1,1-1 1,-1 2-1,1-1 1,0 0-1,0 1 1,-4 5-1,7-8 23,0-1-1,0 0 1,-1 1-1,1-1 1,0 1-1,0-1 1,0 1-1,-1-1 1,1 1-1,0-1 1,0 1-1,0-1 1,0 1-1,0-1 1,0 1-1,0-1 1,0 1-1,0-1 1,0 1-1,1-1 1,-1 1-1,0-1 1,0 1-1,0-1 1,1 1-1,-1-1 1,0 1-1,0-1 1,1 0-1,-1 1 1,0-1-1,1 1 1,-1-1-1,0 0 1,1 1-1,-1-1 1,1 0-1,-1 0 1,1 1-1,-1-1 1,1 0-1,-1 0 1,1 0-1,-1 1 1,0-1-1,1 0 1,1 0-1,23 3 65,-15-3-107,0-1 0,13-3 1,-15 2 18,0 1 0,0 0 0,0 1 0,12 0 0,-13 0 17,-1 1 0,1 0 0,0 1-1,-1-1 1,1 2 0,-1-1 0,0 0 0,0 1 0,1 0 0,-2 1 0,1-1 0,0 1 0,-1 0-1,0 1 1,0-1 0,0 1 0,5 7 0,-4-4-8,-2-1-1,1 1 1,-1 0 0,0 1-1,-1-1 1,0 1-1,0-1 1,-1 1 0,0 0-1,-1 0 1,0 0 0,0 18-1,-3 31 109,-2 0-1,-14 67 0,-41 112 697,53-217-701,4-10 36,0-1 0,-1 0-1,-1 0 1,-8 15 0,12-23-120,0-1 1,0 0-1,0 0 1,0 0-1,0 0 1,0 1-1,0-1 1,0 0-1,0 0 1,-1 0-1,1 0 1,0 0 0,0 1-1,0-1 1,0 0-1,0 0 1,-1 0-1,1 0 1,0 0-1,0 0 1,0 0-1,0 0 1,-1 1-1,1-1 1,0 0-1,0 0 1,0 0-1,-1 0 1,1 0-1,0 0 1,0 0-1,0 0 1,-1 0-1,1 0 1,0 0-1,0 0 1,0 0-1,0-1 1,-1 1-1,1 0 1,0 0-1,0 0 1,0 0-1,0 0 1,-1 0 0,1 0-1,0 0 1,0-1-1,0 1 1,0 0-1,0 0 1,0 0-1,-1 0 1,1 0-1,0-1 1,0 1-1,0 0 1,0 0-1,0 0 1,0-1-1,0 1 1,0 0-1,0 0 1,0 0-1,0-1 1,-1-9 84,0-1 0,1 1 0,2-19 0,4-19-77,1 1 0,3 0 0,2 1 0,28-73-1,-19 68-3,3 1 0,2 1-1,58-81 1,-60 96-39,5-7-145,60-65 1,-84 101 161,1 0 1,0 0-1,0 0 1,0 1-1,7-5 1,-12 9 6,0-1 0,1 0 0,-1 1 0,0-1 0,0 1 0,1-1 0,-1 1 0,1-1 0,-1 1 0,0 0 0,1 0 0,-1 0 0,1 0 0,-1 0 0,0 0 0,1 0 0,-1 0 0,1 1 0,-1-1 0,0 0 0,1 1 0,-1-1 0,0 1 0,1 0 0,-1-1 0,0 1 0,0 0 0,0 0 0,0 0 0,0 0 0,1 0 0,-2 0 0,1 0 0,1 1 0,1 3 8,0 1-1,0-1 1,0 1-1,-1 0 1,0-1-1,-1 1 1,1 0-1,-1 0 1,0 1-1,0-1 1,-1 0-1,0 0 1,-1 10-1,0-5 22,0-1-1,-1 0 1,0 1-1,-1-1 1,0 0-1,0 0 1,-7 11-1,6-14 17,0-1 0,-1 1 0,0-1-1,0 0 1,0 0 0,-1-1 0,0 0-1,0 0 1,0 0 0,0-1-1,-1 1 1,0-2 0,-9 5 0,7-4 0,1-1 0,0 0 1,-1-1-1,0 0 0,0 0 1,1-1-1,-1 0 1,0-1-1,0 0 0,0 0 1,-12-3-1,15 2-45,1 0 0,-1-1 0,1 1-1,0-1 1,-1-1 0,1 1 0,0-1 0,-7-5 0,12 8 0,0 0 0,0 0 1,0 0-1,0-1 0,0 1 0,0 0 1,0 0-1,0 0 0,0 0 0,0 0 1,0 0-1,0 0 0,0-1 0,0 1 1,0 0-1,0 0 0,0 0 0,0 0 1,0 0-1,0 0 0,0 0 1,0 0-1,0-1 0,0 1 0,0 0 1,0 0-1,0 0 0,1 0 0,-1 0 1,0 0-1,0 0 0,0 0 0,0 0 1,0 0-1,0 0 0,0 0 0,0 0 1,1 0-1,-1-1 0,0 1 0,0 0 1,0 0-1,0 0 0,0 0 1,0 0-1,0 0 0,1 0 0,-1 0 1,0 0-1,0 0 0,0 1 0,0-1 1,9-2-130,-8 1 112,23-1-79,-1 0 1,0 2-1,1 0 0,24 4 1,12 0 26,-27-3 120,0-1 1,0-2-1,0-1 0,-1-1 0,1-2 1,36-12-1,-40 9 7,0-2 0,-1 0-1,-1-2 1,0 0 0,32-24 0,-49 30-30,-1 0 0,-1-1-1,1 0 1,-1-1 0,-1 1 0,1-2-1,5-10 1,-8 12-6,-1 0 0,-1 0 0,1 0-1,-1-1 1,-1 1 0,1-1 0,-2 0 0,1 1-1,-1-1 1,0-13 0,-1 19-25,0 0-1,0 0 0,0-1 1,0 1-1,-1 0 1,1 0-1,-1 0 1,0 0-1,0 0 1,0 0-1,0 0 1,0 0-1,-1 1 1,1-1-1,-1 0 0,0 1 1,0-1-1,0 1 1,0-1-1,0 1 1,-1 0-1,1 0 1,0 0-1,-1 0 1,0 1-1,1-1 0,-1 1 1,-5-3-1,3 3-9,0 0 0,0-1-1,0 2 1,0-1 0,0 0-1,0 1 1,0 0 0,0 0-1,0 1 1,-10 1 0,7 1 0,0-1 1,0 1-1,0 0 1,0 1-1,1 0 1,-8 5-1,2 0 0,0 1 0,1 0 0,0 1-1,1 0 1,0 1 0,-15 22 0,19-24 80,1 0-1,0 0 1,1 1 0,0 0 0,0 0-1,2 0 1,-6 22 0,8-28-16,1 0 0,-1 0 0,1 0 0,0 0 0,0 0 0,0 0 0,1-1 0,0 1 0,0 0 0,0 0 0,0 0 0,1-1 0,0 1 0,0 0 0,0-1 0,0 0 0,1 0 0,0 1 0,0-1 0,0-1 0,6 7 0,-2-4 26,1-1 0,-1 1 0,1-1 1,0-1-1,1 0 0,-1 0 0,1 0 0,17 4 1,5-2 18,41 5 0,-38-7-29,-2-1-622,51 0 1,-44-5-5286,-1-2-7407,-28 3 6851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0:45.5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48 106 2976,'-1'0'110,"1"-1"1,0 0-1,-1 0 1,1 1-1,0-1 0,-1 0 1,1 0-1,-1 1 1,1-1-1,-1 1 0,1-1 1,-1 0-1,1 1 1,-1-1-1,0 1 0,1 0 1,-1-1-1,0 1 1,1-1-1,-1 1 1,0 0-1,0 0 0,1-1 1,-1 1-1,0 0 1,0 0-1,0 0 0,1 0 1,-1 0-1,0 0 1,0 0-1,0 0 0,1 0 1,-1 0-1,0 0 1,-1 1-1,2-1 65,0 0 0,0 0 0,0 0 0,-1 0 0,1 1 0,0-1 0,0 0 0,-1 0 0,1 0 0,0 0 0,0 0 0,-1 0 0,1 0 0,0 0 0,0 0 0,-1 0 0,1 0 0,0 0 0,0 0 0,-1 0 0,1 0 0,-3-2 2275,3 2-2275,0-1 0,0 1 0,0 0 0,0 0 0,0-1 0,0 1 0,-1 0 0,1 0 0,0 0 0,0-1-1,0 1 1,0-1-91,0 1 0,0 0 0,0 0 0,0-1-1,0 1 1,0 0 0,0 0 0,0 0 0,-1-1-1,1 1 1,0 0 0,0 0 0,0-1-1,0 1 1,0 0 0,-1 0 0,1 0 0,0 0-1,0-1 1,0 1 0,-1 0 0,1 0-1,0 0 1,0 0 0,0 0 0,-1 0 0,1 0-1,0 0 1,0-1 0,-1 1 0,1 0 0,0 0-1,0 0 1,-1 0 0,1 0 0,0 0-1,0 0 1,-1 0 0,1 1 0,0-1 0,0 0-1,-1 0 1,1 0 0,0 0 0,0 0-1,0 0 1,-1 1 0,1-1-46,0 0 0,0 0 0,0 0 1,0 0-1,0 0 0,0 0 0,0 0 0,0 0 0,0 0 0,-1 0 0,1 0 1,0 1-1,0-1 0,0 0 0,0 0 0,0 0 0,0 0 0,0 0 0,0 0 0,0 0 1,-1 0-1,1 0 0,0 0 0,0 0 0,0 0 0,0 0 0,0 0 0,0 0 1,0 0-1,0 0 0,-1 0 0,1 0 0,0 0 0,0 0 0,0 0 0,0 0 1,0 0-1,0 0 0,0 0 0,0-1 0,0 1 0,0 0 0,-1 0 0,1 0 0,0 0 1,0 0-1,0 0 0,0 0 0,0 0 0,0 0 0,0 0 0,0 0 0,0-1 1,0 1-1,0 0 0,0 0 0,0 0 0,1-7 1570,1 5-1531,0 0 0,0 0 0,0 0 0,1 0 0,-1 0 0,1 0 0,-1 1 0,1-1 0,0 1 0,-1 0 0,5-1 0,36-9 285,-40 10-331,112-18 313,193-6 0,-212 25 28,-42 1-3443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2:52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22 6144,'-7'-3'8548,"21"-4"-7603,-3 2-145,-10 4-738,1 0 1,-1 0-1,0 1 0,0-1 1,0 1-1,1-1 1,-1 1-1,0-1 0,1 1 1,-1 0-1,0 0 0,1-1 1,-1 1-1,0 0 1,1 0-1,-1 0 0,0 1 1,1-1-1,-1 0 1,3 1-1,-3 0-11,1 0 0,0 0 0,0 0 0,-1 1 0,1-1 0,-1 0 0,1 1-1,-1-1 1,1 1 0,-1-1 0,0 1 0,2 2 0,0 2 7,0 0-1,-1 0 1,1 0 0,-1 0-1,-1 0 1,1 0-1,-1 1 1,1 6-1,-2-2 69,0 0-1,-1 0 0,0 0 1,-1 0-1,0 0 0,-4 12 1,-27 62 839,14-37-509,18-47-417,0 1 0,1-1 0,-1 0 1,1 1-1,-1-1 0,1 1 0,0-1 0,-1 1 0,1-1 0,0 1 1,0 0-1,0-1 0,0 1 0,0-1 0,1 1 0,-1-1 0,0 1 1,1-1-1,-1 1 0,1-1 0,0 0 0,-1 1 0,1-1 1,0 0-1,0 1 0,0-1 0,0 0 0,0 0 0,0 0 0,0 0 1,0 0-1,0 0 0,0 0 0,1 0 0,-1 0 0,0 0 0,1-1 1,-1 1-1,1-1 0,-1 1 0,1-1 0,-1 1 0,1-1 0,-1 0 1,1 0-1,-1 0 0,1 0 0,-1 0 0,2 0 0,16-1-1649,-1-1-1,26-6 0,-17 4-324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32:46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14624,'-22'8'5407,"17"-3"-4191,1-1 1248,0-1-1920,-1 2-416,42-13-20671,-24-1 17855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0:45.8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37 6144,'-15'13'10192,"16"-13"-9937,16-1 1675,0-1-1,26-6 0,-17 3-1183,196-25 735,-178 27-1543,0 3-1,1 1 1,44 8 0,-69-6-2536,24 8 1,-17-2-405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0:47.5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352 293 2560,'-2'-2'832,"1"-1"1,1 0 0,-1 0-1,0 0 1,1-1-1,0 1 1,-1 0-1,2-4 1,-2 6-783,1 1 0,0 0 0,0 0 0,0 0 0,0-1 1,0 1-1,0 0 0,-1 0 0,1 0 0,0-1 0,0 1 0,0 0 0,-1 0 0,1 0 0,0 0 0,0 0 1,0 0-1,-1-1 0,1 1 0,0 0 0,0 0 0,0 0 0,-1 0 0,1 0 0,0 0 0,0 0 0,-1 0 1,1 0-1,0 0 0,0 0 0,-1 0 0,1 0 0,0 0 0,0 0 0,-1 0 0,1 1 0,0-1 0,0 0 1,0 0-1,-1 0 0,1 0 0,0 0 0,0 0 0,0 1 0,-1-1 0,1 0 0,0 0 0,0 0 0,0 1 1,0-1-1,-5 6 521,1 0 0,0 0 0,-5 12 1,-12 19 892,-10 7-155,-48 73 128,40-46-606,4 1-1,-47 136 0,71-181-698,-2 12 77,12-37-150,0 1 0,1 0 0,-1 0 1,1-1-1,-1 1 0,1 0 0,0 0 1,0 0-1,2 5 0,-2-8-34,1 0 0,0 0 0,-1-1 0,1 1 0,0 0 0,-1 0 0,1-1 0,0 1 0,-1 0 0,1-1 0,0 1 0,-1-1 0,1 1 0,-1-1 0,1 1 0,-1-1 0,1 1 0,-1-1 0,1 1 0,-1-1 0,1-1 0,26-45 322,33-82-1,-19 38-314,-23 53 25,-2 0 0,22-76 0,-5-40-281,-29 136 200,22-123 0,-22 108 59,1 0 1,18-59-1,-19 86-80,0 6-54,2 14-45,44 253 784,-34-206-261,40 100 0,-15-48 79,-31-82-356,0 1 96,0-1 1,3-1 0,28 53-1,-39-81-138,-1 1-1,1-1 0,0-1 1,0 1-1,0 0 0,4 3 1,-5-5-62,-1 0 0,0 0 1,0 1-1,1-1 1,-1 0-1,0 0 1,0 0-1,1 0 0,-1 0 1,0 0-1,1 0 1,-1 0-1,0 0 1,0 1-1,1-1 1,-1 0-1,0 0 0,1-1 1,-1 1-1,0 0 1,1 0-1,-1 0 1,0 0-1,1 0 1,-1-1-47,0 1 0,1 0 0,-1-1 0,0 1 0,0-1 0,0 1 0,1-1 0,-1 0 1,0 1-1,0-1 0,0 1 0,0-1 0,0 1 0,0-1 0,0 1 0,0-1 0,0 1 1,-1-1-1,1 1 0,0-1 0,-6-25-8651,-9-25 1,10 37 5765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0:47.9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17 7296,'-22'-8'3328,"27"3"-2912,-1 2 2112,6 6-1472,3-3 1215,9 5-1343,6-2 576,-2 2-864,6-5 0,8 4-384,-4-8-160,-1-1-64,2-3-192,-6 8 96,6-3-3712,-5 3 2081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0:48.7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347 28 3552,'0'0'1147,"-11"-8"2719,6 1-1071,4 6-2585,0 0 0,0 0 0,0 1 0,1-1 0,-1 0 0,0 1 0,0-1 0,0 1 1,0-1-1,0 1 0,0-1 0,-1 1 0,1 0 0,0 0 0,-2-1 0,2 1-142,-7-1 315,-1 0 1,1 0-1,-1 1 0,0 0 0,1 0 1,-18 4-1,-50 16 1535,38-9-1122,22-6-714,-29 12 0,40-14-68,-1-1-1,1 1 0,0 0 0,0 1 0,0-1 0,0 1 0,1 0 1,-8 8-1,11-10-13,0 0 0,0-1 0,0 1 0,1 0 0,-1 0 1,0 0-1,1 0 0,-1 0 0,1 1 0,0-1 0,-1 0 0,1 0 0,0 0 1,1 0-1,-1 0 0,0 0 0,0 0 0,1 0 0,-1 1 0,1-1 1,1 3-1,0-1 18,0 0 1,0 0 0,1 0-1,-1 0 1,1 0-1,0-1 1,0 1 0,6 4-1,13 10 156,1-1 1,38 20-1,52 19 700,-37-20-340,-68-32-372,1 1 1,14 11-1,-22-15-121,1 0 0,-1 0 0,0 0-1,1 0 1,-1 0 0,0 1 0,0-1 0,1 0 0,-1 1 0,0-1 0,0 1 0,-1-1 0,1 1-1,0 0 1,-1-1 0,1 1 0,0 0 0,-1-1 0,0 1 0,1 0 0,-1 3 0,-1-4-17,1 0 0,-1 0 1,0 0-1,1 0 0,-1 0 0,0 0 1,0 0-1,0 0 0,1 0 1,-1-1-1,0 1 0,0 0 1,0-1-1,-1 1 0,1-1 1,0 1-1,0-1 0,0 1 1,0-1-1,0 0 0,-1 1 1,-1-1-1,-32 4 142,27-3-123,-105 6 325,-44 6-395,112-9-1680,40-5-658,18-6-7595,0 6 7118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0:49.0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25 6880,'-1'-7'982,"1"6"-809,0 0 0,0 0 0,0 0 0,-1 0 0,1 0 1,0 0-1,-1 0 0,1 0 0,0 0 0,-1 0 0,1 0 0,-1 0 1,1 0-1,-1 1 0,0-1 0,-1-1 0,2 14 8334,-6 50-6556,-12 35-974,-3 26-567,18-98-416,1-19-84,1 1 0,1-1 0,-1 1 1,1-1-1,0 1 0,2 8 0,0-10-3732,0-21-1871,-1 4 3651,0-26-2443,2-2 1552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0:49.4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66 6560,'0'-25'2976,"0"1"-2592,0 16 640,3 5-640,-3-2-640,5 5 96,-5 5-320,5 1 288,-1 11-480,6 3 384,-7 0-3456,7 0 2048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0:49.7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7040,'0'0'2282,"2"1"-1386,0 1-626,0-1-1,-1 1 1,1 0-1,0-1 0,-1 1 1,1 0-1,-1 0 1,0 0-1,0 0 1,0 0-1,0 0 0,0 1 1,0-1-1,0 0 1,-1 0-1,1 1 0,-1-1 1,1 0-1,-1 3 1,1 8 843,-1 0 0,-3 18 1,2-7-440,-19 185 2350,19-205-2919,1 0 1,0 0 0,-1 0 0,1 0 0,1 7-1,-1-11-97,0 0 1,0 1-1,0-1 0,0 0 0,0 0 0,0 0 0,0 0 0,0 0 1,0 0-1,0 1 0,0-1 0,1 0 0,-1 0 0,0 0 0,0 0 1,0 0-1,0 0 0,0 0 0,0 1 0,0-1 0,0 0 0,0 0 0,0 0 1,1 0-1,-1 0 0,0 0 0,0 0 0,0 0 0,0 0 0,0 0 1,0 0-1,1 0 0,-1 0 0,0 0 0,0 0 0,0 0 0,0 0 1,0 0-1,0 0 0,1 0 0,-1 0 0,0 0 0,0 0 0,0 0 1,0 0-1,0 0 0,0 0 0,1 0 0,8-12 185,17-35-62,46-63 1,-55 88-163,1 0 1,2 2 0,-1 0 0,36-26 0,-41 35 28,28-19 74,-38 28-50,-1 0 1,0 0-1,1 0 0,0 1 1,-1-1-1,1 1 1,0 0-1,0 0 0,7 0 1,-9 1-5,0 0 0,-1 0 0,1 1 0,0-1 1,-1 1-1,1-1 0,0 1 0,-1 0 0,1-1 1,-1 1-1,1 0 0,-1 0 0,1 0 1,-1 0-1,0 0 0,0 1 0,1-1 0,-1 0 1,0 1-1,0-1 0,0 0 0,0 1 0,0-1 1,0 4-1,2 0 66,-1 1 0,0 0 0,0 0 0,-1 0 0,2 11 1,-1 32 439,-7 95 1,2-100-476,-2 1 66,1 15-875,3-59 659,1 0-1,0 1 1,1-1-1,-1 0 1,0 0 0,0 0-1,0 0 1,1 0 0,-1 0-1,0 0 1,2 1-1,3 4-4420,4-22-6912,0-8 6597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0:50.5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445 17 4064,'8'-17'5402,"-15"19"-2292,2-2-2465,-22 19 1442,0 0 0,-39 38 0,-40 53-338,79-80-1334,2 2-1,1 0 0,1 2 0,-32 65 0,44-76-226,2 1 1,0 0-1,1 0 0,1 1 0,2 0 1,0 0-1,2 1 0,0 47 1,4-44-143,2 0 0,1 0 1,1 0-1,1-1 0,2 0 1,1 0-1,1 0 0,1-1 1,1-1-1,2 0 1,1 0-1,25 33 0,-18-35-1098,-3-11-2637,4-1 846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0:51.4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5 7648,'-3'-5'3888,"6"23"-1376,-6 130 2099,-9 76-1974,-1 24-1000,8-153-1299,0-42 135,5 75 1,1-74 347,0-66-765,0-1 1,4-12-1,1-12-118,0-7 129,6-47-33,-4 52-28,0 1-1,3 1 0,1-1 1,21-43-1,-24 65-36,1 1 0,0 1 1,1-1-1,0 2 0,1-1 0,1 2 1,0-1-1,1 2 0,0 0 0,1 1 0,0 0 1,27-12-1,-34 19 29,0 0 0,0 1 0,0 0 0,1 0 0,-1 1 0,0 0-1,1 1 1,10 0 0,-17 0 5,1 0-1,0 1 1,0-1-1,0 1 1,0 0-1,-1 0 1,1 0-1,0 0 0,-1 0 1,1 0-1,4 4 1,-6-4-7,0 0 1,0 1 0,0-1-1,0 0 1,0 1-1,0-1 1,0 0 0,0 1-1,0-1 1,-1 1-1,1 0 1,-1-1 0,1 1-1,-1 0 1,0-1-1,1 1 1,-1 0 0,0-1-1,0 1 1,0 0-1,-1 2 1,0 1-6,0 0 0,0-1 0,-1 1 0,1 0 1,-1-1-1,-1 1 0,1-1 0,0 0 0,-1 1 0,0-1 0,-6 6 0,-1 0 9,0 0 0,-19 14 0,11-9 41,-2-2 0,0-1 1,0 0-1,-30 12 0,39-20-28,1 0 0,-1-1 0,0 0 0,0-1 0,0 0 0,0-1 0,0 0 1,0-1-1,0 0 0,-1-1 0,-15-3 0,2 5-264,29 8 22,28 33 857,72 76 0,-29-37-273,14 16-211,-80-88-877,-2-5-3530,-1-28-11418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0:54.2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98 2144,'-2'-4'227,"-1"1"1,1-1-1,-1 0 0,0 1 1,-5-5-1,-1-2 1300,7 8-1106,1 0 0,-1 0 1,1-1-1,0 1 1,0-1-1,0 1 1,-1-5-1,-8-15 2853,7 19-2753,3 3-410,-1-1 1,1 1-1,-1 0 0,1-1 0,0 1 1,-1 0-1,1-1 0,0 1 1,0-1-1,-1 1 0,1 0 0,0-1 1,0 1-1,-1-1 0,1 1 0,0-1 1,0 1-1,0-1 0,0 1 1,0-1-1,0 1 0,0-1 0,0 1 1,0-1-1,0 1 0,0-1 1,0 0-1,9 0 3338,17 2-2500,-7 0-398,-2-1-186,0 1 0,-1 0-1,1 2 1,22 5 0,-29-5-305,-1 1 1,1-1-1,0 2 1,-1-1-1,0 1 1,0 1-1,0 0 1,9 8-1,-16-12-41,0-1 0,-1 1 0,1-1 0,-1 1 0,1 0 1,-1 0-1,1 0 0,-1 0 0,0 0 0,0 0 0,0 0 0,0 0 0,-1 0 0,1 0 0,0 1 0,-1-1 1,0 0-1,1 0 0,-1 1 0,0-1 0,0 0 0,0 1 0,-1-1 0,1 0 0,0 1 0,-1-1 1,0 0-1,1 0 0,-1 0 0,0 0 0,0 0 0,-2 3 0,-3 4 88,0 1-1,-1-1 0,-1 0 1,0 0-1,-9 7 1,7-6-59,-12 8-44,18-16-8,0 1 1,0 0-1,0 1 1,1-1-1,-1 1 1,-4 5-1,7-7 7,1-1 0,-1 0 1,1 1-1,-1-1 0,1 0 0,-1 1 0,1-1 0,0 1 1,0-1-1,0 1 0,-1-1 0,1 1 0,1-1 0,-1 1 0,0-1 1,0 1-1,1-1 0,-1 1 0,0-1 0,1 0 0,0 1 1,-1-1-1,1 0 0,0 1 0,0-1 0,1 2 0,4 4 11,0 1-1,0-1 1,1-1-1,0 1 1,11 7 0,-11-9 99,0 0 1,-1 1-1,0 0 1,0 0-1,9 12 1,-15-17-88,1-1 0,-1 1 0,1 0 0,-1 0 0,1-1 0,-1 1 0,0 0 0,1 0 0,-1 0 0,0 0 0,0 0 0,0-1 0,0 1 0,0 0 0,0 0 0,0 0 0,0 0 0,0 0 0,0 0 0,0 0 0,-1-1 0,1 1 0,0 0 0,-1 0 0,1 0 0,0-1 0,-1 1 0,1 0 1,-1 0-1,1-1 0,-1 1 0,0 0 0,1-1 0,-1 1 0,0 0 0,0 0 0,-3 1 114,0 1 0,0-1 0,0 0 1,-1 0-1,-4 1 0,7-2-136,-4 1 49,-1-1 0,1 0 0,0 0 0,0 0 0,0-1 1,-1 0-1,1 0 0,0-1 0,-12-2 0,1-1-54,0-1 0,-19-8 0,31 12-161,-38-19-28,40 19-393,-1-1 0,1-1 0,-1 1 0,1-1 0,0 1-1,0-1 1,0 0 0,-4-5 0,1-4-2148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32:52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10 7392,'-3'-3'814,"3"2"-534,-1 0 0,0 0 0,0 0 0,1 1 0,-1-1 1,0 0-1,0 1 0,-5-1 4809,3 12-2770,-7 2-1127,0 1 0,-1-1-1,-20 20 1,24-25-1015,-22 21 405,-10 10-1172,-52 68 1,87-100-287,-1 1 0,-7 13 0,11-19 473,1 0-1,-1 0 1,0 0-1,1 0 1,-1 0-1,1 0 1,0 4-1,0-5 134,0 0 0,0 0 0,0-1 0,0 1 0,0 0 0,1-1 0,-1 1 0,0 0 0,0 0 0,1-1 0,-1 1 0,0 0 0,1-1-1,-1 1 1,1-1 0,-1 1 0,1 0 0,-1-1 0,1 1 0,0-1 0,0 1 0,15 8-2999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0:55.1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36 333 3904,'0'-23'13882,"6"34"-11828,3 2-1185,8 70 700,-8-36-1250,-4-17 72,-1 0 0,1 43 0,-6-60 35,-3-18 50,-4-27 53,7 25-589,-22-76 223,-13-61 20,35 132-171,-14-104-2,15 110-16,-2-20 86,5-45-1,-2 64-43,0 0 0,0 0-1,1 1 1,0-1 0,0 1-1,0-1 1,1 1-1,0 0 1,0 0 0,1 0-1,6-8 1,-8 12-29,-1 0-1,1 0 1,0 0 0,0 1-1,0-1 1,0 0 0,1 1-1,-1 0 1,0 0 0,1-1 0,-1 1-1,0 1 1,1-1 0,-1 0-1,1 1 1,2-1 0,-1 1 3,0 0 1,0 0-1,0 0 1,-1 1-1,1-1 1,0 1-1,0 0 1,-1 0-1,7 4 1,3 2 59,0 0-1,-1 2 1,0-1-1,16 15 1,-24-19-29,2 2 22,81 64 946,-59-46-784,-24-19-164,0-1 0,1-1 1,-1 1-1,1 0 0,0-1 0,0 0 0,8 4 0,-8-7 185,-2 1-686,-2 5-4843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0:55.5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 40 7296,'-7'3'709,"0"0"0,0 1 0,0 0 0,1 0 0,-1 0 0,1 1 0,0 0 0,0 0 0,1 1 0,-1-1 0,1 1-1,-5 8 1,-1 3 225,1 0-1,1 1 0,-12 29 0,18-37-734,-1-1 1,2 1 0,-1 0 0,1 0-1,1 0 1,-1 0 0,2 19 0,0-25-132,0 0 1,1 1 0,-1-1-1,1 0 1,0 0 0,1 0 0,-1 0-1,1 0 1,-1-1 0,1 1-1,0 0 1,1-1 0,-1 1-1,0-1 1,1 0 0,0 0-1,0 0 1,0 0 0,0 0 0,0-1-1,6 4 1,-1-2 37,0 0 0,0 0-1,0-1 1,1 0 0,-1 0 0,1-1-1,0-1 1,0 1 0,0-1 0,0-1-1,0 1 1,0-1 0,9-2 0,-12 1-56,-1 0 0,1 0 0,-1-1 0,1 0 1,-1 0-1,0 0 0,0 0 0,0-1 0,0 0 0,0 0 1,0-1-1,-1 1 0,0-1 0,0 0 0,0 0 0,0 0 1,0 0-1,-1-1 0,0 0 0,0 0 0,0 1 0,2-7 1,-2 2-29,0 1 1,-1-1 0,0 0-1,0 0 1,-1 0 0,0 0-1,0 0 1,-1 0-1,-1 0 1,0 0 0,0-1-1,0 2 1,-1-1 0,-6-16-1,5 15-83,-1 0 0,-1 0 0,0 0 0,0 1-1,-1-1 1,0 1 0,-1 1 0,0-1 0,0 1-1,-1 1 1,-16-14 0,13 13-302,-1 1 0,0 0 1,-15-5-1,-14-3-5018,39 14 4978,-10-3-2402,12 4 2659,0-1 0,0 1 0,0 0 0,-1 0 0,1 0 0,0 0 0,0 0 0,-1 0 0,1 0 0,0-1 0,0 1 0,0 0 0,0 0 0,-1 0 0,1 0 0,0-1 0,0 1 0,0 0 0,0 0 0,0 0 0,0-1 0,-1 1 0,1 0 0,0 0 0,0-1 0,0 1 0,0 0 0,0 0 0,0-1 0,0 1 0,0 0 0,0-1 0,6 0-2910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0:55.9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12 6880,'-1'0'95,"1"0"1,0-1-1,0 1 1,0 0-1,0-1 1,0 1-1,-1 0 1,1-1-1,0 1 1,0 0-1,0-1 1,0 1-1,0 0 1,0-1-1,0 1 1,0 0-1,0-1 1,0 1-1,0-1 1,1 1-1,-1 0 1,0-1-1,0 1 0,0 0 1,0 0-1,1-1 1,-1 1-1,0 0 1,0-1-1,0 1 1,1 0-1,-1 0 1,0-1-1,0 1 1,1 0-1,16 0 2473,-13 1-2311,1 1 0,-1-1 0,1 1-1,-1 0 1,0 0 0,0 0 0,0 0 0,0 1 0,0 0 0,-1 0-1,1 0 1,3 4 0,6 6 466,17 26-1,-22-28-434,20 28 545,-3 2 0,-1 1 0,-2 1 0,23 62 0,-37-82-463,0 0-1,-1 0 1,-1 1-1,-1 0 1,-2 0-1,2 46 1,-7-35-6,-1 1 1,-1-1 0,-15 54-1,-39 99 71,39-135-712,-2 0-1,-29 50 1,43-91-1936,-16 20-1,13-19-1076,-5 12-939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0:57.8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1 182 2400,'-1'4'9993,"10"0"-4299,-4-3-7541,74 11 2579,0-4 0,0-3 1,0-4-1,0-3 1,126-20-1,92-16-108,4 0-155,-175 23-289,1 6 0,0 5 0,134 13 0,-234-7-98,204 7 818,-132-12-466,360-26 33,-378 18-428,1 3 0,152 6 0,-71 23-44,-14 0 32,294 15-27,-51-41 202,174-51 780,113-8 537,-569 56-1961,-90 7-2027,-29 8-4363,-7 1 2811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0:59.5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319 165 2560,'0'-1'88,"0"1"-1,0-1 1,0 0 0,0 0-1,0 0 1,1 1 0,-1-1-1,0 0 1,0 0 0,1 1-1,-1-1 1,0 0 0,1 0-1,-1 1 1,1-1 0,-1 1-1,0-1 1,1 0 0,0 1-1,-1-1 1,1 1 0,-1-1-1,1 1 1,0-1 0,-1 1-1,2-1 1,0 0 161,-1 0 0,0 1 1,0-1-1,0 0 0,0 0 0,0 0 0,0 0 0,0 0 0,1-2 0,1-1 3189,-8 14-1494,-13 25-403,10-22-864,-50 104 1601,-28 48-577,-48 78-171,99-162-452,70-113 479,-5-3-1532,-2-2 0,37-66-1,35-87-89,-32 56 248,5-3 265,-50 90-61,-18 34-242,1 0-1,1 1 1,10-14-1,-11 14-46,-4 8-159,-1 14 40,7 120 204,-2-63-88,2 13 184,3-1 0,4 0 1,3-1-1,35 91 1,-19-82 301,-30-80-447,-3-6-22,0-7-1174,1 3 158,0 1 0,0-1 0,-1 1 0,1-1 0,-1 0 0,1 0 0,-1 0 0,0 0 0,0 0 0,-1 0 1,1 0-1,0 0 0,-1-4 0,0-3-2072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0:59.9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17 5984,'-27'-8'2688,"19"13"672,11-5-2080,7-5 1312,3 5-1505,9-4 321,9 4-832,1-5-96,5 10-320,-6-5-96,1 4-32,-11 1-544,8 1 288,-8-6-5887,2 5 3359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1:00.6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33 5888,'-1'-2'255,"1"1"-1,-1-1 1,1 0 0,0 0 0,-1 0-1,1 0 1,0 0 0,0 0 0,1 0-1,-1 1 1,0-1 0,1-3 0,0 5-63,-1-1 0,1 1 0,-1-1 0,1 1 0,-1-1 0,1 1 0,0-1 0,-1 1 0,1 0 0,0 0 0,-1-1 0,1 1 0,0 0 0,0 0 0,-1 0 0,1-1 0,0 1 0,0 0 0,-1 0 0,1 0 0,0 0 0,0 1 0,-1-1 0,1 0 0,0 0 0,-1 0 0,1 1 0,0-1 0,-1 0 0,1 0 0,0 1 0,-1-1 0,1 1 0,0-1 0,-1 1 0,1-1 0,-1 1-1,1-1 1,0 2 0,0-1-40,0 1-1,0-1 0,0 1 1,0-1-1,0 1 0,-1-1 1,1 1-1,0 0 0,-1-1 1,1 1-1,-1 0 0,0 0 1,0-1-1,1 1 0,-1 0 1,-1 3-1,2 5 263,1 36 430,-5 62 0,0-38-324,-3 48 248,1 73 699,6-45 165,-1-157-1471,-1-25-74,2 1-1,10-62 1,-4 65-95,1 1 1,2 0-1,1 0 1,2 1 0,1 1-1,1 0 1,1 1-1,2 0 1,21-25-1,-26 37 36,34-36-102,-42 47 40,0 0-1,1 1 0,-1 0 1,1 0-1,-1 1 1,1-1-1,0 1 0,7-2 1,-10 4 34,-1 1 1,1 0-1,-1-1 1,1 1-1,-1 0 0,0 0 1,1 0-1,-1 1 1,1-1-1,-1 1 1,0-1-1,1 1 0,-1 0 1,0 0-1,0 0 1,1 0-1,-1 0 0,0 0 1,0 1-1,0-1 1,0 1-1,-1-1 1,1 1-1,0 0 0,-1 0 1,1 0-1,-1 0 1,1 0-1,-1 0 1,0 0-1,0 0 0,0 1 1,0-1-1,0 0 1,-1 0-1,1 1 0,0 3 1,1 11 2,-1 0 1,0 0 0,-2 0-1,0 1 1,0-1 0,-8 31-1,5-34 20,0-1 1,-1 1-1,0-1 0,-1-1 0,0 1 1,-1-1-1,-1 0 0,-17 21 1,22-29-4,-1 0 1,0-1 0,0 0-1,0 0 1,0 0 0,-1 0-1,1-1 1,-1 1 0,0-1 0,0 0-1,0-1 1,0 1 0,-6 0-1,-6 1 28,-1-2 1,-27 0-1,31-1-114,23 9-105,67 48 211,-55-43 263,0 1 1,-1 1-1,-1 0 1,23 27-1,-5-7-106,-36-34-709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1:01.4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28 4384,'-11'-1'623,"8"1"-390,1 0-1,0 0 1,-1-1 0,1 1 0,0-1 0,-1 1-1,-1-2 1,4 2-169,0 0 0,-1 0 0,1 0 0,0 0 0,0-1 0,0 1 0,0 0 0,0 0 0,0 0 0,0 0 0,-1 0 0,1 0 0,0 0 1,0 0-1,0 0 0,0-1 0,0 1 0,0 0 0,0 0 0,0 0 0,0 0 0,0 0 0,0 0 0,0-1 0,0 1 0,0 0 0,0 0 0,0 0 0,0 0 0,0 0 0,0 0 0,0-1 0,0 1 0,0 0 0,0 0 0,0 0 0,0 0 0,0 0 0,0 0 0,0-1 0,0 1 0,0 0 0,0 0 0,2-10 5226,0 9-4927,0 0 0,0 0 0,-1 0 0,1 0 1,0 1-1,0-1 0,0 1 0,1-1 1,-1 1-1,0 0 0,0 0 0,4 0 0,36 0 681,-11 3-575,0 2 0,58 18 1,-85-22-438,0 0 0,0 0 1,-1 0-1,1 1 1,0-1-1,-1 1 1,1 0-1,-1 0 0,0 1 1,1-1-1,-1 1 1,4 4-1,-6-6-19,-1-1 0,0 1 0,0-1 1,1 1-1,-1-1 0,0 1 0,0-1 0,0 1 0,1-1 1,-1 1-1,0-1 0,0 1 0,0 0 0,0-1 0,0 1 1,0-1-1,0 1 0,0-1 0,-1 1 0,1-1 0,0 1 0,0-1 1,0 1-1,-1 0 0,-10 13 348,6-10-291,-1 0 0,1 0 1,-9 4-1,-10 3 120,-42 13 1,49-18-146,16-4-75,6 2-17,5 1-14,79 31 291,-75-30-160,-1 2 1,0 0-1,0 0 0,14 14 0,-23-19 22,0 2 0,0-1 0,0 0 0,-1 1 1,0-1-1,0 1 0,0 0 0,4 10 0,-6-12-29,0-1 0,0 1 0,-1 0 1,1-1-1,-1 1 0,1 0 0,-1-1 0,0 1 0,0 0 0,0 0 0,-1-1 0,1 1 1,0 0-1,-1 0 0,0-1 0,0 1 0,0-1 0,0 1 0,0-1 0,-3 5 1,0-2 9,0-1 0,0 0 0,0 0 0,-1 0 0,0 0 0,1-1 0,-1 0 0,-1 0 0,1 0 0,0-1 0,-10 3 0,1 0-14,-2-1-1,1-1 0,-19 2 0,17-3-123,-1-2 1,0 0 0,1-1-1,-1 0 1,-24-6-1,-10-9-5255,51 16 4764,0-1 0,0 1 0,0-1 0,0 1 0,0 0 0,1-1-1,-1 1 1,0 0 0,0 0 0,0 0 0,0 0 0,0 0 0,0 0-1,0 0 1,0 0 0,0 0 0,-1 0 0,4 6-3721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1:03.4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364 80 2816,'2'-2'303,"-1"0"-1,1 0 1,-1 0-1,1 0 1,0 0 0,0 1-1,0-1 1,3-2-1,7-5 1423,-12 9-1583,1-1 1,-1 1-1,1-1 1,0 1-1,-1-1 1,1 0-1,-1 1 1,1-1 0,-1 0-1,0 0 1,1 1-1,-1-1 1,0 0-1,1 0 1,-1 1-1,0-1 1,0 0-1,0 0 1,0 0-1,0 1 1,0-1-1,0 0 1,0 0-1,0 0 1,0 0-1,0 1 1,-1-3 0,0 2 20,0 0 0,0-1 1,0 1-1,0 0 1,0-1-1,0 1 1,-1 0-1,1 0 1,0 0-1,-1 0 1,1 0-1,-4-1 1,-1-1 107,0 1 1,0 0-1,0 0 1,-1 1-1,1-1 1,0 1-1,-8 0 1,1 2 96,1 0 0,-1 1 1,0 0-1,0 1 0,1 1 1,0 0-1,-1 0 0,2 2 1,-1-1-1,0 1 0,1 1 1,0 0-1,1 0 1,-18 17-1,14-11-170,2 0 1,-1 1-1,2 1 0,0 0 1,0 0-1,1 1 1,1 0-1,1 1 0,-12 33 1,18-42-134,0 0 0,0 0 1,1 0-1,0 0 1,0 1-1,1-1 0,0 0 1,0 0-1,3 12 0,-2-16-26,0 1-1,0-1 0,1 1 1,-1-1-1,1 0 0,0 0 0,0 0 1,1 0-1,-1 0 0,1 0 1,0-1-1,0 1 0,0-1 0,0 0 1,1 0-1,-1 0 0,1 0 1,5 2-1,0 0-3,0-2 0,0 1 1,1-1-1,-1 0 0,1-1 0,0 0 0,0-1 1,0 0-1,11 0 0,12-2 104,47-7-1,-25 0-154,88-26 0,-115 26 43,0-2 0,-1-2-1,0 0 1,48-31 0,-69 39 9,0 0 0,0 0 0,-1-1 0,0 0 0,1 0 0,-2 0 1,1-1-1,7-10 0,-12 16-35,1-1 1,-1 1-1,0-1 0,0 1 1,1 0-1,-1-1 1,0 1-1,0-1 0,0 1 1,1-1-1,-1 1 1,0-1-1,0 1 0,0-1 1,0 1-1,0-1 1,0 1-1,0 0 0,0-1 1,0 1-1,0-1 1,0 1-1,0-1 1,0 1-1,-1-1 0,1 1 1,0-1-1,-1 0-4,1 1 0,-1 0-1,0 0 1,1 0 0,-1 0 0,1 0-1,-1 0 1,0-1 0,1 1 0,-1 1 0,0-1-1,1 0 1,-1 0 0,1 0 0,-1 0-1,0 0 1,0 1 0,-28 12-149,4 1 120,-37 29 0,55-37 39,-1 0 1,1 0 0,1 1 0,-1 0-1,1 1 1,0-1 0,1 1 0,-8 14 0,13-21 0,-1 1 1,1-1 0,-1 0 0,1 1 0,-1-1-1,1 0 1,0 1 0,0-1 0,0 0 0,0 1 0,0-1-1,0 1 1,0-1 0,0 0 0,0 1 0,0-1 0,1 0-1,-1 1 1,1-1 0,-1 0 0,2 2 0,-1-1 8,1 0 1,0 0 0,-1 0-1,1 0 1,0 0-1,0 0 1,0-1 0,1 1-1,-1-1 1,4 2 0,4 1 40,0 0-1,0-1 1,0 0 0,16 2 0,-15-3-10,0-1 1,0 0-1,0 0 1,0-2-1,0 1 1,0-1-1,0-1 0,0 0 1,-1-1-1,1 0 1,18-8-1,-25 9-25,0 0 1,0-1-1,-1 0 0,1 0 1,-1 0-1,0 0 0,0 0 1,0-1-1,0 1 0,0-1 1,-1 0-1,0 0 0,0 0 0,0 0 1,0 0-1,0 0 0,-1-1 1,0 1-1,0 0 0,0-1 1,0-8-1,0 3-50,-1 0 0,-1 0 1,0 0-1,0 0 0,-1 0 0,0 0 1,-1 0-1,-6-16 0,6 18 11,-1 0 0,0-1 1,0 2-1,-10-15 0,12 20-5,0 0 0,0 0 0,0 0 0,0 1 1,0-1-1,-1 0 0,1 1 0,0-1 0,-1 1 0,1 0 1,-1 0-1,1 0 0,-1 0 0,0 0 0,0 0 1,1 1-1,-1-1 0,0 1 0,-3 0 0,6 0 15,-1 0 1,0 0-1,1 0 0,-1 0 0,0 0 1,1 0-1,-1 1 0,0-1 0,1 0 1,-1 0-1,0 1 0,1-1 0,-1 0 1,1 1-1,-1-1 0,1 1 0,-1-1 1,1 0-1,-1 1 0,1-1 0,-1 1 0,1 0 1,-1 0-1,0 0-2,1 1 0,-1-1 0,1 1 0,-1-1 0,1 1 0,-1-1 0,1 1-1,0 0 1,0 2 0,0 0-1,0 0-1,1 0 1,-1-1-1,1 1 1,0 0 0,0-1-1,0 1 1,3 4-1,0-1 1,0 0 0,0 0 0,1-1-1,0 0 1,0 0 0,12 10 0,-15-14 61,0-1-1,0 1 1,1-1 0,-1 1-1,1-1 1,0 0 0,-1 0 0,1 0-1,-1-1 1,1 1 0,0-1 0,0 1-1,0-1 1,-1 0 0,1 0-1,0 0 1,0-1 0,-1 1 0,1 0-1,0-1 1,0 0 0,3-1 0,-1 0-11,0-1 1,0 0-1,0 0 1,-1 0 0,1 0-1,-1-1 1,0 1 0,0-1-1,3-5 1,32-42 130,-32 40-147,24-35-13,-11 16 3,0 1 1,2 1 0,30-30-1,-51 56-33,1 0-1,0 0 0,0 1 1,1-1-1,-1 0 0,0 1 1,0 0-1,1-1 0,-1 1 1,1 0-1,-1 0 0,1 0 1,4-1-1,-5 3 11,-1-1 0,1 0 0,-1 1 0,0-1 0,1 1 1,-1-1-1,0 1 0,1-1 0,-1 1 0,0 0 0,1 0 0,-1 0 0,0 0 0,0 0 1,0 0-1,0 0 0,0 0 0,0 0 0,0 0 0,0 0 0,-1 1 0,1-1 0,0 0 0,-1 1 1,1-1-1,0 3 0,3 8 6,0 0 0,0 0 0,-2 1 0,1 0 0,-2-1 0,1 25 0,-2-11 3,-2 0 0,-6 38 0,5-47 44,-1-1-1,0 1 1,-1-1 0,-1 0-1,-1 0 1,0 0 0,-11 15-1,16-27-7,-1 0 0,0-1 0,0 1 0,0-1 0,0 0 0,-1 0 0,1 0 0,-1 0 0,0 0 0,0-1 0,0 0 0,0 0 0,0 0-1,-9 3 1,9-5-10,0 1 0,0-1 0,1 1 0,-1-1 0,0 0 0,0-1 0,1 1 0,-1-1 0,0 1 0,1-1 0,-1 0 0,1-1 0,-1 1 0,1-1 0,-1 1 0,1-1 0,0 0 0,0 0 0,-4-3 0,6 4-33,-5-3-30,0-1-1,1 1 0,0-1 0,0 0 0,0 0 1,1 0-1,0-1 0,0 1 0,-4-8 0,8 13 35,0 0 0,0 0 0,0 0 0,0 0 0,1 0 0,-1 0-1,0 0 1,0 0 0,0 0 0,0 0 0,0 0 0,0 0-1,1 0 1,-1 0 0,0 0 0,0 0 0,0 0 0,0 0-1,0 0 1,0 0 0,0 0 0,0 0 0,1 0 0,-1 0 0,0 0-1,0 0 1,0 0 0,0 0 0,0-1 0,0 1 0,0 0-1,0 0 1,0 0 0,0 0 0,1 0 0,-1 0 0,0 0 0,0 0-1,0 0 1,0-1 0,0 1 0,0 0 0,0 0 0,0 0-1,0 0 1,0 0 0,0 0 0,0 0 0,0-1 0,0 1-1,0 0 1,0 0 0,0 0 0,0 0 0,0 0 0,0 0 0,0 0-1,0-1 1,0 1 0,0 0 0,-1 0 0,1 0 0,0 0-1,0 0 1,0 0 0,0 0 0,0 0 0,0 0 0,0-1-1,10 7-117,-7-4 103,52 23 434,99 32-1,-56-23-150,-91-32-723,0 0-1,0 0 1,13 1 0,-6 0-658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1:04.0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291 63 2720,'1'-3'491,"0"0"-1,0 0 1,0 0-1,1 0 1,-1 0 0,1 0-1,0 0 1,2-3 0,7-11 3317,-11 17-3708,1 0 1,-1-1 0,0 1 0,0 0 0,1-1 0,-1 1-1,0 0 1,0-1 0,0 1 0,0 0 0,1-1 0,-1 1-1,0-1 1,0 1 0,0 0 0,0-1 0,0 1 0,0 0-1,0-1 1,0 1 0,0-1 0,0 1 0,0 0 0,0-1-1,0 1 1,-1-1 0,1 1 0,0 0 0,0-1 0,0 1-1,-1 0 1,1-1 0,0 1 0,0 0 0,0 0 0,-1-1-1,1 1 1,0 0 0,-1-1 0,1 1 0,0 0 0,-1 0-1,1 0 1,0 0 0,-1-1 0,1 1 0,0 0 0,-1 0-1,1 0 1,-1 0 0,1 0 0,0 0 0,-1 0-1,1 0 1,-1 0 0,1 0 0,0 0 0,-1 0 0,1 0-1,0 0 1,-1 0 0,0 0 0,-2 1 288,0-1 0,0 1 1,-1 0-1,1 0 0,0 0 0,-4 2 1,-12 8-14,1 1 1,0 1-1,0 1 1,2 0-1,0 1 0,0 1 1,2 1-1,0 0 1,1 0-1,0 1 1,2 1-1,0 0 1,1 1-1,1 0 1,1 0-1,-6 23 1,2 2-2,2 1 1,2 0 0,-3 64 0,10-87-221,1 0 0,1 0-1,1 0 1,2 0 0,0 0-1,1-1 1,1 1 0,18 41-1,-19-53-69,1 0 0,1-1-1,0 1 1,11 12 0,-15-19-61,1 0 0,-1-1 0,1 0 0,-1 1 0,1-1 0,0-1 0,0 1 0,1-1 0,-1 1 0,0-1 0,1-1 0,-1 1 0,1 0 0,5 0 0,1-1-105,1 0 0,-1-1 1,0 0-1,15-3 0,-19 2-800,-1 0 1,1-1 0,0 0 0,11-5 0,1-5-4501,2 6 1659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32:52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9 12128,'5'-8'6207,"-10"11"-3743,5 5-1504,-9 8 1024,4 4-1152,-8 3-544,6 1-192,-6-2-512,8 3 192,0-2-1920,5 0 1184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1:04.9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21 4736,'-9'-12'1980,"9"12"-1905,0 0-1,-1 0 1,1 0 0,0 0-1,0 0 1,0-1 0,0 1-1,0 0 1,-1 0 0,1 0-1,0 0 1,0-1-1,0 1 1,0 0 0,0 0-1,0 0 1,0-1 0,0 1-1,0 0 1,0 0 0,0 0-1,0-1 1,0 1-1,0 0 1,0 0 0,0 0-1,0-1 1,0 1 0,0 0-1,0 0 1,0 0 0,1-1-1,-1 1 1,0 0-1,0 0 1,0 0 0,0 0-1,0-1 1,0 1 0,1 0-1,-1 0 1,0 0-1,0 0 1,0 0 0,0 0-1,1-1 1,-1 1 0,0 0-1,0 0 1,0 0 0,1 0-1,-1 0 1,0 0-1,0 0 1,0 0 0,1 0-1,-1 0 1,0 0 0,1 1 265,0 0 1,0 0 0,0 1 0,0-1 0,-1 0-1,1 0 1,0 1 0,-1-1 0,1 0 0,-1 1 0,0-1-1,1 1 1,-1-1 0,0 3 0,1 0-94,3 19 825,-1 0-1,1 45 0,-8 50 224,1-53-678,1-5 103,1-9 133,-9 69 0,-11 0 449,18-112-1039,0-12 108,-1-17 104,6-11-495,1 0 0,2-1 1,16-53-1,-15 62 8,1-4-18,1 0 0,2 1-1,25-48 1,-27 60 19,1 0 0,0 1 0,1 1 1,1 0-1,0 0 0,1 1 0,1 0 0,14-10 1,-22 18 15,1 0 0,0 1 1,0 0-1,0 0 0,0 0 1,0 1-1,0 0 0,1 0 1,-1 0-1,1 1 0,0 0 1,-1 0-1,1 1 0,0 0 1,9 1-1,-14-1-9,0 0 0,0 1 0,0-1 1,0 1-1,-1 0 0,1 0 0,0-1 0,-1 1 1,1 0-1,0 0 0,-1 1 0,1-1 0,-1 0 1,1 1-1,-1-1 0,0 0 0,2 3 0,-2-1 14,1 0-1,-1-1 0,0 1 0,0 0 1,0 0-1,0 0 0,-1 0 0,1 0 0,-1-1 1,0 6-1,0 0 18,-1 0 0,0-1 0,0 1 1,-1 0-1,0-1 0,0 1 0,-7 13 1,2-6 26,-2 0 1,0 0 0,-13 17 0,16-25-25,0 0 1,-1-1 0,0 1 0,0-1-1,0-1 1,0 1 0,-1-1 0,-9 4 0,-8 1-8,17-8-22,1 1 0,0 0-1,-9 5 1,15-7-17,-1 1 1,0-1-1,1 1 0,0-1 1,-1 1-1,1 0 0,0-1 0,0 1 1,0 0-1,0 0 0,0 0 0,0 0 1,0 0-1,1 0 0,-1 0 0,1 0 1,-1 0-1,1 0 0,0 0 0,0 0 1,0 0-1,0 0 0,0 0 1,1 1-1,-1-1 0,1 0 0,0 2 1,1 5 85,1-1-1,0 1 1,1-1 0,-1 0 0,8 10 0,-4-7 61,0 0 0,1-1 0,1 0 0,0 0 0,0-1 0,1 0 0,0 0 0,0-1 0,20 11 0,-17-12-861,0-1 0,22 8 0,-30-11-721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1:05.5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42 7136,'-2'0'438,"-12"-3"1574,14 3-1925,0-1 1,-1 1-1,1 0 0,0 0 1,0 0-1,0 0 0,0 0 0,-1 0 1,1 0-1,0 0 0,0 0 1,0 0-1,-1 0 0,1-1 0,0 1 1,0 0-1,0 0 0,0 0 1,0 0-1,-1 0 0,1-1 0,0 1 1,0 0-1,0 0 0,0 0 1,0 0-1,0-1 0,0 1 0,0 0 1,0 0-1,0 0 0,0-1 1,0 1-1,0 0 0,0 0 0,0 0 1,0-1-1,0 1 0,0 0 1,0 0-1,0 0 0,0-1 0,0 1 1,0 0-1,0 0 0,0 0 1,0-1-1,0 1 0,1 0 0,-1 0 1,0 0-1,0 0 0,0 0 1,0-1-1,1 1 0,2-2 448,1 0 0,-1 0 1,1 1-1,0-1 0,0 1 0,0 0 0,5-1 0,-1 0-117,10-3 271,1 2 0,0 0 1,30 0-1,-38 3-556,1 0-1,-1 1 1,0 0 0,1 1-1,-1 1 1,0 0 0,15 6-1,-23-8-95,0 0 0,0 1 0,0 0-1,-1-1 1,1 1 0,0 0 0,-1 1 0,1-1-1,-1 0 1,3 4 0,-5-5-18,1 0 1,0 0-1,-1 0 0,1 0 0,-1 1 1,1-1-1,-1 0 0,1 0 1,-1 0-1,0 1 0,0-1 0,0 0 1,0 0-1,0 1 0,0-1 1,0 0-1,0 1 0,0-1 0,0 0 1,-1 0-1,1 1 0,0-1 1,-1 0-1,1 0 0,-1 0 1,0 0-1,1 0 0,-1 0 0,0 0 1,-1 2-1,-1 0 26,0 0 0,-1 0 0,1 0 0,-1 0 0,0-1 0,1 1 0,-1-1 0,-5 2 0,-38 13 212,21-8-124,19-8-127,7-1-36,4 2-106,2 3 88,1-1 1,1 1 0,-1-2-1,14 6 1,13 7 12,2 7 269,-34-21-189,0 0-1,0 0 1,0 0-1,0 0 0,0 1 1,0-1-1,0 1 1,-1-1-1,1 1 1,-1-1-1,3 7 1,-4-8-5,0 0 1,0 0-1,1 0 1,-1 1-1,0-1 1,0 0-1,0 0 1,0 0-1,-1 1 1,1-1-1,0 0 1,0 0-1,-1 0 1,1 1-1,-1-1 1,1 0-1,-1 0 1,1 0-1,-2 2 1,0-2 3,1 1 1,-1 0-1,0-1 1,0 1-1,0-1 1,0 0 0,0 1-1,0-1 1,-4 1-1,-1 1-5,0-1-1,0-1 1,0 1-1,0-1 1,0 0-1,-8 0 1,-9-2-89,1-1 0,0 0 0,-35-10 0,36 6-3122,-35-14 0,37 11 345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1:06.2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24 339 3328,'-4'-24'1061,"4"23"-965,0-1 0,-1 1 0,1-1-1,-1 1 1,1 0 0,-1-1 0,1 1 0,-1 0 0,0 0-1,0 0 1,0-1 0,1 1 0,-3-1 0,0-2 1053,-2-1 2255,4 9-993,1 8-802,6 77 2390,6 45-975,-6-54-1546,-6-79-725,1-3-273,0-10-98,0-25-221,9-263-177,-7 235 91,-3 45 12,1 1 0,0 0-1,2-1 1,0 1 0,1 0 0,8-23-1,-11 40-73,0 0 0,-1 0-1,1 0 1,0 0 0,0 0-1,1 0 1,-1 0 0,0 1-1,1-1 1,-1 1 0,1-1-1,-1 1 1,1-1 0,0 1-1,2-2 1,-2 2-10,1 1 1,-1-1-1,1 0 0,-1 1 0,0 0 1,1 0-1,-1 0 0,1 0 0,-1 0 1,1 0-1,-1 0 0,4 2 1,11 2 171,-1 1 0,1 1 0,15 8 0,-7-3 95,2 3 104,-1 0 0,34 25 0,-17-11-115,-41-27-173,-2-1-253,0 0 0,0 0-1,1-1 1,-1 1 0,0 0 0,0 0 0,0 0 0,0-1-1,0 1 1,0 0 0,0 0 0,0 0 0,0-1 0,0 1-1,0 0 1,-1 0 0,1-1 0,0 1 0,0 0 0,0 0 0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1:06.7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151 100 5984,'-4'-2'856,"0"1"-1,0-1 1,1 0 0,-1 1 0,0 0 0,0 0-1,-1 0 1,1 1 0,0-1 0,0 1 0,0 0-1,0 0 1,0 0 0,-7 2 0,3 0-252,-1 1 1,1 0 0,-13 6-1,19-7-526,-1-1 0,0 0-1,1 1 1,-1 0 0,1-1 0,0 1-1,0 0 1,0 0 0,0 1-1,0-1 1,0 0 0,0 1-1,1-1 1,-3 4 0,4-4-35,0-1 1,-1 0-1,1 0 1,0 1 0,0-1-1,0 0 1,0 0-1,1 0 1,-1 1-1,0-1 1,0 0 0,1 0-1,-1 0 1,0 1-1,1-1 1,0 0-1,-1 0 1,1 0 0,-1 0-1,1 0 1,0 0-1,0 0 1,0 0-1,0-1 1,-1 1 0,3 1-1,3 3 72,0-2 0,0 1-1,9 4 1,-11-6-60,4 2 24,-1-1-1,1 0 1,0 0-1,0-1 1,0 0-1,0-1 1,0 0-1,10 1 1,-14-2-38,1 0 1,-1 0 0,1-1-1,-1 0 1,1 1-1,-1-2 1,0 1-1,1 0 1,-1-1 0,0 0-1,0 0 1,0 0-1,0 0 1,-1-1-1,1 1 1,5-6 0,-8 7-40,1-1 1,-1 1-1,0-1 1,0 0 0,1 1-1,-1-1 1,-1 0 0,1 0-1,0 0 1,0 0 0,-1 1-1,1-1 1,-1 0-1,1 0 1,-1 0 0,0 0-1,0 0 1,0-3 0,0 2-5,-1-1 0,0 0 0,0 0 0,0 1 0,0-1 0,-1 0 0,1 1 0,-1-1 0,-2-3 0,-3-2-51,0-1 0,0 2 0,-1-1 0,0 1-1,0 0 1,-11-8 0,10 11 16,1 0 0,-1 0 0,1 0 0,-1 1 0,-11-3-1,13 5-284,0 0-1,1 0 1,-11 0-1,13 2-268,1 0-1,-1 0 1,1 0-1,-1 0 1,1 1-1,0 0 1,-7 1-1,9-2 357,1 0 0,-1 1 0,1-1 0,-1 0 0,1 0 0,-1 0 0,1 1 0,-1-1 0,1 0 0,-1 0 0,1 1 0,-1-1 0,1 0 0,0 1-1,-1-1 1,1 0 0,0 1 0,-1-1 0,1 1 0,0-1 0,-1 1 0,1-1 0,0 1 0,0-1 0,-1 1 0,1-1 0,0 1 0,0 0-6,1 0 0,-1-1 1,0 1-1,1 0 0,-1-1 0,1 1 0,-1-1 1,1 1-1,-1-1 0,1 1 0,-1-1 0,1 1 1,0-1-1,-1 1 0,1-1 0,-1 0 0,1 0 1,0 1-1,1-1 0,19 7-2548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1:08.2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5216,'1'-11'10997,"21"22"-8226,10 7-684,9 9-825,47 25-1,-86-52-1249,18 10 187,0 0 1,-1 2 0,-1 0 0,0 0 0,28 27 0,-34-26-78,-1 1 0,-1 0 1,0 1-1,-1 0 0,-1 1 1,0 0-1,-1 0 1,7 25-1,-8-20 96,-1-1 0,-1 1 1,-1 1-1,-1-1 0,-1 0 1,-2 36-1,-2-36-57,0-1 0,-2 0 0,0 0 0,-1-1 0,-1 1 0,-1-1 0,-1-1 0,-11 19 0,-10 10-1078,-62 73 1,73-95-279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1:22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58 2144,'1'-1'80,"-1"0"1,0 0-1,1 0 1,-1 0-1,0 0 1,0 0 0,1 0-1,-1 0 1,0 0-1,0 0 1,0 0-1,0 0 1,-1-2-1,1 2-29,0 1-1,0-1 1,0 0 0,0 1 0,0-1-1,0 0 1,0 1 0,0-1-1,0 0 1,0 1 0,0-1 0,0 0-1,0 1 1,1-1 0,-1 0-1,0 1 1,0-1 0,1 1-1,-1-1 1,1 0 0,8-14 1874,-6 2 2390,-5 34-3568,-1 0 1,0 1 0,-2-2 0,-9 28 0,10-33-365,-24 76 662,7-25-375,-15 76-1,35-132-619,-11 54 640,-5 122-1,19-165 97,-2-20-772,0-1 1,0 0-1,0 0 0,0 0 1,0 0-1,0 0 1,0 0-1,1 0 0,-1 0 1,0 0-1,0 0 0,0 0 1,0 0-1,0 1 1,0-1-1,0 0 0,0 0 1,0 0-1,0 0 1,0 0-1,1 0 0,-1 0 1,0 0-1,0 0 0,0 0 1,0 0-1,0 0 1,0 0-1,0 0 0,0 0 1,1 0-1,-1 0 0,0 0 1,0 0-1,0 0 1,0 0-1,0 0 0,0 0 1,0 0-1,0 0 0,0-1 1,0 1-1,1 0 1,-1 0-1,0 0 0,0 0 1,0 0-1,6-10 329,0-6-248,0-1 0,-1 0 0,4-26-1,1-2-153,28-85 192,-25 84 33,-3-1-1,5-53 0,-9 33 64,-5 47-158,0 1 0,2-1 0,9-37-1,-11 54-80,0 0 1,0 0-1,0 1 0,1-1 0,0 0 0,-1 1 0,1-1 1,0 1-1,0 0 0,0-1 0,0 1 0,0 0 0,1 0 0,-1 0 1,1 1-1,-1-1 0,1 1 0,0-1 0,0 1 0,0 0 1,-1 0-1,1 0 0,0 0 0,0 1 0,0-1 0,5 1 0,-2-1 8,0 2-1,0-1 0,0 0 0,0 1 0,-1 0 0,1 1 0,0-1 0,-1 1 0,1 0 0,-1 1 0,0-1 0,10 7 0,2 5 19,0 0 0,-1 1 0,-1 1 0,0 0 0,-2 1 0,15 23 0,-20-28-18,0 0-1,-1 1 1,-1 0 0,0 0-1,0 0 1,-2 1-1,0-1 1,0 1-1,-1 0 1,-1 1-1,0-1 1,-1 27-1,-2-13 177,-2 1 0,-2-1 0,0 0 0,-2 0 0,-17 47 0,18-61-94,0 0 0,-1-1 1,0 0-1,-1 0 0,-1 0 0,0-1 0,-1 0 0,0-1 0,0 0 0,-1-1 0,-1 0 0,-19 13 1,26-20-68,-1 1 1,1-1 0,-1 0-1,0-1 1,0 1 0,0-1 0,0-1-1,0 1 1,0-1 0,0 0-1,-1 0 1,1 0 0,-9-1 0,5-1 2,0-1 1,-1 0-1,1 0 1,1 0-1,-1-2 1,0 1-1,1-1 1,-1 0-1,-9-7 1,6 3-226,-8-5-263,7 3-3231,11 5 320,14 6-4188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1:25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1054 5312,'-19'-7'1701,"18"7"-1676,1 0 0,0-1 0,0 1 0,0 0 1,-1 0-1,1 0 0,0 0 0,0 0 0,-1 0 0,1 0 0,0 0 0,0 0 0,-1 0 0,1 0 0,0 0 0,0 0 1,-1 0-1,1 0 0,0 0 0,0 0 0,-1 0 0,1 0 0,0 0 0,0 0 0,-1 1 0,1-1 0,-4 1-59,3 0 360,-1 0-1,0 0 1,0 0-1,0 0 1,1 0-1,-1 0 1,0 1-1,1-1 1,-1 1-1,1-1 1,-2 3-1,2-3-111,-2 7 2796,3-8-2907,1 1 1,-1-1 0,1 0 0,-1 0-1,1 0 1,0 0 0,-1 0 0,1 0-1,-1 0 1,1 0 0,0 0 0,-1 0-1,1 0 1,-1 0 0,1 0 0,0 0-1,-1 0 1,2-1 0,5-1 131,1 0 0,-1-1 1,0 0-1,0-1 0,0 0 1,0 0-1,-1 0 0,1-1 0,-1 1 1,7-8-1,2-3-47,0-1 0,18-25 0,40-67 10,-28 39-23,-42 65-161,1-1 0,-2 1 0,1-1 0,0 0-1,-1 1 1,0-1 0,0 0 0,0 0 0,1-9 0,-3 14-16,0 0 0,0 0-1,0 0 1,0 0 0,0 0 0,0 0 0,0 0 0,0-1 0,0 1 0,0 0 0,0 0 0,0 0-1,0 0 1,0 0 0,0 0 0,0 0 0,0 0 0,0 0 0,0-1 0,0 1 0,0 0 0,0 0 0,0 0-1,0 0 1,0 0 0,0 0 0,-1 0 0,1 0 0,0 0 0,0 0 0,0 0 0,0 0 0,0-1-1,0 1 1,0 0 0,0 0 0,0 0 0,0 0 0,0 0 0,-1 0 0,1 0 0,0 0 0,0 0 0,0 0-1,0 0 1,0 0 0,0 0 0,0 0 0,-6 4-68,-2 7-13,4-1 75,0 0 0,1 1 1,0 0-1,0-1 0,0 17 1,-1 54 207,4-79-191,0 21 208,4 30 0,-3-47-123,-1-1 0,1 1 0,1-1 1,-1 1-1,1-1 0,0 0 0,0 0 1,1 0-1,-1 0 0,1 0 0,6 6 1,-9-10-72,1 0 1,0 0 0,-1-1 0,1 1-1,0 0 1,0-1 0,0 1-1,-1 0 1,1-1 0,0 1 0,0-1-1,0 0 1,0 1 0,0-1-1,0 0 1,0 1 0,0-1 0,0 0-1,0 0 1,0 0 0,0 0-1,0 0 1,0 0 0,1 0 0,-1 0-1,0-1 1,0 1 0,0 0-1,0-1 1,-1 1 0,1 0 0,0-1-1,0 1 1,0-1 0,1-1-1,2-1 38,-1 0 0,0 0 0,0-1 0,0 1 0,0-1 0,4-7 0,8-17 75,-2-2 0,14-40 1,15-33-109,-32 83 0,-4 6-54,1 1 0,0 0 0,1 0 0,0 1-1,1 0 1,0 0 0,13-11 0,-20 21 14,-1 1-1,0 0 1,1 0 0,-1 0 0,1 0 0,-1 0 0,1 0 0,0 1 0,-1-1 0,1 0 0,0 1-1,-1 0 1,1-1 0,0 1 0,0 0 0,0 0 0,-1 0 0,1 0 0,0 0 0,0 0 0,-1 0-1,1 1 1,0-1 0,0 1 0,-1-1 0,3 2 0,-2-1-5,0 0 0,0 1 1,0-1-1,0 1 0,0 0 0,0-1 1,-1 1-1,1 0 0,0 0 0,-1 0 0,0 0 1,1 1-1,-1-1 0,0 0 0,0 0 1,-1 1-1,1-1 0,1 4 0,0 9 45,0 0 0,-1 0-1,-1 1 1,-1-1 0,0 0-1,0 0 1,-7 26 0,2-19 32,-1 1 0,-1-1 0,0 0 1,-16 27-1,21-44-8,0 0 1,0 0-1,0 0 0,0 0 1,-1-1-1,0 0 0,0 1 1,0-1-1,0-1 1,-8 6-1,11-9-38,0 1 0,0 0 1,-1-1-1,1 0 0,-1 1 0,1-1 0,0 0 0,-1 0 1,1 0-1,0 0 0,-1 0 0,1 0 0,-1 0 1,1 0-1,0 0 0,-1-1 0,1 1 0,0 0 0,-1-1 1,1 0-1,0 1 0,0-1 0,-1 0 0,1 1 1,0-1-1,0 0 0,0 0 0,0 0 0,0 0 1,0 0-1,0 0 0,0 0 0,0-2 0,-5-6-11,0 1-1,1-1 0,-6-15 1,7 14-63,3 8 38,-9-23-77,10 24 91,0 1 0,0 0 1,0-1-1,-1 1 0,1-1 1,0 1-1,0-1 0,0 1 1,0-1-1,0 1 1,0-1-1,0 1 0,0-1 1,0 1-1,1-1 0,-1 1 1,0-1-1,0 1 1,0-1-1,0 1 0,1 0 1,-1-1-1,0 1 0,0-1 1,1 1-1,-1 0 1,0-1-1,1 1 0,-1 0 1,0-1-1,1 1 0,-1 0 1,1-1-1,-1 1 1,1 0-1,-1 0 0,0 0 1,1-1-1,-1 1 0,1 0 1,-1 0-1,1 0 0,-1 0 1,1 0-1,-1 0 1,1 0-1,3 1-5,0 0 0,0 0 0,-1 0 0,1 1 0,0-1 0,-1 1 0,0 0 0,1 0 1,2 3-1,11 5-13,-10-7 47,1 1 0,1-1 0,-1-1-1,0 1 1,1-1 0,-1-1 0,1 1-1,-1-2 1,1 1 0,11-2 0,-7 0 51,-1-1 0,0 0 1,0-1-1,0 0 0,0-1 1,17-9-1,-1-2 83,-1-1 0,-1-1 0,-1-1 0,44-42 0,-55 47-150,0 0 0,-1-1 1,-1 0-1,0-1 0,-2-1 1,1 0-1,11-25 0,-1-11 58,24-97 0,-2-58-266,-34 158 163,-1 11 61,-4 21-49,0 0 1,-1 0 0,-1-1-1,-1 1 1,0 0 0,-2-20-1,1 35 10,-1 0 0,1 1 1,0-1-1,-1 1 0,1-1 0,-1 0 0,0 1 0,1-1 0,-1 1 0,-2-3 0,3 4 13,0-1-1,0 1 1,-1 0-1,1 0 0,0 0 1,0-1-1,-1 1 0,1 0 1,0 0-1,0 0 1,-1 0-1,1 0 0,0 0 1,0 0-1,-1-1 1,1 1-1,0 0 0,-1 0 1,1 0-1,0 0 0,-1 0 1,1 0-1,-1 1 1,-8 6-138,1 4 101,1 0 1,0 1 0,1 0-1,0 0 1,1 1 0,-5 15-1,-14 79 54,-28 228 132,47-304-65,3 1 0,0-1 0,2 1 0,6 47 0,-5-77-56,-1 0-1,1-1 1,-1 1 0,1-1 0,0 1 0,-1-1-1,1 1 1,0-1 0,2 3 0,0 1 37,-2-4-23,2-1-30,0-1 0,0 1 0,0-1 0,0 0 0,0 0 0,0 0-1,0 0 1,0 0 0,-1-1 0,1 1 0,0-1 0,3-3 0,15-7 122,-19 10-291,-2 2 158,0-1 0,1 1 0,-1 0 0,0 0 0,0-1 0,1 1 1,-1 0-1,0 0 0,0 0 0,1-1 0,-1 1 0,0 0 0,1 0 0,-1 0 0,0 0 0,1 0 0,-1 0 0,0-1 1,1 1-1,-1 0 0,0 0 0,1 0 0,-1 0 0,0 0 0,1 0 0,-1 0 0,0 1 0,1-1 0,-1 0 0,0 0 1,1 0-1,-1 0 0,0 0 0,1 0 0,-1 1 0,0-1 0,1 0 0,-1 1 0,23-8 106,15 2-102,58 1 0,-77 4 2,0-1 1,37-7 0,-48 6 22,0 0 0,0 0 1,-1-1-1,1 0 0,-1 0 1,0-1-1,0 0 0,0 0 1,8-8-1,-14 12-26,-1 0 0,0 0-1,1 0 1,-1-1 0,0 1 0,0 0 0,1 0 0,-1 0 0,0-1-1,0 1 1,1 0 0,-1-1 0,0 1 0,0 0 0,0-1 0,0 1 0,1 0-1,-1-1 1,0 1 0,0 0 0,0-1 0,0 1 0,0 0 0,0-1-1,0 1 1,0 0 0,0-1 0,0 1 0,0 0 0,0-1 0,0 1-1,0 0 1,0-1 0,-1 1 0,1 0 0,0-1 0,0 1 0,0 0-1,0-1 1,-1 1 0,0-1-3,-1 0-1,1 0 1,0 0-1,-1 0 1,1 0 0,-1 1-1,0-1 1,1 0-1,-3 0 1,-39-6-92,42 7 91,-10 0-14,1-1 0,-1 2 0,0 0 0,1 0 0,-1 1 0,1 0 0,-1 0 0,1 2 0,0-1 0,0 1 0,0 0 0,-10 7 0,11-6 14,1 0 0,1 1-1,-1 0 1,1 0 0,0 0 0,0 1 0,1 0-1,-1 0 1,2 1 0,-1 0 0,1 0-1,0 0 1,-5 15 0,7-15 27,0 1 0,1-1 1,0 1-1,0 0 0,1-1 0,0 1 0,1 0 1,0 0-1,0 0 0,1 0 0,2 13 1,-3-21-14,1 1 0,-1-1 0,1 0 1,-1 1-1,1-1 0,0 1 1,-1-1-1,1 0 0,0 1 0,0-1 1,0 0-1,0 0 0,0 0 1,0 0-1,0 0 0,0 0 0,1 0 1,-1 0-1,0 0 0,1 0 1,-1-1-1,0 1 0,1-1 0,-1 1 1,1-1-1,-1 1 0,1-1 0,-1 0 1,1 0-1,-1 0 0,1 1 1,-1-2-1,1 1 0,-1 0 0,1 0 1,-1 0-1,3-1 0,2-1 26,0 0-1,0-1 1,-1 1 0,1-1-1,-1 0 1,0 0-1,10-8 1,11-14 63,0-2 0,-2-1 0,39-55 1,-47 60-87,-10 15-21,-2 4-27,-1 0 0,0-1 0,0 1 0,0-1 0,0 1 0,-1-1 0,0 0 0,0 0 0,0 0 0,1-9 0,-3 14 31,0 0 0,0 0 0,0 0 0,0 0 0,0 0 0,0 0 0,0 0 0,0-1 0,0 1 0,0 0 0,0 0 0,0 0 0,0 0 0,0 0 0,0 0 0,0 0 0,0 0 0,0 0 0,0 0 0,0 0 0,0 0 0,-1 0-1,1 0 1,0-1 0,0 1 0,0 0 0,0 0 0,0 0 0,0 0 0,0 0 0,0 0 0,0 0 0,0 0 0,-1 0 0,1 0 0,0 0 0,0 0 0,0 0 0,0 0 0,0 0 0,0 0 0,0 0 0,0 0 0,0 0 0,0 0 0,-1 1 0,1-1 0,0 0 0,0 0 0,0 0 0,0 0 0,0 0 0,0 0 0,0 0 0,0 0 0,0 0 0,0 0 0,0 0 0,0 0 0,0 0 0,0 1 0,0-1 0,-1 0 0,1 0 0,0 0 0,0 0 0,0 0 0,0 0 0,0 0 0,-5 6 17,5-6-30,-2 3 18,0 0 0,0 0 0,0 1-1,1-1 1,-1 0 0,1 1 0,0-1 0,0 0 0,0 1 0,1 0 0,-1-1 0,1 1 0,0-1 0,0 1 0,0 0 0,0-1 0,0 1 0,1-1 0,0 1 0,0-1 0,0 1 0,2 4 0,0 2 23,2 0 0,-1-1 0,1 0 0,1 0 0,-1 0 0,12 13 0,-14-19-9,0 0 1,0 0-1,-1-1 1,2 1 0,-1-1-1,0 0 1,0 0-1,1 0 1,-1 0 0,1 0-1,0-1 1,-1 0 0,1 0-1,0 0 1,0 0-1,0 0 1,0-1 0,-1 0-1,1 0 1,0 0 0,0 0-1,0 0 1,0-1-1,0 0 1,0 0 0,-1 0-1,7-3 1,6-3 64,-1 0 0,0-1 1,-1-1-1,0 0 1,13-13-1,-2 3-106,35-39 1,-58 56-18,1 0 1,-1 0 0,1 0 0,0 0 0,5-3 0,-2 1-242,-6 4 280,1 0 0,-1 0 0,0 0 0,0 0 0,0 0 0,0 0 0,1 0 0,-1 0 0,0 0 0,0 0 0,0 0 0,0 0 0,0 0 0,1 0 0,-1 0 0,0 0 0,0 0 0,0 0 0,0 0 0,1 0 0,-1 0 0,0 0 0,0 0 0,0 0 0,0 0 0,0 0 0,0 1 0,1-1 0,-1 0 0,0 0 0,0 0 0,0 0 0,0 0 0,0 0 0,0 1 0,0-1 0,0 0 0,0 0 0,0 0 0,0 0 0,1 0 0,-1 1 0,0-1 0,0 0 0,0 0 0,0 0 0,0 0 0,0 1 0,0-1 0,0 0 0,0 0 0,-1 0 0,1 0 0,0 1 0,0-1 0,0 0 0,-1 12-57,-11 129 145,6-61 250,7-62-120,-1-18-207,0 1 1,0-1-1,0 0 0,0 0 0,0 0 0,0 0 0,0 0 0,0 0 0,0 0 1,0 0-1,0 0 0,1 0 0,-1 1 0,0-1 0,0 0 0,0 0 0,0 0 0,0 0 1,0 0-1,0 0 0,0 0 0,1 0 0,-1 0 0,0 0 0,0 0 0,0 0 0,0 0 1,0 0-1,0 0 0,1 0 0,-1 0 0,0 0 0,0 0 0,0 0 0,0 0 0,0 0 1,0 0-1,0 0 0,0-1 0,1 1 0,-1 0 0,0 0 0,0 0 0,0 0 0,0 0 1,0 0-1,0 0 0,0 0 0,0 0 0,0 0 0,0-1 0,0 1 0,0 0 0,0 0 1,1 0-1,-1 0 0,0 0 0,13-28 386,1-8-309,25-48 0,-32 72-102,0 1 0,1 0 1,0 0-1,0 0 0,1 1 0,1 1 1,19-16-1,-26 22-30,1 1 0,-1-1 0,1 1 0,0 1 0,0-1 0,0 0 0,8-1 0,-11 3 42,-1 0 0,1 0 0,0-1 0,0 1-1,0 0 1,0 0 0,-1 0 0,1 0 0,0 0 0,0 1 0,0-1-1,-1 0 1,1 0 0,0 1 0,0-1 0,0 0 0,-1 1 0,1-1 0,0 0-1,0 1 1,-1-1 0,1 1 0,-1-1 0,1 1 0,0 0 0,-1-1-1,1 1 1,-1 0 0,1-1 0,-1 1 0,0 0 0,1 0 0,-1-1 0,0 1-1,1 0 1,-1 0 0,0 0 0,0-1 0,0 1 0,0 0 0,1 0-1,-1 0 1,0 0 0,-1-1 0,1 3 0,-1 7 10,0 0 0,-1 1 0,0-1 0,-5 16-1,3-14 56,0 1-1,-1 13 1,-2 22 102,7-48-154,0 1-1,0-1 1,0 0 0,0 0 0,0 0 0,0 1 0,0-1 0,0 0 0,0 0 0,0 1 0,0-1 0,0 0 0,0 0 0,0 0 0,1 0 0,-1 1 0,0-1 0,0 0 0,0 0 0,0 0 0,0 0 0,1 1 0,-1-1 0,0 0 0,0 0 0,0 0 0,0 0 0,1 0 0,-1 0 0,0 0 0,0 1 0,0-1 0,1 0 0,-1 0 0,0 0 0,0 0 0,1 0 0,-1 0 0,0 0 0,0 0 0,14-4 167,11-11-58,3-3-19,56-27 1,-66 36-125,40-17 36,93-27 1,-144 51 1,105-42 59,-111 43-65,0 1-8,-1 0-1,1 0 1,0 0-1,-1-1 1,1 1-1,-1 0 1,1 0-1,-1-1 1,1 1-1,-1 0 1,1-1-1,-1 1 1,1-1-1,-1 1 0,1-1 1,-1 1-1,0-1 1,1 1-1,-1-1 1,0 1-1,1-1 1,-1 1-1,0-1 1,0 1-1,1-1 1,-1 0-1,0 0 1,-4-3-28,2 4 17,0-1 0,0 1 0,0 0 1,0 0-1,1-1 0,-1 1 0,0 0 1,0 1-1,0-1 0,0 0 0,0 0 1,1 1-1,-1-1 0,0 1 1,-2 1-1,-34 14-274,26-10 254,3-3 37,0 2 1,1 0 0,-1 0 0,1 0-1,1 1 1,-1 0 0,1 1 0,0-1 0,0 1-1,-7 11 1,10-12 2,0 1 0,0-1 0,1 1 0,0 0 0,0 0 0,0 0 1,1 0-1,0 1 0,1-1 0,0 1 0,0-1 0,0 1 0,2 14 0,0-14 11,0 0 0,0 1 0,1-1 0,0 0 0,1 0 0,0 0 0,0 0 0,1-1 0,0 1 0,0-1 0,1 0 0,0 0 0,0-1 0,10 10 0,-12-12-1,1 0 0,0-1 0,0 0 0,1 0 0,-1 0-1,0-1 1,1 0 0,0 1 0,0-1 0,-1-1 0,1 1 0,0-1 0,1 0 0,-1 0 0,0 0 0,0-1 0,0 0 0,0 0 0,0 0 0,1-1-1,-1 1 1,0-1 0,0 0 0,7-3 0,12-7 59,0 0 0,-1-2 0,0-1 0,28-21 0,-20 13-65,11-8 46,-2-1 0,57-56 0,-93 82-44,0 1-1,0-1 1,0 1 0,-1-1-1,0 0 1,0 0 0,3-6-1,-6 10-15,1 0 0,-1-1 0,1 1-1,-1 0 1,0 0 0,1 0 0,-1 0-1,0-1 1,0 1 0,0 0 0,0 0-1,0-1 1,0 1 0,0 0-1,0 0 1,-1 0 0,1 0 0,0-1-1,-1 1 1,1 0 0,-1 0 0,1 0-1,-1 0 1,0 0 0,1 0-1,-1 0 1,0 0 0,0 0 0,0 0-1,0 0 1,0 1 0,0-1 0,0 0-1,0 1 1,0-1 0,0 0-1,0 1 1,0 0 0,0-1 0,0 1-1,0-1 1,-2 1 0,-4-1-34,1-1-1,0 2 1,-1-1 0,1 1 0,0 0-1,-10 1 1,7 0 70,0 0 0,0 1-1,1 1 1,-1-1 0,0 1 0,1 1 0,0 0-1,0 0 1,0 0 0,1 1 0,-8 6-1,12-9-11,0 1-1,0 0 0,0 0 0,0 0 0,1 0 0,-1 0 0,1 1 0,0-1 1,0 1-1,0-1 0,0 1 0,1 0 0,0 0 0,-1 0 0,2 0 0,-1 0 1,0 0-1,1 0 0,-1 0 0,1 0 0,0 0 0,1 0 0,-1 0 0,1 0 1,-1 0-1,3 5 0,-1-3 11,1 1 0,0-1 0,1 0 0,0 0 0,0-1 0,0 1 0,0-1 0,1 0 0,0 0 0,0 0 0,0 0 0,1-1 0,-1 0 0,1 0 0,0-1 0,0 0 0,7 3 0,4 1 52,0 0 0,1-1 0,0-1 0,0-1 0,23 3 0,-24-6-242,0 0 0,0-1 0,0 0 0,28-5 0,-34 2-1312,1 1 0,-1-2 0,1 1-1,11-7 1,-8-1-4553,-6 3 1973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1:25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42 8128,'-21'-17'3680,"34"14"-3168,5-2 1376,9 10-1120,18-10 831,9 5-927,18-3-96,4-2-352,22-3-64,-3 8-96,5 0-64,-16 4 32,-16 0-256,-14 4 128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1:26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49 7296,'-80'-36'3328,"44"27"-2912,22 6-544,9 6-32,15-3-96,4 9 160,34-6-4864,7 5 2720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1:27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213 633 2656,'0'-1'81,"0"1"-1,-1-1 1,1 0-1,0 0 1,-1 0 0,1 0-1,0 0 1,0 1 0,0-1-1,0 0 1,0 0 0,0 0-1,0 0 1,0 0 0,0 0-1,1 1 1,-1-1-1,0 0 1,0 0 0,1 0-1,0-1 1,2-8 2155,-4 6-1589,1 0 0,0 0 0,-1 0 0,0 1 0,0-1 0,0 0 0,0 0 0,-3-4-1,3 7-503,1-1-1,-1 1 0,0 0 1,0-1-1,0 1 0,0 0 0,0 0 1,0-1-1,0 1 0,0 0 1,0 0-1,0 0 0,-1 1 1,1-1-1,0 0 0,-1 0 0,1 1 1,0-1-1,-1 1 0,1-1 1,-1 1-1,1-1 0,-3 1 1,-3 0-24,0 1 0,0 0 0,0 1 0,1 0 0,-1 0 0,1 0 1,-1 1-1,1-1 0,0 2 0,0-1 0,0 1 0,-10 7 1,8-4-58,0 0 0,0 1 1,1-1-1,0 1 0,0 1 1,1-1-1,-9 16 0,12-18-4,1-1-1,0 1 0,0 0 0,0-1 1,0 1-1,1 0 0,0 0 0,0 0 1,1 0-1,0 10 0,0-13-24,1 0-1,-1 0 1,1 0 0,-1 0-1,1 0 1,0-1 0,0 1-1,1 0 1,-1-1 0,1 1-1,-1-1 1,1 1 0,0-1-1,-1 1 1,1-1-1,1 0 1,-1 0 0,0 0-1,0-1 1,1 1 0,-1 0-1,1-1 1,5 3 0,-3-2 6,0 0 0,1-1 1,-1 1-1,1-1 1,0 0-1,-1-1 0,1 1 1,0-1-1,-1-1 0,1 1 1,0-1-1,-1 0 0,1 0 1,-1 0-1,1-1 0,-1 0 1,0 0-1,1 0 1,-1 0-1,9-7 0,-8 5 5,0-1 0,0 0 0,0 0-1,0-1 1,-1 0 0,1 0-1,-2 0 1,1 0 0,-1-1 0,0 0-1,0 0 1,-1 0 0,0 0 0,4-13-1,-4 7-59,-1 0-1,0 0 0,0-20 1,-2 26-29,-1-1 1,1 0 0,-1 1-1,0-1 1,-1 1 0,0-1-1,-3-8 1,3 12 13,0 1 0,0 0 0,-1-1 0,1 1 0,-1 0 0,-5-5 0,7 7 7,-1-1 0,1 1 0,-1 0-1,0-1 1,0 1 0,0 0 0,0 0 0,0 0 0,0 1 0,0-1 0,0 0 0,0 1 0,-3-1-1,4 1 11,0 0 0,0 0 0,0 1 0,0-1 0,0 0 0,0 1-1,0-1 1,0 1 0,1-1 0,-1 1 0,0 0 0,0-1-1,0 1 1,0 0 0,1 0 0,-1 0 0,0-1 0,1 1 0,-1 0-1,1 0 1,-1 0 0,1 0 0,-1 0 0,1 0 0,-1 0 0,1 0-1,0 0 1,0 0 0,0 0 0,-1 0 0,1 0 0,0 0-1,1 2 1,-2 0 21,1 0-1,0-1 1,0 1 0,1 0-1,-1 0 1,1-1-1,-1 1 1,1 0-1,0-1 1,0 1-1,0 0 1,0-1 0,2 4-1,-2-4 11,1-1-1,-1 1 1,1 0-1,-1-1 1,1 1-1,0-1 1,0 1-1,0-1 1,-1 0-1,1 0 1,0 0-1,0 0 1,1 0-1,-1 0 1,0-1-1,0 1 1,0-1-1,0 1 1,1-1-1,-1 0 1,0 0-1,0 0 1,1 0-1,-1 0 1,0-1-1,0 1 1,0-1-1,1 1 1,-1-1-1,0 0 1,0 0-1,0 0 1,3-1-1,5-4 123,0-1-1,-1 0 1,1-1-1,15-16 1,-16 15-124,17-17 115,0-2-1,-2-1 1,-2 0-1,0-2 1,-2-1-1,26-55 1,48-154-71,-90 234-320,-4 13 138,-2 15 53,-47 188-74,-33 96 205,-37 116 636,107-382-554,-82 240 1026,92-276-1101,1 1-1,0-1 1,-1 0 0,0-1 0,0 1 0,0 0 0,0 0 0,-3 2 0,5-5-59,0 0 1,0 1 0,0-1 0,-1 0-1,1 0 1,0 0 0,0 0 0,0 1 0,-1-1-1,1 0 1,0 0 0,0 0 0,0 0-1,-1 0 1,1 0 0,0 0 0,0 0-1,-1 1 1,1-1 0,0 0 0,0 0-1,-1 0 1,1 0 0,0 0 0,-1 0 0,1-1-1,0 1 1,0 0 0,-1 0 0,1 0-1,0 0 1,0 0 0,0 0 0,-1-1-1,0 0 10,1 0 0,0 0 0,-1 0 0,1 0 0,0 0 0,0 0 0,-1 0 0,1 0 0,0 0 0,0 0 0,0 0 0,0 0 0,0 0 0,1-2 0,0-4 1,0-1 1,0 1-1,1-1 1,0 1-1,1 0 1,-1-1-1,1 1 1,1 1-1,-1-1 0,10-12 1,-5 9-8,0 1-1,0 1 1,1-1-1,1 1 1,-1 1 0,14-9-1,3 1 1,1 1 0,1 2 0,0 1 0,53-14 1,-47 16-67,66-16 345,-79 21-569,0 0 0,36 0 0,-34 5-3078,0 3 896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32:52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11296,'-5'11'4192,"10"20"-3264,9 24-257,-7-24 1537,3 8-1344,-5 1 1216,3-2-1216,-3 1-32,-2-3-480,2-2-448,0-6 32,-5-4-640,4-4 416,-4-8-3200,4-5 1920,6-11-4735,6-8 3519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1:29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1131 4224,'0'0'105,"0"0"0,1 1 0,-1-1 0,0 0 0,1 1-1,-1-1 1,1 0 0,-1 0 0,1 1 0,-1-1 0,0 0 0,1 0 0,-1 0 0,1 0 0,-1 1 0,1-1 0,-1 0 0,1 0 0,-1 0-1,1 0 1,-1 0 0,1 0 0,-1-1 0,1 1 0,-1 0 0,1 0 0,0 0 0,19-6 2119,4-8-1145,-1-1 0,0-1-1,-1 0 1,32-33-1,71-90 256,-102 112-1047,14-18 145,50-76 1,-71 95-323,-1-2-1,-1 1 1,-2-2-1,14-46 1,7-65-84,-32 135-121,0-1 0,0 1 0,-1-1 0,0 1 0,-1-11 0,-1 15-123,0 4 148,-3 8 27,-25 86-52,6-18 57,10-36 256,-13 68 0,24-95-84,1 1 0,1 0 1,0-1-1,1 1 0,1 0 0,1 0 0,4 23 0,4-11 406,-9-28-495,-1 0 1,1 0-1,-1 0 0,1 1 1,0-1-1,-1 0 1,1 0-1,0 0 0,0-1 1,-1 1-1,1 0 1,0 0-1,0 0 0,0-1 1,0 1-1,0 0 1,0-1-1,0 1 0,1-1 1,-1 1-1,0-1 1,2 1-1,-1-1 22,1-1 0,-1 1 0,0-1 0,1 0 0,-1 1 0,0-1 0,0 0 0,0 0 0,0-1 0,0 1 0,0 0 0,3-3 0,23-24 201,-19 20-207,155-148 206,-127 115-216,-1-2 1,48-77-1,123-245-104,-178 291-112,-26 69 106,-3 4 50,0 1 0,1 0 1,-1 0-1,0-1 1,0 1-1,1 0 0,-1 0 1,0-1-1,0 1 0,0 0 1,1-1-1,-1 1 1,0 0-1,0-1 0,0 1 1,0-1-1,0 1 1,0 0-1,0-1 0,0 1 1,0 0-1,0-1 0,0 1 1,0 0-1,0-1 1,0 1-1,0 0 0,0-1 1,-1 1-1,1 0 1,0-1-1,0 1 0,0-1 1,-6 10-259,-21 58 170,-65 155 258,63-162 98,-58 93-1,-25 2 254,73-102 448,33-48-628,6-7-2,11-13-32,5 2-338,0 0 0,0 2 0,1-1 0,0 2 0,1 0 0,0 2 0,28-10 0,-44 17 15,1 0 0,-1 0 0,0 1-1,0 0 1,0-1 0,1 1 0,-1 0 0,0 0-1,1 0 1,-1 0 0,0 0 0,0 1 0,1-1-1,-1 1 1,0 0 0,0-1 0,0 1 0,0 0-1,0 0 1,3 2 0,-2 0-14,0 0 1,0 0-1,0 0 0,-1 1 1,1-1-1,-1 1 0,0-1 1,0 1-1,-1 0 0,3 4 1,3 11 97,-4-9 93,1 0 0,9 16 0,-12-23-124,1-1 0,0 1 0,-1-1 1,1 0-1,0 0 0,0 0 0,0 0 1,1 0-1,-1 0 0,0 0 0,1-1 1,-1 1-1,1-1 0,4 2 0,-4-2 10,0-1 0,0 0 0,-1 0 0,1 0 0,0 0 0,0 0 0,-1 0-1,1-1 1,0 1 0,0-1 0,-1 0 0,1 0 0,-1 0 0,1 0 0,4-3 0,3-2 58,1-1 1,9-9-1,-8 6-49,0-2 0,-1 1 0,12-18 1,14-14-450,-40 63-259,1-6 727,1 0 0,0 1 1,1-1-1,1 1 0,0-1 1,1 0-1,1 1 1,7 23-1,-8-34-17,-1-1 0,0 0 1,1 0-1,0 0 0,0-1 1,0 1-1,0 0 0,0-1 0,0 1 1,4 2-1,-4-4-6,-1 0 0,1 0-1,-1 0 1,1 0 0,0 0 0,0 0-1,-1-1 1,1 1 0,0 0 0,0-1-1,0 0 1,0 1 0,0-1 0,0 0-1,0 0 1,0 0 0,-1 0 0,1-1-1,2 1 1,4-3 40,-1 1-1,0-1 1,0 0-1,-1 0 1,10-7-1,33-25 133,-22 14-82,5 0-75,39-31-185,-49 33 82,1 1 36,0-2 0,-1-1 0,23-28 1,-43 46-38,-1 1 17,0 1 0,0 0-1,0 0 1,0 0 0,0-1-1,0 1 1,0 0 0,0 1-1,1-1 1,1-1 0,-3 2 24,1 0 0,-1 0 0,0 0 1,0 0-1,1 1 0,-1-1 0,0 0 1,0 0-1,1 1 0,-1-1 0,0 0 1,0 1-1,1-1 0,-1 0 0,0 0 1,0 1-1,0-1 0,0 0 0,0 1 1,0-1-1,1 0 0,-1 1 1,0-1-1,0 1 0,0-1 0,0 1 1,-3 27-27,-1 0 1,-1 0 0,-15 46 0,19-70 39,-5 18 68,-2 0-1,0-1 1,-1 0 0,-1-1 0,-1 0 0,-20 27 0,30-45-39,0-1-1,0 1 1,0-1-1,-1 1 1,1-1-1,0 0 1,-1 0-1,1 0 0,-1 0 1,1 0-1,-1 0 1,1 0-1,-1 0 1,0-1-1,1 1 1,-4 0-1,4-1-8,0 0-1,0 0 1,0 0-1,-1 0 0,1-1 1,0 1-1,0 0 1,0-1-1,0 1 1,0-1-1,0 1 0,0-1 1,0 1-1,0-1 1,0 0-1,0 1 1,0-1-1,1 0 1,-2-1-1,-1-2-5,0 0 0,1 1 0,0-1 0,0 0 0,0-1 0,0 1 0,1 0 1,0-1-1,-1 1 0,2 0 0,-2-9 0,2 8-44,0 0 0,0 0 0,0 0 0,0 0 0,1 0 0,0 0 0,0 0 0,1 0 0,3-8 0,-4 9 15,1 1 0,0 0-1,0 0 1,0 1 0,0-1 0,1 0-1,-1 1 1,1-1 0,0 1-1,-1 0 1,1 0 0,0 0-1,0 0 1,7-2 0,-3 0-14,1 2 0,0-1 1,0 1-1,0 0 0,0 1 0,0 0 1,1 0-1,-1 1 0,15 1 1,-8 1-86,0 1 0,-1 0 1,1 1-1,19 9 1,-12-5-1245,-15-6-389,0 0 1,0 1-1,0 0 0,-1 0 0,7 5 0,-9 1-3520,1 2 1818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1:29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21 9152,'-18'-9'4128,"28"1"-3584,-7 5-512,12 3-128,2 0-96,6 8 96,-5-5-1056,4 6 608,-9-1-3776,5 4 2400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1:30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29 120 7968,'-29'-12'3616,"48"4"-3136,7-1 512,11 1-640,52-12 480,14 5-480,50-13-32,-3 8-192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1:33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1062 3136,'-7'3'988,"-4"3"4146,11-7-4979,0 1 0,0-1-1,1 1 1,-1-1-1,0 1 1,0-1 0,1 1-1,-1-1 1,0 1-1,1-1 1,-1 1 0,1-1-1,-1 1 1,0 0-1,1-1 1,-1 1-1,1 0 1,-1-1 0,1 1-1,0-1 1,5-3 689,100-89 4306,-46 42-4378,-2-2 0,54-65 0,-97 99-637,-1 0-1,-1-1 0,-1-1 0,0 0 0,9-28 1,-8 25-288,-13 24 145,0 0-1,0 0 0,0 0 0,0 0 0,0 0 1,0 0-1,0 0 0,0 0 0,0 1 1,0-1-1,0 0 0,0 0 0,0 0 0,0 0 1,0 0-1,0 0 0,0 0 0,0 0 0,0 0 1,0 0-1,0 0 0,0 0 0,0 0 1,0 0-1,0 0 0,0 0 0,0 0 0,0 0 1,1 0-1,-1 0 0,0 0 0,0 0 0,0 0 1,0 0-1,0 0 0,0 0 0,0 0 1,0 0-1,0 0 0,0 0 0,0 0 0,0 0 1,0 0-1,-5 13-167,-2 1 175,1 0 1,0 1-1,1-1 1,1 1-1,0 0 0,1 0 1,0 0-1,0 24 1,3-27 70,1 0 0,0 0 0,0-1-1,5 18 1,-5-26-17,0 1 0,0 0 0,1-1 0,-1 0 0,1 1 0,0-1 0,0 0 0,0 0-1,0 0 1,0 0 0,1 0 0,-1 0 0,1-1 0,0 1 0,0-1 0,0 0 0,0 0-1,3 2 1,-4-3-9,0-1 0,0 1 0,0-1 0,1 0-1,-1 1 1,0-1 0,0 0 0,0 0 0,0 0 0,0-1-1,0 1 1,0 0 0,0-1 0,0 1 0,0-1-1,0 0 1,0 0 0,2-1 0,5-3 67,0 0 0,11-10 0,-12 9-50,251-171 526,-254 174-599,0 0 0,0 0 0,10-3 0,-14 6 4,0-1 0,0 1 0,-1 0 0,1 0 0,0 0 0,0 0 0,0-1 0,0 1 0,0 1 0,0-1 0,0 0 1,2 0-1,-3 1 4,1-1 0,-1 0 0,1 0 0,-1 1 0,0-1 0,1 0 0,-1 1 0,0-1 1,1 0-1,-1 1 0,0-1 0,0 1 0,1-1 0,-1 0 0,0 1 0,0-1 1,0 1-1,1-1 0,-1 1 0,0-1 0,0 1 0,0-1 0,0 1 0,0-1 0,0 1 1,0 0-1,-1 16 44,-1 0 1,0 0 0,-7 22 0,0 2 36,3-12 9,3-19 19,1 0 0,0 0 0,0 1 0,1-1 0,0 0 0,2 15 0,-1-24-93,0-1 1,0 0-1,1 1 0,-1-1 0,0 0 1,0 0-1,1 1 0,-1-1 1,0 0-1,0 0 0,1 0 0,-1 1 1,0-1-1,0 0 0,1 0 1,-1 0-1,0 0 0,1 0 1,-1 1-1,0-1 0,1 0 0,-1 0 1,0 0-1,1 0 0,-1 0 1,0 0-1,1 0 0,-1 0 1,1 0-1,-1 0 0,0-1 0,1 1 1,-1 0-1,0 0 0,0 0 1,1 0-1,-1 0 0,0-1 1,1 1-1,-1 0 0,0 0 0,0 0 1,1-1-1,-1 1 0,0 0 1,0 0-1,1-1 0,-1 0 1,57-58 323,-12 10-288,93-79-299,-136 126 220,-1 1-1,1-1 1,-1 1 0,1 0 0,0 0-1,0 0 1,0 0 0,0 0 0,0 0-1,0 0 1,0 1 0,3-2 0,-4 2 22,-1 0 1,1 0-1,-1 1 1,1-1 0,-1 0-1,1 0 1,-1 0-1,1 0 1,-1 0-1,0 0 1,1 1 0,-1-1-1,1 0 1,-1 0-1,1 1 1,-1-1 0,0 0-1,1 1 1,-1-1-1,1 1 1,0 0 9,-1 0 1,1 0-1,-1 0 0,0 0 1,1 0-1,-1 0 0,0 1 1,1-1-1,-1 0 0,0 0 1,0 0-1,0 2 1,-4 45-85,3-39 88,0 0 1,0 0 0,0 1-1,2-1 1,-1 0-1,1 0 1,0 0 0,1 0-1,3 11 1,-5-18 9,1-1 0,0 1 0,-1-1 0,1 1 0,0-1 0,0 0 0,-1 1 0,1-1 0,0 0 0,0 0 0,1 1 0,-1-1-1,0 0 1,0 0 0,0 0 0,1-1 0,-1 1 0,1 0 0,-1 0 0,0-1 0,1 1 0,-1-1 0,1 1 0,-1-1 0,1 0 0,0 1 0,-1-1 0,1 0 0,-1 0 0,1 0 0,0 0 0,-1 0 0,1-1 0,-1 1 0,1 0 0,-1-1 0,1 1 0,2-2 0,6-3 51,-1 1 0,1-2 0,-1 1 0,14-11 0,-19 13-47,41-30 206,67-51-138,-89 65-100,-1-2 0,35-42-1,-35 33-28,28-52-1,13-39 134,-35 60-212,-2-2 0,34-125 0,-59 184 108,-1 2-27,1 0 0,0-1 0,-1 1 0,1-1 0,-1 1 0,0-1 0,0 0 0,0 1 0,0-1 0,-1-3 0,1 6 30,0-1 1,0 1-1,0 0 1,0 0 0,0-1-1,0 1 1,0 0-1,0 0 1,0 0 0,-1-1-1,1 1 1,0 0-1,0 0 1,0 0 0,0-1-1,0 1 1,-1 0-1,1 0 1,0 0 0,0 0-1,0 0 1,-1-1 0,1 1-1,0 0 1,0 0-1,0 0 1,-1 0 0,1 0-1,0 0 1,0 0-1,-1 0 1,1 0 0,0 0-1,-10 4-133,-8 13 52,16-14 47,-5 4 17,0 2 0,1-1 0,0 1-1,0-1 1,1 2 0,-7 14 0,-17 62 73,26-77-24,-10 34-18,1 1 0,3 0 1,1 0-1,2 1 1,1 67-1,5-100 7,1 1-1,1-1 1,0 0 0,0 0-1,2 1 1,-1-2 0,10 21-1,-10-26 8,1 1 0,0-1 0,0 0-1,0 0 1,1 0 0,0 0 0,0-1 0,0 0-1,1 0 1,0 0 0,0-1 0,0 0 0,0 0-1,9 3 1,-10-5 12,0 0 0,0-1-1,1 0 1,-1 0 0,1 0 0,-1 0-1,1-1 1,-1 0 0,1 0 0,-1-1-1,1 0 1,-1 0 0,0 0 0,1 0-1,-1-1 1,0 0 0,6-3 0,-6 3-15,0 0 0,-1-1 1,1 1-1,-1-1 0,0-1 0,1 1 1,-2 0-1,1-1 0,0 0 1,-1 0-1,1 0 0,-1 0 0,0-1 1,0 1-1,-1-1 0,0 0 1,3-7-1,-4 8-20,0 0 1,-1 0-1,1 0 1,-1 0-1,0 0 1,0 0-1,-1 0 0,1 1 1,-1-1-1,0 0 1,-2-7-1,2 9-15,1 1 0,-1 0 1,1 0-1,-1 0 0,1 0 0,-1 0 0,0 0 0,0 0 1,0 0-1,0 0 0,1 1 0,-1-1 0,0 0 0,0 1 1,0-1-1,-1 0 0,0 0 0,0 1-3,1 0-1,0-1 0,-1 1 1,1 0-1,-1 0 1,1 0-1,-1 1 1,1-1-1,0 0 1,-1 0-1,1 1 1,-1-1-1,1 1 1,0-1-1,-1 1 1,1 0-1,0-1 1,-2 2-1,-3 3 9,-1-1 0,1 1-1,0 0 1,1 1 0,-1-1 0,1 1-1,0 0 1,1 0 0,0 1 0,-1-1-1,2 1 1,-1 0 0,-3 12 0,6-16 17,0 1 1,0 0 0,0 0-1,1 0 1,-1 0 0,1-1-1,0 1 1,0 0 0,0 0-1,1 0 1,0 0 0,-1 0-1,1 0 1,1-1 0,-1 1-1,0 0 1,1-1 0,0 1-1,0-1 1,0 0 0,0 1-1,0-1 1,1 0 0,0 0-1,-1-1 1,1 1 0,0 0 0,0-1-1,5 3 1,-5-3 16,0-1 0,0 1 0,1-1 0,-1 0 0,0 0 0,1 0 0,-1 0 0,1 0 0,-1-1 0,1 0 0,-1 0 0,1 0 0,-1 0 0,1 0 0,-1-1 0,5 0 0,7-3 56,0-1-1,20-7 0,-29 9-65,99-36 170,98-43-486,-197 80 160,-7 5-2,-3 8 93,4-9 53,-1 0 0,1 1 0,0-1 0,-1 0 0,1 1 0,0-1 0,0 1 0,0-1 0,1 0 0,-1 1 0,1-1 0,-1 0 0,1 1 0,0-1 0,-1 0 0,1 0 0,1 0 0,-1 0 0,0 0 0,0 0 0,1 0 0,-1 0 0,1 0 0,2 2 0,-1 0 20,1 0 0,0-1 0,0 1 1,0-1-1,1 0 0,-1 0 0,1 0 0,-1 0 1,1-1-1,0 0 0,0 0 0,0 0 0,1-1 0,-1 1 1,0-1-1,0-1 0,7 1 0,-3 0 21,0-1 0,0 0 0,0 0-1,0-1 1,0 0 0,0-1 0,0 0-1,0 0 1,0-1 0,-1 0 0,11-6 0,4-2 55,-1-2 0,0-1 1,24-20-1,53-43 35,-95 74-168,1 0 0,0 1 0,-1-1 0,1 1 0,0 0 0,0 0 0,0 1 0,0-1 0,9 0 0,-12-1-64,0 1 57,-1 3-95,-19 6-2,8-2 129,0 2 1,0-1 0,0 1 0,1 1-1,0-1 1,0 2 0,1-1 0,0 1 0,1 0-1,0 1 1,-7 12 0,11-16 34,1 1 0,0 0 1,0-1-1,1 1 0,-1 0 1,2 0-1,-1 0 0,1 0 0,0 0 1,0 0-1,1 0 0,0 0 0,0-1 1,4 14-1,-4-17-3,1 0 0,-1-1 1,1 0-1,-1 1 0,1-1 0,0 0 1,0 0-1,-1 0 0,2 0 0,-1 0 1,0 0-1,0 0 0,1-1 0,-1 1 0,1-1 1,-1 0-1,1 1 0,-1-1 0,1-1 1,0 1-1,-1 0 0,1 0 0,3-1 1,5 1 59,1-1-1,-1 0 1,0-1 0,15-2 0,-22 2-54,55-9 41,0-3 0,0-2 0,64-27 0,-97 32-60,0-2 0,47-28 0,-63 34 26,-1-1 0,1 0 0,-1-1-1,0 0 1,-1-1 0,0 1-1,-1-2 1,0 1 0,10-17 0,-14 21-28,0-1-24,1 0 0,-1-1 0,0 0-1,-1 0 1,1 0 0,-1 0 0,-1 0-1,2-13 1,-2 19 13,-1 0 0,0 1 0,0-1 0,0 1 0,0-1 0,0 1 0,0-1 0,0 1 1,-1-1-1,1 0 0,0 1 0,0-1 0,0 1 0,-1-1 0,1 1 0,0-1 0,0 1 0,-1-1 0,1 1 0,0 0 0,-1-1 0,1 1 0,-1-1 0,1 1 0,0 0 0,-2-1 0,1 1-5,1 0 0,-1-1 1,0 1-1,0 0 0,0 0 0,0 0 0,0 0 0,0 1 0,1-1 0,-1 0 0,0 0 0,0 0 1,0 1-1,0-1 0,0 1 0,-5 2-33,0 0 1,1 1-1,-7 6 1,11-10 51,-16 14-30,-48 41-213,55-46 214,1 1-1,0 0 1,1 0 0,-10 16 0,17-23 28,0-1-1,0 0 1,0 0-1,0 0 1,0 1 0,0-1-1,1 0 1,-1 1-1,1-1 1,-1 0 0,1 1-1,0-1 1,0 1 0,0-1-1,0 1 1,1-1-1,-1 0 1,1 4 0,1-3 9,-1-1 0,0 1 0,1 0 1,-1-1-1,1 1 0,0-1 1,0 1-1,0-1 0,0 0 0,1 0 1,-1 0-1,5 3 0,-1-1 40,-1-1-1,1 0 1,0-1-1,-1 1 1,1-1-1,0-1 1,1 1-1,-1-1 1,0 0-1,0 0 0,1-1 1,-1 1-1,10-2 1,-1-3-17,1 0 1,-1-1-1,-1 0 1,22-12-1,-1 1 6,66-34 29,9-4-275,-91 51 30,-19 3 166,0 0 1,1 0-1,-1 0 1,1 0-1,-1 0 0,0 0 1,1 0-1,-1 0 1,1 0-1,-1 0 0,0 0 1,1 0-1,-1 1 1,0-1-1,1 0 1,-1 0-1,0 0 0,1 1 1,-1-1-1,0 0 1,1 0-1,-1 1 0,0-1 1,1 0-1,-1 0 1,0 1-1,0-1 0,1 0 1,-1 1-1,0-1 1,0 0-1,0 1 1,0-1-1,0 1 0,1-1 1,-1 0-1,0 1 1,0-1-1,0 0 0,0 1 1,0-1-1,0 1 1,0-1-1,0 0 1,-1 1-1,-2 12-75,-1-1-1,-1 0 1,0 0-1,-13 22 1,-6 11 84,-55 162 217,38-89 1,22-68-69,-31 92 47,44-120-188,-6 22 332,11-41-247,0 0 1,0 0 0,-1 0-1,1 0 1,-1-1-1,1 1 1,-1 0 0,0-1-1,-3 4 1,4-9 281,2-8-220,7-20-48,69-179-96,-58 169-25,2 0 0,50-74 0,-19 49-14,2 3 1,65-60-1,-83 92-152,-33 29 141,0 0 1,0 0-1,0 0 1,0 0-1,0 1 1,1-1-1,-1 1 1,1 0-1,-1 0 1,4-1-1,-6 2 28,0 0 1,0 0-1,0 0 0,0 0 0,0 0 0,0 0 1,0 1-1,1-1 0,-2 0 0,1 0 0,0 1 1,0-1-1,0 1 0,0-1 0,0 1 1,0-1-1,0 1 0,0-1 0,-1 1 0,1 0 1,0-1-1,0 1 0,-1 0 0,1 0 0,-1 0 1,1-1-1,0 1 0,-1 0 0,0 0 0,1 0 1,-1 0-1,0 0 0,1 0 0,-1 0 1,0 0-1,0 0 0,0 0 0,0 2 0,1 1-3,-1 1 1,-1-1-1,1 1 0,0-1 0,-1 1 0,0-1 0,-2 7 0,-3 6 53,-1-1 0,-1 0 0,0 0 0,-1-1 0,0 0 0,-1 0 0,-1-1 0,-1-1 0,-24 23 0,34-34-26,0 0 0,-1 0 0,0-1 0,1 1 0,-1-1 0,0 1 0,0-1 1,0 0-1,1 0 0,-1 0 0,-1 0 0,1-1 0,0 1 0,0-1 0,0 0 0,0 0 0,0 0 1,0 0-1,0-1 0,0 1 0,-5-2 0,5 0 0,0 1 0,0-1 0,0 1 0,0-1 0,0 0 0,0 0 1,1 0-1,-1-1 0,1 1 0,0 0 0,-1-1 0,1 0 0,0 1 0,1-1 0,-1 0 0,0 0 1,1 0-1,0 0 0,-2-7 0,2 9-19,1-1 0,-1 1 1,1 0-1,0-1 0,-1 1 0,1-1 1,0 1-1,0 0 0,0-1 1,0 1-1,0-1 0,1 1 0,-1 0 1,0-1-1,1 1 0,-1 0 0,1-1 1,-1 1-1,1 0 0,-1-1 1,1 1-1,0 0 0,0 0 0,0 0 1,0 0-1,-1 0 0,2 0 1,-1 0-1,0 0 0,0 0 0,0 0 1,0 0-1,0 1 0,1-1 0,-1 0 1,2 0-1,6-1-23,-1-1 1,1 2-1,-1-1 1,18 0-1,-12 1-11,16-1 17,29 3 0,24-1 34,-72-1 14,0 0-1,1-1 1,-1-1 0,0 1 0,13-6-1,-10 1-6,-1-1 0,0 0 0,-1 0 0,13-12 0,-13 11-18,7-7 23,0-1 0,-2 0-1,23-29 1,36-62-55,71-143 98,-136 231-70,58-119-65,-62 122-40,-2-1-149,-5 18 251,0 0 0,0 0 0,0 0-1,0 0 1,0 0 0,0-1 0,0 1-1,0 0 1,0 0 0,0 0 0,0 0-1,0 0 1,0 0 0,0-1-1,-1 1 1,1 0 0,0 0 0,0 0-1,0 0 1,0 0 0,0 0 0,0 0-1,0 0 1,0-1 0,0 1 0,0 0-1,-1 0 1,1 0 0,0 0 0,0 0-1,0 0 1,0 0 0,0 0 0,0 0-1,-1 0 1,1 0 0,0 0 0,0 0-1,0 0 1,-10 6-286,3 1 269,-1 0 1,2 0 0,-1 1 0,1 0-1,-8 14 1,-13 27 111,-34 93 1,-5 61 3,52-150 7,2 1 1,3 0-1,2 1 0,0 62 0,9-50-681,-2-67 506,0 0 1,0 0-1,0 0 0,0 0 0,0-1 1,0 1-1,5-8-5428,-5 4 4621,0 0-1,-1-1 1,1 1-1,-1 0 1,0 0-1,0 0 1,0 0 0,0 0-1,-1 0 1,-3-6-1,-8-15-2055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1:34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63 208 7968,'-49'-29'3616,"35"10"-3136,14 7 2336,9 9-1632,14-14 223,3 2-831,19-10-192,0 9-224,18-4-96,0 5-32,1-2-2847,-6 5 1535,-23 4-4704,-12 8 3360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1:34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8 210 7232,'-8'-17'3264,"16"1"-2848,7 4 2272,2-5-1568,33-9 1087,8 1-1279,42-3 64,8 4-608,13 0 0,-5 12-256,6 4-192,-14 13 0,-9-2-96,-19 5 64,-20 0-4447,-20 4 2495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1:34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96 7296,'-72'-56'3328,"31"49"-2912,32 2 96,23-3-448,12 5-32,34-9-2784,2 7 1504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1:36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325 793 3808,'-6'-3'549,"5"3"-407,0-1 0,-1 1 0,1-1-1,0 1 1,0 0 0,-1-1 0,1 1-1,0 0 1,-1 0 0,1 0 0,-2 0-1,19-18 6826,19-29-4851,-16 18-1645,-2-1 1,0 0-1,-2-1 1,19-57-1,-18 40-340,44-139 549,-19 64-278,3-10 113,-43 132-537,-1 0 0,0 0 1,0 0-1,1 0 0,-1 0 0,0 0 1,0 0-1,0 0 0,0 0 0,0 0 0,0 0 1,0 0-1,0 0 0,-1 0 0,1 0 0,0-1 1,-1 2-1,0-3 0,1 3 16,0 0-1,0-1 1,-1 1-1,1 0 1,0 0 0,0 0-1,0 0 1,-1 0 0,1 0-1,0 0 1,0 0 0,-1 0-1,1 0 1,0 0-1,0 0 1,-1 0 0,1 0-1,0 0 1,0 0 0,0 0-1,-1 0 1,1 0 0,0 0-1,0 0 1,0 0-1,-1 0 1,1 0 0,0 1-1,0-1 1,-1 0 0,-9 12-66,2 1 17,0 2 0,-9 23 0,-33 89 292,-81 174 699,20-109 73,50-90-578,-148 254 1543,206-349-1299,12-16-380,7-11-96,36-39 45,192-167 69,-145 140-294,102-114 1,-90 66-95,-107 131-223,-5 7 180,-5 8 22,-29 54 51,-16 31 312,45-84-235,1 1-1,0 0 1,1 0-1,0 1 0,-1 17 1,4-30-20,1 0 0,0 0 0,0 0-1,0-1 1,0 1 0,0 0 0,0 0 0,0 0 0,0 0 0,1 0 0,-1 0 0,1 0-1,0 0 1,-1-1 0,1 1 0,0 0 0,0-1 0,0 1 0,0 0 0,1-1-1,-1 1 1,0-1 0,1 0 0,-1 1 0,0-1 0,1 0 0,0 0 0,-1 0 0,1 0-1,0 0 1,-1 0 0,5 1 0,1-1 83,1 1 0,-1-1 0,1 0-1,-1-1 1,1 0 0,14-2 0,17-2 57,1-2 0,-1-2-1,62-21 1,-72 19-128,0-2-1,-1-1 0,0-2 0,-1 0 0,29-23 1,-16 2 41,-32 27-154,1 1-1,14-11 1,-25 22-61,0 0 1,-1-1-1,1 1 0,0 1 1,-3 4-1,-4 8 88,-11 11-86,11-16 178,1 1 0,-12 22 0,18-31-8,0 1-1,1 0 0,-1-1 0,1 1 1,0 0-1,1 0 0,-1 0 0,0 0 1,1 0-1,0 0 0,0 0 0,0 0 1,1 0-1,1 6 0,-2-9 7,1 1-1,-1 0 0,1-1 1,0 1-1,-1-1 1,1 0-1,0 1 0,0-1 1,0 0-1,0 1 0,0-1 1,1 0-1,-1 0 1,0 0-1,0 0 0,1 0 1,-1 0-1,1 0 0,-1-1 1,1 1-1,-1 0 1,1-1-1,-1 1 0,1-1 1,-1 0-1,1 1 1,0-1-1,2 0 0,1 0 33,0 0-1,0 0 0,0-1 1,-1 0-1,1 0 0,0 0 1,0 0-1,7-4 0,-2 0-21,-1 1-1,0-2 1,0 1-1,0-1 1,-1-1-1,0 1 1,0-1-1,-1-1 1,1 0-1,6-9 1,-10 11-35,-1 0 1,1 1 0,-1-1 0,0 0-1,-1-1 1,1 1 0,-1 0 0,0-1-1,-1 1 1,0-1 0,0 0 0,0 1-1,-1-1 1,0 0 0,0 1 0,-1-1-1,-1-7 1,1 10-24,0 0-1,0 1 0,0-1 1,0 0-1,-1 1 1,0-1-1,0 1 0,0-1 1,0 1-1,-4-5 0,4 7 2,1 0-1,0 0 0,-1-1 0,1 1 0,0 0 0,-1 0 0,0 0 0,1 0 0,-1 1 1,0-1-1,1 0 0,-1 1 0,0-1 0,0 1 0,1 0 0,-1-1 0,0 1 0,0 0 1,0 0-1,1 0 0,-1 0 0,0 1 0,-3 0 0,-1 0-5,-1 1 0,1 0-1,-1 0 1,1 1 0,0 0-1,0 0 1,-11 8 0,17-11 26,0 0 1,0 0 0,0 0-1,0 0 1,0 0 0,0 0-1,0 0 1,0 0 0,0 0-1,0 0 1,0 0 0,0 0-1,0 0 1,-1 0 0,1 0-1,0 0 1,0 0 0,0 0-1,0 0 1,0 0 0,0 0 0,0 1-1,0-1 1,0 0 0,0 0-1,0 0 1,0 0 0,0 0-1,0 0 1,0 0 0,0 0-1,0 0 1,0 0 0,0 0-1,0 0 1,0 0 0,0 0-1,0 0 1,0 1 0,0-1-1,0 0 1,0 0 0,0 0 0,0 0-1,0 0 1,0 0 0,0 0-1,0 0 1,0 0 0,0 0-1,0 0 1,0 0 0,0 0-1,0 0 1,0 0 0,1 0-1,-1 0 1,0 1 0,0-1-1,0 0 1,0 0 0,0 0-1,0 0 1,7-1 66,8-4 47,-14 5-91,73-26 76,-36 12-46,64-15 0,-76 24-63,-3-1-42,-1 2-1,2 1 1,-1 0-1,42 2 1,-62 1 30,1 1 0,-1 0 0,1-1 0,-1 1 0,0 0 0,1 1 1,-1-1-1,0 1 0,0-1 0,0 1 0,0 0 0,0 0 1,0 0-1,-1 1 0,1-1 0,-1 1 0,1-1 0,-1 1 1,3 6-1,-2-6 10,-2 1 1,1 0 0,0 0 0,-1 0-1,0 0 1,0 0 0,0 1-1,-1-1 1,1 0 0,-1 0 0,0 1-1,0-1 1,0 0 0,-1 0-1,-1 8 1,-1-2 63,-1 0-1,0-1 1,0 0-1,-1 0 1,0 0 0,0 0-1,-1-1 1,-1 0-1,1 0 1,-1 0-1,0-1 1,-1 0 0,-8 6-1,8-7 232,10-5 53,19-9 29,-3-2-333,0-1 0,-1 0 1,25-22-1,42-46-91,-47 42-193,-33 33 211,1 0 0,-1 1 0,9-6 1,-13 9 31,1-1 1,0 0 0,0 1-1,0 0 1,-1-1 0,1 1 0,0-1-1,0 1 1,0 0 0,0 0-1,0-1 1,-1 1 0,1 0-1,0 0 1,0 0 0,0 0 0,0 0-1,0 0 1,0 0 0,0 1-1,0-1 1,-1 0 0,1 0 0,0 1-1,0-1 1,0 0 0,0 1-1,-1-1 1,1 1 0,0-1-1,0 1 1,0 0 0,1 1 3,-1 0 0,0 0 0,0 0 0,-1 0 0,1 0 1,0 0-1,-1 1 0,1-1 0,-1 0 0,1 0 0,-1 3 0,-1 29-44,0-25 15,-10 70 28,8-59 143,2-20-114,1 1-1,0-1 1,0 1 0,0-1-1,0 1 1,0-1 0,0 1-1,0 0 1,-1-1 0,2 1-1,-1-1 1,0 1-1,0-1 1,0 1 0,0-1-1,0 1 1,0-1 0,1 1-1,-1-1 1,0 1 0,0-1-1,1 1 1,-1-1 0,1 2-1,-1-2-6,1 0 0,0 0 0,-1 0 0,1 0 0,-1 0 0,1 0 0,0 0 0,-1 0 0,1 0 0,-1 0 0,1 0 0,0-1 1,-1 1-1,1 0 0,-1 0 0,1 0 0,-1-1 0,1 1 0,0-1 0,29-22 213,-25 18-208,10-7-12,-1 0 0,1 1 0,26-13 0,-37 22-32,1-1-1,0 1 1,0 1-1,0-1 1,0 1 0,0 0-1,0 0 1,0 0 0,1 1-1,-1 0 1,0 0 0,0 0-1,1 0 1,-1 1 0,0 0-1,0 0 1,8 3-1,3 4 25,-1 0 0,0 1 0,-1 1 0,19 15 0,26 18 250,-41-33 86,29 14 1,-39-21-886,0-1 0,0 1 0,0-1 0,0 0 0,0-1 0,15 1 0,-4-5-2722,-1-7-4240,-1 3 2517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1:40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73 287 1408,'21'-27'912,"-12"20"264,-3 4-485,17-18 2000,-21 19-2304,0 1-1,-1-1 1,0 1 0,1-1-1,-1 0 1,0 0-1,0 1 1,0-1-1,0 0 1,0 0 0,0 0-1,0-3 1,-1 5-311,0-1 0,0 1 0,-1-1 0,1 0 0,0 1 0,0-1 0,-1 1 1,1-1-1,0 1 0,-1-1 0,1 1 0,-1 0 0,1-1 0,-1 1 0,1-1 0,0 1 1,-1 0-1,0-1 0,1 1 0,-1 0 0,1 0 0,-1-1 0,1 1 0,-1 0 0,1 0 1,-1 0-1,0 0 0,1 0 0,-1 0 0,1 0 0,-1 0 0,0 0 0,1 0 1,-1 0-1,-1 0 0,-22 4 949,19-2-935,-1 1 0,1-1 0,0 1-1,0 0 1,0 1 0,1-1 0,-1 1 0,1 0 0,-1 0 0,1 0 0,1 1 0,-1-1-1,1 1 1,-6 10 0,3-5-2,1 1 0,1-1-1,0 1 1,0 0 0,1 0 0,-3 18-1,5-20-23,1-1-1,0 0 0,0 1 1,0-1-1,1 0 0,1 1 1,-1-1-1,4 9 0,-4-13-21,1-1-1,-1 1 1,0 0 0,1-1-1,0 0 1,0 1 0,0-1-1,0 0 1,1 0 0,-1 0-1,1 0 1,0 0 0,0-1-1,0 1 1,0-1-1,0 0 1,0 0 0,1 0-1,4 2 1,-5-3 1,-1-1-1,0 0 1,0 0 0,1 0 0,-1 0-1,0 0 1,0 0 0,1 0-1,-1-1 1,0 1 0,0-1-1,0 0 1,0 1 0,0-1-1,0 0 1,0 0 0,0-1-1,0 1 1,3-3 0,3-2 43,-1 0 1,0-1 0,7-9-1,-4 4-26,0-1 1,-1-1-1,-1 0 0,9-17 1,-13 22-40,0 0 1,-1-1 0,0 1-1,-1-1 1,0 0-1,0 0 1,0-18 0,-2 24-29,0 0-1,-1 0 1,1 0 0,-1-1 0,0 1 0,-1 0 0,1 0 0,-1 1 0,1-1 0,-1 0-1,0 0 1,-1 1 0,1-1 0,-1 1 0,1 0 0,-1-1 0,0 1 0,0 1 0,-1-1-1,1 0 1,0 1 0,-1 0 0,-3-3 0,-25-12-153,39 14 226,0 1 0,0-1 0,0 1 0,10-1 0,-3 0 25,92-20 338,-64 16-55,0-2 1,76-28-1,-82 20 206,51-35 0,-77 47-433,-10 4-138,0 1-1,1-1 1,-1 1 0,1 0-1,-1-1 1,1 1 0,0 0-1,-1 0 1,1-1 0,-1 1 0,1 0-1,-1 0 1,1 0 0,0 0-1,-1 0 1,1 0 0,-1 0-1,1 0 1,0 0 0,-1 0-1,1 0 1,-1 0 0,1 0-1,1 1 1,7 12 10,2 3-170,-3-5 186,-3-7-30,-1 1 1,0 0 0,-1 0-1,1 0 1,-1 0-1,0 1 1,0-1-1,0 1 1,-1 0-1,0 0 1,2 10 0,-2 1 30,-1 0 0,0 0 0,-3 24 0,0-16 14,2 32 1,1-21 50,-1-33-64,0 0-1,1 0 1,-1 1-1,1-1 1,0 0-1,2 5 1,-3-8-28,0 1 1,1 0-1,-1-1 0,0 1 1,0-1-1,0 1 1,1-1-1,-1 1 0,0-1 1,1 1-1,-1-1 1,0 1-1,1-1 0,-1 0 1,1 1-1,-1-1 1,1 0-1,-1 1 0,1-1 1,-1 0-1,1 1 1,-1-1-1,1 0 0,-1 0 1,1 0-1,-1 0 1,1 1-1,0-1 0,-1 0 1,1 0-1,-1 0 1,1 0-1,-1 0 0,1 0 1,0 0-1,-1-1 1,1 1-1,-1 0 0,1 0 1,-1 0-1,1-1 1,-1 1-1,1 0 0,-1 0 1,1-1-1,86-73 402,86-48-128,-154 109-443,-32 69-507,12-48 682,1 0-1,0-1 1,1 1 0,0 0 0,0 0-1,0-1 1,1 1 0,0 0 0,1-1-1,0 0 1,0 0 0,0 0-1,1 0 1,0 0 0,0-1 0,1 1-1,0-1 1,9 9 0,-9-10 5,0 0 0,1-1 0,-1 1 1,1-1-1,0 0 0,0-1 0,0 0 0,1 0 1,-1 0-1,1-1 0,0 0 0,-1 0 0,1 0 1,0-1-1,0 0 0,0-1 0,0 1 0,0-1 1,0-1-1,12-1 0,-10-1 42,0 1 0,0-2-1,0 1 1,0-1 0,-1-1 0,15-9 0,43-39 132,-27 21-106,194-138-211,-227 166 127,-3 3 0,1-2-1,-1 1 1,0 0 0,0-1 0,0 1 0,0-1 0,0 0 0,0 0 0,3-5 0,-19 11-420,-5 6 366,0 0 1,1 1 0,0 1 0,1 0 0,0 1 0,1 1 0,0 0-1,-15 20 1,22-24 63,0 1-1,0 0 1,2 1-1,-1 0 1,1 0-1,1 0 1,0 1-1,0 0 1,1 0-1,1 0 1,0 0-1,0 1 1,2-1-1,-1 15 1,2-24 10,0 1 0,0 0 0,1-1 0,-1 1 1,1 0-1,0-1 0,0 1 0,0-1 1,1 0-1,2 5 0,-4-7-13,1 0 0,0 0 0,0 0-1,-1 0 1,1 0 0,0 0 0,0 0 0,0 0 0,0 0 0,0 0-1,1-1 1,-1 1 0,0 0 0,0-1 0,0 1 0,1-1-1,-1 1 1,0-1 0,1 0 0,-1 1 0,0-1 0,1 0 0,-1 0-1,0 0 1,1 0 0,-1 0 0,0 0 0,1-1 0,1 1 0,3-2 11,-1-1 1,1 1 0,-1-1-1,1 0 1,-1-1 0,0 1-1,-1-1 1,1 0 0,0 0-1,-1 0 1,0-1 0,4-5-1,7-11 124,19-33-1,-29 45-90,40-77-127,-27 48-11,-16 36 86,-1-1-32,1 0 1,0 0 0,-1-1 0,1 1 0,-1 0 0,0-1-1,0 1 1,0 0 0,0-1 0,-1 1 0,0-1 0,1 1-1,-1-1 1,-1 1 0,1-5 0,0 8 24,0 0 0,-1-1 1,1 1-1,0 0 0,0 0 1,0 0-1,0 0 0,0 0 0,0 0 1,0 0-1,0 0 0,0 0 1,0 0-1,0 0 0,0-1 0,0 1 1,0 0-1,-1 0 0,1 0 0,0 0 1,0 0-1,0 0 0,0 0 1,0 0-1,0 0 0,0 0 0,0 0 1,0 0-1,-1 0 0,1 0 1,0 0-1,0 0 0,0 0 0,0 0 1,0 0-1,0 0 0,0 0 0,0 0 1,-1 0-1,1 0 0,0 0 1,0 0-1,0 1 0,0-1 0,0 0 1,0 0-1,0 0 0,0 0 1,0 0-1,0 0 0,0 0 0,0 0 1,0 0-1,-1 0 0,-6 9-144,-5 10-86,4-3 192,1-1-1,1 1 1,-8 30-1,-5 52 130,16-82-78,-16 108-5,-27 123 114,33-198-172,5-15 265,-1 0 0,-2-1 0,-18 37 0,27-65-182,-12 17 192,14-22-199,-1 1 0,0 0 0,0-1 0,1 1 0,-1 0 0,0-1 0,0 1 0,0-1 0,0 1 0,0-1 0,0 1 0,1-1 0,-1 0 0,0 0 0,0 1 0,0-1 0,0 0 0,0 0 0,-1 0 0,1 0 0,0 0 0,0 0 0,0 0 0,-1-1 0,-3-1 10,0 1 1,0-2 0,0 1 0,1-1 0,-1 1-1,1-1 1,0 0 0,0-1 0,0 1-1,0-1 1,0 0 0,-5-8 0,-3-4-82,-19-36-1,26 42 85,3 6-45,0-1 0,0 0 0,0 0 0,0 0 0,1-1 0,0 1 0,0 0 0,1 0 0,-1-1 1,1 1-1,0 0 0,0-1 0,1 1 0,0 0 0,0-1 0,0 1 0,4-9 0,-3 8-15,1 0 1,0 0-1,0 0 1,1 0-1,-1 1 1,1-1-1,0 1 1,1 0-1,0 0 1,-1 1-1,2 0 1,-1-1-1,8-4 1,127-84 39,-45 26 7,271-199-70,-350 253 78,-1-1 0,0 0 1,-1-1-1,0-1 0,17-26 0,-25 35-102,-5 6 48,0 0 0,0 0 0,0 0 0,0 0 0,0 0 0,0 0 0,-1 0 0,1-1 0,0 1 0,-1 0 0,1 0 0,0-2 0,-4 5-235,0 3 204,3-1 57,-2-1 0,1 1 0,0-1 0,-1 0 0,-2 4 0,-7 18-62,8-7 64,1 0 1,0 0-1,1 0 1,1 1-1,1-1 1,3 19 0,-2-24 36,1-1 0,4 14 0,-7-23-14,1 0-1,0 0 1,0-1-1,0 1 1,0-1 0,1 1-1,-1-1 1,1 1 0,0-1-1,-1 0 1,1 0-1,0 0 1,0 0 0,0 0-1,5 3 1,-6-5-16,0 1 1,1-1 0,-1 0-1,1 0 1,-1 1-1,0-1 1,1 0 0,-1 0-1,1-1 1,-1 1-1,1 0 1,-1 0-1,0-1 1,1 1 0,-1-1-1,0 1 1,0-1-1,1 0 1,-1 1 0,0-1-1,0 0 1,0 0-1,0 0 1,1 0 0,-1 0-1,0-1 1,5-4 32,-1 0 0,0-1 1,5-9-1,-5 8 10,15-23-31,2 2 0,39-44 0,-56 68-54,-1 0-1,2 0 1,-1 1-1,0 0 1,1 0-1,0 0 1,0 1-1,0-1 1,8-2 0,-13 6 13,0 0 1,0-1 0,0 1 0,1 0 0,-1 0 0,0 0-1,0 0 1,0 0 0,0 1 0,0-1 0,0 0 0,0 0-1,0 1 1,0-1 0,0 1 0,0-1 0,0 1 0,0-1-1,0 1 1,0-1 0,1 2 0,0 0 11,-1 0-1,0-1 1,1 1-1,-1 0 1,0 0 0,0 0-1,0 1 1,0-1 0,1 3-1,0 5 27,0-1-1,0 1 0,0 15 1,-2-24-24,1 23 53,9 107 382,-10-130-422,0-1 1,0 1-1,0-1 1,0 1-1,0-1 1,0 1-1,0-1 1,0 1-1,1-1 1,-1 1 0,0-1-1,0 0 1,0 1-1,0-1 1,1 1-1,-1-1 1,0 1-1,1-1 1,-1 0 0,0 1-1,1-1 1,-1 0-1,0 1 1,1-1-1,-1 0 1,0 0-1,1 1 1,-1-1 0,1 0-1,-1 0 1,1 0-1,-1 1 1,1-1-1,-1 0 1,0 0-1,1 0 1,-1 0 0,1 0-1,-1 0 1,1 0-1,-1 0 1,1 0-1,-1 0 1,1 0-1,-1 0 1,1-1 0,-1 1-1,1 0 1,-1 0-1,0 0 1,1-1-1,-1 1 1,1 0-1,-1 0 1,0-1 0,1 1-1,-1 0 1,1-1-1,4-3 94,0-1 0,0 1 1,6-8-1,-8 9-72,38-44 162,-23 25-204,35-32 0,-39 41 6,-6 6-41,0-1 0,0 1 0,0 1 0,1 0 0,0 0 0,1 0 0,16-6 0,-23 11 35,0 1 0,0-1-1,0 1 1,0 0 0,0 0 0,0 0 0,1 0 0,-1 1-1,0-1 1,0 1 0,0 0 0,0 0 0,0 0 0,0 0 0,-1 0-1,1 0 1,0 1 0,0 0 0,2 2 0,6 5 32,0 0 0,-1 1-1,11 12 1,6 7 39,-17-21 47,0 0 0,0-1 1,1-1-1,16 9 0,4-1-5757,-27-12 4391,11 11-8426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1:40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872 393 9632,'-48'-49'4384,"30"33"-3840,13 4 704,5 7-800,0-10-161,8 7-191,2 0-2783,3 4 1471</inkml:trace>
  <inkml:trace contextRef="#ctx0" brushRef="#br0" timeOffset="1">45 52 7232,'-45'-40'3264,"55"32"-2848,3 4-704,6 8 64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32:53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21 13632,'5'-20'5055,"-10"31"-3935,0 17-320,15-5-64,-2 12-576,-8 13 1824,0 5-1088,-5 0-160,2-3-480,-2-8-544,0-3 160,5-3-2720,5-1 1568,8 4-6175,-6 20 4191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1:49.5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366 88 2560,'4'-1'697,"0"0"0,0 0 0,0 0 0,0 0 0,0-1 0,0 0 0,0 0 0,0 0 0,-1 0 0,1-1 0,-1 1 0,4-5 0,-6 7-545,0-1 0,0 0 0,-1 1 0,1-1 1,-1 0-1,1 1 0,-1-1 0,1 0 0,-1 0 0,1 1 0,-1-1 0,0 0 1,1 0-1,-1 0 0,0 0 0,0 1 0,0-1 0,0 0 0,0 0 0,1 0 1,-2 0-1,1 0 0,0 0 0,0-1 0,-1 1-8,1 0 0,-1-1-1,0 1 1,0 0 0,0 0 0,0-1 0,0 1-1,0 0 1,0 0 0,0 0 0,0 0-1,0 0 1,-2-1 0,-4-1 92,0-1 0,0 1 0,0 1 0,0-1 0,-11-1 0,9 2-158,0 1 0,0 0 0,0 1-1,0 0 1,0 1 0,-1 0 0,1 0 0,1 0 0,-1 2 0,0-1 0,0 1 0,1 0 0,-1 1 0,1-1 0,0 2 0,0-1-1,-11 10 1,-10 9 269,0 1 0,-29 34-1,50-49-306,1 0-1,0 1 0,0 0 0,1 0 0,0 1 0,1 0 0,0 0 0,0 0 0,1 1 0,1-1 1,-2 13-1,2-4-18,1-1 0,1 0 1,1 1-1,1-1 0,4 29 0,-4-39 22,1 0 0,0-1 0,1 1-1,0-1 1,0 0 0,0 1-1,1-1 1,1-1 0,-1 1-1,1-1 1,1 0 0,-1 0-1,1 0 1,9 8 0,-11-12-14,-1 0 0,1-1 1,0 0-1,0 1 0,0-1 1,0 0-1,0-1 0,0 1 1,0-1-1,1 0 0,-1 0 1,0 0-1,1 0 0,-1-1 1,7 0-1,-5-1-3,0 0 1,0 0-1,0 0 0,-1-1 1,1 0-1,0 0 0,-1-1 1,0 0-1,1 1 0,5-6 1,7-6 66,-1-2 1,0 0-1,-1 0 1,23-32-1,-27 32-63,-1 0 0,0-1 0,-1 0 0,-1 0 0,-1-1 0,-1 0 0,6-20-1,-10 29-27,-1-1 0,0 1-1,0-1 1,-1 0 0,0 1-1,-1-1 1,0 0-1,-1 0 1,0 1 0,0-1-1,-1 0 1,-1 1-1,1-1 1,-1 1 0,-1 0-1,-5-10 1,8 18-15,1-1 0,-1 1 1,0 0-1,1 0 0,-1 0 0,0 0 1,0 0-1,0 1 0,0-1 0,0 0 1,0 0-1,0 1 0,0-1 0,-1 0 1,1 1-1,0-1 0,0 1 0,0 0 1,-1-1-1,1 1 0,0 0 0,-1 0 0,1 0 1,0 0-1,0 0 0,-1 0 0,1 0 1,0 0-1,-1 0 0,1 1 0,0-1 1,0 0-1,0 1 0,-1-1 0,1 1 1,-2 1-1,1-1 16,-1 1 0,1-1 1,-1 1-1,1 0 0,0 0 1,0 0-1,0 0 0,0 0 1,0 0-1,1 0 0,-1 1 0,1-1 1,-1 1-1,1-1 0,0 1 1,-2 3-1,2 2 83,0 0-1,0 0 1,1 0 0,0 0-1,1 0 1,-1 0 0,1 0-1,1-1 1,0 1 0,0 0-1,0-1 1,1 1 0,4 7 0,4 6 80,0 0 1,2-2 0,17 22 0,-9-16-90,1-2 1,1-1 0,1-1-1,1 0 1,1-2 0,43 24 0,-63-39-172,-1-1 0,1 0 0,0 0 0,0 0 0,0-1 0,0 0 0,1 0 1,-1 0-1,0-1 0,1 0 0,-1-1 0,1 1 0,0-1 0,9-1 1,13-3-841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1:50.4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65 137 4736,'-8'-11'2339,"8"11"-2263,0 0 1,0 0-1,0 0 0,0 0 1,0-1-1,-1 1 0,1 0 1,0 0-1,0 0 0,0 0 0,0 0 1,-1 0-1,1-1 0,0 1 1,0 0-1,0 0 0,0 0 1,-1 0-1,1 0 0,0 0 1,0 0-1,0 0 0,-1 0 0,1 0 1,0 0-1,0 0 0,0 0 1,-1 0-1,1 0 0,0 0 1,0 0-1,0 0 0,-1 0 0,1 0 1,0 0-1,0 1 0,-3-1 678,1 1-1,-1-1 0,0 0 1,1 0-1,-1 0 0,1 0 1,-5 0-1,1-1 281,-14 1 1845,39-2-2003,-4 0-903,72-3 801,19-3-177,106-23-162,69-7-395,-262 36-42,107-14 126,-116 13-446,-34-14-17787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1:50.8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69 3488,'-15'-4'1115,"9"4"-673,-1 3-479,-51 25 10309,65-32-8571,0 1 1,15-5-1,46-11-534,-31 10-463,28-8-190,91-11-1,-112 24-1349,0 1-1,0 2 0,51 6 0,-83-4-704,25 7-1,-30-7 275,-1 2 1,1-1-1,-1 1 1,0 0-1,7 5 1,20 18-3923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1:55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1 132 1824,'3'-21'8014,"-3"31"-6108,1 58-566,3 1 0,3-1 0,27 113-1,-30-163-868,-1 0 0,0 0-1,-1 27 1,4-67 676,-4 1-1059,-2-1 1,0 0-1,-6-40 1,4 44-43,-8-80-122,-11-102 18,21 175 112,0 0-1,4-26 0,-4 48-61,1 1 0,-1-1-1,1 1 1,-1 0-1,1-1 1,0 1-1,0 0 1,0 0 0,3-4-1,-4 5 2,1 0-1,0 0 1,0 0-1,0 0 1,0 0-1,0 0 1,0 1-1,0-1 1,0 0-1,0 1 1,0-1-1,0 1 1,0-1-1,0 1 1,0 0-1,1-1 0,-1 1 1,0 0-1,0 0 1,0 0-1,1 0 1,-1 0-1,0 0 1,2 0-1,5 2 54,0 0 1,1 1-1,-1 0 0,0 0 0,13 8 0,-11-5 65,0-2 0,0 1 0,14 3-1,5-2 140,0-2-1,1-2 0,-1 0 1,30-3-1,-15 0-50,29 1-194,-73 0-61,0 1 1,1-1-1,-1 0 0,1 0 1,-1 0-1,0 0 1,1 0-1,-1 0 0,0 0 1,1-1-1,-1 1 1,1 0-1,-1 0 0,0 0 1,1 0-1,-1 0 0,0 0 1,1-1-1,-1 1 1,0 0-1,1 0 0,-1-1 1,0 1-1,0 0 0,1 0 1,-1-1-1,0 1 1,0 0-1,1-1 0,-2 1-195,1 0 0,0 0 0,-1 0 0,1 0 0,0 0-1,-1 0 1,1 0 0,0 0 0,-1 0 0,1 0 0,0 0 0,-1 0-1,1 0 1,-1 0 0,1 0 0,0 0 0,0 1 0,-1-1-1,1 0 1,0 0 0,-3 4-3014,-3 7 263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1:56.1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37 3968,'0'-2'486,"1"-1"1,-1 1-1,1 0 0,0-1 1,0 1-1,0 0 1,0 0-1,1 0 0,2-4 1,-4 6-391,0 0 1,0-1-1,0 1 0,0 0 1,1-1-1,-1 1 0,0 0 1,0-1-1,0 1 1,0 0-1,0-1 0,-1 1 1,1 0-1,0-1 1,0 1-1,0 0 0,0-1 1,0 1-1,0 0 1,-1-1-1,1 1 0,0 0 1,0-1-1,0 1 1,-1 0-1,1 0 0,0-1 1,0 1-1,-1 0 1,1 0-1,0 0 0,0-1 1,-1 1-1,1 0 0,0 0 1,-1 0-1,1 0 1,0 0-1,-1 0 0,1-1 1,0 1-1,-1 0 1,1 0-1,-1 0 0,1 0 1,0 0-1,-1 0 1,1 0-1,0 1 0,-1-1 1,1 0-1,0 0 1,-1 0-1,-4 2 103,-1 0 0,1 0 0,0 0 0,0 0 0,0 1 0,0 0-1,1 0 1,-1 0 0,1 1 0,0 0 0,-1 0 0,-4 6 0,2-2-2,1 1 1,0 1-1,0-1 1,0 1-1,-4 13 0,7-17-125,1 1-1,0 0 1,0 0-1,0 0 1,1 0-1,0 0 0,1 0 1,-1 0-1,1 0 1,1 0-1,-1 0 0,1 0 1,1 1-1,-1-2 1,1 1-1,0 0 0,1 0 1,0-1-1,0 1 1,0-1-1,1 0 1,-1 0-1,2 0 0,-1 0 1,1-1-1,-1 1 1,1-1-1,1-1 0,-1 1 1,1-1-1,0 0 1,0 0-1,0 0 0,0-1 1,1 0-1,0 0 1,-1-1-1,1 0 1,0 0-1,9 1 0,-12-2-20,1-1 0,0 1 0,0-1 0,-1 0 0,1 0-1,0-1 1,0 1 0,-1-1 0,1 0 0,0 0 0,-1-1-1,1 1 1,-1-1 0,0 0 0,1 0 0,5-4 0,-5 2-15,-1 0 1,1-1 0,-1 1 0,1-1-1,-1 0 1,0 0 0,-1 0 0,0 0-1,1-1 1,-2 1 0,5-10 0,-4 7-26,-1 1 1,0-1-1,0-1 1,0 1-1,-1 0 1,0 0-1,-1-1 1,0 1 0,0 0-1,0 0 1,-1-1-1,-1 1 1,1 0-1,-1 0 1,-1 0-1,0 0 1,0 0-1,0 1 1,-7-11-1,6 12-141,-1 0 0,0 0 0,-1 0-1,1 1 1,-1 0 0,0 0 0,0 1-1,-1-1 1,0 1 0,1 0 0,-1 1-1,0 0 1,-1 0 0,1 1 0,0-1-1,-1 2 1,0-1 0,-12 0 0,-4 4-1172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1:57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67 159 2496,'-1'-2'341,"-1"1"-1,1 0 1,-1-1 0,1 1 0,-1 0 0,0 0-1,0 0 1,0 0 0,0 0 0,0 0 0,0 1-1,0-1 1,0 1 0,0-1 0,-3 1-1,-14-6 4725,18 6-4847,0 0 0,0 0 0,0 0 0,0-1-1,0 1 1,0 0 0,0 1 0,0-1 0,0 0 0,0 0 0,0 0 0,-3 2 2086,15-4-1154,128-33 1384,74-19-1383,-152 36-1076,66-10 0,-122 27-104,-1 0-83,-1 1 0,1-1 0,0 1 0,0 0 0,7 1 0,1 4-3515,-3 9-4642,-5-6 4189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1:59.2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9 416 2912,'-9'5'2890,"9"-11"742,1-2-3036,0 0 0,1 0 0,0 0 0,0 0 0,0 0-1,1 1 1,0-1 0,7-10 0,36-54 633,-34 56-1062,1 1 0,0 0 0,1 1 0,1 0 0,17-11 0,-2 4 15,56-30-1,-73 44-190,0 0-1,0 2 0,1-1 0,-1 2 1,21-5-1,-32 9 2,-1 0 1,1 0-1,-1 0 0,0 0 1,1 0-1,-1 0 0,1 0 1,-1 0-1,0 1 0,1-1 1,-1 0-1,1 1 1,-1-1-1,0 1 0,0 0 1,1-1-1,-1 1 0,0 0 1,0 0-1,1 1 0,0 0 5,0 0-1,-1 0 1,1 1-1,-1-1 1,1 0-1,-1 1 1,0-1-1,0 1 0,-1-1 1,2 4-1,0 7 40,0 0 0,-1 0 0,-1 22-1,0-23 16,0 243 264,0-242-235,0-1-1,1 1 1,1 0-1,0-1 1,1 1-1,1-1 1,-1 0-1,2 0 1,0 0-1,7 12 1,-11-22-42,0-1 1,0 1-1,0 0 0,0-1 1,0 1-1,1-1 1,-1 1-1,1-1 1,-1 0-1,1 0 0,-1 0 1,1 1-1,0-1 1,0-1-1,-1 1 1,1 0-1,0 0 0,0-1 1,0 1-1,0-1 1,0 1-1,0-1 0,0 0 1,0 0-1,0 0 1,0 0-1,0 0 1,0 0-1,-1-1 0,1 1 1,0-1-1,0 1 1,0-1-1,0 0 1,0 1-1,-1-1 0,1 0 1,0 0-1,-1-1 1,1 1-1,0 0 1,-1 0-1,2-3 0,5-6 51,0 0-1,-2 0 1,1 0-1,-1-1 1,8-21-1,-3 8-11,178-419 227,-188 440-322,0 0-1,0 0 1,1 0-1,-1 0 1,1 1-1,0-1 1,0 0-1,2-2 1,-3 4 6,1 0 0,-1 0-1,0 0 1,1 0 0,-1 0 0,1 0 0,0 1 0,-1-1-1,1 0 1,0 1 0,-1 0 0,1-1 0,0 1 0,0 0-1,-1 0 1,4 0 0,19 1 185,0 2-1,46 11 1,-29-5 18,-7 0-3,-22-6-35,0 0 0,0-1 0,21 2 0,-31-4-25,-15 18-11109,7-4 8635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1:59.5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18 4640,'-6'2'470,"0"1"0,0-1 0,0 1 1,0 0-1,0 1 0,1 0 0,-1-1 1,1 2-1,0-1 0,0 1 0,-8 9 0,13-12-328,-1 0 0,0 0 0,0 0 0,1 0 1,-1 0-1,1 0 0,-1 0 0,1 0 0,0 0 0,0 0 0,0 0 0,0 0 0,0 0 0,1 0 0,-1 0 0,1 0 0,-1 0 0,1 0 0,0 0 0,-1 0 0,1-1 0,0 1 0,0 0 0,0 0 0,1-1 0,-1 1 0,0-1 0,1 1 0,-1-1 0,1 1 0,-1-1 0,1 0 0,-1 0 0,1 0 0,0 0 0,0 0 0,3 1 1,5 1 134,-1 0 0,1-1 0,0-1 1,0 0-1,0 0 0,0 0 1,0-2-1,0 1 0,0-1 1,-1-1-1,1 1 0,0-2 1,0 1-1,-1-1 0,0-1 1,18-9-1,-24 12-234,0-1 0,-1 0 1,1 0-1,-1 0 0,1 0 0,-1-1 0,0 1 0,0-1 1,0 1-1,0-1 0,2-4 0,-3 6-27,-1-1 0,1 0 0,0 1 0,-1-1 0,1 0 0,-1 0 0,1 0 0,-1 1 0,0-1 0,0 0 0,0 0 0,0 0 0,0 0 0,0 1 0,-1-1 0,1 0 0,-1 0 0,1 1 0,-1-1-1,1 0 1,-1 0 0,-1-2 0,-1 1-37,1 0-1,0 0 1,-1 0-1,1 1 1,-1-1-1,0 1 1,0-1-1,0 1 1,0 0 0,-1 0-1,1 0 1,-4-1-1,0 1-7,1 0-1,-1 0 1,0 1-1,1-1 1,-1 2-1,-9-1 1,0 1-990,0 1 1,0 1-1,0 0 0,-31 10 1,25-4-2459,7 4 1141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2:00.1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290 62 3328,'0'-3'208,"0"0"-1,1 0 1,-1 1 0,0-1-1,1 0 1,0 0 0,-1 1-1,1-1 1,0 0 0,0 1-1,1-1 1,-1 1 0,3-5-1,6-10 3227,-10 17-3410,0 0 0,0 0 0,0 0 0,-1 0 0,1 0 0,0 0 0,0 0 0,0 0 1,0 0-1,0 0 0,0 0 0,0 0 0,0 0 0,0 0 0,0 0 0,0 0 0,0 0 0,0 0 0,0 0 0,-1 0 0,1 0 0,0 0 0,0 0 0,0 0 0,0 0 0,0 0 0,0 0 1,0 0-1,0 0 0,0 0 0,0-1 0,0 1 0,0 0 0,0 0 0,0 0 0,0 0 0,0 0 0,0 0 0,0 0 0,0 0 0,0 0 0,0 0 0,0 0 0,0 0 0,0 0 0,0 0 1,0-1-1,0 1 0,0 0 0,0 0 0,0 0 0,0 0 0,0 0 0,0 0 0,0 0 0,0 0 0,0 0 0,0 0 0,0 0 0,0 0 0,0 0 0,0 0 0,0 0 0,0-1 0,0 1 1,-8 5 532,-9 9-259,-52 45 819,-34 32 457,92-80-1371,1 1 0,1 0 0,0 1 0,0 0 0,1 0 0,-12 28 0,11-12-21,1 0 1,1 1 0,2 0 0,1 0 0,1 0 0,1 0 0,2 0 0,1 1 0,10 55 0,-5-61-50,1 1 0,1-2 1,20 43-1,-23-57-86,0 0 0,1-1 0,0 1 0,0-1 0,1 0 1,1-1-1,-1 0 0,10 8 0,-11-11-363,0 0 0,1-1 1,-1 0-1,1 0 0,0 0 0,0-1 1,1 0-1,-1 0 0,1-1 0,-1 0 1,16 2-1,4 1-1465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2:00.6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11 215 3904,'-9'-54'2245,"8"53"-2180,1 1 0,0 0 0,0-1 0,0 1-1,0 0 1,0-1 0,0 1 0,-1 0 0,1-1 0,0 1-1,0 0 1,0-1 0,0 1 0,0 0 0,0-1 0,0 1-1,1 0 1,-1-1 0,0 1 0,0 0 0,0-1 0,0 1-1,0 0 1,0 0 0,1-1 0,-1 1 0,0 0 0,0-1 0,0 1-1,1 0 1,-1 0 0,0-1 0,0 1 0,1 0 0,-1 0-1,0 0 1,1 0 0,-1-1 0,0 1 0,0 0 0,1 0-1,-1 0 1,0 0 0,1 0 0,0 0 0,-1 0 12,1 0 0,0 0 0,-1 1 0,1-1-1,-1 0 1,1 0 0,0 1 0,-1-1 0,1 1 0,-1-1 0,1 1 0,-1-1 0,1 0 0,-1 1 0,1 0 0,-1-1-1,0 1 1,1-1 0,-1 1 0,0-1 0,1 1 0,-1 1 0,16 52 1509,8 60 1,0 0 376,-12-52-251,-10-55-152,0-15-983,-1-20-256,-1-381-65,0 407-261,0 0-1,1 0 0,-1 0 0,0-1 0,1 1 1,-1 0-1,1 0 0,0 0 0,-1 0 1,1 0-1,0 0 0,0 0 0,1 0 0,-1 0 1,0 1-1,1-1 0,1-2 0,0 2 17,0-1 0,0 1 0,1 0 0,-1 0 0,1 0-1,-1 1 1,1-1 0,-1 1 0,6-2 0,7 0 180,0 1-1,0 0 1,29 1 0,-40 1-116,72 5 331,-47-2-305,-25-3-20,-1 1-1,1 0 1,-1 0 0,0 0 0,8 3 0,-11-3-196,0-1 0,0 0 0,0 1 0,0-1 0,0 1 0,0-1 0,0 1-1,-1 0 1,1-1 0,0 1 0,0 0 0,-1-1 0,1 1 0,0 0 0,-1 0 0,1 0 0,-1 0 0,1-1 0,-1 1 0,0 0 0,1 0 0,-1 0-1,0 0 1,0 0 0,1 0 0,-1 0 0,0 0 0,0 0 0,0 0 0,0 0 0,0 0 0,-1 1 0,-2 12-3714,2 5 1157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23:54:24.0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494 5 1824,'5'-5'5328,"-11"9"-2310,-1-3-3887,-21-1 1590,-155 6 973,162-4-1777,0 1-1,1 1 0,-1 1 1,1 1-1,0 0 0,-27 14 0,40-16 56,1 0-1,0 1 1,0 0-1,0 0 1,0 0-1,1 1 1,0 0-1,0 0 1,1 0-1,-1 0 1,1 1-1,1 0 1,-1 0-1,1 0 0,-3 11 1,0 2 128,1 1 0,1-1-1,0 1 1,0 31 0,12 296 1432,-7-347-1528,6 432 1163,-7-355-926,12 68 196,-2-39-186,9 76-198,-7-103 69,8 39 284,-18-108-389,4 22 724,-5-32-695,-1 0 0,1 0 1,-1-1-1,1 1 1,-1 0-1,1-1 0,0 1 1,-1 0-1,1-1 1,0 1-1,-1-1 0,1 1 1,0-1-1,0 1 1,0-1-1,0 0 0,-1 1 1,1-1-1,0 0 1,0 0-1,0 1 0,0-1 1,0 0-1,0 0 1,-1 0-1,3 0 0,29 1 104,-30-1-134,40 0 220,-13-1-314,1 1-1,48 8 0,-53-4-27,-3 0 194,1 0 0,0 2 0,31 12-1,-40-12-163,-10-3-112,0-1-1,0 0 1,1-1-1,-1 1 1,0-1-1,1 0 1,7 1 0,-9-2-1028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2:01.0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57 5408,'-37'13'1728,"36"-12"-1666,-1-1 0,1 1 0,0-1 0,0 1 0,0-1 0,0 1 0,0 0 0,-1 0 0,1-1 0,-1 2 0,-3 3-101,-3 1 480,1 1 0,-1 0 0,1 0 0,-6 9 0,12-14-306,-1-1 0,1 1 0,0-1 0,0 1 0,0 0 0,0 0 0,0-1 0,1 1 1,-1 0-1,0 0 0,1 0 0,-1 0 0,1 0 0,0 0 0,0 0 0,0 0 0,0 0 1,0 0-1,0 0 0,0 0 0,0 0 0,1 0 0,-1 0 0,1 0 0,0 0 0,0 0 1,-1-1-1,1 1 0,2 3 0,0-2 6,0 0 0,1 0 0,-1 0 0,1-1 0,0 1 0,-1-1 0,1 0 0,0 0 0,0 0 0,1 0 0,-1-1 0,5 2 0,9 1 400,28 3 1,-34-5-328,4 0 131,-1-1 0,1 0 0,0-1 0,29-4 0,-39 3-210,-1 0 0,1-1-1,-1 0 1,1 0 0,-1 0-1,0 0 1,8-6-1,-10 6-62,0 0-1,-1 0 1,1-1-1,-1 1 1,0-1-1,1 1 1,-1-1-1,0 0 1,-1 0-1,1 0 1,0 0-1,-1 0 1,2-6-1,-1 5-79,-1 0 0,-1 1 1,1-1-1,0 0 0,-1 0 0,0 0 0,0 0 1,0 0-1,0 0 0,-1 0 0,1 0 1,-1 0-1,0 1 0,0-1 0,-1 0 0,1 0 1,-1 1-1,1-1 0,-1 1 0,-1-1 0,1 1 1,0 0-1,-1 0 0,1 0 0,-1 0 0,0 1 1,0-1-1,0 1 0,0-1 0,-1 1 0,1 0 1,-1 0-1,1 1 0,-1-1 0,1 1 0,-1-1 1,0 1-1,-6-1 0,-32-2-1207,31 4-401,1-1 0,-16-3-1,25 3 1404,1 1-1,-1 0 1,0 0-1,0-1 1,1 1-1,-1 0 1,0-1-1,1 1 1,-1-1-1,0 1 1,1-1-1,-1 1 1,1-1-1,-1 0 1,1 1-1,-1-1 1,1 1-1,-1-1 1,1 0-1,0 0 1,-1 1-1,1-1 1,0 0-1,0 0 1,-1 1-1,1-1 1,0 0-1,0 0 1,0 1-1,0-2 1,0 1-113,-1-16-2660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2:01.3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92 5152,'4'-36'1648,"-4"35"-1604,0 0 0,0 0 0,0 0 0,1 1 0,-1-1 0,0 0 0,0 0 0,0 0 1,1 1-1,-1-1 0,0 0 0,1 1 0,-1-1 0,2-1 0,-1 1-83,2-4 308,0 0-1,0 1 1,1 0 0,7-7-1,-9 9-128,0 1 1,0 0-1,0 0 0,0-1 0,-1 1 0,1 1 1,1-1-1,-1 0 0,0 0 0,0 1 0,0-1 1,0 1-1,0 0 0,1 0 0,-1 0 0,0 0 1,0 0-1,4 1 0,3 1 90,-1 1-1,1 0 1,-1 1 0,1 0-1,-1 1 1,0-1 0,-1 1-1,11 9 1,-2-2 34,22 16 1042,62 61 1,-91-80-1113,0 0 1,-1 1 0,0 0-1,0 0 1,-1 1 0,0 0-1,-1 0 1,-1 0 0,0 1-1,0 0 1,5 21 0,-6-10-46,-1 0 0,-2 1 0,0-1 0,-1 0 0,-2 0 0,-4 28 0,-1-13-8,-2 0 0,-26 69 0,24-80-529,-2 1 0,-31 48 0,27-52-2243,-24 26 0,9-13-302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2:01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36 228 3904,'-4'-1'465,"1"0"1,-1 0-1,1-1 0,-1 0 0,-5-3 1,9 5-356,-1-1 1,1 1-1,-1 0 0,1-1 1,-1 1-1,1 0 1,-1-1-1,1 1 0,-1-1 1,1 1-1,0 0 1,-1-1-1,1 1 0,0-1 1,-1 1-1,1-1 1,0 0-1,0 1 0,-1-1 1,1 1-1,0-1 0,0 1 1,0-1-1,0 0 1,0 1-1,0-1 0,0 1 1,0-1-1,0 0 1,0 1-1,0-1 0,0 1 1,1-1-1,-1 1 1,0-1-1,0 1 0,0-1 1,1 0-1,-1 1 1,0-1-1,1 1 0,-1 0 1,1-1-1,0 0 1,0 0 1,1 1 1,0-1 0,-1 1 0,1-1 0,0 1 0,0-1-1,-1 1 1,1 0 0,0 0 0,2 0 0,1 0 134,26-1 773,48 6 1,-10-1-204,446-12 1135,-513 8-1947,568-1 747,-271 13-586,236 0 191,-447-16-309,0-4 0,0-4 0,-1-4 0,119-37 0,-175 42-922,58-28 0,-19-4-3196,-32 18 1638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2:04.1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1 872 4224,'0'-1'145,"0"1"-1,0 0 1,0-1 0,0 1 0,1 0 0,-1-1-1,0 1 1,0 0 0,1-1 0,-1 1 0,0 0-1,1 0 1,-1 0 0,0-1 0,0 1 0,1 0-1,-1 0 1,0 0 0,1 0 0,-1-1 0,1 1-1,-1 0 1,0 0 0,1 0 0,-1 0 0,0 0-1,1 0 1,-1 0 0,1 0 0,-1 0-1,1 0 1,24-2 2115,-10 0-1095,17-4 237,-1-2-1,0-1 0,53-22 0,-72 25-1238,-1-1 0,1 0 0,-1 0 0,-1-1 0,0 0 0,0-1 0,0 0 0,-1-1-1,-1 0 1,0 0 0,0-1 0,-1 0 0,11-21 0,-1-9 191,0 0-1,17-75 1,-10 33 16,-20 69-412,1 1-1,0 0 0,12-20 1,-17 32 22,1 0 0,-1 0 0,1 0 1,-1 0-1,1 1 0,-1-1 1,1 0-1,0 1 0,-1-1 0,1 0 1,0 1-1,0-1 0,1 0 0,-2 1 9,1 0-1,-1 0 0,0 0 0,1 0 0,-1 0 0,0 0 1,1 0-1,-1 0 0,0 0 0,1 0 0,-1 0 0,0 0 1,1 0-1,-1 0 0,0 0 0,1 0 0,-1 1 0,0-1 1,1 0-1,-1 0 0,0 0 0,0 1 0,1-1 0,-1 0 1,0 0-1,1 1 0,1 2-42,0 1 1,-1-1-1,1 1 1,-1-1-1,1 1 1,0 6-1,4 15-7,-1 0 0,3 50 0,-8 54 127,-1-99 31,-8 44 1,7-62-10,-1-1 0,0 1 0,0-1 0,-2 0-1,1 0 1,-11 17 0,14-25-65,-12 14 177,12-16-186,1-1 1,-1 1-1,0-1 1,1 1 0,-1 0-1,0-1 1,1 1 0,-1-1-1,0 0 1,0 1-1,0-1 1,1 0 0,-1 1-1,0-1 1,0 0 0,0 0-1,0 0 1,0 0-1,1 0 1,-1 0 0,-2 0-1,0-1 25,-1 0-1,1-1 1,0 1-1,-1-1 1,1 0-1,0 0 0,0 0 1,0 0-1,0 0 1,-3-4-1,1 0-33,-1 0 0,1-1 0,0 1 0,-4-9 0,8 13-29,-1-1 0,1 1-1,0-1 1,0 0 0,0 0-1,-1-4 1,2 7 11,0 0 1,0-1-1,0 1 0,0 0 1,0-1-1,0 1 0,0 0 1,0-1-1,0 1 1,0 0-1,0-1 0,0 1 1,0 0-1,0-1 0,1 1 1,-1 0-1,0-1 0,0 1 1,0 0-1,1 0 0,-1-1 1,0 1-1,1 0 0,-1-1 1,1 1-1,0 0 1,0-1-1,-1 1 1,1 0-1,0 0 1,0 0-1,-1 0 1,1 0-1,0 0 1,0 0-1,0 0 1,-1 0-1,2 0 1,25 5-185,-12-2 223,0-1 1,18 0 0,-5-3 43,-1-1 1,0-2 0,1-1-1,-2-1 1,1-1 0,-1-1-1,45-21 1,-53 19-70,0 0 0,-1-2 0,-1 0 0,0 0 0,0-2 0,-1 0 1,-1-1-1,-1 0 0,15-21 0,11-22 131,42-83 1,-75 129-110,54-113 33,-51 100-158,0 0 0,-2-1 0,5-33 0,-9 33 102,-3 25-13,0 1-1,0-1 1,0 0 0,0 0-1,0 1 1,0-1 0,0 0-1,0 0 1,0 1-1,0-1 1,0 0 0,0 0-1,-1 1 1,1-1 0,0 0-1,0 1 1,-1-1 0,1 0-1,-1 1 1,1-1 0,0 0-1,-1 1 1,1-1 0,-1 1-1,0-1 1,1 1 0,-1-1-1,1 1 1,-2-1 0,1 2-17,0-1-1,-1 1 1,1-1 0,0 1 0,0 0 0,0 0 0,0 0 0,0 0-1,0 0 1,0 0 0,0 0 0,1 0 0,-1 0 0,0 0 0,0 0-1,0 3 1,-1-2-33,-12 22-27,1 1 0,1 0 0,1 0 1,1 1-1,-11 50 0,13-38 100,2-1 0,2 0 0,-1 49 0,6-68 40,-1 0 0,2 0 0,1-1 0,0 1-1,1-1 1,0 0 0,2 0 0,0 0 0,11 20 0,-14-33-26,-1 1 1,1-2 0,0 1 0,0 0 0,0-1-1,1 1 1,-1-1 0,1 0 0,0 0-1,0 0 1,0-1 0,0 1 0,1-1 0,-1 0-1,0 0 1,1-1 0,0 1 0,-1-1-1,1 0 1,0 0 0,-1 0 0,1-1-1,0 0 1,0 0 0,0 0 0,0-1 0,-1 1-1,1-1 1,0 0 0,6-3 0,0 0 16,0-2 1,-1 0 0,1 0 0,-1-1 0,0 0-1,-1-1 1,0 0 0,0 0 0,0-1-1,-1 0 1,11-17 0,-18 25-53,0 0 0,0 0 0,0 0 0,0-1 0,-1 1 0,1 0 1,0-1-1,-1 1 0,1 0 0,-1-1 0,1 1 0,-1-1 0,0 1 0,1-1 0,-1 1 0,0-1 0,0 1 0,0-1 1,0 1-1,-1-3 0,1 3 0,0 1 1,0 0-1,0-1 1,0 1-1,0-1 1,0 1-1,-1 0 1,1-1-1,0 1 1,0 0-1,0-1 1,-1 1-1,1 0 1,0-1-1,0 1 1,-1 0-1,1 0 1,0-1-1,0 1 1,-1 0-1,1 0 1,0-1-1,-1 1 1,1 0-1,-1 0 1,1 0-1,0 0 1,-1 0-1,1-1 1,0 1-1,-1 0 1,1 0-1,-1 0 1,-1 1-14,1-1 0,-1 0-1,1 1 1,-1-1 0,1 1 0,-1-1 0,1 1 0,0 0 0,-2 0 0,-24 21-296,13-7 337,1 0-1,1 1 0,0 0 1,-9 19-1,15-25-60,3-5 44,0-1 1,1 1-1,0 1 1,0-1-1,0 0 1,0 1-1,-1 9 1,3-12 7,0-1-1,0 0 1,0 0-1,0 0 1,0 0 0,0 0-1,0 0 1,1 0-1,-1 0 1,1 0 0,0 0-1,-1 0 1,1 0-1,0 0 1,0 0 0,0 0-1,0-1 1,1 1-1,-1 0 1,0-1 0,1 1-1,-1-1 1,4 3-1,0-1 27,-1-1 0,1 1-1,1-1 1,-1 0 0,0-1-1,0 1 1,1-1 0,-1 0-1,1 0 1,-1 0 0,1-1-1,6 0 1,1-1 73,0-1-1,0 0 1,24-6-1,-29 5-49,1 0 0,-1 0-1,0 0 1,0-1 0,-1 0 0,14-10-1,-17 11-39,-1 0-1,1 0 1,-1-1 0,0 1-1,0-1 1,0 0-1,0 0 1,-1 0-1,1 0 1,-1-1-1,0 1 1,-1-1 0,1 1-1,1-7 1,-2 0-20,1-1 0,-2 0 1,0 1-1,0-1 0,-1 0 1,0 1-1,-1-1 0,0 1 1,-1-1-1,-1 1 0,1 0 1,-2 0-1,-10-20 0,11 27-16,0 0-1,0-1 1,0 1-1,0 1 1,-1-1-1,1 1 1,-1 0-1,0 0 1,0 0 0,0 0-1,-1 1 1,1 0-1,0 0 1,-1 1-1,0-1 1,1 1-1,-1 0 1,0 1-1,1-1 1,-1 1-1,0 0 1,-8 2-1,-2 3-47,11-1 40,8-1 169,9-1-90,22 3-1,15 1-138,-38-3 43,0 0 0,0 1 0,0 0 0,0 0 0,-1 1 0,0 1 0,1-1 0,-2 2 0,1 0 0,-1 0 0,0 0 0,-1 1 0,0 0 0,0 1 0,13 19 0,-11-14 58,-2 0-1,0 1 0,0 0 1,-1 1-1,-1 0 0,-1 0 1,0 0-1,-1 0 0,2 19 1,-1 19 49,-3 0 0,-2 0-1,-3 0 1,-17 99 0,19-144 35,2-8-73,-1 0-1,0 0 1,0 0 0,0 0 0,0 0-1,0 0 1,0 0 0,0 0-1,0 0 1,-1 0 0,1 0-1,0 0 1,-1 0 0,1 0-1,0-1 1,-1 1 0,1 0-1,-1 0 1,0 0 0,1 0-1,-1-1 1,0 1 0,1 0-1,-2 0 1,2 0-18,-1-1-1,1 0 1,0 0 0,0 0-1,0 0 1,0 0-1,-1 0 1,1 0 0,0 0-1,0 0 1,0 0 0,0 0-1,-1 0 1,1 0 0,0 0-1,0 0 1,0 0-1,0 0 1,0 0 0,-1-1-1,1 1 1,0 0 0,0 0-1,0 0 1,0 0 0,0 0-1,0 0 1,-1 0-1,1 0 1,0-1 0,0 1-1,0 0 1,0 0 0,0 0-1,0 0 1,0 0 0,0 0-1,0-1 1,0 1 0,-1 0-1,1 0 1,0 0-1,0 0 1,0-1 0,0 1-1,0 0 1,0 0 0,0 0-1,-1-9 65,-1 1 0,1-1 0,0 1 0,1-1 0,0 1 0,2-13 0,12-57-2,30-75 165,-23 94-167,16-36-139,-19 49-21,-7 19-21,0 0 0,2 1 0,18-30 0,-28 52 99,0 0 1,0 1-1,0-1 1,1 1-1,0-1 1,6-4-1,-9 7 9,0 1 0,-1-1 0,1 1 0,0 0 0,0-1 0,0 1 0,0 0 0,-1-1 0,1 1 0,0 0 0,0 0 0,0 0 0,0 0 0,0 0 0,0 0 0,-1 0 0,1 0 0,0 0 0,0 0-1,0 0 1,0 1 0,0-1 0,-1 0 0,1 0 0,0 1 0,0-1 0,0 1 0,-1-1 0,1 1 0,0-1 0,-1 1 0,1-1 0,0 1 0,-1 0 0,1-1 0,-1 1 0,1 0 0,-1 0 0,1-1 0,-1 1 0,0 0-1,1 0 1,-1 0 0,1 1 0,1 5 3,0 0 0,0 0 0,0 0 0,-1 0-1,0 1 1,0-1 0,-1 1 0,0-1 0,0 1 0,-2 9 0,-3 9-20,-10 39 0,12-56 97,-1 0 0,0 0 1,0 0-1,0 0 0,-1 0 0,0-1 0,-1 0 0,-12 14 0,15-19-41,0 0 1,0 0-1,0 0 1,-1 0-1,1-1 0,-1 0 1,1 1-1,-1-1 1,0 0-1,0-1 0,0 1 1,0-1-1,0 0 0,0 0 1,0 0-1,0 0 1,0-1-1,0 1 0,-1-1 1,1 0-1,0-1 1,-8-1-1,10 2-25,0-1-1,0 1 1,0-1-1,1 0 1,-1 0 0,0 0-1,1 0 1,-1 0-1,1 0 1,-1 0 0,1 0-1,-1-1 1,1 1-1,-2-3 1,3 4-7,0 0 0,-1-1 0,1 1 0,0-1 0,0 1 0,0-1 0,0 1 0,-1-1 0,1 1 0,0-1 0,0 1 0,0-1 0,0 0 0,0 1 0,0-1 0,0 1 0,0-1 0,1 1 0,-1-1 0,0 1 0,0-1 0,1 0-12,-1 0-1,1 0 0,0 0 0,-1 1 0,1-1 0,0 0 0,0 0 0,0 1 0,0-1 0,-1 1 0,1-1 0,0 1 0,0-1 0,2 0 0,8-2-27,0 0 0,1 1 0,-1 0 0,1 1 0,0 0 0,-1 1 0,18 1 0,2 0 63,57-2-5,149-22 0,-218 19 48,-1 0 0,33-11 1,-42 11-51,-1 1-1,0-1 1,-1-1-1,1 1 1,-1-1 0,0-1-1,0 1 1,9-10 0,-10 7-3,1 0 0,-1-1 0,0 0 1,-1 0-1,0-1 0,0 1 0,-1-1 1,0 0-1,3-18 0,-4 16 14,-1-1-1,0 1 1,-1-1-1,-1 0 1,0 0-1,-1 1 1,-4-25-1,5 34-40,-1 0 1,0-1-1,0 1 0,0 0 0,-1 0 1,1 0-1,-1 0 0,0 0 0,1 0 0,-1 0 1,0 1-1,-1-1 0,-4-4 0,5 6 1,0-1 1,0 1-1,-1 0 0,1 0 0,0 0 0,-1 0 0,1 0 0,-1 0 1,1 1-1,-1-1 0,1 1 0,-1 0 0,1 0 0,-1 0 1,1 0-1,-1 0 0,1 0 0,-1 1 0,-4 0 0,0 2 6,0 0 1,0 0-1,0 0 0,0 1 0,1 0 0,0 1 1,0-1-1,0 1 0,0 0 0,0 1 0,1-1 1,0 1-1,1 0 0,-1 0 0,-4 10 0,3-7 60,2 0-1,-1 1 1,1 0 0,0-1-1,1 2 1,0-1-1,1 0 1,0 1-1,0-1 1,1 20-1,1-25-17,1 1-1,-1 0 0,2-1 1,-1 1-1,1-1 1,-1 1-1,2-1 1,-1 0-1,0 1 0,5 5 1,-2-3 32,1-1 1,0 0 0,0 0-1,1 0 1,12 9 0,1-2 66,0-1 1,1 0 0,42 17-1,-47-24-127,1 1 1,-1-2-1,1 0 0,0-1 0,29 2 1,-34-5-1203,1-1 1,18-2 0,1-2-989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2:05.8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35 3904,'-3'0'469,"0"0"0,0 0 0,0-1 0,0 1 1,0-1-1,-4-1 0,-8-6 4983,15 7-5362,-1 1 1,1-1 0,0 1-1,0-1 1,0 1 0,0-1-1,0 1 1,0-1 0,0 1-1,0-1 1,0 1 0,0-1-1,0 1 1,1 0 0,-1-1-1,0 1 1,0-1 0,0 1-1,1-1 1,-1 1 0,0-1-1,0 1 1,1 0 0,-1-1-1,0 1 1,1 0 0,-1-1-1,1 1 1,-1 0 0,0-1-1,1 1 1,-1 0 0,1 0-1,-1-1 1,1 1 0,-1 0-1,1 0 1,-1 0 0,1 0-1,13-3-103,1 1-1,-1 1 0,1 0 1,-1 2-1,0-1 1,1 1-1,14 4 0,-3-1 239,26-1 0,120-10 926,54 2-323,-188 6-766,-13 0-29,42 5 0,-58-5 253,-16-11-8246,2 8 5432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2:06.2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64 5408,'-19'-4'1728,"19"4"-1704,0-1 0,0 1 0,0 0 0,0 0 0,0 0-1,-1 0 1,1 0 0,0 0 0,0 0 0,0 0 0,0 0 0,0 0 0,0 0 0,0 0 0,0 0 0,0 0 0,0 0 0,0 0 0,0 0 0,-1 0 0,1 0 0,0 0 0,0 0 0,0 0-1,0 0 1,0 0 0,0 0 0,0 0 0,0 0 0,0 0 0,0 0 0,0 0 0,-1 0 0,1 0 0,0 0 0,0 0 0,0 0 0,0 0 0,0 1 0,0-1 0,0 0 0,0 0 0,0 0-1,0 0 1,0 0 0,0 0 0,0 0 0,0 0 0,0 0 0,0 0 0,0 0 0,0 0 0,0 1 0,0-1 0,0 0 0,0 0 0,0 0 0,0 0 0,0 0 0,0 0 0,5 3 1651,89-11 3914,-68 4-4672,240-30 1622,-87 18-2502,-103 15-2965,-44 2 510,-1 6-3841,-12 3 2222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2:10.1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0 250 4064,'7'-22'2474,"13"-24"1,-20 46-2400,0-1-1,0 0 1,1 0-1,-1 0 0,1 0 1,-1 0-1,0 1 1,1-1-1,-1 0 1,1 0-1,0 1 1,-1-1-1,1 0 1,0 1-1,-1-1 1,2 0-1,-1 2-74,0 0 0,0 0 0,0 1 0,0-1-1,0 0 1,-1 1 0,1-1 0,0 1 0,-1-1-1,1 0 1,0 3 0,31 94 1274,19 50 33,-43-130-964,-1 1 0,5 24 1,-10-37 1578,-5-18-1002,-7-12-449,-4-11-301,2 0 0,-17-72 0,23 59-258,2 1-1,3-78 0,2 118 75,-1 0 1,1 0-1,1 0 1,-1 0-1,1 1 1,5-14-1,-6 19 15,0-1-1,-1 1 1,1-1 0,0 1-1,0-1 1,0 1-1,0 0 1,0-1-1,0 1 1,1 0 0,-1 0-1,0 0 1,0 0-1,1 0 1,-1 0-1,1 0 1,-1 1 0,1-1-1,-1 0 1,1 1-1,0-1 1,-1 1-1,1 0 1,0 0-1,-1-1 1,1 1 0,0 0-1,-1 0 1,1 0-1,0 1 1,-1-1-1,1 0 1,0 1 0,1 0-1,6 3 61,-1 0-1,0 0 1,0 1 0,0 0-1,-1 1 1,1 0 0,-1 0-1,9 11 1,23 17 609,-28-24-462,8 5 57,-18-15-243,0 1-1,0-1 1,0 0 0,0 0-1,1 1 1,-1-1 0,0 0-1,0 0 1,0 0 0,0 0 0,0 0-1,0 0 1,0 0 0,0 0-1,0-1 1,0 1 0,0 0-1,0-1 1,2 0 0,-3 1-11,12-8 193,-12 8-268,1 0 0,-1-1 0,0 1 0,0 0-1,1 0 1,-1-1 0,0 1 0,0 0-1,0-1 1,0 1 0,1-1 0,-1 1-1,0 0 1,0-1 0,0 1 0,0 0 0,0-1-1,0 1 1,0-1 0,0 1 0,0 0-1,0-1 1,0 1 0,0-1 0,0 1-1,-1 0 1,1-1 0,0 1 0,0 0 0,0-1-1,0 1 1,-1-1 0,-1 21-9712,4-1 6923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2:10.4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 3648,'-1'1'103,"1"-1"1,-1 1 0,1-1-1,-1 1 1,1-1-1,-1 1 1,1 0-1,-1-1 1,1 1 0,0 0-1,-1-1 1,1 1-1,0 0 1,-1 0-1,1 0 1,0-1-1,0 1 1,0 0 0,0 0-1,0-1 1,0 1-1,0 0 1,0 0-1,0 1 1,1 35 1986,0-20-1015,-1 1-411,1 1-1,0-1 0,1 0 1,6 21-1,-7-33-520,1 0 0,0-1 0,0 1 0,0-1 1,1 0-1,0 0 0,0 0 0,0 0 0,0 0 0,1 0 0,0-1 1,0 0-1,0 0 0,1 0 0,-1 0 0,1-1 0,6 4 1,-6-5-61,-1 0 1,1-1-1,-1 1 1,1-1 0,0 0-1,-1 0 1,1-1 0,0 0-1,0 0 1,0 0 0,-1 0-1,1-1 1,0 1 0,0-1-1,-1 0 1,1-1-1,-1 1 1,1-1 0,-1 0-1,0 0 1,1-1 0,-1 1-1,0-1 1,4-3 0,-4 3-60,-1 0 1,1 0 0,-1 0 0,1-1-1,-1 0 1,0 1 0,-1-1-1,1 0 1,0 0 0,-1-1 0,0 1-1,0 0 1,0-1 0,-1 1 0,0-1-1,0 0 1,0 1 0,0-1-1,0 0 1,-1 0 0,0 1 0,0-1-1,-1 0 1,0-5 0,-1 2-27,-1-1 0,0 1-1,-1 1 1,0-1 0,0 0 0,0 1 0,-1 0 0,0 0 0,-1 0-1,1 1 1,-1 0 0,-9-8 0,8 9-18,1 0 1,0 1-1,-1-1 0,0 1 0,0 1 1,0-1-1,-1 1 0,1 1 0,-1-1 1,0 1-1,1 0 0,-1 1 1,-14-1-1,20 2-57,0 0 0,0 0 0,-1 0 0,1 0 1,0 1-1,0-1 0,-1 1 0,1 0 0,0-1 0,0 1 0,0 0 1,0 0-1,-3 2 0,4-2-50,1-1-1,-1 1 1,1-1 0,-1 1 0,1-1-1,0 1 1,-1-1 0,1 1 0,0-1-1,0 1 1,-1 0 0,1-1-1,0 1 1,0 0 0,0-1 0,0 1-1,0-1 1,0 1 0,0 1 0,0-1-236,0 1 0,1 0 1,-1-1-1,1 1 0,-1-1 1,1 1-1,0-1 0,-1 0 1,1 1-1,0-1 0,1 2 1,15 16-2454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2:11.5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43 1408,'-2'-1'207,"0"0"-1,1 0 1,-1 1-1,0-1 1,0 0-1,1 1 1,-1-1 0,0 1-1,0 0 1,0 0-1,0 0 1,0 0 0,1 0-1,-1 0 1,0 0-1,0 1 1,0-1 0,0 0-1,-2 2 1,-13 1 1271,-37 0 1477,47 2-219,15-6-1840,13-5-271,-1 0 1,28-4-1,-42 9-464,59-8 758,69-1 1,-91 8-604,-13 1-167,-21 2-142,1-1 0,-1-1-1,14-2 1,-1 1 265,-8 5-7589,-9 0 4293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2:12.2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46 2496,'0'-7'335,"-1"3"143,1 1 1,0-1 0,0 1 0,0 0 0,0-1 0,1 1 0,0 0 0,0-5 0,1 4 1976,-3 10-2478,2 21 571,6 32-1,0 1 33,5 42 886,29 107 1,-12-111-258,-22-79-1015,-6-15 206,0-4-421,-1 0-1,0 0 1,0 1-1,0-1 1,0 0-1,0 0 1,0 0 0,0 0-1,0 0 1,0 0-1,1 0 1,-1 0-1,0 1 1,0-1-1,0 0 1,0 0 0,0 0-1,0 0 1,0 0-1,0 0 1,0 0-1,0 1 1,0-1-1,0 0 1,0 0-1,0 0 1,0 0 0,0 0-1,0 0 1,0 1-1,0-1 1,0 0-1,0 0 1,0 0-1,0 0 1,0 0 0,0 0-1,0 1 1,0-1-1,-1 0 1,1 0-1,0 0 1,0 0-1,0 0 1,0 0-1,0 0 1,0 0 0,0 0-1,0 0 1,-1 1-1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23:54:28.0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3 421 3328,'-1'0'38,"1"0"1,0 0-1,0 0 0,0 0 1,0 0-1,0 0 0,0 0 1,0 1-1,-1-1 1,1 0-1,0 0 0,0 0 1,0 0-1,0 0 0,0 0 1,0 0-1,0 0 0,0 1 1,0-1-1,0 0 0,0 0 1,0 0-1,0 0 1,0 0-1,0 1 0,0-1 1,0 0-1,0 0 0,0 0 1,0 0-1,0 0 0,0 0 1,0 1-1,0-1 1,0 0-1,0 0 0,0 0 1,0 0-1,0 0 0,0 0 1,0 0-1,0 1 0,1-1 1,-1 0-1,6 11 1103,7 9 29,-11-18-1048,0 0 1,0-1-1,0 1 0,0-1 0,0 1 1,0-1-1,0 0 0,1 1 1,-1-1-1,1 0 0,-1-1 0,0 1 1,1 0-1,0-1 0,-1 1 0,1-1 1,-1 0-1,1 0 0,-1 0 0,1 0 1,0 0-1,-1-1 0,1 1 0,2-2 1,1 1 24,-1-1 0,1-1 0,0 1 0,-1-1 0,0 0 0,0 0 1,0-1-1,0 0 0,6-5 0,34-36 411,19-19-545,-64 64-33,0 0 0,0-1 0,1 1 0,-1 0 0,0 0 0,0 0 0,0-1 1,0 1-1,1 0 0,-1 0 0,0 0 0,0 0 0,1 0 0,-1 0 0,0-1 1,0 1-1,1 0 0,-1 0 0,0 0 0,0 0 0,1 0 0,-1 0 0,0 0 0,0 0 1,1 0-1,-1 0 0,0 0 0,0 0 0,1 0 0,-1 0 0,0 1 0,0-1 1,1 0-1,-1 0 0,1 0 0,2 11-271,-2 23 327,-2-25-20,11 222 1296,-6-194-1175,2-1 0,16 59 0,-17-82 177,1 0 1,0-1 0,0 0-1,10 12 1,-15-23 154,12-13 1238,-8 6-1588,-1 0 0,0 0 0,0 0 0,-1-1-1,1 1 1,-2-1 0,1 0 0,-1 0 0,3-13 0,4-30-132,4-63-1,13-241-108,-25 328-8,-2 22 129,1 0 0,0 0 1,0-1-1,0 1 0,1 0 1,-1 0-1,1 0 0,0 0 0,0-1 1,1 1-1,3-7 0,-3 7 28,0 0 1,0-1-1,-1 1 0,0-1 0,0 0 1,0 1-1,1-10 0,3-15-224,-2 20 121,-1 0 0,0 0 0,-1 0 0,0-1 0,0 1-1,-2-18 1,1 28-619,1 5 535,-1 0-1,0-1 1,-1 1-1,1-1 1,-1 1-1,-2 6 1,1-6 106,0-1 0,0 1 0,0 0 0,1 0 0,-2 9 0,2-6-1,-2 14 13,-4 14 95,0-7-74,2-1 0,-2 50 0,1-15 4,-20 274-89,19-210 94,7 14 231,0-2-166,-3-99 21,1 1 41,2 47 0,2 65 221,-3-84 1621,1-82-1018,0 4-823,1 0-1,0 0 1,0 1-1,4-12 1,5-27-6,9-121 146,37-268-155,-44 272-100,-10 111 9,-1-88 77,3-46-179,-3 56-177,-1 73 127,-4 40-20,1 7-82,3 10 226,0-1 0,0 1-1,-1 0 1,1 0 0,0 0-1,0 0 1,0 0 0,0 0-1,0 0 1,0-1 0,0 1-1,0 0 1,0 0 0,0 0-1,0 0 1,0 0-1,0 0 1,0-1 0,0 1-1,0 0 1,1 0 0,-1 0-1,0 0 1,0 0 0,0 0-1,0 0 1,0 0 0,0-1-1,0 1 1,0 0 0,0 0-1,0 0 1,0 0 0,1 0-1,-1 0 1,0 0 0,0 0-1,0 0 1,0 0-1,0 0 1,0 0 0,1 0-1,-1 11-1063,0-10 1088,1-1 0,-1 1 0,1 0 1,-1-1-1,1 1 0,-1 0 0,1-1 0,0 1 0,0-1 1,-1 1-1,1-1 0,0 1 0,0-1 0,-1 0 1,1 1-1,0-1 0,1 1 1,5 0 24,-1 1 0,1-1 1,0 0-1,0-1 0,0 0 0,-1 0 1,1 0-1,0-1 0,12-3 0,9 1 169,-13 1-294,-3 1 74,1 0 0,22 1-1,35 3-111,-17-2 45,-1 2 94,-20-2-41,1 2 0,34 7-1,-49-8 14,0 0 0,0 0-1,35-4 1,-12 1 133,84-4 38,39 1-225,-16 9 53,-42-4-23,-59-1 160,85-6-2,-70 3-72,191-20 13,-189 16 175,-19 2-200,-1-2-1,48-14 0,-84 20-9,0-1 0,0 2-1,-1-1 1,1 1 0,0 0-1,8 2 1,12-1-86,83-5 323,-22 0-234,26 4-33,-55 1 251,-59-1-299,-1 0-21,-1 0 0,1 0-1,-1 1 1,1-1-1,-1 0 1,1 0 0,-1 0-1,1 0 1,-1 1-1,1-1 1,-1 0-1,1 1 1,-1-1 0,1 0-1,0 1 1,-1-1-1,1 0 1,0 1 0,-1-1-1,1 1 1,-7 5-1101,-13 5-2253,-2 1 1034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2:12.6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17 133 3232,'-17'-3'5946,"22"-2"-4010,39-6-383,52-6 0,-43 9-1128,237-35 1042,127-2-678,-315 45-732,-49 1-1991,-48-1 894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2:13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32 3232,'-5'-16'1035,"6"10"-614,6-3-21,-4 15 490,0 1 1,0 0 0,3 12-1,2 20 388,-2 0-1,1 72 1,-6-68-695,8 262 1289,-8-139-1088,-2-94 171,1-72-947,0 0 1,0 1 0,0-1-1,0 0 1,0 0 0,0 0-1,0 1 1,0-1 0,0 0-1,0 0 1,0 0 0,0 0-1,0 1 1,0-1 0,0 0-1,0 0 1,-1 0 0,1 0-1,0 1 1,0-1 0,0 0-1,0 0 1,0 0 0,-1 0-1,1 0 1,0 0 0,0 0-1,0 0 1,0 1 0,-1-1-1,1 0 1,0 0 0,0 0-1,0 0 1,-1 0 0,1 0-1,0 0 1,0 0 0,0 0-1,-1 0 1,1 0 0,0 0-1,0 0 1,0 0 0,0 0-1,-1-1 1,1 1 0,0 0-1,0 0 1,0 0-1,-1 0 1,1 0 0,0 0-1,0 0 1,0 0 0,0-1-1,0 1 1,-1 0 0,-7-8 312,7-5-223,0 11-105,1-1 1,-1 0 0,1 0-1,0 0 1,0 0 0,0-4-1,2-6 47,1-8 153,1-1 0,7-23 0,-2 18-92,0-1 0,22-40 1,-17 46-128,1 1 1,0 0 0,2 1-1,29-27 1,84-58-51,-125 101 25,0 1-1,0-1 0,0 1 1,0 0-1,0 0 1,1 1-1,0 0 1,-1 0-1,1 0 1,0 0-1,6 0 0,-11 2 43,0 0 0,0 0-1,0 0 1,0 1 0,0-1-1,0 0 1,-1 0 0,1 1 0,0-1-1,0 1 1,0-1 0,-1 0-1,1 1 1,0 0 0,-1-1-1,1 1 1,0-1 0,-1 1-1,1 0 1,-1-1 0,1 1-1,-1 0 1,1 0 0,-1-1-1,1 1 1,-1 0 0,0 0-1,0 0 1,1 0 0,-1-1-1,0 1 1,0 0 0,0 0-1,0 0 1,0 0 0,0 0-1,0 1 1,0 3 54,-1 0 0,1-1 0,-1 1-1,0 0 1,-1 5 0,-1-4-17,1 0-1,0 0 1,-1 0 0,0-1-1,-1 1 1,1-1 0,-1 0-1,0 0 1,0 0 0,-1-1-1,1 1 1,-1-1-1,0 0 1,-7 4 0,2-2 6,-1-1 1,1 0-1,-1 0 1,0-1-1,-1-1 1,-20 5-1,25-8-10,0 1 0,-1-1 1,-7-1-1,8 0-37,0 1 0,0 0 0,0 0 0,-10 2 0,16-2 8,1 0 0,0 1 0,0-1 0,0 0 0,0 0 0,-1 0 0,1 0 0,0 0 0,0 0 0,0 0 0,0 0 0,-1 0 0,1 0 0,0 0 1,0 0-1,0 0 0,0 1 0,0-1 0,0 0 0,-1 0 0,1 0 0,0 0 0,0 0 0,0 1 0,0-1 0,0 0 0,0 0 0,0 0 0,0 0 0,0 1 0,0-1 0,0 0 0,0 0 0,0 0 0,0 1 0,4 5-56,11 8 35,-11-12-12,11 12 150,-1-1 0,0 2-1,-1 0 1,0 1 0,13 21-1,46 92 984,-52-89-764,-17-36-265,-1 0 0,-1 0 0,1 0 0,-1 0 0,1 0 0,-1 0 0,1 9 0,-12-38-6295,7 10 3456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2:14.4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 2496,'1'-3'8535,"-1"2"-8393,16-2 1737,22-2-1806,15 0 691,-22 2-253,46 1 1,-73 2-481,10 0 22,28 6-1,-39-6-31,1 1 0,-1 0 0,0 0-1,0 0 1,1 0 0,-1 1-1,0 0 1,0-1 0,0 1-1,0 0 1,-1 0 0,1 0-1,4 5 1,-6-6-7,0 0 0,-1 1 0,1-1-1,0 0 1,-1 0 0,1 0 0,-1 0-1,1 0 1,-1 1 0,0-1 0,1 0 0,-1 0-1,0 1 1,0-1 0,0 0 0,0 0 0,0 1-1,0-1 1,0 0 0,0 1 0,-1 1-1,0-1 12,0 1 0,-1-1-1,1 0 1,0 0-1,-1 0 1,1 0-1,-1 0 1,0 0-1,1-1 1,-4 3-1,-4 2 72,1 0-1,-1-1 1,0 0-1,-13 4 1,-27 9 101,27-11-79,-24 12-1,45-16-51,6-1-13,7 1 5,-10-3-54,70 23 119,-65-21-109,53 16-72,-54-16 182,1 0-1,-1 1 1,0 0-1,0 0 1,0 1 0,9 7-1,-15-11-76,1 1 0,-1-1 0,1 0 0,0 1 0,-1 0 0,1-1 0,-1 1 0,1-1 0,-1 1 0,1-1 0,-1 1 0,0 0-1,1-1 1,-1 1 0,0 0 0,1 0 0,-1-1 0,0 1 0,0 0 0,0 0 0,0-1 0,0 1 0,0 0 0,0 0 0,0-1 0,0 1 0,0 0 0,0 0 0,0-1 0,0 1 0,-1 0 0,1-1-1,0 1 1,-1 0 0,1 0 0,0-1 0,-1 1 0,1-1 0,-1 1 0,1 0 0,-1-1 0,1 1 0,-1-1 0,0 1 0,-3 2 105,1-1 0,-1 1-1,0-1 1,0 0 0,-8 2 0,2-1-51,-1 0-1,0 0 1,0-2-1,0 1 1,-15-1-1,-57-4-6,59 2-151,10 0-1114,-25-5 1,-7-7-7225,35 8 5009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2:15.3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335 1 2976,'0'0'971,"-6"5"975,5-3-1790,0 1-1,-1 0 1,0 0 0,1-1-1,-1 1 1,-4 4 0,-1 2 82,3-4-89,-2 3 118,1 0 0,-7 14-1,-1 6 478,-12 37 0,-65 213 846,50-162-788,-32 158 1,57-201-214,4 0 1,3 2-1,2 114 0,12-111-9,3 0-1,38 147 1,-25-149-127,3-2 0,3 0 1,4-2-1,45 77 0,-63-126-306,1-1 0,30 35 0,-33-45-47,0 0 0,0 0 0,2-2 0,-1 1 0,20 10-1,-26-17-242,-1-1 0,0 1-1,1-2 1,0 1-1,0-1 1,0 0 0,0 0-1,10 0 1,16-1-775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2:16.0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9 3328,'1'-2'181,"-1"2"-148,0 0 0,0-1 0,0 1 1,0 0-1,0 0 0,0 0 0,0 0 0,0-1 0,0 1 0,0 0 0,0 0 0,0-1 1,0 1-1,0 0 0,0 0 0,0 0 0,0 0 0,0-1 0,-1 1 0,1 0 0,0 0 1,0 0-1,0-1 0,0 1 0,0 0 0,0 0 0,0 0 0,-1 0 0,1 0 1,0-1-1,0 1 0,0 0 0,0 0 0,-1 0 0,1 0 0,0 0 0,0 0 0,0 0 1,-1 0-1,1 0 0,0 0 0,0 0 0,0 0 0,-1 0 0,1 0 0,0 0 0,0 0 1,1 1 152,1 0 1,0 0 0,0 0 0,-1 1-1,1-1 1,-1 1 0,1-1 0,-1 1-1,3 3 1,19 29 991,45 81 2032,-14-20-1732,-26-50-758,41 71 650,-36-42-520,-3 1 0,32 127-1,-43-117-66,-3 0-1,7 134 0,-21-131 177,-10 121 1,1-150-612,-2-1 0,-3 0 1,-20 59-1,3-35-145,-3-1-1,-74 129 1,92-186-520,-26 43-699,34-59 12,-1 0 0,0 0 0,-7 6 0,-14 10-1641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2:19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284 12 6880,'5'-11'7392,"8"12"-3515,-12-1-3805,0 1-1,-1 0 1,1-1 0,0 1-1,-1 0 1,1 0 0,-1-1 0,1 1-1,-1 0 1,1 0 0,-1 0 0,0 0-1,1 0 1,-1 0 0,0 0-1,0 0 1,1 0 0,-1 0 0,0 0-1,0 0 1,0 0 0,0 0 0,-1-1-1,1 1 1,0 0 0,-1 2-1,-8 30 221,7-26-126,-74 214 1296,55-159-1150,-44 92 0,-17 28 323,70-150-555,1 0 0,2 1 0,-10 63-1,18-88-29,0 1 0,1 0 0,0 0 0,0 0 0,2 8 0,-1-15-22,-1 0 1,0 0-1,1-1 0,-1 1 0,1 0 1,-1-1-1,1 1 0,0 0 0,0-1 1,-1 1-1,1-1 0,0 1 0,1-1 1,-1 0-1,0 1 0,0-1 0,0 0 1,1 0-1,-1 0 0,1 0 0,-1 0 1,1 0-1,-1 0 0,1 0 0,0 0 1,-1-1-1,1 1 0,0-1 0,0 0 1,-1 1-1,1-1 0,2 0 0,11-2 49,0 0 0,0-1 0,-1-1 0,0 0 0,18-8 0,0 1-48,268-99-18,-215 79-2774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2:19.7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6 134 9568,'-6'-3'4625,"22"-3"-1696,28-5-185,359-61 1839,-234 44-4281,-142 22-291,-21 4-215,-1 0 0,1 1 1,0 0-1,9-1 0,-4 5-372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2:20.3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395 16 7040,'-4'-12'2282,"3"11"-2207,1 1 0,-1 0 0,1-1 0,-1 1 0,1 0 0,-1 0 0,1-1 0,-1 1 0,1 0-1,-1 0 1,0 0 0,1 0 0,-1 0 0,1-1 0,-1 1 0,1 0 0,-1 1 0,0-1 0,1 0 0,-1 0-1,0 0 1,-40 4 4765,-19 9-3008,32-6-1075,18-5-601,-22 6 543,-53 19-1,75-24-660,1 2-1,0-1 0,0 1 0,0 1 1,1-1-1,0 1 0,0 1 0,0 0 1,1 0-1,-8 10 0,12-13-13,0 1 1,1 0-1,-1 0 0,1 0 1,0 0-1,1 0 0,-1 0 0,1 0 1,0 0-1,0 1 0,1-1 1,-1 10-1,1-13 5,0 0 0,0 0 0,1 0 0,-1 0 0,0 0 0,1 0 0,-1 0 0,1 0 0,0 0 0,0 0 0,-1-1 0,1 1 0,1 0 0,-1 0 0,0-1 0,0 1 0,1-1 0,-1 1 0,0-1 0,1 1 0,0-1 0,-1 0 0,1 0 0,0 0 0,-1 0 0,1 0 0,0 0 0,0 0 1,0 0-1,0-1 0,0 1 0,0-1 0,0 0 0,0 1 0,0-1 0,0 0 0,2 0 0,4-1 58,0 0 0,-1 0 0,1 0 1,-1-1-1,1 0 0,-1-1 0,11-5 1,50-29 47,-56 30-120,17-13-4,-1 0 1,-1-2-1,34-36 1,-17 16-154,-43 42 138,-1-1 0,1 0 1,0 1-1,-1-1 0,1 1 0,0-1 1,0 1-1,-1-1 0,1 1 1,0-1-1,0 1 0,0 0 0,0 0 1,0-1-1,0 1 0,0 0 1,-1 0-1,1 0 0,1 0 1,-1 0 15,0 0 1,-1 1-1,1-1 1,-1 0 0,1 1-1,-1-1 1,1 1-1,-1-1 1,0 1 0,1-1-1,-1 1 1,1-1-1,-1 1 1,0-1 0,1 1-1,-1-1 1,0 1-1,0-1 1,0 1 0,1 0-1,-1-1 1,0 1-1,0-1 1,0 1 0,0 0-1,0-1 1,0 1-1,0-1 1,0 2 0,1 33 545,10 49 1,-1-5-471,-6-43-163,0 0-1829,-3-12-2586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2:20.7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5 7968,'-4'-4'3498,"8"14"-1696,4 10 764,-3 2-153,3 30-1,-7-35-1942,0 1-1,-1 0 1,-1 0 0,-4 22-1,5-28-16,6-16-37,11-25 64,-12 20-527,5-4-6,0 0 0,21-21 0,-11 12 4,-8 10 63,0 0 1,0 1 0,25-17 0,-32 25 22,1-1 0,0 1 1,0 1-1,0-1 0,10-2 0,-13 4-9,0 1 0,0-1 0,0 1 0,0-1 0,0 1 0,0 0 0,1 1-1,-1-1 1,0 0 0,0 1 0,0 0 0,4 1 0,-3 0 52,-1 0 0,1 0 0,-1 0 1,0 1-1,0-1 0,0 1 0,0 0 0,0 0 0,0 0 1,-1 0-1,1 0 0,-1 0 0,0 1 0,0-1 0,0 1 1,-1 0-1,3 6 0,-1 1-30,0-1 0,-1 1 0,0 0 1,-1 0-1,0 16 0,-1-4-404,-2 0 0,-6 34 0,3-37-2942,-8 26 1,6-21 330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2:22.8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506 7 4160,'-1'-1'344,"1"1"1,0-1-1,-1 1 1,1 0-1,0-1 1,-1 1-1,1-1 1,-1 1 0,1 0-1,-1-1 1,1 1-1,-1 0 1,1 0-1,-1-1 1,1 1-1,-1 0 1,1 0-1,-1 0 1,-12 1 2469,-17 11-1576,24-9-668,-63 30 1648,-73 49 1,129-73-2090,2 0-1,-1 1 1,1 1 0,1-1 0,0 2 0,0-1 0,2 2 0,-10 15 0,0 4 161,2 2 1,-14 38 0,14-27-82,3 1-1,1 1 1,2 0 0,2 0 0,2 1 0,1 71 0,6-81-109,2 1 0,1-1 0,2 1 0,1-2 0,3 1 0,1-1 0,1 0 0,26 51 0,-33-78-528,0-1 0,1 0 0,13 16 0,-1-5-612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23:54:29.2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95 3136,'0'0'1029,"-3"11"2901,19-26 1536,34-42-4638,-47 54-817,-1 0 1,1 0-1,0 1 0,-1-1 1,1 1-1,0 0 0,1 0 1,-1 0-1,0 0 1,1 0-1,-1 1 0,1-1 1,-1 1-1,1 0 0,0 0 1,-1 1-1,6-1 1,-7 1-9,1-1 1,-1 1-1,0 0 1,1 1 0,-1-1-1,1 0 1,-1 1-1,0-1 1,0 1 0,1 0-1,-1 0 1,0 0-1,0 0 1,0 0 0,0 0-1,0 1 1,0-1 0,0 1-1,0-1 1,-1 1-1,1 0 1,0 0 0,-1-1-1,0 1 1,1 0-1,-1 0 1,0 1 0,2 2-1,0 5 34,-1 0-1,1 1 1,-2-1 0,1 0-1,-1 1 1,-1-1-1,0 1 1,-1 10-1,-2 1 152,0-1-1,-12 39 0,10-44-146,-1-1 0,-9 18-1,11-25-17,0-1 0,0-1 0,-1 1 0,0-1 0,0 1 0,-10 8 0,-19 21 355,12-19 1510,49-25-1728,2 4 112,50-1 0,-62 3-241,-15 1-17,0 1 0,0-1 0,0 1 0,0 0 0,0-1 0,0 1 0,0 0 0,0 0 0,3 1 0,-4-1-6,-1 0 1,0 1 0,1-1-1,-1 0 1,0 0-1,1 0 1,-1 0 0,0 0-1,1 0 1,-1 0-1,0 0 1,1 0 0,-1 0-1,0 0 1,1 0 0,-1 0-1,0 0 1,1 0-1,-1 0 1,0 0 0,1 0-1,-1-1 1,9-5-3137,-9 5 2569,1 0-1,0 1 1,0-1-1,0 0 1,0 1-1,-1-1 1,1 1-1,0-1 1,0 1-1,0-1 1,0 1-1,0 0 1,2-1-1,7 4-2250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2:23.8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20 6304,'-7'-16'3238,"5"12"-952,4 11 19,1 6-1601,-1 0 1,0 0-1,0 1 1,-1 14-1,-5 55 328,1-31-392,1 49 208,-11 145 683,6-171-1028,4-39-40,-12 61 0,13-90-110,2-7 81,1-1-405,-1-1 17,1-1-1,-1 1 0,1-1 0,-1 1 0,0-1 1,0 0-1,0 1 0,0-1 0,-1-4 1,0-5-24,6-45-38,-4 52 8,-1 0 0,1-1 1,0 1-1,1 1 0,-1-1 0,1 0 0,4-8 1,7-20-102,38-115-115,-44 129 260,1-1 0,0 1 0,2 0 0,0 1 0,19-25 0,-22 34-57,1-1-1,1 1 0,-1 1 1,2 0-1,-1 0 1,1 0-1,0 1 1,0 1-1,1 0 0,22-9 1,-30 14 5,1-1 1,-1 1-1,1 0 1,0 0-1,0 1 0,0-1 1,-1 1-1,1 0 0,0 0 1,0 0-1,0 0 1,0 1-1,0 0 0,-1 0 1,1 0-1,5 2 1,-6-1 5,0 0 1,0-1 0,0 2-1,0-1 1,-1 0 0,1 0-1,-1 1 1,0-1 0,0 1-1,0 0 1,0 0 0,0 0-1,0 0 1,-1 0 0,0 0-1,1 0 1,-1 0 0,1 7-1,-1-4 12,0-1 0,-1 1-1,1-1 1,-1 1 0,-1-1 0,1 1-1,-1-1 1,0 1 0,-1 5 0,-2 2 11,-1-1 1,-9 20 0,4-14-4,-1 0 0,-1-1-1,-1 0 1,0 0 0,-1-2 0,-1 0 0,0 0 0,-1-2 0,0 0-1,-1 0 1,-1-2 0,-20 10 0,30-17 33,-1-1 0,0 0 0,-14 3-1,-12 4 22,30-7-96,5-2 28,0-1 0,0 1 0,0-1 0,0 1 0,0-1 0,0 0 0,0 1 0,1-1 1,-1 1-1,0-1 0,0 1 0,0-1 0,0 0 0,1 1 0,-1-1 0,0 1 0,0-1 1,1 0-1,-1 1 0,0-1 0,1 0 0,-1 1 0,0-1 0,1 0 0,-1 0 0,1 1 1,-1-1-1,0 0 0,1 0 0,2 2 3,9 9 208,2-2 0,-1 0 0,19 9 0,9 7 261,74 53 87,-92-62-1003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2:24.5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50 4992,'-3'-2'415,"-1"-2"869,4 4-1266,0 0 0,0 0 0,0 0-1,0-1 1,0 1 0,0 0 0,0 0-1,0 0 1,0 0 0,0 0 0,0 0-1,0 0 1,0 0 0,0 0 0,0 0-1,0 0 1,0 0 0,0 0 0,0 0-1,0-1 1,0 1 0,0 0 0,0 0-1,0 0 1,0 0 0,0 0 0,0 0-1,0 0 1,0 0 0,1 0 0,-1 0-1,0 0 1,0 0 0,0 0 0,0 0-1,0 0 1,0 0 0,0 0 0,0 0-1,0 0 1,0 0 0,0 0 0,2 0 1780,3-3 1013,29-9-808,1 3 1,38-7-1,-70 16-1919,0-1-1,1 1 0,-1-1 1,0 1-1,1 0 1,-1 0-1,0 0 0,1 1 1,-1-1-1,0 1 1,1 0-1,5 2 1,-8-2-54,0-1 0,-1 1 0,1 0 1,0-1-1,0 1 0,0 0 0,-1-1 0,1 1 1,0 0-1,-1 0 0,1 0 0,-1 0 1,1-1-1,-1 1 0,1 0 0,-1 0 1,1 1-1,-1 0 14,0 0-1,0 0 1,0-1 0,0 1 0,0 0-1,0 0 1,0-1 0,-1 1-1,1 0 1,0-1 0,-1 1 0,-1 3-1,-3 5 109,-1-1 0,-1 1 0,0-1 0,0 0-1,-1-1 1,-9 9 0,2-1 55,12-13-174,0 0-7,0 0 1,0 0 0,1 0-1,-1 1 1,-1 3-1,4-7-26,-1 1 0,1 0 0,0-1 0,0 1 0,-1 0 0,1-1 0,0 1 0,0 0 0,0 0 0,0-1 0,0 1 0,0 0 0,0 0 0,0-1 0,0 1 0,0 0 0,1-1 0,-1 1 0,0 0 0,0 0 0,1-1 0,-1 1 0,0-1 0,1 1 0,-1 0 0,1-1 0,-1 1 0,0-1 0,1 1 0,0-1 0,-1 1 0,1 0 0,32 31-107,-22-24 145,-1 1-1,0 0 1,-1 1 0,13 15 0,-17-19 121,-1 0 1,0 1 0,0 0 0,0-1 0,-1 1-1,0 0 1,-1 1 0,1-1 0,1 11 0,-3-15-118,-1 0 1,0-1 0,0 1 0,0 0-1,0 0 1,0 0 0,0 0 0,-1 0-1,0 0 1,1-1 0,-1 1 0,0 0-1,0 0 1,0-1 0,-1 1-1,1-1 1,-1 1 0,1-1 0,-1 0-1,0 1 1,0-1 0,0 0 0,0 0-1,0 0 1,-5 2 0,3-2-38,0 0 1,0 0 0,0 0-1,-1-1 1,1 1-1,0-1 1,-1 0-1,1-1 1,-1 1-1,1-1 1,-1 0-1,0 0 1,1 0-1,-1-1 1,-7-1 0,-8-4-1362,-1-1 0,-24-12 0,25 10-4351,-35-10-1,36 15 2050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2: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1 203 6880,'0'0'141,"0"-1"0,0 1 0,0 0 1,0-1-1,0 1 0,0-1 0,0 1 1,1-1-1,-1 1 0,0 0 0,0-1 0,0 1 1,1-1-1,-1 1 0,0 0 0,0-1 0,1 1 1,-1 0-1,0 0 0,1-1 0,-1 1 1,0 0-1,1-1 0,-1 1 0,1 0 0,0 0-2,-1 0-1,1 0 1,-1 1-1,1-1 1,-1 0-1,0 1 1,1-1-1,-1 0 0,1 1 1,-1-1-1,0 0 1,1 1-1,-1-1 1,0 1-1,0-1 1,1 1-1,-1-1 0,0 1 1,12 32 2148,-11-28-2279,33 156 2563,-23-98-1953,-1-18-198,-5-23 347,0 1-1,2 43 1,-7-124 1350,-3-82-2069,2-104-256,0 202 224,1 32-22,-1 0 0,1 0 0,1 0 0,-1 0 0,2 0 0,0 0 0,4-15 0,-5 23 23,0 0 0,0-1 0,0 1 0,0 0 0,1-1 0,-1 1 0,1 0 0,0 0 0,-1 0 0,1 1 0,0-1 0,0 0 0,0 1 0,1-1 0,-1 1 0,0-1 0,0 1 0,1 0 0,-1 0-1,1 0 1,-1 0 0,1 1 0,-1-1 0,1 1 0,-1-1 0,1 1 0,0 0 0,-1 0 0,1 0 0,4 1 0,6 2 135,0 0-1,0 1 1,-1 0-1,24 12 1,-15-7 42,18 8-21,49 28 0,-85-43-557,-12 22-14927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2:26.3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 15 8384,'-34'4'2704,"33"-4"-2585,-1 1 0,0-1 0,0 0 0,0 0 0,1 1 0,-1-1 0,0 1 0,0 0 0,1-1 0,-1 1 0,0 0 0,-2 2 0,-2 0 312,0 1 398,-1-1 1,1 1-1,0 0 0,0 1 0,0-1 0,-6 8 1,5-4-485,0 0-1,1 0 1,0 1 0,1 0 0,0 0 0,-5 13 0,9-18-271,-1 0 0,1-1 0,1 1 0,-1 0 0,0 0 0,1 0 0,0-1 0,0 1 0,0 0 0,0 0 0,1 0 0,0-1 0,1 7 0,-1-8-35,-1 0 1,1 1 0,0-1-1,0 0 1,0 0-1,0-1 1,0 1 0,1 0-1,-1 0 1,1 0 0,-1-1-1,1 1 1,-1-1-1,1 1 1,0-1 0,0 0-1,-1 0 1,1 0 0,0 0-1,0 0 1,0 0-1,1 0 1,-1-1 0,4 2-1,2-2 44,-1 0 0,1 0 0,-1-1-1,1 1 1,-1-2 0,1 1 0,-1-1-1,0 0 1,0-1 0,8-3 0,2-2 76,-1-1 0,0-1 0,15-11 0,-27 18-132,0 0 0,0-1 0,0 1 0,-1-1-1,0 0 1,1 0 0,-1 0 0,0 0 0,-1 0 0,1-1 0,2-6 0,-4 9-33,-1-1-1,1 0 1,0 1-1,-1-1 1,0 0 0,1 0-1,-1 0 1,0 1-1,-1-1 1,1 0 0,0 0-1,-1 0 1,0 1-1,0-1 1,1 0 0,-1 1-1,-1-1 1,1 1-1,0-1 1,-1 1 0,1-1-1,-3-2 1,-1 1-71,1-1 1,-1 1-1,0 0 1,0 0-1,0 1 0,0 0 1,-1 0-1,1 0 1,-1 0-1,0 1 1,0 0-1,-10-2 0,-1 0-1504,0 1-1,0 1 0,-25 0 0,27 6-513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2:26.7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29 8128,'-8'-23'2618,"8"23"-2602,0 0-1,0 0 0,0 0 0,0 0 0,1 0 1,-1 0-1,0 0 0,0 0 0,0 0 0,0 0 1,0 0-1,0 0 0,0 0 0,1 0 1,-1 0-1,0 0 0,0 0 0,0 0 0,0 0 1,0-1-1,0 1 0,0 0 0,1 0 1,-1 0-1,0 0 0,0 0 0,0 0 0,0 0 1,0 0-1,0 0 0,0 0 0,0 0 0,0-1 1,0 1-1,0 0 0,0 0 0,0 0 1,0 0-1,0 0 0,0 0 0,1 0 0,-1-1 1,0 1-1,0 0 0,0 0 0,0 0 0,0 0 1,-1 0-1,1 0 0,0 0 0,0-1 1,0 1-1,0 0 0,0 0 0,0 0 0,0 0 1,0 0-1,0 0 0,0 0 0,0 0 0,0-1 1,0 1-1,0 0 0,0 0 0,0 0 1,-1 0-1,1 0 0,4 0 241,-1 0-1,0 0 1,1 1 0,-1-1-1,0 1 1,0 0-1,1 0 1,-1 0 0,0 1-1,0-1 1,0 1 0,0-1-1,0 1 1,4 3 0,6 8 600,-1 0 1,0 1-1,0 0 1,-2 0-1,17 29 1,-11-12 43,-1 0 0,10 35 0,-3 4-354,-3 1 0,-2 1 0,-5 1 0,-2 0 0,-3 0 0,-4 1 0,-3 0 0,-3 0 0,-3-1 0,-20 92-1,16-120-658,-2 0-1,-23 55 0,5-29-78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3:46.7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83 1728,'0'0'560,"1"-4"116,1-13 8925,-2 17-9402,-1-1 0,1 1 1,-1-1-1,1 1 0,-1-1 1,1 1-1,-1-1 0,1 1 0,-1-1 1,1 1-1,-1 0 0,0-1 0,1 1 1,-1 0-1,1-1 0,-1 1 1,0 0-1,0 0 0,1 0 0,-1 0 1,0 0-1,1 0 0,-1 0 0,0 0 1,1 0-1,-1 0 0,0 0 1,0 0-1,-2 1 100,1-1 0,-1 1 0,1-1 0,-1 1 0,1 0-1,0 0 1,-3 1 0,-3 3 74,6-4-326,1-1-1,0 1 0,-1 0 0,1-1 1,0 1-1,0 0 0,0 0 0,0 0 1,-1 0-1,1 0 0,1 0 0,-1 0 1,0 0-1,-1 3 0,-3 5 126,4-8-144,0 1 0,0-1 1,0 1-1,0 0 0,1 0 0,-1-1 0,0 1 1,1 0-1,-1 0 0,1 0 0,0 0 0,0 3 1,0-4-1,0 1 0,0-1 1,0 0-1,1 1 1,-1-1-1,0 0 0,1 1 1,-1-1-1,1 0 1,-1 1-1,1-1 0,0 0 1,0 0-1,-1 0 1,1 1-1,0-1 0,0 0 1,1 1-1,1 0 22,0 0 0,-1-1 0,1 1 0,0 0 0,0-1 0,0 0 0,5 2 0,2 0-21,-1-1-1,1-1 1,0 0 0,15 1-1,-16-2 32,1-1-1,-1 1 1,1-1 0,-1-1-1,11-2 1,-12 1 53,1 1 13,0-1 1,0 0 0,0 0 0,16-10-1,-24 12-113,1 0 0,-1 0 0,1 0 0,-1 0-1,0 0 1,0 0 0,1-1 0,-1 1-1,0 0 1,0-1 0,0 1 0,0-1-1,0 1 1,-1-1 0,1 0 0,0 1-1,-1-1 1,1 0 0,-1 1 0,0-1-1,0 0 1,1 0 0,-1 0 0,0 1-1,0-1 1,-1 0 0,1 0 0,0 1 0,0-1-1,-1 0 1,1 1 0,-2-4 0,0 1 18,0 1 0,-1-1 0,1 1 0,-1 0 1,1 0-1,-1 0 0,0 0 0,0 0 0,0 1 0,-1 0 1,-4-4-1,-2 0 20,0 1 0,-18-8 1,20 10-48,1 1 0,-1-1 1,1 1-1,-1 1 1,0 0-1,0 0 1,-8 0-1,13 1-69,-1 0 0,1 1 0,0-1 1,0 1-1,0 0 0,0-1 0,0 1 0,0 1 0,1-1 0,-1 0 0,0 1 0,0 0 0,1-1 0,-1 1 0,1 0 0,0 0 0,-1 0 0,1 1 0,0-1 1,-3 5-1,-1 3-659,6-9 383,0 0 1,0-1 0,-1 1-1,1 0 1,0-1-1,0 1 1,0 0 0,0 0-1,0-1 1,0 1 0,0 0-1,0-1 1,0 1-1,0 0 1,0 0 0,1 0 31,-1 0 0,1 0 0,0-1 0,-1 1 0,1-1 0,0 1 0,0 0 0,-1-1 0,1 1 0,0-1 0,0 0 0,0 1 0,-1-1 1,1 0-1,0 1 0,0-1 0,0 0 0,0 0 0,0 0 0,0 0 0,0 0 0,0 0 0,-1 0 0,1 0 0,1 0 0,28-2-5189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4:06.2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16 105 1312,'-5'0'18869,"5"-17"-16923,3 15-1885,-1 0-1,0 0 1,1 0 0,-1 0-1,1 1 1,0-1-1,0 1 1,-1-1-1,1 1 1,0 0 0,0 0-1,4 0 1,17-8 271,-3 0-253,1 0 1,0 2-1,1 0 0,-1 2 0,46-6 0,-34 6-28,-22 3 128,0 0-1,16 0 1,-26 2-179,-1 0 1,1 0-1,-1 0 1,1 1-1,-1-1 1,0 0-1,1 1 1,-1-1-1,3 2 1,-3-1 74,1 0-55,0 0 1,-1 0-1,1 0 1,0 0-1,-1 0 1,1 1 0,-1-1-1,1 0 1,-1 1-1,0-1 1,1 1-1,-1 0 1,2 3 0,-3-4 32,0 9 144,0-5-152,0 0-1,-1 0 1,1 0-1,-1 0 0,0-1 1,-1 1-1,1 0 1,-1 0-1,0-1 1,-1 1-1,-2 4 1,-1-2 70,0 1 1,0-1-1,-1 0 1,0 0-1,-13 8 1,-4 7-57,-38 33 234,29-27-221,2 1 0,2 1 0,-28 35 0,37-41-44,15-18-16,-1 0-1,1 1 0,1-1 1,-5 8-1,6-9-1,0 0-1,-1 0 0,-7 8 1,10-12-32,-1 1 473,8-4-251,13-4-137,-1 0 0,1 2 1,1 0-1,-1 2 0,26-1 1,-6 3 188,66 8 1,-86-5-193,1 0-1,-1 0 0,0 2 1,0 0-1,0 2 1,25 12-1,-23-8 139,-12-7-185,-1 0 1,-1 1-1,14 10 0,-13-11-51,0-4-356,-30-11-12560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4:31.8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42 199 1152,'0'-3'330,"0"1"1,0-1-1,1 1 0,-1 0 0,0-1 1,1 1-1,-1 0 0,1-1 0,2-2 1,0-8 968,4-16 100,-4 18-688,0-1-1,-1 1 0,1-21 0,-3-31 2560,-17 272-1300,11-159-1439,-2 145 741,6-96-752,-14 347 882,14-89-773,3-187-202,9 184 208,-10 98 794,-5-324-805,5-127-830,0 1-1,-1-1 1,1 1 0,0-1-1,-1 1 1,1-1-1,-1 1 1,1-1-1,-1 1 1,0-1-1,0 0 1,0 1-1,-1 1 1,-7 12-7127,4 0 4069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5:58.9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0 815 2400,'0'0'779,"0"-7"293,0-9 2351,1 11-3205,-1 0-1,1 1 0,0-1 0,0 1 0,1-1 0,-1 1 0,1 0 1,0-1-1,3-3 0,3-10-63,2-3-5,1 1-1,1 1 1,20-26 0,1-3-94,-29 41-66,79-117 62,-69 105 14,2 1-1,-1 0 1,2 1-1,22-17 1,-38 33-59,-1 1-1,1-1 1,0 0 0,0 1-1,-1-1 1,1 1 0,0-1-1,0 1 1,0-1 0,0 1-1,0 0 1,0-1 0,0 1-1,-1 0 1,1 0 0,0 0-1,0 0 1,0 0 0,0 0-1,0 0 1,0 0 0,0 0-1,0 0 1,0 0 0,0 1-1,0-1 1,1 1 0,-1 0 22,1 0 1,-1 0-1,0 0 1,-1 1-1,1-1 1,0 0-1,0 1 1,0-1-1,-1 0 1,1 1-1,-1-1 1,1 1-1,-1-1 1,0 1-1,1 0 1,-1-1-1,0 2 1,2 24 85,-2 0 1,-1 0-1,0-1 1,-2 1-1,-2-1 1,0 0-1,-1 0 0,-2 0 1,0-1-1,-18 34 1,13-35 1506,15-28-1594,-1 1 0,1-1 0,0 1-1,0-1 1,0 1 0,5-6 0,3-6-44,26-45 106,-18 29-122,1 0 0,1 2 0,39-45 0,-53 68-13,-1 1 0,1 0 1,-1 1-1,13-8 0,-17 11 40,0 1 0,0-1-1,0 1 1,0-1 0,0 1-1,0-1 1,0 1 0,0 0-1,0-1 1,1 1 0,-1 0-1,0 0 1,0 0 0,0 0-1,0 0 1,0 0-1,0 0 1,1 0 0,-1 0-1,0 1 1,0-1 0,0 0-1,0 1 1,0-1 0,0 1-1,0-1 1,0 1 0,0 0-1,0-1 1,0 1 0,-1 0-1,1-1 1,0 1 0,0 0-1,0 0 1,-1 0 0,1 0-1,-1 0 1,1 0 0,-1 0-1,1 0 1,0 1 0,3 9-24,-1 0 0,0 0 0,-1 0 1,0 0-1,0 1 0,-1 18 1,-1-1 285,-7 42 0,7-71-256,-7 42 187,6-38-143,0-1 0,0 1-1,0-1 1,-1 1 0,1-1 0,-1 1-1,1-1 1,-4 4 0,4-6-26,1-1 1,0 1-1,-1-1 1,1 1-1,-1-1 1,1 0-1,0 1 1,-1-1-1,1 0 0,-1 1 1,1-1-1,-1 0 1,1 0-1,-1 1 1,1-1-1,-1 0 1,0 0-1,0 0-5,1 0 0,0 0-1,0 0 1,-1 0 0,1 0 0,0-1 0,0 1-1,-1 0 1,1 0 0,0 0 0,0 0 0,0 0-1,-1-1 1,1 1 0,0 0 0,0 0-1,0 0 1,0-1 0,-1 1 0,1 0 0,0 0-1,0-1 1,0 1 0,0 0 0,0-1 0,-1-1 7,1-1 0,-1 1 0,1-1 1,0 1-1,0 0 0,0-1 0,1-3 1,4-22 32,2 0 0,1 1 1,15-35-1,-2 6-186,-20 52 83,1-1 0,0 0 0,0 1 0,0-1 0,0 1 0,1-1 0,0 1 0,0 0 0,0 0 0,4-4 0,-5 10 40,-1-1-1,0 1 0,0 0 1,0 0-1,0 0 0,0-1 1,-1 1-1,2 3 0,-2-4-5,5 15-42,-1 1-1,-1-1 0,0 1 1,-1 0-1,-1 0 0,-1 22 1,1-23 37,1 1 0,4 18 0,-1-7 41,-4-24 18,0 0 0,0 0 0,0 0 0,0 0 0,1 0-1,-1 0 1,1-1 0,0 1 0,4 4 0,-5-6-32,1 0 1,-1-1-1,1 1 1,-1-1-1,1 1 0,0-1 1,-1 0-1,1 0 0,0 1 1,0-1-1,0-1 1,0 1-1,0 0 0,0 0 1,0-1-1,0 1 0,0-1 1,1 0-1,2 1 1,26 1 177,-23 0-171,0-2-1,-1 1 1,1-1 0,0 0 0,8-1 0,0-2 91,0-1-1,1-1 1,-2 0 0,30-14 0,-39 16-77,1-1 1,-1 0-1,0 0 0,0-1 0,0 0 1,0 0-1,-1 0 0,0-1 1,0 1-1,-1-1 0,1-1 1,-1 1-1,4-9 0,-8 14-29,3-4 9,0-1 1,-1 1-1,0-1 0,0 0 1,0 0-1,-1 0 0,0 0 1,1-10-1,-2 3-13,0 0 0,-1 0 0,0-1 0,-1 2 0,-1-1 0,0 0 0,-9-23 0,8 28-10,1 0-1,-2 1 1,1-1 0,-1 1-1,0 0 1,0 1 0,-7-7-1,10 11 5,0 0 0,0 0-1,0 0 1,0 0 0,0 1-1,-1-1 1,1 1 0,0 0-1,-1 0 1,1 0 0,-1 0-1,1 0 1,-1 0 0,0 0-1,1 1 1,-1 0 0,0-1-1,1 1 1,-1 0 0,0 0-1,1 1 1,-1-1 0,0 0-1,1 1 1,-1 0 0,-3 1-1,3 0-16,0 0 1,0 0-1,0 0 0,0 0 0,0 1 0,0 0 1,1-1-1,-1 1 0,1 0 0,0 0 0,-2 4 1,-20 39-136,24-45 156,-5 11-5,1 0 0,0 0 0,1 0 0,1 1 0,0 0 0,0-1 0,1 1 0,1 0 0,0 0-1,1-1 1,0 1 0,1 0 0,0-1 0,1 1 0,1-1 0,0 0 0,7 14 0,-7-16 1,1 0-1,1 0 1,6 10 0,-9-17 26,0 1 1,0-1 0,0 0-1,1 0 1,-1 0 0,1 0-1,0-1 1,-1 1 0,1-1 0,6 3-1,3 0 57,-1 0-1,1-1 0,-1 0 1,1-1-1,0-1 1,0 0-1,1 0 0,-1-1 1,19-2-1,-18 0 3,-1-1 0,0 0 0,0-1 0,24-8 0,-32 8-50,0 1 0,0 0 0,0-1 0,0 0 0,-1 0 0,1-1 0,-1 1 0,0-1 0,0 0 0,0 0 0,-1 0 0,1 0 0,-1-1 0,4-8-1,48-109-27,-46 98-62,13-24 1,-22 48 51,1 0 1,-1-1 0,0 1-1,0 0 1,1 0 0,-1-1-1,0 1 1,1 0 0,-1 0-1,0-1 1,1 1 0,-1 0-1,0 0 1,1 0 0,-1 0-1,0 0 1,1-1 0,-1 1-1,1 0 1,-1 0 0,0 0-1,1 0 1,-1 0 0,1 0-1,-1 0 1,0 0 0,1 0-1,-1 1 1,0-1 0,1 0-1,-1 0 1,1 0 0,-1 0-1,0 1 1,1-1 0,-1 0-1,0 0 1,1 0 0,-1 1-1,0-1 1,0 0 0,1 1-1,-1-1 1,0 0 0,0 0-1,0 1 1,1-1 0,-1 1-1,14 18 0,-13-17 29,22 38 178,-19-33-206,1 0-1,-1 0 1,-1 0 0,0 0 0,4 14 0,-9-33 246,-1 0-1,0 0 1,-10-19 0,9 23-240,0 1 0,0 0 0,-1 0 0,-1 0 0,1 0 0,-1 1 0,-9-9 0,14 15-7,0-1-1,0 0 0,0 1 0,0-1 0,0 1 0,0 0 0,0-1 0,0 1 0,0 0 0,-1 0 0,1 0 0,0-1 0,0 1 0,0 0 0,0 0 0,0 1 0,0-1 0,0 0 0,0 0 0,0 0 0,0 1 0,-2 0 0,1 0 10,0 0-1,0 1 1,0-1 0,0 1-1,0-1 1,1 1-1,-1 0 1,0 0-1,-2 3 1,-1 5-26,0-1 0,0 1 0,-5 16 0,1-1-39,1 2 0,1-1 1,-4 30-1,11-52 74,-1 0-1,2 0 1,-1 0 0,0 0-1,1-1 1,0 1 0,0 0-1,0-1 1,0 1 0,1 0 0,-1-1-1,5 7 1,-2-5 38,-1 1-1,2-1 1,-1 0 0,0 0-1,1 0 1,8 6 0,-11-10-18,0 0-1,0 0 1,0 0 0,0 0 0,1 0-1,-1-1 1,0 1 0,0-1 0,1 1-1,-1-1 1,0 0 0,1 0 0,-1 0-1,0 0 1,1 0 0,-1-1 0,0 1-1,1-1 1,-1 1 0,0-1 0,0 0-1,0 0 1,0 0 0,0 0 0,3-2-1,-1 1 7,0-1-1,0 0 1,0 0-1,0 0 1,-1 0-1,1-1 1,-1 0-1,0 1 1,0-1-1,0 0 1,2-6-1,-1 1-5,-1 0-1,-1-1 1,1 1 0,-2-1-1,1 0 1,-1 0 0,-1 1-1,0-1 1,-1-12 0,0-9-191,1 31 161,0-1-1,0 1 1,0 0 0,0-1 0,0 1 0,0 0 0,0-1 0,0 1-1,0-1 1,0 1 0,0 0 0,0-1 0,0 1 0,0 0-1,0-1 1,-1 1 0,1 0 0,0-1 0,0 1 0,0 0 0,-1-1-1,1 1 1,0 0 0,0 0 0,-1-1 0,1 1 0,0 0-1,-1 0 1,1-1 0,0 1 0,-1 0 0,1 0 0,-1 0 0,1 0 0,0 1 0,-1-1 0,1 0 0,0 0 0,-1 1 0,1-1 0,0 0 0,0 0 0,-1 1 0,1-1 0,0 0 0,0 1 0,0-1 0,-1 0 0,1 1 0,0-1 0,0 0 0,0 1 0,0-1 0,0 0 0,0 1 0,0-1 0,0 0 0,0 1 0,0-1 0,0 1-1,0-1 1,0 0 0,0 1 0,-1 28-230,0-20 201,1 1 0,0-1 0,0 1-1,1 0 1,1-1 0,2 12 0,-2-14 38,0-1-1,0 0 1,1 0 0,0 0-1,4 6 1,-6-10 19,1-1 1,-1 1-1,0-1 0,1 1 1,-1-1-1,1 0 1,-1 1-1,1-1 0,0 0 1,-1 0-1,1 0 0,0 0 1,0 0-1,0-1 0,0 1 1,0-1-1,-1 1 0,1-1 1,0 0-1,4 1 0,1-2 26,0 1 0,-1-2-1,1 1 1,0 0 0,-1-1-1,0-1 1,1 1 0,-1-1-1,0 0 1,0 0-1,0-1 1,-1 1 0,1-1-1,-1-1 1,0 1 0,7-8-1,-1-1 33,0 0-1,0-1 1,-1-1-1,-1 1 1,9-20-1,-4 3-70,-1 0-1,-1 0 0,-2-2 0,-1 1 0,8-65 0,-16 83-106,-2 12 54,1 1 0,0-1 0,0 0 0,0 1 0,0-1 0,0 0 0,0 1 0,1-1 0,-1 0 1,1 1-1,-1-1 0,1 1 0,-1-1 0,2-1 0,4 16-339,10 65 379,-11-46-65,-2-5 57,-1-1 0,-1 38-1,-1-34 86,0-20-39,-1 0 1,1 0-1,-1 0 0,-1 0 0,0-1 0,0 1 0,-5 12 1,5-19-11,0 1 0,1-1 0,-2 1 0,1-1 0,0 0 1,-1 1-1,1-1 0,-1-1 0,0 1 0,0 0 0,0-1 1,0 1-1,-1-1 0,1 0 0,-1 0 0,1 0 0,-1-1 1,0 1-1,0-1 0,-5 2 0,-2-2 24,-1 1 1,0-1-1,-1-1 0,1 0 1,0-1-1,0 0 0,-20-5 1,15 4-129,14 2 76,0-1 0,0 1-1,0 0 1,0-1 0,1 0 0,-1 0-1,-5-2 1,3 1-535,12 7 424,18 7 180,7-3-28,1-1 0,1-2 0,61 3 0,-67-8 106,43-3 1,-63 1-112,0 1 0,0-2 1,0 1-1,0-1 0,-1-1 1,1 1-1,-1-1 0,0-1 1,1 1-1,7-7 0,-10 6 5,-1 0-1,0 0 1,0-1-1,0 0 1,-1 0-1,1 0 1,-1 0-1,5-11 1,-2 0-23,9-30 1,-10 20-43,-1 1-1,-1-1 1,-2 0 0,-1-30-1,0 33-303,-8 55-147,1 19 360,1 100 0,6-139 149,0-1 1,4 17-1,-3-25-28,-1 0 0,1 1 0,0-1 0,0 0 0,0 0 0,0 0 0,1 0 0,-1 0 0,1 0 0,0 0 0,0 0 0,3 3 0,-3-4-70,-1-3 138,2 0 28,0-1 0,0 1-1,-1-1 1,1 1 0,-1-1-1,0 0 1,0 0-1,1-1 1,-1 1 0,0 0-1,-1-1 1,4-4-1,1-4-36,8-22-1,-5 11-84,2-7 53,-1 0 1,6-36-1,-3 14-183,8-44-101,-20 85-101,-1 20 165,0 264 155,0-270 41,0 0-1,0 0 1,0 0 0,1 1-1,0-1 1,0 0 0,0 0 0,0 0-1,3 5 1,-3-8 22,0 0 0,-1 0 0,1 0 0,0 0 0,0 0 0,0 0 0,0 0-1,0 0 1,0-1 0,0 1 0,0 0 0,0-1 0,0 1 0,0-1 0,0 1 0,0-1 0,0 1 0,1-1 0,-1 0 0,0 0 0,0 0-1,0 1 1,1-1 0,-1 0 0,0 0 0,0-1 0,0 1 0,1 0 0,-1 0 0,0-1 0,0 1 0,0 0 0,0-1 0,1 1 0,0-2-1,7-3 39,0-1 0,-1 0 0,0 0 0,0-1 0,-1 0 0,12-14 0,-10 11-37,14-17-84,-1-2 0,25-43 0,-14 20 4,-30 48 31,1-1 0,-1 0 0,-1 0 0,1 0 0,-1 0 0,0-1 0,2-5 0,-4 10-90,2 1-65,0 1 160,0-1 0,0 1 0,0-1 0,0 1 0,0 0 0,0 0 0,0 0 0,0 0 0,0 0 0,2 2 1,20 17 104,-20-16-149,2 1 63,-1 1 0,0-1 0,0 1 1,-1 0-1,0 0 0,0 0 0,0 1 0,-1 0 0,0-1 0,0 1 0,-1 0 0,0 1 1,2 6-1,-1 8-9,-1 0 0,-1 0 0,-2 23-1,1-9-137,0-34 155,0 1 0,0-1 0,0 0 0,0 0 0,1 0 0,-1 0 0,1 0-1,0 0 1,-1 0 0,1 0 0,0 0 0,0-1 0,0 1 0,0 0 0,1 0 0,-1-1 0,0 1 0,1-1 0,-1 1 0,1-1-1,-1 0 1,1 1 0,0-1 0,0 0 0,0 0 0,-1 0 0,1 0 0,0-1 0,0 1 0,0 0 0,3 0 0,-1-1 30,1 1 0,-1 0 0,0-1 0,1 0 1,-1 0-1,1-1 0,-1 1 0,0-1 0,1 0 0,-1 0 1,0 0-1,0 0 0,8-4 0,-2-2-8,1 0 0,-1 0 0,0-1 0,15-15 0,31-42-291,-30 34 246,-7 6 77,-2-1 0,0-1 0,19-42 0,-31 57-143,-5 12 76,0 0 0,0 0 1,0 0-1,0 0 0,0 0 1,0-1-1,0 1 0,0 0 1,0 0-1,0 0 0,0 0 1,0 0-1,0 0 0,0 0 1,0 0-1,-1 0 0,1 0 1,0-1-1,0 1 0,0 0 1,0 0-1,0 0 1,0 0-1,0 0 0,0 0 1,0 0-1,0 0 0,0 0 1,0 0-1,0 0 0,0 0 1,0 0-1,-1 0 0,1 0 1,0 0-1,0 0 0,0-1 1,0 1-1,0 0 0,0 0 1,0 0-1,0 0 0,0 0 1,0 0-1,-1 0 0,1 0 1,0 0-1,0 0 0,0 1 1,0-1-1,0 0 0,0 0 1,0 0-1,-2 1-15,1 0 0,-1 0 0,1 0 0,-1 0 0,1 0 0,0 0 0,-1 1 0,1-1 0,0 1 0,-1 1 0,-27 42-209,-39 87 0,56-108 282,5-11-51,1 0 0,0 1 1,1 0-1,0-1 0,-3 21 0,7-32 9,1-1 0,0 1 0,0-1 0,0 1 0,0-1 0,0 1 0,0 0 0,1-1 0,0 3 0,-1-4-4,0 1 0,0-1 0,1 1 0,-1-1-1,0 1 1,0-1 0,1 0 0,-1 1 0,0-1 0,1 0 0,-1 1 0,0-1-1,1 0 1,-1 1 0,1-1 0,-1 0 0,0 0 0,1 1 0,-1-1 0,2 0-1,-1 0 20,0 0 0,1 0 0,-1 0 0,1 0 0,-1 0 0,0-1 0,1 1 0,-1 0 0,0-1 0,1 1 0,-1-1 0,0 1 0,1-1 0,-1 0 0,0 0 0,0 0 0,0 1 0,1-2 0,2-2 5,-1 1-1,0 0 0,0-1 0,0 0 0,-1 0 1,1 0-1,-1 0 0,4-8 0,11-40-87,-8 23 103,-5 18-130,-1-1 1,1 1-1,-2-1 0,0 0 0,1-13 0,-8 55-271,4-23 292,-1 0-1,0 15 0,2-10 63,1 0 0,0 0-1,1 1 1,1-1 0,4 14 0,-7-24 8,1-1-1,-1 1 0,1-1 1,0 1-1,-1-1 1,1 1-1,0-1 1,0 1-1,0-1 0,0 0 1,0 0-1,0 0 1,0 1-1,1-1 1,-1 0-1,0 0 0,1-1 1,-1 1-1,3 1 1,-2-1 19,1-1 0,-1 1 0,1-1 0,-1 1 0,1-1 0,0 0 0,-1 0 0,1 0 0,-1 0 0,1-1 0,3 0 1,2-1 22,0-1 0,0 0 0,0 0 0,-1-1 1,1 0-1,9-7 0,-6 2-20,0 0 0,0-1 0,-1 0 0,-1-1 0,0 0-1,9-14 1,42-79 45,-35 58-133,17-29 137,41-105 0,-78 169-101,-1-1 1,-1 0-1,1 1 1,-2-1 0,2-19-1,-3 31 7,-1-1 0,0 1 0,0-1-1,0 1 1,0-1 0,0 1 0,0-1 0,0 1 0,0-1 0,0 1-1,0-1 1,0 0 0,0 1 0,-1-1 0,1 1 0,0-1-1,0 1 1,0 0 0,-1-1 0,1 1 0,0-1 0,-1 1 0,1-1-1,0 1 1,-1 0 0,1-1 0,0 1 0,-1 0 0,1-1 0,-1 1-1,1 0 1,-1-1 0,1 1 0,-1 0 0,1 0 0,-1 0-1,1 0 1,-1-1 0,1 1 0,-1 0 0,1 0 0,-1 0 0,1 0-1,-2 0 1,0 1-10,0 0 0,0-1-1,0 1 1,0 0 0,0 0-1,0 0 1,0 0 0,0 1-1,-3 2 1,1 0-14,0 1 0,-1 0 0,1 0 0,1 1 0,-1-1 0,1 1 0,0 0 0,0 0-1,1 0 1,-3 10 0,-2 9 62,-3 34 0,5-31-117,-1 11 113,1-1 0,2 1 0,2 0-1,2 0 1,1 0 0,14 75 0,-15-108 32,1 1 1,0-1-1,0 0 1,0 0-1,6 10 0,-7-15-40,0 0-1,-1 0 0,1-1 0,0 1 0,0-1 0,-1 1 0,1-1 1,0 1-1,0-1 0,0 1 0,0-1 0,0 0 0,0 0 0,0 1 1,0-1-1,0 0 0,0 0 0,0 0 0,0 0 0,0 0 0,0 0 1,0 0-1,0 0 0,0-1 0,0 1 0,0 0 0,-1-1 0,1 1 0,2-1 1,2-2-8,0 1 0,0-1 0,7-6 0,-9 8 24,1-3 14,1-1 0,0 1 0,-1-1 0,0 1 0,0-1 0,-1-1 0,1 1 0,-1 0 0,4-10 0,14-20-121,-11 11-150,-10 24 221,0 0-1,0 0 1,0 0 0,0 0-1,0 0 1,0 0 0,0 0-1,0-1 1,1 1 0,-1 0 0,0 0-1,0 0 1,0 0 0,0 0-1,0 0 1,0 0 0,0 0-1,0 0 1,1 0 0,-1 0-1,0 0 1,0 0 0,0 0-1,0 0 1,0 0 0,0 0-1,0 0 1,1 0 0,-1 0-1,0 0 1,0 0 0,0 0-1,0 0 1,0 0 0,0 0-1,0 0 1,1 0 0,-1 0 0,0 0-1,0 0 1,0 0 0,0 1-1,0-1 1,0 0 0,0 0-1,0 0 1,0 0 0,0 0-1,0 0 1,1 0 0,-1 0-1,0 0 1,0 1 0,0-1-1,0 0 1,0 0 0,0 0-1,0 0 1,6 12 47,0-1 114,10 8-141,-8-9-47,-1-1 0,2-1 0,13 13 0,-20-20 48,-1 0 0,0-1 0,0 1-1,1 0 1,-1-1 0,1 1 0,-1-1-1,1 0 1,-1 1 0,0-1 0,1 0-1,-1 0 1,1 0 0,-1 0-1,1 0 1,-1 0 0,1-1 0,-1 1-1,1 0 1,-1-1 0,1 1 0,-1-1-1,0 1 1,1-1 0,1-1 0,3-2 32,0 0 1,0-1 0,10-9-1,-15 13-41,22-22 31,0-2 0,-2 0 0,-1-1 0,0-1 0,-3-1 0,19-38 0,-31 56-20,121-266 333,-124 270-358,5-11 11,-1 0 0,4-20-1,-9 33-30,0 0 0,-1 0 0,1 0-1,-1 0 1,0-1 0,0 1 0,0 0 0,0 0-1,-1 0 1,0 0 0,0 0 0,0 0 0,0 0-1,-1 0 1,-2-6 0,3 10 25,1-1 0,-1 1 0,1-1 0,-1 1 1,1-1-1,-1 0 0,1 1 0,-1 0 0,1-1 0,-1 1 0,0-1 0,1 1 0,-1 0 0,0-1 0,1 1 0,-1 0 1,0 0-1,0 0 0,1-1 0,-1 1 0,0 0 0,0 0 0,-1 0-5,0 1 0,0-1-1,1 0 1,-1 1 0,0-1 0,0 1-1,1 0 1,-1-1 0,-1 2 0,-4 3-77,0 0 1,0 1 0,-7 6-1,11-9 8,-7 6 53,0 2 1,0-1-1,1 2 0,0-1 0,1 1 0,1 0 1,0 1-1,0-1 0,1 1 0,1 1 1,-4 14-1,-1 13 12,2 1 1,2 0 0,-1 79-1,6-103 26,1 0-1,1 0 0,1 0 1,1 0-1,0 0 0,8 21 1,-9-31 18,1 0 0,0 0 0,1-1 0,0 0 0,0 1 0,1-2 0,0 1 0,0 0 0,1-1 0,-1 0 0,1 0 0,0-1 0,1 1 0,0-1 0,13 7 0,-12-8 18,0-1-1,0 0 1,0 0-1,0-1 0,1 0 1,-1-1-1,1 0 1,0 0-1,-1-1 0,1 0 1,0 0-1,-1-1 0,1 0 1,0 0-1,-1-1 1,0-1-1,15-5 0,-13 4-23,-1 0-1,1-1 0,-1 0 0,-1-1 0,1 0 0,-1-1 0,0 1 0,0-1 1,-1-1-1,0 0 0,0 0 0,-1 0 0,0-1 0,7-12 0,-8 12-22,-1 0-1,-1-1 1,1 1-1,-1-1 1,-1 0-1,0 0 1,0 0-1,-1 0 1,0 0-1,-1-15 1,0 23-10,0 0 0,-1 0 0,1 0 0,0 1 0,-1-1 0,1 0 0,-1 1 0,1-1 1,-1 0-1,0 1 0,0-1 0,0 1 0,0-1 0,0 1 0,0-1 0,0 1 0,-2-2 0,2 2-6,-1 0 0,1 1-1,0-1 1,-1 1 0,1-1-1,0 1 1,-1-1 0,1 1-1,0 0 1,-1 0 0,1 0 0,-1 0-1,1 0 1,-1 0 0,1 0-1,0 0 1,-1 0 0,1 1-1,0-1 1,-1 1 0,1-1-1,0 1 1,-2 0 0,-8 5-25,-1 0 1,2 1-1,-1 0 0,1 1 1,-11 10-1,1 1 2,-23 29-1,39-43 57,0 0 0,0 1 0,0-1 0,1 1-1,0 0 1,0 0 0,1 0 0,-4 13 0,5-17-8,1 1-1,-1-1 1,1 1 0,0 0 0,0-1 0,0 1-1,1 0 1,-1-1 0,1 1 0,-1-1-1,1 1 1,0-1 0,0 1 0,0-1 0,0 0-1,0 1 1,0-1 0,1 0 0,-1 0-1,1 0 1,0 0 0,0 0 0,-1 0 0,5 3-1,4 2 96,0-1 0,0 0 0,0 0 0,1-1 0,0-1 0,0 0 0,0 0 0,0-1 0,1 0 0,-1-1 0,16 1 0,-10-2-244,1 0 0,26-4 0,-24 0-1994,36-9 0,-50 11 1370,-1-1 1,0 0 0,0 0 0,0 0 0,0 0-1,0-1 1,-1 0 0,1 0 0,-1 0 0,0-1-1,6-5 1,-2-1-685,0 0 0,7-14 0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6:06.2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196 300 1984,'13'-9'3546,"-13"5"-3201,0 1-1,0-1 0,0 1 0,-1-1 0,1 1 0,-1-1 0,0 1 0,-3-7 0,3 8-291,0 0 0,-1 0 0,1 0-1,-1 0 1,1 0 0,-1 1 0,0-1-1,0 0 1,0 1 0,0 0-1,0-1 1,0 1 0,0 0 0,-3-1-1,-1-1 51,-1 1-1,1-1 1,0 1-1,-1 1 1,1-1-1,-1 1 1,0 1-1,-8-1 0,12 1-61,-1 0 0,0 1 0,1 0 0,-1-1 0,1 1-1,-1 1 1,1-1 0,-1 0 0,1 1 0,0 0-1,0-1 1,0 1 0,0 1 0,0-1 0,0 0 0,-4 5-1,2-1-9,0 0-1,1 1 0,-1 0 1,1 0-1,0 1 0,1-1 1,0 1-1,0 0 0,0 0 1,1 0-1,1 0 0,-1 0 0,1 0 1,0 16-1,1-13 30,1-1 0,0 0 0,0 0 0,1 1-1,0-1 1,1 0 0,0-1 0,1 1 0,-1 0 0,2-1 0,8 14 0,-5-11 30,0-1 0,1 0 0,0 0 0,13 11 0,-17-18-36,0-1-1,0 1 1,0-1-1,1 0 1,-1 0 0,1-1-1,0 0 1,-1 0-1,1 0 1,0-1-1,0 1 1,8-1-1,11 1 170,1-2-1,-1-1 1,0-2-1,1 0 1,-1-1-1,42-14 1,-50 12-164,0 0 1,-1-2-1,1 0 1,-2-1 0,0-1-1,0 0 1,0-1-1,-2 0 1,19-20 0,-24 23-48,0-1 0,-1-1 0,0 1 0,0-1 0,-1 0 0,0-1 0,-1 0 0,0 0 0,-1 0 0,0 0 0,0-1 1,-2 1-1,1-1 0,-2 0 0,2-13 0,-3 21-2,0 0 0,0 0 1,-1 0-1,1 1 0,-1-1 0,0 0 1,0 0-1,0 1 0,0-1 0,-3-4 1,3 6-19,-1 1 0,1-1 1,0 1-1,0-1 0,-1 1 1,1 0-1,-1 0 0,1 0 0,-1 0 1,1 0-1,-1 0 0,0 0 1,1 0-1,-1 1 0,0-1 1,0 0-1,0 1 0,1 0 1,-1-1-1,0 1 0,0 0 1,-3 0-1,15-1 17,-1 0 1,15-4-1,28-5-21,-40 9 2,-4 0 33,0 0 1,0 1 0,1 0-1,-1 0 1,14 3-1,-20-2-19,0-1 0,-1 1 0,1 0-1,0-1 1,-1 1 0,1 0-1,0 0 1,-1 0 0,1 0 0,-1 0-1,0 1 1,1-1 0,-1 0 0,0 1-1,0-1 1,0 0 0,0 1-1,0 0 1,0-1 0,0 1 0,0 0-1,-1-1 1,1 1 0,-1 0-1,1 0 1,-1-1 0,0 1 0,1 0-1,-1 0 1,0 0 0,-1 2 0,-1 32 66,-1 0 0,-13 51 0,11-60-24,3-19-24,1-1 0,1 0 1,-1 1-1,1-1 1,0 0-1,2 11 1,-2-17-10,0 0 1,0 0-1,0 1 1,1-1-1,-1 0 1,1 0-1,-1 0 1,1 0-1,-1 0 1,1 1-1,-1-1 1,1 0-1,0 0 1,0 0-1,-1-1 1,1 1-1,0 0 1,0 0-1,0 0 1,0-1-1,0 1 1,0 0-1,0-1 1,0 1-1,0-1 1,1 1 0,-1-1-1,0 0 1,0 1-1,0-1 1,0 0-1,1 0 1,-1 0-1,0 0 1,0 0-1,1 0 1,-1 0-1,0 0 1,0 0-1,0-1 1,1 1-1,-1-1 1,0 1-1,0 0 1,2-2-1,16-7 114,0 0 0,26-19-1,-43 27-133,17-13 27,-1 0-1,21-21 1,-12 11-9,-16 14-9,-1 0 0,0-1 0,-1 0 0,13-20 0,-22 30-88,-4 3 12,-4 6-80,6-6 146,-41 62-129,39-56 144,-1-1 0,2 1 0,-1-1-1,1 1 1,1 0 0,-1 1-1,0 8 1,2-14-3,1 0 0,0 0 0,-1 0-1,1 0 1,1 0 0,-1-1 0,0 1 0,1 0 0,-1 0-1,1 0 1,0 0 0,0 0 0,0-1 0,0 1 0,1-1-1,-1 1 1,1 0 0,-1-1 0,1 0 0,0 1 0,0-1-1,0 0 1,0 0 0,0 0 0,1-1 0,-1 1 0,1 0-1,-1-1 1,1 1 0,-1-1 0,1 0 0,5 1 0,1 1 61,1-1 0,-1-1 1,1 0-1,-1 0 0,1-1 1,-1 0-1,1 0 0,17-4 1,-20 2-43,0 1 0,-1-1-1,1 0 1,-1-1 0,12-5 0,-16 7-11,0 0 0,0 0 0,0-1-1,0 1 1,-1 0 0,1-1 0,0 0 0,-1 1 0,0-1 0,1 0 0,-1 1 0,0-1 0,0 0-1,0 0 1,0 0 0,0 0 0,0 0 0,0 0 0,-1-1 0,1 1 0,-1 0 0,0-4-1,0 0-12,-1-1-1,0 1 0,0 0 0,-1 0 0,0 0 0,0 0 1,0 0-1,-1 0 0,0 0 0,0 1 0,0 0 0,-1-1 0,0 1 1,0 0-1,0 1 0,-1-1 0,1 1 0,-1 0 0,0 0 1,0 0-1,-1 1 0,1 0 0,-1 0 0,0 0 0,-9-3 0,14 6-4,-11-3-67,0 0 0,0 1 0,-15-1 0,24 3 55,0-1 0,0 1 0,0 1 0,0-1 1,0 0-1,1 1 0,-1 0 0,0-1 0,0 1 0,0 0 0,1 0 0,-1 1 1,1-1-1,-1 0 0,1 1 0,-1 0 0,1 0 0,0-1 0,-4 5 0,6-5 16,-1 0 0,1-1 0,-1 1 0,1 0 0,0 0 0,-1 0 0,1 0 0,0 0 0,0 0 0,0 0 0,-1 0 0,1-1 0,0 1 0,0 0 0,0 0 0,1 0 0,-1 0 0,0 0 0,0 0 0,0 0 0,1 0 0,-1 0 0,0 0 0,1 0 0,-1-1 0,1 1 0,-1 0 0,1 0 0,-1 0 0,1-1 0,0 1 0,-1 0 0,1-1 0,0 1 0,0-1 0,1 2 0,3 2 14,1 0 0,-1 0 0,12 5 0,-6-4-25,2 0 0,-1 0-1,0-1 1,1-1 0,24 3 0,-15-3 125,1-2-1,35-2 1,-49 0-77,0-1 0,1 1 0,-1-2 0,0 1 1,0-1-1,0-1 0,0 0 0,0 0 0,-1 0 0,0-1 0,0 0 1,0-1-1,-1 0 0,0 0 0,0-1 0,0 0 0,-1 0 1,0 0-1,0-1 0,-1 0 0,9-17 0,-1-4 220,15-46-1,-23 59-246,-1-1 0,-1 1 0,0-1 0,0-27 0,-3 43-16,0 0 0,0 0 0,0 0 0,0 0 0,1 0 0,-1 0-1,0 0 1,1-1 0,-1 1 0,0 0 0,1 0 0,-1 1 0,1-1-1,0 0 1,-1 0 0,1 0 0,0 0 0,1-1 0,-1 22-616,7 57 592,-4 4 95,2 59 162,-4-97-163,-1-25 38,-1 0 0,-4 35 0,4-52-85,0 0 0,0-1 0,0 1 0,0 0 0,0 0 0,0-1 0,-1 1 0,1 0 0,0 0-1,-1-1 1,1 1 0,0 0 0,-1-1 0,1 1 0,-1-1 0,1 1 0,-1 0 0,1-1 0,-1 1 0,0-1-1,1 0 1,-1 1 0,1-1 0,-1 1 0,-1-1 0,1 0 2,0 1-1,0-1 1,0 0 0,0 0-1,0-1 1,0 1 0,0 0 0,-1 0-1,1-1 1,0 1 0,0 0-1,0-1 1,0 1 0,0-1-1,-1 0 1,-3-3 29,-1 0 0,0 0 1,1-1-1,-6-6 0,-18-21 78,15 15-191,-28-25-1,60 57-138,-1-1 0,2-1 0,21 11 0,-34-20 236,0-1 1,0 0-1,1-1 0,-1 0 0,1 0 0,0 0 0,0-1 1,0 0-1,-1 0 0,1 0 0,0-1 0,0 0 0,0-1 0,0 0 1,11-2-1,-6-1 35,0-1 0,0 0 0,0 0 0,-1-1 0,0-1 0,0 0 0,0-1 0,-1 0 0,0 0 0,0-1 1,-1-1-1,10-13 0,1-5-22,-1 0 0,-1-2 0,20-44 0,-26 43-42,-1-1-1,12-50 0,-5 14-17,-17 64-92,1-1 0,0 0-1,5-9 1,-1 22-67,0 7 148,-1 0 0,0 1 0,5 30 0,-2 10 193,2 111 1,-9-151-178,-2 1 0,0-1 0,-5 18 0,6-30 35,-1 1-1,0-1 0,0 0 0,-1 0 0,0 0 0,1-1 1,-1 1-1,0 0 0,-1 0 0,1-1 0,-1 0 1,1 1-1,-1-1 0,0 0 0,0 0 0,-1-1 1,-4 4-1,4-4-3,1-1 1,-1 1-1,0-1 1,0 0-1,0 0 1,0-1 0,0 1-1,0-1 1,0 0-1,0 0 1,0 0-1,-4-1 1,-7-2 87,-27-7 1,28 5-79,-17-4 26,-40-17 0,31 1-221,40 25 164,1 0 0,-1 0-1,0 0 1,0 0-1,1 0 1,-1 0 0,0 0-1,0 0 1,1 0-1,-1 0 1,0 0 0,0 0-1,1 0 1,-1-1 0,0 1-1,0 0 1,1 0-1,-1 0 1,0 0 0,0-1-1,0 1 1,1 0-1,-1 0 1,0-1 0,0 1-1,0 0 1,0 0-1,0 0 1,0-1 0,1 1-1,-1 0 1,0-1-1,0 1 1,0 0 0,0 0-1,0-1 1,0 1 0,0 0-1,0 0 1,0-1-1,0 1 1,0 0 0,0 0-1,0-1 1,-1 1-1,1 0 1,0-1 0,0 1-1,0 0 1,0 0-1,0 0 1,0-1 0,-1 1-1,1 0 1,0 0-1,0 0 1,-1-1 0,2 1-170,0 0 0,0 1 0,0-1 0,0 0 0,-1 1 0,1-1 0,0 1 1,0-1-1,0 1 0,-1-1 0,1 1 0,0-1 0,-1 1 0,1 0 0,0 0 0,-1-1 1,1 1-1,-1 0 0,1 0 0,-1-1 0,0 1 0,1 0 0,-1 0 0,1 1 0,5 10-4661,3-4-1353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23:54:30.0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0 306 4384,'0'0'1424,"14"-4"1562,53-37 894,-18 10-2837,-18 13-644,-1-1 1,31-27-1,-47 34-275,0-1 0,-1-1 0,0 0 0,-1-1-1,17-27 1,-7 9-173,-18 30-159,-3 3-17,-10 19-146,-22 49 110,26-60 401,1 1 0,0 1 0,1-1 0,0 1 0,1-1 1,-3 18-1,5-26-97,0 0-1,0 0 1,0-1 0,0 1-1,0 0 1,0 0 0,0-1-1,0 1 1,0 0 0,1 0-1,-1-1 1,0 1 0,0 0-1,1-1 1,-1 1 0,1 0-1,-1-1 1,1 1 0,-1 0 0,1-1-1,-1 1 1,1-1 0,-1 1-1,2 0 1,-1-1 37,1 1 0,-1-1 1,0 0-1,0 0 0,1 1 0,-1-1 0,0 0 1,0 0-1,1 0 0,-1 0 0,0-1 0,0 1 1,2-1-1,4-1 169,0 0 1,-1-1 0,12-6-1,-17 8-269,8-4 68,0-1 1,0-1 0,-1 1-1,1-1 1,-2-1-1,1 0 1,-1 0-1,12-17 1,3-5-137,-12 20-114,-10 10 196,0 0-1,0 0 0,0 0 0,0 0 1,0 0-1,0 0 0,0 0 0,1-1 0,-1 1 1,0 0-1,0 0 0,0 0 0,0 0 0,0 0 1,0 0-1,0 0 0,0 0 0,0 0 1,0 0-1,0 0 0,1 0 0,-1 0 0,0 0 1,0 0-1,0 0 0,0 0 0,0 0 0,0 0 1,0 0-1,0 0 0,1 0 0,-1 0 1,0 0-1,0 0 0,0 0 0,0 0 0,0 0 1,0 0-1,0 0 0,0 0 0,0 0 0,1 0 1,-1 0-1,0 0 0,0 0 0,0 0 1,0 0-1,0 0 0,0 1 0,0-1 0,0 0 1,0 0-1,0 0 0,0 0 0,0 0 1,0 0-1,0 0 0,0 0 0,0 0 0,0 0 1,0 1-1,0-1 0,0 0 0,0 0 0,4 90 18,-4-87-12,0 0-1,1 0 1,-1 0 0,1-1-1,0 1 1,1 4 0,3 13 303,-5-19-200,9-2-3466,-4-1 419,7 1 657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6:38.8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61 203 1888,'2'-9'1373,"-3"18"646,-17 57-115,-15 90 0,28-121-1521,2 0-1,1 0 1,2 0 0,6 51 0,-3-59-204,-1-8-10,1 0 1,7 24 0,-8-35-14,1 0 0,-2 1-1,1-1 1,0 13 0,-2-19 895,3-17-619,1-8-342,-1 1 1,-1 0 0,-1-24-1,1-40 100,0 36 216,-7-82 1,0 101-190,3 21-141,0 0 0,1 0 0,0 0 0,0-15 0,3 8-7,0 1-1,1 0 0,0 0 1,1 0-1,1 0 0,1 1 1,0 0-1,1 0 0,1 0 1,12-18-1,-15 25-79,0 1 1,1 1-1,0-1 0,0 1 0,12-10 0,-16 15 4,0-1 0,0 1 0,0 0 0,1 0 1,-1 0-1,0 0 0,0 1 0,1-1 0,-1 1 0,1-1 0,-1 1 0,0 0 0,1 0 0,-1 0 0,1 0 0,-1 0 0,1 0 0,-1 1 0,0-1 0,1 1 1,-1 0-1,0 0 0,1-1 0,-1 2 0,2 0 0,4 3 18,0 1 1,-1-1-1,0 1 1,0 1 0,0 0-1,-1 0 1,0 0-1,0 0 1,-1 1-1,0 0 1,0 0 0,-1 0-1,0 1 1,-1 0-1,0-1 1,0 1-1,2 14 1,-4-18 40,-1 0 0,0-1 0,0 1 0,0 0 0,0-1 0,-1 1 0,0-1 0,0 1 1,0 0-1,0-1 0,-1 0 0,0 1 0,0-1 0,-3 5 0,2-4 11,-1 0-1,0-1 1,0 1 0,-1 0-1,0-1 1,1 0-1,-1 0 1,0-1 0,-9 5-1,2-2 10,-1 0 0,1-1 0,-1-1-1,0 0 1,0-1 0,-1-1 0,1 0-1,-27 1 1,0-6-56,34 2 50,9 0-41,13-1-20,3 1-2,0-2 1,0 0-1,-1-1 0,1 0 0,23-10 1,17-4-29,7 1-22,55-15 8,-83 22 91,-24 7-39,-1 0 0,22-9 0,10-12-108,-28 14 143,33-13-1,-46 22-79,1 1 0,-1-1 0,0 1 0,1 0 0,7 0 1,-8 1 38,0-1 1,0 0 0,0-1 0,0 1 0,8-2 0,-11 2-10,-1 0 0,0 0 0,0-1 0,0 1 0,1 0 0,-1 0 0,0 0 0,0 0 0,1 0 0,-1 0 0,0 0 0,0 0 0,0 0 1,1 0-1,-1 0 0,0 0 0,0 0 0,1 0 0,-1 0 0,0 0 0,0 0 0,1 0 0,-1 0 0,0 0 0,0 0 0,0 1 0,1-1 0,-1 0 0,0 0 0,0 0 0,0 0 0,0 0 0,1 1 0,-1-1 0,0 0 0,0 0 0,0 0 0,0 0 0,0 1 0,1-1 0,-1 0 0,0 0 0,0 0 0,0 1 0,0-1 0,0 0 0,0 0 1,0 1-1,0-1 0,0 0 0,0 0 0,0 1 0,0-1 0,0 0 0,0 0 0,0 0 0,0 1 0,0-1 0,0 0 0,0 0 0,-1 1 0,1-1 0,0 0 0,0 0 0,0 1 11,-1 0 1,1 0-1,0 0 0,-1 0 1,1-1-1,-1 1 0,1 0 1,-1 0-1,1-1 0,-1 1 1,0 0-1,1-1 0,-1 1 1,0 0-1,1-1 0,-1 1 1,0-1-1,0 0 0,-1 1 1,-6 2-10,0-2 0,-1 1 0,1-1 0,-11 0 0,-2-1-30,0 2 1,0 0-1,0 1 0,1 1 1,0 1-1,0 1 1,0 0-1,0 2 1,1 0-1,-25 15 0,43-22 28,-1 0 0,0 0 0,1 0-1,-1 0 1,1 1 0,0-1 0,-1 0-1,1 1 1,0-1 0,0 1-1,0-1 1,0 1 0,0-1 0,0 1-1,-1 2 1,2-2 3,0-1-1,0 0 1,0 0-1,0 1 1,0-1 0,0 0-1,0 0 1,1 0-1,-1 1 1,0-1 0,1 0-1,-1 0 1,1 0-1,-1 0 1,1 0 0,0 0-1,-1 0 1,1 0-1,0 0 1,0 0 0,0 0-1,0 0 1,0 0-1,1 0 1,5 5 24,1-1 1,0 0-1,0-1 0,0 0 0,1 0 0,-1-1 1,1 0-1,0 0 0,0-1 0,0 0 0,1-1 1,-1 0-1,0 0 0,0-1 0,1 0 0,-1-1 1,0 0-1,0 0 0,1-1 0,-1 0 1,15-7-1,-19 7-18,-1-1 1,0 0-1,0 0 1,0-1-1,0 1 1,-1-1-1,1 0 1,-1 0-1,0 0 1,0 0-1,-1 0 1,1-1-1,-1 1 1,0-1-1,0 0 1,0 0-1,-1 0 1,1 0-1,-1 0 1,0 0-1,-1 0 1,0 0-1,1 0 1,-1 0-1,-1 0 1,1 0-1,-1 0 1,0 0-1,0 0 1,-1 0-1,-1-6 1,3 11-21,-1-1 1,1 1 0,0 0-1,0-1 1,0 1 0,0 0-1,0-1 1,0 1 0,-1 0-1,1 0 1,0-1 0,0 1-1,0 0 1,-1-1 0,1 1-1,0 0 1,-1 0-1,1 0 1,0-1 0,0 1-1,-1 0 1,1 0 0,0 0-1,-1 0 1,1-1 0,0 1-1,-1 0 1,1 0 0,0 0-1,-1 0 1,1 0 0,0 0-1,-1 0 1,0 0 0,0 1-5,1-1 0,-1 1 1,0 0-1,1-1 0,-1 1 1,0 0-1,1-1 0,-1 1 0,1 0 1,-1 0-1,1-1 0,-1 3 1,-9 28-98,9-23 91,1 0 0,0 0-1,0-1 1,0 1 0,1 0 0,0 0-1,0-1 1,1 1 0,0-1 0,1 1 0,6 13-1,-8-18 54,0 0 0,1-1 0,0 1 0,-1 0 0,1-1 0,0 0 0,0 1 0,0-1 0,1 0 0,-1 0 0,0 0 0,1 0 0,0-1 0,-1 1-1,1-1 1,0 0 0,0 1 0,0-1 0,0 0 0,-1-1 0,2 1 0,-1 0 0,0-1 0,0 0 0,0 0 0,0 0 0,0 0 0,0 0 0,0 0 0,0-1 0,0 0-1,6-1 1,0-2 11,1 0-1,-1 0 0,0-1 0,0 0 0,-1-1 1,1 0-1,-1 0 0,0-1 0,-1 0 1,8-9-1,7-10 13,30-48-1,-44 60-13,-3 7-40,-1-1 0,0 0 0,0-1 1,-1 1-1,0-1 0,0 1 0,-1-1 0,0 0 0,-1 0 0,0 0 0,0-16 0,-1 24-8,0 1-1,0-1 0,0 0 0,0 1 0,0-1 0,0 1 0,0-1 0,-1 0 0,1 1 0,0-1 0,0 1 1,0-1-1,-1 0 0,1 1 0,0-1 0,-1 1 0,1-1 0,0 1 0,-1-1 0,1 1 0,-1-1 1,0 0-1,-1-1-45,1 1-4,1-3 59,0 4 48,7-1-41,-1 0 0,0 1 0,0 0 0,1 0 0,10 2 0,-14-1-14,0-1 0,0 1 1,0 0-1,-1 1 0,1-1 1,0 0-1,-1 1 0,1-1 1,-1 1-1,1 0 0,-1 0 0,0 0 1,0 0-1,3 4 0,-2-2-1,0 0-1,0 1 1,0 0 0,-1 0-1,0 0 1,0 0-1,0 0 1,0 0-1,-1 0 1,0 0-1,0 1 1,0 8-1,-1-4 23,-1 1 0,0-1 0,0 0 0,-1 0 0,-6 19 0,6-21-25,1-1 0,-1 1 1,1-1-1,1 1 0,-1-1 1,1 1-1,1-1 0,1 12 1,-1-17 20,0 0 1,0 0 0,0 0 0,0 0-1,0-1 1,1 1 0,-1 0-1,0-1 1,1 1 0,0-1-1,-1 1 1,1-1 0,0 0-1,0 0 1,-1 1 0,1-1 0,0-1-1,0 1 1,0 0 0,4 1-1,0-1 23,0 1 0,-1-1-1,1 0 1,0-1 0,0 1-1,9-1 1,74-16 575,-79 14-604,-1-1 1,0 0-1,0-1 0,0 0 1,-1-1-1,0 0 0,0 0 1,12-10-1,-3 0 10,-1 0-1,23-28 1,28-29-201,-62 63 137,-5 8 47,1 0-1,-1 0 1,1 0 0,0 0-1,-1 0 1,1 0-1,0 0 1,0 0 0,0 0-1,0 1 1,0-1-1,0 0 1,0 0-1,1 0 1,-1 0-162,-2 5 62,0-1 111,0 0 1,0 0 0,0 1 0,0-1-1,-1 0 1,0 0 0,1 0 0,-1 0 0,0-1-1,0 1 1,-3 2 0,-5 8 5,-10 13-95,-41 41 0,30-35 45,30-31 41,-1 1-1,0 0 1,1-1-1,0 1 1,-1 0-1,1 0 1,0 0-1,0 0 1,0 0-1,0 0 1,0 1-1,1-1 1,-1 0-1,1 0 1,-1 1-1,1-1 1,0 0-1,0 1 1,0-1-1,0 0 1,0 0-1,1 1 1,-1-1-1,0 0 0,1 0 1,0 1-1,0-1 1,0 0-1,0 0 1,0 0-1,0 0 1,0 0-1,0 0 1,1 0-1,-1-1 1,1 1-1,0 0 1,-1-1-1,1 1 1,0-1-1,0 0 1,0 0-1,3 2 1,-3-2 18,0 0 1,0-1-1,0 1 1,1 0-1,-1-1 0,0 0 1,1 1-1,-1-1 1,0 0-1,1 0 1,-1 0-1,0-1 1,1 1-1,-1 0 1,0-1-1,1 0 0,-1 1 1,0-1-1,0 0 1,0 0-1,0 0 1,0-1-1,0 1 1,0 0-1,0-1 1,3-2-1,-1-1 7,1 0 1,0 0-1,-1 0 0,0 0 1,0-1-1,0 1 1,-1-1-1,4-8 0,-3 4-41,-1-1-1,1 1 0,-2-1 0,0 0 1,0 0-1,-1 0 0,0 0 0,-1 0 1,-2-16-1,2 26 0,0 0 0,0 1-1,0-1 1,0 0 0,0 0 0,0 0 0,-1 0-1,1 0 1,0 0 0,-1 0 0,1 0 0,-1 1-1,1-1 1,-1 0 0,1 0 0,-1 0 0,1 1-1,-2-2 1,2 2 3,-1 0 0,1 0-1,0 0 1,-1 0 0,1 0-1,-1 0 1,1 0 0,-1 0-1,1 0 1,0 0 0,-1 0 0,1 0-1,-1 0 1,1 1 0,0-1-1,-1 0 1,1 0 0,0 0-1,-1 1 1,1-1 0,-1 0 0,1 0-1,0 1 1,0-1 0,-1 0-1,1 1 1,-1-1 0,0 3-24,-1-1 1,0 0 0,1 1-1,-1-1 1,1 1 0,-1 0-1,1-1 1,0 1 0,0 0-1,0 5 1,-1 5 50,1-1 0,1 22 0,0-29-12,1 0 0,0 0 1,0 0-1,0 0 0,1 0 1,0-1-1,0 1 1,0 0-1,5 6 0,-5-8 8,-1 0 0,1 0 0,0-1-1,0 1 1,0-1 0,0 0-1,1 0 1,-1 1 0,1-2 0,-1 1-1,1 0 1,0 0 0,0-1-1,0 1 1,0-1 0,0 0 0,0 0-1,0 0 1,0-1 0,0 1-1,0-1 1,0 1 0,1-1 0,-1 0-1,0 0 1,0 0 0,6-2-1,6-1 44,0 0-1,0-1 1,0-1-1,0-1 0,-1 0 1,0 0-1,0-1 0,-1-1 1,0-1-1,0 0 1,-1 0-1,0-1 0,11-12 1,86-88-80,-44 47-125,-61 59 109,0 0 0,0 0 0,1 1 0,-1-1-1,1 1 1,0 0 0,0 1 0,9-4 0,-14 5 32,1 1 0,0 0 0,0 0 0,0 0 0,-1 0 0,1 0 0,0 0 0,0 0 0,0 0 0,-1 0 0,1 1 0,0-1 0,0 0 0,0 0 0,-1 1 0,1-1 0,0 0 0,-1 1 0,1-1 0,0 1 0,-1-1 1,1 1-1,0-1 0,-1 1 0,1 0 0,-1-1 0,1 1 0,-1 0 0,1-1 0,-1 1 0,0 0 0,1 0 0,1 2-8,-1 1 1,0-1 0,1 0-1,-1 0 1,-1 1 0,2 3-1,-2 0 17,1-1 0,-2 0 0,1 1-1,-1-1 1,0 1 0,-2 9 0,-15 37 134,15-45-130,-2 3 92,0-1-1,0 0 1,-1 0-1,0 0 1,0-1-1,-10 10 1,17-26 232,35-39-58,-11 8-189,69-95-320,-93 131 222,0 1-1,0 0 1,0 0 0,0 0 0,0 0 0,0 0 0,0 0 0,1 0 0,-1 0 0,0 0 0,0 1 0,1-1-1,-1 0 1,1 1 0,-1-1 0,1 1 0,-1-1 0,3 1 0,-4 0 6,1 0 1,0 0 0,0 1-1,-1-1 1,1 0-1,0 1 1,0-1-1,-1 1 1,1-1 0,0 1-1,-1-1 1,1 1-1,0 0 1,-1-1-1,1 1 1,-1-1-1,1 1 1,-1 0 0,0 0-1,1-1 1,-1 1-1,0 0 1,1 0-1,-1 0 1,0-1-1,0 1 1,0 0 0,1 0-1,-1 0 1,0-1-1,0 1 1,-1 2-1,2 9-19,-1 0 0,-1 1 0,0-1 0,0 0 0,-2 0-1,-5 19 1,-31 70 13,25-68 153,8-23 121,4-9 147,6-5-101,5-8-226,-1-1 0,-1 1 1,8-18-1,13-22-150,-16 32 73,-10 15-57,1 0-1,1-1 1,-1 1-1,1 0 1,7-7-1,-10 10-56,4 15-165,-2 21 160,-2-25 143,-1 0-1,2 0 1,-1-1 0,1 1-1,3 9 1,-3-13-13,0-1 0,-1 1 0,1-1 0,1 0 0,-1 0 0,1 0 0,0 0 0,0 0 0,0 0 0,0-1 0,1 1 0,-1-1 0,1 0 0,0 0 0,0 0 0,0-1 0,0 1 0,0-1 0,1 0 0,-1 0 0,1-1 0,-1 1 0,1-1-1,0 0 1,0 0 0,-1-1 0,1 1 0,0-1 0,6-1 0,-1 0 40,-1-1-1,0 0 0,0 0 0,0-1 1,0 0-1,0-1 0,-1 0 0,0-1 1,0 1-1,0-1 0,0-1 1,-1 0-1,1 0 0,-2 0 0,9-9 1,8-13-52,-1-1 1,29-49 0,-40 61 26,4-8-107,-9 13 41,1 1 1,0 0-1,1 0 1,0 1-1,0 0 1,17-15-1,-25 25 32,1 0 0,-1 0 0,0 0-1,0 0 1,1 0 0,-1-1-1,0 1 1,1 0 0,-1 0 0,0 0-1,1 0 1,-1 0 0,0 0 0,1 0-1,-1 0 1,0 0 0,1 1-1,-1-1 1,0 0 0,0 0 0,1 0-1,-1 0 1,0 0 0,1 0 0,-1 1-1,0-1 1,0 0 0,1 0-1,-1 0 1,0 1 0,0-1 0,0 0-1,1 0 1,-1 1 0,0-1 0,0 0-1,0 0 1,0 1 0,1-1-1,-1 0 1,0 1 0,0-1 0,0 0-1,0 1 1,0-1 0,0 0 0,0 1-1,0-1 1,3 17-124,2 122-159,-6-116 318,-1 0 0,-1-1 0,0 1 0,-9 25 0,11-47-8,1 0-1,-1 1 1,0-1 0,1 0 0,-1 0-1,0 1 1,0-1 0,0 0 0,0 0-1,0 0 1,0 0 0,0 0 0,0 0-1,-1 0 1,1 0 0,0-1 0,-1 1-1,1 0 1,0-1 0,-1 1 0,1-1-1,0 0 1,-1 1 0,1-1 0,-1 0-1,1 0 1,-1 0 0,1 0 0,-1 0-1,1 0 1,-1 0 0,1 0 0,-3-1-1,-3-1 6,1 1 0,0-1-1,0-1 1,0 1 0,0-1 0,-9-5-1,14 8-27,-21-15-128,-27-21 1,39 31-69,10 6 148,6 3 74,12 6-8,-9-5-28,-1-1 0,1 0 0,12 4 0,7 0 67,11 4 58,1-1 0,74 9 1,-94-18-1530,-18-1 915,0-1 1,-1 0-1,1 1 0,-1-1 0,1 1 0,-1-1 0,1 1 1,-1 0-1,1-1 0,-1 1 0,1 0 0,-1 0 1,0 0-1,2 2 0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6:10.0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0 778 2976,'6'5'1339,"0"-2"-711,1 0 0,0 0 0,0-1 1,-1 0-1,1-1 0,1 0 1,-1 0-1,0 0 0,10-1 1,-6-1-221,-1 0 0,1 0 0,-1-1 0,0-1 0,0 0 0,10-4 0,-6 1-175,0-1 0,0-1 0,0 0 0,-1-1 0,0 0 0,-1-1 1,0-1-1,17-19 0,-9 3 27,-1-1 0,-1-1 0,15-33 1,-29 55-167,9-18 26,-1-1 0,-2 0 0,0 0 0,-2-1 0,8-40 0,-11 46 98,-3 16-248,-1 1 1,0 0-1,0-1 0,1-8 1,-2 12-78,0 2-277,9 72 224,0 248 267,-9-320-107,-2 67-50,1-61 104,0 1-1,0-1 1,-1 1-1,0-1 1,0 0 0,-6 12-1,8-18-27,-1 0 1,1 0-1,-1 0 0,0 0 1,0-1-1,1 1 0,-1 0 1,0 0-1,0-1 0,0 1 0,0 0 1,0-1-1,0 1 0,0-1 1,0 1-1,0-1 0,0 1 1,0-1-1,0 0 0,0 0 0,0 0 1,0 1-1,-1-1 0,1 0 1,0 0-1,0-1 0,0 1 0,0 0 1,0 0-1,0 0 0,-1-1 1,1 1-1,-1-1 0,-5-2 5,0 0 0,1 0 1,0-1-1,-7-4 0,6 3 18,-17-11 24,-33-28 0,46 34-86,1 0 0,-1-1-1,2 0 1,-16-23 0,24 33 8,-6-14 11,7 15-12,0-1 0,-1 1 1,1 0-1,0 0 0,0-1 0,0 1 1,0 0-1,0 0 0,0 0 1,0-1-1,0 1 0,0 0 0,0 0 1,0-1-1,0 1 0,0 0 0,0 0 1,1-1-1,-1 1 0,0 0 1,0 0-1,0 0 0,0-1 0,0 1 1,0 0-1,1 0 0,-1 0 0,0-1 1,0 1-1,0 0 0,0 0 1,1 0-1,-1 0 0,0 0 0,0 0 1,1-1-1,-1 1 0,0 0 0,0 0 1,0 0-1,1 0 0,-1 0 1,0 0-1,0 0 0,1 0 0,-1 0 1,0 0-1,0 0 0,1 0 0,-1 0 1,0 0-1,0 0 0,1 0 1,-1 0-1,0 0 0,1 1 0,6 1-50,1 1-1,-1 0 0,0 0 1,1 1-1,-1-1 0,-1 2 0,1-1 1,-1 1-1,7 6 0,9 5 102,-1 0-85,-4-4 57,1 0 1,-1 0 0,2-2-1,33 15 1,-48-24 6,0 0 0,1 0 0,-1 0 0,1-1 0,0 0 0,-1 0 0,1 0 0,8-1 0,35-11 247,-28 6-54,-11 3-198,0 0 0,-1-1 0,1 0 1,-1 0-1,0-1 0,0 0 0,0-1 1,-1 0-1,0 0 0,0 0 0,0-1 1,-1 0-1,0 0 0,0 0 0,-1-1 1,0 0-1,-1 0 0,1-1 0,-1 1 1,-1-1-1,0 0 0,0 0 0,-1 0 0,0 0 1,0 0-1,-1 0 0,0-18 0,-1 10-65,1 5 8,-1 0-1,-1-1 0,-2-14 0,2 24 26,1 0 0,-1 0 0,0 0 0,0 0 0,0 0 0,-1 0 0,1 1 0,0-1 0,-1 0 0,0 1 0,0-1 0,0 1 0,0 0 0,0 0 0,0 0 0,0 0 0,-1 0 0,-3-2 0,3 2 6,1 1 0,-1 0 0,1 0 0,-1 0 0,1 1 0,-1-1 0,1 1 0,-1-1 0,0 1 0,1 0 0,-1 0 0,0 0 0,1 0 0,-1 1 0,1-1 0,-1 1 0,0-1-1,1 1 1,-1 0 0,1 0 0,0 0 0,-1 1 0,1-1 0,0 0 0,-1 1 0,1-1 0,0 1 0,0 0 0,1 0 0,-4 3 0,1 0-44,-1 1 1,1-1-1,0 1 1,1 0 0,0 0-1,0 1 1,0-1-1,0 1 1,1-1 0,-2 13-1,3-11 1,-2 3 62,2 0-1,-1 0 1,2 0 0,-1 0 0,1 0-1,3 18 1,-1-21-21,0-1-1,0 0 1,0-1-1,1 1 1,0 0-1,0-1 1,1 1 0,7 9-1,-4-7 44,1-1 0,0 0 0,1 0 0,17 12 0,-18-15-6,0 0 0,0 0 0,1 0 0,0-1 0,0-1 0,0 0 0,0 0 0,0 0 0,0-1 0,1-1 0,-1 0 0,1 0 0,-1 0 0,1-1 0,13-2 0,-5-1 86,0 0-1,26-9 0,-37 9-91,-1 0 0,1 0 0,-1 0 0,1-1 0,-1 0 0,0 0 0,-1-1 0,1 0 0,6-7 0,0-1 17,0-2-1,-1 1 0,-1-2 0,0 1 0,-1-1 0,7-18 0,-6 12-81,17-31 0,-23 46-1,1-1 0,0 1 0,1 0 0,0 1 1,0-1-1,0 1 0,10-7 0,-8 10-52,-6 4 91,-1 0 1,0 0 0,1 0 0,-1 0-1,0 1 1,0-1 0,0 0-1,0 0 1,0 1 0,0-1 0,0 1-1,0-1 1,-1 1 0,1-1-1,0 3 1,10 28-119,-11-31 139,1 1 0,-1 0 0,0 0 0,0-1 0,1 1 0,-1 0 0,0 0 1,0 0-1,0-1 0,-1 1 0,1 0 0,0 0 0,-1-1 0,1 1 0,-2 2 0,1-3 0,0 0-1,0 0 1,1-1-1,-1 1 1,-1 0-1,1 0 0,0-1 1,0 1-1,0-1 1,0 1-1,0-1 1,-1 1-1,1-1 1,0 0-1,0 1 0,-1-1 1,1 0-1,0 0 1,0 0-1,-1 0 1,0 0-1,-6 0-41,0 0-1,0 1 1,1 0-1,-1 0 0,1 1 1,-12 3-1,16-4 26,0 1 0,0-1-1,0 0 1,1 1-1,-1 0 1,1-1 0,-1 1-1,1 0 1,-1 0 0,1 1-1,0-1 1,0 0-1,0 1 1,1-1 0,-1 1-1,0 0 1,1-1 0,0 1-1,-2 4 1,2 1 2,0 0-1,0 0 1,1 0 0,0 0 0,2 16 0,-2-19-44,1 0 45,0 0 0,0 0 0,1 1 0,-1-1 0,1 0 0,0 0 0,0 0-1,1-1 1,0 1 0,-1-1 0,2 1 0,2 3 0,0-2 27,0 0 1,0 0 0,0-1-1,0 0 1,1 0 0,0-1-1,8 5 1,-12-8-15,0 1 1,0-1-1,0 0 0,0-1 1,1 1-1,-1-1 1,0 1-1,0-1 0,0 0 1,0 0-1,0 0 1,1 0-1,-1-1 0,0 0 1,0 1-1,0-1 1,0 0-1,0 0 0,3-2 1,6-3 49,-1-1 0,0 0 1,15-13-1,-2 2-53,11-7 106,-2 0 0,43-43 0,-57 48-58,-1-1-1,-1 0 0,-1-1 0,25-44 1,-33 50-92,20-37 12,-1-2 1,23-73-1,-46 110 13,-1-1 0,-1 0 0,0 0-1,-2 0 1,-1-23 0,-1 0 2,-2 14-203,4 27 196,0 1 0,0 0 0,0-1 0,0 1 0,0 0 0,0-1 0,-1 1 0,1 0 1,0 0-1,0-1 0,0 1 0,0 0 0,-1 0 0,1-1 0,0 1 0,0 0 0,0 0 0,-1 0 0,1-1 0,0 1 0,0 0 0,-1 0 0,1 0 0,0 0 0,-1-1 0,0 2-3,1-1 0,-1 0-1,1 1 1,-1-1 0,1 1-1,-1-1 1,1 1-1,-1-1 1,1 1 0,0-1-1,-1 1 1,1 0 0,0-1-1,0 1 1,-1-1 0,1 1-1,0 0 1,0 0-1,-18 47-181,-24 46 0,29-66 186,0 0 0,2 1-1,1 0 1,2 1 0,0 0 0,2 0 0,2 1 0,1-1 0,1 1 0,1 0 0,4 33-1,-2-54 32,1 0 1,0 0-1,1-1 0,0 1 0,6 13 0,-7-19 5,-1-1 0,1 0 0,0 0 0,0 0 0,0 0 0,0-1 0,0 1 1,1 0-1,-1-1 0,1 1 0,0-1 0,0 0 0,0 0 0,0 0 0,0-1 0,0 1 1,0-1-1,6 2 0,-6-2-13,0-1 0,1 0 0,-1 0-1,0 0 1,0-1 0,1 1 0,-1-1 0,0 0 0,0 0 0,0 0 0,0 0 0,0-1 0,0 1 0,0-1 0,4-3-1,0 1 56,0-2-1,0 1 1,-1-1-1,11-12 0,-2-2-82,-1 0 0,-1-1 0,-1-1 0,-1 0 0,-1 0 0,14-45 0,-30 90-213,1 1 1,-2 45-1,5-28 148,5 48 0,-2-79 117,0-1 0,1 1 0,5 14-1,-7-22-3,1 0-1,0 0 0,-1 1 1,1-1-1,0 0 0,0 0 1,1 0-1,-1 0 0,0 0 0,1-1 1,-1 1-1,1 0 0,-1-1 1,1 1-1,0-1 0,0 1 1,0-1-1,0 0 0,0 0 1,0 1-1,2-1 0,-2-1-21,-1 0-1,1 0 0,0 0 1,-1 0-1,1-1 0,0 1 0,-1-1 1,1 1-1,-1-1 0,1 0 1,-1 0-1,1 1 0,-1-1 1,0 0-1,1 0 0,-1 0 0,0-1 1,0 1-1,1 0 0,-1 0 1,0-1-1,1-1 0,5-7 65,-1 0 0,6-11 0,-9 14-88,42-88-98,-43 93 132,-1-1 0,-1 0 0,1 0 0,0 1 0,-1-1 0,1 0 0,-1-5 0,0 7-154,-5 21-276,3-11 417,0-1 0,1 0 0,0 1 0,0-1 0,1 1 0,1 14 0,0 2-67,-1-20 55,0-1-1,0 0 1,1 1 0,0-1-1,-1 0 1,1 0 0,1 1-1,-1-1 1,1 0 0,-1 0-1,1 0 1,1-1 0,-1 1-1,0 0 1,1-1 0,0 1-1,-1-1 1,1 0 0,1 0-1,-1 0 1,0-1 0,8 5-1,-10-6 20,0-1-1,0 1 0,1-1 0,-1 0 0,0 0 0,0 0 0,0 0 0,1 0 0,-1 0 0,0 0 0,0 0 1,0 0-1,1-1 0,-1 1 0,0 0 0,0-1 0,0 1 0,0-1 0,0 1 0,0-1 0,0 0 1,0 1-1,0-1 0,0 0 0,0 0 0,0 1 0,0-1 0,0 0 0,-1 0 0,2-2 0,1-1 21,1-1 0,-2 0-1,1 1 1,0-1 0,2-7-1,-3 2-10,0 1 0,-1-1 0,0 0 0,-1 0 0,0 0 0,-2-17 0,1 14-34,0 4 0,-1 1 1,0 0 0,0-1-1,-1 1 1,0 0 0,-1 0-1,1 0 1,-2 1 0,1 0-1,-1-1 1,0 1 0,0 1-1,-1-1 1,0 1 0,-13-11-1,17 16-4,1 0 0,-1 0 0,1 0 0,-1 0 0,0 1 0,1-1 0,-1 0 0,0 1-1,1-1 1,-1 1 0,0-1 0,0 1 0,0 0 0,1 0 0,-1 0 0,0 0 0,0 0 0,0 0-1,1 0 1,-3 1 0,-1 1-4,0 0 0,0 0 0,0 1 0,0 0 0,-5 3 1,3-1-16,6-4 35,-1 0 0,1 0 0,0 0 0,-1 1 0,1-1 0,0 0 0,0 1 0,0-1 0,0 1 0,0-1 0,0 1 0,0 0 0,1-1 0,-1 1 0,1 0 0,-1 0 0,1-1 0,-1 1 0,1 0 0,0 0 0,0-1 0,0 1 0,0 0 0,0 0 0,0 0 0,1 0 0,-1-1 0,0 1 0,1 0 0,0-1 0,-1 1 0,1 0 0,0-1 0,0 1 0,0 0 0,0-1 0,0 0 0,0 1 0,0-1 0,1 0 0,-1 1 0,3 1 0,-1-2 5,0 0 1,1 1-1,-1-1 1,0 0-1,1-1 0,-1 1 1,1-1-1,0 1 0,-1-1 1,1 0-1,-1-1 1,1 1-1,-1 0 0,1-1 1,-1 0-1,4-1 0,7-2-11,1-1-1,19-10 0,119-51 192,-128 57-202,1 1 0,0 2 0,0 0 0,31-2 0,-54 8 21,-1 0 0,1 0-1,-1 0 1,1 0 0,-1 0-1,1 0 1,-1 1 0,1-1-1,-1 1 1,1 0 0,-1 0-1,0 0 1,1 0 0,-1 0-1,0 0 1,0 1 0,0-1-1,2 2 1,-2-1-8,-1 0 1,0 0 0,1 0-1,-1 0 1,0 0-1,0 0 1,0 0 0,0 1-1,-1-1 1,1 0-1,-1 0 1,1 1 0,-1-1-1,0 1 1,0-1-1,0 0 1,0 1-1,-1 3 1,-2 10 74,-1 0 0,-1-1 0,0 1 0,-1-1 0,-14 24 0,19-37-67,-8 9 203,8-10-64,3-6 214,64-85-150,-38 54-147,-20 24-81,1 1 0,0 1 0,0 0 0,1 0 0,20-15 0,-29 24 13,1 0 1,0 0-1,0 0 0,0 0 1,0 1-1,-1-1 0,1 1 1,0-1-1,0 1 0,0 0 1,3 0-1,-1 3-52,-1 2 67,0 1 0,0 0 0,-1 0-1,1 0 1,-2 0 0,1 1 0,0-1-1,-1 0 1,0 1 0,-1 9 0,12 128 507,-9-127-396,-3-11 13,1 0 1,1 0-1,-1 0 0,4 9 0,-4-14-111,-1 0-1,0 0 1,1 0-1,-1 0 1,1 0-1,-1 0 1,1 0-1,0 0 1,0 0-1,-1 0 1,1 0-1,0 0 1,0 0-1,0-1 1,0 1-1,0 0 1,0-1-1,0 1 1,0-1-1,0 1 1,0-1-1,0 1 1,0-1-1,0 0 1,1 1 0,-1-1-1,0 0 1,0 0-1,0 0 1,1 0-1,1 0 1,8-4 48,0-1 0,0 0 0,0 0 0,0-1 0,-1-1 0,16-13 0,-19 16-51,0-2-532,0 0 0,0 0 0,-1-1 0,11-12 1,-15 15-414,1 0 0,0 0 1,-1 0-1,0 0 0,0-1 1,2-5-1,-3-7-2075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6:10.4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9 5472,'-5'-9'2016,"10"14"-1536,3-5-160,2 4-96,-2-1-192,2 2-96,-2-5 32,1 3 96,1 6-32,-2-6-928,-3 5 480,0 1-3552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6:10.7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 12 4224,'-41'-12'1568,"41"15"-1216,0 2 1568,18-1-800,13-4-640,24 0 448,22 0-512,2 0-96,3 3-192,-6 2 128,-8-5-160,-1-5-3136,6 5 1664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6:28.4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2 331 1664,'-1'0'457,"2"0"146,9 1 783,12 1 280,-12-3-1212,0 0 1,0-1-1,0 0 0,-1 0 1,1-1-1,-1 0 0,1-1 1,-1 0-1,0-1 1,9-6-1,5-4 155,0-1 1,27-26-1,-38 31-373,-1-1 0,0 0 0,0-1-1,14-25 1,26-60 695,-51 98-929,4-11 191,5-11-282,-9 22 82,0-1 1,0 1-1,0 0 0,1-1 0,-1 1 1,0 0-1,0-1 0,1 1 0,-1 0 0,0 0 1,1-1-1,-1 1 0,0 0 0,1 0 0,-1 0 1,0-1-1,1 1 0,-1 0 0,0 0 1,1 0-1,-1 0 0,1 0 0,-1 0 0,0 0 1,1 0-1,-1 0 0,0 0 0,1 0 1,-1 0-1,1 0 0,-1 0 0,0 0 0,1 0 1,-1 0-1,0 1 0,1-1 0,-1 0 0,0 0 1,1 0-1,-1 1 0,0-1 0,1 0 1,-1 0-1,0 1 0,1 0 0,3 3-27,0 0 0,-1 0 0,0 1 0,1 0 0,-2-1 0,1 1 1,0 0-1,-1 1 0,3 9 0,1 6 101,3 25 1,-7-37-8,0 7 14,0-1-1,-1 1 1,0 0 0,-2 0-1,0-1 1,0 1-1,-1 0 1,-1-1 0,-9 27-1,11-40-30,0 1 0,0-1 0,0 1 0,0-1 0,0 0-1,-1 0 1,1 0 0,-1 1 0,0-2 0,0 1 0,1 0 0,-1 0 0,0 0-1,0-1 1,-1 1 0,1-1 0,0 0 0,-4 2 0,3-2 1,-1 0 1,1-1-1,-1 1 1,1-1-1,-1 1 1,0-1-1,1 0 1,-1-1 0,0 1-1,1-1 1,-7-1-1,-3-2 2,0-1-1,0-1 0,1 0 1,0 0-1,-20-16 0,-17-18 114,12 9-94,31 24-313,9 5 25,14 7 145,30 24 74,-37-21 65,1-1 1,0 0-1,1-1 1,0 0-1,-1-1 1,2 0-1,-1-1 1,15 3-1,-11-6 13,0 0 0,0-1 0,-1-1 0,1 0 0,0-1 0,0-1 0,0 0 0,26-10-1,5-6 142,65-34-1,-97 43-148,0 0 0,-1-1 0,0 0 0,0-1 1,17-21-1,18-15-154,-42 39 110,-10 4-132,2 5 100,0 0 0,0 0 0,0-1 0,0 1 0,0 0 1,1 0-1,-1 0 0,0 0 0,0 0 0,0 0 0,0 1 0,0-1 1,0 0-1,0 0 0,0 1 0,-1-1 0,-4 4 30,-1 0-1,1 0 1,0 0-1,0 0 1,-10 11 0,-24 30-418,33-36 390,-2 1-12,0 1 1,1 0-1,1 0 0,-6 13 1,10-19 42,1 0 0,0 1 0,0-1 0,1 0 1,0 1-1,0-1 0,0 1 0,1-1 0,-1 1 0,1 0 0,1-1 1,0 10-1,-1-15-12,1 1 1,-1 0-1,0 0 0,0 0 1,0 0-1,1 0 1,-1 0-1,0 0 1,1 0-1,-1-1 0,1 1 1,-1 0-1,1 0 1,-1 0-1,1-1 1,-1 1-1,1 0 0,0-1 1,0 1-1,-1-1 1,1 1-1,0 0 1,1 0-1,-1-1 8,0 0 1,0 0-1,1 0 1,-1 0-1,0 0 1,0 0-1,0 0 0,0 0 1,1-1-1,-1 1 1,0 0-1,0-1 1,0 1-1,0-1 0,2 0 1,4-3 83,-1-1-1,0 0 1,0 0 0,7-7-1,5-8-21,0 0 1,-2-1-1,0-1 0,15-30 0,-29 47-86,1-1 1,-1 1 0,-1-1 0,1 1-1,-1-1 1,0 0 0,0 0 0,0 1-1,-1-13 1,0 18 4,0 0 0,0 0 0,0 0 0,0 0 0,0 0 0,0-1 0,0 1-1,0 0 1,1 0 0,-1 0 0,0 0 0,0 0 0,0 0 0,0-1 0,0 1 0,0 0 0,0 0 0,-1 0 0,1 0 0,0 0 0,0-1-1,0 1 1,0 0 0,0 0 0,0 0 0,0 0 0,0 0 0,0 0 0,0-1 0,0 1 0,0 0 0,0 0 0,-1 0 0,1 0-1,0 0 1,0 0 0,0 0 0,0 0 0,0 0 0,0 0 0,-1-1 0,1 1 0,0 0 0,0 0 0,0 0 0,0 0 0,-1 0-1,-4 7-224,-6 11-170,11-18 395,-19 43-127,-22 65-1,-3 47 171,9-31 68,-3-27 408,23-62-446,13-31-47,0 2 66,0 0-1,-1-1 0,1 1 0,-1-1 1,-1 1-1,1-1 0,-1 0 0,-7 7 1,16-23-172,24-27 161,-2-1 1,25-49 0,-29 47-82,1 2 0,2 0 1,31-35-1,-35 49 1,1 2 1,1 0 0,1 2-1,0 0 1,34-19 0,-23 16-6,-18 12-8,23-12 1,-35 19-90,-34 47 5,9-16 120,0 1 1,-21 42 0,32-53-33,1-1 1,1 1-1,1 0 1,0 0-1,1 1 1,-3 27-1,6-42 19,1 1 0,0 0 0,0 0 0,1-1 0,-1 1 0,0 0 0,1-1 0,0 1 0,-1 0 0,1-1 0,0 1 0,0-1 0,1 1 0,-1-1 0,0 1 0,3 2 0,-2-4 6,-1 1 1,0-1 0,1 0-1,-1 0 1,1 0-1,0 0 1,-1 0-1,1-1 1,0 1 0,-1 0-1,1-1 1,0 1-1,0-1 1,-1 0-1,1 0 1,0 1 0,0-1-1,0 0 1,-1-1-1,1 1 1,0 0 0,0 0-1,0-1 1,-1 1-1,1-1 1,3-1-1,1-1 36,1 0 0,-1 0 0,1-1 0,-1 0 0,0-1-1,0 1 1,6-8 0,36-41 67,-35 37-108,13-15-5,95-106 82,-90 100-61,-7 7-19,-22 28-12,-1 1 1,0-1-1,1 0 0,-1 0 0,0 0 0,0 1 0,0-1 0,0 0 1,-1 0-1,1 0 0,0 0 0,0-4 0,-1 5-162,-1 9-70,-21 58 230,18-53-23,0 0 0,-3 20 0,3-13 101,3-15-61,0 1 1,0 0-1,1-1 1,0 1-1,0 0 1,0-1-1,0 1 1,1 0-1,0-1 0,0 1 1,1-1-1,0 1 1,0-1-1,3 8 1,-4-12-3,-1 0 1,1-1-1,0 1 0,-1 0 1,1-1-1,-1 1 1,1 0-1,0-1 1,0 1-1,-1-1 1,1 1-1,0-1 1,0 0-1,0 1 0,-1-1 1,1 0-1,0 0 1,0 1-1,0-1 1,0 0-1,0 0 1,0 0-1,0 0 1,-1 0-1,1 0 0,0 0 1,0 0-1,0-1 1,0 1-1,0 0 1,-1 0-1,3-1 1,0-1 0,1 1 1,-1-1 0,1 0-1,-1 0 1,1 0 0,4-4-1,40-41 162,-34 32-120,0 0 0,2 1-1,19-14 1,48-21-74,-70 43-10,0 0 0,0 1 0,1 1 0,23-5 0,-15 3-81,-17 5 85,-1-1 1,0 1-1,1 0 1,-1 1-1,1-1 0,-1 1 1,7 0-1,-12 15 102,1-15-59,-1 1 1,0 0-1,0-1 1,0 1 0,0-1-1,1 1 1,-1-1 0,0 1-1,0-1 1,0 0-1,0 1 1,0-1 0,0 0-1,0 0 1,0 0-1,0 0 1,0 0 0,0 0-1,0 0 1,0 0-1,0 0 1,0 0 0,-2-1-1,-5 1 28,-43-2-96,37 0 27,0 2 0,0-1 1,0 2-1,1 0 0,-1 1 0,0 0 0,-16 5 1,23-5-22,1 0 0,-1 1 0,1 0 1,0 0-1,-8 6 0,11-7 31,0 1 0,1-1 0,-1 1 0,1-1 0,-1 1 0,1 0 0,0 0 0,0 0 0,0 0 0,1 0 0,-1 0 0,-1 5 0,0 3 13,0-1 0,1 1 0,1 0 0,-1 0 0,1-1 0,1 1 0,0 0 0,1 0 0,0 0 0,1 0 0,0-1 0,0 1 0,1-1 0,1 1 0,7 15 0,-10-24 22,0 0-1,0 0 0,1 1 0,-1-1 0,1 0 0,-1-1 1,1 1-1,0 0 0,0 0 0,0-1 0,2 2 0,-3-2-6,0-1 1,0 0-1,0 1 0,0-1 0,0 0 0,0 0 0,0 0 1,0 0-1,0 0 0,0 0 0,0 0 0,0 0 0,0 0 0,0 0 1,0-1-1,0 1 0,-1 0 0,1-1 0,0 1 0,0 0 0,0-1 1,0 1-1,0-1 0,-1 0 0,1 1 0,0-1 0,-1 0 0,1 1 1,0-1-1,-1 0 0,2-1 0,19-26 179,30-50-1,-8 12-142,-10 21-42,-15 21-50,16-27-1,-33 50 27,-1 0-1,1 0 1,-1 1 0,1-1-1,-1 0 1,0 0 0,1 0-1,-1 0 1,0 0 0,0 0 0,0 0-1,1 0 1,-1-1 0,-3 1-183,-3 7 130,1 2 49,0 0-1,1-1 1,0 2-1,0-1 1,1 0-1,0 1 1,0 0-1,1 0 1,1 0 0,-1-1-1,1 2 1,1-1-1,0 12 1,0-14 32,1 0 0,-1 0 0,2 0 0,-1 1 0,1-1 0,0 0 0,0-1 0,1 1 0,0 0 0,0-1 0,1 1 0,-1-1 0,1 0 0,1-1 1,-1 1-1,1 0 0,6 5 0,-8-10 2,-1 1 0,0-1 0,0 0 0,1 1 1,-1-1-1,1 0 0,-1 0 0,1-1 0,-1 1 1,1 0-1,0-1 0,-1 0 0,1 0 0,0 1 1,-1-2-1,1 1 0,0 0 0,-1 0 0,1-1 1,-1 1-1,1-1 0,0 0 0,-1 0 0,0 0 1,1 0-1,2-2 0,6-4 58,0 0 0,-1-1 0,0 0 0,10-10 0,-17 15-57,116-112 125,-119 115-139,25-26-42,-23 23 48,0 1 1,0 0-1,-1-1 0,1 1 0,-1 0 1,1-1-1,-1 0 0,0 1 1,1-5-1,0-1 10,-2 7-23,0 1 1,0-1-1,0 1 1,0 0-1,0-1 0,0 1 1,0-1-1,0 1 0,0-1 1,0 1-1,0-1 1,0 1-1,0-1 0,0 1 1,0-1-1,-1 1 0,1-1 1,0 1-1,0-1 1,0 1-1,-1-1 0,1 1 1,0 0-1,-1-1 0,1 1 1,0 0-1,-1-1 1,1 1-1,0 0 0,-1-1 1,1 1-1,-1 0 0,0-1 1,-1-1 12,1 1-75,1 1 74,-9 1 12,9-1-17,1 0 0,-1 0 0,0 0 0,0 0-1,0 0 1,0-1 0,0 1 0,0 0 0,0 0-1,0 0 1,0 0 0,0 0 0,0 0 0,0 0 0,0 0-1,0 0 1,0 0 0,0 0 0,0-1 0,0 1 0,0 0-1,0 0 1,0 0 0,0 0 0,0 0 0,0 0 0,0 0-1,0 0 1,0 0 0,0 0 0,0 0 0,0-1 0,0 1-1,0 0 1,0 0 0,0 0 0,0 0 0,0 0 0,0 0-1,0 0 1,0 0 0,0 0 0,0 0 0,0 0-1,-1 0 1,1 0 0,0 0 0,0 0 0,0-1 0,0 1-1,0 0 1,0 0 0,0 0 0,0 0 0,0 0 0,0 0-1,0 0 1,-1 0 0,1 0 0,0 0 0,0 0 0,0 0-1,0 0 1,0 0 0,0 0 0,0 0 0,0 0 16,0 0-163,0-1 149,0 1-1,0 0 1,0 0-1,0 0 0,0 0 1,0 0-1,0-1 1,0 1-1,0 0 1,0 0-1,0 0 0,0 0 1,0 0-1,0-1 1,0 1-1,0 0 1,0 0-1,0 0 0,0 0 1,0 0-1,0-1 1,0 1-1,1 0 1,-1 0-1,0 0 1,0 0-1,0 0 0,0 0 1,0-1-1,0 1 1,0 0-1,1 0 1,-1 0-1,0 0 0,0 0 1,0 0-1,0 0 1,0 0-1,1 0 1,-1 0-1,0 0 0,0 0 1,0 0-1,0 0 1,1 0-1,-1 0 1,0 0-1,0 0 1,0 0-1,1 0 196,11-3-319,-9 3 75,-1-1 37,1 1-1,-1 0 0,1 0 0,-1 1 0,1-1 1,-1 0-1,1 1 0,-1 0 0,1 0 0,-1-1 1,0 1-1,5 3 0,-6-3 10,1 0 0,-1 0 0,1 1-1,-1-1 1,0 1 0,0-1 0,1 1 0,-1-1 0,0 1 0,0 0 0,-1 0-1,1-1 1,0 1 0,-1 0 0,1 0 0,-1 0 0,1 0 0,-1 0 0,0 0-1,0 0 1,0 0 0,0 0 0,0-1 0,-1 4 0,0 5-27,-1 0 1,-1 0-1,-5 15 0,-15 62 130,22-83-101,0 0 0,-1 1 0,2-1 1,-1 1-1,1-1 0,-1 1 1,1-1-1,0 1 0,1-1 0,-1 1 1,1-1-1,0 0 0,0 1 0,0-1 1,1 0-1,-1 1 0,1-1 1,0 0-1,0 0 0,4 5 0,-4-8 6,-1 0 0,0 0 0,0 0-1,1 0 1,-1-1 0,1 1 0,-1 0 0,1-1-1,-1 1 1,1-1 0,-1 1 0,1-1 0,0 0-1,-1 1 1,1-1 0,-1 0 0,1 0-1,0 0 1,-1-1 0,1 1 0,0 0 0,-1-1-1,1 1 1,-1-1 0,3 0 0,2-2 22,0 1 0,0-1 1,-1 0-1,1-1 0,4-3 0,63-59 93,-24 21-68,-15 16 49,30-26 70,-57 48-159,1-1 1,-1 0-1,-1-1 1,0 1-1,8-15 1,-13 21-18,0 1 0,0-1 0,0 1 0,-1-1 0,1 1 0,-1-1 0,1 0 0,-1 1 0,1-1 0,-1 0 0,0 0 0,0 1 0,0-1 0,0 0 0,0 1 0,0-1 0,0 0 0,-1 0 0,1 1 0,-1-1 0,1 1 0,-1-1 0,0 0 0,1 1 0,-1-1 0,0 1-1,0-1 1,0 1 0,0 0 0,0-1 0,-3-1 0,2 2-20,0-1 0,-1 1 0,1 0 0,-1 0 0,0 0 0,1 0 0,-1 0 0,0 0 1,0 1-1,0-1 0,1 1 0,-1 0 0,0 0 0,0 0 0,0 0 0,0 0 0,1 1 0,-6 1 0,-2 0 7,-1 2 0,1 0 0,0 0 0,0 0 0,1 1 0,-1 1 0,1 0 0,0 0 0,-12 12 0,17-15 8,0 1 0,0 0-1,1 1 1,0-1-1,0 1 1,0-1 0,0 1-1,0 0 1,1 0-1,0 0 1,0 0-1,1 0 1,-1 1 0,1-1-1,0 1 1,1-1-1,-1 1 1,1-1 0,0 1-1,1 9 1,1-6 40,0 0 0,1 0 0,0-1 0,0 1 0,1 0 0,0-1 0,0 0 0,1 0 0,0 0 1,0 0-1,1-1 0,0 0 0,1 0 0,12 10 0,-12-11 22,0-2 0,0 1 0,0-1-1,0 0 1,1 0 0,0-1 0,-1 0 0,1 0 0,0-1 0,1 0 0,-1 0 0,0-1-1,0 0 1,1-1 0,-1 0 0,14-1 0,-8-1-87,-1-1-1,1-1 1,0 0-1,-1 0 1,0-1-1,14-8 1,6-7-2626,-3-3-3498,-8 6 1981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6:31.0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136 562 2304,'0'0'93,"0"-1"0,0 0 0,0 1 0,1-1 0,-1 0 0,0 1 0,0-1 0,1 1 0,-1-1 0,0 0 0,1 1 0,-1-1 0,1 1 0,-1-1 0,1 1-1,-1-1 1,1 1 0,-1-1 0,1 1 0,0-1 0,4-3 1352,-1-7 2464,-5 11-3722,-1 0-1,1 0 1,0 0 0,-1 0-1,1 0 1,-1 0-1,1 1 1,-1-1-1,1 1 1,0-1-1,-1 1 1,1-1 0,0 1-1,-2 0 1,-2 1 33,-3 2-71,-1 0 1,1 0-1,0 0 1,0 1-1,1 1 0,0-1 1,-1 1-1,2 0 0,-1 1 1,1-1-1,-9 13 1,11-14-66,1 0 0,0 0 0,0 0 0,1 0 0,-1 1 1,1-1-1,0 1 0,1 0 0,-1-1 0,1 1 0,0 0 1,0 0-1,1 0 0,0 0 0,0 0 0,0 0 1,1 0-1,2 9 0,-2-12-44,1 0 0,-1 0 0,1 0 1,0 0-1,0 0 0,0-1 0,0 1 0,0-1 0,0 0 0,1 1 1,0-1-1,-1 0 0,1 0 0,0-1 0,0 1 0,0-1 1,0 1-1,0-1 0,0 0 0,0 0 0,4 1 0,-1-1-13,1 1-1,-1-1 0,0-1 1,0 1-1,1-1 0,-1 0 1,0 0-1,0-1 0,1 0 1,8-2-1,8-6 88,-2-1-1,1-1 1,-1 0-1,-1-2 0,0 0 1,-1-1-1,0-2 1,-1 1-1,-1-2 1,26-33-1,-41 47-136,0-1-1,0 0 0,-1 1 1,1-1-1,-1 0 1,0 0-1,0 0 1,0 0-1,-1 0 1,1 0-1,-1-5 0,0 9-72,0 16-128,0-3 160,1-1 0,0 1-1,1 0 1,0-1 0,5 14-1,-5-20 118,0 0 0,0 0-1,1-1 1,0 1 0,0-1-1,0 1 1,1-1 0,-1 0-1,1 0 1,1-1 0,-1 1-1,8 5 1,-11-10-27,0 1 1,0 0-1,1-1 0,-1 1 1,0 0-1,1-1 0,-1 0 0,1 1 1,-1-1-1,0 0 0,1 0 0,-1 0 1,1 0-1,-1 0 0,1 0 1,-1 0-1,0 0 0,1 0 0,-1-1 1,1 1-1,-1-1 0,0 1 1,1-1-1,-1 1 0,0-1 0,0 0 1,1 0-1,-1 1 0,0-1 0,2-2 1,3-3 50,0 1-1,-1-1 1,0-1 0,5-6 0,-6 7-81,1-1-3,0-1 0,-1 0 0,0 0 0,0 0 0,-1 0 1,0-1-1,-1 1 0,0-1 0,0 0 0,0 1 0,-1-1 0,-1 0 1,0-10-1,0 18-201,10 18-262,-7-14 481,1 1-1,0-1 0,0 0 1,0 0-1,0 0 0,0 0 1,1-1-1,-1 0 0,1 0 0,-1 0 1,1 0-1,0-1 0,0 0 1,0 0-1,0 0 0,0 0 1,0-1-1,0 0 0,5 0 0,9-1 123,0-1-1,0-1 1,30-8-1,-22 3 9,-1 0-1,33-17 1,-56 24-131,0-1 1,-1 1-1,1-1 1,-1 0 0,1 1-1,-1-1 1,0 0-1,0-1 1,0 1-1,0 0 1,0-1 0,-1 1-1,1-1 1,-1 1-1,1-1 1,-1 0-1,0 0 1,2-5-1,-3 6-8,0-1-1,1 1 0,-1 0 0,0-1 0,0 1 1,-1-1-1,1 1 0,0-1 0,-1 1 0,1-1 1,-1 1-1,0 0 0,0-1 0,0 1 0,0 0 1,0 0-1,0 0 0,-1 0 0,1 0 0,-1 0 0,0 0 1,1 0-1,-4-2 0,3 3-18,0-1 0,-1 0 0,1 1 0,-1 0 0,1 0 0,-1 0 0,0 0 0,1 0 0,-1 0 0,0 1 0,0-1 0,0 1 0,1 0 0,-1 0 0,0 0 0,0 0 0,0 0 0,0 1 0,-4 1-1,-2 0-48,-1 1 0,1 1 0,1-1-1,-14 8 1,15-5 60,0-1 0,0 1-1,1 0 1,-1 0 0,1 1 0,0-1 0,1 1-1,0 1 1,0-1 0,1 1 0,-7 14-1,10-20 9,1 0-1,-1 0 1,1 1-1,0-1 1,0 0-1,-1 0 0,1 1 1,1-1-1,-1 0 1,0 1-1,1-1 1,-1 0-1,1 1 0,-1-1 1,1 0-1,0 0 1,0 0-1,0 0 1,0 0-1,1 0 0,-1 0 1,3 3-1,3 3-35,0-1-1,1 0 1,15 10-1,-18-13 2,5 3 100,0-1 0,1-1 1,-1 1-1,1-2 0,0 0 1,0 0-1,0-1 0,1 0 1,17 1-1,-9-1 9,0-2-1,0-1 0,0-1 1,34-5-1,-38 3-22,0 0-1,-1-1 1,1-1-1,-1-1 1,0 0-1,-1-1 0,0-1 1,0 0-1,0-1 1,-1 0-1,20-18 1,7-12 16,-2-2 0,-2-2 1,56-82-1,-62 77-14,97-170-238,-123 211 186,-1 1 1,-1-1-1,1 0 1,2-13-1,-5 19-12,0-1-1,1 1 1,-1 0-1,0 0 1,0 0-1,0 0 1,0-1-1,0 1 1,0 0 0,0 0-1,0 0 1,0 0-1,-1 0 1,1-1-1,0 1 1,-1 0-1,1 0 1,-1 0-1,1 0 1,-1 0-1,0 0 1,1 0-1,-1 0 1,0 0 0,0 1-1,0-1 1,1 0-1,-1 0 1,0 1-1,0-1 1,0 0-1,0 1 1,0-1-1,-1 1 1,1-1-1,0 1 1,0 0-1,-2-1 1,1 1-7,-1 0-1,0 0 0,0 0 1,0 1-1,0-1 1,0 1-1,0 0 1,0-1-1,1 1 1,-1 1-1,0-1 1,1 0-1,-1 1 1,1-1-1,-1 1 1,-2 2-1,-4 3-42,1 1 0,-15 17-1,5-3 15,1 2 0,1 0 0,1 1 1,1 1-1,-15 39 0,10-14-4,3 0 0,-10 56 0,12-14-3,13-81 77,0-1 1,1 1 0,1 0-1,0 0 1,5 20 0,-6-29-8,1-1 0,0 0 0,0 0 0,0 0 0,0 0 1,0 0-1,0 0 0,0 0 0,1 0 0,-1 0 0,1-1 0,-1 1 0,1 0 1,0-1-1,-1 1 0,1-1 0,0 0 0,0 0 0,0 0 0,0 0 0,0 0 1,1 0-1,-1 0 0,0 0 0,0-1 0,0 0 0,1 1 0,-1-1 0,0 0 1,4 0-1,6-1 57,0 0 1,0-1 0,0 0 0,19-7-1,-12 4-61,13-3 52,-1-2 0,58-26 0,-76 29-61,0 0-1,-1-1 1,1 0 0,-2-1 0,1 0 0,-2-1-1,1 0 1,-1-1 0,9-13 0,-4 2 23,-1-1 1,-2 0-1,0-1 0,15-45 1,18-106 21,-43 169-67,0 0 0,-1-1 0,0 1 0,0-1 0,-1 1 0,0-1 0,0 0 1,0 1-1,-1-1 0,0 1 0,-3-11 0,4 16 5,0 0 0,-1 0 0,1 0 0,0 0 0,-1 1 0,1-1 0,-1 0 0,1 0 0,-1 1 0,1-1-1,-1 0 1,0 1 0,1-1 0,-1 1 0,0-1 0,1 0 0,-1 1 0,0 0 0,0-1 0,1 1 0,-1-1 0,0 1 0,0 0 0,0 0 0,0-1 0,0 1 0,1 0 0,-1 0 0,0 0 0,0 0 0,0 0-1,0 0 1,0 0 0,0 0 0,0 0 0,1 1 0,-1-1 0,0 0 0,0 1 0,-1 0 0,-2 1-14,0 0 1,1 0-1,-1 1 1,1-1-1,-1 1 1,1 0-1,-4 5 0,-7 11-36,0 0-1,2 0 1,0 2-1,-10 25 1,15-32 12,-11 26-46,1 2 0,-14 54 0,29-87 117,0 1 1,0-1 0,1 0 0,0 1-1,0-1 1,1 1 0,1-1-1,0 1 1,0-1 0,0 0-1,1 1 1,4 9 0,-3-12 20,-1-1-1,1 0 1,1 0 0,-1 0 0,1-1 0,0 1-1,0-1 1,0 0 0,1 0 0,0-1 0,0 1 0,0-1-1,0 0 1,1 0 0,0-1 0,0 1 0,10 3-1,-5-4-718,0 0-1,0 0 0,0-1 0,0-1 0,0 0 1,0 0-1,14-2 0,-20 1 271,50 0-7363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4:35.3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0 388 2560,'1'-3'158,"0"-1"0,1 2 0,-1-1 0,1 0 1,-1 0-1,1 0 0,0 1 0,0-1 0,0 1 0,1-1 0,-1 1 0,0 0 1,1 0-1,0 0 0,-1 0 0,1 0 0,0 1 0,0-1 0,3 0 0,35-25 1309,-32 21-1184,8-4 347,28-11 0,-38 19-574,-1 0 0,1 0 0,0 0 0,0 1 0,0 0 1,-1 0-1,1 1 0,8 0 0,115 17 687,22 0-185,-109-15-327,0 1 1,78 17-1,-87-12-142,1-2 0,0-1-1,0-2 1,45-2 0,141-18 61,-163 11-110,117-15 72,128-8 283,-209 23-369,-42 2 13,-1 3 0,85 7 1,307 40 281,-331-41-211,0-5 0,111-15 0,-194 11-72,291-40-364,-238 31 323,53-11 32,590-119-199,-628 127 298,117-5 0,-85 15 192,120-4 72,-172 10-396,96 14 0,21 24 190,-135-25-153,1-3 0,77 4 0,121-10 13,-199-4 55,230 7-47,-122-2 4,34 3 86,201-1 26,-61-18 55,-288 9-178,249-27 33,-192 14-117,115 0 0,-143 15 23,166-4 230,116-2-229,-97 4-54,-84-11 123,-66 3-64,138-7 104,-155 7-124,27 1-29,-34 9 65,122 16 0,-47 15-17,-106-19-115,63 7 283,153 3 0,-93-11-264,-88-5 134,109-8 1,84-18 220,-231 16-347,80-3-35,-89 8 89,68 10 1,44 17-70,-120-20 130,-1 2 1,1 2 0,66 29-1,-102-39-11,-4-2-4,0 0 1,-1 0-1,1 0 1,-1 1-1,1-1 1,-1 1-1,1-1 0,-1 1 1,1 0-1,-1-1 1,2 2-1,-1-1 67,-1-1-93,-1 0 43,1 0 0,0 1 0,0-1 0,0 0 0,0 1 0,-1-1 0,1 0 0,0 1 0,0-1 0,-1 1 0,1-1 0,0 1 0,-1-1 0,1 1 0,-1 0 0,1-1 0,0 1 0,-1 0 0,0 0 0,1-1 0,0 2 0,0 0-28,0 0-1,-1 0 1,1 0 0,0 0 0,-1 0 0,1 0 0,-1 4 0,-5 110 269,-9-11 78,2-17-289,-6 249 12,17-298-1,-2 23 264,-16 82 0,-38 88 209,-109 209 9,161-429-494,-27 76 492,-28 124-1,31-99-320,-8 43 228,32-133-136,-5 34 1,2-8-53,7-44-232,-3 12 91,1 1 0,0 0 0,2-1 0,0 1 0,1 20 0,6-10 194,-4-21-153,-1 1 0,1 0 1,0 13-1,-6 7-2997,-1 20-1467,5-42 3424,0-1 0,0 1 0,-1-1 0,0 1 0,-2 6 0,-5 11-4410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4:37.6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4 225 3136,'-1'-6'279,"0"5"-222,1 0-1,0 0 1,-1 0 0,1 0 0,0 0-1,0 0 1,-1 0 0,1 0 0,0 0 0,0 0-1,0 0 1,0 0 0,0 0 0,1 0 0,-1 0-1,0 0 1,0 0 0,1 0 0,-1 0 0,0 0-1,1 0 1,-1 0 0,1 0 0,-1 1 0,1-1-1,0 0 1,-1 0 0,1 1 0,0-1 0,0 0-1,-1 1 1,1-1 0,0 0 0,2 0 0,3-3 398,0 0 0,0-1 0,0 0 0,-1 0 0,0 0 0,0-1 1,6-8-1,20-20 906,-19 25-1186,0 0 0,0 1 1,1 0-1,0 1 0,0 1 0,1 0 0,0 0 0,0 2 1,15-4-1,21-2 109,64-5 0,-89 12-145,7 0 49,-1 1 1,1 1 0,0 2-1,-1 2 1,1 0 0,-1 2-1,55 16 1,109 53 423,-93-33-387,-14-5 91,75 25-20,-137-53-254,1-1 0,0-1 0,0-2 0,38 2 0,35-6 60,-1-3 1,1-5 0,186-40-1,-8-1 20,5 22-174,-101 9 142,182-8 91,311 31-154,-71 26 256,-278-10-88,0-18-214,283 34 504,-452-23-378,10 3 8,128 7 26,-58-17 156,-53-3-125,114 5-279,78 11 214,-97-6-3,-143-8-107,-92-4 4,158 11 57,88 7 193,-264-17-237,291 34-268,118 12 510,-82-13 32,-210-20 58,164-4 1,-77-18-141,-182 4-129,254-24 527,-78 4 93,-197 20-644,222-5 865,-202 8-790,31 3-48,65 3 293,-79-1-232,123-4 1,-149-5-125,0-2 1,44-11 0,-76 14 20,0 0 0,0 0 0,0-1 0,0 0 0,0 0 0,-1 0 0,8-6 0,-12 9-74,-1-1 1,1 1-1,0 0 0,-1-1 1,1 1-1,-1-1 1,1 1-1,-1 0 0,1-1 1,-1 1-1,1-1 1,-1 1-1,0-1 0,1 1 1,-1-1-1,0 0 0,1 1 1,-1-1-1,0 1 1,0-1-1,0 0 0,1 1 1,-1-1-1,0 0 0,0 1 1,0-1-1,0-1 1,0 2-66,0 0 0,0 0 1,0-1-1,0 1 0,-1 0 1,1 0-1,0 0 0,0 0 1,0 0-1,0-1 0,0 1 1,0 0-1,-1 0 0,1 0 1,0 0-1,0 0 1,0 0-1,0 0 0,0 0 1,-1-1-1,1 1 0,0 0 1,0 0-1,0 0 0,0 0 1,-1 0-1,1 0 0,0 0 1,0 0-1,0 0 0,0 0 1,-1 0-1,1 0 0,0 0 1,0 0-1,0 0 0,0 1 1,-1-1-1,1 0 1,0 0-1,0 0 0,0 0 1,0 0-1,-1 0 0,1 0 1,0 1-1,-8 7-2923,-5 17-5018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6:02.0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4 771 1984,'0'-1'51,"0"1"-1,0 0 1,0 0 0,0 0-1,0 0 1,0 0 0,0 0-1,0 0 1,-1 0 0,1 0 0,0 0-1,0 0 1,0 0 0,0 0-1,0 0 1,0 0 0,0 0-1,0 0 1,-1 0 0,1 0-1,0 0 1,0 0 0,0 0 0,0 0-1,0 0 1,0 0 0,0 0-1,0 0 1,0 0 0,-1 0-1,1 0 1,0 0 0,0 1-1,0-1 1,0 0 0,0 0 0,0 0-1,0 0 1,0 0 0,0 0-1,0 0 1,0 0 0,0 0-1,0 0 1,0 1 0,0-1-1,0 0 1,0 0 0,-1 0-1,1 0 1,0 0 0,0 0 0,0 0-1,0 0 1,0 1 0,0-1-1,1 0 1,-1 0 0,0 0-1,0 0 1,0 0 0,0 0-1,0 0 1,0 1 18,0-1 0,1 0-1,-1 0 1,0 0 0,1 1 0,-1-1-1,1 0 1,-1 0 0,0 0 0,1 0-1,-1 0 1,0 0 0,1 0 0,-1 0-1,1 0 1,-1 0 0,0 0 0,1 0-1,-1 0 1,1 0 0,5-3 113,1 1 0,-1-1 1,0 0-1,0-1 0,0 1 1,-1-1-1,1 0 0,-1-1 0,0 1 1,0-1-1,-1 0 0,1-1 1,5-8-1,5-9 52,-2 1-1,12-29 1,33-88 14,-35 78-105,57-105-1,-69 149-102,48-87-39,-49 83 333,-1 0 0,0 0 0,5-26-1,-13 35-184,-5 8-157,3 4 18,0 0 1,1 1 0,-1-1 0,0 0 0,0 0 0,0 1-1,1-1 1,-1 1 0,0-1 0,0 1 0,1-1 0,-1 1 0,0-1-1,1 1 1,-1 0 0,1-1 0,-1 1 0,1 0 0,-1 0-1,0 0 1,-3 5 55,1-2-27,1 0-1,-1 0 1,1 0-1,0 0 1,0 0 0,-1 5-1,-10 29 299,-2 9-44,10-22-93,1-1 1,0 52 0,2 3-107,0-34 56,2 0 0,9 67 0,-7-99-72,0 3 60,9 31 0,-9-42-110,0-1 0,0 1 0,0 0 0,1 0 0,0-1 0,-1 0 0,2 1 0,-1-1 0,0 0 0,5 4 0,-4-5 6,-1 0 31,0-1 1,0 1-1,0-1 0,0 0 1,4 2-1,-5-3-39,-1-1-1,1 1 1,-1-1-1,1 1 0,-1-1 1,1 0-1,-1 0 1,1 0-1,-1 0 0,1 0 1,-1 0-1,1 0 1,-1-1-1,1 1 0,-1 0 1,3-2-1,9-4 75,-1-1 0,1 0 0,-1-1 0,0 0 0,-1-1 0,14-13 0,3-2-48,1 0-68,-1-1 0,-1-1 0,28-34 0,-46 50 56,-8 9-33,0 0 0,0 0 1,1 0-1,-1 0 0,0-1 1,0 1-1,0-1 0,0 1 1,0-1-1,0 1 0,-1-1 1,1 1-1,0-1 0,0-2 0,-1 4-12,0 0-1,0 0 0,0 0 0,0 0 0,0 0 0,0 0 0,0 0 1,0 0-1,0 0 0,0 0 0,0 0 0,0-1 0,-1 1 0,1 0 1,0 0-1,0 0 0,0 0 0,0 0 0,0 0 0,0 0 0,0 0 1,0 0-1,0 0 0,0 0 0,0 0 0,0 0 0,0 0 0,0 0 1,0 0-1,0 0 0,0 0 0,-1 0 0,1 0 0,0 0 0,0 0 1,0 0-1,0 0 0,0 0 0,0 0 0,0 0 0,0 0 0,0 0 1,0 0-1,0 0 0,0 0 0,-1 0 0,1 0 0,0 0 0,0 0 1,0 0-1,0 0 0,0 0 0,0 0 0,0 0 0,0 0 0,0 0 1,0 0-1,0 0 0,0 0 0,0 0 0,-7 6-87,-7 10 74,-20 33-135,24-37 122,1 0 0,1 1 0,-11 20 0,14-23 55,2-1 1,-1 1 0,1 0 0,0 0 0,-1 10 0,4-17-20,-1 0 0,1-1 0,0 1 0,0-1 0,0 1 0,1 0-1,-1-1 1,0 1 0,1-1 0,0 1 0,-1-1 0,1 1 0,0-1 0,1 1 0,-1-1 0,0 0 0,1 0 0,-1 0-1,1 0 1,-1 0 0,1 0 0,0 0 0,0 0 0,0 0 0,3 1 0,0 0 37,1 0-1,-1 0 1,1-1 0,0 0 0,0 0 0,0 0 0,0-1-1,0 0 1,0 0 0,0-1 0,1 1 0,-1-1-1,0-1 1,0 1 0,0-1 0,1 0 0,-1 0-1,0-1 1,0 0 0,0 0 0,-1 0 0,11-6-1,-12 5-10,1 0 0,-1-1 0,0 1 0,0-1 0,0 0 0,-1 0 0,1 0 0,-1 0 0,0-1 0,0 1 0,-1-1 0,1 0 0,-1 0 0,0 0 0,0 0 0,-1 0 0,0 0 0,0 0 0,0-1 0,0-7 0,0 7-46,-2-1 1,1 1-1,-1 0 1,0-1 0,0 1-1,-1 0 1,1 0-1,-2-1 1,1 1-1,0 1 1,-1-1-1,0 0 1,-1 1 0,1-1-1,-1 1 1,0 0-1,-1 0 1,1 1-1,-1-1 1,0 1-1,0 0 1,0 0 0,0 1-1,-1 0 1,1 0-1,-1 0 1,0 0-1,-8-2 1,-21-2 42,33 7-34,0 0 0,-1 0-1,1 0 1,0 0-1,-1 1 1,1-1-1,0 0 1,-1 1-1,1 0 1,0 0-1,0-1 1,-4 3-1,6-2 2,-1-1 0,0 1-1,1 0 1,-1-1-1,1 1 1,-1 0-1,1-1 1,0 1-1,-1 0 1,1-1-1,0 1 1,-1 0-1,1 0 1,0 0-1,0-1 1,0 1-1,0 0 1,0 0-1,0 0 1,0 0-1,0-1 1,0 1-1,0 0 1,0 0-1,0 0 1,1-1-1,-1 1 1,0 0-1,0 0 1,1-1-1,-1 1 1,1 0-1,-1-1 1,1 1-1,0 1 1,1 1 6,0 0 1,1 0-1,-1 0 1,1 0-1,-1-1 1,1 1 0,3 2-1,0-2 10,-1 0-1,0 0 0,1-1 1,0 1-1,0-1 1,0-1-1,0 1 1,0-1-1,0 0 0,0 0 1,0-1-1,0 1 1,0-1-1,1-1 0,-1 1 1,0-1-1,0-1 1,0 1-1,0-1 1,0 0-1,0 0 0,-1 0 1,1-1-1,-1 0 1,1 0-1,-1 0 1,0-1-1,0 0 0,6-7 1,30-36 235,43-70 0,-34 46-154,-37 54-77,-1 0 1,-1 0-1,-1-1 0,-1 0 0,9-22 0,-16 29 5,1 1-1,-2-1 0,1 0 0,-1-15 0,-1 24-39,0 1 1,0-1-1,0 0 0,-1 1 0,1-1 1,-1 0-1,1 1 0,-1-1 0,-1-2 1,2 4 9,0-1 1,0 1 0,0 0 0,0 0 0,-1-1-1,1 1 1,0 0 0,0 0 0,0 0-1,-1-1 1,1 1 0,0 0 0,0 0 0,-1 0-1,1 0 1,0 0 0,0 0 0,-1-1 0,1 1-1,0 0 1,0 0 0,-1 0 0,1 0 0,-1 0-1,1 0-1,-1 1 0,1-1 0,-1 0 0,1 0 0,-1 1 0,1-1 0,-1 0 0,1 1 0,-1-1 0,1 0 0,0 1 0,-1-1 0,1 1 0,-1-1 0,1 1 0,-1 0 0,-14 23-167,-24 49 0,33-59 183,0 1 0,1 0-1,1 0 1,0 0 0,-1 19-1,3-21 12,-9 159-113,11-151 145,1 1 0,1 0-1,1 0 1,1-1 0,13 40 0,-16-58-20,1 0 1,-1 1-1,1-1 0,-1 0 1,1 0-1,3 4 0,-4-6-3,0-1-1,0 1 0,0 0 0,0 0 1,0 0-1,0-1 0,0 1 1,0 0-1,0-1 0,0 1 1,0-1-1,0 1 0,0-1 0,0 0 1,1 1-1,-1-1 0,0 0 1,0 0-1,0 0 0,1 0 0,1 0 1,5-1 27,0-1 0,0-1 1,-1 1-1,1-1 1,-1-1-1,1 1 0,-1-1 1,12-10-1,3-3 41,24-26 1,-37 35-79,79-90 255,-60 66-303,-21 23 49,-4 5-43,-1 1 0,1-1 0,0 1 0,1 0 1,-1 0-1,0 0 0,1 0 0,0 0 0,-1 1 0,1 0 0,8-4 0,-10 6 14,-1 0 1,1 0 0,-1 0-1,1 0 1,-1 1 0,1-1-1,-1 0 1,1 1-1,-1-1 1,0 1 0,1-1-1,-1 1 1,0 0 0,1-1-1,-1 1 1,0 0 0,0 0-1,1 0 1,-1 0-1,0 0 1,1 2 0,24 30-241,-21-26 295,-1-2-40,-1 1-1,-1-1 1,1 1-1,-1-1 1,0 1 0,0 0-1,0 0 1,1 12-1,-3-16-37,-9-3 645,7 0-591,0 1 1,1-1-1,-1 0 1,1 0-1,0 0 0,-1 0 1,1 0-1,0 0 1,-1 0-1,1-1 0,0 1 1,-1-2-1,-11-10 50,0 4-42,-1-1 0,-29-12 1,38 19-53,0 1 0,-1 0 0,1 0 1,-1 0-1,1 1 0,-1 0 1,0 0-1,1 0 0,-1 1 0,0 0 1,-10 1-1,11 0 6,1 1 0,0-1 0,0 1-1,0 0 1,0 0 0,1 0 0,-1 0 0,0 1 0,1 0-1,0-1 1,-1 1 0,1 1 0,0-1 0,1 0 0,-1 1-1,0-1 1,-3 8 0,2-3-28,0 1 0,1-1 0,0 1 0,0-1 0,1 1 0,0 0 0,-1 13 0,3-16 70,0-1 1,0 1-1,0-1 1,1 1-1,0-1 1,1 1-1,-1-1 1,1 0-1,0 1 1,0-1 0,1 0-1,-1 0 1,1 0-1,0-1 1,0 1-1,1-1 1,0 0-1,-1 0 1,1 0-1,1 0 1,-1 0-1,0-1 1,1 0-1,0 0 1,0 0-1,0-1 1,7 3-1,-9-4 2,-1 0-1,1 0 0,-1-1 0,1 1 0,-1-1 1,1 0-1,0 0 0,-1 0 0,1 0 0,-1 0 0,1-1 1,-1 1-1,1-1 0,3-1 0,-2 1 7,0-1-1,0 0 0,0-1 0,0 1 1,-1-1-1,1 1 0,-1-1 0,3-4 1,2-1 12,-1-1 1,0-1 0,0 1-1,-1-1 1,7-18 0,-6 15-86,-2-1 0,0 0 0,0 0 0,-1 0 0,-1-1 0,0 0 0,0-17 0,-3 32 43,0 0-1,0 0 1,0 0 0,0 0 0,0 1 0,0-1 0,0 0-1,0 0 1,0 0 0,0 0 0,0 0 0,0 0 0,0 0-1,0 0 1,0 0 0,0 0 0,0 0 0,0 0-1,0 0 1,0 0 0,0 0 0,0 0 0,0 0 0,-1 0-1,1 0 1,0 0 0,0 0 0,0 0 0,0 0 0,0 0-1,0 0 1,0 0 0,0 0 0,0 0 0,0 0 0,0 0-1,0 0 1,0 0 0,0 0 0,0 0 0,0 0 0,0 0-1,0 0 1,0 0 0,-5 9-107,-2 13-35,3-6 103,1 1 0,1-1 1,0 0-1,1 29 0,1-40 41,0-1-1,1 1 1,0-1-1,0 0 1,0 0-1,1 1 1,-1-1 0,1 0-1,0 0 1,3 4-1,-4-6 13,1 0-1,0 0 0,0 0 0,0 0 0,0 0 0,0 0 1,1-1-1,-1 1 0,0-1 0,1 0 0,-1 1 0,1-1 1,-1 0-1,1-1 0,0 1 0,-1 0 0,6 0 0,-4-1 12,-1 0 0,1 0 0,0-1 0,0 1 0,-1-1-1,1 0 1,0 0 0,-1 0 0,1 0 0,-1-1 0,1 1 0,-1-1-1,0 0 1,0 0 0,0 0 0,0-1 0,0 1 0,0-1-1,0 1 1,-1-1 0,1 0 0,1-3 0,4-5 12,-1 0 1,0-1-1,-1 1 1,9-25-1,16-49 21,41-105 131,-63 169-209,11-43 0,-18 57 25,-1 1-1,0 0 1,0 0-1,-1-1 1,1 1-1,-1 0 1,-1-1-1,1 1 1,-1-1-1,0 1 1,-4-10-1,5 15-18,0 0 0,-1 0 0,1 0-1,0 0 1,-1 0 0,1 1 0,-1-1-1,1 0 1,-1 0 0,1 1 0,-1-1-1,1 0 1,-1 1 0,0-1 0,1 1 0,-1-1-1,0 1 1,0-1 0,0 1 0,1-1-1,-1 1 1,0 0 0,0-1 0,0 1-1,0 0 1,0 0 0,1 0 0,-1 0-1,0-1 1,0 1 0,0 0 0,0 1-1,0-1 1,0 0 0,0 0 0,0 0-1,1 0 1,-1 1 0,0-1 0,0 0-1,0 1 1,1-1 0,-1 1 0,0-1-1,0 1 1,1-1 0,-2 2 0,-4 3-68,0 0 0,0 1 0,0 0-1,-5 7 1,6-7 73,-3 4 18,0 0 0,1 0 0,0 0 0,1 1 0,0 0 0,1 0 0,0 0 0,1 1 0,0 0 0,0 0 0,2 0 0,-1 0 0,2 0 0,0 1 0,0 15 0,1-2 30,2 1 0,0-1 0,12 46 0,-10-55 40,2 0 0,0 0 0,0-1 0,2 0 1,0 0-1,17 24 0,-22-38-78,0 1 0,-1 0 0,1-1 0,0 1 0,0-1 0,1 0 0,-1 0 0,0 0 0,1-1 0,-1 1 0,1-1 0,0 1 0,-1-1 0,1-1 0,0 1 0,0 0 0,-1-1 0,1 0 0,0 0 0,0 0 0,0 0 0,0-1 0,-1 1 0,1-1 0,7-2 0,-10 2-322,0 1 0,0 0 0,-1-1 1,1 1-1,0-1 0,0 1 0,0-1 1,0 1-1,-1-1 0,1 0 0,0 1 1,-1-1-1,1 0 0,0 0 0,-1 0 0,1 1 1,0-3-1,4-4-4963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6:02.3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40 3552,'-5'-9'397,"4"7"-296,0 0 0,-1 0 0,1 0 1,-1 0-1,1 0 0,-1 1 0,1-1 0,-1 0 0,0 1 0,0-1 0,-3-1 1,1-1 846,6 1 1145,10 3-596,75 15 912,13 1-1954,-32-10-205,15 2-35,-28-6-4243,-52-2 3354,6 1-1939,-9-1 2539,0 0 1,0 0-1,0 0 1,1 0 0,-1 1-1,0-1 1,0 0-1,0 0 1,0 0 0,0 0-1,0 1 1,1-1-1,-1 0 1,0 0 0,0 0-1,0 0 1,0 1-1,0-1 1,0 0 0,0 0-1,0 0 1,0 1-1,0-1 1,0 0 0,0 0-1,0 0 1,0 1-1,0-1 1,0 0 0,0 0-1,0 0 1,0 1-1,0-1 1,0 0 0,0 0-1,0 0 1,0 0-1,-1 1 1,1-1 0,-7 12-1714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23:54:30.7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20 3648,'10'-16'2122,"-10"16"-2022,0 0 0,0-1 0,0 1 0,0 0-1,0 0 1,0 0 0,1-1 0,-1 1-1,0 0 1,0 0 0,0 0 0,0 0-1,1 0 1,-1-1 0,0 1 0,0 0-1,0 0 1,0 0 0,1 0 0,-1 0 0,0 0-1,0 0 1,1 0 0,-1 0 0,0 0-1,0 0 1,0 0 0,1 0 0,-1 0-1,0 0 1,0 0 0,1 0 0,-1 0-1,0 0 1,0 0 0,0 0 0,1 0-1,-1 0 1,0 0 0,9 10 1418,-7-7-1369,-1 1-1,1-1 1,-1 1-1,1-1 1,0 6-1,1 14 468,-2 0 0,-1 1 0,-4 40 0,3-19-378,1-33-112,0 1 0,-1 0 0,-5 24 0,-22 103 1143,28-119-544,15-17 731,83-9-587,-70 2-677,-22 2-170,0 1-1,0-1 0,10 2 1,20 0 163,-21-2-530,-15 1 670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6:02.7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44 4224,'0'-4'1568,"13"4"-1216,14 0-96,-5 0 992,9-5-736,6 2 224,18-5-448,21-1 32,9 1-192,9 1-896,-4 7 384,5 4-4288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6:18.7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0 323 1984,'8'10'3856,"-7"-8"-3668,0 0 0,0-1 0,1 1 0,-1 0 0,1 0 0,-1-1 0,1 1 0,0-1 1,0 1-1,-1-1 0,1 0 0,0 0 0,0 0 0,4 2 0,-4-3-104,-1 0 0,0 0 0,1 0-1,-1 0 1,0 0 0,0 0 0,1-1 0,-1 1 0,0 0 0,0-1-1,1 1 1,-1-1 0,0 1 0,0-1 0,0 0 0,0 1-1,0-1 1,0 0 0,0 0 0,0 0 0,0 1 0,1-3-1,2-2 28,0-1 0,0 0-1,3-7 1,1 0 121,10-14 154,43-46 1,-40 50-222,-2-1 1,27-41-1,-42 59-120,0 0-1,0-1 1,-1 0-1,0 1 1,0-1 0,0 0-1,-1 0 1,0-1-1,-1 1 1,2-13 0,-5 19-114,-1 4 13,-1 3-6,-9 11 34,12-15 39,-1 0 0,0 0 0,1 0-1,-1 0 1,1 0 0,0 0 0,-1 0-1,1 1 1,-1 2 0,-1 3 21,0-1-1,0 1 1,-9 12 0,8-14-67,0 1-1,1-1 1,0 1-1,0 0 1,-4 12 0,2 4 99,2-12 48,1 1 0,0-1 1,-1 21-1,3-28-68,0-1-1,0 0 1,0 0 0,1 1-1,0-1 1,0 0 0,-1 0 0,2 0-1,-1 0 1,0 0 0,1 0-1,-1 0 1,1-1 0,0 1 0,0 0-1,0-1 1,0 1 0,4 2 0,-4-4-6,-1 0 1,1 0 0,1 0 0,-1 0 0,0 0 0,0 0 0,0 0 0,0-1 0,1 1-1,-1-1 1,0 0 0,0 0 0,1 0 0,-1 0 0,0 0 0,1 0 0,-1 0 0,0-1 0,0 1-1,1-1 1,-1 0 0,0 0 0,4-2 0,6-2 112,-1-1 0,0-1 1,11-8-1,-14 9-36,72-49 360,78-71-1,-157 125-490,-1 1 1,1-1-1,-1 0 0,1 1 1,-1-1-1,1 1 0,0-1 0,-1 1 1,1-1-1,0 1 0,-1 0 1,1-1-1,0 1 0,0 0 0,-1-1 1,1 1-1,0 0 0,0 0 1,0 0-1,0-1 0,-1 1 0,1 0 1,0 0-1,0 1 0,0-1 1,1 0-1,-1 1 11,0 0 1,0 0-1,-1 0 1,1 1-1,0-1 1,0 0 0,-1 0-1,1 1 1,0-1-1,-1 1 1,0-1-1,1 0 1,-1 1-1,0-1 1,1 2-1,-1-1 20,0 0 0,0 0-1,0 0 1,0 0 0,0 0 0,-1 0 0,1 0-1,-1 2 1,-1 13-14,1-8 44,1 0 1,-1 0 0,0-1 0,-4 13 0,5-21-33,0 0 0,0 0 1,0 0-1,0 0 0,0 0 1,-1 0-1,1 0 0,0 0 1,0 0-1,0 0 0,0 0 0,0 0 1,0 1-1,0-1 0,0 0 1,0 0-1,0 0 0,0 0 1,0 0-1,0 0 0,0 0 1,0 0-1,0 0 0,0 0 0,0 1 1,0-1-1,0 0 0,0 0 1,0 0-1,0 0 0,0 0 1,0 0-1,0 0 0,0 0 0,0 0 1,0 1-1,0-1 0,0 0 1,0 0-1,0 0 0,0 0 1,0 0-1,0 0 0,0 0 1,0 0-1,1 0 0,-1 0 0,0 0 1,0 0-1,0 0 0,0 1 1,0-1-1,0 0 0,0 0 1,0 0-1,0 0 0,0 0 0,1 0 1,-1 0-1,0 0 0,0 0 1,7-5 214,8-11-161,-5 3 18,-4 4-140,1 1 0,0 0 0,0 0-1,1 0 1,0 1 0,0 0 0,1 1 0,10-6 0,-18 11 44,0 1-1,0 0 0,1-1 1,-1 1-1,0 0 1,0 0-1,1 0 0,-1 0 1,0 0-1,0 0 1,0 0-1,1 0 0,-1 1 1,0-1-1,0 0 1,0 1-1,0-1 0,1 1 1,-1-1-1,0 1 1,0 0-1,0-1 0,0 1 1,0 0-1,0 0 1,-1 0-1,1 0 0,0 0 1,0 0-1,-1 0 1,1 0-1,0 0 0,0 1 1,2 4 27,1 0 0,-1 1 0,-1-1 0,3 9-1,1 5 150,-1 0-1,0 1 1,-2 0-1,-1 0 1,1 26-1,-3-37-126,0 6-52,0-6-2900,0-28-9982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6:19.1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64 61 2912,'-45'-37'1056,"35"37"-800,2-3 128,16-1-320,2 0-1088,8 0 576,17-4-1344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6:22.2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1 698 2912,'33'-16'2352,"-8"5"-1312,11-12 198,65-52 1,-90 66-1119,19-14 29,-18 15-35,-1 0 1,0-1 0,-1 0 0,0-1-1,0 0 1,-1 0 0,13-21 0,5-22 164,25-76 1,-43 105-333,-1 2 107,-1 0 1,-1-1-1,-2 0 0,0 0 0,-1 0 0,-1-44 0,-2 31 21,-13 88-699,-9 37 624,0-4 240,8-11 128,6-35 109,-3 43 0,8-59-273,2-19-125,0 0-1,1 0 1,0 1-1,-1-1 1,1 0-1,1 0 1,0 9-1,2-3 203,-3-7-227,1-1 0,-1 1 0,1-1 0,0 1 0,0-1 0,0 1 0,0-1 0,0 0-1,0 1 1,1-1 0,2 4 0,-1-4 33,-2 0-10,1 0 0,-1-1 0,1 1 0,0-1 0,0 1 0,0-1 0,0 0 0,0 0 0,0 0 0,3 1 0,1 0-41,1 0 0,0 0 1,0-1-1,0 0 0,0 0 1,0-1-1,0 1 0,0-2 1,0 1-1,0-1 0,0 0 1,0 0-1,-1-1 0,1 0 1,10-4-1,8-3 101,0-2 1,-1 0 0,-1-1-1,31-21 1,-52 32-125,0 0 1,-1 0 0,1-1-1,-1 1 1,0 0-1,1 0 1,-1-1-1,0 1 1,0-1-1,0 1 1,0-1-1,0 1 1,0-1 0,0 0-1,-1 1 1,1-1-1,-1 0 1,1 0-1,-1 0 1,0 1-1,1-5 1,-2 4-28,1 0 0,-1 0 0,0 0 0,1 0-1,-1 0 1,0 0 0,0 0 0,0 0 0,-1 1 0,1-1 0,0 0 0,-1 1 0,1-1 0,-1 1-1,0-1 1,1 1 0,-1 0 0,0 0 0,-2-1 0,1 0-6,-1 0 0,0 1 0,0-1 0,1 1 0,-1 0 0,0 0 1,0 1-1,0-1 0,-1 1 0,1 0 0,0 0 0,0 0 0,0 1 0,0-1 0,0 1 1,0 0-1,-7 3 0,5-2-21,-1 0 0,1 1 0,0 0 0,0 1 0,0-1 0,0 1 0,1 0 0,-1 0 0,-8 10 0,10-10 3,0 1 0,0 0 0,0 0 0,1 1 1,0-1-1,-3 8 0,5-11 36,0 0 0,1 1 1,-1-1-1,1 1 0,-1-1 0,1 1 0,0-1 1,0 0-1,0 1 0,1-1 0,-1 1 1,1-1-1,-1 1 0,1-1 0,0 0 1,-1 0-1,1 1 0,2 2 0,3 4 51,-1 0 0,1-1 0,0 0-1,0 0 1,1-1 0,0 0 0,1 0 0,0-1-1,0 0 1,0 0 0,1 0 0,-1-1-1,1-1 1,0 0 0,1 0 0,-1 0 0,1-1-1,0-1 1,0 0 0,0 0 0,0-1 0,0 0-1,0 0 1,0-1 0,0-1 0,16-2 0,-12 0 16,0-1 1,0 0-1,-1-1 1,1-1-1,-1 0 1,0 0-1,16-12 1,-5 1 59,-1-1 1,34-34 0,-48 43-94,-1 0 0,1 0 0,9-16 0,-17 23-29,0-1 0,-1 1 1,1-1-1,0 1 0,-1-1 1,0 0-1,1-3 0,-1 6 259,1-1-358,2-2 48,-2 2-27,4 18 198,-4 2-246,5 26-1,-4-34 93,10 41 117,-12-46-72,1-1 1,0 1-1,1-1 0,-1 1 1,1-1-1,0 0 1,0 0-1,0 0 0,4 6 1,-5-11 5,-1 1 0,1-1 1,-1 1-1,1-1 0,-1 1 0,1-1 1,-1 1-1,1-1 0,0 0 1,-1 1-1,1-1 0,-1 0 0,1 0 1,0 1-1,-1-1 0,1 0 0,0 0 1,-1 0-1,1 0 0,0 0 1,-1 0-1,1 0 0,0 0 0,-1 0 1,1 0-1,0 0 0,-1-1 0,1 1 1,0 0-1,-1 0 0,1-1 1,-1 1-1,1 0 0,0-1 0,0 1 1,2-3 102,0 0 0,0 0 1,0 0-1,5-6 1,-1 0-63,24-21 2,1 2 0,1 1 0,1 1 0,1 2 0,55-28 0,-86 50-74,0 0-1,0 1 0,1-1 0,-1 1 0,0 0 0,1 1 0,-1-1 1,1 1-1,7 0 0,-11 0 9,0 0-1,0 0 1,0 0 0,0 0-1,0 0 1,0 1 0,0-1-1,1 0 1,-1 1 0,0-1-1,0 1 1,0-1 0,-1 1-1,1-1 1,0 1 0,0 0-1,0-1 1,0 1 0,0 0-1,-1 0 1,1 0 0,0 0-1,-1 0 1,1 0 0,-1-1 0,1 1-1,-1 0 1,1 1 0,-1-1-1,0 0 1,1 0 0,-1 0-1,0 0 1,0 0 0,0 0-1,0 0 1,0 0 0,0 0-1,0 1 1,0-1 0,0 0-1,-1 2 1,-1 7 50,-1 1-1,-1-1 1,1 1-1,-1-1 0,-1 0 1,-9 15-1,60-52 1021,61-29-971,-99 51-123,1 1 0,19-7 0,-24 9-8,-1 1 0,1 1 0,0-1 0,-1 0 0,1 1 0,0 0 0,-1 0 0,1 0 0,0 0 0,-1 1 0,5 0 0,-6 0 27,-1 0-1,0 0 1,0-1 0,0 1 0,1 0 0,-1 0 0,0 1 0,0-1-1,0 0 1,-1 0 0,1 0 0,0 1 0,0-1 0,-1 0 0,1 1-1,-1-1 1,1 1 0,-1-1 0,1 0 0,-1 1 0,0-1-1,0 1 1,0 1 0,1 3 30,-1-1 0,1 1 0,-2-1 0,1 1 0,-1 5 0,-3 2-4,0-1 0,-7 17 0,-3 8-72,10-26 168,0 1 1,0-2 0,-7 13-1,22-40 57,1 0 0,1 0-1,17-15 1,50-43-294,-78 74 104,-1 0 0,0 0 0,1 0 0,0 0 0,-1 0 0,1 0-1,-1 0 1,1 0 0,0 1 0,0-1 0,0 1 0,-1-1 0,1 1-1,0 0 1,0-1 0,2 1 0,-3 0-93,4 20-80,1 20 112,-3-17 48,0-5 101,6 26-1,-8-39-69,0-1 0,1 1 0,-1-1-1,1 1 1,0-1 0,1 0 0,-1 0 0,1 0-1,0 0 1,0-1 0,4 5 0,-6-7 17,1 0 0,0 0 0,-1 0 0,1 0 0,0-1 0,0 1 0,0 0 0,0-1 0,0 1 0,0-1 0,0 0 0,0 0 0,-1 0 0,1 0 0,0 0 0,0 0 0,0 0 0,0-1 0,0 1 0,0-1 0,0 1 0,0-1 0,0 0 0,1-1 0,6-2 29,0-1 1,0-1-1,10-6 0,-19 12-45,26-21 185,-1 0 0,37-40-1,35-58-167,-79 95-444,-13 44 6,-2 6 424,-1 0 0,-1 0 0,-1 0 1,-6 41-1,4-58 42,1 0 0,-1-1 1,-1 1-1,0-1 1,0 1-1,0-1 0,-9 14 1,11-20-26,0-1 0,0 1 0,-1 0 0,1-1 0,-1 1 0,1-1 0,-1 0 0,1 1 0,-1-1 0,0 0 0,0 0 0,1 0 0,-1 0 0,0 0 0,-4 1 1,4-2 1,0 0 0,0 0 1,0 0-1,0-1 0,0 1 1,0 0-1,0-1 0,0 1 1,0-1-1,0 0 0,0 0 1,0 1-1,0-1 0,0 0 1,1-1-1,-1 1 0,0 0 1,1 0-1,-3-3 0,-2-2 11,-1 0-1,1-1 0,-9-13 0,12 17-54,1 0 0,1-1 0,-1 1 1,0-1-1,1 1 0,0-1 0,0 0 0,0 1 1,0-1-1,0 0 0,1-5 0,0 9 25,0-1 0,0 0 0,0 0 0,0 0-1,0 1 1,0-1 0,1 0 0,-1 0 0,0 0 0,1 1 0,-1-1 0,1 0 0,-1 1 0,0-1-1,1 0 1,-1 1 0,1-1 0,0 1 0,-1-1 0,1 0 0,1 0 0,0 0-16,0 0 1,0 0-1,1 0 1,-1 0 0,0 0-1,1 1 1,3-1-1,3 0-22,0 0 0,0 1 0,10 1 0,100 16-50,-79-10 306,78 4 0,-112-11-759,-1 0 0,0 0 0,0-1 0,7-2 0,8-4-8398,-40 7 1443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6:22.6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13 189 3552,'-13'-13'1312,"13"10"-992,8-5-128,6 4 1120,14-1-768,12-3 1472,13 1-1152,7-9 32,16-1-544,22-3 96,5 0-224,5 9 128,-8 2-192,-15-2-4928,9-6 2592,-9-3-1184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6:24.2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166 432 2816,'0'0'64,"0"0"1,0 0-1,-1 0 1,1 0-1,0 0 1,0 0-1,0 0 1,0 0-1,0 0 1,0 0-1,-1 0 1,1 0-1,0 0 1,0 0-1,0 0 1,0-1-1,0 1 1,0 0-1,0 0 1,0 0-1,0 0 1,-1 0-1,1 0 1,0 0-1,0 0 1,0-1-1,0 1 1,0 0-1,0 0 1,0 0-1,0 0 1,0 0-1,0 0 1,0-1-1,0 1 1,0 0-1,0 0 1,0 0-1,0 0 1,0 0-1,0 0 1,0-1-1,0 1 1,0 0-1,0 0 1,0 0-1,0 0 1,1 0-1,-1 0 1,0-1-1,0 1 1,0 0-1,0 0 1,0 0-1,-1 0 111,1 0 1,-1 0-1,0 0 0,1 0 0,-1 0 1,0 0-1,0-1 0,1 1 0,-1 0 1,0 0-1,1-1 0,-1 1 0,0 0 0,0-1 1,0 0-52,-1 0 1,1 0 0,-1 1-1,1-1 1,0 1 0,-1-1-1,1 1 1,-1-1 0,1 1-1,-1 0 1,0 0-1,1 0 1,-1 0 0,1 0-1,-1 0 1,1 0 0,-1 1-1,1-1 1,-1 0 0,-2 2-1,-31 12 1031,32-13-1007,-12 5 156,5-2-8,1 0 1,-12 7 0,19-10-244,0 1 0,0-1 0,0 1 0,0-1 0,1 1 0,-1-1 0,0 1 0,1 0 0,-1 0 0,1 0 0,0 0 0,0 0 0,0 0 0,0 0 0,-1 4 0,2-5-40,0 0 0,0 0-1,0 1 1,0-1-1,0 0 1,0 0 0,1 1-1,-1-1 1,0 0 0,1 0-1,-1 1 1,1-1 0,-1 0-1,1 0 1,0 0 0,0 0-1,-1 0 1,1 0 0,0 0-1,0 0 1,0 0-1,0-1 1,2 2 0,2 2 36,0 0 1,0-1-1,10 4 1,-1-1 78,1-1 0,0 0 0,0-1 0,0-1 0,0 0 0,28 1 0,-34-4-46,-1 0 0,1 0 0,0-1 0,-1 0 0,1-1-1,-1 1 1,0-2 0,1 1 0,-1-1 0,0-1 0,0 1-1,-1-1 1,13-8 0,-19 11-59,0 0-1,1 0 1,-1 0 0,0-1 0,0 1-1,0 0 1,0-1 0,0 1-1,0 0 1,0-1 0,0 1-1,0-1 1,-1 1 0,1-1-1,-1 1 1,1-1 0,-1 0-1,1 1 1,-1-1 0,0 0-1,0 1 1,0-1 0,0 0-1,-1-3 1,1 3-12,-1 0 0,0 0 0,0 0 1,0 0-1,0 0 0,0 0 0,-1 0 0,1 1 0,0-1 0,-1 0 1,1 1-1,-1-1 0,0 1 0,0-1 0,1 1 0,-1 0 0,0 0 1,-4-2-1,-2 0-43,0-1 0,-1 2-1,1-1 1,-1 1 0,-14-1 0,-46 0 22,64 5-55,-7 1-41,31 4 112,-11-5 16,-1-1 0,0-1 0,0 0 0,1 0 0,-1 0 0,0-1 0,0 0 0,1 0 1,-1 0-1,0-1 0,0-1 0,0 1 0,-1-1 0,1 0 0,10-7 0,-8 4 50,0-1 1,0 0-1,-1-1 1,0 0-1,0 0 0,-1-1 1,0 0-1,-1 0 1,9-16-1,1-8 43,-1-1-1,-1-1 1,17-70 0,0-18-163,-32 140-423,1 27 1,1 27 333,-51 394 143,38-370 116,10-83-102,-2 29 81,-3 0-1,-1-1 0,-16 47 1,12-62 139,11-24-224,1-1-1,0 1 0,0-1 1,0 1-1,-1-1 0,1 0 0,0 1 1,0-1-1,-1 1 0,1-1 0,0 0 1,-1 0-1,1 1 0,0-1 0,-1 0 1,1 1-1,0-1 0,-1 0 1,1 0-1,-1 0 0,1 1 0,0-1 1,-1 0-1,1 0 0,-1 0 0,1 0 1,-1 0-1,1 0 0,-1 0 0,1 0 1,-1 0-1,1 0 0,0 0 1,-1 0-1,1 0 0,-1 0 0,1 0 1,-1-1-1,1 1 0,0 0 0,-1 0 1,1 0-1,-1-1 0,1 1 0,0 0 1,-1-1-1,1 1 0,0 0 1,-1-1-1,1 1 0,-1-1 0,0-1 5,0-1-1,1 0 1,-1 1-1,0-1 1,1 0-1,-1 1 0,1-1 1,0 0-1,0 0 1,0 1-1,0-1 1,2-4-1,-2-2-5,2-9-20,0 0-1,2 0 1,0 0 0,1 0-1,0 0 1,12-24 0,-11 29-6,1 0 1,0 1 0,1 1 0,0-1 0,0 1 0,1 0 0,1 1 0,0 0 0,13-10 0,-7 9-17,0 1 0,1 1 0,0 0 0,1 2 0,0 0 0,0 0 0,20-3 0,-11 4-1240,34-3 0,25 7-5710,-33 7 1277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6:42.0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282 56 1568,'0'0'96,"0"0"1,0-1-1,0 1 1,0 0-1,0-1 0,0 1 1,0 0-1,-1-1 1,1 1-1,0 0 1,0-1-1,0 1 0,0 0 1,-1 0-1,1-1 1,0 1-1,0 0 1,-1-1-1,1 1 0,0 0 1,-1 0-1,1 0 1,0-1-1,0 1 1,-1 0-1,1 0 0,0 0 1,-1 0-1,0 0 1,-15-2 1598,-15 8-257,19-3-1182,0 0 1,1 1-1,-1 1 0,1 0 0,0 0 0,1 1 0,-1 1 0,1-1 0,0 2 0,1-1 0,-16 17 0,16-13-154,0 0 1,1 1-1,0 0 0,1 0 1,0 1-1,1 0 0,0 0 1,1 0-1,-5 25 0,7-27-17,1-1 0,0 1 0,1 0-1,0 0 1,1 18 0,1-26-47,-1 0 1,0 0-1,1 0 0,-1-1 1,1 1-1,0 0 1,0-1-1,0 1 0,1 0 1,-1-1-1,0 1 1,1-1-1,0 0 1,-1 0-1,1 1 0,0-1 1,0 0-1,0-1 1,1 1-1,-1 0 0,0 0 1,1-1-1,-1 0 1,1 1-1,-1-1 0,1 0 1,3 1-1,0-1 31,1 0 0,0 0 0,-1-1 0,1 1 0,0-1 0,-1-1 0,1 0 0,0 0 0,-1 0 0,1 0 0,-1-1 0,1 0 0,-1-1 0,0 1 0,0-1 0,0-1 0,0 1-1,0-1 1,5-4 0,-6 4-44,0 0-1,-1 0 0,1-1 0,-1 1 1,0-1-1,0 0 0,0 0 0,-1-1 0,0 1 1,0-1-1,0 1 0,-1-1 0,1 0 1,-1 0-1,-1 0 0,1 0 0,-1 0 1,0-1-1,-1 1 0,1-11 0,-2 12-16,0-1 0,0 1 0,0-1 0,-1 1 0,0-1 0,0 1 0,0 0 0,0 0 0,-1 0 0,0 0-1,0 0 1,0 1 0,-1-1 0,0 1 0,-5-6 0,2 5-1,0-1 0,0 2 0,0-1 0,-1 1 0,1 0 0,-1 0 0,0 1 0,0 0 0,-11-3 1,14 5-7,1 0 25,-1 0-1,1 0 1,1 0 0,-1-1 0,0 1 0,0-1 0,-5-3 0,9 5-27,0 0 0,-1-1 1,1 1-1,0 0 1,0 0-1,0 0 0,0 0 1,0 0-1,0-1 1,-1 1-1,1 0 1,0 0-1,0 0 0,0-1 1,0 1-1,0 0 1,0 0-1,0 0 0,0-1 1,0 1-1,0 0 1,0 0-1,0 0 1,0-1-1,0 1 0,0 0 1,0 0-1,0 0 1,0-1-1,0 1 0,0 0 1,0 0-1,0 0 1,0 0-1,1-1 1,-1 1-1,0 0 0,0 0 1,0 0-1,0 0 1,0-1-1,1 1 0,-1 0 1,0 0-1,0 0 1,0 0-1,0 0 1,1 0-1,-1 0 0,0-1 1,0 1-1,0 0 1,0 0-1,1 0 0,-1 0 1,0 0-1,0 0 1,1 0-1,-1 0 1,0 0-1,0 0 0,1 0 1,20-4 114,-14 3-90,30-6 18,-21 4 10,1 0 1,-1-1 0,0 0-1,0-1 1,27-14-1,11-12 34,-53 31-22,2-20 490,-5 4-334,1 28-184,0 7-1259,0-17 683,1 0 0,-1 0 0,1-1 0,-1 1 0,0 0 0,1 0 1,-1-1-1,0 1 0,0 0 0,0-1 0,-1 1 0,1-1 0,0 1 0,0-1 1,-1 0-1,1 1 0,-1-1 0,1 0 0,-4 2 0,-12 5-2345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6:42.7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1 747 2720,'3'-2'146,"0"0"1,0 1-1,0-1 1,0 1-1,0 0 0,1 0 1,-1 0-1,1 0 1,-1 0-1,1 1 0,-1 0 1,7-1-1,21-3 1380,-17 0-766,13-3 877,36-15 1,-55 18-1464,1 0-1,-1-1 1,-1 1 0,1-2 0,-1 1 0,1-1 0,-1 0 0,7-9 0,6-10 66,-1-1 0,-1-1-1,23-46 1,30-93 172,-56 129-304,-1-1 0,-2-1 0,7-48 0,-17 71-47,-1 0 0,-1 0 1,-3-31-1,3 45-59,-1 1 0,1-1 0,0 1 1,-1-1-1,1 0 0,-1 1 0,0-1 0,1 1 0,-1-1 0,0 1 1,0-1-1,0 1 0,0 0 0,0 0 0,-1-2 0,1 3-8,1-1-1,-1 1 1,1 0 0,0 0-1,-1 0 1,1-1-1,-1 1 1,1 0-1,-1 0 1,1 0-1,-1 0 1,1 0-1,-1 0 1,1 0-1,-1 0 1,1 0-1,-1 0 1,1 0-1,-1 0 1,0 0-1,0 1-11,0-1-1,0 1 1,-1 0 0,1-1-1,0 1 1,0 0-1,1 0 1,-1-1-1,0 1 1,0 0-1,0 0 1,0 1 0,-4 7-4,0 1 1,0 0 0,1-1-1,1 1 1,0 0 0,0 1 0,1-1-1,-2 12 1,1-4-17,-24 149 44,-17 79-204,34-203 286,-31 106 50,34-127-34,-2 0 0,-1-1 1,0 0-1,-19 29 0,26-47-48,1 0 0,0 0 0,-1 0 0,0 0 0,1 0 0,-1 0 0,0-1 0,0 1 0,-1-1 0,1 0-1,-1 0 1,1 0 0,-1 0 0,1-1 0,-1 0 0,0 1 0,-7 0 0,8-2-22,0 0-1,0 0 0,0 0 0,0-1 1,1 1-1,-1-1 0,0 0 1,0 0-1,1 0 0,-1 0 1,1 0-1,-1 0 0,1-1 0,-1 1 1,1-1-1,0 0 0,0 0 1,0 0-1,0 0 0,0 0 1,0 0-1,0 0 0,1-1 1,-3-4-1,3 7-31,-3-7 63,0-1-1,0 1 0,0-1 1,-3-11-1,7 17-68,-1 0 0,1 0 0,-1-1 0,1 1 0,0 0 0,0-1 0,0 1 0,0 0-1,0 0 1,1-1 0,-1 1 0,1 0 0,-1-1 0,1 1 0,0 0 0,0 0 0,0 0 0,0 0 0,0 0 0,0 0 0,3-2 0,2-3-442,1 0 1,0 1 0,0-1 0,1 2 0,0-1 0,0 1 0,11-5 0,0 2-1614,-1 0-1,32-7 1,-10 6-1370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6:43.6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29 2144,'0'0'74,"0"0"0,0 0 1,0-1-1,0 1 0,0 0 0,0 0 0,0 0 1,0 0-1,0 0 0,0-1 0,0 1 0,0 0 1,0 0-1,0 0 0,1 0 0,-1 0 0,0 0 1,0-1-1,0 1 0,0 0 0,0 0 1,0 0-1,0 0 0,1 0 0,-1 0 0,0 0 1,0 0-1,0 0 0,0 0 0,0 0 0,0 0 1,1-1-1,-1 1 0,0 0 0,0 0 0,0 0 1,0 0-1,1 0 0,-1 0 0,0 0 0,0 0 1,0 1-1,15-3 1366,17 3 734,-8 3-623,-9-1-1116,0 0 0,1-2-1,-1 1 1,1-2 0,25-2 0,-25-1-138,0-2 0,17-6 0,15-4 1,-47 15-301,1-1 1,-1 1-1,1 0 0,-1-1 0,1 1 0,-1 0 0,1 0 0,-1 0 1,1 0-1,-1 1 0,1-1 0,-1 0 0,1 0 0,-1 1 0,1-1 1,-1 1-1,0 0 0,2 0 0,-2 0 3,0 0 0,0 0 1,0 0-1,0 0 0,-1 0 0,1 0 0,0 0 0,-1 0 1,1 1-1,0-1 0,-1 0 0,1 0 0,-1 1 0,0-1 1,0 0-1,1 2 0,-1 6 39,0-1 1,0 0 0,-1 0-1,0 0 1,-3 10-1,2-10 42,-42 224 1231,43-226-1234,0 0 1,1 0 0,0 0-1,0 0 1,0 0 0,1 0-1,-1 0 1,2 0 0,-1 0-1,3 7 1,-4-11-44,1 0 0,0 0 1,0 0-1,0 0 0,0-1 0,0 1 1,1 0-1,-1 0 0,1-1 0,-1 1 0,1-1 1,-1 1-1,1-1 0,0 1 0,0-1 1,0 0-1,0 0 0,0 0 0,0 0 1,0 0-1,0-1 0,0 1 0,0-1 0,0 1 1,0-1-1,1 0 0,-1 1 0,0-1 1,0 0-1,4-1 0,2-1-570,1 0 1,-1 0-1,0-1 1,0 0-1,13-7 0,-4 2-2358,-5 3 1586,-1-1 1,12-8-1,23-23-3274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6:47.8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0 939 1664,'0'-3'494,"0"5"-324,0 7 1193,1-9-1246,-1 1 1,1-1-1,-1 0 1,1 1 0,-1-1-1,1 0 1,-1 1 0,1-1-1,0 0 1,-1 0-1,1 0 1,-1 0 0,1 0-1,0 0 1,-1 0-1,1 1 1,-1-2 0,1 1-1,0 0 1,14 0 1145,-10-2-1061,0 1-1,0-1 0,-1 0 0,1 0 0,-1 0 1,1-1-1,-1 1 0,0-1 0,0 0 0,0-1 1,-1 1-1,1 0 0,4-6 0,2-4 67,0-1 1,14-25-1,-18 28-163,113-192 955,-85 151-904,73-85 0,-83 110-121,11-11 43,48-69 1,-74 94-29,-1 0 0,-1-1 0,0 0 0,0 0 0,-2-1 1,0 0-1,0 0 0,-2 0 0,4-29 0,-7 40-34,1 1-1,-1 0 0,0 0 1,0 0-1,-1 0 0,1 0 1,-1 0-1,0 0 0,1 0 1,-1 0-1,-3-5 0,3 6-14,0 1-1,0 0 0,0 0 0,0 0 0,0 0 0,0 0 0,0 0 0,0 1 0,-1-1 0,1 0 0,0 0 1,-1 1-1,1-1 0,-1 1 0,1-1 0,0 1 0,-1 0 0,1 0 0,-1-1 0,1 1 0,-1 0 0,1 0 1,-1 1-1,1-1 0,-1 0 0,-2 1 0,-2 0-23,-1 1 1,1 0-1,0 1 0,0-1 1,0 1-1,0 0 0,0 1 0,1-1 1,-8 7-1,-6 6 25,-20 22 1,22-20-10,-80 86-103,84-87 153,0 1 1,1 0-1,1 0 0,-14 33 0,7-1 247,1 1 0,-16 98 0,30-136-224,1 1 0,1-1 0,0 0 0,1 1 0,0-1 0,1 1 0,5 24 0,-4-31-21,1 7 56,0-2 0,1 1 0,11 24 0,-14-35-68,0 1 0,1-1 0,-1 1-1,1-1 1,0 1 0,0-1 0,-1 0 0,2 0-1,-1 0 1,0 0 0,0 0 0,1 0-1,-1-1 1,1 1 0,-1-1 0,1 0 0,0 0-1,-1 0 1,1 0 0,0 0 0,0 0 0,0-1-1,0 1 1,3-1 0,5 0 46,1-2 0,0 1 0,-1-1 0,1-1 0,-1 0 0,0-1 0,0 0 0,0 0 1,-1-1-1,1-1 0,-1 0 0,0 0 0,-1-1 0,0 0 0,0-1 0,9-9 0,1-3-58,-2 0-1,-1-1 1,-1-1-1,0 0 1,-2-1-1,11-25 1,-17 32-73,20-47 171,-24 55-139,-1-1 0,0 1 0,0-1 0,-1 0-1,1-14 1,-2 22-49,0 18-43,1-10 82,-1 0 0,1 0 0,1-1 0,3 11 0,3 19-7,-2 68 117,-9-58-170,2-28 143,0 31 1,1-44-41,1 0 1,0 1-1,0-1 1,0 0-1,1 1 1,-1-1 0,1 0-1,0 0 1,1 0-1,2 4 1,-4-8 3,0 0 0,0 1 1,0-1-1,0 0 0,0 0 1,0 0-1,1 0 0,-1-1 1,0 1-1,1 0 0,-1 0 1,0-1-1,1 1 0,-1-1 1,1 1-1,-1-1 0,1 0 0,-1 1 1,1-1-1,-1 0 0,1 0 1,-1 0-1,1 0 0,-1 0 1,1-1-1,-1 1 0,1 0 1,-1-1-1,1 1 0,2-2 1,2-1 56,1 0 0,0 0 0,-1-1 0,0 0 0,6-5 0,1-2-19,-1-1 0,0 0 0,-1-1 1,0 0-1,-1-1 0,-1 0 0,0 0 0,12-30 0,-19 41-47,0-1 0,0 0 0,0 1 0,1-1 0,-1 1 0,1-1 0,4-3 0,-7 7-11,0 0 0,0 0 0,1 0 0,-1 0 0,0 0 0,0 0 0,0 0 0,0 0-1,0 0 1,0-1 0,0 1 0,0 0 0,1 0 0,-1 0 0,0 0 0,0 0 0,0 0 0,0 0 0,0 0 0,0 1 0,0-1 0,0 0-1,1 0 1,-1 0 0,0 0 0,0 0 0,0 0 0,0 0 0,0 0 0,0 0 0,0 0 0,0 0 0,0 0 0,1 0 0,-1 0-1,0 0 1,0 1 0,0-1 0,0 0 0,0 0 0,0 0 0,0 0 0,0 0 0,0 0 0,0 0 0,0 0 0,0 0 0,0 1 0,0-1-1,0 0 1,0 0 0,0 0 0,0 0 0,0 0 0,0 0 0,0 0 0,0 1 0,0-1 0,0 0 0,0 0 0,0 0 0,0 0 0,0 0-1,0 11-91,0-9 78,-3 47-47,0 14 46,3-56 45,1 0 0,0 1 0,0-1 0,0 0 0,1 0-1,3 10 1,-4-15-16,0 0-1,0-1 1,0 1-1,0 0 1,0 0-1,0-1 1,0 1-1,1 0 1,-1-1-1,0 1 1,1-1-1,0 0 1,-1 1-1,1-1 0,0 0 1,-1 0-1,1 0 1,0 0-1,0-1 1,2 2-1,-1-2 14,1 1 0,-1-1-1,0 0 1,1 0-1,-1 0 1,0 0 0,1-1-1,-1 1 1,0-1-1,1 0 1,3-1 0,7-4 66,-1-1 0,1 0 1,-1-1-1,15-11 0,-12 7-38,-1-1 0,0 0 0,-1-1 0,15-20 0,42-67 88,-53 70-375,-36 95 27,2-20 123,-2-1 0,-37 65-1,-98 167 534,152-273-419,0 0-1,0 0 1,0 0-1,0 0 1,0-1-1,0 1 1,-1 0-1,1 0 0,-1-1 1,0 1-1,-1 1 1,3-3-19,-1 0 1,1 0 0,0 0-1,0 0 1,-1 0 0,1 0-1,0 0 1,0 0 0,0 0-1,-1 0 1,1 0 0,0 0-1,0 0 1,-1-1 0,1 1-1,0 0 1,0 0 0,0 0-1,-1 0 1,1 0 0,0 0-1,0 0 1,0-1 0,0 1-1,-1 0 1,1 0 0,0 0-1,0 0 1,0-1 0,0 1-1,0 0 1,0 0 0,-1 0-1,1-1 1,0 1 0,0 0-1,0 0 1,0-1 0,0 1-1,0 0 1,0 0 0,0 0-1,0-1 1,0 1 0,0 0-1,0 0 1,0-1-1,0 1 1,0 0 0,0 0-1,0 0 1,1-1 0,0-14 122,3-2-90,0 1 0,2-1-1,0 1 1,1 1 0,16-28-1,-5 15-15,2 1-1,1 0 1,42-40-1,-41 45-20,93-98-139,-64 70 19,-44 44 66,1 0 1,0 0-1,0 0 1,18-8-1,-25 14 40,1-1 0,-1 1 1,1-1-1,-1 1 0,0-1 0,1 1 0,-1 0 0,1 0 1,-1 0-1,1 0 0,-1 0 0,1 0 0,-1 0 0,1 0 1,-1 1-1,0-1 0,1 0 0,-1 1 0,1-1 1,-1 1-1,0 0 0,0-1 0,1 1 0,-1 0 0,0 0 1,0 0-1,0 0 0,0 0 0,0 0 0,0 0 0,0 0 1,0 0-1,0 1 0,0-1 0,-1 0 0,1 1 1,-1-1-1,2 2 0,0 3 6,0 1 0,0-1 0,-1 1-1,1-1 1,-1 1 0,0 13 0,-1-12 12,0 0 0,-1 0 0,0 0 0,0 0 1,-1 0-1,0 0 0,0 0 0,-1-1 0,0 1 0,0-1 0,-1 0 0,0 1 0,0-2 0,0 1 0,-1 0 1,0-1-1,-1 0 0,1 0 0,-1-1 0,0 1 0,-1-1 0,1-1 0,-1 1 0,0-1 0,0 0 1,0 0-1,-10 2 0,4-1 53,1-1 0,-1-1 0,0 0 0,0 0 0,-18 0 0,1-1 130,18 0-120,11-2-120,5 1-86,38-1 113,93-3 182,-121 1-156,-1 0-1,1 0 1,-1-2-1,1 1 1,-1-2-1,0 0 1,19-10-1,-22 9 29,-1-1-1,0 0 0,0-1 0,-1 0 1,1 0-1,-2 0 0,12-17 1,40-74-22,-44 71 45,120-219 13,-103 190 57,62-118-89,-68 121-21,-16 36-97,-1 0 0,0-1-1,-2 0 1,6-24 0,-12 42 63,-1-1 0,1 1 0,-1-1-1,0 0 1,0 1 0,0-1 0,0 1 0,0-1 0,0 0 0,0 1 0,-1-4-1,0 5 13,1 0 0,0 0-1,0 0 1,0 0 0,0-1-1,0 1 1,-1 0 0,1 0-1,0 0 1,0 0-1,0 0 1,0 0 0,-1 0-1,1-1 1,0 1 0,0 0-1,0 0 1,0 0 0,-1 0-1,1 0 1,0 0-1,0 0 1,0 0 0,-1 0-1,1 0 1,0 0 0,0 0-1,0 0 1,-1 0 0,1 0-1,0 0 1,-12 8-130,-9 11 10,11-11 93,1 0 1,1 0 0,-11 14-1,-52 61-32,-5 7 48,65-74-5,0 0-1,1 1 1,0 0 0,-7 19 0,7-7 33,0 1 1,2 0-1,0 1 0,3-1 1,-3 42-1,5-43-51,0 4 45,2 39 0,2-61-8,0 0 0,0-1 0,1 1 0,1 0 0,0-1 1,0 1-1,8 15 0,-7-19 22,0 1 1,0-1-1,1 0 0,0 0 1,0 0-1,1 0 1,0-1-1,0 0 1,8 6-1,-9-9 14,1 1 0,0-1 0,-1 0 0,1-1 0,0 1 0,1-1-1,-1-1 1,0 1 0,1-1 0,-1 0 0,0 0 0,12-1 0,-4 0-24,-1-2-1,1 0 0,0-1 1,-1 0-1,0-1 1,0 0-1,0-1 1,22-12-1,-30 14 11,1-1-1,-1 1 0,0-1 1,0-1-1,0 1 1,0-1-1,-1 0 0,0 0 1,0 0-1,0 0 0,0-1 1,-1 1-1,0-1 1,3-8-1,-5 10-22,0 0 1,0 0 0,0 0-1,0-1 1,-1 1-1,1 0 1,-1-1-1,0 1 1,-1 0 0,1-1-1,-1 1 1,0 0-1,0-1 1,0 1-1,0 0 1,-1 0 0,0 0-1,0 0 1,0 0-1,0 1 1,0-1-1,-5-4 1,5 6-10,0-1 1,0 1-1,-1 0 1,1 0-1,-1 1 0,0-1 1,1 0-1,-1 1 0,0 0 1,0-1-1,0 1 1,0 1-1,0-1 0,0 0 1,0 1-1,0-1 1,0 1-1,-1 0 0,1 0 1,0 0-1,0 0 0,0 1 1,0-1-1,0 1 1,0 0-1,-5 2 0,0 0 5,0 0-1,1 0 1,0 1-1,0 0 1,0 0-1,0 1 0,1 0 1,-1 0-1,-6 9 1,8-10-32,1 1 1,1 0 0,-1 0 0,1 0-1,0 1 1,0-1 0,0 1-1,1 0 1,0 0 0,0 0 0,-2 10-1,4-11 42,-1-1 0,1 0 0,0 1 0,1-1-1,-1 0 1,1 0 0,0 1 0,0-1 0,0 0 0,0 0 0,1 0-1,-1 0 1,1 0 0,0-1 0,0 1 0,1 0 0,-1-1 0,4 4-1,0-1 8,0 0 0,1-1 0,0 0 0,0 0 0,0 0 0,1-1 0,-1 0 0,1 0 0,15 4 0,3 0 119,49 7 0,-67-13-106,1-1 0,0 0 1,0-1-1,0 0 0,-1 0 1,1-1-1,0 0 0,0-1 1,-1 1-1,1-2 0,-1 1 1,0-1-1,1-1 0,-1 0 1,-1 0-1,1 0 0,0-1 1,-1 0-1,0 0 0,0-1 1,-1 0-1,0 0 0,6-8 1,0-1 10,-1-2 0,-1 1 0,0-1 0,12-33 1,-10 25 2,52-141-148,-34 86 243,-29 78-128,32-97 144,-30 87-188,0-1-1,-1 0 1,0 0-1,-1 0 1,-2-25-1,1 36 22,0 0-1,0 1 0,0-1 0,-1 0 1,1 0-1,0 0 0,-1 1 0,0-1 1,1 0-1,-1 1 0,0-1 0,0 1 0,0-1 1,0 1-1,0-1 0,0 1 0,-1 0 1,-1-3-1,2 4 2,-1-1 1,1 1-1,0 0 1,0-1-1,0 1 0,-1 0 1,1 0-1,0 0 1,0 0-1,-1 0 1,1 0-1,0 0 0,0 0 1,-1 0-1,1 1 1,0-1-1,0 0 0,0 1 1,0-1-1,-1 1 1,1-1-1,0 1 1,0 0-1,0 0 0,0-1 1,0 1-1,0 0 1,0 1-1,-4 3-5,1-1 1,0 1-1,1 0 1,-1 0-1,1 0 1,0 1-1,0-1 0,1 1 1,-1 0-1,1 0 1,-2 10-1,-1 9 33,-3 37 0,2 23 73,8 111 0,-2-187-44,2 20 43,5 31 0,-6-53-34,1 0-1,-1 1 0,2-1 1,-1 0-1,1 0 0,0 0 1,0 0-1,1-1 1,6 9-1,-7-12 23,-1 0-1,1 0 1,0-1-1,0 0 1,0 1 0,0-1-1,1 0 1,-1-1-1,0 1 1,1 0 0,-1-1-1,1 0 1,0 0-1,-1 0 1,1 0 0,5 0-1,-3-1-274,0 0 0,0 0 0,11-1 0,16-8-5763,-30 8 4808,-3 1 1004,0 0 1,1 0 0,-1 0-1,0 0 1,1 0 0,-1 0-1,0 0 1,0 0 0,1 0-1,-1 0 1,0-1 0,1 1-1,-1 0 1,0 0 0,0 0-1,1 0 1,-1-1 0,0 1-1,0 0 1,0 0 0,1-1 0,-1 1-1,0 0 1,0 0 0,0-1-1,0 1 1,0 0 0,1-1-1,-1 1 1,0 0 0,0 0-1,0-1 1,0 1 0,0 0-1,0-1 1,0 1 0,0 0-1,0-1 1,0 1 0,0 0-1,0-1 1,0 1 0,-1-1-1,-3-16-4206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2:54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66 3552,'-5'-13'9690,"0"16"-6598,5 0-2362,1-1-595,1 8 927,-2-10-1018,0 0 0,0 0 0,0 1 0,0-1 0,0 0 0,0 0 0,0 1 0,0-1 0,0 0 0,0 0 0,1 1 0,-1-1 0,0 0 0,0 0 0,0 0 0,0 1-1,0-1 1,0 0 0,1 0 0,-1 0 0,0 1 0,0-1 0,0 0 0,0 0 0,1 0 0,-1 1 0,14-4 406,66-18 449,130-16 0,-116 23-836,-88 13-73,-1 1 1,0 0-1,1 0 0,-1 0 0,0 1 0,1 0 0,-1 0 0,0 0 0,1 0 0,8 5 1,14 3 48,-27-9-52,0 1-1,0-1 1,0 0-1,1 1 1,-1-1-1,0 0 1,0 0-1,1 0 1,-1 0-1,0 0 1,0 0-1,0-1 1,1 1-1,-1 0 1,0-1-1,0 1 1,0-1-1,0 1 1,1-1-1,0 0 1,-2 0 8,8 0-2235,16-14-14234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23:54:31.0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69 3552,'-13'-8'6501,"19"5"-4448,87-27 2592,-70 23-4505,-13 4-104,0 0-1,12-2 0,-18 4-202,19-2 341,-12-3-3498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6:48.2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73 6880,'-5'-45'2560,"-5"34"-1984,7 2-160,6 6-160,12-2-224,7 5-160,10 0 64,-1 0 608,14 0-320,5 0 64,8 8-160,0 1 192,-3-1-192,-15 4-2848,-14-1 1472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6:48.6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73 57 5632,'-45'-28'2112,"31"25"-1664,5 3-96,4 0 0,5-5-256,0 1-32,0-1-32,5 2 32,4 0-32,1 3-96,-2-5 32,5 10-4000,10 1 2208,-1 8-192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6:48.9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40 132 4736,'-39'-20'2144,"52"16"-1856,5 4 608,22 0-544,18-5 1344,10-3-960,30-4 96,47-3-512,3 2 0,-12 2-192,-1-4 352,4-2-256,-1 9-3776,-7 4 1920,-14 4-2944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6:54.0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1 807 2720,'0'0'891,"5"3"-267,-1-1-257,0 0 1,1 0 0,-1 0 0,0 0-1,1-1 1,-1 0 0,0 0 0,1 0-1,0 0 1,-1-1 0,1 0 0,-1 0-1,1 0 1,-1-1 0,1 1 0,-1-1-1,1 0 1,-1 0 0,1-1 0,-1 1-1,0-1 1,8-4 0,3-3-30,0 0 0,0-2-1,0 1 1,-2-2 0,1 0 0,-1-1-1,19-24 1,-23 24-331,0 0 0,0 0 0,-2-1 1,0 0-1,0 0 0,-1 0 0,-1-1 0,0 0 0,2-19 0,-6 28-66,0-1 1,0 1-1,-2-13 0,1 17 45,0 1 1,0 0-1,0 0 0,0-1 0,0 1 0,-1 0 1,1 0-1,0 0 0,-1-1 0,1 1 0,-1 0 0,1 0 1,-1 0-1,0 0 0,1 0 0,-1 0 0,0 0 1,0 0-1,0 0 0,0 0 0,0 1 0,0-1 0,0 0 1,0 1-1,0-1 0,-1 0 0,1 1 10,0 0 0,0 0 0,1 0 0,-1 0 0,0 0 0,0 0 0,1 0 0,-1 0-1,0 1 1,0-1 0,1 0 0,-1 0 0,0 1 0,1-1 0,-1 1 0,1-1 0,-1 1 0,0-1 0,1 1-1,-1-1 1,1 1 0,-1-1 0,1 1 0,-1-1 0,1 1 0,0 0 0,-1-1 0,1 2 0,-10 21-72,9-21 68,-10 36-64,-11 57 0,21-88 95,0 0 0,1 0 0,0-1 0,0 1 0,0 0 0,1 0 0,0-1 0,0 1 0,0 0 0,1-1 0,0 1 1,5 9-1,-5-12 35,1 0 1,-1 0-1,1 0 1,0-1 0,0 1-1,0-1 1,0 0-1,1 0 1,-1 0 0,1 0-1,0-1 1,0 1-1,0-1 1,0 0 0,0 0-1,1-1 1,-1 1-1,0-1 1,6 1 0,4 0 92,0 0 1,-1-1 0,1-1 0,0 0-1,-1-1 1,1 0 0,0-1 0,-1-1 0,0 0-1,1-1 1,-1 0 0,13-7 0,-10 3-75,1 0 0,-2-2 0,1 0 0,-1 0 0,-1-2 0,0 0 0,0 0 0,16-21 0,37-58 96,-13 16-186,-52 72-6,1 1 1,-1-1-1,0 1 0,1 0 0,-1-1 1,4-1-1,-5 4 13,-1 0 1,0-1 0,1 1-1,-1 0 1,1 0-1,-1 0 1,0 0-1,1-1 1,-1 1-1,1 0 1,-1 0-1,1 0 1,-1 0-1,1 0 1,-1 0-1,0 0 1,1 0-1,-1 0 1,1 0-1,-1 0 1,1 1 0,-1-1-1,0 0 1,1 0-1,-1 0 1,1 0-1,-1 1 1,0-1-1,1 0 1,-1 0-1,0 1 1,1-1-1,-1 0 1,0 1-1,0-1 1,1 0-1,-1 1 1,0-1 0,0 0-1,1 1 1,-1-1-1,0 1 1,0-1-1,0 0 1,0 1-1,0-1 1,0 1-1,1-1 1,-1 1-1,0-1 1,0 1-1,0-1 1,-1 1-1,3 14-45,-1 1-1,0-1 0,-3 23 0,-10 48-136,10-73 231,-1 8 157,-1-1 0,0 0 0,-12 30 0,13-43 101,7-11 296,1-3-428,30-42 76,45-59-295,-64 90 2,0 0 1,1 1 0,28-22-1,-41 36 17,-1 1 0,1 0 0,-1 0-1,1 0 1,0 0 0,-1 0-1,1 1 1,0 0 0,5-1 0,-8 2 23,0-1 0,0 1 0,0 0 0,0 0 0,0 0 1,0 1-1,1-1 0,-1 0 0,0 0 0,0 0 0,0 1 1,0-1-1,0 1 0,0-1 0,0 1 0,0-1 0,-1 1 1,1-1-1,0 1 0,0 0 0,0 0 0,0-1 0,-1 1 1,1 0-1,0 0 0,-1 0 0,1 0 0,-1 0 0,1 0 1,-1 0-1,1 0 0,-1 0 0,0 0 0,1 0 0,-1 0 1,0 2-1,2 7-23,-1 0 0,-1 0 0,0 0-1,0 0 1,-1 0 0,0 0 0,0 0 0,-1 0 0,-4 12 0,-4 6 96,-25 50-1,19-37-72,14-37 39,1-1 0,0 1 1,1 0-1,-1 0 0,1 0 0,-1 0 0,1 0 0,1 7 0,-1-10-19,0-1-1,1 1 1,-1-1-1,0 1 1,0 0-1,1-1 1,-1 1-1,0-1 0,0 1 1,1-1-1,-1 1 1,1-1-1,-1 1 1,1-1-1,-1 0 1,0 1-1,1-1 1,-1 1-1,1-1 0,0 0 1,-1 0-1,1 1 1,-1-1-1,1 0 1,-1 0-1,1 0 1,0 1-1,-1-1 1,1 0-1,-1 0 0,2 0 1,19-4 202,-20 4-187,43-14 139,-2-2-1,50-26 0,-73 33-155,-1-2-1,0 0 0,-1-2 1,0 1-1,-1-2 0,-1 0 1,0-1-1,-1-1 0,0 0 1,-1-1-1,18-31 0,116-202-62,-105 173 188,-35 63-160,-1 0 1,-1 0 0,7-26-1,-12 35 9,1 0-1,-1 0 1,0 0 0,0 1-1,-1-1 1,1 0-1,-1 0 1,0 1-1,0-1 1,-1 0-1,-2-6 1,3 10 5,1-1 0,-1 1 0,0 0 1,1-1-1,-1 1 0,0 0 0,0 0 1,0-1-1,0 1 0,0 0 0,0 0 0,0 0 1,0 0-1,-1 1 0,1-1 0,0 0 0,0 0 1,-1 1-1,1-1 0,-1 1 0,1-1 0,0 1 1,-1 0-1,1-1 0,-1 1 0,1 0 0,-1 0 1,1 0-1,-1 0 0,1 0 0,-1 0 0,1 1 1,-1-1-1,1 0 0,-1 1 0,1-1 1,0 1-1,-1-1 0,1 1 0,-2 1 0,-1 1-7,0-1 0,0 1-1,0 0 1,1 1 0,-1-1-1,1 1 1,0-1 0,0 1-1,0 0 1,1 0 0,-1 0-1,-2 6 1,-2 8-92,-9 31 0,14-44 83,-24 115-37,19-80 69,-4 30 49,-1 79-1,10-128-37,2 0 1,0 1-1,6 32 1,-5-47-3,1-1 1,0 1-1,0-1 0,0 1 1,1-1-1,5 9 1,-5-11 11,-1-1 0,1 0 0,-1 0 0,1 0 0,0 0 0,0 0 1,0 0-1,1-1 0,-1 1 0,1-1 0,6 3 0,-6-4-6,0 0-1,0 0 1,-1 0-1,1 0 1,0-1 0,0 1-1,0-1 1,0 0-1,6-1 1,39-8 205,-31 5-123,14-3-17,0-1 0,0-2 1,55-25-1,-84 34-80,0 0 0,-1-1 0,1 1 0,-1-1 1,1 0-1,-1 0 0,0 0 0,1 0 0,-1 0 0,0 0 0,0-1 0,-1 1 0,1-1 0,0 1 0,-1-1 1,0 0-1,0 0 0,1 1 0,0-5 0,-2 4 1,0 1-1,0-1 1,0 0 0,0 1 0,-1-1-1,1 1 1,0-1 0,-1 1 0,0-1-1,0 1 1,0 0 0,0-1 0,0 1-1,0 0 1,0-1 0,-1 1 0,1 0-1,-1 0 1,0 0 0,0 1 0,1-1 0,-1 0-1,-3-2 1,-1 1-25,1-1 0,0 1 0,-1 0 0,1 1 0,-1-1 0,0 1 0,0 0 0,0 1 0,0-1 0,0 1-1,0 0 1,0 1 0,0-1 0,0 1 0,-1 0 0,1 1 0,0 0 0,0 0 0,0 0 0,-8 3 0,7-2-16,-1 1 1,1 0-1,0 0 1,1 1-1,-1 0 1,1 0-1,-1 0 1,1 1-1,0 0 1,1 0-1,-1 0 1,1 1-1,0 0 1,1 0-1,-1 0 1,-3 8-1,7-12 38,0 0-1,0 0 0,0 1 0,0-1 1,1 0-1,-1 0 0,1 0 0,-1 0 1,1 1-1,0-1 0,0 0 0,0 0 1,0 1-1,0-1 0,1 0 0,-1 0 1,1 0-1,0 4 0,1-3-5,0 0 0,-1-1-1,1 1 1,0 0 0,0-1 0,0 1-1,1-1 1,-1 1 0,1-1 0,-1 0-1,5 2 1,3 2 19,1 0 1,0-1-1,0-1 0,1 0 0,19 5 1,-3-4 36,0-2 0,1 0 1,-1-2-1,1-1 0,-1-1 1,38-7-1,-51 6 2,0-2 0,-1 0 0,1 0 0,-1-1 1,0-1-1,0-1 0,0 0 0,19-14 0,-28 18-43,-1-1 0,0 0 0,0-1-1,0 1 1,0-1 0,-1 1 0,1-1 0,-1 0 0,4-10 0,1-5 30,7-27 0,-12 37-21,-3 10-30,0 0 0,1 0 0,-1-1 0,0 1-1,0 0 1,0-1 0,0 1 0,0 0 0,0-1 0,1 1 0,-1 0 0,0-1 0,0 1 0,0 0-1,0-1 1,0 1 0,0 0 0,-1-1 0,1 1 0,0 0 0,0-1 0,0 1 0,0 0-1,0 0 1,0-1 0,0 1 0,-1 0 0,1-1 0,0 1 0,0 0 0,0 0 0,-1-1 0,1 1-1,0 0 1,0 0 0,-1 0 0,1-1 0,0 1 0,-1 0 0,1 0 0,-1 0-226,2 1-37,9 17 293,10 25 1,-19-42 340,8-12-239,-7 2-323,-4 21 69,2-5 75,-1 0 1,0 0-1,0 0 0,-1-1 0,-5 13 0,-3 16 55,5 12 76,5-45-72,0 0 0,0 0 0,0 0 0,1-1 0,-1 1-1,0 0 1,1 0 0,0-1 0,-1 1 0,1 0 0,0-1 0,0 1 0,0-1 0,0 1-1,0-1 1,1 3 0,0-2 22,0 0 0,0 1-1,0-1 1,1 0 0,-1 0 0,0 0 0,1 0-1,5 3 1,-6-5-1,0 1 0,1 0 1,-1-1-1,1 0 0,-1 1 0,1-1 0,0 0 0,-1 0 1,1-1-1,-1 1 0,1 0 0,-1-1 0,1 0 1,3-1-1,3-2 57,1 0 0,11-8 1,-3 1 31,28-16-42,-1-2 1,-2-1-1,-1-3 1,63-63-1,-46 45-577,-59 50 458,0 10 10,0-6 25,-1 1-1,1-1 0,-1 1 0,0-1 1,0 1-1,0-1 0,-1 1 0,1-1 1,-1 0-1,0 0 0,0 0 0,0 0 1,0 0-1,0 0 0,-1 0 0,1-1 1,-6 5-1,-1 0 5,0 0 0,-1-1-1,0 0 1,-14 6 0,-52 19 83,-9 4-18,73-28-63,-1 0 0,1 0 1,0 1-1,-14 13 0,24-20 8,0 1 1,1-1-1,-1 1 0,1-1 1,0 1-1,0 0 0,-1 0 0,1-1 1,0 1-1,0 0 0,1 0 1,-1 0-1,0 0 0,1 0 1,-1 3-1,1-4-6,0 0 0,0 1 0,0-1-1,0 0 1,0 1 0,1-1 0,-1 0 0,1 0 0,-1 1 0,1-1 0,-1 0 0,1 0-1,0 0 1,-1 0 0,1 0 0,0 0 0,0 0 0,0 0 0,0 0 0,0 0 0,0 0-1,0 0 1,0-1 0,0 1 0,2 1 0,4 1 41,-1-1 0,1 0 1,0 0-1,0 0 0,0-1 0,0 0 0,0 0 1,0-1-1,0 1 0,0-2 0,12-1 0,1-1 115,1-1-1,35-13 0,-40 12-46,0-1 0,-1-1 0,29-17 0,-40 22-97,0-2 1,0 1 0,0 0-1,0-1 1,-1 1 0,1-1-1,4-8 1,-7 10-7,1-1-1,-1 0 1,0 0-1,0 1 1,0-1-1,0 0 1,-1 0 0,1 0-1,-1 0 1,1 0-1,-1 0 1,0 0 0,0 0-1,-1-4 1,1 6-17,0-1 0,0 1 0,0-1 0,-1 1 0,1-1 1,0 1-1,-1-1 0,1 1 0,-1 0 0,0-1 0,1 1 1,-1 0-1,0-1 0,0 1 0,0 0 0,0 0 0,0 0 0,0 0 1,0 0-1,0 0 0,0 0 0,0 0 0,0 0 0,-1 0 1,1 1-1,0-1 0,-1 0 0,1 1 0,-1-1 0,1 1 1,-1 0-1,1-1 0,-1 1 0,1 0 0,-1 0 0,1 0 0,-3 0 1,-1 1-3,1 0 1,-1 0-1,1 1 1,0-1 0,-1 1-1,1 0 1,0 0 0,0 1-1,0-1 1,0 1-1,-4 4 1,6-5 1,-1 0 0,1 0 0,0 0 0,0 0 0,0 0 0,1 1 0,-1-1 0,0 1 0,1-1 0,0 1 0,-1 0 0,0 3 0,2-4 17,0 0-1,0 0 0,0-1 1,0 1-1,0 0 1,0 0-1,0-1 1,1 1-1,-1 0 1,1-1-1,-1 1 1,1 0-1,0-1 1,0 1-1,-1-1 0,1 1 1,0-1-1,0 1 1,1-1-1,-1 0 1,0 1-1,3 1 1,1 0 29,0 1 1,0-1 0,0 0-1,0 0 1,1 0-1,-1-1 1,1 0 0,11 3-1,48 7 249,-52-11-239,0 0 0,-1 0 0,1-1 0,0 0-1,0-1 1,-1-1 0,1 0 0,-1-1-1,1 0 1,-1-1 0,0 0 0,16-8 0,-2-5 11,-2 0 0,27-25 0,-21 18-135,-29 23 78,0 0 0,-1 0 1,1 0-1,0 0 0,0 0 0,-1 0 0,1-1 0,0 1 1,-1 0-1,1 0 0,-1-2 0,-1 0-86,-6 8-45,-6 8 27,-81 86-36,92-96 151,-1-1-1,1 1 0,0 0 0,1 0 0,-1-1 0,0 1 1,1 0-1,-1 1 0,1-1 0,0 0 0,0 0 0,0 1 1,1-1-1,-1 0 0,1 1 0,0-1 0,0 0 0,0 1 0,0-1 1,0 0-1,1 1 0,0-1 0,-1 0 0,1 1 0,0-1 1,1 0-1,-1 0 0,1 0 0,-1 0 0,1 0 0,3 4 1,-2-3 12,0 0 1,0-1-1,1 1 1,-1-1 0,1 0-1,0 0 1,4 3-1,-5-5-5,-1 0-1,1 0 0,0-1 0,-1 1 0,1-1 1,0 1-1,-1-1 0,1 0 0,0 0 0,0 0 1,-1-1-1,1 1 0,0 0 0,-1-1 0,4-1 1,150-50 254,-71 21-106,-55 21-66,-1-1-1,50-27 1,-67 30-80,0 0-1,-1 0 1,0-1 0,0 0 0,0-1 0,-2 0 0,1-1 0,12-19 0,-3 0 28,-2-2 0,26-66 0,14-76 60,-30 88-85,-12 42 0,-7 23-85,-1 0-1,0 0 0,-2 0 1,-1-1-1,4-38 0,-8 59 48,-1-14-67,1 15 83,-1 0 1,1 0-1,0 0 0,0 1 0,0-1 1,0 0-1,0 0 0,0 0 0,0 0 1,0 1-1,0-1 0,0 0 0,-1 0 1,1 0-1,0 0 0,0 0 0,0 1 1,0-1-1,-1 0 0,1 0 0,0 0 1,0 0-1,0 0 0,0 0 0,-1 0 1,1 0-1,0 0 0,0 0 0,0 0 1,0 0-1,-1 0 0,1 0 0,0 0 0,0 0 1,0 0-1,-1 0 0,1 0 0,0 0 1,0 0-1,0 0 0,0 0 0,-1 0 1,1 0-1,0 0 0,0-1 0,0 1 1,0 0-1,-1 0 0,1 0 0,0 0 1,0 0-1,0 0 0,0-1 0,0 1 1,0 0-1,0 0 0,-1 0 0,1 0 1,0-1-1,0 1 0,0 0 0,0 0 1,0 0-1,0 0 0,0-1 0,0 1 1,0 0-1,0-1 0,-10 15-54,0-1 0,1 1-1,0 1 1,1 0 0,1 0 0,1 0 0,0 1-1,1 0 1,-5 24 0,-9 62 215,-7 49-157,20-111 5,-2 11 39,2 0 0,3 0 0,2 51 0,1-98-22,1 0 0,0 0 0,0 0 1,0 0-1,0 0 0,0 0 1,1 0-1,-1-1 0,3 5 0,-3-7 1,-1 0-1,1 0 1,0-1-1,0 1 0,-1 0 1,1 0-1,0 0 0,0 0 1,0-1-1,0 1 0,0-1 1,0 1-1,0 0 0,0-1 1,0 0-1,0 1 0,0-1 1,0 0-1,1 1 0,-1-1 1,0 0-1,0 0 0,0 0 1,0 0-1,1 0 1,-1 0-1,0 0 0,0-1 1,0 1-1,0 0 0,0 0 1,0-1-1,0 1 0,1-1 1,0-1-1,23-12 100,42-34 1,-25 17-24,-34 25-94,-5 3-52,0 1 0,1-1-1,-1 1 1,1-1-1,0 1 1,-1 1 0,1-1-1,0 0 1,5 0-1,-9 2 40,0 1-1,0 0 1,0-1 0,1 1-1,-1 0 1,0-1-1,0 1 1,0 0 0,0-1-1,0 1 1,0 0-1,0-1 1,0 1 0,-1 0-1,1-1 1,0 2-1,-3 4 7,1-1 0,0 0-1,-1 1 1,0-1-1,-4 5 1,4-6-1,0 0 0,0 0 0,1 1 1,0-1-1,-1 1 0,2 0 0,-1-1 0,0 1 0,0 5 1,1-7 2,1 1 0,0-1 0,0 0 1,0 0-1,0 0 0,0 0 1,1 1-1,0-1 0,-1 0 0,1 0 1,0 0-1,0 0 0,1 0 0,-1 0 1,1-1-1,3 6 0,-3-5 19,1 0 0,0 0 0,0-1 0,1 1 0,-1-1 0,1 1 0,-1-1 0,1 0 0,0-1 0,-1 1 0,7 1 0,2 0 9,0-1 0,-1 0 0,1 0 1,0-2-1,0 1 0,0-2 0,0 0 0,13-2 1,77-18 143,-84 16-128,0-1-1,-1 0 1,28-15-1,-42 20-33,-1-1 1,0 1-1,1-1 0,-1 1 1,0-1-1,0 0 0,0 0 1,-1 0-1,3-2 0,-3 2-4,0 1-1,-1-1 1,1 1 0,0-1-1,-1 0 1,1 1-1,-1-1 1,0 1-1,0-1 1,0 0-1,0 1 1,0-1-1,0 0 1,0 1 0,0-1-1,-1-1 1,1 2-13,0 0 1,-1 0 0,1 1 0,0-1-1,-1 0 1,1 1 0,0-1-1,-1 0 1,1 1 0,-1-1 0,1 1-1,-1-1 1,0 1 0,1-1-1,-1 1 1,1-1 0,-1 1 0,0 0-1,0-1 1,1 1 0,-1 0 0,0-1-1,1 1 1,-1 0 0,0 0-1,0 0 1,-1 0 0,-24 0-186,19 0 179,-5 1-19,0 0 0,-1 1 0,1 1 0,0-1 1,0 2-1,0 0 0,1 0 0,-1 1 0,1 0 0,0 1 0,-13 10 0,22-15 44,1 0 0,0 0 1,0 0-1,-1 0 0,1 0 0,0 0 0,0 0 0,0 1 0,0-1 0,1 0 0,-1 1 0,0-1 0,0 1 0,1-1 0,-1 1 1,1-1-1,-1 1 0,1-1 0,0 1 0,0-1 0,0 1 0,0 0 0,0-1 0,0 1 0,0-1 0,0 1 0,0-1 0,1 3 0,0-2-8,0 0 0,0 0 0,1 0 0,-1 0 0,0-1 0,1 1 0,-1 0 0,1-1 0,0 1 0,-1-1 0,1 1 0,0-1 0,0 0 0,0 0 0,0 0 0,0 0 0,0 0 0,0 0 0,0 0 0,3 0 0,4 1 13,1-1 0,-1 0-1,1-1 1,0 0 0,-1 0-1,1-1 1,-1 0-1,1 0 1,12-5 0,-11 3 16,1-1-1,-1 0 1,0-1 0,0 0-1,0-1 1,19-14 0,-28 18-25,0 1 0,0 0 0,-1-1 0,1 1-1,0-1 1,-1 0 0,1 1 0,-1-1 0,0 0 0,0 0 0,0 0 0,0 0 0,0 0 0,0 0 0,0 0-1,0-1 1,0-2 0,-1 3-14,-1-1 0,1 1 0,0-1 0,-1 1 0,0 0 0,1 0 0,-1-1 0,0 1 0,0 0 0,0 0 0,-1 0 0,1 0 0,0 0 0,-1 0 0,1 0 0,-4-3 0,0 1-11,1 0 0,-1 0 0,-1 1 0,1-1 0,0 1 0,-1 0 0,-10-3-1,6 2 60,-1 0-1,0 1 0,-17-2 0,18 5-73,8 0 28,1 0 1,0 0-1,0 0 1,-1 0-1,1 0 0,0 0 1,0 0-1,0-1 1,-1 1-1,1 0 0,0-1 1,0 1-1,0-1 1,0 1-1,-2-2 1,25 1-103,148-9 176,-155 8-96,22 2-1,-33 0 14,0 0 0,0 0 1,0 1-1,0 0 0,0 0 0,0 0 0,-1 0 0,1 1 0,0-1 0,4 4 0,-7-4 12,1 0 0,-1 0 0,0 0 0,0 0 0,0 0 0,0 1-1,0-1 1,0 0 0,0 1 0,0-1 0,0 1 0,-1-1 0,1 1 0,0-1 0,-1 1-1,0 0 1,1-1 0,-1 1 0,0-1 0,0 1 0,0 0 0,0-1 0,0 1 0,0 0-1,0-1 1,-1 1 0,1-1 0,0 1 0,-2 3 0,-1 3 37,-1 0 0,0 0 0,0-1 0,-8 10 0,9-11-29,-3 4 237,11-11 219,15-14-101,-6 3-282,1-1-34,0 1 0,29-18 0,-42 29-49,14-8-40,-1 1 0,28-9 0,-38 15 40,0 1 0,0 0-1,1 0 1,-1 0-1,0 1 1,1 0 0,-1 0-1,1 0 1,-1 0 0,0 1-1,1 0 1,7 3 0,62 26-240,-15-5 493,47 14-1465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6:54.3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 65 5984,'-37'-53'2208,"34"50"-1728,6-2-128,7 5-256,-2-3-128,6 3-128,4 0 96,0 8-736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6:54.7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14 140 8064,'-13'-63'2976,"23"51"-2304,16-1-192,6 5-352,31-4-160,27 1 96,8 2-32,2 1-96,-6 5 32,1 3 160,-10 0-64,-9 8-6080,-23 7 3264,-16 2 352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6:55.1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97 6656,'26'-36'2464,"19"27"-1920,42-6-160,-34 10 768,15-3-704,8 1 480,17-6-576,7 10-224,0 3-128,-15 0 352,-14 8-192,-16 0-3040,-15 4 1568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6:55.4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72 60 5216,'-58'-40'1952,"53"35"-1536,-3 2-96,21-1-480,9-1-2848,22 2 1632,29 3-608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6:56.7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10 2816,'4'-9'8481,"-4"9"-8322,1 1-108,0 0 1,0 0-1,0 0 1,0 0-1,0 1 1,0-1 0,-1 0-1,1 0 1,0 1-1,-1-1 1,1 1-1,-1-1 1,1 0-1,-1 1 1,0-1 0,0 1-1,0-1 1,1 1-1,-2 1 1,2 1 63,4 27 350,-2-18-227,-1 0 0,1 19 0,-1 18 183,3 0 0,15 66 0,-8-49-116,-5-30-117,1-1 1,22 58-1,-25-83-93,-1-1 0,1-1 0,1 1-1,0-1 1,0 0 0,1 0 0,0 0-1,1-1 1,0-1 0,0 1 0,1-1 0,-1 0-1,1-1 1,1 0 0,-1-1 0,1 0 0,0 0-1,1-1 1,-1 0 0,1-1 0,11 2-1,1 1 183,1-2-1,33 2 0,-45-5-180,-1-1 1,1-1-1,-1 0 1,0-1-1,0 0 0,1-1 1,11-4-1,-13 3 84,4 0-81,-1-2 0,1 1 0,17-13 0,-27 16-54,0-1 0,0 0 0,0-1 0,-1 1 1,1-1-1,-1 1 0,0-1 0,0 0 0,0 0 1,-1-1-1,1 1 0,-1 0 0,0-1 1,2-6-1,-1-4 98,-1 1 1,0 0-1,-1-1 0,-1 1 1,0 0-1,-2-19 1,0-1 100,0-15-57,0-183 52,3 214-252,0-1 0,-1 1 0,-2 0 1,1 0-1,-2-1 0,-6-19 0,9 36 6,-1 1 0,1-1-1,-1 1 1,1 0 0,-1 0 0,0-1 0,0 1 0,1 0 0,-1 0 0,0 0 0,0 0 0,0 0 0,0 0 0,-1 0 0,1 0 0,0 0 0,0 0 0,0 1 0,-1-1 0,1 1 0,0-1-1,-1 1 1,-2-1 0,2 0-470,-1 1-1,1 0 0,-1-1 0,0 2 0,1-1 0,-1 0 0,0 0 0,1 1 0,-1-1 1,1 1-1,-5 2 0,6-3 58,-1 1 0,1 0 1,0 0-1,0-1 0,0 1 1,1 0-1,-1 0 0,0 0 0,0 0 1,0 0-1,1 0 0,-1 0 1,0 0-1,1 1 0,-1-1 0,1 0 1,0 0-1,-1 2 0,-3 26-3890,3-19 3683,-4 25-1778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6:57.6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86 51 2720,'0'-9'8614,"0"9"-8368,13-10 2264,20-4-2238,-13 9-81,1 1-1,0 0 0,27 0 1,-38 4-170,-1 0 1,1 1-1,0 0 0,-1 0 1,1 1-1,-1 0 1,1 0-1,-1 2 1,13 5-1,-21-9-16,0 0 1,0 1-1,0-1 0,0 1 0,-1 0 0,1-1 1,0 1-1,0 0 0,-1-1 0,1 1 0,0 0 1,-1 0-1,1-1 0,0 1 0,-1 0 0,1 0 1,0 1-1,-1-1 0,0 0 0,0 0 0,0 0 0,-1 0 0,1 0 0,0-1 0,0 1 0,0 0 0,-1 0 0,1 0 0,-1-1 0,1 1 0,0 0 0,-1-1 0,1 1 0,-1 0 0,1-1 0,-1 1 0,0 0 0,1-1 0,-1 1 0,0-1 0,0 1 0,-20 14 349,0-1 1,-43 22 0,14-10-230,49-25-122,-1 0 1,1 0-1,-1 0 0,1 0 1,-1 1-1,1-1 1,-1 1-1,1-1 0,0 1 1,-2 1-1,17-2 77,14-1-54,-9-1-20,36 4 0,-49-3-5,-1 1 0,1 0-1,-1 1 1,0-1 0,1 1 0,-1 0 0,0 1 0,0-1 0,0 1-1,-1 0 1,6 4 0,-9-6 23,0-1-1,0 1 1,0 0-1,-1-1 0,1 1 1,0 0-1,0 0 1,-1 0-1,1 0 1,0 0-1,-1 0 1,1 0-1,-1 0 0,0 0 1,1 0-1,-1 0 1,0 0-1,1 0 1,-1 0-1,0 0 1,0 1-1,0-1 0,0 0 1,0 0-1,0 0 1,0 0-1,-1 0 1,1 0-1,0 0 1,0 0-1,-1 0 1,1 0-1,-1 1 0,1-2 1,-1 1-1,0 0 1,1 0-1,-1 0 1,0 0-1,1 0 1,-1 0-1,0-1 0,-1 2 1,-5 4 218,-1-1 1,1 0-1,-1 0 1,-12 5-1,10-4-198,-196 112 1561,200-114-1569,0-1 0,0 0 0,-1 0 0,0-1 0,1 0 0,-1 0 0,0-1 0,0 1 0,0-1 0,0-1 0,-9 1 0,16-1-93,0 0 0,-1 0 0,1 0 0,-1 0-1,1 0 1,0 0 0,-1 0 0,1-1-1,0 1 1,-1 0 0,1 0 0,0 0 0,-1 0-1,1 0 1,0 0 0,0-1 0,-1 1 0,1 0-1,0 0 1,-1 0 0,1-1 0,0 1 0,0 0-1,-1 0 1,1-1 0,0 1 0,0 0 0,0-1-1,0 1 1,-1 0 0,1-1 0,0 1 0,0 0-1,0-1 1,0 1 0,0 0 0,0-1-1,0 1 1,0 0 0,0-1 0,0 1 0,0-1-1,0 0-377,1 0-1,-1 0 0,1 0 0,0 0 0,-1 0 0,1 0 0,0 0 0,0 0 1,0 0-1,0 0 0,1-1 0,15-10-2929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23:54:31.4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9 107 6656,'-7'-14'2144,"7"14"-2128,0 0-1,0 0 1,0 0 0,0 0 0,0-1 0,-1 1-1,1 0 1,0 0 0,0 0 0,0 0 0,0 0-1,0 0 1,0 0 0,0 0 0,0 0 0,0-1-1,0 1 1,0 0 0,0 0 0,0 0-1,0 0 1,0 0 0,0 0 0,0 0 0,0 0-1,0-1 1,0 1 0,0 0 0,0 0 0,0 0-1,0 0 1,0 0 0,0 0 0,0 0 0,0 0-1,0 0 1,0 0 0,0-1 0,1 1 0,-1 0-1,0 0 1,0 0 0,0 0 0,0 0 0,0 0-1,0 0 1,0 0 0,0 0 0,0 0 0,0 0-1,1 0 1,-1 0 0,5-4 211,-2 2 129,-1 0 0,1 1 1,0-1-1,0 1 0,-1-1 1,1 1-1,3-1 0,8-2 644,-1-1 0,23-12 0,4-2-602,-33 17-464,47-17 390,-50 17-457,0 1 1,1 0-1,-1 1 1,1-1-1,-1 1 0,1 0 1,-1 0-1,1 0 1,-1 1-1,6 0 1,-8 0-219,0 0 0,0 0 0,0 0 0,-1 0 0,1 0 0,0 0 1,-1 1-1,1-1 0,-1 0 0,0 1 0,1-1 0,-1 1 1,1 2-1,7 12-2097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6:58.4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222 1 2656,'4'4'2979,"-5"3"-1409,-1-2-1099,-1-1 0,1 1 1,-1-1-1,0 0 0,0 0 0,-1 0 0,1 0 0,-6 4 1,6-5-185,-11 11 92,0 1 0,1 0 1,1 1-1,1 1 0,0 0 0,1 0 0,1 1 0,1 0 1,-11 32-1,-34 161 573,47-176-676,1 0-1,2 1 1,2 0 0,3 40-1,3-42 159,1 0-1,2 0 0,2-1 0,21 52 0,-6-32 87,-22-48-439,0 0 0,0 0 0,1-1 0,-1 1 0,1-1 0,0 0 0,7 6 0,-9-9-71,-1 1 1,1-2-1,0 1 1,-1 0-1,1 0 1,0 0-1,0-1 1,-1 1-1,1-1 1,0 1-1,0-1 1,0 0 0,0 0-1,0 0 1,-1 0-1,1 0 1,2 0-1,0-1-80,-1 0 1,0 0-1,0 0 0,1-1 0,-1 1 1,0-1-1,0 0 0,4-3 0,3-3-1296,0-1 0,-1 0 0,-1 0 0,8-12 0,3-6-1642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6:58.9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4 124 4800,'-4'-2'3647,"7"7"-1487,15 19-587,1 1-585,-4-2-306,91 128 3563,-106-151-4219,0 0 0,0 1 0,0-1-1,0 0 1,0 0 0,0 0-1,0 0 1,0 1 0,0-1-1,1 0 1,-1 0 0,0 0-1,0 0 1,0 0 0,0 0 0,0 1-1,1-1 1,-1 0 0,0 0-1,0 0 1,0 0 0,0 0-1,0 0 1,1 0 0,-1 0 0,0 0-1,0 0 1,0 0 0,1 0-1,-1 0 1,0 0 0,0 0-1,0 0 1,0 0 0,1 0-1,-1 0 1,0 0 0,0 0 0,0 0-1,0 0 1,1 0 0,-1 0-1,0 0 1,0-1 0,0 1-1,0 0 1,0 0 0,1 0-1,-1 0 1,0 0 0,0 0 0,0-1-1,0 1 1,0 0 0,0 0-1,0 0 1,0 0 0,0 0-1,1-1 1,-1 1 0,0 0 0,0 0-1,0 0 1,0-1 0,0 1-1,0 0 1,0 0 0,0 0-1,0-15 293,-23-60-30,15 36-278,-9-43 115,16 70-102,0-1 0,0 1 0,1 0 1,3-21-1,-3 30-3,1 1 0,0-1 0,-1 1-1,1 0 1,0-1 0,0 1 0,0 0 0,0 0 0,1 0 0,-1 0 0,0 0 0,1 0 0,0 0 0,-1 0 0,1 0 0,2-1 0,0 0 8,-1 1 0,1 0 0,-1 1 0,1-1 0,0 1 0,0-1 0,-1 1 0,1 0 0,5 0 0,3 0 9,0 0 0,-1 1 1,1 1-1,0 0 0,-1 0 0,12 4 1,-16-4-220,0 1 0,0 0 0,0 0 0,-1 0 0,1 1 1,-1 0-1,0 1 0,0-1 0,7 6 0,0 0-3962,0-1 1174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7:03.6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3 3232,'-1'0'82,"1"-1"0,-1 1 0,0 0 1,0-1-1,0 1 0,0 0 0,1 0 0,-1-1 1,0 1-1,0 0 0,0 0 0,0 0 0,0 0 0,-8 3 8256,26-3-5800,-11 1-2390,1 0 0,0 0 0,0 0 0,-1 1-1,1 0 1,-1 1 0,1-1 0,6 5 0,2 1-9,-1 1 1,16 11-1,-5 2-59,-1 1 0,0 1 0,-2 1 0,-1 1 0,29 46 0,-38-53-36,49 82 420,-51-83-292,-2 0 0,0 1-1,10 33 1,-17-44-124,1-1 0,-1 1 0,0-1 0,-1 1 1,0 0-1,0-1 0,-1 1 0,0 0 0,0-1 0,0 1 0,-1-1 0,0 0 0,-1 1 0,0-1 0,0 0 1,-5 8-1,-4 3 84,-1-1 0,0 0-1,-1-1 1,-25 22 0,-176 192 524,208-223-939,0 1-1,1 1 1,0 0-1,1-1 1,-5 11-1,11-19 0,-1 1 1,1-1-1,-1 0 0,1 0 0,-1 0 0,1 0 1,-1 0-1,1 0 0,-1 0 0,1 0 0,-1 0 1,1 0-1,0 0 0,-1 0 0,1 0 1,-1 0-1,1 0 0,0-1 0,22-6-3006,14-4-2374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7:04.5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106 37 3072,'6'-9'7187,"-7"9"-7086,-4-8 1176,3 6-1015,-1 0-1,1 0 1,-1 1-1,1-1 1,-1 0-1,0 1 1,0 0-1,0-1 1,1 1 0,-1 1-1,0-1 1,0 0-1,0 1 1,-1-1-1,1 1 1,0 0-1,0 0 1,0 0 0,0 0-1,0 1 1,0-1-1,-6 2 1,7 1-232,0 0 1,0 0 0,0 0-1,0 0 1,0 0-1,0 0 1,1 0-1,-2 6 1,-1 0 30,2-2-18,-1-1 1,1 1 0,1 0-1,-1 0 1,1-1 0,1 1-1,-1 0 1,1 0 0,0 0-1,1 0 1,-1 0 0,2 0-1,-1 0 1,1 0 0,4 12-1,-6-18-15,1 0-1,-1 0 1,1 0-1,-1 0 1,1 0-1,-1 0 1,1 0-1,0 0 1,-1 0-1,1 0 1,0 0-1,0 0 0,0 0 1,0-1-1,0 1 1,0 0-1,0-1 1,0 1-1,0-1 1,0 1-1,0-1 1,0 1-1,0-1 1,2 1-1,-2-2 4,1 1 0,-1 0 0,0-1 0,1 1 0,-1-1 0,0 1 0,1-1 0,-1 1 0,0-1 0,0 0 0,1 0 0,-1 0 0,0 0 0,0 0 0,0 0 0,1-2 0,3-3 53,0-1 1,0 0 0,-1 0 0,0-1 0,5-10 0,-9 17-82,11-34 139,-10 32-125,-1 1 0,0-1 1,0 0-1,1 1 0,-1-1 0,-1 0 1,1 1-1,0-1 0,-1 1 1,1-1-1,-3-3 0,3 5-25,0 1 0,0-1 0,0 1-1,-1-1 1,1 1 0,0-1 0,0 1 0,-1-1-1,1 1 1,-1 0 0,1-1 0,0 1 0,-1 0 0,1-1-1,-1 1 1,1 0 0,-1-1 0,1 1 0,-1 0-1,1 0 1,-1 0 0,1-1 0,-1 1 0,1 0 0,-1 0-1,0 0 1,0 0 23,-1 0 0,1 0 1,0 1-1,-1-1 0,1 0 0,0 1 0,0-1 0,-1 1 0,1 0 0,-2 1 0,0 0-403,0 0-1,1 0 1,-1 0-1,1 0 0,-1 1 1,1-1-1,0 1 1,-3 5-1,-1 8-1493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00:20.9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12 1472,'-1'0'13,"1"0"0,0 0-1,0 0 1,-1 0 0,1-1 0,0 1 0,0 0 0,0 0 0,0-1-1,-1 1 1,1 0 0,0 0 0,0 0 0,0-1 0,0 1-1,0 0 1,0 0 0,0-1 0,0 1 0,0 0 0,0-1-1,0 1 1,0 0 0,0 0 0,0-1 0,0 1 0,0 0-1,0 0 1,0-1 0,0 1 0,0 0 32,0-1 0,0 1 0,0 0 0,0 0 0,1 0 0,-1 0 0,0 0 0,0 0-1,0 0 1,0 0 0,0-1 0,0 1 0,0 0 0,0 0 0,0 0 0,0 0 0,0 0 0,0 0 0,0 0 0,0 0 0,0-1 0,0 1 0,0 0 0,0 0 0,-1 0 0,1 0 0,0 0-1,0 0 1,0 0 0,0 0 0,0-1 0,0 1 0,0 0 0,0 0 0,0 0 0,0 0 0,0 0 0,0 0 0,-1 0 0,1 0 0,0 0 0,0 0 0,0 0 0,0 0 0,0 0-1,0 0 1,0 0 0,0 0 0,-1 0 0,1 0 0,0 0 0,0 0 0,0 0 0,0 0 0,0 0 0,0 0 0,0 1 91,0 1 1,0-1 0,0 0-1,-1 1 1,1-1 0,0 1-1,0-1 1,-1 0-1,1 1 1,-1-1 0,1 0-1,-2 2 1,2-2-77,-1-1 0,0 1 1,0 0-1,1 0 1,-1 0-1,1-1 0,-1 1 1,0 0-1,1 0 0,0 0 1,-1 0-1,1 0 0,0 0 1,-1 0-1,1 0 0,0 2 1,-6 9 3238,6-12-3245,0 0 1,0 0-1,0 0 1,0 0-1,0-1 0,0 1 1,0 0-1,0 0 1,0 0-1,0 0 0,0 0 1,0 0-1,0 0 1,0 0-1,0 0 0,0-1 1,0 1-1,0 0 1,0 0-1,0 0 0,0 0 1,0 0-1,0 0 1,0 0-1,0 0 0,0 0 1,0-1-1,0 1 1,0 0-1,0 0 0,0 0 1,0 0-1,0 0 1,0 0-1,0 0 0,0 0 1,0 0-1,0 0 1,1 0-1,-1 0 0,0-1 1,0 1-1,0 0 1,0 0-1,1 2-54,1 0 0,-1-1-1,0 1 1,1-1 0,-1 1 0,1-1 0,0 0 0,-1 0 0,1 1-1,0-1 1,0 0 0,3 1 0,29 7 136,-27-7-96,0-1 0,0 1-1,8 4 1,-8-3-49,-1-1 0,1 0 0,0-1 0,0 1 1,0-1-1,11 0 0,4 1 39,37 8 98,-39-8-5,-15-1-59,0-1 0,0 1 0,0 0 0,7 2 0,-5-1 417,-4 1 599,-7 7-574,-1-1-738,4-5 257,-1-1 0,1 1 0,1 0 0,-2 7 1,0 0-120,1-1 80,0-1 1,0 1-1,2 19 1,0-3 61,-1 11-96,9 201-96,23-35 256,-28-188-126,0 1-1,2-1 0,14 28 1,-12-27-24,-1 1 1,7 22 0,0 23 158,-4 0 1,5 87 0,-14-130-87,2 49-77,2 19 110,-2-46 33,-4 48-1,0-30-242,14 219 217,-8-235-166,-3-23 85,1 26 1,6 34 203,-1 7-33,-8-50 1152,-76-45 384,33 5-1389,29 2-276,0 0 1,-18 2 0,25-1-51,-139 18-1023,138-17 1092,-3-1-5701,11 1 5197,0-1 300,0 0-1,-1 0 1,1 1-1,0-1 0,0 0 1,0 0-1,0 1 1,0-1-1,0 0 1,0 0-1,0 0 1,0 1-1,0-1 1,0 0-1,0 0 1,0 1-1,0-1 1,0 0-1,0 0 1,0 0-1,0 1 1,0-1-1,0 0 1,0 0-1,1 0 1,-1 1-1,0-1 1,0 0-1,0 0 1,0 0-1,1 1-897,0-1 898,-1 1-1,0-1 1,11 10-2710,0-4 598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2:43.5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505 133 4224,'0'0'63,"0"0"1,0 0 0,0 0-1,-1 0 1,1 0 0,0 0-1,0 0 1,0 0-1,0 0 1,-1 0 0,1 0-1,0 0 1,0 0-1,0 0 1,-1 0 0,1 0-1,0 0 1,0 0-1,0 0 1,0 0 0,0 0-1,-1-1 1,1 1 0,0 0-1,0 0 1,0 0-1,0 0 1,0 0 0,0-1-1,-1 1 1,1 0-1,0 0 1,0 0 0,0 0-1,0-1 1,0 1-1,0 0 1,0 0 0,0 0-1,0 0 1,0-1 0,0 1-1,0 0 1,0 0-1,0 0 1,0-1 0,0 1-1,0 0 1,0 0-1,0 0 1,0 0 0,0-1-1,0 1 1,0 0-1,0 0 1,1 0 0,-1-1-1,0 1 91,0-1 1,0 1-1,0 0 0,1-1 0,-1 1 0,0-1 0,0 1 1,0-1-1,0 1 0,0-1 0,0 1 0,0-1 0,0 1 0,0-1 1,-1 1-1,1-1 0,0 1 0,0-1 0,0 1 0,0-1 1,-1 1-1,1-1 0,0 1 0,-1 0 0,1-1 0,0 1 1,-1 0-1,1-1 0,0 1 0,-1 0 0,1-1 0,-1 1 0,1 0 1,0 0-1,-1-1 0,1 1 0,-1 0 0,1 0 0,-2-1 1,1 1 27,0 0 1,0-1 0,-1 1 0,1 0 0,0 0 0,-1 0 0,1 0 0,0 0 0,0 0 0,-1 0 0,1 0-1,0 0 1,-1 1 0,1-1 0,0 1 0,0-1 0,0 1 0,-1-1 0,1 1 0,0 0 0,0-1 0,0 1-1,0 0 1,-1 1 0,-2 2 72,0 0-1,0 1 1,1-1-1,-4 7 1,-4 9 209,1 1-1,1 0 1,1 1 0,-10 41 0,11-35-234,-10 53 203,-2 5 380,16-75-611,-1 1-1,0-1 0,-1 0 0,0-1 0,-10 15 0,13-23-166,1 0 0,-1 0-1,0 0 1,0 0-1,0 0 1,-1-1 0,1 1-1,0-1 1,-1 1 0,1-1-1,-1 0 1,1 0 0,-1 0-1,0 0 1,1 0-1,-1-1 1,0 1 0,1-1-1,-1 0 1,0 0 0,0 0-1,-3 0 1,-4-1 105,0-1 1,0 0-1,0 0 0,-17-7 1,13 3-135,0 0 0,1 0 0,-17-11 0,24 13-16,0-1 0,1 1 0,-1-1 1,1 0-1,0 0 0,0 0 0,1-1 0,-1 0 0,-2-6 0,-1-2-36,0-1-1,1 0 1,1-1-1,1 1 1,0-1-1,-3-21 1,6 24 0,0-1 0,1 0 0,0 0 0,2-16 1,1 6 28,2 1 0,0-1 1,1 1-1,1 0 0,1 0 1,1 0-1,17-33 0,-22 52 21,0 0 0,-1 1 0,1-1 0,1 0 0,-1 1 1,0 0-1,1 0 0,0 0 0,0 0 0,0 1 0,0-1 0,0 1 0,0 0 0,1 0 0,-1 0 0,1 1 0,-1 0 0,1 0 0,0 0 0,-1 0 0,1 1 0,0-1 0,0 1 0,7 1 0,9 2 75,1 0-1,-1 1 0,0 2 0,22 8 0,-23-8 65,80 32 652,-68-24-496,0-2-1,67 16 0,-90-27-247,0 0 0,-1 0-1,1-1 1,0-1-1,0 1 1,-1-1-1,1-1 1,10-2-1,-12 1-215,0 1 1,0-1-1,-1 0 0,9-5 0,-11 5-526,0 0-1,0 0 1,0 0-1,0-1 0,0 1 1,4-7-1,-1-4-3722,-7 13 3754,1-1-1,0 0 0,-1 1 1,1-1-1,0 1 0,0-1 1,0 1-1,0 0 0,0-1 1,0 1-1,0 0 0,2-2 1,14-6-4892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2:45.1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32 121 3232,'0'0'5728,"-14"-8"-128,13 7-5281,0 0 0,0 1 0,-1-1 0,1 1 0,0-1 0,0 1 0,0-1 0,-1 1 0,1 0 1,0 0-1,-4-1 1328,24-2-1285,12-9-43,-23 8-184,1 0 0,1 1 0,9-2 0,-5 2-38,5-1-44,1 0 0,31 0 0,32-3 1064,3 0-298,-33 7-414,-51 0-474,-3-2-1736,1-1 368,-1 1 0,0-1 0,0 1 0,0-1 0,0 1 0,-3-4 0,-4-9-4528,8 7 2600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2:45.7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38 3136,'-4'-3'14306,"11"5"-8680,-1 0-8300,16 1 3093,-1-1 0,0 0 0,1-2 0,0-1 0,30-4 0,1 0-266,90-2 8,134-14-2792,-249 14-4323,-37 10-315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2:48.2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21 2240,'0'0'462,"-1"-11"7112,1 11-7432,0-1 1,0 1-1,0 0 1,0-1-1,0 1 1,0-1-1,0 1 1,0 0-1,0-1 1,-1 1-1,1-1 1,0 1-1,0 0 1,-1-1-1,1 1 1,0 0-1,0-1 1,-1 1-1,1 0 0,0 0 1,-1-1-1,1 1 1,-1 0-1,1 0 1,0 0-1,-1-1 1,1 1-1,-1 0 1,1 0-1,-1 0 1,-11 0 1510,11 14-1200,-5 27 350,-1 62 0,2 363 1634,0-199-1338,5-252-1225,0-12-576,0-10-316,0-48-7515,0 35 5675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2:49.0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412 1 4640,'-4'9'6712,"-7"2"-3712,-19 15-2079,17-15 237,-178 177 1866,181-177-2954,-23 22 87,3 1 0,1 2 1,-28 45-1,56-80-144,1-1-1,-1 1 1,1-1 0,0 1 0,-1 0-1,1-1 1,0 1 0,0 0-1,0 0 1,-1-1 0,1 1-1,0 0 1,0-1 0,0 1-1,0 0 1,0 0 0,0-1 0,0 1-1,1 0 1,-1-1 0,0 1-1,0 0 1,0 0 0,1-1-1,0 2 1,0-1 8,0 1 1,0-1-1,0 0 0,1 0 0,-1 0 1,1 0-1,-1 0 0,0 0 1,1 0-1,0-1 0,1 2 0,7 1 70,0 0 1,1-1-1,10 1 0,-13-1-28,28 1 117,0-1-1,0-1 0,45-6 0,-50 3 70,43-5 188,36-2-122,-107 10-322,-2-1 0,0 0 0,0 0-1,-1 0 1,1 1-1,0-1 1,0 0 0,0-1-1,-1 1 1,1 0 0,0 0-1,0 0 1,0 0-1,-1-1 1,1 1 0,0 0-1,-1-1 1,1 1 0,0 0-1,-1-1 1,1 1-1,0-1 1,0 0 0,0 0-446,0 0 1,0 0-1,0-1 1,0 1-1,0 0 1,-1 0-1,1 0 1,-1 0-1,1-1 1,-1 1-1,1 0 1,-1-1-1,1 1 1,-1-3-1,0 2-213,1 0 0,-1 1 1,0-1-1,1 0 0,0 1 0,-1-1 0,1 0 0,0 1 0,0-1 0,0 1 0,2-3 0,5 0-3744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23:54:31.8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6 164 4320,'-5'-6'2553,"11"7"1362,15 2-2591,59-7 606,437-63 1060,-127 13-2609,-301 43-360,205-14-80,-285 24-337,14 2-34,-22-1 303,0 1-1,-1-1 0,1 0 0,0 0 0,0 1 1,-1-1-1,1 0 0,0 1 0,0-1 0,-1 1 1,1-1-1,0 1 0,-1-1 0,1 1 0,-1-1 1,1 1-1,0 0 0,-1-1 0,0 1 0,1 0 1,-1-1-1,1 1 0,-1 1 0,5 13-1418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2:49.5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69 4640,'-1'-3'339,"0"0"1,0 0 0,1 0-1,-1 0 1,1 0 0,0 0-1,0 0 1,0 0 0,0-5-1,13-26 8759,-11 39-8366,0 9 137,-4 16 283,-9 56 0,5-56-706,-2 57-1,8-83-435,0 0-1,0-1 1,-1 1-1,1 0 1,-1-1 0,0 1-1,0-1 1,0 0-1,-3 5 1,3-7-533,26-16-12930,-22 14 12667,11-3-3182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2:49.9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28 5632,'-1'-2'200,"-1"0"0,1 0 0,0 1 0,0-1 0,-1 0 1,1 0-1,-1 1 0,1-1 0,-1 1 0,0-1 0,0 1 0,0 0 1,0 0-1,0-1 0,0 1 0,0 1 0,0-1 0,-5-1 3520,16 34-712,-5-6-1847,-1-1 1,0 28-1,-3-39-878,-1 0 1,0 1-1,-1-1 0,0 0 1,-6 17-1,-9 26 617,10-30-553,-19 46 1,20-59-345,5-10-18,-1 1 0,1-1 0,-1 0 0,0-1 0,0 1 0,-5 5 0,7-9-39,0 0-1,0 1 0,-1-1 1,1 0-1,0 0 0,0 0 1,0 0-1,-1 0 1,1 0-1,0 0 0,0 0 1,-1 0-1,1 0 0,0 0 1,0 0-1,0 0 0,-1 0 1,1 0-1,0 0 1,0 0-1,-1 0 0,1 0 1,0 0-1,0 0 0,0 0 1,-1 0-1,1 0 0,0-1 1,0 1-1,0 0 0,-1 0 1,1 0-1,0 0 1,0 0-1,0-1 0,0 1 1,0 0-1,-1 0 0,1 0 1,0-1-1,0 1 0,-5-9-2327,2-29-6231,2 25 3552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2:50.7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9 387 3552,'-1'0'108,"1"0"0,0 0 0,-1 0 0,1-1 0,-1 1 0,1 0 0,-1 0 1,1-1-1,0 1 0,-1 0 0,1 0 0,0-1 0,-1 1 0,1 0 0,0-1 0,-1 1 0,1-1 0,0 1 1,0 0-1,-1-1 0,1 1 0,0-1 0,0 1 0,0-1 0,0 1 0,-1-1 0,1 0 0,3-16 4044,-1 12-3362,10-54 3585,16-50-658,-25 99-3464,1-1-1,1 1 0,0 0 1,0 0-1,1 0 1,0 1-1,14-16 0,-19 24-224,0 0 0,0 0-1,0 0 1,0 0 0,0 0-1,0 0 1,1 0 0,-1 0-1,0 0 1,1 1 0,-1-1-1,0 1 1,1-1-1,-1 1 1,1-1 0,-1 1-1,1 0 1,-1 0 0,1-1-1,2 1 1,-3 1-6,1-1 0,0 1 0,0 0 0,0-1 0,0 1 0,-1 0 0,1 0 0,0 0 0,-1 0 0,1 1 0,-1-1 0,1 0 0,2 3 0,3 6 48,-1-1-1,1 1 1,-2 0-1,7 15 1,-7-15 27,6 14 132,-2-5 22,0 0-1,1-1 1,1 0 0,1 0-1,21 25 1,-29-39-178,0 0 0,1-1 0,-1 1 1,1-1-1,0 0 0,0 0 0,0 0 0,1-1 0,-1 0 0,1 0 1,-1 0-1,1-1 0,0 1 0,-1-1 0,1-1 0,0 1 0,0-1 1,0 0-1,-1 0 0,1-1 0,0 0 0,0 0 0,0 0 0,9-4 1,-2 0 19,0-1 0,-1 0 1,1-1-1,-1 0 1,-1-1-1,0 0 0,0-1 1,0 0-1,11-14 0,27-35-268,72-113-1,-94 130-4118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3:14.5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448 59 3552,'0'0'45,"0"0"-1,0-1 1,0 1 0,0 0-1,0 0 1,0-1 0,0 1 0,0 0-1,0 0 1,0 0 0,0-1-1,0 1 1,1 0 0,-1 0-1,0 0 1,0-1 0,0 1 0,0 0-1,1 0 1,-1 0 0,0 0-1,0 0 1,0-1 0,0 1-1,1 0 1,-1 0 0,0 0 0,0 0-1,1 0 1,-1 0 0,0 0-1,1 0 1,1 0 73,-4 0 1414,6-4 859,-4 4-2338,0 0-1,1 0 1,-1 0-1,0 0 1,0 0-1,1 0 1,-1 0-1,0 0 1,0-1 0,0 1-1,1 0 1,-1 0-1,0 0 1,0 0-1,0 0 1,1-1-1,-1 1 1,0 0-1,0 0 1,0 0-1,0-1 1,1 1-1,-1 0 1,0 0-1,0-1 1,0 1-1,0 0 1,0 0 0,0-1-1,0 1 1,0 0-1,0 0 1,0-1-1,0 1 1,0 0-1,0 0 1,0-1-1,0 1 1,0 0-1,0 0 1,0-1-1,-3-3 1011,2 3-803,0 0 0,1 1 0,-1-1 0,1 0 0,-1 0-1,1 0 1,-1 0 0,1 0 0,-1 0 0,1 0 0,0-1 0,-1 1-146,1 1 1,-1-1-1,1 0 0,-1 0 1,1 1-1,-1-1 1,1 0-1,-1 1 1,0-1-1,1 1 1,-1-1-1,0 1 1,0-1-1,1 1 1,-1-1-1,-1 1 1,-15-9 1118,14 8-1015,0 0-98,-1 0 0,1 0 0,-1 0 0,0 0 0,1 1 1,-1 0-1,0 0 0,0 0 0,1 0 0,-1 0 0,0 1 0,1-1 1,-1 1-1,0 0 0,1 0 0,-5 3 0,-4 1 91,0 1 0,1 0-1,-15 11 1,-173 149 570,193-161-778,-2 3 22,-7 5 29,-22 26 0,33-36-41,2 1 0,-1 0 0,0-1 0,1 1 0,0 0 0,0 1 0,0-1 0,0 0 0,0 0 0,1 1 0,0-1 0,0 1 0,0 6 0,1-9 16,0 1 0,1 0 0,-1 0 0,1 0 0,-1-1 0,1 1 0,0 0 0,0-1 0,1 1 0,-1-1 0,1 1 0,-1-1 0,1 1 0,-1-1 0,1 0 0,3 2 0,-2-1-4,0 0 0,1 0 0,-1 0-1,1-1 1,0 0 0,0 0 0,0 0-1,0 0 1,8 2 0,4-1 39,0 0-1,0-1 1,0 0-1,0-2 1,0 0 0,0 0-1,0-2 1,0 0 0,0-1-1,0 0 1,-1-1-1,1-1 1,19-10 0,-28 12-88,0-1 1,0-1 0,-1 1 0,0-1 0,0 0 0,0-1 0,-1 1 0,0-1-1,0 0 1,0-1 0,-1 1 0,0-1 0,0 0 0,0 0 0,3-10-1,-4 6-3,0-1-1,0 1 1,-1-1-1,0 0 1,-1 1-1,-1-1 1,1 0-1,-2 0 1,-2-18-1,0-1 69,-3-16-41,5 43-30,0 0 1,0 0-1,0 0 0,0 1 1,-1-1-1,0 1 0,1-1 1,-1 1-1,-4-5 0,6 8 25,0-1-1,0 1 1,0 0 0,-1 0-1,1-1 1,0 1-1,0 0 1,0 0 0,-1 0-1,1-1 1,0 1-1,0 0 1,-1 0 0,1 0-1,0 0 1,-1-1-1,1 1 1,0 0-1,0 0 1,-1 0 0,1 0-1,0 0 1,-1 0-1,1 0 1,0 0 0,-1 0-1,1 0 1,0 0-1,0 0 1,-1 0 0,1 0-1,0 0 1,-1 0-1,1 0 1,-6 11 56,5-7-5,1 1 0,-1-1 0,1 0-1,0 8 1,0-4 4,2 11 133,0 1 0,1 0 1,1-1-1,0 0 1,2 0-1,12 29 0,-9-30-93,-5-8-38,0 0 1,1-1 0,1 1 0,-1-1-1,2-1 1,12 16 0,-15-20 18,1-1 0,-1 1 1,1-1-1,-1 0 0,7 3 1,-10-6-211,0 1 0,0-1 1,0 1-1,0-1 0,0 0 0,0 0 1,0 1-1,0-1 0,1 0 1,-1 0-1,0 0 0,0 0 1,0 0-1,0 0 0,0-1 1,0 1-1,0 0 0,0 0 0,0-1 1,0 1-1,0-1 0,0 1 1,0-1-1,0 1 0,0-1 1,-1 1-1,1-1 0,0 0 1,0 1-1,-1-1 0,1 0 0,0 0 1,-1 0-1,2-1 0,3-7-3663,0 1 1173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3:15.4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19 153 4992,'-18'0'8154,"18"-1"-7727,0 0 1,0 0-1,0 1 0,0-1 0,0 0 0,0 0 1,0 0-1,0 0 0,0 0 0,1 1 0,-1-1 0,0 0 1,1 0-1,-1 0 0,1 1 0,0-2 0,-1 1-436,1-1 95,-1 0-1,0 0 0,1 0 1,0 0-1,-1 0 0,1 1 0,0-1 1,0 0-1,0 0 0,0 1 1,2-3-1,17-19 248,-15 18-218,44-38 557,-42 37-645,0 2 0,0-1-1,1 1 1,0 0 0,0 1-1,0 0 1,0 0 0,0 0-1,0 1 1,1 1 0,12-2-1,-19 3-27,-1 0-1,1-1 1,-1 1-1,0 0 1,1 0-1,-1 0 1,0 0-1,1 0 1,-1 1 0,1-1-1,-1 0 1,0 1-1,1-1 1,-1 1-1,0-1 1,0 1-1,1 0 1,-1-1-1,0 1 1,0 0-1,0 0 1,0 0-1,0 0 1,0 0-1,0 0 1,0 0-1,0 0 1,-1 0-1,1 0 1,0 1-1,-1-1 1,1 0-1,-1 0 1,1 1-1,-1-1 1,1 0 0,-1 1-1,0-1 1,0 1-1,0 1 1,0 2 15,0 0 0,0-1-1,0 1 1,-1 0 0,0 0 0,0-1 0,0 1 0,-1 0 0,0-1 0,1 0 0,-4 5 0,-6 8 37,-27 31 0,8-10 34,-55 58 421,84-95-439,0 1 0,0-1 0,0 1 0,1-1 0,-1 0-1,0 1 1,0 0 0,1-1 0,-1 1 0,1-1 0,0 1 0,-1 3 0,11-4 402,12-2-293,-1-2 0,29-5-1,16-3-2204,-57 10 527,1 0-1,0 1 1,-1 0 0,16 3 0,-23-3 1179,-1 1 1,1-1-1,-1 0 0,0 1 1,1 0-1,-1-1 0,0 1 1,1 0-1,-1-1 0,0 1 1,2 2-1,11 15-6258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3:18.2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73 2144,'-14'3'1467,"0"-2"8186,14-1-9431,0 1 1,0 0 0,0 0 0,0 0-1,0-1 1,0 1 0,0 0-1,1 0 1,-1 0 0,0-1 0,1 1-1,-1 0 1,0-1 0,1 1 0,-1 0-1,1 0 1,-1-1 0,1 1 0,-1-1-1,1 1 1,-1-1 0,2 2 0,0-1-60,-1-1 1,1 1 0,-1-1-1,0 1 1,1-1 0,0 0 0,-1 0-1,1 1 1,-1-1 0,1 0 0,2-1-1,5 0-139,1-1 0,-1 0 0,13-5 0,-9 3 494,17-5-245,-1-2 0,30-15-1,-30 13-120,-17 9-69,-1 0-1,2 0 0,-1 1 0,0 1 1,24-2-1,67 4 198,-52 1-174,-50-1-143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3:18.8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38 2976,'-1'-6'13746,"2"6"-13459,10-2 3766,22 4-5600,-28-1 2991,27 0-885,0-2 0,0-1 0,37-6-1,10-2-366,102 0-473,-103 9-3699,-76 1 3267,-1-1 421,0 1 0,0 0 0,0 0 0,0 0 0,0 0 0,0 0 0,-1 0 0,1 0 0,0 0 0,0 1 0,0-1 0,0 0 0,-1 0 0,1 1 0,0-1 0,0 1 0,0-1 0,-1 1 0,1-1 0,0 1 0,-1-1 0,2 2 0,-1 8-6028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3:21.1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43 4480,'1'0'145,"-1"-1"0,0 0 0,0 0 1,1 1-1,-1-1 0,0 0 0,0 0 0,0 0 0,0 1 1,0-1-1,0 0 0,0 0 0,0 0 0,0 0 1,0 1-1,-1-1 0,1-1 0,0 1 323,1 0 0,-1 0 0,1 0 0,0 0 1,-1 0-1,1 1 0,0-1 0,0 0 0,0 0 0,-1 0 0,3 0 0,-1-1 368,-2 2-731,0 0-1,0 0 1,1-1-1,-1 1 1,0 0-1,0-1 1,0 1-1,0 0 0,1-1 1,-1 1-1,0 0 1,0-1-1,0 1 1,0 0-1,0-1 1,0 1-1,0 0 1,0-1-1,0 1 1,0 0-1,0-1 1,0 1-1,0-1 1,0 1-1,0 0 0,0-1 1,-1 1-1,1 0 1,0-1-1,0 1 1,0 0-1,0 0 1,-1-1-1,1 1 1,0 0-1,0 0 1,-1-1-1,1 1 1,0 0-1,0 0 1,-1-1-1,1 1 0,0 0 1,-1 0-1,1 0 1,0 0-1,-1 0 1,1-1-1,-1 1 1,0 0-42,1 0 0,-1 0 0,0 0 1,0 0-1,0 0 0,1 0 0,-1 0 1,0 0-1,0 0 0,1 1 0,-1-1 1,0 0-1,0 0 0,1 1 0,-1-1 0,0 0 1,1 1-1,-1-1 0,0 1 0,1-1 1,-1 1-1,1-1 0,-1 2 0,-1 1 24,0 1 1,0 0-1,1 0 0,0 0 0,0 0 0,0 0 0,0 0 0,0 1 0,1 4 1,-2 7 43,-8 117 638,7-59-514,0-35-100,-26 217 1119,-2-45-794,30-202-606,-3 13 293,4-21-236,0 0 0,0-1 0,0 1 0,0-1 0,0 1 0,0-1 0,0 1 0,-1-1 0,1 1 0,0-1 0,0 1 0,-1-1-1,1 1 1,0-1 0,-1 1 0,1-1 0,-1 1 0,1-1 0,0 0 0,-1 1 0,1-1 0,-1 0 0,1 1 0,-1-1-1,1 0 1,-2 1 0,2-1-64,-1-1 0,1 1 0,0 0-1,-1 0 1,1 0 0,0-1 0,-1 1 0,1 0-1,0-1 1,-1 1 0,1 0 0,0-1 0,0 1-1,-1 0 1,1-1 0,0 1 0,0-1-1,0 1 1,-1 0 0,1-1 0,0 1 0,0-1-1,0 0 1,-4-16-3099,1 5-461,-2 3 818,2 1-2175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3:21.9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449 1 3488,'-3'6'16043,"1"1"-17671,-2-2 1814,1-1 0,-1 1 0,0-1 0,0 0-1,-1 0 1,1-1 0,-1 1 0,0-1 0,-6 4-1,-9 6 80,-23 19 65,2 2-1,1 2 1,1 1-1,-43 55 1,47-51 13,20-24-255,0 0 1,1 1 0,1 0-1,1 2 1,-10 20 0,18-25 115,5-15-192,-1 1 0,0-1 0,0 1 0,0-1 0,0 0 0,0 1 0,0-1 0,1 0 0,-1 1 0,0-1 0,0 1 1,1-1-1,-1 0 0,0 1 0,0-1 0,1 0 0,-1 0 0,0 1 0,1-1 0,0 0 0,1 1 34,0 0-1,1-1 0,-1 1 1,1-1-1,-1 1 1,1-1-1,-1 0 0,4 0 1,-4 0-32,96-9 302,-14 1-200,162 5 454,-228 2-517,-1-1-1,0 0 0,1-1 0,16-6 1,-33 9-90,0 0 1,-1-1 0,1 1-1,0 0 1,0 0 0,-1-1 0,1 1-1,-1 0 1,1-1 0,0 1 0,-1-1-1,1 1 1,-1-1 0,1 1-1,-1-1 1,1 1 0,-1-1 0,0 0-1,1 1 1,-1-1 0,0 1 0,1-1-1,-1 0 1,0 0 0,0 1-1,1-2 1,-3-19-4119,0 5 543,2 4-313,0 4 1312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3:22.3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54 3808,'0'-3'233,"1"1"1,-1-1-1,0 1 0,1-1 1,-1 1-1,1-1 1,-1 1-1,1-1 0,0 1 1,0 0-1,1-1 1,0-1-1,15-16 8759,-17 34-6395,-8 201 1345,7-196-3846,-1 1 0,-6 25 1,3-18-226,5-25 3,-1 0 1,0 0-1,0 0 1,0 0-1,0 0 1,0-1 0,0 1-1,-3 2 1,-3 1-3923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23:54:32.5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17 4800,'-1'-1'126,"1"0"0,0 1 1,0-1-1,-1 0 0,1 0 0,0 0 1,0 0-1,0 1 0,0-1 0,0 0 1,0 0-1,1 0 0,-1 0 1,0 0-1,0 1-75,0-1 0,0 1 0,0 0 0,0 0 0,0 0 0,0 0 0,0 0 0,0 0 0,0-1 0,0 1 0,0 0 0,0 0 0,0 0 0,0 0 0,0 0 0,0 0 0,0 0 0,0-1 0,1 1 0,-1 0 0,0 0 0,0 0 0,0 0 0,0 0 0,0 0 0,0 0 0,0 0 0,0 0 0,0-1 0,0 1 0,1 0 0,-1 0 1,0 0-1,0 0 0,0 0 0,0 0 0,0 0 0,0 0 0,1 0 0,-1 0 0,0 0 0,0 0 0,0 0 0,0 0 0,0 0 0,0 0 0,0 0 0,1 0 0,-1 0 0,0 0 0,0 0 0,0 0 0,0 0 0,0 0 0,0 0 0,1 1 0,-1-1 0,6 8 1385,-5-6-1271,1 1 1,0-1-1,-1 0 0,0 1 0,1-1 0,0 5 0,4 19 448,-1-1 1,-2 1-1,0 0 1,-2 48-1,1 9-59,18 226 299,-20-301-770,1 2 133,0 1 0,3 13 0,-4-24-193,0 1-1,0-1 0,0 0 1,0 0-1,0 0 1,0 1-1,0-1 1,0 0-1,0 0 1,0 0-1,0 0 0,1 1 1,-1-1-1,0 0 1,0 0-1,0 0 1,0 0-1,0 1 1,0-1-1,0 0 0,1 0 1,-1 0-1,0 0 1,0 0-1,0 0 1,0 0-1,1 0 0,-1 1 1,0-1-1,0 0 1,0 0-1,1 0 1,-1 0-1,0 0 1,0 0-1,0 0 0,0 0 1,1 0-1,-1 0 1,0 0-1,0 0 1,1 0-1,8-8 625,9-16-116,-15 19-525,6-7 57,-2-2-1,9-18 1,2-3-101,-3 8-102,-6 7 76,2 2 1,0-1-1,1 2 0,23-26 0,-34 41 32,1 1 1,0-1-1,0 1 0,0-1 0,0 1 1,0 0-1,0 0 0,0 0 0,0 0 1,0 0-1,1 0 0,-1 0 0,4 0 1,-4 1 17,-1 0 0,0 0 0,0 0 0,1 0 0,-1 0 0,0 1 1,1-1-1,-1 0 0,0 1 0,0-1 0,0 1 0,1-1 0,-1 1 0,0 0 0,0-1 1,0 1-1,0 0 0,0 0 0,0 0 0,0 0 0,0 0 0,-1 0 0,1 0 1,0 0-1,0 1 0,2 5 31,0-1 0,0 1 0,-1-1 0,0 1 1,0 0-1,-1 0 0,0 0 0,0 0 0,0 7 0,-1 12 72,-4 29 0,1-21-49,2-3-5,1-15 19,-1-1 0,-3 18 0,3-31-98,1-1-1,-1 0 0,1 1 0,-1-1 0,1 0 0,-1 0 0,0 1 1,0-1-1,0 0 0,0 0 0,0 0 0,-2 1 0,3-1-52,0-1-1,0 0 0,0 0 0,0 0 1,0 0-1,-1 1 0,1-1 0,0 0 1,0 0-1,0 0 0,0 0 0,-1 0 1,1 1-1,0-1 0,0 0 0,0 0 1,-1 0-1,1 0 0,0 0 0,0 0 1,-1 0-1,1 0 0,0 0 0,0 0 1,0 0-1,-1 0 0,1 0 0,0 0 1,0 0-1,-1 0 0,1 0 0,0 0 1,0 0-1,0-1 0,-1 1 0,1 0 1,0 0-1,0 0 0,0 0 0,-1 0 1,1 0-1,0-1 0,0 1 0,0 0 1,0 0-1,0 0 0,-1-1 0,1 1 1,0 0-1,0 0 0,0 0 0,0-1 1,0 1-1,0 0 0,0 0 0,0 0 1,0-1-1,0 1 0,0 0 0,0 0 1,0-1-1,0 1 0,0 0 0,0 0 1,0-1-1,3-6-2243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3:22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91 4320,'-2'-2'285,"1"0"1,0-1-1,-1 1 1,1 0 0,0-1-1,0 1 1,0-1-1,1 1 1,-1-1-1,1 0 1,-1 1-1,1-1 1,0 0-1,0 1 1,0-1-1,0 0 1,0 1-1,1-1 1,-1 0-1,1 1 1,0-1 0,0 1-1,0-1 1,0 1-1,1-3 1,0 2 771,0-1 1,0 1 0,0 0 0,0 0-1,5-4 1,-2 20 1022,-2-2-1712,0 0 1,-1 0-1,-1 0 0,0 1 1,-1 22-1,-10 58 771,6-65-813,-1-3-116,-1 1 0,-1-1 0,-12 26 0,7-17-133,11-29-222,-1-1 0,1 0 0,-1 0 0,1 0 0,-1 0 0,0 0 0,0-1 0,0 1 0,-1-1-1,-4 5 1,6-6-164,0-1 0,0 1 0,0 0 0,0-1 0,0 1 0,0-1 0,0 0 0,0 1 0,0-1 0,0 0 0,0 0 0,0 0 0,0 1 0,0-1 0,0 0 0,0 0 0,0-1 0,-1 1 0,1 0 0,0 0 0,0 0 0,0-1 0,0 1 0,0-1 0,0 1 0,0-1 0,0 1 0,0-1 0,1 1 0,-1-1 0,0 0 0,0 1 0,0-1 0,1 0 0,-1 0 0,0 0 0,0-1 0,-5-7-5803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3:23.8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9 222 3488,'-9'-3'15485,"20"0"-14773,-9 2-334,2-2-172,0 0 1,-1-1-1,1 1 0,-1-1 0,0 0 0,0 0 0,-1 0 0,1-1 0,-1 1 0,3-8 0,9-14 61,-5 11-96,5-6 183,24-28 0,-33 43-300,0 1 0,1-1-1,-1 1 1,1 1 0,0-1 0,1 1 0,-1 0 0,1 1 0,9-5 0,-13 8-27,-1-1 0,1 0 0,-1 1 0,1-1 0,-1 1 0,1 0 0,-1 0 0,1 0 0,0 0 0,-1 1 0,1-1 0,-1 0 0,1 1 0,-1 0 0,1 0 0,-1 0 0,0 0 0,1 0 0,-1 0-1,0 1 1,0-1 0,0 1 0,4 2 0,2 4 89,0 1 0,-1 0 0,0 0 0,7 11 0,-2-3 44,-4-6-71,4 6 199,0-1 1,17 16-1,-26-28-211,1-1 0,0 0 1,0 0-1,0 0 0,0 0 0,0 0 0,1-1 0,-1 0 1,1 0-1,-1 0 0,1 0 0,0-1 0,0 0 1,5 1-1,-1-2 5,0 0 0,1-1 0,-1 0 1,0 0-1,0-1 0,0 0 0,0 0 0,0-1 0,-1 0 1,1-1-1,-1 0 0,0-1 0,16-10 0,-10 4-435,0 0-1,14-15 1,22-30-4462,-29 33-929,8 2 1755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3:28.3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3 314 3552,'0'-1'217,"-1"0"0,1-1 1,0 1-1,-1-1 0,1 1 0,0 0 1,0-1-1,0 1 0,0-1 0,0 1 0,0-1 1,1 1-1,-1 0 0,0-1 0,1-1 1,2-18 8882,7 42-7202,29 87-255,-20-60-1211,-3-13-114,26 45 1,-33-63-194,-14-39 611,0 0 0,-2-35 0,2-114-613,5 121-39,-2 22-57,2 1 0,1 0 0,1-1 0,11-47 0,-12 71-14,1 0 1,0 0 0,0 0-1,0 0 1,0 0 0,1 1-1,0-1 1,-1 1 0,1-1-1,1 1 1,-1 0 0,0 1-1,1-1 1,-1 0 0,1 1-1,0 0 1,0 0 0,0 0-1,0 0 1,0 1 0,0-1-1,1 1 1,4-1 0,-4 1 26,0 0 0,0 1 0,-1-1 0,1 1 0,0 0 0,0 1 0,0-1 0,0 1 0,0 0 0,-1 0 0,1 0 0,0 1 0,-1-1 0,1 1 0,-1 0 0,1 1 0,-1-1 0,0 1 0,0-1 0,6 7 0,2 5 84,-1 1 1,-1 1 0,0-1-1,-1 2 1,8 20 0,-1-4 55,-8-20-1238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3:29.0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4 2720,'-9'-3'15545,"4"9"-17069,-2 3 2187,-2 2-222,1-1 0,0 2 0,-8 15-1,12-19-360,0 0-1,1 0 1,0 0-1,1 0 0,0 0 1,0 1-1,1-1 0,-1 1 1,2-1-1,0 1 0,0 0 1,0-1-1,1 1 1,0-1-1,1 1 0,3 12 1,-4-18-60,0-1 0,0 0 0,1 0-1,-1 0 1,0 0 0,1 0 0,-1 0 0,1 0 0,-1 0 0,1 0 0,0-1 0,0 1 0,0-1 0,0 1 0,3 1 0,-4-3 7,1 1 1,-1-1-1,1 1 1,-1-1-1,1 1 1,-1-1 0,1 0-1,-1 0 1,1 1-1,-1-1 1,1 0-1,-1-1 1,1 1 0,-1 0-1,1 0 1,-1-1-1,1 1 1,-1 0-1,1-1 1,-1 0-1,0 1 1,1-1 0,-1 0-1,3-1 1,8-10 88,0 0 0,-1-1 0,0 0 0,17-28 0,-25 37-67,-3 4-49,3-5 53,1-1 1,-1 1-1,0-1 1,0 1-1,2-9 1,-4 12-39,-1 0 0,0 1 0,1-1 0,-1 0 0,0 1 1,0-1-1,0 0 0,0 1 0,-1-1 0,1 0 0,0 1 1,-1-1-1,1 1 0,-1-1 0,1 0 0,-1 1 0,0-1 0,0 1 1,0 0-1,1-1 0,-1 1 0,-1 0 0,1-1 0,0 1 0,-2-2 1,-1-1-1,-1 1 1,1 0 0,-1 0-1,1 0 1,-1 0 0,0 1-1,0-1 1,0 1 0,0 0-1,0 1 1,-1 0 0,1-1 0,0 1-1,-1 1 1,1-1 0,-8 1-1,-7-1 183,12-1-1332,0 2-4127,31-4-2125,6 3 2154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3:30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41 173 3808,'-9'-3'11395,"5"-2"-8849,3 3-2388,1 0 0,-1 0 1,1 0-1,-1 0 0,1 0 0,-1 0 1,1 0-1,0 0 0,0 0 0,0 0 1,0 0-1,1 0 0,-1 0 0,0 0 1,1 0-1,-1 0 0,1 0 0,0 1 1,0-1-1,0 0 0,0 0 0,0 0 1,0 1-1,3-4 0,3-4-49,1 0 0,17-16-1,-15 16-42,1 1 0,0-1 0,0 2 0,24-12 0,-28 15-74,0 1 0,1 1 0,-1 0-1,0 0 1,1 0 0,-1 1 0,1 0 0,0 0 0,-1 1-1,12 0 1,-18 0 19,0 0-1,1 1 1,-1-1-1,0 0 1,0 0-1,0 1 1,0-1-1,0 1 1,0-1-1,1 1 1,-1-1-1,0 1 1,-1 0-1,1-1 1,0 1-1,0 0 1,0 0-1,0 0 0,0-1 1,-1 1-1,1 0 1,0 0-1,0 2 1,0-1-4,-1 1 0,1-1 0,-1 0 0,1 1 0,-1-1 0,0 0 0,0 1 1,0-1-1,0 0 0,-1 1 0,0 2 0,-1 3-11,0 0 0,-1-1 0,0 1 0,0-1 0,-1 1 1,-4 7-1,-7 3 91,0-1 0,0 0 0,-28 23-1,39-37-87,-9 8 43,-19 12-1,18-14 32,-19 17 1,15-11 62,10-9-63,0 1 0,1 0 0,0 0 0,-8 10 0,15-16 172,26 6 705,-19-6-795,1-1 0,-1 0 1,0 0-1,0-1 1,11-2-1,6-1 294,24-2-181,118-16-2189,-164 22 1085,0-1 1,0 1-1,1 0 1,-1 0 0,0 0-1,0 0 1,0 0 0,0 0-1,0 1 1,4 0 0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3:33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 4896,'-1'7'12102,"2"-2"-10754,-9 35 865,2 37-902,-1-5-856,6-19-282,-8 451 1814,9-535-20456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3:34.5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0 149 3328,'3'-21'14093,"-2"20"-13381,12-6 8873,-3 3-11361,-8 4 521,130-40 2925,-48 16-1217,-48 15-215,72-11 1,39 8-84,-55 5-169,26 4-471,-114 3 400,-13 8-3750,2-5 1889,-1 0-1,1 0 0,-17 3 1,-15 2-6155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3:37.4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4 3328,'5'-4'13745,"-5"9"-12328,5 107-46,-10 58-166,0 82 774,4-235-1849,1-13-96,-1 0 1,1 1 0,0-1 0,0 0-1,0 1 1,0-1 0,1 0-1,0 0 1,0 0 0,2 8 0,-2-11 18,3-14-7174,0 2 4376,-4 0-2711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3:38.0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92 4480,'-8'1'11359,"17"3"-4784,0-1-8638,31-2 2794,-19-1-544,470-35 1574,-223 10-1394,-118 15-212,141-12 308,-268 19-451,36-2-1544,-69 13-2943,7-5 3345,-18 11-6299,-3 4 2224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3:40.9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37 2976,'-15'-14'3072,"16"14"-2888,-1 0 0,1 0 0,-1-1 0,0 1 0,0 0 0,1-1 0,-1 1 0,0 0 0,0-1 0,1 1 0,-1 0 0,0-1 0,0 1 0,0 0 0,1-1 0,-1 1 0,0-1 0,0 1 0,0-1 0,0 1 0,0 0 0,0-1 0,0 1 0,0-1 0,0-13 5557,0 16-5171,-6 106 1944,-1 8-1022,-1 85-410,8 162 92,0-362-182,-1-2-752,-3-8-198,0 1 1,1 0 0,0-1 0,0 0-1,1 1 1,0-1 0,1 0 0,-1-16-1,4-75-156,-2 93 78,2-10 0,-1 1 0,2 0 1,0 0-1,1 0 0,11-26 0,-11 32 4,0 1 0,1 1 1,0-1-1,0 1 0,1-1 0,0 1 0,1 1 0,-1 0 1,2 0-1,11-10 0,-7 9 5,0 0 0,1 1 0,0 1 0,0-1 0,0 2 0,1 0 0,0 1 0,0 0 0,0 1-1,0 1 1,1 0 0,-1 1 0,26 1 0,-37 0 23,0 0 0,0 0 0,0 1 0,0-1 1,0 1-1,0 0 0,0 0 0,0 0 0,-1 0 0,1 1 0,0-1 0,-1 1 0,1-1 0,-1 1 0,0 0 0,1 0 0,-1 0 0,0 0 0,0 1 0,0-1 0,2 4 0,-2-2 26,-1 0 0,1 0 0,-1 0-1,1 0 1,-1 1 0,-1-1 0,1 0 0,0 1-1,-1-1 1,0 0 0,0 1 0,0-1 0,-1 1-1,-1 5 1,0 0-19,-1-1 1,0 0-1,-1 1 0,0-1 0,0-1 0,-1 1 0,0-1 0,-1 1 1,-12 13-1,6-8 54,-2-1 1,0-1 0,0 0 0,-21 13-1,22-17-42,-1-1 1,0-1-1,0 0 0,-1-2 0,1 1 1,-27 3-1,38-7-21,1-1 0,-1 1 0,0 0 0,1 0 0,-1 0 0,1 0 0,0 0 0,-4 2 0,6-3 1,-1 1 1,1-1-1,-1 1 0,1 0 0,0-1 0,-1 1 0,1 0 1,0-1-1,-1 1 0,1 0 0,0-1 0,0 1 0,-1 0 1,1-1-1,0 1 0,0 0 0,0 0 0,0-1 0,0 1 1,0 0-1,0 0 0,0-1 0,1 1 0,-1 0 0,0-1 0,0 1 1,1 0-1,-1-1 0,0 1 0,1 0 0,-1-1 0,1 2 1,5 7 58,-1 0 0,2 0-1,-1-1 1,1 0 0,0 0 0,16 13 0,57 35 323,-24-18 31,-50-33-491,-4-3-116,0 0 1,1 0 0,-1 0 0,0-1 0,0 1 0,1-1 0,-1 0 0,4 2 0,-14-2-1884,7-1 1787,1 0 0,-1 1 0,1-1 0,-1 0 0,1 0 0,-1 0 0,1 0 0,-1 0 0,0 0 0,1 0 0,-1 0 0,1 0 1,-1 0-1,1 0 0,-1 0 0,1 0 0,-1 0 0,1-1 0,-1 1 0,1 0 0,-1 0 0,1-1 0,-1 1 0,1 0 0,0-1 1,-1 1-1,1 0 0,-1-1 0,1 1 0,0 0 0,-1-2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23:54:32.9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650 5 4480,'-15'-4'1445,"14"4"-1423,1 0-1,0 0 1,0 0-1,-1 0 1,1 0-1,0 0 1,0 0-1,-1 0 1,1 0 0,0 0-1,-1 0 1,1 0-1,0 0 1,0 0-1,-1 0 1,1 0-1,0 0 1,0 0-1,-1 1 1,1-1-1,0 0 1,0 0 0,-1 0-1,1 0 1,0 1-1,-64 34 3302,6 5-1149,-63 57 0,33-23-1178,59-53-755,-1-1 1,0-2 0,-1-1 0,-1-1-1,-66 23 1,87-35-290,-19 6 182,24-10-1711,14-7-2260,11-7 344,6 2 1152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3:41.6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69 4992,'2'0'3025,"-2"0"-2970,4-6 4260,9-13-910,-8 14-3084,0 0 1,1 0 0,-1 0 0,1 1-1,0 0 1,0 0 0,0 1 0,10-5-1,-16 8-307,1 0 0,-1 0 0,1 0 0,-1-1 0,0 1 0,1 0 0,-1 0 0,0 0 0,1 0 0,-1 0 0,1 0 0,-1 0 0,0 0 0,1 0 0,-1 1 0,0-1 0,1 0 0,-1 0 0,1 0 1,-1 0-1,0 0 0,1 1 0,-1-1 0,0 0 0,1 0 0,-1 1 0,0-1 0,0 0 0,1 0 0,-1 1 0,0-1 0,0 0 0,0 1 0,1-1 0,-1 0 0,0 1 0,0-1 0,0 1 0,0-1 0,0 0 0,1 1 0,1 16 592,-3-9-431,0-1 0,0 1 0,-1 0-1,0 0 1,0 0 0,-1-1 0,0 0 0,-4 8-1,2-4-86,1 1-1,-4 12 0,7-22-98,1 0 1,0 0 0,0 0-1,0 0 1,0 0 0,0 0-1,0 0 1,0 0 0,1 0-1,-1 0 1,1 0 0,0 0-1,-1 0 1,1 0 0,0 0-1,0 0 1,0 0 0,0-1-1,1 1 1,-1 0 0,0-1-1,1 1 1,-1-1 0,1 1-1,3 1 1,3 3 30,2 0 0,-1-1 1,18 8-1,-10-5 13,-15-8 84,-3 2-41,1-1 0,-1 0 0,1 0-1,-1 1 1,1-1 0,-1 0-1,0 0 1,1 0 0,-1 0 0,0 0-1,0 0 1,0 0 0,0 0 0,0 0-1,-1 1 1,-16 10 334,13-10-376,1 0 0,0 0 1,-1-1-1,1 0 0,-1 0 1,0 0-1,1 0 0,-1-1 1,0 0-1,1 0 0,-1 0 1,-4-1-1,4 1-493,0-1 1,1 0 0,-1 0-1,1-1 1,-1 1-1,-6-5 1,10 6 434,-15-8-4373,10 7-942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3:43.3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12 120 5728,'-12'-22'12330,"15"26"-12170,1 0-1,-1 0 1,-1 0-1,1 0 1,0 1-1,-1-1 1,0 1 0,0 0-1,-1 0 1,1-1-1,0 6 1,1 10 155,2 30-1,-4-39-159,0 113 609,-1-70-430,-3-14-313,1-25 329,2 24-1,-14-28 355,11-55 64,3-270-458,0 303-333,1 1-1,0-1 1,0 0 0,1 1 0,6-19 0,-7 24 21,1 1 0,0 0 0,0 0 0,0-1 0,1 1 0,-1 1 0,1-1 0,0 0 0,0 1 0,0-1 0,0 1 0,1 0 0,0 0 0,-1 0 0,8-3 0,-5 3 34,0 0 0,0 1 0,1-1 1,-1 2-1,1-1 0,7-1 0,-10 3-1,-1 0 0,1 0-1,0 0 1,-1 0 0,1 0 0,-1 1-1,1 0 1,-1 0 0,1 0 0,-1 0 0,1 0-1,-1 1 1,6 2 0,1 3 80,-6-6-84,-1 1 0,0 0-1,0 0 1,0 0 0,0 1 0,3 3 0,30 29 799,-35-34-783,1 4 399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3:50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233 157 2720,'1'-2'77,"3"-4"550,0 1 0,-1-1 1,0 0-1,0 0 0,0 0 1,-1-1-1,0 1 1,0-1-1,0 1 0,-1-1 1,0-7-1,9-58 6781,-10 81-6176,-4 2-918,0 0-1,-1 0 1,-6 12 0,-6 14 207,-42 90 319,29-66-492,-28 85 0,28-34 201,-22 155 0,51-260-491,0 0-1,0 0 0,1 0 0,0 1 1,0-1-1,1 0 0,1 9 0,-1-13-32,0 0-1,0-1 1,0 1-1,0-1 1,0 1-1,0-1 1,1 1-1,-1-1 1,1 0 0,0 0-1,0 1 1,0-1-1,0-1 1,0 1-1,0 0 1,0 0-1,1-1 1,-1 1-1,0-1 1,1 0-1,3 2 1,3 0 63,1-1 1,0 0 0,-1 0 0,1-1 0,12 1-1,53-4 389,-18-1-126,-26 3-203,-5-1-57,41 5 0,-56-5-1029,-17 2-3153,4-1 3168,0 0-1,-1 0 1,1-1 0,-1 1-1,1 0 1,0-1 0,0 0-1,-1 1 1,1-1-1,-4-2 1,-6-2-1997,-10-2-1517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3:51.3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57 2496,'7'-4'14358,"5"6"-15157,-6-1 2525,14 0-853,0-1-1,0-1 1,0-1 0,29-7 0,7 1-240,197-17 878,-123 14-1075,-61 10-874,-69 2 162,0 0 1,0-1-1,0 1 0,-1 0 0,1-1 0,0 1 0,0 0 1,0-1-1,-1 1 0,1 0 0,0-1 0,-1 1 0,1 0 0,-1-1 1,1 1-1,0-1 0,-2 2 0,-16 18-7262,0 0 3460,-8 0-364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3:53.7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377 13 3808,'0'0'1227,"-18"0"4036,6-4-3052,1 0-998,-7 2-51,0 0-1,0 1 1,-29 3-1,30 0-925,1 0-1,-1 2 0,1 0 0,0 0 0,0 2 1,0 0-1,-15 8 0,21-7-6,0 0 1,0 0-1,0 1 0,-14 15 1,21-20-222,1 0 0,-1 0 0,1 0 1,-1 1-1,1-1 0,0 1 0,0-1 1,1 1-1,-2 4 0,2-6 0,1 0 0,-1 0-1,1 0 1,-1 0 0,1 0-1,0 1 1,0-1 0,0 0 0,0 0-1,1 0 1,-1 0 0,0 0 0,1 0-1,0 0 1,-1 0 0,1 0 0,0 0-1,1 2 1,0-1 29,0 1 0,0-1 0,1 0 1,-1 0-1,1 0 0,0-1 0,-1 1 0,1-1 0,0 1 0,0-1 0,1 0 1,-1 0-1,0 0 0,1-1 0,-1 1 0,1-1 0,0 0 0,-1 0 0,1 0 1,0 0-1,0 0 0,-1-1 0,1 0 0,0 0 0,4 0 0,-6 0-15,4 0 43,0 0-1,0 0 0,0 0 1,0-1-1,0 0 1,0 0-1,0 0 1,0-1-1,-1 0 1,10-3-1,-7-1-56,0 0 0,-1 0 0,1 0-1,7-10 1,-13 13 1,0 0 0,1 0 0,-1 0-1,0 0 1,-1-1 0,1 1 0,-1-1-1,1 1 1,-1-1 0,0 1 0,-1-1-1,1 0 1,0 1 0,-1-6 0,0-83 508,10 112 182,-6-5-553,2 0 0,-1 0 0,10 15 1,-11-23-92,-1-1 0,1 0 0,1-1 0,-1 1 0,1-1 0,0 1 0,0-2 0,1 1 0,8 6 1,-1-2 57,-9-6-51,0-1-1,0 1 1,0-1-1,0 0 1,0 0-1,9 3 1,-1-2 56,-4-1-43,0 0 1,0 0-1,0-1 1,10 1 0,9-2-668,-45-9-9024,-1 10 1893,7 3 2769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3:54.4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10 7712,'-6'-9'4833,"8"14"-2985,-2-4-1793,11 23 2501,0-1-1139,-4 6-381,4 14 146,-7-34-954,-1 0 0,0 0 0,0 0 0,-1 1 0,-1 0 0,1-1 0,-1 17 0,-1-25-207,0 0 0,0-1 0,0 1 1,0 0-1,0 0 0,0-1 0,0 1 0,0 0 0,0-1 0,0 1 0,1 0 0,-1-1 0,0 1 0,1 0 0,-1-1 0,0 1 0,1 0 0,0 0 0,-1-1-1,0 0 0,1 0-1,-1 0 1,0 0 0,0 0-1,1-1 1,-1 1 0,0 0-1,0 0 1,1 0-1,-1 0 1,0-1 0,0 1-1,0 0 1,1 0 0,-1 0-1,0-1 1,0 1 0,0 0-1,0 0 1,0-1-1,1 1 1,-1 0 0,0 0-1,0-1 1,0 1 0,0 0-1,0 0 1,0-1 0,0 1-1,0 0 1,0-1-1,0 1 1,0 0 0,0 0-1,0-1 1,0 1 0,-1 0-1,1 0 1,0-1 0,1-2-67,-1 1-1,1-1 1,0 0 0,0 1 0,0-1 0,0 1 0,0-1 0,1 1 0,-1 0 0,1-1 0,3-3 0,5-8 4,-4 5 46,1 1 1,0-1 0,1 1 0,0 1 0,0-1-1,16-10 1,-23 17 28,1 0 1,0 0-1,0 0 0,0 0 0,0 0 0,1 1 0,-1-1 0,0 0 0,4 1 0,8-4 218,-12 4 123,7 11 315,-6-3-527,-1 0 0,0 0 0,0 1 0,-1-1-1,0 0 1,0 1 0,-1-1 0,0 0 0,-2 10 0,1 9-26,1-13-108,1-10-75,-1 0-1,0-1 1,0 1-1,0-1 0,0 1 1,-1 0-1,1-1 1,-1 1-1,-2 5 1,2-7-795,33 13-20831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3:55.3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216 1 3712,'0'0'10389,"-4"4"-7669,-15 26 248,-4 7-1606,5-14-994,0 1 0,2 0 0,1 1 0,1 1 0,1 0 0,-13 40 0,13-26-224,2 0 0,3 0 0,0 1 0,3 0 0,1 0 0,3 62 0,3-87-101,1-1-1,0 1 1,8 22-1,20 44 236,36 47 144,-56-107-233,-8-13-7578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3:56.3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9 5984,'-8'-8'11498,"8"9"-10661,-12 191 3018,5-111-3544,3-22-102,-14 160 616,17-181-760,1-26 25,0-1 1,-3 20-1,3-20 236,0-10 47,-6-10-661,4-4 249,0 0 1,0 0 0,2 0-1,1-24 1,0 6 27,1 3-107,0-1 0,3 1 0,10-41-1,-8 40 54,-4 18 13,0 1 0,1 0 1,0 0-1,0 0 1,1 0-1,1 0 1,0 1-1,0 0 0,14-16 1,-15 20 46,0 0 1,0 1-1,0-1 1,1 1-1,0 0 1,0 1-1,0-1 1,0 1-1,0 0 1,0 1-1,1-1 1,-1 1 0,1 1-1,0-1 1,0 1-1,11-1 1,-13 3 16,-1 0 0,1-1 1,-1 2-1,1-1 1,-1 0-1,0 1 1,0 0-1,1 0 0,-1 0 1,-1 0-1,1 1 1,0 0-1,0-1 1,-1 1-1,0 1 0,0-1 1,0 0-1,0 1 1,3 4-1,-2-3-2,-1 0 0,0 0 0,0 0 1,0 1-1,-1-1 0,0 1 0,0-1 0,0 1 0,-1 0 0,1 0 0,-1 0 0,-1 0 0,1 0 1,-1 7-1,-1-8 21,0 0 0,-1 0 0,1 0 0,-1-1 0,0 1 0,0 0 0,0-1 1,-1 1-1,1-1 0,-1 0 0,0 1 0,-1-2 0,1 1 0,-1 0 0,1-1 1,-9 7-1,-4 0-97,-1 0 0,0 0 1,-20 7-1,12-5 29,-3-1 114,20-9-132,0 1 1,0 1-1,-8 4 0,14-7 48,0 1-1,0-1 0,0 1 0,0-1 0,0 1 0,0 0 1,1 0-1,-1 0 0,1 0 0,-1 0 0,1 0 1,0 0-1,0 0 0,0 0 0,-1 3 0,2-3 25,-1-1-1,1 1 1,0-1-1,0 0 0,0 1 1,1-1-1,-1 1 1,0-1-1,0 0 0,1 1 1,-1-1-1,1 0 1,-1 1-1,1-1 0,0 0 1,-1 1-1,1-1 1,1 1-1,18 19 462,-10-12-264,1-2 1,0 1 0,0-1 0,1-1 0,21 9 0,66 17 1074,-85-28-1174,-9-3-144,1 0 0,-1 0 0,1-1 0,-1 0 0,1 0 0,-1 0 0,6-1 1,13 0-2744,-23-15-7934,-1 14 9877,-1-9-5715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3:57.1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19 4480,'-6'-5'14044,"13"3"-12419,-5 1-1543,7-1 175,0-1 0,0 1 0,0 1 0,1 0 0,9 0 0,-18 1-229,1 0 0,-1 0-1,1 0 1,0 1-1,-1-1 1,1 1-1,-1-1 1,1 1-1,-1-1 1,1 1-1,-1 0 1,0 0-1,1-1 1,-1 1-1,2 2 1,-2-1-14,0-1 0,0 0 0,0 1 0,-1-1 0,1 1 0,0-1 0,-1 1 0,1-1 0,-1 1 1,0-1-1,0 1 0,1 0 0,-1-1 0,0 1 0,0-1 0,-1 1 0,1 0 0,0-1 0,-1 2 0,0 1 26,0-1 0,0 1 0,-1-1-1,1 0 1,-1 1 0,0-1-1,0 0 1,0 0 0,-1 0 0,1-1-1,-4 4 1,-31 25 214,1-3-233,35-27-234,2 0 64,2 3 144,0 0 1,1 0 0,-1-1-1,1 1 1,0-1 0,0 0-1,0 0 1,6 3 0,18 15-64,-25-18 56,4 3-15,-1 0-1,0 0 1,7 10-1,-12-14 50,0 0 0,1 1 0,-1-1 0,0 0 0,0 1 0,0-1 0,-1 0 0,1 1 0,-1-1 0,1 1 0,-1 0 0,0-1-1,0 1 1,0-1 0,-1 5 0,0-2 80,0 0 0,0-1 0,-1 1-1,0 0 1,0-1 0,0 1 0,0-1 0,-1 0-1,1 0 1,-1 0 0,-1 0 0,1 0-1,0-1 1,-1 1 0,0-1 0,1 0 0,-1 0-1,-6 3 1,5-3-182,0-1 0,0 1 0,0-1-1,-1 0 1,1 0 0,-1-1 0,0 0 0,1 0-1,-1 0 1,0 0 0,0-1 0,0 0 0,1 0-1,-1-1 1,-7-1 0,1 0-897,10 2 535,-1 0-1,1-1 0,-1 1 1,1 0-1,0-1 1,-1 0-1,1 1 0,0-1 1,-1 0-1,1 0 0,0 0 1,0-1-1,0 1 1,0 0-1,0-1 0,0 1 1,1-1-1,-1 0 1,-2-3-1,-2-10-5930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3:57.9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8 228 5152,'-7'-6'1308,"7"9"749,12 16 1569,-9-15-3305,2 5 322,-1 0 0,-1 0 0,1 1 0,-1-1 0,-1 1 0,2 12 0,-1-7 146,-1-2-19,-1 1 0,0 27 0,-1-23-104,-1-18-649,1 1-1,0-1 1,0 0 0,0 1 0,0-1-1,0 0 1,-1 0 0,1 0 0,0 1-1,0-1 1,0 0 0,-1 0-1,1 1 1,0-1 0,0 0 0,-1 0-1,1 0 1,0 0 0,0 0-1,-1 0 1,1 1 0,0-1 0,0 0-1,-1 0 1,1 0 0,0 0 0,-1 0-1,1 0 1,0 0 0,0 0-1,-1 0 1,1 0 0,0 0 0,-1 0-1,1 0 1,0-1 0,0 1-1,-1 0 1,1 0 0,0 0 0,0 0-1,-1 0 1,1-1 0,0 1 0,0 0-1,-1 0 1,1 0 0,0-1-1,0 1 1,0 0 0,-1 0 0,1-1-1,0 1 1,0 0 0,0 0-1,0-1 1,0 1 0,0-1 0,-6-14-25,2 0 1,0 0 0,0-1 0,2 0-1,0 0 1,0-19 0,7-99 285,-4 127-265,1-16 94,6-31 1,-7 48-76,1-1 1,0 1-1,0 0 0,0 0 1,1 0-1,0 0 0,0 0 1,0 1-1,6-8 0,-8 12 1,1-1-1,-1 1 0,0 0 0,1 0 1,-1 0-1,0 1 0,1-1 1,-1 0-1,1 0 0,0 1 1,-1-1-1,1 1 0,-1-1 0,1 1 1,0 0-1,-1 0 0,1 0 1,0 0-1,-1 0 0,1 0 1,0 0-1,-1 0 0,1 1 0,0-1 1,2 2-1,4 1 151,-1 0-1,0 1 1,0 0-1,8 5 1,-7-4-64,40 28 355,-26-17-50,42 22 1,-40-25-46,-19-10-308,0 0 0,1 0 0,0 0-1,-1 0 1,1-1 0,0 0 0,0-1 0,0 1 0,8 0 0,-12-2-34,7 0-250,-7 0-23,-1 0 0,0 0 1,0-1-1,0 1 0,0 0 1,0-1-1,0 1 0,0 0 1,0-1-1,0 0 0,0 1 1,0-1-1,0 1 0,1-2 0,2-4-5028,-4 5 4738,0 0-1,1 1 1,-1-1-1,0 0 1,0 0-1,0 0 1,-23 9-11319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23:54:33.5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29 4160,'0'0'219,"0"-1"0,-1 1 0,1-1 0,-1 1 0,1-1 0,0 0 0,0 1 0,-1-1 0,1 1 1,0-1-1,0 1 0,0-1 0,0 0 0,0 1 0,0-1 0,0 1 0,0-1 0,0 0 0,0 1 0,0-1 0,0 1 0,0-1 0,0 0 0,0 1 1,0-1-1,1 1 0,-1-1 0,1 0 0,0 0-22,0 1 0,0-1 0,0 1 0,0-1-1,0 1 1,0-1 0,0 1 0,0-1 0,0 1 0,0 0 0,1 0 0,-1 0 0,0 0 0,0 0 0,2 0 0,21 0 940,-8 1-372,33-4-1,-41 2-686,-3 0-27,0 0 0,0 0 0,-1 1 0,11 0-1,-14 0-52,0 0 0,0 0 0,0 0 0,0 1 0,0-1-1,0 0 1,0 1 0,0-1 0,0 1 0,-1-1-1,1 1 1,0-1 0,0 1 0,0 0 0,0-1-1,-1 1 1,1 0 0,0 0 0,-1-1 0,1 1 0,-1 0-1,1 0 1,-1 0 0,1 0 0,-1 0 0,1 0-1,-1 0 1,0 0 0,1 1 0,-1 1 32,0-1 0,0 1 0,0 0 1,0-1-1,0 1 0,0 0 0,-1-1 0,1 1 1,-1 0-1,0-1 0,1 1 0,-1-1 0,-1 1 1,1-1-1,-2 4 0,-3 3 30,-1-1-1,-11 14 1,-1-2-13,-50 72 428,68-92-479,-6 11 298,7-11-255,0 0 0,0 0 0,0 1 1,0-1-1,-1 0 0,1 0 0,0 1 1,0-1-1,0 0 0,0 0 0,0 1 0,0-1 1,0 0-1,0 0 0,0 1 0,0-1 1,0 0-1,0 0 0,0 1 0,0-1 1,0 0-1,0 0 0,0 1 0,0-1 0,0 0 1,0 0-1,1 1 0,-1-1 0,0 0 1,0 0-1,0 0 0,0 1 0,1-1 0,-1 0 1,0 0-1,0 0 0,0 1 0,1-1 1,-1 0-1,0 0 0,0 0 0,0 0 1,1 0-1,9 2 112,-1-1 1,1 0 0,0-1-1,0 0 1,0 0-1,9-3 1,-4 2-145,-1 0 0,16 1 0,6 0 201,-28-1-1080,1 1 0,0 0 0,11 2 0,-7 3-1111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3:58.6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9 6656,'-2'-1'688,"0"0"0,0 0 1,0 0-1,0 0 0,0 0 1,-1 1-1,1-1 1,0 1-1,0-1 0,-1 1 1,-2 0-1,1 0-237,1 0 0,0 0 0,-1 1 0,1 0 0,0-1 0,-1 1 0,-3 2 0,3-1-320,0 0 0,0 0 0,0 1 0,0 0 0,0-1 0,0 1 0,1 0 0,-1 1 0,1-1 0,0 1-1,-4 4 1,5-4-88,0 0 0,-1 0 0,2 1 0,-1-1 0,0 0 0,1 1 0,0-1-1,0 1 1,0-1 0,0 6 0,1-7-30,0 0 0,0 0 0,0 0 0,1 0-1,-1 0 1,1 0 0,0 0 0,0 0 0,0 0 0,0 0-1,1 0 1,-1 0 0,1-1 0,0 1 0,3 3 0,-1-1 47,0 0 1,1-1 0,0 0-1,0 0 1,0 0 0,0-1-1,1 0 1,-1 0 0,1 0-1,0-1 1,-1 1 0,12 1 0,-13-3-47,1 0 1,-1-1 0,0 1 0,1-1 0,-1 0 0,1 0 0,-1-1 0,1 1 0,-1-1 0,0 0-1,1 0 1,-1-1 0,0 1 0,0-1 0,0 0 0,0 0 0,0 0 0,5-5 0,-6 5 29,0-1 0,0 1 1,-1-1-1,1 0 1,-1 0-1,1 0 0,-1 0 1,0 0-1,0-1 1,-1 1-1,1-1 0,-1 1 1,0-1-1,0 0 1,0 1-1,1-8 0,-2 8-22,0 0-1,0 0 0,0 0 0,0 0 1,-1 0-1,0 0 0,1 0 0,-1 0 0,0 0 1,0 0-1,0 1 0,-1-1 0,1 0 0,-1 1 1,0-1-1,1 1 0,-1 0 0,0-1 0,0 1 1,-1 0-1,-3-3 0,1 2-135,0 0 0,0 0 0,0 0 0,-1 0 0,1 1 0,-1 0 0,1 0 0,-9-1 0,-15 0-2104,-2 2-3556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4:43:59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12 3904,'-1'-2'218,"-3"-8"7910,22 19-4778,-13-4-2982,0 0 1,0 0-1,-1 0 1,0 0 0,0 1-1,0 0 1,5 10 0,-5-8-199,41 87 1107,-25-50-943,82 164 599,-76-164-566,29 72-1,-48-97-226,0 0 0,-2 1 0,0-1 0,-1 1 0,-1 0-1,0 32 1,-3-26 36,-2-1 0,-1 0 1,-1 0-1,-1 0 0,-1-1 0,-13 33 0,13-42-565,-1 0 1,-1-1 0,0 1-1,-1-2 1,-1 1-1,0-1 1,0-1 0,-2 1-1,0-2 1,-21 18-1,13-18-2830,20-11 3010,-1-1 0,0 0 0,0 1 0,0-1 0,0 0 0,0 0 0,0 1 0,0-1 0,0 0 1,0 0-1,0 0 0,0 0 0,0 0 0,0 0 0,0-1 0,0 1 0,0 0 0,-2-1 0,2 0-549,-1 0-1,0-1 1,1 1-1,0-1 1,-1 1-1,1-1 1,0 0-1,-2-2 1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00:25.9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498 0 1312,'-3'0'335,"0"1"0,-1 0 0,1-1 0,0 1 0,0 0-1,0 1 1,0-1 0,0 0 0,0 1 0,0 0 0,0 0 0,0 0 0,1 0 0,-3 3 0,4-5-283,0 0 0,0 1 0,1-1 0,-1 0 0,0 0 0,0 0 0,1 1 0,-1-1 0,0 0 0,0 0 0,0 0 0,1 0 0,-1-1 0,0 1 0,-1 0 0,-8 0 550,4 2-472,1 0-1,-1 0 0,0-1 1,0 0-1,-9 1 0,-18 3 930,28-4-993,0 0-1,-1 0 1,1-1-1,-9 0 1,-9 1 193,-49 3 82,46 0 294,-52 0-1,71-4-589,0 1-1,0 0 1,0 1-1,-9 2 1,9-2 91,0 0 1,0 0 0,0-1 0,-10 0 0,-5 3 316,22-4-575,0-1 15,0 1 91,0 0 1,0 0-1,0 1 1,0-1-1,-1 0 0,1 0 1,0 0-1,0 0 1,0 0-1,0 0 0,0 0 1,0 0-1,0 0 1,0 0-1,0 0 0,0 0 1,0 0-1,-1 0 1,1 0-1,0 1 0,0-1 1,0 0-1,0 0 1,0 0-1,0 0 0,0 0 1,0 0-1,0 0 1,-1 0-1,1 0 0,0 0 1,0 0-1,0 0 1,0-1-1,0 1 0,0 0 1,0 0-1,0 0 0,0 0 1,-1 0-1,1 0 1,0 0-1,0 0 0,0 0 1,0 0-1,0 0 1,0 0-1,0 0 0,0 0 1,0 0-1,0-1 1,0 1-1,0 0 0,0 0 1,0 0-1,0 0 1,0 0-1,0 0 0,0 0 1,0 0-1,0 0 1,0-1-1,0 1 0,0 0 1,0 0-1,0 0 1,2 5 7,-1-1 1,1 1 0,-1 0 0,0 0-1,0 0 1,0 0 0,-1 9 0,2 9-31,2 9 96,-2 35 1,-2-31-8,4 156-70,-2 2 350,-3-104-257,1-29-107,-1 9 124,10 91 1,-3-90-139,-5-43 49,6 32 0,-3-28 166,-1 1-1,-2 39 1,-1-65-170,5 117 664,0-57-652,-5 183 636,0-250-634,0 1 0,0 0 0,0 0 0,0-1 1,0 1-1,0 0 0,0-1 0,0 1 0,0 0 0,1-1 1,-1 1-1,0 0 0,1-1 0,-1 1 0,0 0 1,1-1-1,-1 1 0,0-1 0,1 1 0,-1 0 1,1-1-1,-1 1 0,1-1 0,0 0 0,-1 1 1,1-1-1,-1 1 0,2-1 0,15 1 389,-13-1-574,5 0 177,0-1 1,1 0-1,-1 0 1,0-1-1,12-4 1,-7-1 1,-11 6-7,0-1 0,0 1-1,0 0 1,0-1 0,0 2-1,0-1 1,0 0 0,4 0-1,1 1 44,0-1 0,16-4-1,-16 3-6,0 1 0,17-2 0,65 3-30,-89 0-5,1 0-1,-1 0 1,0 0-1,1 0 1,-1 0 0,0 0-1,1 0 1,-1 1 0,0-1-1,1 0 1,-1 1 0,0-1-1,0 1 1,1 0-1,-1-1 1,1 2 0,3 1 1,12 5-1,-9-5 0,-5-1 0,0 0 0,1-1 0,0 1 0,-1-1 0,1 0 0,0 0 0,0 0 0,4 0 0,21 5 199,-18-3-137,14 6-229,-21-7 202,-1-1 0,1 1 0,0-1 0,0 0 0,-1 0 1,1 0-1,0-1 0,7 1 0,-8-1 8,-2 0-34,1 0 0,0 0 0,-1 0-1,1 0 1,0 0 0,-1 0 0,1 1 0,0-1 0,-1 1-1,1-1 1,0 1 0,1 0 0,-1 1-344,-1-1 0,0 0-1,1 1 1,-1-1 0,0 1 0,0-1 0,0 1 0,2 2 0,4 9-6241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01:58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515 192 2144,'14'16'3634,"-12"-14"-3171,0 0 1,0 0 0,0 1 0,0-1-1,4 8 7590,-16-36-6379,7 19-1423,0 0-1,-1 1 1,1 0-1,-1 0 1,-1 0-1,-9-10 1,-37-32 839,41 39-840,-16-14 507,-46-29 0,68 49-738,0 1 0,0-1-1,-1 1 1,1 0 0,-5-1-1,7 2-15,0 1-1,0 0 1,0-1-1,0 1 1,1 0-1,-1 0 1,0 0-1,0 0 1,0 1-1,0-1 1,0 0-1,1 1 1,-1 0-1,0-1 1,0 1-1,-1 1 1,-2 1 49,1 0-1,-1 0 1,1 0-1,0 1 1,0 0-1,0 0 1,-3 5 0,-22 34-109,15-21 106,-151 222 613,161-237-629,0 0 1,0 0-1,0 1 1,1-1 0,0 1-1,1-1 1,0 1 0,-3 15-1,5-17-6,0 0 0,0 1 0,0-1-1,0 0 1,1 0 0,0 0 0,1-1-1,-1 1 1,1 0 0,0 0 0,1-1-1,4 10 1,14 21 272,2-2 0,0 0-1,36 37 1,-53-64-166,0-1 1,1 0-1,0 0 0,0 0 1,8 4-1,-12-8-84,1-1 0,-1 1 0,0-1 0,0 0 0,1 0 0,-1 0 0,1-1 0,-1 1 0,0-1 0,1 0 0,-1 1 0,1-2 0,-1 1 0,1 0 0,5-2 0,0-1 54,-1 0 0,1 0 0,-1-1 0,0 0 0,13-10 0,-10 8-68,-1 0 1,15-7 0,-9 7-28,13-6-28,63-17 0,-87 28-638,20-5 1685,-14 2-3104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02:01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3232,'10'-3'17330,"-9"12"-15626,1 24-1123,4-52 396,-5 16-946,1 0-1,-1 0 1,0 0-1,-1 0 1,1 0-1,0 0 1,0-5 0,-1-3 74,0 4-492,-5 13 210,7 2-115,1 5 2659,-4 1-7781,-1 5 2086,1 8 1105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02:15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4 266 2400,'4'0'10656,"-8"3"-8995,0-1 779,5-20 1512,0 7-3748,0-1 0,1 1 0,0-1 0,1 1-1,0 0 1,0 0 0,10-18 0,-6 15-194,0 1 0,1 0 0,0 1 0,1-1-1,17-17 1,-20 24 2,-1 1 0,1 0 0,0 1 0,1 0 1,-1 0-1,1 0 0,-1 1 0,1 0 0,0 0 0,13-3 0,-16 5-6,0 0 1,-1 1-1,1-1 1,0 1-1,0 0 0,-1 0 1,1 0-1,0 1 1,0-1-1,-1 1 1,1 0-1,-1 0 0,1 0 1,-1 1-1,1-1 1,-1 1-1,0 0 1,1 0-1,-1 0 0,0 0 1,0 1-1,-1-1 1,1 1-1,2 2 1,-1 0 38,-1 0 0,0 0-1,-1 1 1,1-1 0,-1 1 0,0-1 0,0 1 0,-1 0 0,1 0 0,-1 0 0,0 6 0,0 5 207,0 0 0,-4 28 1,1-26-169,-1-1 0,-1 0 0,-1 0 0,-1 0 0,-10 22 0,-1-4 229,-32 47 0,40-67-167,7-12-124,0 1 0,-1-1 1,0 0-1,0 0 1,0 0-1,0 0 0,0 0 1,-6 4-1,74 4-166,-37-5 141,1 1-1,-1 1 1,-1 1 0,44 24 0,-66-31 27,1 0 0,-1 1 0,1 0 0,-1 0-1,0 0 1,-1 1 0,1 0 0,5 7 0,-9-11 13,0 1 0,0 0 0,1 0 0,-2 0-1,1 0 1,0 0 0,0 0 0,0 1 0,-1-1 0,0 0 0,1 0 0,-1 0-1,0 1 1,0-1 0,0 0 0,0 0 0,0 0 0,-1 1 0,1-1-1,-1 0 1,1 0 0,-1 0 0,0 0 0,0 0 0,0 0 0,-2 4 0,-1-1 43,-1 1 1,0-1 0,0 0 0,0 0 0,-1-1 0,1 0 0,-1 0 0,0 0 0,0 0 0,-1-1 0,1 0 0,-11 3 0,-1 0 52,-1-1 0,0-1 0,-22 3-1,3-4-147,-48-2 0,45-1-797,38 0 473,0 0 0,0 1-1,0-1 1,1 1 0,-1 0 0,0 0 0,0 0 0,0 0 0,1 1 0,-1-1 0,1 1-1,-3 1 1,3-1-394,0-1-1,0 1 0,1 0 0,-1 0 1,0-1-1,1 1 0,0 0 0,-1 0 1,1 1-1,-2 2 0,-2 16-2604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02:19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6 121 3552,'-5'-16'10917,"8"24"-10067,1 0-1,2 13 1,6 23 46,25 64 0,-23-69-704,3 1 199,1-1 0,26 38-1,-24-43-23,-1 0-1,26 70 1,-30-62-260,-7-22 152,-1 0 1,4 22-1,-10-38-190,0 0 0,0 0 1,1 0-1,0 0 0,3 7 0,0-2 1106,4-33 537,0-12-1380,-4 11-133,12-29 0,26-59-21,-4-1 0,23-126 0,-48 181-252,-8 34-231,0 0-1,-2 0 0,2-38 1,-6 62 126,0 0 1,0 0-1,0 0 1,0 0-1,0 0 1,0 1 0,1-1-1,-1 0 1,0 0-1,1 0 1,-1 0 0,0 0-1,1 1 1,-1-1-1,1 0 1,0 0 0,-1 1-1,1-1 1,-1 0-1,1 1 1,0-1-1,0 1 1,-1-1 0,1 1-1,1-1 1,0 0-954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02:25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1059 2080,'-12'8'12160,"16"-13"-11890,1-1 1,-1 0-1,0 0 1,-1 0-1,1 0 1,3-10 0,15-47 524,-18 52-663,6-17 218,1 1 1,2 0 0,29-46-1,-15 30 296,-22 35-417,-4 7-199,0 0 1,0 0 0,0-1-1,0 1 1,0 0 0,-1-1 0,1 1-1,0-1 1,-1 1 0,1-1-1,-1-2 1,0 2 6,0 2-29,0-1 0,0 1 1,0 0-1,0 0 0,0-1 0,0 1 0,0 0 1,0 0-1,0-1 0,0 1 0,0 0 0,0-1 1,0 1-1,0 0 0,0 0 0,0-1 0,0 1 0,0 0 1,0 0-1,0-1 0,0 1 0,0 0 0,0 0 1,0-1-1,1 1 0,-1 0 0,0 0 0,0 0 0,0-1 1,0 1-1,1 0 0,-1 0 0,6-4-38,2-4 473,-7 3-343,-1 4-177,0 5 17,-5 21 149,4-22-95,0 0-1,0 0 0,1 0 0,-1 0 0,1 0 0,0 0 1,-1 0-1,1 0 0,1 3 0,1 19 159,-2-21-143,0 0 0,1 0 1,-1 0-1,1 0 0,0 0 0,0 0 0,0-1 0,2 6 1,1-2 53,1 0 1,0 0-1,0 0 1,1 0 0,0-1-1,0 0 1,1 0-1,-1 0 1,1-1 0,0 0-1,1 0 1,11 5-1,-16-9-7,0 0 0,0 0 0,0-1 0,0 1-1,0-1 1,0 0 0,0 1 0,0-1 0,0 0-1,0-1 1,0 1 0,0-1 0,0 1 0,0-1-1,0 0 1,0 0 0,-1 0 0,1 0 0,4-3-1,7-5 135,0 1-1,19-17 0,-16 11-75,-4 5-41,-4 3-43,-1 0 0,0 0 0,0-1 0,-1 0-1,1 0 1,8-12 0,-6 1 195,-6 11-277,0 0 0,0 0 0,6-7-1,-6 10-5,-1 0-1,1 1 0,0-1 1,0 1-1,7-4 0,-10 6 28,-1 1 0,1-1 0,0 1-1,0-1 1,0 1 0,0-1-1,0 1 1,0-1 0,0 1 0,0 0-1,0 0 1,0 0 0,0-1 0,0 1-1,0 0 1,0 0 0,0 0 0,0 0-1,0 1 1,0-1 0,0 0 0,0 0-1,0 1 1,0-1 0,0 0-1,0 1 1,0-1 0,1 2 0,0 0 49,1 1 0,-1 0 0,1 0 0,-1 0-1,0 0 1,0 1 0,0-1 0,-1 1 0,1-1 0,-1 1 0,0-1 0,0 1 0,0 0 0,-1 0 0,1-1 0,-1 1 0,0 0 0,0 6 0,0-7-17,0-1-1,1 1 1,-1-1 0,1 1 0,0-1-1,-1 1 1,2 1 0,4 14-2,-3 1 28,0 0 0,11 30-1,-6-22-86,-7-23 80,0 1 0,0 0 0,1-1 0,0 0 0,0 1 0,0-1 0,0 0 0,0 0 0,1 0 0,3 4 0,-2-3 24,11 9 311,-15-14-337,1 0 0,-1 1 0,1-1 0,-1 0 0,1 0-1,0 1 1,-1-1 0,1 0 0,-1 0 0,1 0 0,0 0 0,-1 0 0,1 0-1,0 0 1,-1 0 0,1 0 0,0 0 0,-1 0 0,1 0 0,-1-1 0,1 1-1,0 0 1,-1 0 0,1-1 0,-1 1 0,1 0 0,-1-1 0,2 0 0,12-12 128,-1-1 0,0-1 0,16-22 0,18-21 139,55-34 91,-2 1-491,-84 73 81,-1-1 0,-1 0 0,-1-1 0,0-1 0,-2 0 0,14-33 0,38-141-210,-49 149 230,-11 33-43,-1 0 0,1 0-1,-2 0 1,0 0 0,-1 0-1,0 0 1,-3-23 0,3 35 14,-1 0 1,1 0-1,0 0 1,0 0 0,0 0-1,-1 0 1,1 0-1,0 0 1,-1 0 0,1 1-1,-1-1 1,1 0-1,-1 0 1,1 0-1,-2 0 1,2 1 6,-1 0 0,0 0 0,0 0-1,0 0 1,1 0 0,-1 1 0,0-1 0,0 0-1,1 1 1,-1-1 0,0 0 0,1 1 0,-1-1-1,0 1 1,0 0 0,-6 3-18,2 1 16,1-1 1,-1 1-1,1-1 1,0 1 0,0 0-1,0 1 1,0-1-1,1 1 1,0-1 0,-4 13-1,-3 8 71,-7 29-1,-56 252 53,68-279 7,1 0 0,1 0 0,2 1 0,1-1 0,1 1 0,1-1 0,9 46 0,-8-63-79,2 11 146,9 22 0,-12-38-95,1 0 0,0 0 0,0 0 0,0-1 0,0 1 0,1-1 0,0 0 0,7 7 0,-9-10-31,-1-1 0,1 0 1,-1 0-1,1 0 0,0 0 0,-1-1 0,1 1 0,0 0 1,0-1-1,-1 1 0,1-1 0,0 1 0,0-1 1,0 0-1,0 0 0,0 0 0,0 0 0,-1 0 1,1 0-1,0-1 0,0 1 0,0-1 0,0 1 1,-1-1-1,1 0 0,0 1 0,-1-1 0,1 0 0,0 0 1,-1 0-1,2-2 0,3-1 26,0-1-1,-1 0 1,0 0-1,1-1 1,-2 1-1,1-1 1,3-7 0,93-147 319,-96 153-411,0 0-1,-1 0 1,1-1-1,-2 1 1,1-1-1,-1 0 1,-1 0 0,1 0-1,-1-1 1,2-15-1,-3 30-1195,-2 9 981,1-11 272,0 0 0,0 0 0,0-1 0,0 1-1,0 0 1,1-1 0,-1 1 0,1 0 0,1 4 0,4 21-28,-3 102 350,-3-124-341,1 0-1,0 0 0,2 7 1,2 19 457,3-34-78,-7 0-309,1 0 0,-1-1 0,0 1 0,1 0 0,-1-1-1,0 0 1,0 1 0,0-1 0,0 0 0,0 1 0,1-5 0,7-23 161,-5 15-107,20-43 85,-9 21-305,7-20-21,-16 45-688,-6 18 741,0 0 0,1 0 0,0 0-1,1 0 1,-1 1 0,1-2 0,1 1 0,-1 0 0,1 0 0,0-1 0,6 9 0,22 53 480,-21-49-360,-9-15-46,1 0-1,0 1 1,1-1-1,-1 0 1,1 0-1,-1 0 1,1-1-1,5 5 1,-4-5-55,-4-2 62,1 0 0,0-1 0,-1 1 0,1 0 0,0-1-1,0 1 1,-1 0 0,1-1 0,0 1 0,0-1 0,0 0 0,0 1-1,0-1 1,0 0 0,0 1 0,0-1 0,0 0 0,0 0 0,0 0-1,0 0 1,0 0 0,0 0 0,0 0 0,0 0 0,-1 0 0,1-1-1,0 1 1,0 0 0,0-1 0,0 1 0,0 0 0,0-1 0,0 1-1,1-2 1,2 0 52,1-1 0,0 0-1,-1-1 1,0 1 0,0-1-1,0 1 1,0-1 0,-1-1-1,6-7 1,27-49 105,-28 46-231,-1 1 58,1 0 0,1 1 0,0 0 0,0 1 0,2 0 0,-1 0 0,21-16 0,-18 18-147,49-33-156,-55 38 215,1 1 0,0 0 0,0 1 0,0 0-1,0 1 1,15-4 0,-20 6 61,0 0 0,1 0 0,-1 1-1,0-1 1,0 1 0,0 0 0,0-1 0,0 1 0,-1 0 0,1 1 0,4 1 0,0 1-31,-1 0 1,1 0 0,9 9-1,-10-7 122,-4-4-33,-1-1-1,0 0 1,0 0-1,1 0 1,-1 0-1,0 0 1,1 0-1,-1 0 0,1 0 1,0 0-1,-1-1 1,2 1-1,-3-1-27,-1-1 0,0 1 0,0-1-1,0 1 1,1-1 0,-1 0 0,0 1 0,1-1-1,-1 0 1,1 0 0,-1 0 0,1 1 0,-1-1 0,1 0-1,-1 0 1,1 0 0,-1-1 0,-1-3-88,1 3 26,-1 1 0,0-1 1,0 0-1,0 1 0,0-1 0,0 1 0,0-1 0,0 1 0,0 0 0,0 0 1,0 0-1,-1 0 0,1 0 0,-1 1 0,1-1 0,0 1 0,-1-1 0,1 1 0,-1 0 1,1 0-1,-1 0 0,1 0 0,-1 1 0,1-1 0,-1 1 0,1-1 0,0 1 1,-1 0-1,1 0 0,0 0 0,0 0 0,-3 2 0,-4 3 30,0-1 1,1 2-1,0-1 0,0 1 1,1 1-1,-11 13 0,14-16 36,0 2 0,0-1-1,1 0 1,0 1 0,0 0-1,0-1 1,1 1-1,0 0 1,1 0 0,-1 1-1,1-1 1,1 0 0,-1 11-1,1-8 51,1-1-1,0 1 0,1 0 1,-1-1-1,2 1 0,-1-1 0,2 0 1,-1 0-1,8 14 0,-11-22-35,1 1 1,-1-1-1,1 0 0,-1 0 0,1 0 0,0 0 1,0 0-1,-1 0 0,1 0 0,0-1 0,0 1 0,0 0 1,0 0-1,0 0 0,0-1 0,0 1 0,0-1 1,0 1-1,0-1 0,0 1 0,0-1 0,0 0 0,1 1 1,-1-1-1,0 0 0,0 0 0,0 0 0,1 0 1,-1 0-1,0 0 0,0 0 0,0 0 0,1 0 1,-1-1-1,0 1 0,0 0 0,0-1 0,0 1 0,0-1 1,0 0-1,0 1 0,0-1 0,0 0 0,0 1 1,0-1-1,0 0 0,1-1 0,3-4 61,0 1 0,0-1 0,0 0 0,-1-1-1,0 1 1,4-10 0,-1 2-38,8-16-80,0-1 0,-3 0 1,16-58-1,-24 73-1083,-3 29 87,6 71 1104,0 3 42,-7-69-53,1 0 0,0-1 0,2 1 0,0-1 0,1 1 0,11 28 0,-15-45-55,0 0 0,1 0 0,-1 0 0,1 0 0,-1 0 0,1 0 0,0 0 0,-1 0 1,1 0-1,0 0 0,0-1 0,-1 1 0,1 0 0,1 0 0,-1-1 3,-1 0 0,1 1 0,-1-1 0,1 0 0,-1 0 0,1 0 0,-1 0 0,1 0 0,-1 0 0,1 0 0,-1 0 0,1 0 0,-1 0 0,1 0 0,-1 0 0,1-1 1,-1 1-1,1 0 0,-1 0 0,1 0 0,0-1 0,2-2 66,0 1 1,0-1-1,0 0 1,-1 0-1,1 0 1,2-5 0,36-56 277,-24 36-267,26-33 0,-39 55-69,90-101 189,-74 87-194,3-1-60,-1-1 0,-2-2 1,21-28-1,-6-2 44,49-103 1,8-73-829,-83 204 735,-2 11 18,-2 0-1,0 0 0,-1-1 0,-1 0 0,3-30 0,-6 46 45,0-1-1,0 0 1,0 0-1,0 0 1,0 0-1,0 1 1,0-1-1,0 0 1,-1 0-1,1 0 1,0 1-1,-1-1 1,1 0-1,0 0 1,-1 1-1,0-2 1,1 2 15,0 0-1,-1 0 1,1-1 0,0 1 0,-1 0-1,1 0 1,0 0 0,-1 0 0,1 0 0,0 0-1,-1 0 1,1 0 0,0 0 0,-1 0 0,1 0-1,0 0 1,-1 0 0,1 0 0,-1 0-1,1 0 1,0 0 0,-1 0 0,1 0 0,0 1-1,-1-1 1,-2 2-40,-1 1 0,1-1 0,0 1 0,-6 5 0,1 1 30,1 0-1,0 0 1,0 1 0,1 0-1,-8 16 1,-20 58-69,28-69 49,-15 46 239,3 0 0,2 1-1,-10 89 1,23-126-75,1 0 0,3 44 1,0-58-59,0 0-1,1 0 1,0 0 0,1 0 0,1-1 0,-1 1 0,2-1-1,8 16 1,-6-13 15,23 32 313,-26-40-343,-1-1-1,1 0 0,0 0 0,1 0 1,-1-1-1,0 1 0,9 3 0,-11-6-183,1 0-1,0 0 0,-1 0 0,1-1 0,0 1 0,0-1 0,-1 0 0,1 0 0,0 0 0,0 0 0,-1 0 0,1-1 0,0 1 0,-1-1 0,1 0 0,0 0 0,-1 0 0,4-1 0,20-13-3994,-6-4-3498,-18 12 1737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02:25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27 7040,'-5'-2'768,"1"1"0,-1-1 0,1 1 0,-9-1 0,24 3 4094,20 3-3170,321-16 1596,-289 7-3269,-56 5-84,133-7 77,-116 8-1504,1 0 0,-1 2 0,41 8 0,-63-10 1002,1-1 0,-1 1 0,1 0 1,-1 0-1,0 0 0,1 0 0,-1 0 0,0 1 1,0-1-1,1 1 0,2 3 0,4 6-1888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02:26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6 9984,'-76'-5'4512,"47"13"-3936,26-8-288,3 5-288,8-10-448,11 2 256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23:54:34.6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72 4064,'0'-1'248,"1"0"0,-1 1 0,1-1 0,-1 0-1,1 0 1,0 1 0,-1-1 0,1 1 0,0-1 0,0 0 0,0 1 0,0-1 0,-1 1 0,1 0 0,0-1 0,0 1-1,0 0 1,0-1 0,0 1 0,0 0 0,0 0 0,0 0 0,0 0 0,0 0 0,0 0 0,1 0 0,0 1-52,0 0 1,0 0 0,0 0 0,0 0 0,0 0-1,-1 0 1,1 0 0,0 1 0,-1-1 0,1 1-1,2 2 1,2 4 12,-1 0 0,1 0 1,-2 0-1,8 16 0,-2 5 362,13 60 1,-10-33-14,-2-14-174,-4-21 1061,7 44 1,-4-154-188,-8 63-1162,30-230-240,-30 248 166,-1 1 1,2 0-1,-1 0 0,1 1 0,0-1 0,5-7 0,-8 13-31,1 1 0,0-1 0,-1 0 0,1 1-1,0-1 1,-1 0 0,1 1 0,0-1 0,0 1 0,-1-1 0,1 1 0,0 0 0,0-1-1,0 1 1,0 0 0,0 0 0,-1-1 0,1 1 0,0 0 0,0 0 0,0 0 0,0 0-1,0 0 1,0 0 0,0 0 0,0 0 0,0 1 0,-1-1 0,1 0 0,1 1-1,5 2-21,-1-1 0,1 1 0,6 5 0,-1-2-53,-6-2 131,1 0 0,-1 0 0,0 1-1,0 0 1,-1 0 0,1 0-1,7 11 1,19 17 342,-32-32-444,1-1 0,0 1 0,0-1 0,0 1 0,-1-1 0,1 1 0,0-1 0,0 1 0,0-1 0,0 0 0,0 0 1,1 1-1,13-3-8269,-14 2 7965,11 0-2478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02:29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1036 4384,'-8'0'10405,"16"-6"-8139,-5 3-1999,0 1-1,0-1 0,0 0 0,0-1 0,-1 1 0,1 0 0,-1-1 0,0 1 1,0-1-1,2-4 0,3-4 177,41-89 1266,-21 40-1146,-15 33-336,-2-1 0,0 0 0,5-37 0,-3 17-255,-11 39-72,-1 9 71,0 0 0,0 1 0,0-1 0,0 0 0,0 0 0,0 0-1,0 1 1,0-1 0,1 0 0,-1 0 0,0 1 0,1-1 0,-1 0 0,0 1 0,2-2 0,-2 2 22,0-1 1,0 1 0,0 0 0,1 0-1,-1 0 1,0 0 0,0 0 0,1 0 0,-1 0-1,0 0 1,0 0 0,1 0 0,-1 0-1,0 0 1,0 0 0,0 0 0,1 0-1,-1 0 1,0 0 0,0 0 0,1 1 0,-1-1-1,0 0 1,0 0 0,0 0 0,1 0-1,-1 0 1,0 0 0,0 1 0,0-1-1,0 0 1,1 0 0,8 11-34,8 18 115,-5 5 74,-3-14-25,-2 0 0,-1 1 0,0 0-1,5 43 1,-9-33-20,-2 1 0,-1-1 0,-7 42 0,6-66-54,1 0-1,-1 0 1,0 0 0,0-1-1,-1 1 1,-5 9 0,7-15-34,1 0 1,-1 0-1,0 0 0,1 0 1,-1 0-1,0 0 1,0 0-1,0 0 1,0 0-1,0 0 1,0-1-1,0 1 1,0 0-1,0-1 0,0 1 1,0-1-1,0 1 1,0-1-1,-1 0 1,1 1-1,0-1 1,0 0-1,-1 0 0,1 0 1,0 0-1,0 0 1,-1 0-1,1 0 1,0 0-1,0 0 1,-1-1-1,1 1 0,0 0 1,0-1-1,0 1 1,0-1-1,0 1 1,-1-1-1,1 0 1,0 0-1,0 1 1,0-1-1,1 0 0,-3-2 1,-6-5 3,1-1 0,0-1-1,0 1 1,1-1 0,0-1 0,-7-14 0,0-20-193,11 33-79,-9-24-1,11 31-113,3 4 98,10 7-48,13 16 66,-10-7 253,-5-3 32,1-1 0,0-1 0,1 1 0,0-2 0,1 0 0,0 0 0,14 6 0,-15-10 58,-1 0-1,1-1 1,0-1-1,0 0 1,0 0 0,0-1-1,1-1 1,-1 0-1,0-1 1,25-2 0,-28 0-6,0 0 0,0 0 0,-1-1 0,1 0 0,0-1 0,-1 0 0,0 0 0,11-8 0,2-3 92,30-31 0,-13 11-72,-11 9-27,-1-1 0,-1-2 0,-1 0 0,-2-1 0,22-39 0,-36 54-57,0 0 1,-1-1-1,-1 0 1,8-28-1,9-71 107,-10 42-249,25-135-233,-34 168 0,0-45 0,-4 83 160,-1 10-187,-3 3 327,1-2 6,0-1-1,0 0 1,1 1 0,-2 9 0,-3 26 72,-4 34 82,2 17-62,1-18-32,4 126 0,6-151-10,-1-22 45,6 40 0,-5-55-10,6 29 271,-7-40-282,0-1 0,1 0 0,-1 0 0,0 0 0,1 0-1,0 0 1,0 0 0,0 0 0,0 0 0,4 4 0,-5-7-4,0 1 0,0 0 0,1-1 0,-1 0 1,0 1-1,0-1 0,1 0 0,-1 0 0,0 1 1,1-1-1,-1 0 0,0 0 0,0 0 1,1-1-1,-1 1 0,0 0 0,1 0 0,-1-1 1,0 1-1,0-1 0,0 1 0,1-1 0,-1 0 1,0 1-1,1-2 0,33-23 178,-31 22-228,26-18 77,0 2 0,60-28 0,-43 24-193,-37 18 118,56-27 53,-57 29-100,-1 1 1,0-1-1,1 1 0,0 1 0,-1-1 0,13 1 0,-17 2 59,1-1 0,0 1 0,-1 0 0,1 1 0,-1-1 0,1 1 0,-1 0 0,0 0 0,0 0 0,8 6-1,-6-4 15,0 0-1,0-1 0,10 4 0,-8-1-73,-3-3 785,-5-14-106,-1 7-642,-1 0 1,1-1 0,-1 1-1,0 0 1,0 0 0,0 0-1,-1 1 1,1-1 0,-1 0-1,0 1 1,0 0-1,0 0 1,-1 0 0,1 0-1,-1 0 1,1 1 0,-8-5-1,9 7 9,0-1-1,0 1 1,1 0-1,-1-1 1,0 1-1,0 0 0,0 0 1,1 0-1,-1 0 1,0 1-1,0-1 1,0 0-1,1 1 1,-5 1-1,2-1-4,-1 2 0,0-1-1,0 0 1,-5 5 0,7-5 17,0 1 0,0 0 0,0-1 0,1 1 1,0 0-1,-1 0 0,1 1 0,0-1 1,1 0-1,-1 1 0,-1 5 0,-1 2-64,1 1 0,-3 14 0,5-18 124,0 0 0,1-1 0,0 1 0,0 0 0,1 0 0,0-1 0,2 9 0,3 7-5,9 21 1,-9-30-83,6 13 170,-11-25-100,-1-1 0,1 0 0,-1 0-1,1 1 1,0-1 0,0 0-1,0 0 1,0 0 0,0 0 0,0 0-1,0 0 1,0 0 0,0 0-1,2 1 1,1-5 121,0-1 1,-1 1-1,0-1 0,0 0 0,4-6 1,9-16-105,-1-1 1,-2-1-1,19-54 1,-18 54-1401,-4 41 1228,-2 0 1,0 1-1,12 28 1,-4-8 120,-11-24 32,10 18 108,-14-26-112,0-1-1,0 1 0,0-1 1,1 1-1,-1-1 1,0 1-1,1-1 0,-1 0 1,1 1-1,0-1 0,-1 0 1,3 1-1,-2-2 29,0-1 0,0 1-1,-1-1 1,1 0 0,0 0-1,-1 1 1,1-1 0,-1 0-1,1 0 1,-1 0 0,1-1-1,-1 1 1,3-3 0,-1 2 18,7-7 36,0 0 0,-1 0 0,9-12 0,7-7 136,1 3-106,-9 10-10,26-33-1,-19 13-138,0-1-1,-3 0 1,28-62 0,34-123-99,-79 210 107,56-166-309,-56 167 201,-1-1 0,0 1 0,-1-1-1,0 0 1,0 0 0,-1-14 0,-1 24 83,0 0 0,0 1 0,0-1 0,0 0 0,0 0 0,0 0 0,0 0 0,0 0 0,0 1 0,-1-1 0,1 0 0,0 0 0,-1-1 0,0 2 15,1 0 0,0 0 0,0 0 1,0 0-1,0 0 0,-1 0 1,1-1-1,0 1 0,0 0 0,0 0 1,-1 0-1,1 0 0,0 0 0,0 0 1,0 0-1,-1 0 0,1 0 1,0 0-1,0 0 0,0 1 0,0-1 1,-1 0-1,1 0 0,0 0 1,0 0-1,0 0 0,-1 0 0,1 0 1,0 0-1,0 0 0,0 1 0,0-1 1,0 0-1,-1 0 0,-1 2-37,1 0-1,-1 1 0,0-1 1,1 0-1,0 0 0,-3 5 1,-3 13 57,-8 29 1,9-28 7,-7 39 12,-10 107 0,15-94 24,2-7 101,4 131 1,3-180-101,2 0 1,0-1 0,0 1 0,2-1-1,0 1 1,1-2 0,0 1 0,11 17 0,-15-29-10,1 1 1,0-1 0,0 1 0,0-1-1,1 0 1,-1 0 0,1-1 0,5 5 0,-7-7-6,0 0 0,-1 0 0,1 0 0,0 0 1,0-1-1,0 1 0,0 0 0,1-1 0,-1 0 1,0 1-1,0-1 0,0 0 0,0 0 0,0 0 0,0 0 1,0 0-1,1-1 0,-1 1 0,0-1 0,0 1 1,2-2-1,2-1 45,0 1 0,-1-2 0,1 1 0,-1-1 0,0 1 0,8-8 0,29-33 164,-22 23-152,-12 12-114,0 0 0,-1-1 0,0 0 0,-1-1 0,0 1 0,0-1 0,-1 0 0,-1-1 0,0 1 0,0-1 0,-1 0 0,0 0 0,-1 0 0,-1 0 0,0-17 0,-1 28-1,0 0 0,1 0 0,-2 0 0,1 0 0,0 0 0,0 0 0,0 0 0,0 0 0,-1 0-1,1 0 1,0 0 0,-1 0 0,1 0 0,-1 0 0,1 0 0,-1 0 0,1 1 0,-1-1 0,0 0 0,0 0 0,1 0 0,-1 1 0,0-1 0,0 0 0,0 1 0,0-1 0,0 1 0,1-1 0,-3 0 0,1 1 17,1 0-1,0 0 1,0 0 0,0 0 0,-1 0-1,1 0 1,0 1 0,0-1 0,0 0-1,-1 1 1,1-1 0,0 0 0,0 1-1,0 0 1,0-1 0,0 1 0,0 0-1,0-1 1,0 1 0,0 0 0,0 0-1,0 0 1,1 0 0,-1 0 0,-1 2 0,-1 1-9,1 0 0,-1 1 0,1-1 0,0 1 0,0-1 0,1 1 0,-1 0 0,1 0 0,0 0 0,0 0 0,1 0 0,-1 0 0,1 0 0,1 0 0,0 7 0,0-7 81,1 0 0,0 0 1,0 0-1,0 0 1,0 0-1,1 0 1,0-1-1,0 0 1,0 1-1,1-1 0,-1 0 1,7 5-1,-6-6-16,0-1 0,0 0-1,0 0 1,0 0 0,0 0-1,0-1 1,0 1 0,1-1-1,-1 0 1,0-1 0,1 1-1,-1-1 1,1 0 0,-1 0-1,7-1 1,24-3 140,43-13 0,-3 1-1551,-34 7-1896,-17 0-3539,-16 9 4471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02:30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84 8064,'-22'-10'2592,"17"8"528,10 4-528,2 0-2225,-1 1 1,1-1 0,0 0 0,0-1 0,0 1-1,0-1 1,10 0 0,53-4 342,-52 2-539,87-8-61,198-45-1,-231 38-2541,-45 12 1221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02:30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14 180 6304,'-13'-5'2848,"36"1"-2464,-1 1 1568,9 6-1152,27-6 1856,5-2-1504,19-10 415,-1-2-927,27-7-224,-5 4-256,9-7-128,-8 7 0,-9-5-1952,-15 10 1057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02:32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216 487 5216,'0'-1'330,"0"0"1,0 0-1,1 0 0,-1 0 1,0 0-1,0 0 1,1 0-1,-1 0 0,0 0 1,1 0-1,1-5 4190,-8 3 608,-8 3-3407,-15 1-1077,-7 7-209,-67 24 0,100-31-435,1-1 1,0 1 0,0 1 0,-1-1 0,1 0 0,0 0-1,0 1 1,0-1 0,0 1 0,1 0 0,-1 0-1,-2 3 1,3-4 10,1-1 0,-1 1 0,1 0 0,0 0-1,-1 0 1,1 0 0,0 0 0,0 0 0,0 0 0,0 0-1,0 0 1,0 0 0,0 0 0,0 0 0,0 0 0,0 0-1,1 0 1,-1 0 0,0 0 0,1 0 0,-1 0 0,0 0-1,1 0 1,-1 0 0,1 0 0,0-1 0,-1 1 0,1 0-1,0 0 1,-1-1 0,1 1 0,1 1 0,3 2 59,1-1-1,-1 1 1,1-1 0,0 0 0,0 0 0,0-1 0,0 0-1,0 0 1,0 0 0,1-1 0,-1 0 0,1 0 0,-1-1-1,1 1 1,-1-1 0,1-1 0,12-1 0,-9 0 59,-1 0 1,1 0-1,0-1 1,-1 0-1,1-1 1,-1 0-1,0 0 0,0-1 1,-1 0-1,1 0 1,9-9-1,-17 12-113,1 1-2,0-1 1,0 0-1,0 0 0,0 0 0,-1 0 1,1 0-1,1-4 0,-2 5-39,-1 0 1,0 0-1,0 0 1,1 0-1,-1-1 1,0 1-1,0 0 1,0 0-1,0 0 1,-1 0-1,1 0 1,0 0-1,0 0 1,-1 0-1,1 0 1,-1 0-1,1 0 1,-1 0-1,1 0 1,-1 0-1,1 0 1,-1 0-1,-1-1 1,1 0-21,0 0 0,-1 1 0,0-1 0,1 0 1,-1 1-1,0-1 0,0 1 0,0 0 0,0-1 0,0 1 1,0 0-1,0 0 0,0 0 0,-1 1 0,-3-2 1,-2-1-71,0 0-98,0 0 167,8 3 44,0 0 0,0 0 0,0 0 0,0 0-1,0 0 1,0 0 0,0 0 0,0 0 0,0 0-1,0 0 1,0 0 0,0 0 0,0 0 0,0 0-1,0 0 1,0 1 0,0-1 0,0 0 0,0 0-1,0 0 1,0 0 0,0 0 0,0 0 0,0 0 0,0 0-1,0 0 1,0 0 0,0 0 0,0 0 0,0 0-1,0 0 1,0 0 0,-1 0 0,1 0 0,0 0-1,0 0 1,0 0 0,0 0 0,0 0 0,0 0-1,0 0 1,0 0 0,0 0 0,0 0 0,0 0-1,0 0 1,0 0 0,0 0 0,0 0 0,0 0-1,-1 0 1,1 0 0,0 0 0,0 0 0,0 0-1,0 0 1,0 0 0,0 0 0,0 0 0,0 0-1,0 0 1,0 0 0,0 0 0,0 0 0,0 0-1,0 0 1,27-1-499,-19 0 665,1 0 1,-1 0 0,0-1-1,1-1 1,-1 1-1,0-1 1,0-1-1,-1 1 1,1-1-1,-1-1 1,0 1-1,8-8 1,-5 3-8,-1-1 1,0 0 0,0 0-1,-1-1 1,12-21 0,-11 15-101,-2-1-1,1-1 1,6-28 0,35-143-318,-42 151-470,-7 39 722,0 0 0,0 0 0,0 1-1,1-1 1,-1 0 0,0 0 0,0 0 0,0 0 0,0 0 0,0 0 0,0 0 0,0 0-1,0 0 1,0 0 0,0 0 0,0 0 0,0 0 0,0 0 0,0 0 0,0 0-1,0 0 1,0 0 0,1 0 0,-1 0 0,0 0 0,0 0 0,0 0 0,0 0 0,0 0-1,0 0 1,0-1 0,0 1 0,0 0 0,0 0 0,0 0 0,0 0 0,0 0 0,0 0-1,0 0 1,0 0 0,0 0 0,0 0 0,0 0 0,0 0 0,0 0 0,2 10-187,-2 16 27,0 73 185,-4 0 0,-24 136 0,-11-38 187,0-32-35,31-141-136,0-1-1,-2 0 0,-1 0 1,-23 37-1,28-52 40,1 0 0,-2 0 0,1-1 0,-1 0 0,-14 12 1,21-19-64,-1 1 0,1-1 0,0 0 0,0 0 0,0 0 0,0 0 0,-1 1 0,1-1 0,0 0 0,0 0 0,0 0 0,-1 0 0,1 0 0,0 0 0,0 0 0,-1 1 0,1-1 0,0 0 0,0 0 0,-1 0 0,1 0 0,0 0 0,0 0 0,-1 0 0,1 0 0,0 0 0,0 0 0,-1 0 0,1-1 0,0 1 0,0 0 0,0 0 0,-1 0 0,1 0 0,0 0 0,0 0 0,-1-1 1,1 1-1,0 0 0,0 0 0,0 0 0,0 0 0,-1-1 0,2-12 251,9-16-311,16-9 86,-3 8 54,9-19-293,28-41 453,-48 73-131,2 2 0,-1-1 1,21-16-1,-14 17-14,0 0-1,1 1 0,27-13 1,71-27-1180,-114 52 982,9-4-2343,0 4 694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02:34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1124 2720,'11'-6'12201,"3"-11"-8310,17-28-3713,-27 38 634,16-21-273,1 1-1,40-41 1,101-77 80,-123 106-564,-3-2 1,-1-2 0,38-60 0,70-154 718,-100 150-475,-54 132-447,1 0 0,-11 40 0,-10 69 174,1-3-30,16-82 7,6-25 22,1 0 0,1 1 0,2-1 0,-4 39 0,8-54 60,1 1-1,0-1 0,2 11 0,-3-17-20,1 0-1,0-1 1,0 1-1,0 0 1,0 0 0,0-1-1,1 1 1,-1-1-1,1 1 1,0-1 0,0 0-1,-1 1 1,2-1-1,1 2 1,-3-3-24,0-1 0,1 0 0,-1 1 0,0-1 0,0 0 0,0 0 1,0 0-1,0 1 0,0-1 0,1 0 0,-1-1 0,0 1 0,0 0 0,0 0 0,0 0 0,0-1 0,0 1 1,2-1-1,20-10 366,-14 5-237,1 0 0,-2-1 1,1 0-1,14-15 0,30-43 62,76-132-183,-4 0 9,19-31-18,-135 213-107,-1 3-36,-1 0 0,-1 0 1,1-1-1,-2 0 0,0 0 0,5-19 1,-54 99-820,5 6 980,-49 137 1,32-67 3,19-53-31,-16 39 249,29-79-300,3-8 432,-27 79-1,46-116-370,1-3 293,1-3 151,2-14 131,-1 10-616,0 1-1,0-1 1,0 0 0,1 1-1,0-1 1,0 1 0,0 0-1,1-1 1,3-3 0,1-4 110,-2 3-131,1 1 0,0-1-1,1 1 1,0 1 0,0-1 0,0 1-1,13-8 1,64-39-21,-63 41 40,14-10-102,-23 15 46,-1 0 1,1 1-1,1 0 0,-1 1 0,1 1 0,17-6 0,-28 11 39,-1-1 0,0 1 0,1 0 0,-1 0 0,0 0 0,1 0 0,-1 0 0,0 0 0,0 1 0,1-1 0,-1 0 0,0 1 0,0-1 0,1 1 0,-1-1 0,0 1 0,0 0 0,2 0 0,-1 1-9,0 0 0,0 0 0,0 0 0,0 1 0,-1-1-1,1 0 1,-1 0 0,2 4 0,1 3-13,0 1 0,-1-1-1,3 19 1,-2 2 112,-3-21-35,0-1 0,0 0 0,1 0 0,4 13 1,-2-10-21,-2-4 74,1 1 0,0-1 0,0 0 0,1 0 0,5 8 0,-8-14-58,0 0 0,0 0 1,0 0-1,0 1 0,0-1 1,1 0-1,-1 0 0,0 0 1,0-1-1,1 1 0,-1 0 1,1 0-1,-1-1 0,1 1 1,-1-1-1,1 1 0,-1-1 1,1 0-1,-1 0 0,1 1 1,0-1-1,-1 0 0,1 0 1,-1-1-1,1 1 0,0 0 1,-1-1-1,1 1 0,-1 0 1,1-1-1,1-1 0,3-1 44,-1 0 0,-1 0 0,1-1 0,0 0 0,-1 0 0,0 0 0,0 0 0,0-1 0,0 1 0,-1-1 0,5-8 0,2-5-18,14-36 0,-7-4-169,-17 55 57,0 1 0,1-1 0,-1 1 0,0 0 1,-1-1-1,1 1 0,0-1 0,-1 1 0,0-4 1,-5-6-284,6 11 327,0 1 0,0 0 0,-1 0 0,1-1 0,0 1 0,0 0 0,-1 0 0,1 0 0,0-1 0,0 1 0,-1 0 0,1 0 0,0 0 0,0 0 0,-1 0 0,1-1 0,0 1 0,-1 0 0,1 0 0,0 0 0,-1 0 0,1 0 0,0 0 0,0 0 0,-1 0 0,1 0 0,0 0-1,-1 0 1,-3 2-6,0 1-1,1-1 0,-1 0 0,1 1 0,-1 0 0,1 0 0,0 0 1,0 0-1,0 0 0,1 1 0,-1-1 0,1 1 0,0 0 0,0 0 0,0 0 1,0 0-1,-1 4 0,2-4 40,-1 0-1,1 1 1,0-1 0,0 1 0,0-1-1,1 1 1,0-1 0,0 1 0,0 0-1,0-1 1,1 1 0,-1-1-1,1 1 1,0-1 0,1 1 0,2 5-1,0-2 45,1 0-1,-1-1 0,2 0 0,-1 0 0,1 0 0,10 9 0,-13-14-27,0 1-1,0-1 1,0 0 0,1 0 0,-1 0 0,0-1-1,1 1 1,-1-1 0,1 0 0,0 0 0,-1 0-1,1 0 1,0-1 0,-1 0 0,1 1-1,0-1 1,0 0 0,3-1 0,10-3-876,-1 0 1,28-11-1,29-18-7865,-56 28 6517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02:34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14 112 8064,'-13'-5'3648,"21"5"-3168,2 0 1984,3 0-1440,14-4 1407,10 4-1375,16-8 480,5 5-864,10-9-192,-5 4-288,9-4-352,-9 4 96,13-9-288,1 6 224,7-6-3904,-7 10 2209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02:39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419 752 4320,'0'-5'9504,"-11"2"-5521,2 1-3553,0 1 0,-1 0 0,1 0 0,-1 1 0,1 1 0,-1-1 0,-16 5 0,-65 20-496,70-19 287,14-4-201,-26 8 107,-35 16 0,60-22-119,0 0 1,-1 1-1,1-1 0,1 2 1,-1-1-1,1 1 0,0 0 1,0 1-1,-6 7 0,12-12 8,-1-1-1,1 1 0,0 0 0,0 0 0,-1 0 0,1 0 1,0 0-1,1 0 0,-1 0 0,0 0 0,1 0 0,-1 0 1,1 0-1,-1 0 0,1 1 0,0-1 0,0 0 1,0 0-1,0 0 0,1 1 0,-1-1 0,1 0 0,-1 0 1,1 0-1,-1 0 0,1 0 0,0 0 0,0 0 0,0 0 1,1 0-1,-1 0 0,0 0 0,1-1 0,-1 1 1,1-1-1,-1 1 0,4 2 0,1 0 97,-1 0-1,1-1 0,0 1 1,1-1-1,-1 0 1,0-1-1,1 0 1,0 0-1,-1 0 1,14 1-1,-8-3 9,1 0 1,-1-1-1,0 0 1,1-1-1,-1 0 0,0-1 1,0 0-1,12-6 1,-1-1-36,-1 0 0,-1-1 0,24-17 0,-33 20-73,0 0 0,0-2 0,-1 1 0,0-1 0,-1-1 0,0 0 0,15-21 0,-10 6-23,0 0 1,-2-1-1,-1-1 0,-1 0 0,10-42 1,-4-2-1,6-77 1,-10-4-342,-19 76-875,4 75 711,-3 6 332,-5 10 111,0 10 52,1 0 0,2 0 0,0 1 0,-5 36 0,-5 106 255,14-118-198,1 92 89,2-81 49,0-51-139,1 1 1,0-1 0,0 1-1,1-1 1,4 15-1,-4-19 41,0 0-1,0 0 0,1 0 0,-1 0 0,1 0 0,0-1 0,1 1 0,-1-1 0,1 0 1,7 6-1,-8-8-30,0 0 1,-1 0-1,2-1 1,-1 1 0,0-1-1,0 0 1,0 0-1,1 0 1,-1 0 0,0-1-1,1 1 1,-1-1-1,1 0 1,-1 0 0,0 0-1,1 0 1,-1-1-1,0 0 1,1 1 0,3-2-1,7-3 103,0 0 1,0-1-1,15-9 0,-23 12-88,26-12 175,-18 9-185,0-1 1,22-14 0,-33 19-39,0 0 0,0-1-1,0 1 1,0-1 0,0 0 0,-1 0 0,1 0 0,-1 0-1,0-1 1,0 1 0,0-1 0,0 1 0,-1-1 0,1 0-1,0-4 1,-1 6-44,-1 0 0,0 0 0,1 0 0,-1 0 0,0 0 0,0 1 0,-1-1 0,1 0-1,0 0 1,0 0 0,-1 0 0,0 0 0,1 0 0,-1 1 0,0-1 0,0 0 0,0 1 0,0-1 0,0 0 0,0 1-1,0-1 1,0 1 0,-1 0 0,1-1 0,0 1 0,-1 0 0,0 0 0,1 0 0,-1 0 0,0 0 0,-2-1 0,1 1 1,0 0 1,1 0 0,-1 0 0,0 1 0,0-1 0,0 1 0,0 0 0,0-1 0,0 1 0,0 1 0,1-1-1,-1 0 1,0 1 0,0 0 0,0-1 0,0 1 0,1 0 0,-1 0 0,0 1 0,-4 2 0,-1 1-10,1 1 0,-1 1 0,1-1 0,-10 12 0,14-14 30,0 1 0,0-1 0,1 1 0,-1 0 0,1-1 0,0 1 0,0 0 0,1 0 0,-1 0 0,1 6 0,-1-4 22,2 0 0,-1 0 0,1 0-1,0 0 1,1 0 0,0 0 0,1 8-1,-1-11 14,1 1 1,-1-1-1,1 0 0,0 0 0,0 0 0,0 0 1,0 0-1,1-1 0,0 1 0,-1-1 0,1 1 0,7 4 1,-6-4 39,1-1 0,-1 0 0,1-1 0,0 1 0,0-1 0,0 0 0,1 0 0,-1 0 0,0-1 0,1 0 0,-1 0 0,1 0 0,-1-1 0,10 0 0,5-1 218,-1-2 0,34-7 0,-50 9-267,32-9 124,-1-1 0,0-2 0,46-24 0,-60 25-105,0-1 0,0 0 0,-1-2 0,19-19 1,-27 23-53,-1-1 0,0 0 0,0-1 0,8-15 1,-6 10 57,1 3-337,-13 15 287,0-1-1,0 1 1,0 0 0,0 0-1,0 0 1,1 0 0,-1 0-1,0 0 1,0-1 0,0 1-1,0 0 1,0 0 0,1 0-1,-1 0 1,0 0 0,0 0-1,0 0 1,1 0 0,-1 0-1,0 0 1,0 0 0,0 0-1,1 0 1,-1 0 0,0 0-1,0 0 1,0 0 0,0 0-1,1 0 1,-1 0 0,0 0-1,0 11-387,-34 141-62,28-102 523,6-36 166,1-3 106,-1-11-303,1 0 1,-1 0 0,1 0 0,-1 0-1,1 0 1,-1 1 0,1-1 0,-1 0-1,1 0 1,0 0 0,-1 0 0,1 0-1,-1-1 1,1 1 0,-1 0-1,1 0 1,-1 0 0,1 0 0,-1 0-1,1-1 1,-1 1 0,0 0 0,1-1-1,-1 1 1,1 0 0,-1-1 0,1 1-1,21-15 233,167-162-527,-183 173-153,-6 10-218,-3 4 601,1 2 29,-1 0 0,2 0 0,0 0 0,0 0 1,1 0-1,0 0 0,1 0 0,4 15 1,-5-25 18,1 1 0,0 0 0,0-1 0,0 1 0,1-1 0,-1 1 0,0-1 0,1 1 0,0-1 0,0 0 0,-1 0 0,1 0 0,0 0 0,1 0 0,2 2 0,-2-2 44,1 0-1,0 0 1,0-1 0,0 1-1,0-1 1,0 0 0,0 0 0,0 0-1,6 0 1,1-1 58,-1 0 1,0-1-1,0 0 1,0 0-1,0-1 0,0-1 1,17-6-1,-11 1-84,0 0 1,0-1-1,-1-1 0,-1 0 1,1-1-1,-2-1 0,16-15 1,-17 13-50,-1 0 0,0 0 0,-1-1 1,16-30-1,23-69-102,-37 83 119,52-118-138,40-111-306,-93 233 383,5-19-56,-15 41-6,0 1 1,0 0-1,0-1 1,-1 1 0,1 0-1,-1-1 1,-1 1-1,0-6 1,1 9 108,0 1 1,0 0-1,0 0 1,0 0 0,0 0-1,0 0 1,0 0-1,0 0 1,0 0 0,0 0-1,0 0 1,0-1-1,0 1 1,0 0 0,0 0-1,-1 0 1,1 0-1,0 0 1,0 0 0,0 0-1,0 0 1,0 0-1,0 0 1,0 0 0,0 0-1,-1 0 1,1 0-1,0 0 1,0 0 0,0 0-1,0 0 1,0 0 0,0 0-1,0 0 1,0 0-1,-1 0 1,1 0 0,0 0-1,0 0 1,0 0-1,0 0 1,0 0 0,0 0-1,0 0 1,0 0-1,0 0 1,0 0 0,-1 0-1,1 1 1,0-1-1,0 0 1,0 0 0,0 0-1,0 0 1,0 0-1,0 0 1,0 0 0,0 0-1,0 0 1,0 1-1,-9 9-250,-6 15 170,-1 5 74,1 1 0,2 0-1,1 1 1,-13 54 0,-16 136-37,38-197 93,-5 22-113,2-13 192,1 0 1,1 0-1,3 62 1,2-72-80,-2-18-16,1 0 1,0-1 0,1 1 0,0-1 0,0 1-1,1 6 1,-1-11-4,0 1 0,-1-1-1,1 0 1,0 0 0,0 1 0,0-1-1,-1 0 1,1 0 0,1 0 0,-1 0-1,0 0 1,0 0 0,0 0 0,0-1 0,1 1-1,-1 0 1,0-1 0,1 1 0,-1 0-1,0-1 1,1 0 0,-1 1 0,1-1-1,-1 0 1,1 0 0,-1 0 0,0 0-1,3 0 1,3-1 58,1 0 0,-1 0 0,0-1 0,1 1 0,-1-2 0,0 1 0,9-6 0,12-3-30,-2 2 14,-1-1 0,44-24 0,-56 26-63,-1-1 0,0 0-1,0 0 1,-1-1 0,0-1 0,-1 1-1,9-14 1,-3 3 2,-2 0 1,0-1-1,14-34 0,-24 47-78,0 0 0,-1 0-1,0 0 1,-1 0 0,0-1-1,-1 1 1,1-1 0,-2 1 0,1-1-1,-2 1 1,1-1 0,-1 0-1,-2-9 1,2 17 52,1 1 1,0 0-1,-1 0 1,1 0 0,-1 0-1,0 0 1,1-1-1,-1 1 1,0 0-1,1 0 1,-1 1-1,0-1 1,0 0-1,0 0 1,0 0-1,0 0 1,0 1 0,0-1-1,0 1 1,0-1-1,0 0 1,0 1-1,-1 0 1,1-1-1,0 1 1,0 0-1,0 0 1,-1-1-1,1 1 1,0 0 0,0 0-1,-3 1 1,1-1-20,-1 1 1,0-1-1,1 1 0,-1 0 1,0 1-1,1-1 1,-1 1-1,1-1 1,-6 5-1,3-2 37,1 1-1,0 0 1,0 0-1,1 1 1,0-1-1,-1 1 1,-2 6-1,2-4 26,-12 20 135,1 1 0,1 0 0,1 1 0,2 1 0,1 0 0,-12 59 1,22-82-112,0 0 1,1 0 0,-1-1 0,2 1-1,-1 0 1,1 0 0,0-1 0,1 1 0,-1 0-1,2-1 1,2 9 0,-3-12 6,0 1 1,1-1 0,-1 1-1,1-1 1,0 0 0,0 0-1,0 0 1,0 0-1,1-1 1,0 1 0,-1-1-1,1 0 1,0 0-1,1 0 1,-1-1 0,0 0-1,1 0 1,5 3-1,1-3 59,-1 0-1,0 0 0,0-1 0,1-1 0,-1 1 0,0-2 0,12 0 0,0-3-37,0 0 0,27-9 0,-33 9-80,-1-2-1,0 0 1,0 0-1,0-2 1,-1 0 0,0 0-1,0-1 1,-1-1-1,0 0 1,-1-1-1,0-1 1,-1 0-1,0 0 1,-1-1 0,-1 0-1,0-1 1,0 0-1,-1 0 1,-1-1-1,-1 0 1,0 0 0,5-22-1,-8 24-108,0 0-1,-2-1 1,1 1 0,-2 0-1,1-1 1,-2 1 0,-2-16-1,2 16-39,2 9-177,-1 5 320,0 1 0,1-1 0,-1 1 0,1-1 0,-1 1 0,1-1 0,0 0 0,0 1 0,-1-1 0,1 0 0,0 1 0,2 0 0,5 11-118,-2 1 85,0 1-1,-2-1 1,1 1-1,2 26 1,-3-9 173,-1 41-1,-8-20-122,4-42 19,-1 0 1,2 1-1,-1-1 1,1 0-1,1 1 1,3 15-1,-4-26 3,0 0 0,0 0 1,1 0-1,-1 0 0,1-1 0,-1 1 0,0 0 0,1 0 1,-1 0-1,1-1 0,0 1 0,-1 0 0,1-1 0,0 1 0,-1 0 1,1-1-1,0 1 0,0-1 0,0 1 0,-1-1 0,1 1 0,0-1 1,0 0-1,0 1 0,0-1 0,0 0 0,1 0 0,3 1 42,0-1-1,0 0 0,0-1 0,8-1 0,-1 0 34,23-4 34,-1-2 0,44-16 1,-61 19-125,20-7-40,-2-1 0,1-2 0,-2-2 0,0-1 0,33-24 0,-34 13-229,-40 37 214,1 0 0,0 1 0,0 0 0,0 0 0,1 0 0,0 1 0,1-1 0,0 1 0,1 0 0,0 1 1,0-1-1,1 0 0,1 1 0,-1 11 0,2-20 84,0 0-1,1 0 1,-1 0 0,1 0-1,0 0 1,0 0 0,-1 0-1,1 0 1,0 0 0,1 0 0,-1 0-1,0 0 1,0-1 0,1 1-1,-1-1 1,1 1 0,0-1 0,-1 1-1,1-1 1,0 0 0,0 0-1,0 0 1,0 0 0,0 0-1,0 0 1,0 0 0,0-1 0,0 1-1,0-1 1,0 0 0,1 1-1,-1-1 1,4 0 0,-3-1-16,1 1 0,-1-1 1,0 0-1,1 0 0,-1 0 1,0-1-1,0 1 0,0-1 1,1 1-1,-2-1 0,1 0 1,0 0-1,0-1 0,-1 1 1,1 0-1,-1-1 0,4-5 1,-2 1-35,0 0 0,-1 0 1,-1-1-1,1 1 0,-1-1 0,0 1 1,-1-1-1,0 0 0,0 0 0,0 0 1,-1 0-1,0 0 0,-1 0 0,0 1 1,0-1-1,-1 0 0,-3-11 0,3 12-41,-1 0-1,0 0 0,-3-8 0,5 13 31,0 0 0,-1 0 0,1 1-1,0-1 1,-1 0 0,1 0 0,-1 1 0,0-1 0,1 1 0,-1-1 0,0 1 0,0 0-1,0 0 1,-3-2 0,3 3-27,0-1 0,0 0 0,0 1 0,0-1 0,0 1 0,0-1 0,0 1 0,-4 0 0,12 1-54,1 0 173,-1 0 0,1 0 0,0 0 0,11-2 0,44-4 29,81 3-1,-90 2 10,-44 0-98,0 0 0,-1 1 0,1 0 1,0 0-1,-1 1 0,10 4 0,-13-4 3,0 0 0,0 0 0,0 1-1,0 0 1,-1 0 0,0 0 0,1 0 0,-1 1-1,0 0 1,6 7 0,-9-9 9,0 0 0,0 1 0,0-1 0,0 0 1,0 0-1,0 1 0,-1-1 0,1 0 0,-1 1 0,1-1 1,-1 1-1,0-1 0,0 0 0,0 1 0,0-1 0,-2 5 1,1-3 6,1 0 1,-2 0 0,1 0 0,0 0 0,-1 0-1,0 0 1,-4 6 0,13-10 125,-1-1 0,1 0 0,-1-1 0,1 1 0,6-4-1,15-8-123,-2-2-1,42-28 0,-37 22-97,35-18 0,-63 38 47,0-1 0,0 1 1,0 0-1,0 0 0,1 0 0,-1 1 0,0-1 1,6 1-1,-8 0 9,0 0 0,0 0 0,0 0-1,0 0 1,0 0 0,0 0 0,0 1 0,-1-1 0,1 0 0,0 1 0,0-1-1,0 1 1,0-1 0,0 1 0,0-1 0,-1 1 0,1-1 0,0 1 0,0 0-1,-1-1 1,1 1 0,-1 0 0,1 0 0,-1 0 0,1-1 0,-1 1 0,1 0-1,-1 0 1,1 0 0,-1 0 0,0 0 0,1 2 0,1 18 27,0-1 0,-2 1-1,0 0 1,-4 31 0,3-49-16,1 1 1,0 0-1,1 0 1,-1 0-1,2 7 0,1 10 364,-2-20-358,0 0 0,-1-1 1,1 1-1,0-1 0,0 1 0,0-1 0,0 1 1,0-1-1,0 0 0,0 0 0,0 1 0,0-1 1,0 0-1,0 0 0,0 0 0,1 0 0,0 0 53,6 1-16,0 0 1,-1-1-1,1 0 0,0-1 1,-1 1-1,15-5 0,45-16-393,-13 2-1014,-43 16 796,35-11-2505,-18-1-2197,-27 14 4786,1 0 0,-1-1 0,0 1 0,1 0 0,-1-1 0,0 1 1,0-1-1,0 1 0,0-1 0,0 0 0,0 1 0,0-1 0,-1 0 0,1 0 1,0 1-1,-1-1 0,0 0 0,1-2 0,4-21-3439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02:39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83 172 3968,'-23'-10'1285,"16"9"-768,-18 4 1554,-3-4 8089,28 1-10101,10-3 936,186-26 4317,-134 19-4789,58-8-88,75-14-241,-67 10-344,51-9-3577,-91 14 1540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03:34.95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1 218 2656,'18'-37'9696,"24"26"-9691,46-8-57,142-40-200,-179 42 288,1 3 0,0 2 0,54-6 0,212-3-271,-227 20 331,79-5 160,-138 4-274,33 2 1,-18 1 383,-55 0-9,-70 50 614,48-33-893,17-10-44,0-1 0,0 0 0,-22 8-1,-28 4 357,-129 19-1,182-38-581,22-4-32,305-59 240,-259 53-51,131-21-31,-109 21-158,141-19-1803,-185 23 758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03:36.18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0 218 5888,'0'-3'2321,"10"-1"-1295,22-3-560,-18 4 73,115-24 1450,197-43-773,251-23 21,-328 82-1409,-197 13 147,0 3 1,88 19 0,-118-19 51,0 2 0,35 15 1,-47-17-50,-1 0 1,0 0-1,0 1 0,0 0 1,-1 0-1,0 1 1,14 15-1,-20-20 42,-1 0 0,0 0 0,1 0-1,-1 0 1,0 0 0,0 0 0,0 0 0,0 0-1,0 1 1,0-1 0,-1 0 0,1 1 0,-1-1-1,0 0 1,1 1 0,-1-1 0,-1 5 0,1-4-3,-1 0-1,0 1 1,0-1 0,0-1 0,-1 1 0,1 0 0,-1 0 0,0 0 0,1-1 0,-1 1 0,-5 4 0,0-1 36,0 0-1,-1 0 1,0 0 0,0-1-1,-1 0 1,1 0 0,-14 4 0,-4 0 32,0-2 0,-46 8 0,-55-2-8,49-6-4,52-4 1,-5 1 77,0-1 0,0-2-1,-55-4 1,75-1-75,11 4-79,0 0 0,0 0 1,0-1-1,0 1 0,0 0 1,-1 0-1,1-1 0,0 1 1,0 0-1,0 0 0,0 0 1,0-1-1,0 1 0,0 0 1,0 0-1,0 0 0,0-1 1,0 1-1,1 0 0,-1 0 1,0 0-1,0-1 0,0 1 0,0 0 1,0 0-1,0 0 0,0-1 1,0 1-1,1 0 0,-1 0 1,2-2-21,-1 0 0,1 1 0,0 0 0,0-1 0,0 1 0,0 0 1,0 0-1,4-2 0,30-8-23,0 2 1,0 1 0,46-5-1,-16 4 89,-26 1-6,-1 1 161,80-5-1,-126 16-302,-19 2 114,-194 36 268,15-4 326,183-34-462,0 0-1,-41 0 0,69-5-91,-1 0-1,1 0 0,-1 0 0,10-4 0,-8 3-49,0 0-1,0 0 1,8 0-1,104 1 417,-63 2-723,-101 6 660,43-7-350,-175 19 337,22-20-84,57-1 429,67-1-361,31 3-320,-1 0 0,1 0-1,-1 0 1,1 0 0,-1-1 0,1 1-1,-1 0 1,1 0 0,0 0-1,-1 0 1,1-1 0,-1 1 0,1 0-1,0 0 1,-1-1 0,1 1-1,-1 0 1,1-1 0,-1 0 0,2 1-10,-1-1 0,1 0 0,-1 1 0,0-1 0,1 1 1,0 0-1,-1-1 0,1 1 0,-1-1 0,1 1 1,-1 0-1,1-1 0,0 1 0,-1 0 0,1 0 0,0-1 1,-1 1-1,1 0 0,0 0 0,0 0 0,36-8-1086,1 1 0,49-3 0,-43 6-465,46-6-3802,0 1 1638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23:54:40.7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15 1824,'-4'-4'479,"5"3"-235,1-5 3897,1 3-1725,-3 12 5498,0 20-7134,1-10-136,4 380 1633,-6-372-1946,-4 29 0,4-44-158,-1 1-232,2-12-105,-1-1 0,1 0 0,-1 0 0,1 1 0,-1-1 1,1 0-1,-1 0 0,1 0 0,-1 0 0,1 0 1,-1 0-1,1 1 0,-1-1 0,1 0 0,0 0 0,-1-1 1,1 1-1,-1 0 0,1 0 0,-1 0 0,1 0 1,-1 0-1,1 0 0,-1-1 0,1 1 0,-1-1 0,-4 1-1323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03:37.80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78 342 3328,'-3'-14'3271,"3"14"-3201,5-9 802,-4 7-720,1-1-1,0 0 1,0 1-1,0-1 0,0 1 1,0-1-1,0 1 1,1 0-1,5-4 1,5-4 200,17-16 127,2 1 0,0 2 1,45-24-1,113-48 524,-130 67-654,26-9 947,-136 44-32,-136 29-597,-112 35-81,289-69-600,-5 1-25,0 0 0,0 2 0,-20 8-1,34-13 39,-1 0-1,1 0 0,0 0 0,-1 0 1,1 1-1,0-1 0,-1 0 0,1 0 0,0 0 1,0 0-1,-1 1 0,1-1 0,0 0 0,0 0 1,-1 1-1,1-1 0,0 0 0,0 0 1,0 1-1,-1-1 0,1 0 0,0 1 0,0-1 1,0 1-1,6 2-55,21-2-12,96-3 107,68 1-1,-161 2-96,472 21-154,-501-22 212,85 10 6,-73-8 31,0 1 1,0 0-1,-1 1 1,16 7-1,-28-11-19,1 0 0,0 0 0,0 1-1,-1-1 1,1 0 0,0 1 0,-1-1 0,1 1-1,0-1 1,-1 1 0,1-1 0,-1 1-1,1-1 1,-1 1 0,1 0 0,-1-1 0,1 1-1,-1 0 1,0-1 0,1 1 0,-1 0 0,1 1-1,-1-1 0,-1-1-1,1 1 1,0 0-1,0-1 0,0 1 1,-1 0-1,1 0 1,0-1-1,-1 1 0,1-1 1,-1 1-1,1 0 1,-1-1-1,1 1 0,-1-1 1,1 1-1,-1-1 0,0 1 1,0-1-1,-5 4 66,0 0 1,0-1-1,-13 4 0,15-5-71,-23 8 32,10-4-103,-24 13 0,41-19 66,-1 0 0,1 0 0,0 0 0,-1 0-1,1 0 1,0 0 0,-1 0 0,1 0-1,0 1 1,0-1 0,-1 0 0,1 0 0,0 0-1,0 0 1,-1 1 0,1-1 0,0 0-1,0 0 1,-1 1 0,1-1 0,0 0-1,0 1 1,0-1 0,0 0 0,0 0 0,-1 1-1,1-1 1,0 0 0,0 1 0,0-1-1,14 0 147,435-98 318,-356 77-495,161-17-1,-199 34-101,102 4 0,-138 4 167,-10 0 72,-9-4-108,0 0 0,0 0 0,0 1 0,0-1 0,0 0 0,1 0 0,-1 0 0,0 0 0,0 1 0,0-1-1,0 0 1,0 0 0,0 0 0,0 0 0,0 1 0,0-1 0,0 0 0,0 0 0,0 0 0,0 1 0,0-1 0,0 0 0,0 0-1,0 0 1,0 1 0,0-1 0,0 0 0,0 0 0,0 0 0,0 1 0,0-1 0,0 0 0,-1 0 0,1 0 0,0 0 0,0 0 0,0 1-1,-5 2 0,1 1-1,-1-1 0,0 0 1,0 0-1,0-1 0,-1 0 1,1 0-1,-7 2 0,-4 2 30,-63 25-47,-101 26 0,173-54-94,7-1 49,19 0 72,51-2 309,93-11-1,-83 4-227,221-21 174,-73 17-623,-215 11 241,0 0 0,-1 1 0,18 4 0,-30-5 116,0 0 0,1 0-1,-1 0 1,0 0 0,1 1-1,-1-1 1,0 0 0,1 0-1,-1 0 1,0 0 0,0 0 0,1 1-1,-1-1 1,0 0 0,0 0-1,1 1 1,-1-1 0,0 0-1,0 0 1,0 1 0,1-1 0,-1 0-1,0 1 1,0-1 0,0 0-1,0 0 1,0 1 0,1-1-1,-1 0 1,0 1 0,0-1 0,0 0-1,0 1 1,0-1 0,0 0-1,0 1 1,0-1 0,0 0-1,-1 1 1,1-1 0,0 0 0,0 1-1,0-1 1,0 0 0,0 1-1,0-1 1,-1 0 0,1 1-1,0-1 1,0 0 0,0 0 0,-1 1-1,1-1 1,-1 0 0,0 2 7,-1 0 1,0 0 0,0 0-1,0-1 1,0 1 0,-4 1-1,-39 18 141,-72 23-1,19-10 49,-74 18 231,171-51-422,-9 1 136,-1 1-1,1-1 1,-1-1 0,1 0-1,-1 0 1,0-1 0,-18-2-1,28 2-111,0 0 0,0-1 0,0 1 0,0 0 0,0 0 0,0-1 0,0 1 0,0-1 0,0 1 0,0-1 0,0 1 1,0-1-1,0 0 0,0 1 0,1-1 0,-1 0 0,0 0 0,0 0 0,1 0 0,-1 1 0,1-1 0,-1-1 0,0 0-8,1 0 0,-1 1 1,1-1-1,0 0 1,0 0-1,0 1 1,0-1-1,0 0 1,0 0-1,0 1 0,0-1 1,2-2-1,1-4-40,0 0-1,0 0 1,1 0-1,8-11 0,72-102-2108,-48 79 1056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03:40.2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357 353 4320,'7'-25'3856,"-15"30"-3258,0 0 0,0 0 1,1 1-1,0 0 0,0 1 1,-8 9-1,-7 7-221,-51 33 561,12-9 12,46-34-686,5-3 294,-24 16 1,163-102 838,15-25-1688,-48 31-4,-94 69 257,25-15-346,-27 16 370,1 0 0,0-1 0,-1 1 1,1 0-1,0 0 0,-1 0 0,1 0 0,0-1 1,-1 1-1,1 0 0,0 0 0,-1 0 0,1 1 1,0-1-1,0 0 0,-1 0 5,1 0 1,-1 1-1,0-1 0,0 0 0,1 0 1,-1 1-1,0-1 0,0 0 0,0 1 1,1-1-1,-1 0 0,0 1 1,0-1-1,0 0 0,0 1 0,0-1 1,0 0-1,1 1 0,-1-1 0,0 1 1,0-1-1,0 0 0,0 1 0,-1-1 1,1 0-1,0 1 0,0-1 1,0 1-1,-1 3-4,0 0 0,0-1 1,-1 1-1,1-1 0,-1 0 1,0 1-1,0-1 0,0 0 1,0 0-1,0 0 0,-1 0 0,-3 3 1,-4 4 1,-7 9 52,-1 0 0,-1-2 0,-29 21 0,-68 35 573,-57 5 1112,167-76-1617,5-1-77,0 0 0,-1-1 1,1 1-1,0-1 0,0 0 0,-1 1 0,1-1 0,0 0 1,0 0-1,-1 0 0,1 1 0,0-2 0,-1 1 0,1 0 0,0 0 1,-1 0-1,1 0 0,0-1 0,0 1 0,-1-1 0,1 1 1,0-1-1,-1 0 0,1 0-21,0 0 1,0 0-1,0-1 1,1 1-1,-1 0 0,1 0 1,-1-1-1,1 1 1,-1 0-1,1 0 1,0-1-1,-1 1 0,1 0 1,0-1-1,0 1 1,0-1-1,0 1 1,0 0-1,1-1 0,-1 1 1,0 0-1,1-2 1,2-8-25,0 0 0,1 0 0,0 0-1,12-19 1,2-5-7,-16 29 8,65-129-648,-134 253-1411,45-76 2328,-21 59 0,40-93-180,1-2 78,0 0-1,0 0 1,0 0 0,1 1 0,0-1-1,-1 9 1,2-14-119,0 1-1,0-1 1,1 1-1,-1-1 1,0 0 0,1 1-1,-1-1 1,1 1-1,-1-1 1,1 0-1,0 1 1,0-1 0,-1 0-1,1 0 1,0 1-1,0-1 1,0 0 0,0 0-1,0 0 1,1 0-1,-1 0 1,0-1-1,0 1 1,1 0 0,-1 0-1,0-1 1,1 1-1,-1-1 1,1 1 0,-1-1-1,0 0 1,1 0-1,-1 1 1,3-1-1,11 1 110,-1-1 0,0 0-1,1-1 1,27-5 0,62-18 136,-80 18-224,89-27 20,113-50 0,51-44-347,-230 104 199,-6 3-73,1 1 0,67-19 0,-106 37 80,1 0-1,0 0 1,0 0 0,0 1 0,0-1-1,0 1 1,7 1 0,-10-1 53,-1 0 1,1 0 0,0 1 0,-1-1 0,1 0-1,0 1 1,-1-1 0,1 0 0,-1 1 0,1-1-1,-1 1 1,1-1 0,-1 1 0,1-1-1,-1 1 1,1-1 0,-1 1 0,0-1 0,1 1-1,-1 0 1,0-1 0,0 1 0,1 0-1,-1-1 1,0 1 0,0 0 0,0-1 0,0 1-1,0 0 1,0-1 0,0 1 0,0 0 0,0 0-1,0-1 1,0 1 0,0 0 0,0-1-1,-1 1 1,1 0 0,-1 0 0,0 3-6,0 0 1,-1 0-1,1 0 1,-1 0-1,0 0 0,-1 0 1,1-1-1,0 1 1,-1-1-1,0 0 1,0 0-1,0 0 1,-6 5-1,1 0-6,-6 4 29,0-1-1,-1 0 1,-26 15 0,-51 19 193,78-39-177,-204 86 788,189-84-390,28-7-404,1-1-1,-1 0 0,0 1 0,0-1 1,1 0-1,-1 0 0,0 0 0,0 0 0,0 0 1,1 0-1,-1 0 0,0 0 0,0 0 1,0 0-1,1 0 0,-1 0 0,0-1 0,0 1 1,1 0-1,-1-1 0,-1 0 0,2 0-12,0 1 0,0-1 0,0 0 0,0 0 0,0 1 0,0-1 0,0 0 0,0 0 0,0 0-1,1 1 1,-1-1 0,0 0 0,1 1 0,-1-1 0,0 0 0,1 0 0,-1 1 0,1-1 0,-1 1 0,1-1 0,-1 1-1,1-1 1,-1 0 0,1 1 0,1-1 0,31-29-152,2 3-1,52-33 1,-33 24 38,119-73-311,-170 108 412,1-2-50,0 1 0,0 0 0,1 0 1,-1 0-1,1 0 0,-1 1 0,1-1 1,-1 1-1,1 0 0,0 1 0,7-1 0,-12 1 44,1 0 0,-1 0-1,1 0 1,0 1-1,-1-1 1,1 0-1,0 0 1,-1 0 0,1 1-1,-1-1 1,1 0-1,-1 1 1,1-1 0,-1 0-1,1 1 1,-1-1-1,1 1 1,-1-1-1,1 0 1,-1 1 0,0-1-1,1 1 1,-1 0-1,0-1 1,1 2 0,-1-1-9,1 0 0,-1 1 1,0-1-1,0 1 1,0-1-1,0 1 1,0-1-1,0 1 1,-1-1-1,1 1 0,-1 1 1,-1 4-38,-1 0 1,-1 0-1,1 0 0,-6 8 1,-9 9 118,0-1 1,-2-1 0,0 0-1,-2-2 1,-31 24 0,42-35 100,4-5-24,1 1 1,-1 1 0,2-1-1,-7 7 1,12-12-123,0 0-1,0 0 0,0 0 1,0 0-1,0 0 1,0 0-1,-1 1 1,1-1-1,0 0 1,0 0-1,0 0 1,0 0-1,0 0 1,0 1-1,0-1 0,0 0 1,0 0-1,-1 0 1,1 0-1,0 1 1,0-1-1,0 0 1,0 0-1,0 0 1,0 0-1,0 1 0,0-1 1,0 0-1,0 0 1,1 0-1,-1 0 1,0 1-1,0-1 1,0 0-1,0 0 1,0 0-1,0 0 1,0 1-1,0-1 0,0 0 1,0 0-1,1 0 1,-1 0-1,0 0 1,0 0-1,0 1 1,0-1-1,0 0 1,1 0-1,-1 0 0,0 0 1,0 0-1,0 0 1,0 0-1,1 0 1,-1 0-1,0 0 1,0 0-1,0 0 1,1 0-1,11-1 161,12-5-39,0-1 0,-1-1 0,23-12 0,75-43-99,-38 16-87,129-67-205,-50 49-234,-155 62 417,1 0 1,0 1-1,0 0 0,0 0 1,0 1-1,0 0 0,0 1 1,1 0-1,-1 0 0,11 2 0,-17-2 58,-1 0-1,1 1 0,-1-1 0,1 1 0,-1-1 1,0 1-1,1 0 0,-1 0 0,0-1 0,1 1 1,-1 0-1,0 0 0,0 0 0,0 1 0,0-1 1,0 0-1,0 0 0,0 1 0,0-1 0,0 0 1,0 1-1,-1-1 0,1 1 0,-1-1 0,1 1 1,-1-1-1,0 1 0,1-1 0,-1 1 0,0-1 0,0 1 1,0 1-1,-1 4-8,1-1 1,-1 0-1,0 0 0,-1 0 0,0 0 1,0 0-1,-4 9 0,-5 5 38,0 1-1,-2-1 1,0-1-1,-27 30 1,14-22 306,-1-1-1,-38 28 1,31-24 684,70-44-683,1-6-441,-1-1 0,-1-2 0,-1-1 0,-1-1 0,58-60 0,71-103-113,-132 151 415,49-45 0,-71 76-172,0 0-1,1 0 0,0 1 0,0 0 0,18-7 0,14-9-67,-46 20-475,-5 3 460,-8 6 67,0 2 0,1-1 0,0 2 0,1 0 0,0 2 1,-17 16-1,24-20 8,-121 112-67,12 9 509,114-126-390,0 2 0,0-1-1,1 0 1,-1 1 0,1 0-1,1 0 1,-5 12 0,7-17-38,-1 0 0,1 0 0,0 0 0,0 0 0,0 1 0,0-1 0,0 0 0,0 0 0,0 0 0,1 0 0,-1 0 1,0 0-1,1 0 0,-1 0 0,0 0 0,1 0 0,0 0 0,-1 0 0,1 0 0,-1 0 0,1 0 0,0-1 0,0 1 0,-1 0 0,1 0 0,0-1 1,0 1-1,0 0 0,0-1 0,0 1 0,1 0 0,3 1 34,-1-1 0,0 0 0,1 1 0,-1-1 0,1-1 0,-1 1 0,6-1 0,42-1 143,-1-2 1,84-17-1,-86 12-155,11-1-28,172-31 200,-192 32-292,1 1-1,57-1 1,-93 8 34,1 0 1,-1 0 0,0 1-1,0 0 1,0 0 0,1 0 0,-1 1-1,7 3 1,-10-5 39,-1 1 0,0 0 0,0-1 0,0 1 0,1 0 0,-1 0 0,0 0 0,0 0 0,-1 0 0,1 0 0,0 0 0,0 0 1,0 0-1,-1 1 0,1-1 0,0 0 0,-1 0 0,1 1 0,-1-1 0,0 0 0,1 1 0,-1-1 0,0 1 0,0-1 0,0 0 0,0 1 0,0-1 0,0 0 0,0 1 0,0-1 0,-1 1 0,1-1 0,-1 0 0,1 0 0,-1 2 0,-2 4 19,-1-1-1,1 0 0,-1-1 0,0 1 0,-1-1 1,1 1-1,-1-1 0,0-1 0,0 1 0,-9 6 1,-27 13-51,-1-1 1,-61 23-1,64-29 61,-116 58 157,50-23-7,51-21 162,26-15 88,20-10 8,14-7-216,15-5-79,177-48-182,6 16-411,-115 22 4,-54 12 76,-19 5 90,-15-1 285,-1 0-1,0 0 1,0 0-1,0 0 1,1 0-1,-1 0 1,0 0-1,0 0 1,0 0-1,0 1 1,1-1-1,-1 0 1,0 0-1,0 0 1,0 0-1,0 0 1,1 0-1,-1 1 1,0-1-1,0 0 1,0 0-1,0 0 1,0 0-1,0 1 1,0-1-1,0 0 1,0 0-1,1 0 1,-1 1-1,0-1 1,0 0-1,0 0 1,0 0-1,0 1 1,0-1-1,0 0 1,0 0-1,0 0 1,0 1-1,-1-1 1,1 0-1,0 0 1,0 0-1,0 0 1,0 1 0,0-1-1,-1 2 6,0-1 0,0 0 0,0 1 0,0-1 0,0 0 1,-1 0-1,1 0 0,0 1 0,-1-2 0,1 1 0,-1 0 0,1 0 0,-1 0 0,1 0 0,-1-1 0,1 1 1,-1-1-1,-3 1 0,-6 2 14,-40 13 80,-2-3-1,-82 10 1,129-22-71,-85 9 229,1-4 1,-134-9-1,74-7-37,0-6 1,-246-58-1,381 71-274,0-2 0,-19-7 1,33 11 50,0 1 0,0 0 0,1-1 0,-1 1 1,0-1-1,0 1 0,0-1 0,1 1 0,-1-1 1,0 0-1,1 1 0,-1-1 0,0-1 0,1 2 5,0-1 0,0 1 0,0 0 0,0 0 0,0-1 0,0 1 0,0 0 0,0 0 0,0-1 0,0 1 0,0 0 0,0 0 0,0-1 0,0 1 0,0 0 0,0-1 0,0 1 0,0 0 0,0 0 0,1 0 0,-1-1 0,0 1 0,0 0 0,0 0 0,0 0 0,1-1 0,-1 1 0,0 0 0,1 0 0,1-2-14,1 1 0,0-1 0,0 1 0,0 0 0,0 0 0,0 1 0,5-2 0,104-10-282,307-9 145,-146 10-1628,-147 6-799,89-6-3744,-115 3 3573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03:41.58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728 256 3904,'-21'-18'2630,"21"18"-2515,-5-1 366,-8-4 947,-1 1-1,-28-4 1,12 4-604,-42 2 0,-3 4 23,-84 13 1,149-13-783,-23 1 296,-98 16 600,110-15-714,0 1 1,0 2 0,1 0-1,-20 13 904,41-20-1135,9 2 110,171 0 482,-95-3-512,-22 1-58,122 4-167,-176-3 71,1 0-1,-1 1 0,0 0 1,11 5-1,-20-7 56,0 0 0,0 0 0,-1 0 0,1 0 0,0 1 0,0-1 0,-1 0 0,1 1 0,0-1 0,-1 1 0,1-1 0,0 1 0,-1-1 0,1 1 0,-1-1 0,1 1 0,-1-1 0,1 1 0,-1 0 0,1-1 0,-1 1-1,0 0 1,1-1 0,-1 1 0,0 0 0,0-1 0,1 1 0,-1 0 0,0 0 0,0 0 0,0-1 0,0 1 0,0 0 0,0 0 0,0-1 0,0 1 0,0 0 0,-1 0 0,1-1 0,0 1 0,0 0 0,-1 0 0,1-1 0,0 1 0,-1 0 0,1-1 0,-1 1 0,1-1 0,-1 1 0,0 0 0,-3 4 12,0-1 1,-1 0 0,1 0 0,-1 0-1,-8 5 1,-15 6 97,-1-2-1,0-1 1,-1-1 0,-52 12-1,50-15 86,-210 59 2138,249-66-2132,320-26 509,-108 3-790,-173 19 81,4-1-301,56 3 0,-103 1 227,-1 1-1,1-1 1,-1 0-1,1 1 1,-1 0-1,5 1 1,-6-2 66,-1 1 1,0-1 0,0 0 0,1 0 0,-1 0 0,0 0-1,1 0 1,-1 1 0,0-1 0,0 0 0,1 0 0,-1 0 0,0 1-1,0-1 1,0 0 0,1 1 0,-1-1 0,0 0 0,0 0-1,0 1 1,0-1 0,1 0 0,-1 1 0,0-1 0,0 0 0,0 1-1,0-1 1,0 0 0,0 1 0,0-1 0,0 0 0,0 1-1,0-1 1,0 0 0,0 1 0,0-1 0,-1 0 0,1 1-1,0-1 1,0 0 0,0 0 0,0 1 0,-1-1 0,-6 7-24,0-2 0,0 1 0,-1-1 1,0 0-1,0 0 0,-14 5 0,-335 123 466,314-119-332,-178 54 859,207-66-620,25-7 34,205-56-302,-188 54-58,-28 7-15,421-91-958,-410 89 888,-5 1 107,1 1 0,-1-2 1,1 1-1,-1-1 0,1 0 0,-1 0 0,12-6 0,-17 7-13,0 0-1,-1 0 1,1 1-1,0-1 1,-1 0-1,1 0 0,0 0 1,-1 0-1,1 0 1,-1 0-1,1 0 1,-1 0-1,0 0 1,1 0-1,-1 0 0,0 0 1,0 0-1,0 0 1,0 0-1,0-2 1,-5-25 415,0 5-212,0-27-69,2 0 0,4-60 0,1-16-292,-3 103 53,1-2-240,-7-45 1,7 68 284,0 1-1,-1-1 1,1 0 0,0 0-1,-1 1 1,1-1-1,-1 0 1,0 1 0,0-1-1,1 1 1,-1-1 0,0 1-1,0-1 1,0 1 0,0-1-1,-1 1 1,1 0 0,0 0-1,-1 0 1,1 0-1,0 0 1,-1 0 0,1 0-1,-1 0 1,0 0 0,1 1-1,-1-1 1,0 1 0,1-1-1,-1 1 1,0 0 0,1-1-1,-1 1 1,-2 0-1,0 1-6,0-1-1,0 1 1,0 0-1,0 1 1,0-1-1,1 1 1,-1-1-1,0 1 1,1 0-1,-1 0 1,1 1-1,0-1 1,-6 6-1,-4 6 41,1 0 0,1 1-1,0 0 1,1 1 0,0 0-1,1 0 1,-10 30 0,9-18 46,1 0 0,1 0 0,2 1 0,-3 35 0,8-58-71,1 0-1,-1 0 0,2 1 1,-1-1-1,1 0 1,0 0-1,0 0 0,0 0 1,1 0-1,0 0 1,0 0-1,1-1 0,5 11 1,-2-8-609,0-1 1,1 1-1,0-1 1,0 0-1,0-1 1,1 0-1,16 11 1,-11-10-150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03:46.08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707 47 576,'-19'-22'12304,"17"22"-12207,0 1 1,0 0-1,0 0 1,0-1 0,0 1-1,0 1 1,0-1-1,-2 2 1,-5 3 85,-41 22 391,29-17-478,1 1 1,-35 26 0,34-19-38,1 2 1,-34 42-1,-26 53 595,62-92-582,18-24-73,0 0 0,0 0 0,0 0-1,0 0 1,0 0 0,-1 1 0,1-1-1,0 0 1,0 0 0,0 0 0,0 0-1,0 0 1,0 0 0,-1 1 0,1-1-1,0 0 1,0 0 0,0 0 0,0 0-1,-1 0 1,1 0 0,0 0 0,0 0-1,0 0 1,0 0 0,-1 0 0,1 0-1,0 0 1,0 0 0,0 0 0,0 0-1,-1 0 1,1 0 0,0 0 0,0 0-1,0 0 1,0 0 0,-1 0 0,1 0-1,3-16-132,2 1 128,1-1 0,1 2 0,0-1 0,1 1 0,0 0 0,2 0 0,-1 1 0,16-16 1,13-6-97,1 1 1,72-47 0,-100 73 112,-6 4 13,-1 1 0,1-1 1,0 1-1,0 1 0,0-1 1,8-2-1,-13 5-15,0 1-1,0-1 1,0 1 0,-1-1-1,1 0 1,0 1 0,0-1-1,0 1 1,0-1 0,0 0-1,-1 1 1,1-1 0,0 0-1,0 1 1,-1-1 0,1 0-1,0 1 1,0-1 0,-1 0-1,1 0 1,0 1 0,-1-1-1,0 0 1,-71 46 268,40-27 1,-37 30-1,59-41-222,3-2-34,0 0 0,0-1 0,-1 0 0,-10 5 0,13-8-33,5-4 70,11-7 24,25-14-181,56-33 139,26 2 83,-114 52-65,0 1 0,1-1 0,-1 0 0,0-1 0,0 1 1,0-1-1,0 0 0,-1 0 0,5-4 0,-8 7-45,0 0 1,0 0-1,1 0 0,-1-1 1,0 1-1,1 0 0,-1 0 0,0-1 1,0 1-1,0 0 0,1-1 1,-1 1-1,0 0 0,0-1 0,0 1 1,0 0-1,0-1 0,1 1 1,-1 0-1,0-1 0,0 1 0,0 0 1,0-1-1,0 1 0,0-1 0,0 1 1,0 0-1,0-1 0,-1 1 1,1 0-1,0-1 0,0 1 0,0 0 1,0-1-1,0 1 0,-1 0 1,1-1-1,0 1 0,0 0 0,-1 0 1,1-1-1,0 1 0,0 0 1,-1 0-1,1-1 0,0 1 0,-1 0 1,1 0-1,0 0 0,0-1 1,-1 1-1,0 0 0,-4-2 61,0 1-1,0 0 1,0 0 0,-6 0-1,-22-2-113,0 2-1,0 2 0,-57 7 1,-100 28-249,138-25 265,48-10 24,-203 50-880,185-40 544,22-11 318,-1 1 0,1-1 0,0 0 0,0 0 0,-1 0 0,1 0 0,0 1 0,0-1 0,-1 0 0,1 0 0,0 1 0,0-1 0,0 0 0,-1 0 0,1 1 0,0-1 0,0 0 0,0 0 0,0 1 0,0-1 0,-1 0 0,1 1 0,0-1 0,0 0 0,0 1 0,0-1 0,0 0 0,0 1 0,0-1 0,0 0 0,0 1 0,0-1 0,1 1 0,9 5-214,17-1 112,-26-5 109,43 2 160,1-2 0,66-8 1,-92 7-124,74-8 190,257-14 133,-317 25 214,-33-2-554,0 0-1,0 0 1,0 0-1,1 0 1,-1 0-1,0 0 0,0 0 1,0 0-1,0 0 1,0 0-1,0 0 1,1 0-1,-1 0 1,0 0-1,0 0 1,0 0-1,0 0 0,0 0 1,0 0-1,1 0 1,-1 0-1,0 0 1,0 1-1,0-1 1,0 0-1,0 0 0,0 0 1,0 0-1,0 0 1,1 0-1,-1 0 1,0 1-1,0-1 1,0 0-1,0 0 1,0 0-1,0 0 0,0 0 1,0 0-1,0 1 1,0-1-1,0 0 1,0 0-1,0 0 1,0 0-1,0 0 0,0 0 1,0 1-1,0-1 1,0 0-1,0 0 1,0 0-1,0 0 1,0 1-1,-19 6 522,-14 3-344,-80 27 102,41-7-339,2 3-1,-90 57 1,150-85-175,8-4 146,1 0-1,-1 0 1,0 0 0,1 0 0,-1 0-1,0 0 1,1 0 0,0 1-1,-1-1 1,1 0 0,-2 3-1,26-19 39,13-12-420,49-26 1,49-26-5213,-63 37 2666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04:26.1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0 396 2240,'4'0'19686,"0"0"-22434,3-1 2842,0 0-1,-1 0 1,1-1 0,9-3 0,-8 2-67,25-10 80,55-31 1,-35 16-62,51-18-104,156-45-1,-249 87-10,2 0-1,-1 1 1,0 1 0,20-2-1,-32 4 60,1 0-1,0 0 1,0 0-1,-1 1 0,1-1 1,0 0-1,0 1 1,-1-1-1,1 0 0,0 1 1,-1-1-1,1 1 0,-1-1 1,1 1-1,-1-1 1,1 1-1,-1 0 0,1-1 1,-1 1-1,1 0 1,-1-1-1,1 1 0,-1 0 1,0-1-1,0 1 0,1 0 1,-1 0-1,0-1 1,0 1-1,0 0 0,0 0 1,0 0-1,0 0 1,0 34-61,-1-25 17,1-5 93,1-1 1,-1 1-1,1-1 0,0 1 0,0-1 1,0 0-1,0 1 0,1-1 0,0 0 1,0 0-1,0 0 0,0 0 0,1 0 1,-1 0-1,1-1 0,0 0 0,0 1 1,1-1-1,-1 0 0,1 0 0,-1-1 1,1 1-1,0-1 0,5 3 0,-1-2 49,0-1-1,0 0 0,1-1 0,-1 0 1,0 0-1,0-1 0,1 0 0,9-1 1,11-3 110,28-8 1,-27 5-96,294-79 353,-5-25-123,-237 83-253,110-22 0,-167 44 119,-15 2-774,-10 4 533,0 0 0,0 0 0,0 0 0,0 0-209,0-1 209,0 1 0,0 0 1,0 0-1,0 0 0,0 0 0,0 0 0,0 0 0,0 0 0,0 0 1,0 0-1,0 0 0,0 0 0,0 0 0,0 0 0,0 0 0,0 0 0,0-1 1,0 1-1,0 0 0,0 0 0,0 0 0,0 0 0,0 0 0,0 0 1,0 0-1,0 0 0,0 0 0,0 0 0,0 0 0,0 0-209,0-1 209,0 1 0,0 0 1,0 0-1,0 0 0,1 0 0,-1 0 0,0 0 0,0 0 0,0 0 0,0 0 1,0 0-1,0 0 0,0 0 0,0 0 0,0 0 0,0 0 0,0 0 1,0 0-1,0 0 0,0 0 0,1 0 0,-1 0 0,0 0 0,-5 0-1798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04:27.5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155 201 2720,'-8'2'6515,"2"4"-3998,6-5-2383,-1 0 1,1 0 0,-1 0 0,0-1 0,0 1 0,0 0 0,1 0 0,-1-1 0,0 1 0,0-1 0,0 1-1,0-1 1,0 1 0,0-1 0,0 1 0,0-1 0,0 0 0,0 0 0,0 0 0,0 1 0,-2-1 0,13-11 5305,35-42-4838,-4 3-247,15-21-337,-41 40-100,-13 27-271,-9 21 175,-2 2 135,-1 0 1,-1 0-1,-21 28 0,23-35 106,-2 0 0,1-1-1,-1 1 1,-1-2 0,0 0-1,-1 0 1,0-1 0,0-1-1,-1 0 1,0-1 0,-29 11-1,39-17 89,-1 0-1,1-1 0,-1 1 0,0-1 0,-7 0 0,6 0 112,3-1 87,7-2-217,8-2-37,60-10-15,27 2-115,-85 13 39,0 0 0,0 0 0,0 2 0,0-1 0,15 5 0,-22-4 27,0-1 0,-1 0 0,1-1-1,8 1 1,-14-1 3,1 0 0,-1-1 0,0 1 0,1 0 0,-1 0 0,0-1-1,0 1 1,1-1 0,-1 1 0,0-1 0,0 1 0,0-1 0,2-1 0,-3 2-4,1-1 0,-1 1 0,0-1 0,1 1 0,-1-1 0,0 0 0,0 1 0,1-1 0,-1 1 0,0-1 0,0 0 0,0 1 0,0-1 0,0 0 0,0 1 0,0-1 0,0 0 0,0 1 0,0-1 0,0 0 0,0 1 0,0-1 0,-1 0 0,1 1 0,0-1 0,-1 1 0,1-1 0,-1-1 0,-7-10 110,-15-20 1,12 19-129,-4-3-56,14 15-85,-1 0 0,1-1 0,0 1 0,-1 0 1,1-1-1,0 1 0,0-1 0,0 0 0,-1-2 0,-1-1-1589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04:47.7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1183 2144,'-3'-4'13719,"7"-5"-11202,9-11-3223,71-80 1539,7-10-354,-43 40-225,-27 38 1,32-37-1,18-1 324,-26 28-298,-45 41-269,1 1-1,0-1 1,-1 0 0,1 0-1,0 1 1,0-1-1,0 0 1,-1 1-1,1-1 1,0 1-1,0-1 1,0 1-1,0 0 1,0-1-1,0 1 1,2 0 0,-3 0-5,1 0 0,-1 0 0,1 0 1,-1 0-1,1 1 0,-1-1 0,0 0 1,1 0-1,-1 1 0,1-1 0,-1 0 1,0 1-1,1-1 0,-1 0 0,0 1 1,0-1-1,1 0 0,-1 1 1,0-1-1,0 1 0,0-1 0,1 1 1,-1-1-1,0 0 0,0 2 0,1 4 36,0 0 0,-1 0-1,1 0 1,-2 9-1,1-7-25,-2 24 165,-8 50 0,0-13 49,6-34-114,-3 1 0,0-1 0,-15 39 0,21-71 422,3-3-196,5-7-71,8-14-169,8-12-80,2 1 0,1 1 0,41-38 0,101-68-233,-161 131 221,1 1-1,-1 1 0,10-5 1,-16 9-16,-1 0 1,0-1-1,1 1 1,-1 0 0,1 0-1,-1-1 1,1 1-1,0 0 1,-1 0 0,1 0-1,-1 0 1,1 0 0,-1 0-1,1 0 1,-1 0-1,1 0 1,-1 0 0,1 0-1,-1 0 1,1 0-1,0 0 1,-1 1 0,1-1-1,-1 0 1,1 0-1,-1 1 1,0-1 0,1 0-1,-1 1 1,1-1-1,-1 0 1,1 1 0,-1-1-1,0 0 1,1 1-1,-1-1 1,0 1 0,0-1-1,1 1 1,-1-1 0,0 1-1,0-1 1,1 1-1,-1-1 1,0 1 0,0-1-1,0 1 1,0-1-1,0 1 1,0 0 0,0-1-1,0 1 1,0 0-1,0 6 0,-1 0 0,1 0 0,-3 10 0,2-11 50,-4 16-21,-1-1-1,0 0 1,-2 0 0,-10 23 0,-48 78 324,50-95-206,14-18 2,8-7 81,14-11 39,-5-1-188,0 0 1,-1 0 0,17-17 0,37-43 21,-48 48-119,-18 20 21,163-163-323,-162 163 280,-1 0 0,1 0 0,-1 0 1,1 0-1,0 1 0,0-1 0,-1 1 0,7-2 0,-9 3 41,0 0-1,0 0 1,0 0 0,0 0-1,0-1 1,0 1 0,0 0-1,0 0 1,0 0-1,1 0 1,-1 0 0,0 0-1,0 0 1,0 0-1,0 0 1,0 0 0,0 0-1,0 0 1,0 0-1,0 0 1,1 0 0,-1 1-1,0-1 1,0 0-1,0 0 1,0 0 0,0 0-1,0 0 1,0 0-1,0 0 1,0 0 0,0 0-1,0 0 1,0 0-1,0 0 1,0 0 0,1 0-1,-1 0 1,0 1-1,0-1 1,0 0 0,0 0-1,0 0 1,0 0 0,0 0-1,0 0 1,0 0-1,0 0 1,0 0 0,0 0-1,0 1 1,0-1-1,0 0 1,0 0 0,1 10-28,0-1 0,0 1 0,-1 0 0,0 0 0,-1-1-1,0 1 1,-5 18 0,2-3 61,-2 5 161,-11 33 0,9-37-139,-7 43-1,11-46-77,2-18 59,1 0 1,0 0-1,0 0 0,1-1 0,-1 1 0,1 0 0,0 0 0,2 8 0,-2-13-24,0 1 0,0-1 0,0 1 0,0-1 0,0 1 0,1-1 0,-1 1 0,0-1 0,0 1 0,1-1 0,-1 1 0,0-1 0,1 1 0,-1-1 0,0 1 0,1-1 0,-1 0 0,1 1 0,-1-1 0,0 0 0,1 1 0,-1-1 0,1 0 0,-1 0 0,1 0 0,-1 1 0,1-1 0,0 0 0,-1 0 0,1 0 0,-1 0 0,1 0 0,-1 0 0,1 0 0,-1 0 0,1 0 0,-1 0 0,1 0 0,0 0 0,-1 0 0,1-1 0,-1 1 0,1 0 0,-1 0 0,2-1 0,1-1 34,1 0 0,0-1 0,0 1 0,5-6 1,8-9-37,0-1-1,26-36 1,-17 20 58,-5 7-69,-2 0 1,25-46-1,-41 65-110,-5 6-90,1 3 191,0-1-1,1 1 0,-1-1 1,0 0-1,1 1 1,-1 0-1,1-1 0,-1 1 1,1-1-1,-1 1 1,1 0-1,-1-1 0,1 1 1,-1 0-1,1-1 1,-1 2-1,-7 19-84,0 0 0,1 0 1,1 0-1,0 1 0,-2 30 0,8-46 128,-1-1 0,1 1 0,1-1 0,-1 1 0,1-1 0,0 0-1,0 1 1,0-1 0,1 0 0,0 0 0,0 0 0,0 0 0,5 7 0,-5-9-14,1 0 1,-1 0 0,0 0 0,1-1 0,0 1 0,-1-1 0,1 0-1,0 0 1,0 0 0,0 0 0,0 0 0,1 0 0,-1-1 0,0 0 0,1 1-1,-1-1 1,1-1 0,0 1 0,-1 0 0,1-1 0,3 0 0,-1 0 17,-1 0 0,1-1 0,0 0 0,-1 0 0,0 0 0,1 0 0,-1-1 0,0 0 0,0 0 1,0-1-1,0 1 0,0-1 0,0 0 0,6-6 0,-8 7-25,-1-1-1,0 1 1,0-1 0,0 1-1,0-1 1,0 0-1,0 0 1,-1 0 0,1 0-1,-1 0 1,0 0 0,0 0-1,0 0 1,0 0 0,-1 0-1,1-1 1,-1 1-1,0 0 1,0-1 0,0 1-1,0 0 1,-1 0 0,1-1-1,-1 1 1,-2-5 0,-1-3-52,0 0 0,-1 1 1,0-1-1,-1 1 0,-1 1 1,1-1-1,-1 1 0,-1 0 1,0 1-1,0-1 0,-13-8 1,15 13-41,0 0 1,0 1 0,-10-4 0,-12-7-37,27 13-25,11 9-150,-3-4 322,-1-1 1,2 0-1,-1 0 0,0-1 0,0 0 1,1 0-1,0 0 0,-1-1 0,1 0 1,-1-1-1,1 0 0,0 0 0,0-1 0,12-2 1,3-1 31,-1-2 1,0-1 0,35-15 0,-20 4 21,0-1 0,42-30 0,63-56-77,-74 52 91,-44 35-68,-1-2 1,-1 0 0,0-1 0,25-35-1,-34 39-17,-1-1 0,-1-1-1,-1 1 1,0-2 0,-2 1 0,13-41-1,4-54-170,-22 97 29,-1 0-1,-1 0 1,-1 0 0,-2-28 0,1 41 74,0 1 0,1-1 0,-1 0 0,0 0 0,-1 0 0,1 1 0,-1-1 0,0 1 0,0-1 0,0 1 0,0 0 0,0 0 0,-5-5 0,5 7 27,1 0 0,-1-1 0,1 1 0,-1 0 0,1 1 0,-1-1 0,0 0 0,1 0 0,-1 1 0,0-1 0,0 1 0,0 0 0,0-1 0,1 1 0,-1 0-1,0 0 1,0 0 0,0 0 0,0 0 0,1 1 0,-1-1 0,0 1 0,0-1 0,0 1 0,1-1 0,-1 1 0,0 0 0,-2 2 0,-1 0 27,0 0-1,0 1 1,1 0-1,0 0 1,-1 0-1,1 0 1,1 1 0,-1 0-1,-3 6 1,-3 6-3,-10 25 1,14-28-62,-25 59 60,4 1 0,-29 125 0,46-143 83,2 0 0,3 1 0,2 66 0,3-101 1,1-1 1,1 1 0,1-1-1,0 1 1,2-1 0,7 20 0,-10-36-51,0 0 0,1 0 0,-1 0 0,1 0-1,0-1 1,0 1 0,0-1 0,1 0 0,0 0 0,-1 0 0,2-1 0,4 5 0,-5-6 6,0 0 0,0 0 0,0 0-1,0-1 1,0 1 0,0-1 0,0 0-1,1 0 1,-1-1 0,0 1 0,1-1-1,-1 0 1,0 0 0,1 0-1,4-2 1,6 0-2,0-1 0,0 0 0,0-1 0,0-1 0,-1 0-1,0-1 1,0-1 0,0 0 0,-1-1 0,0-1 0,-1 0 0,1 0-1,16-18 1,-18 16-1,-1-1 0,0 0 0,0 0 0,-2-1 0,1 0-1,-2 0 1,0-1 0,0 0 0,4-15 0,-10 25-60,0-1 0,0 1 1,-1 0-1,0 0 0,1-1 0,-1 1 1,-1 0-1,1 0 0,-1-1 0,1 1 1,-1 0-1,0 0 0,-1 0 0,1 0 1,-1 0-1,0 0 0,0 0 0,0 1 1,0-1-1,-1 1 0,1-1 0,-1 1 1,0 0-1,0 0 0,0 0 0,0 0 1,-1 1-1,1-1 0,-1 1 0,0 0 1,1 0-1,-1 0 0,0 0 0,0 1 1,0 0-1,0 0 0,-1 0 1,1 0-1,0 1 0,0-1 0,-1 1 1,1 0-1,0 0 0,-8 2 0,7-1 24,-1 1-1,0-1 0,1 1 0,0 1 1,0-1-1,0 1 0,0 0 0,0 0 1,0 0-1,0 1 0,1-1 1,0 1-1,0 0 0,0 1 0,0-1 1,1 1-1,0-1 0,0 1 0,0 0 1,0 0-1,-2 8 0,-1 1-4,2 1-1,0-1 1,0 1-1,2 0 1,0 0-1,0 0 1,2 16-1,0-20 91,0 1 0,1-1 1,1 1-1,0-1 0,1 0 0,0 0 0,0 0 0,9 16 0,-10-23-43,0 1 1,1 0-1,0-1 0,0 0 0,0 1 0,1-1 1,-1-1-1,1 1 0,0 0 0,0-1 0,0 0 1,1 0-1,-1 0 0,1-1 0,-1 1 0,1-1 0,0 0 1,0 0-1,0-1 0,10 2 0,-4-2-8,0 0 0,0-2 0,0 1 0,0-1 0,-1-1 0,1 0 0,0 0-1,12-5 1,-5 0 19,-1 0-1,1-1 1,30-20 0,-36 20-18,-1-1-1,1-1 1,-1 0 0,10-12 0,35-49-234,5-5 244,-52 66-31,-3 2-54,1 1-1,-1-1 1,2 2 0,9-9 0,-16 14 41,0 0 0,1 1-1,-1-1 1,0 0 0,0 0 0,1 1 0,-1-1 0,0 1 0,1-1 0,-1 1 0,1 0 0,-1-1 0,0 1 0,1 0 0,-1 0 0,1 0 0,-1 0 0,1 0 0,-1 0 0,1 0-1,-1 1 1,0-1 0,1 0 0,-1 1 0,1-1 0,-1 1 0,0 0 0,0-1 0,1 1 0,-1 0 0,0 0 0,0 0 0,0 0 0,0 0 0,0 0 0,1 1 0,0 1-1,0-1-1,-1 0 1,0 1 0,1-1 0,-1 1 0,0-1 0,0 1 0,0-1 0,-1 1 0,1 0 0,0-1 0,-1 1 0,0 0 0,0 4 0,-1-7 35,0 0 0,-1 0 0,1 0-1,0 0 1,-1 0 0,1 0 0,0-1 0,-1 1 0,1 0 0,0-1 0,-3 0 0,-22-21 131,20 16-209,0 1 0,-1-1-1,-9-5 1,14 10 36,0 0 0,0 0 1,0 0-1,1 0 0,-1 1 1,0-1-1,0 0 0,0 1 1,0 0-1,0 0 1,0-1-1,0 1 0,0 0 1,0 1-1,0-1 0,0 0 1,0 1-1,-4 0 0,4 0-2,-1 1 1,1-1-1,0 1 0,0-1 0,0 1 0,0 0 1,1-1-1,-1 1 0,0 0 0,1 0 0,-3 4 1,-12 26-70,10-15 81,0 1 1,1 0 0,1 0-1,1 1 1,1-1-1,1 1 1,0-1-1,1 1 1,1-1-1,1 1 1,0-1-1,8 28 1,-8-39 31,0 0-1,1-1 1,-1 1 0,1-1-1,1 0 1,7 11 0,-10-15 4,0 0 1,1-1-1,-1 1 0,1 0 1,0-1-1,-1 0 0,1 1 1,0-1-1,0 0 0,0 0 1,0 0-1,0 0 0,0 0 1,0 0-1,0 0 0,0-1 1,1 1-1,-1-1 0,0 0 1,0 1-1,1-1 1,-1 0-1,0 0 0,3-1 1,37-7 147,-1-2 0,76-29 0,-94 29-162,0-1 1,-1-1-1,-1 0 0,1-2 0,-2-1 0,24-22 0,-10 4-90,-1-2 1,-2-1-1,37-55 0,-63 84-606,-5 10 339,-8 16 260,-2 2 73,-4 26 19,3 1 0,-8 60 0,20-75 157,-1-31-152,0 0-1,1 0 1,-1 0 0,0 0-1,1 0 1,-1 0 0,1-1-1,0 1 1,-1 0 0,1 0-1,0-1 1,0 1 0,0 0-1,1-1 1,0 2 0,-1-3 1,0 1 1,-1-1 0,1 0-1,0 0 1,-1 0 0,1 0-1,0 0 1,0 0-1,-1 0 1,1 0 0,0 0-1,-1 0 1,1 0 0,0 0-1,0-1 1,-1 1 0,1 0-1,0-1 1,-1 1 0,1 0-1,-1-1 1,1 1 0,0-1-1,16-13 93,-14 12-81,11-14 11,0 1 0,-1-2 0,-1 0 0,0 0 0,9-21 0,-6 11-147,-11 21 51,4-7-96,-1 1-1,0-2 1,7-21 0,-14 37-134,-4 7 187,0 0 0,-5 19 0,6-10 103,0 0 0,2 0-1,0 1 1,1-1 0,0 0 0,4 19 0,-3-33 13,0 0 1,0 0-1,0 0 0,1 0 1,-1-1-1,1 1 1,0 0-1,0-1 0,0 0 1,0 1-1,4 3 0,-4-6 7,-1 1-1,1-1 0,0 0 0,0 1 1,0-1-1,0 0 0,0 0 0,0 0 0,0-1 1,0 1-1,1 0 0,-1-1 0,0 1 0,0-1 1,1 0-1,-1 0 0,0 0 0,0 0 1,1 0-1,-1 0 0,4-2 0,4 0 25,-1-1 1,1-1-1,0 0 0,-1 0 0,0-1 0,0 0 1,9-8-1,3-2 48,30-31 0,-7-1-77,-2-2-1,38-60 0,-44 56-98,-3 0 0,-3-2-1,28-69 1,-37 66-23,19-92-1,-28 97 3,-6 30-186,-2 0 0,0-1 0,0-39 0,-6 53 0,-2 10 31,-8 15-42,3 3 203,1 0 0,1 1-1,1 0 1,-5 24 0,-6 17 212,-4-1 20,-35 122-40,43-130 73,2-1 1,2 2-1,-2 78 0,10-104-94,0-16-17,1 1 0,0 0-1,1-1 1,0 1 0,0-1 0,1 1-1,0-1 1,7 16 0,-9-24-35,1-1-1,-1 0 1,1 0 0,-1 0-1,1 0 1,0 0 0,0 0 0,0 0-1,0 0 1,-1-1 0,1 1-1,0 0 1,1 0 0,-1-1-1,0 1 1,0 0 0,0-1 0,0 1-1,0-1 1,0 0 0,3 1-1,-1-1 4,-1 0-1,1 0 0,-1 0 1,1 0-1,0-1 1,-1 1-1,1-1 0,-1 1 1,1-1-1,2-1 1,3-2-8,1-1 1,-1 0 0,0 0-1,13-11 1,5-9-25,28-34 1,19-18-167,-47 49-8,-26 28 170,0 0 0,0 0 0,0 0 0,0 0 0,0 0 0,1 0 0,-1 0 0,0 0 0,0 0 0,0-1 0,0 1 0,0 0 0,0 0 0,0 0 0,0 0 0,1 0 0,-1 0 0,0-1 0,0 1 0,0 0 0,0 0 0,0 0 0,0 0 0,0-1 0,0 1 0,0 0 0,0 0 0,0 0 0,0 0 0,0 0 0,0-1 0,0 1 0,0 0 0,0 0 0,0 0 0,0 0 0,0 0 0,0-1 0,-1 1 0,1 0 0,0 0 0,0 0 0,0 0 0,0 0 0,0-1 0,0 1 0,0 0 0,0 0 0,-1 0 0,1 0 0,0 0 0,0 0 0,0 0 0,0 0 0,0 0 0,-1 0 0,1 0 0,0-1 0,0 1 0,0 0 0,0 0 0,0 0 0,-1 0 0,1 0 0,-10 0-147,10 0 99,-1 0-58,-9 3 123,4-1 34,4-1-66,0-1 1,1 1 0,-1-1 0,0 1 0,1 0 0,-1 0 0,1 0-1,-1 0 1,1 0 0,-1 0 0,1 0 0,0 1 0,-1-1 0,1 0-1,-2 4 1,1-2 4,-2 2 10,0 1 0,0 0 0,1 0 0,0 0 0,0 1 0,1-1 0,-3 8 0,-8 31 6,9-32 0,0 0 0,-2 16 0,-7 33 63,0 11 109,12-66-146,1-1-1,0 1 1,1-1 0,1 9 0,-2-12 17,1-1 0,-1 1 1,1 0-1,0 0 1,0-1-1,0 1 1,0-1-1,0 1 0,1-1 1,-1 1-1,1-1 1,2 2-1,-3-3-18,-1 0-1,1-1 1,0 1-1,0-1 1,0 1-1,0-1 1,0 0-1,0 1 1,0-1-1,1 0 1,-1 0-1,0 0 1,0 1-1,0-1 1,0-1 0,0 1-1,0 0 1,0 0-1,0 0 1,0 0-1,0-1 1,0 1-1,0 0 1,0-1-1,0 1 1,2-2-1,3-1 30,-1-1-1,0 0 1,7-6-1,-6 5-11,6-6-3,1-1 0,-2-1 0,0 0 1,15-24-1,-8 8-39,19-42 1,-32 61-16,2-4-98,-1-1-1,0 0 0,7-26 1,-13 40 97,0 1 1,0-1 0,0 0-1,0 0 1,0 0 0,1 1 0,-1-1-1,-1 0 1,1 0 0,0 0-1,0 1 1,0-1 0,0 0-1,-1 0 1,1 1 0,0-1 0,0 0-1,-1 0 1,1 1 0,-1-1-1,1 0 1,-1 1 0,1-1 0,-1 0-1,1 1 1,-1-1 0,0 1-1,1-1 1,-1 1 0,0-1 0,1 1-1,-1 0 1,0-1 0,1 1-1,-1 0 1,0-1 0,0 1 0,0 0-1,1 0 1,-1 0 0,0 0-1,0 0 1,0 0 0,1 0 0,-1 0-1,0 0 1,0 0 0,0 0-1,1 1 1,-1-1 0,0 0 0,0 0-1,1 1 1,-1-1 0,0 0-1,0 1 1,1-1 0,-1 1 0,0 0-1,-4 5-7,0 0 0,1 0 0,0 0 0,0 1 0,0 0 0,1 0 0,0 0-1,-4 13 1,3-3 61,0 1-1,-3 29 0,7-41 8,0-1 1,0 1-1,1 0 0,0-1 0,0 1 0,1-1 1,-1 1-1,1-1 0,0 1 0,1-1 0,-1 0 1,1 0-1,0 0 0,0 0 0,1-1 0,-1 1 0,1-1 1,6 6-1,-6-8-4,-1-1 0,1 1 0,-1 0 1,1-1-1,0 0 0,0 0 0,0 0 0,0 0 0,0-1 1,-1 1-1,1-1 0,0 0 0,0 0 0,0-1 0,7-1 1,3-1 10,0 0 0,25-10 1,-21 5-16,0-1 0,-1 0 1,0-2-1,0 1 0,25-24 0,67-74-180,-65 68-70,-39 48 362,-4 0-31,-1 1 0,0 0 0,0-1 0,-2 15 0,0-12-16,1 1 0,1 14 0,1-11 40,1 0 0,0 0 0,2-1 0,-1 1 0,1-1 1,11 25-1,-13-35-150,1 1 1,-1-1-1,1 0 0,-1 0 1,1 0-1,0 0 1,1-1-1,-1 1 0,1-1 1,-1 0-1,1 0 1,0 0-1,0 0 1,0-1-1,1 1 0,-1-1 1,1 0-1,-1-1 1,1 1-1,-1-1 0,1 0 1,0 0-1,0 0 1,8 0-1,-2-2-1025,-1 0 0,0-1 0,17-5 0,-9 3-963,7-5-3380,5-6 1665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04:33.2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254 624 1888,'1'-1'149,"0"0"0,0 1 0,0-1 0,0 0 0,1 1 0,-1-1 0,0 1 0,0 0 0,0-1 0,0 1 0,1 0-1,-1 0 1,0 0 0,0 0 0,0 0 0,1 0 0,-1 0 0,2 0 0,5 1 5426,-15-5-4439,4 2-1074,-1 0 1,0 1-1,0 0 1,0 0-1,0 0 0,0 1 1,0-1-1,0 1 1,-1 0-1,1 0 1,0 0-1,0 1 0,-7 1 1,-10 3 10,-27 10 1,42-13-2,-8 2 103,-1 1-40,1 0 1,0 0-1,-17 11 0,27-14-116,0 0-1,1 1 1,-1-1-1,1 1 1,0 0-1,0 0 0,0 0 1,0 0-1,1 1 1,-1-1-1,1 1 0,0 0 1,0-1-1,0 1 1,0 0-1,-1 7 1,1-4 16,1 0 0,0 0 1,1 1-1,0-1 1,0 0-1,0 1 1,1-1-1,2 8 1,-2-9 49,0-1 1,1 0 0,0 0 0,0 0 0,0 0 0,0 0 0,1 0-1,0-1 1,0 1 0,0-1 0,7 7 0,-9-10-36,0 0 0,1 0 1,-1 0-1,1-1 0,0 1 0,-1 0 0,1-1 1,0 1-1,-1-1 0,1 0 0,0 1 0,-1-1 1,1 0-1,0 0 0,0 0 0,-1 0 0,1 0 1,0-1-1,-1 1 0,1-1 0,0 1 0,-1-1 1,1 1-1,0-1 0,-1 0 0,3-2 1,3-1 102,0 0 0,0-1 1,-1 0-1,10-9 0,3-5 53,3-2-159,-1-1 1,-1-1-1,20-29 0,-28 35-81,-9 13 10,0 1 1,0-1 0,0 0-1,-1 0 1,0 0 0,1 0-1,-2 0 1,1-1 0,0 1 0,-1 0-1,0-1 1,0 0 0,0 1-1,0-9 1,-1 13 19,0-1 0,0 1 0,0 0 0,0 0 0,0 0 0,0 0 0,0 0-1,0 0 1,0-1 0,0 1 0,0 0 0,0 0 0,0 0 0,0 0 0,0 0 0,0 0 0,0-1 0,0 1 0,0 0-1,0 0 1,0 0 0,0 0 0,0 0 0,0 0 0,0-1 0,0 1 0,0 0 0,0 0 0,0 0 0,0 0-1,0 0 1,0 0 0,-1 0 0,1 0 0,0 0 0,0-1 0,0 1 0,0 0 0,0 0 0,0 0 0,0 0 0,-1 0-1,1 0 1,0 0 0,0 0 0,0 0 0,0 0 0,0 0 0,0 0 0,-1 0 0,1 0 0,0 0 0,0 0 0,0 0-1,0 0 1,0 0 0,0 0 0,-1 0 0,1 0 0,0 0 0,0 0 0,0 0 0,0 0 0,-5 5-105,5-5 95,-6 27 73,4-21-66,0-1 0,0 1 0,1 0 0,0-1 0,0 1 0,0 0 0,1 0 0,0 0 0,0 0 0,1 0 0,-1-1 0,1 1 0,3 9 0,-2-7 63,1 0 1,0 0-1,1 0 1,0 0-1,1 0 1,-1-1-1,1 0 1,11 12-1,-13-16 8,-1-1 0,1 0 0,-1 0 0,1 0 0,0-1 0,0 1 0,0-1 0,0 1 0,0-1 0,0 0 0,0 0 0,1-1 0,-1 1 0,0 0 0,1-1 0,-1 0 0,0 0 0,0 0-1,1 0 1,-1-1 0,0 1 0,1-1 0,-1 0 0,0 0 0,4-1 0,6-3 84,-1-1-1,1 0 0,-1 0 1,19-15-1,-13 7-113,-1-1 0,-1 0 0,0-1 0,-1-1-1,16-22 1,-29 35-7,1 0-1,-1 0 1,1 0 0,-1-1-1,-1 1 1,1-1 0,-1 0-1,2-5 1,-3 10-35,0 0 0,0-1 0,0 1 0,0 0 0,0-1 0,0 1 0,1-1 0,-1 1 0,0 0 0,0 0 0,0-1 0,1 1 0,-1 0 0,0-1 0,0 1 0,1 0 0,-1 0 0,0-1-1,1 1 1,-1 0 0,0 0 0,1 0 0,-1 0 0,0-1 0,1 1 0,-1 0 0,0 0 0,1 0 0,-1 0 0,0 0 0,1 0 0,-1 0 0,1 0 0,-1 0 0,23 2-32,-16 0 1,0 0-1,-1 0 1,1 0 0,10 6 0,-14-6 22,-1 0 1,1 0-1,-1 0 0,1 1 1,-1-1-1,0 1 1,0-1-1,0 1 1,0 0-1,0 0 0,-1 0 1,1 0-1,-1 0 1,0 0-1,0 0 1,0 1-1,1 4 1,-1 5 32,0 0 1,0 0-1,-2 16 1,0-1 215,1-28-221,0 1 0,0 0 0,1-1 0,-1 1 1,0-1-1,0 1 0,0 0 0,1-1 0,-1 1 0,0-1 0,1 1 1,-1-1-1,0 1 0,1-1 0,-1 0 0,1 1 0,-1-1 1,1 1-1,-1-1 0,1 0 0,-1 1 0,1-1 0,-1 0 0,1 0 1,-1 0-1,1 1 0,-1-1 0,1 0 0,0 0 0,-1 0 1,2 0-1,21 2 228,-18-3-222,3 2 22,1-1 0,-1 0 0,1-1 0,-1 0 1,1 0-1,-1-1 0,1 0 0,11-5 0,-14 4-26,-1 1 0,0 0 0,1 0 0,-1 0 0,1 0 0,-1 1 0,1 0 0,8 0 0,1-4 30,-10 4-22,1 0 0,-1 0 0,0-1 0,0 0-1,1 0 1,-1 0 0,-1-1 0,1 0 0,5-3 0,6-4 53,17-6 77,-18 9-106,0 0-1,-1-1 1,0-1 0,0 0-1,-1-1 1,21-20 0,-17 11-69,-1 0 1,-1-1-1,-1-1 1,17-32-1,26-90 40,-12 27 48,29-41-384,-64 128 401,-9 28-110,-1-1 0,0 1 0,1 0 1,-1-1-1,0 1 0,0-1 0,1 1 0,-1-1 0,0 1 1,-1 0-1,1-1 0,0 1 0,0-1 0,-1-1 0,0 3 7,1 0-1,-1 0 0,0-1 0,1 1 0,-1 0 0,0 0 0,0 0 0,1 0 1,-1 0-1,0 0 0,1 1 0,-1-1 0,0 0 0,1 0 0,-1 0 0,0 1 1,1-1-1,-1 0 0,0 1 0,-11 5 32,5-1-53,1 0-1,0 0 0,0 0 0,0 1 0,0 0 0,1 0 0,0 1 1,-7 12-1,0 3 19,-13 34 1,18-38 31,-6 18-6,-9 40-1,0-1 13,11-33 19,2 0 0,-6 62 0,12-76 41,2-22-59,1 0-1,-1-1 1,1 1-1,1 0 0,-1 0 1,1 0-1,3 9 1,-3-12 2,0 0 1,0 0 0,0 0 0,1 0-1,-1 0 1,1-1 0,0 1 0,-1 0 0,2-1-1,-1 0 1,0 1 0,0-1 0,1 0 0,3 3-1,-4-4 31,0-1 0,0 1-1,0-1 1,0 0-1,0 1 1,0-1-1,0 0 1,0 0 0,0 0-1,0-1 1,4 0-1,-2 1 0,0-1-12,1 0 0,0-1 0,0 1 0,-1-1 0,1 0-1,-1 0 1,1-1 0,7-5 0,8-4 34,-15 9-39,1 0 1,-1-1-1,0 1 1,0-1-1,-1 0 1,1-1-1,-1 1 1,5-8-1,63-67-337,-72 79 305,0 0 0,0 0 1,0 0-1,0 0 0,0 0 1,0 0-1,0 0 0,0 0 1,0 0-1,0-1 0,0 1 1,0 0-1,0 0 0,0 0 1,0 0-1,0 0 0,0 0 1,0 0-1,0 0 0,0 0 1,0 0-1,0 0 0,0 0 1,0 0-1,0 0 0,0 0 1,0 0-1,0 0 0,0 0 1,1 0-1,-1 0 0,0 0 1,0 0-1,0 0 0,0 0 1,0 0-1,0 0 0,0 0 1,0 0-1,0 0 0,0 0 1,0 0-1,0 0 0,0 0 1,0 0-1,0 0 0,0 0 1,1 0-1,-1 0 0,0 0 1,0 0-1,0 0 0,0 0 1,0 0-1,0 0 0,0 0 1,0 0-1,0 0 0,0 0 1,0 0-1,0 0 0,0 0 0,0 0 1,0 0-1,0 0 0,0 0 1,0 0-1,0 1 0,0-1 1,0 7-116,-6 14 23,5-17 34,-6 17 0,5-18 61,1 0-1,0 1 1,-1-1-1,2 1 1,-1-1 0,0 1-1,1-1 1,-1 5 0,1-3 15,0-1 0,1 1 1,-1-1-1,1 1 1,0-1-1,2 5 0,-3-8 0,1 1-1,-1-1 0,1 0 0,-1 0 0,1 1 0,0-1 0,0 0 1,0 0-1,-1 0 0,1 0 0,0 0 0,0 0 0,1 0 0,-1 0 0,0 0 1,0-1-1,0 1 0,0 0 0,1-1 0,-1 1 0,0-1 0,1 1 1,1 0-1,7-1 54,1 1 1,-1-1 0,0-1 0,0 0-1,0 0 1,0-1 0,0-1-1,0 1 1,0-2 0,14-6 0,-4 0-46,0 0 1,-1-1 0,-1-1 0,17-15-1,-19 13 24,-1-1-1,-1 0 1,0-1-1,-1-1 1,-1 0-1,0 0 0,12-28 1,53-141-29,-62 145-8,35-79-249,-36 92-293,-14 28 521,0-1 0,0 1 0,0 0-1,0 0 1,0 0 0,0-1-1,0 1 1,0 0 0,0 0 0,0 0-1,0 0 1,1-1 0,-1 1-1,0 0 1,0 0 0,0 0 0,0 0-1,0 0 1,0-1 0,1 1-1,-1 0 1,0 0 0,0 0 0,0 0-1,0 0 1,1 0 0,-1 0-1,0 0 1,0 0 0,0 0 0,1 0-1,-1 0 1,0 0 0,1 0-1,-4 15-187,-22 75 60,-31 101 117,43-154-15,-2-1 0,-1 0 0,-23 35 0,-182 314 166,217-378-122,-104 189 570,97-179-173,11-17-394,0 0 0,-1 1 0,1-1-1,0 0 1,-1 1 0,1-1 0,0 0-1,-1 1 1,1-1 0,0 0 0,-1 0-1,1 1 1,-1-1 0,1 0 0,0 0-1,-1 0 1,1 0 0,-1 1 0,1-1-1,0 0 1,-1 0 0,1 0 0,-1 0-1,1 0 1,-1 0 0,0 0 0,0-4 65,2-7-23,0 0 0,1-1-1,1 1 1,0 0 0,0 1-1,1-1 1,9-16 0,3-4 47,22-33 1,-23 44-104,1-1-1,0 2 1,2 0-1,0 1 1,28-21-1,-11 13 30,2 2-1,50-25 0,-68 39-39,9-3 20,-1-2 0,-1-1 0,41-32 0,40-52-4,-81 76 33,-11 10-20,19-15 0,-30 25-36,1 1-1,-1 0 1,1 0-1,0 1 1,0-1-1,1 1 1,-1 0-1,0 1 1,6-2-1,-7 3 7,-1 0 0,0 0 0,0 0 0,0 1 0,0-1 0,0 1 0,0 0 0,0 0-1,0 0 1,0 0 0,0 0 0,0 1 0,0-1 0,-1 1 0,1 0 0,0 0 0,-1 0 0,0 0-1,1 0 1,-1 0 0,0 1 0,2 3 0,3 3 5,0 1 0,-1 0 0,-1 0 0,8 18 0,-12-26 12,0-1-1,-1 0 0,1 1 1,-1-1-1,1 0 1,-1 1-1,0-1 1,1 0-1,-1 1 1,0-1-1,0 1 1,0-1-1,0 0 1,0 1-1,0-1 1,-1 1-1,1-1 1,0 0-1,-1 1 1,1-1-1,-1 1 1,-1 1-1,1-1 21,-1-1-1,0 0 0,1 0 0,-1 0 0,0 0 0,0 0 0,0 0 0,0 0 0,0 0 0,0-1 0,0 1 0,0-1 0,0 0 0,0 0 0,-3 1 0,-142 16 19,139-16-74,1 1 0,0 0 0,0 1 0,0 0 0,0 0 0,0 0 0,0 1 0,1 0 0,-1 1 0,-5 4 0,3-1 12,-1 1 1,1 0-1,0 1 0,1-1 0,-8 14 0,14-20 39,0 0-1,0 1 1,1-1-1,-1 0 1,1 1-1,0-1 1,0 1-1,0 4 1,0-7-5,1 0 1,0 0 0,0 0-1,0 0 1,0 0-1,0 0 1,0 0-1,0 0 1,1 0 0,-1 0-1,0 0 1,0 0-1,1 0 1,-1 0 0,1-1-1,-1 1 1,0 0-1,1 0 1,0 0 0,-1 0-1,1-1 1,0 1-1,-1 0 1,1-1-1,0 1 1,0 0 0,-1-1-1,1 1 1,0-1-1,0 1 1,0-1 0,0 0-1,0 1 1,1-1-1,-1 0 22,1 0-1,-1 0 1,1 0-1,-1 0 1,1 0-1,-1-1 1,1 1-1,-1-1 0,0 1 1,1-1-1,-1 1 1,0-1-1,3-1 1,2-2 87,20-10-73,-2-1-1,0-1 0,-1-1 1,23-22-1,-15 12-96,-8 8 27,20-24 0,-42 41-16,0 1 0,1-1 0,-1 1 0,0 0 0,1-1 0,-1 1 0,1 0 0,-1 0-1,3-1 1,0 5-165,0 7 113,-3-2 73,1 1 0,1-1 0,-1-1 0,5 9 0,-5-13 20,0 0-1,-1 0 0,1 0 1,0 0-1,1 0 0,-1-1 0,1 1 1,-1-1-1,1 0 0,-1 0 0,1 0 1,6 3-1,-4-3 44,-1 0 0,1 0-1,-1 0 1,1 0 0,0-1 0,0 0 0,0 0-1,0-1 1,0 1 0,0-1 0,0 0 0,0-1-1,8 0 1,2-1-7,0-1 0,0-1 0,0 0-1,-1-1 1,0 0 0,1-1-1,-2-1 1,18-10 0,-1-3-124,-16 10 80,0 1-1,1 0 1,0 1 0,19-6 0,-25 10-316,-9 4 223,-9 16 70,4-4-1,-1 0 1,0-1-1,-12 17 0,13-20 28,0 0-1,1-1 1,0 2-1,0-1 1,1 0-1,0 1 0,1 0 1,0-1-1,0 1 1,1 0-1,0 10 1,0-18 17,1 1 0,0-1 1,0 0-1,0 1 1,0-1-1,1 0 0,-1 1 1,0-1-1,0 0 1,1 1-1,-1-1 0,1 0 1,-1 0-1,1 1 1,0-1-1,-1 0 0,1 0 1,0 0-1,0 0 1,0 0-1,0 0 0,0 0 1,0 0-1,0 0 1,0 0-1,2 1 0,0-2 20,-1 1-1,1-1 1,0 1-1,-1-1 0,1 0 1,0 0-1,-1 0 0,1 0 1,0 0-1,-1-1 1,6 0-1,12-5 97,0-1 1,-1-1-1,32-16 1,-25 11-61,3-2-15,0 0 1,-1-2-1,-1-1 1,39-34-1,-42 29-39,-2-1 0,-1-1 0,-1-1 0,23-40-1,56-121-60,-80 148 54,14-42-21,0 0-531,-32 80 533,-1 1 0,0 0 0,0-1 0,0 1 0,1-1 0,-1 1 0,0 0 0,0-1 0,0 1 0,0-1 1,0 1-1,0-1 0,0 1 0,0 0 0,0-1 0,0 1 0,0-1 0,0 1 0,0 0 0,-1-1 0,1 1 0,0-1 0,0 0 0,-1 1 0,1 0 1,0 0 0,-1 0-1,1 0 1,0 0-1,-1 0 1,1 0 0,0 0-1,-1 0 1,1 0 0,0 0-1,0 0 1,-1 0-1,1 0 1,0 0 0,-1 0-1,1 0 1,0 0 0,-1 0-1,1 0 1,0 1-1,0-1 1,-1 0 0,1 0-1,0 0 1,0 0-1,-1 1 1,1-1 0,0 0-1,0 0 1,-1 1 0,1-1-1,0 0 1,0 0-1,0 1 1,-1 0 0,-13 17-132,1 1 1,1 0 0,-14 30-1,-25 67 212,-5 42 29,46-123-66,2 0 0,-7 60 1,15-91-15,0 1 0,0-1 1,0 1-1,0-1 0,1 1 1,-1-1-1,1 0 0,0 1 1,1-1-1,-1 0 0,1 0 1,0 0-1,0 0 0,0 0 1,0 0-1,1 0 0,0-1 1,-1 1-1,7 4 0,-3-3 39,-1-1-1,1 0 1,0-1-1,0 1 1,0-1 0,0 0-1,1-1 1,-1 0-1,1 0 1,-1 0-1,14 1 1,-9-1-109,0-2 0,0 1 0,0-2 0,0 1 0,0-1 0,17-5-1,-21 4-657,-1 0-1,1 0 1,0-1-1,8-5 1,-10 5-447,-1 0 0,1 0 0,-1-1 0,0 1 0,0-1 0,4-6 0,-1-4-2973,-2 1 1424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04:33.5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38 123 6048,'-30'-23'1952,"30"23"-1866,-1-1 1,1 1-1,-1 0 1,1 0-1,0 0 1,-1-1-1,1 1 1,-1 0-1,1-1 1,0 1-1,-1 0 1,1-1-1,0 1 1,0 0-1,-1-1 1,1 1 0,0-1-1,0 1 1,0-1-1,-1 1 1,1 0-1,0-1 1,0 1-1,0-1 1,0 1-1,0-1 1,0 1-1,0-1 1,0 1-1,0-1 1,0 1-1,0-1 1,0 1-1,0 0 1,1-1-1,9-7 1347,-8 7-1218,18-8 316,0 0-1,1 2 0,-1 0 0,34-6 0,88-7-354,-130 19-96,-6 0-117,29-4-286,0 2 0,0 1-1,1 2 1,38 5 0,-71-5 29,14 5-725,-17-5 783,1 1 1,0-1-1,-1 1 0,1-1 1,-1 1-1,1-1 0,-1 1 0,1 0 1,-1-1-1,1 1 0,-1 0 1,1-1-1,-1 1 0,1 1 1,2 13-2053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04:33.9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22 296 4160,'-14'-11'1856,"6"2"-1600,8 4 2336,8 2-1472,19-9 800,4 1-1120,28-14 384,4 10-672,36-22-64,-1 9-288,42-12 32,-14 12-96,1 0 96,-19 8-128,0 5-4192,-19 6 2272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23:54:41.3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81 4320,'0'0'3770,"9"-4"44,15-9-712,-18 9-2529,0 0 0,1 1 0,-1 0 0,12-3 0,37-8 498,-1 3-1,89-6 0,-117 16-1017,0 0 1,-1 2-1,1 1 0,0 1 1,46 12-1,-57-12-26,-1 0-1,1-1 1,0-1 0,-1 0-1,1-1 1,0 0 0,0-2-1,17-3 1,8-6-1616,-28 11-1206,-6 1 277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04:36.2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250 467 2496,'2'-2'220,"1"1"0,-1-1 0,1 1 0,0 0 1,-1 0-1,1 0 0,3-1 0,11-4 3005,-17 6-3157,0 0-1,0-1 0,1 1 0,-1 0 0,0 0 0,0 0 0,1 0 0,-1 0 0,0-1 1,0 1-1,0 0 0,1 0 0,-1 0 0,0-1 0,0 1 0,0 0 0,0 0 0,0-1 1,1 1-1,-1 0 0,0 0 0,0-1 0,0 1 0,0 0 0,0-1 0,0 1 0,0 0 1,0 0-1,0-1 0,0 1 0,0 0 0,0-1 0,0 1 0,0 0 0,0 0 0,0-1 1,0 1-1,-1 0 0,1 0 0,0-1 0,0 1 0,0 0 0,0 0 0,0-1 0,-1 1 1,1 0-1,0 0 0,0 0 0,0-1 0,-1 1 0,1 0 0,0 0 0,0 0 0,-1 0 1,1 0-1,0-1 0,0 1 0,-1 0 0,-16-6 731,10 6-706,0 0 0,0 0 0,0 1 1,0-1-1,0 1 0,0 1 0,0 0 1,1 0-1,-13 5 0,15-5-44,-10 4 91,0 1 0,0 1 0,1 0 0,0 1 0,0 1 1,1 0-1,0 0 0,1 1 0,0 1 0,1 0 0,0 0 0,1 1 0,-10 18 0,17-29-98,0 1-1,1 0 1,0 0-1,-1 0 1,1 0 0,0 0-1,1 0 1,-1 0 0,0 0-1,1 0 1,0 1-1,-1-1 1,1 0 0,1 0-1,0 6 1,-1-7 6,1 0 0,0 0 1,0 0-1,0-1 0,0 1 0,0 0 1,0-1-1,0 1 0,1-1 0,-1 1 0,1-1 1,-1 0-1,1 1 0,-1-1 0,1 0 1,0 0-1,-1 0 0,1 0 0,0-1 1,0 1-1,0 0 0,-1-1 0,1 1 0,0-1 1,0 0-1,3 1 0,0-1 77,0 0 0,0 0 0,1 0 0,-1-1 0,0 1 0,0-1-1,0 0 1,9-4 0,3-2 92,19-10 0,-17 8-142,3-3-23,0-1 0,-1 0-1,0-2 1,-1-1 0,0 0-1,-2-1 1,0-1 0,-1-1-1,0-1 1,-2 0 0,0-1-1,-2 0 1,20-41 0,30-97-94,-58 145-12,-1 0 0,0 0 0,-2 0 0,1-1 0,-2 1-1,0-1 1,-1 1 0,-1-17 0,0 26 15,1 0-1,-1 0 1,0 1-1,-1-1 0,1 0 1,-1 1-1,0-1 1,0 1-1,-3-5 1,5 8 24,-1 0 1,0 0 0,0 0-1,0 0 1,0 0-1,0 0 1,0 0-1,0 1 1,0-1-1,0 0 1,0 1 0,0-1-1,0 1 1,-1-1-1,1 1 1,0-1-1,0 1 1,0 0-1,-1 0 1,1 0 0,0-1-1,-1 1 1,1 0-1,0 1 1,0-1-1,-1 0 1,1 0 0,0 0-1,0 1 1,-1-1-1,1 1 1,0-1-1,0 1 1,0-1-1,0 1 1,-1 0 0,0 1-1,-4 2-40,0 0 0,1 1 1,-1 0-1,1 0 0,0 0 0,0 0 0,1 1 0,-6 8 0,4-3 40,0 0-1,1 0 0,0 1 1,-4 16-1,2 5-22,0 2-1,-2 55 1,9-85 30,-3 32 47,1-1-1,6 66 1,-2-90 59,1 0-1,0 1 1,0-1 0,10 22 0,-9-26 2,-1-2 0,2 1-1,-1 0 1,1-1 0,0 0 0,0 0 0,0 0 0,12 9-1,-13-13-39,-1 1 0,1-2 0,-1 1 0,1 0-1,0-1 1,-1 0 0,1 1 0,0-1 0,0-1-1,0 1 1,0-1 0,0 0 0,0 1 0,0-2-1,0 1 1,0 0 0,0-1 0,0 0 0,0 0-1,0 0 1,-1 0 0,6-3 0,2-1-8,-1 0 1,-1 0-1,1-1 0,-1 0 1,0-1-1,16-15 0,-11 6-16,0 0-1,-1-1 0,-1 0 1,0-1-1,-2 0 0,17-38 0,-12 9-34,-12 40-70,-5 9-140,-4 15-6,-3 82 200,6-82 99,1-1-1,1 1 0,0-1 1,1 1-1,1-1 1,0 1-1,1-1 0,6 24 1,-8-40-53,0 1 1,0 0 0,1 0 0,-1 0 0,0-1-1,1 1 1,-1 0 0,0 0 0,1 0-1,-1-1 1,1 1 0,-1 0 0,1-1-1,-1 1 1,1-1 0,0 1 0,-1 0-1,1-1 1,0 1 0,-1-1 0,1 1 0,0-1-1,0 0 1,-1 1 0,1-1 0,0 0-1,0 0 1,0 1 0,0-1 0,-1 0-1,1 0 1,0 0 0,0 0 0,0 0 0,0 0-1,-1 0 1,1 0 0,0-1 0,0 1-1,0 0 1,0 0 0,-1-1 0,1 1-1,0-1 1,0 1 0,-1 0 0,1-1-1,1 0 1,5-4 116,0 0-1,0-1 1,11-11-1,-12 11-127,25-27 0,-1-2 0,-2-1 0,-1-1 0,25-47 1,1-8-196,-48 79-160,-6 11 158,-2 11 94,-7 22 59,2 0-1,1 1 1,1 0-1,-1 36 0,5-46 48,0 30 131,2-47-144,1 0 0,-1 0 0,1 0 0,0 0 0,0 0 0,1 0 0,0-1 0,2 6 0,-3-8 14,0 0-1,0 0 1,1-1 0,-1 1-1,1-1 1,-1 1-1,1-1 1,-1 0-1,1 1 1,0-1-1,-1 0 1,1 0 0,0 0-1,0 0 1,0 0-1,0-1 1,0 1-1,0-1 1,0 1-1,0-1 1,3 0 0,5 1 141,0-1 0,-1-1 1,16-2-1,-12 1-144,1 0 1,0-1 1,0-1-1,-1 0 1,0-1-1,14-6 1,59-37 57,-71 38-65,1-1 1,-2 0 0,0-1-1,0-1 1,-1 0 0,-1 0-1,0-2 1,-1 1 0,-1-2-1,0 1 1,-1-1 0,0-1-1,-2 1 1,0-1 0,8-28-1,-12 32-48,7-34-23,-10 43 26,0 1-1,1 0 1,-2-1-1,1 1 1,0-1-1,-1 1 1,1-1-1,-1 1 1,0 0-1,0 0 1,-2-5-1,3 7 17,-1 1 0,1-1 1,-1 0-1,1 1 0,0-1 0,-1 1 1,1-1-1,-1 1 0,1-1 1,-1 1-1,1-1 0,-1 1 0,1-1 1,-1 1-1,0 0 0,1-1 0,-1 1 1,0 0-1,1 0 0,-1 0 0,0-1 1,1 1-1,-2 0 0,1 0-6,-1 0 0,1 0 0,-1 1 0,1-1 0,0 0 0,-1 1 0,1-1 0,0 1 0,0 0 0,-1-1 0,0 2 0,-4 2-28,1 0 1,1 0 0,-1 0-1,-6 8 1,4-2 43,-1 1 0,1 0 0,1 1 1,0 0-1,1 0 0,0 0 0,-4 16 0,3-4 66,0 1 0,-3 47 0,8-60 14,1 0-1,0 0 1,1-1 0,0 1 0,1-1-1,0 1 1,5 13 0,-6-21-20,1 0 1,-1 0-1,1-1 0,0 1 0,0-1 1,0 1-1,0-1 0,1 0 1,-1 0-1,1 0 0,0 0 1,0 0-1,0 0 0,0-1 1,0 0-1,1 1 0,-1-1 0,1-1 1,0 1-1,-1 0 0,1-1 1,0 0-1,6 2 0,-1-2 7,0-1-1,0 0 1,0 0-1,0 0 1,-1-1-1,18-5 1,49-18 50,-71 22-111,28-10-79,0-2-1,39-23 1,-19 1-3073,-14 10 1065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04:37.7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5 978 3552,'0'0'128,"-1"0"-1,1-1 1,0 1 0,0 0-1,-1 0 1,1 0 0,0 0-1,0 0 1,0 0 0,0 0 0,-1-1-1,1 1 1,0 0 0,0 0-1,0 0 1,0 0 0,-1-1-1,1 1 1,0 0 0,0 0 0,0 0-1,0-1 1,0 1 0,0 0-1,0 0 1,0 0 0,0-1-1,0 1 1,0 0 0,-1 0 0,1-1-1,0 1 1,1 0 0,4-9 2028,21-10-945,-15 11-419,6-7-78,0 0 0,26-31 0,23-40 154,-35 44-475,116-139 562,-99 123-721,-20 22 7,-2-1 0,-2-1 1,30-64-1,-29 46 74,30-97-1,-53 148-316,0 0 0,-1 0 0,0 0 0,0 0-1,0 0 1,-1 0 0,0 0 0,0-1-1,0 1 1,-1 0 0,-1-10 0,1 16-29,1-1 0,-1 1 0,0-1 1,1 1-1,-1-1 0,1 1 0,-1 0 0,1-1 0,-1 1 1,1-1-1,-1 1 0,1 0 0,0-1 0,-1 1 1,1 0-1,0 0 0,-1 1 0,-50 136-220,41-114 252,-13 27 4,-26 90 0,35-87 29,-10 85 1,21-110 84,1-1 0,2 1 0,1-1 1,1 0-1,6 30 0,-6-46 60,1-1 0,0 0 0,9 19 0,-11-28-122,0 1 1,0-1 0,1 0 0,-1 1-1,1-1 1,-1 0 0,1 0-1,0 0 1,-1 0 0,1 0-1,0 0 1,0-1 0,1 1-1,-1-1 1,0 1 0,0-1 0,1 0-1,-1 0 1,1 0 0,-1 0-1,1 0 1,3 0 0,-1-1 4,0-1 1,0 1 0,0-1-1,0 0 1,0 0-1,0-1 1,-1 1 0,1-1-1,0 0 1,-1-1 0,1 1-1,-1-1 1,0 0-1,0 0 1,0 0 0,0 0-1,3-5 1,9-9-17,-2 0 1,19-27 0,-26 33-2,159-242-179,-159 232-94,-7 21 221,0 0 0,0-1 0,0 1 0,0 0 0,0-1 0,0 1 0,0 0 0,0 0 0,0-1 1,0 1-1,0 0 0,0-1 0,0 1 0,0 0 0,0 0 0,0-1 0,-1 1 0,1 0 0,0 0 0,0-1 0,0 1 0,0 0 0,-1 0 0,1-1 1,-1 1-5,1 0 0,-1 0 0,1 0 0,-1 0 0,1 1 1,-1-1-1,1 0 0,-1 0 0,1 0 0,-1 1 0,1-1 0,-1 0 1,1 0-1,0 1 0,-1-1 0,1 0 0,-1 1 0,1-1 1,-1 1-1,-3 3-12,1 0 1,0 1 0,0-1-1,0 0 1,0 1-1,1 0 1,-1 0 0,1 0-1,-2 6 1,-11 51-198,14-56 221,-1 3 46,1 0 0,0 1-1,1-1 1,0 1 0,0-1 0,1 1-1,0-1 1,1 1 0,0-1-1,0 0 1,1 0 0,0 0 0,1 0-1,0-1 1,0 1 0,8 11 0,-10-18-8,0 1 1,0-1 0,0 0 0,0 0-1,0 0 1,0 0 0,1 0-1,-1 0 1,1-1 0,-1 1 0,1-1-1,0 0 1,0 0 0,-1 0 0,1 0-1,0 0 1,0 0 0,4 0-1,-3-1 6,0-1 0,1 1-1,-1 0 1,0-1 0,0 0-1,0 0 1,0 0 0,0-1-1,0 1 1,0-1 0,6-4-1,-2 0 4,0 1-1,0-1 1,-1-1-1,0 1 1,0-1-1,-1-1 1,0 1-1,0-1 1,0 0-1,7-16 1,-9 15-47,-1 0 1,0 0-1,0 0 0,-1 0 0,0-1 1,-1 1-1,1-17 0,-2 23-9,0 0 0,-1-1 0,1 1 0,0-1-1,-1 1 1,0 0 0,0-1 0,0 1 0,0 0-1,0 0 1,-1 0 0,1 0 0,-1 0 0,0 0-1,0 0 1,0 0 0,0 1 0,0-1 0,-1 1-1,1 0 1,-1 0 0,0-1 0,1 2 0,-1-1 0,-4-2-1,-2 1-14,1-1-1,-1 2 0,0-1 1,0 2-1,0-1 0,0 1 1,0 0-1,-1 1 0,1 0 1,0 0-1,0 1 0,0 0 1,0 1-1,0 0 0,-11 4 1,18-5 27,0 0 0,0 0 0,0 0 0,0 0 0,0 0 0,0 0 0,1 1 0,-1-1 0,1 1 0,-1-1 0,1 1 0,-2 2 0,2-4 0,1 1 0,0-1 0,-1 1 0,1 0 0,0-1 0,0 1 0,0-1 0,0 1 0,-1-1 0,1 1 0,0 0 0,0-1-1,0 1 1,0-1 0,0 1 0,1 0 0,-1-1 0,0 1 0,0-1 0,0 1 0,0 0 0,1-1 0,-1 1 0,0-1 0,0 1 0,1-1 0,-1 1 0,1-1 0,-1 1 0,0-1 0,1 1 0,-1-1 0,1 0 0,-1 1 0,1-1 0,-1 0 0,1 1 0,-1-1 0,1 0 0,-1 0-1,1 1 1,0-1 0,-1 0 0,1 0 0,0 0 0,8 3 69,0-1 0,0-1-1,1 0 1,-1 0 0,0 0-1,14-2 1,-5 1 53,44 0 86,0-2-1,118-20 1,-97 3-410,-73 16-882,-28-6-12282,8 9 10893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04:38.1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30 192 7392,'-27'-14'2373,"27"14"-2342,0 0 1,0 0-1,0 0 1,0 0-1,-1 0 0,1 0 1,0 0-1,0 0 1,0 0-1,0-1 0,0 1 1,0 0-1,0 0 1,-1 0-1,1 0 0,0 0 1,0 0-1,0-1 0,0 1 1,0 0-1,0 0 1,0 0-1,0 0 0,0 0 1,0-1-1,0 1 1,0 0-1,0 0 0,0 0 1,0 0-1,0-1 1,0 1-1,0 0 0,0 0 1,0 0-1,0 0 0,0 0 1,0-1-1,0 1 1,0 0-1,0 0 0,1 0 1,-1 0-1,0 0 1,0 0-1,0-1 0,0 1 1,0 0-1,0 0 1,0 0-1,1 0 0,-1 0 1,0 0-1,0 0 1,0 0-1,0 0 0,0 0 1,1 0-1,-1 0 0,0 0 1,9-4 981,20-4 411,48-7 1,-31 8-967,251-35 692,-237 34-1074,133-18-117,289-31-2371,-476 56 2286,22-1-3038,42 0 1,-29 6 251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04:52.1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214 20 3488,'0'-1'124,"0"0"-59,0 1 0,0-1 0,0 1 0,0 0 0,0-1 0,0 1 0,0-1 0,0 1 0,0 0 0,0-1 0,0 1 0,0-1 0,0 1 0,-5-12 10709,5 25-8700,-4 6-1339,-1 0-1,-12 32 1,0 3-230,-21 107 378,-34 112 522,62-246-1222,-34 102 1021,42-125-729,2-2 105,5-3-273,-2-1-314,7-4 101,1-1 0,-2 0 0,1 0 0,9-10 0,-15 13-79,74-71-2,28-23-165,-101 94 102,0 1 0,1-1 0,-1 1 0,1 0 0,-1 0 0,9-3 0,-12 6 31,-1-1 1,0 1-1,1-1 0,-1 1 0,1 0 1,-1-1-1,1 1 0,-1 0 1,1 0-1,-1 0 0,1 0 0,-1 1 1,1-1-1,-1 0 0,1 0 0,-1 1 1,1-1-1,-1 1 0,0 0 1,1-1-1,-1 1 0,0 0 0,0 0 1,1-1-1,-1 1 0,0 0 1,0 0-1,0 1 0,0-1 0,0 0 1,1 2-1,1 2 21,-1 1 0,0-1-1,0 1 1,0 0 0,-1 0 0,1 0 0,-1 0 0,-1-1 0,1 1-1,-1 0 1,0 0 0,-2 8 0,1 0 44,-2 0 1,0-1-1,-1 1 1,-5 13-1,7-22-33,0-1 0,-1 1 0,0-1 0,1 1 0,-1-1 0,-1 0 0,1 0 0,-1-1 0,-5 6 0,0-2 61,-1 0 0,-18 10 0,21-13-56,-1-1 0,1 0 1,-1 0-1,0-1 0,1 0 0,-1 0 0,0-1 1,-10 0-1,12 0-17,-1-1 0,1-1 0,0 1 0,0-1 0,0 0 0,-1 0 0,1-1 0,0 0 0,1 0 0,-1 0 0,-8-5 0,10 4 9,-21-12 378,17 6-343,7 8-55,1 1 0,0 0 0,0 0 0,0-1 0,0 1 0,0 0 0,0 0 0,0-1 0,-1 1 0,1 0 0,0 0 0,0-1 0,0 1 0,0 0 0,0-1 0,0 1 0,1 0 0,-1 0 0,0-1 0,0 1 0,0 0 0,0 0 0,0-1 0,0 1 0,0 0 0,0 0 0,1-1 0,-1 1 0,0 0 0,0-1 0,3-2-35,5-2-91,-2 5 101,1-1-1,-1 1 1,1 0-1,-1 1 1,1 0 0,-1 0-1,1 0 1,10 5 0,12 1-26,-12-3 189,-1-2-1,1 0 1,0-1-1,-1 0 1,1-2-1,0 1 0,0-2 1,-1-1-1,32-8 1,-40 8-65,-1-1 1,1 0-1,-1 0 0,0 0 1,0-1-1,-1 0 0,1 0 1,8-11-1,-1 1-29,-1 0 0,15-24 0,-24 33-54,0 1-1,1 0 1,8-9 0,-7 10 40,-2-1 0,1 0 1,6-8-1,-5-1-7,-3 8-142,-3 6 126,0 0 1,0 0-1,0 0 1,0 0-1,0 0 1,0 0-1,0 0 0,0 0 1,0 0-1,0 0 1,0 0-1,0 0 1,0 0-1,0 0 0,1 0 1,-1 0-1,0 0 1,0 0-1,0 0 1,0 0-1,0 0 0,0 0 1,0 0-1,0 0 1,0 0-1,0 0 0,0 0 1,0 0-1,0 0 1,0 0-1,0 0 1,0 0-1,0 0 0,0 0 1,0 0-1,0 0 1,0 0-1,0 0 1,0 0-1,0 0 0,0 0 1,0 10-102,-1 0-1,-1 0 1,-3 14 0,3-14 115,-1 0 0,2 0 0,-1 16 0,2-13 5,1 1 1,2 13 0,-2-22 36,0 0 0,0 0 0,1-1 0,-1 1 0,1 0 0,0 0 0,0-1 0,6 9 1,-7-13-19,0 1 0,0 0 0,0 0 0,0-1 1,0 1-1,0 0 0,0-1 0,0 1 0,0-1 1,0 1-1,1-1 0,-1 0 0,0 0 1,0 1-1,0-1 0,1 0 0,-1 0 0,0 0 1,0 0-1,1 0 0,-1 0 0,2-1 1,27-9 310,-28 9-308,162-78 284,-117 54-292,9-9 18,-42 24-34,2 0 1,-1 1 0,18-7 0,-32 16-17,-1 0-1,0-1 1,1 1 0,-1 0 0,1 0 0,-1-1-1,1 1 1,-1 0 0,1 0 0,-1 0-1,1 0 1,-1 0 0,1 0 0,-1 0 0,1 0-1,-1 0 1,1 0 0,-1 0 0,1 0 0,-1 0-1,1 0 1,-1 0 0,1 1 0,-1-1-1,1 0 1,-1 0 0,0 1 0,1-1 0,-1 0-1,1 0 1,-1 1 0,0-1 0,1 0 0,-1 1-1,0-1 1,1 1 0,-1-1 0,0 1 0,0-1-1,1 0 1,-1 1 0,0-1 0,0 1-1,0-1 1,1 1 0,-1-1 0,0 1 0,0-1-1,0 1 1,0 0 0,0 4 5,0 1 1,-1-1-1,1 0 1,-2 7-1,-1 1 7,2-1 0,-1 0 0,-1 0-1,0 0 1,0-1-1,-1 1 1,-1-1 0,0 1-1,-1-2 1,-6 12-1,1 0 299,11-22-302,0 0 0,0 0 0,0 0 0,0 0 0,0 0 0,0 0 1,0 0-1,0 0 0,0 1 0,0-1 0,0 0 0,0 0 0,0 0 0,0 0 0,0 0 0,0 0 0,0 0 0,0 0 0,0 1 0,0-1 0,0 0 0,0 0 0,0 0 0,0 0 0,0 0 0,0 0 0,0 0 1,0 0-1,0 0 0,0 1 0,0-1 0,0 0 0,0 0 0,0 0 0,0 0 0,0 0 0,0 0 0,1 0 0,-1 0 0,0 0 0,0 0 0,0 0 0,0 0 0,0 0 0,0 0 0,0 0 0,0 0 0,0 0 0,1 0 1,-1 0-1,0 0 0,0 0 0,11-7 347,15-19-436,23-30 0,1-1 142,-46 52-93,0 1 0,0 0-1,0 0 1,1 0 0,0 0-1,9-4 1,-14 8 27,0 0 0,1 0-1,-1 0 1,0 1 0,0-1-1,1 0 1,-1 0 0,0 0 0,1 1-1,-1-1 1,0 0 0,0 0-1,0 1 1,1-1 0,-1 0 0,0 0-1,0 1 1,0-1 0,0 0-1,1 1 1,-1-1 0,0 0 0,0 1-1,0-1 1,0 0 0,0 1-1,0-1 1,0 0 0,0 1 0,0-1-1,0 0 1,0 1 0,0-1-1,0 0 1,0 1 0,-1-1 0,2 22-82,-1-18 84,0-2 7,0 20-102,-5 34 1,5-52 129,-1 1 0,1-1 0,0 0 1,0 1-1,1-1 0,-1 0 0,1 1 0,0-1 0,0 0 0,0 0 0,1 0 0,0 0 0,3 6 0,-4-9-23,-1-1-1,1 1 0,0-1 0,-1 0 1,1 1-1,0-1 0,0 0 0,-1 0 0,1 0 1,0 0-1,0 0 0,0 0 0,-1 0 1,1 0-1,0 0 0,0 0 0,0 0 0,-1 0 1,2-1-1,1 1 24,17-4 22,0 0 0,0-2 0,-1 0 1,22-10-1,10-3-57,97-35-71,-118 41 52,0-2-1,48-30 1,3-11-104,-70 46-96,-11 8 9,-5 6-24,-15 11 82,-33 19-1,32-21 148,-18 12-18,-46 30-173,52-32 122,21-16 106,0 2 1,0-1-1,1 2 0,0-1 1,-17 21-1,28-29-19,-1 0 0,1-1 1,-1 1-1,1-1 0,-1 1 0,1 0 0,-1-1 1,1 1-1,0 0 0,0 0 0,-1-1 0,1 1 0,0 0 1,0 0-1,0-1 0,0 1 0,0 0 0,0 0 0,0 0 1,0-1-1,0 1 0,0 0 0,0 0 0,0-1 0,1 1 1,-1 0-1,0 0 0,1-1 0,-1 1 0,0 0 0,1-1 1,-1 1-1,1 0 0,-1-1 0,1 1 0,0 0 0,1 0-1,-1 0-1,1 0 1,-1 0-1,1 0 1,-1-1-1,1 1 1,0-1-1,-1 1 0,1-1 1,0 1-1,0-1 1,-1 0-1,1 0 1,0 0-1,3 0 0,11-4 24,0 0 0,-1-2 0,1 1 0,-1-2 0,0 0-1,18-12 1,-16 10 60,-7 3-81,-1 1 0,0-1-1,0-1 1,-1 1 0,0-1-1,0-1 1,0 0 0,-1 0 0,0 0-1,8-15 1,3-9 4,-2 0 0,18-51-1,-29 71-29,28-73-31,25-106 0,-56 181 23,1-1-65,-1 0 1,0-1-1,1-17 0,-3 28 63,0 0-1,0 0 0,0 0 0,0 0 0,0 0 0,0 0 0,0 0 0,-1 0 0,1 0 0,0 0 0,-1 0 0,1 0 0,-1 0 0,1 0 0,-1 1 1,0-1-1,0-1 0,0 2 16,1-1 0,0 1-1,0 0 1,0 0 0,0 0 0,-1 0 0,1 0 0,0 0 0,0 0 0,0 0 0,0 0 0,-1 0 0,1 0 0,0 0 0,0 0 0,0 0-1,-1 0 1,1 0 0,0 0 0,0 0 0,0 0 0,-1 0 0,1 0 0,0 0 0,0 0 0,0 0 0,0 0 0,-1 0 0,1 1 0,0-1-1,-5 10-245,-7 39 308,-10 81 1,16-69 46,-5 94 187,11-139-227,1-1-1,1 1 0,0-1 0,1 1 1,0-1-1,1 0 0,9 22 1,-12-35-32,0 0 1,0 0-1,0-1 1,0 1-1,0 0 1,0-1-1,0 1 1,1-1-1,-1 1 1,1-1-1,-1 1 1,1-1-1,-1 0 1,1 0-1,3 2 1,-4-3-2,1 1 0,0-1 0,-1 1 0,1-1 0,0 0 0,-1 0 0,1 0 0,0 0 0,-1 0 0,1 0 0,0 0-1,-1-1 1,1 1 0,-1-1 0,3 0 0,1-2-10,1 0 0,-1 0 0,0 0 0,0-1 0,0 0 0,0 0 0,-1 0 0,7-7 0,73-81 82,-77 80-159,-2 3-162,-4 10 218,-1-1 0,0 0 0,0 0 1,1 1-1,-1-1 0,0 0 0,0 1 0,0-1 1,1 0-1,-1 1 0,0-1 0,0 0 0,0 1 1,0-1-1,0 0 0,0 1 0,0-1 1,0 1-1,0-1 0,0 0 0,0 1 0,0-1 1,0 0-1,0 1 0,0-1 0,0 0 0,0 1 1,0 0-1,1 21 47,2 1 1,6 27-1,-8-46-39,0-2 3,-1 3 30,1-1 1,0 0-1,0 0 1,0 0-1,0 0 0,1 0 1,0 0-1,-1-1 1,2 1-1,-1 0 1,0-1-1,1 0 0,4 5 1,-6-7-9,1 0 1,-1-1-1,1 1 1,-1-1 0,1 1-1,-1-1 1,1 0-1,0 1 1,-1-1-1,1 0 1,0 0-1,-1 0 1,1-1 0,0 1-1,-1 0 1,1-1-1,1 0 1,5-1 45,-1 0-1,15-7 1,2-6-151,44-32 0,-41 27 109,36-35 217,-46 39-363,0 1 0,25-17 0,-42 32 107,0-1 0,1 1 0,-1 0 0,0 0 0,1 0 0,-1-1 0,0 1 0,1 0 0,-1 0 0,0 0 0,1 0 0,-1 0 0,0-1 0,1 1 0,-1 0 0,0 0 0,1 0 0,-1 0 0,0 0 0,1 0 0,-1 0 0,0 0 0,1 1 0,-1-1 0,0 0 0,1 0 0,-1 0 0,0 0 0,1 0 0,-1 0 0,0 1 0,1-1 0,-1 0 0,1 1-3,-1 0 1,1 0-1,-1 0 0,1 0 1,-1 0-1,0 0 0,1 0 0,-1 0 1,0 0-1,0 0 0,0 0 1,0 1-1,-3 39-31,1-32 53,-2 22-17,-13 39 0,12-49 165,5-20-139,-1-1-1,1 1 1,0-1-1,0 1 0,0 0 1,-1-1-1,1 1 1,0-1-1,0 1 1,0 0-1,0-1 1,0 1-1,0 0 1,0-1-1,0 1 1,0-1-1,1 1 1,-1 0-1,0 0 1,12-4 121,-8 2-117,3-2 0,1-2-1,0 1 0,-1-1 1,0 0-1,0 0 0,-1-1 1,1 0-1,-1 0 0,7-10 1,21-19-12,-20 20-126,-11 11 82,-1 1 0,1 0 0,0 0 0,0 0 0,0 0 0,0 1 0,8-5 0,-11 7 23,0 0 0,1 0-1,-1 0 1,1 0 0,-1-1-1,0 1 1,1 0 0,-1 0-1,0 0 1,1 0 0,-1 0-1,1 0 1,-1 0-1,0 0 1,1 0 0,-1 0-1,1 1 1,-1-1 0,0 0-1,1 0 1,-1 0 0,1 0-1,-1 1 1,0-1 0,1 0-1,-1 0 1,0 1 0,0-1-1,1 1 1,4 12-181,-7 15 84,1-21 113,-2 11-15,0 23 1,3-37 31,0 1-1,0-1 0,0 0 1,1 1-1,0-1 0,0 1 1,0-1-1,0 0 0,1 0 1,2 7-1,-3-10-8,0-1-1,-1 1 0,1 0 1,-1-1-1,1 1 1,0-1-1,-1 1 1,1-1-1,0 1 1,0-1-1,-1 0 0,1 1 1,0-1-1,0 0 1,0 0-1,0 1 1,-1-1-1,1 0 1,0 0-1,0 0 0,0 0 1,0 0-1,0 0 1,1 0-1,25-7 34,-18 5-25,34-12 6,-1-2 0,-1-2 0,68-39 0,-81 40-40,0-2 0,-2 0 0,45-43 0,-54 41-240,-13 15 8,-11 12 52,-80 90-208,67-73 414,1 0-1,2 1 0,-27 48 1,42-68-4,0 1 0,0-1 0,1 0 0,-1 0 0,0 8 0,2-11 9,-1 0 0,1 0 0,0 0 0,0 0 0,0 0 0,0 0 0,0 0 0,0 1 0,0-1 1,0 0-1,1 0 0,-1 0 0,0 0 0,1 0 0,-1 0 0,0 0 0,1 0 0,-1 0 0,1 0 0,0 0 0,-1 0 1,1 0-1,0-1 0,0 1 0,-1 0 0,1 0 0,0-1 0,2 2 0,-1-2 4,0 1 1,0-1-1,0 0 0,0 0 0,0 0 1,1-1-1,-1 1 0,0 0 0,0-1 1,0 0-1,0 1 0,0-1 0,0 0 1,0 0-1,0 0 0,0 0 0,1-2 1,33-23 149,-22 14-115,19-21 0,-14 12-35,-10 11-77,-1 1-1,0-2 1,0 1 0,-1-1 0,10-19-1,-25 54-547,-16 15 494,-45 57-1,12-20 166,-85 152 71,61-94 96,79-130-220,-5 7 78,0-1 1,-15 19-1,20-27-56,0 0-1,0 0 1,-1 0 0,1-1-1,0 1 1,-1 0 0,1-1-1,-1 1 1,0-1 0,1 0 0,-1 0-1,0 0 1,0 0 0,1-1-1,-1 1 1,-6 0 0,7-2-12,0 1 1,0-1-1,0 0 0,-1 1 1,1-1-1,0 0 1,0 0-1,0 0 0,1 0 1,-1-1-1,0 1 1,0 0-1,1-1 0,-1 1 1,1-1-1,-1 0 1,1 1-1,0-1 0,-1 0 1,1 0-1,0 0 0,-1-3 1,-2-4 3,0 0 1,0 0 0,-2-13-1,0-2-79,1 0-1,2 0 1,0-1 0,2 1-1,0-1 1,2 1 0,0-1-1,2 1 1,10-41 0,-10 57-554,0 0-1,1 1 1,-1-1 0,10-13 0,2-3-3977,-3-3-5148,-7 9 3996,4-2 1958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04:52.5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17 8896,'-18'-16'4800,"28"24"-7072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04:52.9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13 11136,'-23'-12'7423,"33"12"-6783,3 0-544,9 0-96,14 0-1984,-1 0 1089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04:54.5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193 579 1312,'2'-1'1961,"-2"0"-1471,1 1 0,0-1 1,-1 1-1,1 0 0,-1-1 0,1 1 1,0 0-1,-1 0 0,1 0 0,0-1 1,0 1-1,-1 0 0,1 0 0,0 0 1,-1 0-1,2 0 0,2 1 1460,-10-10 3426,4 8-5199,0 1 1,0 0 0,0-1-1,0 1 1,0 0 0,0 0-1,0 0 1,0 1 0,0-1-1,1 0 1,-1 1 0,0-1-1,0 1 1,-3 1 0,-31 17 624,24-12-632,-2 0-59,1 2 0,0-1 0,-22 20 0,30-23-76,0 1 0,-1 0 0,2-1-1,-1 1 1,1 1 0,0-1 0,0 1-1,1-1 1,0 1 0,-3 8 0,6-13-21,0 1 1,0-1-1,-1 0 0,1 1 1,1-1-1,-1 0 1,0 0-1,1 1 1,-1-1-1,1 0 1,-1 0-1,1 0 0,0 0 1,0 0-1,0 0 1,0 0-1,1 0 1,-1 0-1,0 0 1,3 2-1,0 0 95,0 1-1,0-2 1,1 1 0,-1-1 0,1 1-1,-1-1 1,8 3 0,-8-4-52,0-1 0,1 1 0,-1-1-1,0 0 1,1-1 0,-1 1 0,1-1 0,-1 0 0,0 0 0,1 0 0,-1 0 0,1-1-1,-1 0 1,0 0 0,1 0 0,-1 0 0,0-1 0,0 0 0,0 1 0,0-2 0,0 1-1,0 0 1,-1-1 0,1 0 0,-1 1 0,0-1 0,1-1 0,-1 1 0,-1 0 0,1-1-1,0 0 1,-1 1 0,0-1 0,0 0 0,0 0 0,0 0 0,-1 0 0,2-9 0,-2 2-138,0 0 0,-1-1 1,-1 1-1,0 0 0,-4-21 1,4 28 7,0-1 1,0 0-1,-1 1 0,0-1 1,1 1-1,-1-1 1,-1 1-1,1 0 1,-1 0-1,1 0 1,-1 0-1,0 0 0,-1 1 1,1-1-1,-1 1 1,-3-3-1,6 5 63,1 1-1,-1-1 1,1 1 0,-1 0-1,1-1 1,-1 1 0,1 0-1,-1 0 1,0-1-1,1 1 1,-1 0 0,1 0-1,-1 0 1,0 0-1,1 0 1,-1 0 0,0 0-1,1 0 1,-1 0-1,1 0 1,-1 0 0,0 0-1,1 0 1,-1 0 0,1 1-1,-2-1 1,2 1 5,-1-1 0,1 1 0,0-1 0,0 1 0,0 0 0,-1-1 0,1 1 0,0-1 0,0 1 0,0-1 0,0 1 0,0 0 0,0-1 0,0 1 0,0-1 0,0 1 0,0 0 0,0-1 0,0 1 0,1-1 0,-1 2 0,1-1 22,-1 0 0,0 0 1,1 0-1,-1 0 0,0 0 1,1 0-1,-1 0 0,1 0 1,0-1-1,-1 1 0,1 0 1,0 0-1,-1 0 0,1-1 1,0 1-1,0 0 0,0-1 1,0 1-1,-1-1 0,1 1 1,0-1-1,0 1 0,0-1 1,0 0-1,0 1 0,0-1 1,0 0-1,1 0 0,-1 0 1,0 0-1,0 0 0,1 0 1,2-2 143,0 1 0,0-1 0,0 0 0,0-1 0,-1 1 0,1-1 0,-1 0 0,4-3 0,24-32 410,-18 21-389,11-14-9,26-33 146,95-94 0,-142 155-312,52-46 40,79-94 0,-119 123-76,-7 9-73,1 0 0,14-14-1,-23 25 94,0-1 1,0 1-1,1 0 0,-1 0 0,0-1 1,0 1-1,1 0 0,-1 0 0,0 0 1,0-1-1,1 1 0,-1 0 0,0 0 1,0 0-1,1 0 0,-1 0 0,0 0 1,1 0-1,-1 0 0,0 0 0,1 0 1,-1 0-1,0 0 0,1 0 0,-1 0 1,0 0-1,0 0 0,1 0 0,-1 0 1,0 0-1,1 0 0,-1 0 0,1 1 1,3 10-148,-5 17 12,-4 9 176,-3-1 0,-1 0 0,-19 48 0,8-23-101,-16 44 159,-4-1 1,-5-3-1,-4-1 1,-108 160 0,153-253-62,-1 0 29,0 0 0,0-1-1,0 1 1,-1-1 0,-9 8 0,14-13-47,0 0 0,-1 0 1,1 0-1,0-1 0,-1 1 0,1 0 1,0-1-1,-1 1 0,1-1 1,-1 1-1,1-1 0,-1 0 1,1 0-1,-1 1 0,1-1 0,-1 0 1,0 0-1,1-1 0,-1 1 1,1 0-1,-1 0 0,1-1 1,-1 1-1,1-1 0,0 1 1,-1-1-1,1 0 0,0 0 0,-1 1 1,1-1-1,0 0 0,0 0 1,0 0-1,-1 0 0,1-1 1,0 1-1,-1-2 0,-3-4 32,-1-1 0,1 0 0,0 0 0,1-1 0,0 1 0,0-1 0,-4-18 0,6 20-30,0-1 0,1 0 1,0 1-1,0-1 1,1 0-1,0 0 0,0 0 1,1 0-1,0 1 0,2-10 1,-2 13-3,1 0-1,-1 1 1,1-1 0,0 1 0,0 0 0,1-1-1,-1 1 1,1 0 0,-1 0 0,1 1-1,0-1 1,0 0 0,0 1 0,0 0 0,1 0-1,-1 0 1,6-3 0,6 0 8,0-1-1,0 2 1,17-3 0,-26 5-22,53-8-149,1 2 0,0 3 0,115 4 0,-171 1-64,5 1-152,0-1 0,0 1-1,9 3 1,-14-3-386,1 0 0,-1 1 0,0 0 0,0 0 0,4 2 0,10 10-1870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04:55.8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96 21 4064,'-1'-1'168,"1"0"-1,0 0 1,0 1 0,1-1 0,-1 0-1,0 0 1,0 0 0,8-12 11609,-7 13-11643,-1 1 1,0-1-1,0 0 0,1 1 1,-1-1-1,0 1 0,0-1 1,0 1-1,0-1 0,0 1 1,1-1-1,-1 1 0,0-1 1,0 1-1,0-1 0,0 1 1,0-1-1,0 1 0,-1-1 1,1 1-1,0-1 0,0 1 1,0-1-1,0 1 0,-1-1 1,1 1-1,-17 110 2863,-28 173-1611,34-202-1134,-16 106 393,24-173-736,3-15-17,0 0 0,0 1-1,-1-1 1,1 1 0,0-1-1,0 0 1,0 1-1,0-1 1,0 1 0,0-1-1,0 1 1,0-1 0,0 0-1,0 1 1,0-1 0,0 1-1,0-1 1,0 1-1,0-1 1,0 0 0,1 1-1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04:56.5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161 49 3392,'1'-2'247,"0"1"1,0-1-1,0 1 1,0-1-1,1 1 1,-1 0-1,0-1 1,1 1-1,-1 0 1,1 0 0,0 0-1,-1 0 1,4-1-1,12-8 2736,-8 4-599,0-3 1632,-5 4-1837,-2 5-600,-3 11 181,-8 20-975,-99 369 1692,72-243-1972,-2-16-239,29-116-262,2-16-1899,6-9 1642,1 0 0,0 0-1,-1 1 1,1-1 0,0 0-1,-1 0 1,1 0 0,0 1 0,-1-1-1,1 0 1,-1 0 0,1 0-1,0 0 1,-1 0 0,1 0-1,-1 0 1,1 0 0,0 0-1,-1 0 1,0 0 0,-5-2-3251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04:57.3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21 3808,'-2'-1'19495,"5"5"-21183,-1-1 1909,0 0-1,0 0 1,1 0-1,-1 0 1,1 0-1,-1-1 1,1 1 0,0-1-1,0 1 1,0-1-1,0 0 1,0-1-1,1 1 1,-1 0-1,1-1 1,-1 0-1,1 0 1,-1 0-1,5 1 1,21-1 275,-1-1 0,40-4 1,-37 1-239,51 2 0,-51 2-230,1-1-1,-1-2 0,0-1 1,-1-1-1,1-2 1,48-15-1,-50 8-1550,-8 3-3146,-13 9 2573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23:54:42.7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320 444 4480,'1'0'338,"-1"0"-1,1-1 1,-1 1 0,1-1 675,0 1-676,-1-1 1,0 1 0,0-1-1,1 1 1,-1-1 0,0 1-1,0-1 1,1 1 0,-1-1 0,0 1-1,0-1 1,0 1 0,0-1-1,0 0 1,-5-5 4050,-2 2-4451,3 2 243,0 0 0,0 0 0,0 1 0,0 0 0,0 0 0,0 0 0,0 0-1,0 1 1,0-1 0,0 1 0,0 0 0,-1 1 0,1-1 0,0 1 0,-8 1 0,-3 3 69,0-1 1,0 2 0,-14 7-1,15-5-203,1 0-1,1 0 1,0 1 0,0 1-1,1 0 1,0 1-1,1 0 1,0 1-1,1 0 1,0 0-1,1 1 1,-9 18-1,13-23-11,1 0-1,0 0 1,1 0 0,0 1-1,0-1 1,1 1-1,0-1 1,1 1-1,0-1 1,0 1-1,0 0 1,1-1 0,1 1-1,-1-1 1,2 0-1,-1 1 1,1-1-1,0 0 1,0-1-1,1 1 1,0 0 0,1-1-1,9 12 1,-1-3 40,0-2 1,22 19-1,-27-27 19,-1 0 0,1 0 0,1-1 0,-1 0 0,1-1 0,16 7 0,-21-11-29,0 1-1,0 0 1,0-1-1,0 1 1,0-1 0,0 0-1,0-1 1,0 1-1,0-1 1,0 0-1,0 0 1,0 0-1,0 0 1,0-1-1,0 1 1,-1-1-1,1 0 1,5-4-1,-4 3-7,-1 0-1,0-1 0,0 1 0,0-1 0,-1 0 0,1 0 0,-1 0 0,0 0 0,0-1 0,0 1 1,-1-1-1,0 0 0,3-7 0,-3 5-50,-1-1 1,0 1 0,-1 0-1,1-1 1,-2 1-1,1-1 1,-1 1-1,0-1 1,-4-13 0,-3-7 57,-16-33 1,3 9 148,-43-154 76,55 178-217,3-2 1,0 1-1,2-1 0,-1-58 1,6 65-122,0-1 0,9-42 1,-9 59 37,1 0 0,0 0 0,1 0 1,-1 0-1,5-8 0,-6 13-10,0 0 0,1 0 0,-1 0 0,1 0 0,-1 1 0,1-1 0,-1 0 0,1 1 0,0-1 0,0 1 0,0-1 0,0 1 0,0 0 0,0 0 0,0 0-1,0 0 1,1 0 0,-1 1 0,0-1 0,4 0 0,1 1 35,-1 0 0,0 0 0,0 0-1,1 1 1,-1 0 0,0 0 0,0 0 0,9 4-1,3 3-54,23 13-1,1 0 104,90 43 271,-100-48-381,-8 0 53,-21-13 55,1-1 0,-1 0 0,1 1-1,-1-1 1,8 2 0,-11-4-143,0 0 0,0 0 0,0 0 1,0 0-1,0 0 0,1 0 0,-1 0 0,0 1 0,0-1 1,0 0-1,0 0 0,0 0 0,1 0 0,-1 0 0,0 0 1,0 0-1,0 0 0,0 0 0,0 0 0,0 0 1,0 0-1,1 1 0,-1-1 0,0 0 0,0 0 0,0 0 1,0 0-1,0 0 0,0 0 0,0 1 0,0-1 0,0 0 1,0 0-1,0 0 0,0 0 0,0 0 0,0 1 0,0-1 1,0 0-1,0 0 0,0 0 0,0 0 0,0 0 0,0 1 1,0-1-1,0 0 0,0 0 0,0 0 0,0 0 1,0 0-1,0 0 0,0 1 0,0-1 0,-1 0 0,1 0 1,0 0-1,0 0 0,0 0 0,0 0 0,0 0 0,0 0 1,-1 1-1,0 1-752,-4 9-1410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04:58.5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10 133 4480,'-5'-7'17610,"5"7"-17574,0 0 0,0 0 1,0 0-1,0 0 0,0 0 0,0 0 0,0-1 1,-1 1-1,1 0 0,0 0 0,0 0 0,0 0 0,0 0 1,0-1-1,0 1 0,0 0 0,0 0 0,0 0 1,0 0-1,0 0 0,0-1 0,0 1 0,0 0 1,0 0-1,0 0 0,0 0 0,0 0 0,0-1 1,1 1-1,-1 0 0,0 0 0,0 0 0,0 0 0,0 0 1,0 0-1,0-1 0,0 1 0,0 0 0,0 0 1,1 0-1,-1 0 0,0 0 0,0 0 0,0 0 1,1 0-1,5-8 544,-6 8-580,33-32 1678,-22 21-1435,-1 1-1,1 0 1,1 1-1,20-13 1,-1 8-277,-29 13 38,0 0-1,0 0 1,1 1 0,-1 0 0,0-1 0,0 1 0,0 0 0,1 0-1,-1 0 1,0 0 0,0 0 0,4 1 0,-5 0-10,-1 0-1,1-1 1,0 1 0,0 0 0,-1 0-1,1-1 1,0 1 0,-1 0 0,1 0-1,-1 0 1,1 0 0,-1 0 0,1 0-1,-1 0 1,0 0 0,1 0 0,-1 0-1,0 0 1,0 0 0,0 0 0,0 2-1,0 23 12,-3-13 17,-1 0 0,0 0 0,-1 0 0,-1 0 0,0-1 1,0 0-1,-14 19 0,7-11-45,-15 30 277,15-25 11,-29 38 0,1-18 167,38-43-497,2-4 361,1 2-272,1-1 0,-1 1 0,0-1 0,0 1 1,0 0-1,1-1 0,-1 1 0,0-1 0,1 1 0,-1 0 0,0-1 0,1 1 0,-1 0 0,0-1 0,1 1 0,-1 0 0,1 0 0,0-1 0,79-38 621,-66 33-626,0 1 0,1 1 0,-1 0 0,1 0 0,0 2 0,0 0 0,0 1 0,0 0 0,0 1 0,30 4-1,-37-2-79,0 1 0,0-1-1,0 2 1,0-1 0,0 1-1,-1 0 1,8 5 0,-15-8-156,0 0 1,1 0 0,-1 0-1,0-1 1,1 1 0,-1 0-1,0 0 1,0 0 0,0 0-1,0 0 1,0 0 0,0 0 0,0 0-1,0 0 1,0 0 0,0 0-1,0-1 1,-1 1 0,1 0-1,0 0 1,-1 0 0,0 1-1,0 2-1164,-4 14-1025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05:02.9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357 819 2656,'4'12'19199,"-5"-13"-19093,0-1-1,1 0 0,-1 0 0,1 1 1,0-1-1,0 0 0,-1 0 0,1 1 1,0-1-1,0 0 0,1 0 0,-1 0 1,1-3-1,0-5 80,-20-321 1635,6 159-1533,3 105 40,1 6-222,3 27 211,4 28-314,0-1-1,1 1 0,0 0 0,0-1 0,1 1 1,0-13-1,2 7 21,-2 8-16,0 0-1,1 1 0,0-1 1,0 1-1,1-6 1,-1 7-16,0 1 0,0 0 1,0-1-1,0 1 0,0-1 1,0 1-1,1 0 0,-1 0 0,0 0 1,1 0-1,-1 0 0,1 0 1,-1 0-1,4-1 0,2-1-6,-1 1 1,1 0-1,1 1 0,-1-1 0,0 1 1,12 0-1,47 3-175,-45-1 247,16 0-26,115 9-81,-127-6-7,1 0 1,-1 2 0,46 16-1,-57-16 38,0 0 0,0 1 0,-1 0 0,0 1-1,0 0 1,-1 1 0,0 0 0,12 14 0,-23-22 33,0 0 0,0 0 0,0 0 0,0 1 0,0-1 0,0 0 0,0 0 0,-1 1 0,1-1 0,0 0 0,-1 1 0,0-1 0,1 1 0,-1-1 0,0 1 0,1-1 0,-1 1 0,0-1 0,0 1 0,0-1 0,0 1 0,-1-1 0,1 1 0,0-1 0,-1 0 0,1 1 0,-1-1 0,1 1 0,-2 2 0,0-3 8,1 1-1,0 0 1,-1-1 0,1 1 0,-1-1-1,1 1 1,-1-1 0,0 0 0,0 1-1,0-1 1,1 0 0,-1 0 0,0 0-1,0-1 1,-1 1 0,1 0-1,0-1 1,-2 1 0,-39 1 69,-60-5-1,56 1-129,24 1 22,-100 0 20,112 2 45,-28 0 18,0 3-1,-47 9 1,72-9-78,1 0 0,0 0-1,0 1 1,0 1 0,1 0 0,0 1-1,0 0 1,1 1 0,-1 0 0,-11 12 0,3 0 46,1 2 1,1 0 0,0 1-1,-18 34 1,-49 108 214,80-153-249,-25 57 163,26-60-62,2-1 0,-1 1 0,1 0 1,1 1-1,-2 16 0,3-24-69,0 0 0,0 0 0,0 1 1,1-1-1,-1 0 0,1 0 0,-1 1 0,1-1 0,0 0 0,0 0 0,0 0 0,0 0 1,0 0-1,0 0 0,0 0 0,1-1 0,1 3 0,0-2 18,0 0-1,-1 0 0,1 0 1,0-1-1,0 1 1,-1-1-1,1 0 1,0 0-1,1 0 0,-1 0 1,3 0-1,5 1 49,0-2 0,0 1 0,0-2-1,-1 1 1,1-2 0,15-2 0,9-6-69,-1-2 1,0-1-1,-1-1 1,35-22 0,29-12 9,-91 45-49,0 1 1,-1 1-1,1-1 0,0 1 1,1 0-1,-1 0 0,0 1 1,0-1-1,0 1 0,0 1 1,0-1-1,1 1 0,-1 0 1,0 1-1,0-1 0,-1 1 1,1 0-1,0 1 0,-1-1 1,11 8-1,-12-8 22,11 9-16,0 0 1,1-1 0,1-1 0,20 8-1,60 24 192,-89-41-365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05:04.3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2304,'5'2'8168,"-1"10"-3474,-3-5-5780,-4 30 2998,1-29-1587,1 0 1,1 1 0,-1-1 0,2 9 0,1 5 464,-2 31-1,-1-35-563,1 0-1,4 30 1,-3-19-498,-1-27-694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05:09.6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54 1128 1984,'0'-1'27,"-1"1"-1,1 0 1,0 0-1,0 0 1,0 0-1,-1 0 1,1 0 0,0-1-1,0 1 1,-1 0-1,1 0 1,0 0-1,0 0 1,-1 0-1,1 0 1,0 0 0,0 0-1,-1 0 1,1 0-1,0 0 1,0 0-1,-1 1 1,1-1 0,0 0-1,0 0 1,-1 0-1,1 0 1,0 0-1,0 0 1,0 0 0,-1 1-1,-5 8 752,5-8-600,1 0-1,-1 0 1,1 0 0,-1 0-1,0 0 1,1-1-1,-1 1 1,0 0-1,0 0 1,0 0-1,1-1 1,-1 1-1,0-1 1,0 1 0,-2 0-1,1 0 285,0 0 0,-1 0 1,1 1-1,0-1 0,0 0 0,0 1 0,0 0 0,-4 3 0,6-5-403,0 0-1,0 0 1,0 0-1,-1 0 0,1 0 1,0 0-1,0 0 1,0 0-1,0 0 0,0 0 1,0 0-1,0 1 1,-1-1-1,1 0 1,0 0-1,0 0 0,0 0 1,0 0-1,0 0 1,0 0-1,0 0 0,0 0 1,0 1-1,0-1 1,0 0-1,0 0 0,0 0 1,0 0-1,0 0 1,0 0-1,0 1 1,0-1-1,0 0 0,0 0 1,0 0-1,0 0 1,0 0-1,0 0 0,0 0 1,0 1-1,0-1 1,0 0-1,0 0 0,0 0 1,0 0-1,0 0 1,0 0-1,0 0 1,0 1-1,0-1 0,0 0 1,1 0-1,-1 0 1,0 0-1,17-6 2341,-5-1-1907,0-1 0,0 0 1,-1-1-1,0 0 0,0 0 1,15-20-1,52-73 38,-45 56-304,0 2-94,3 2-1,63-58 1,-11 22 66,-26 24 87,59-64 0,-108 102-247,-1 0 1,0-1-1,-2 0 1,15-30-1,21-74 153,-45 119-196,2-5-81,-1 1 0,0-1 0,-1 0-1,1 0 1,0-11 0,-2 18 76,0 0 1,0 0-1,0 0 0,0 0 1,0 0-1,0 0 1,0 0-1,0 0 0,0 0 1,0 0-1,0 0 0,0 0 1,0 0-1,0 0 1,0 0-1,0 0 0,-1 0 1,1 0-1,0 0 0,0 0 1,0 0-1,0 0 1,0 0-1,0 0 0,0 0 1,0 0-1,0 0 0,0 0 1,0 0-1,0 0 0,0 0 1,0 0-1,0 0 1,0 0-1,0 0 0,0 0 1,0 0-1,0 0 0,0 0 1,0 0-1,0 0 1,0 0-1,-1 0 0,1 0 1,0 0-1,0 0 0,0 0 1,0 0-1,0 0 0,0 0 1,0 0-1,0 0 1,0 0-1,0 0 0,0 0 1,0 0-1,0 0 0,0 0 1,0 0-1,0 0 1,-4 6-245,-6 10 91,10-14 127,-102 160-280,52-86 376,33-49 27,2 1 1,1 0-1,1 1 0,2 1 0,0 0 1,2 0-1,2 1 0,1 0 0,1 0 1,-2 48-1,7-77-70,0 15 104,4 33 0,-3-46-59,0 0 0,0 1 0,0-1 1,0 0-1,1 0 0,0 0 0,0 0 0,0 0 0,0 0 0,0-1 0,1 1 1,5 5-1,-6-8-6,0 1 0,0-1 1,1 0-1,-1 0 1,0 0-1,0 0 1,1-1-1,-1 1 0,1-1 1,-1 1-1,1-1 1,-1 0-1,1 0 0,-1 0 1,0 0-1,1 0 1,-1-1-1,1 1 1,-1-1-1,4-1 0,2 0 10,1-1 0,-1 0-1,-1-1 1,1 1 0,7-6-1,2-3-10,-1-1 0,-1 0 1,0-1-1,25-30 0,45-73-110,-30 37 186,57-59-61,-59 77-58,-3-2 1,-3-3 0,-3-1 0,63-134 0,-105 197-40,1 0-70,-1-1 1,1 0-1,-1 1 0,0-1 1,-1 0-1,1 0 0,0-7 1,-2 13 91,0 0 0,0 0 1,-1 0-1,1-1 0,0 1 0,0 0 1,0 0-1,0 0 0,0-1 1,0 1-1,0 0 0,0 0 0,0 0 1,0 0-1,0-1 0,0 1 1,-1 0-1,1 0 0,0 0 1,0 0-1,0 0 0,0 0 0,0-1 1,-1 1-1,1 0 0,0 0 1,0 0-1,0 0 0,0 0 1,-1 0-1,1 0 0,0 0 0,0 0 1,0 0-1,-1 0 0,1 0 1,0 0-1,0 0 0,0 0 1,-1 0-1,1 0 0,0 0 0,0 0 1,0 0-1,0 0 0,-1 0 1,1 0-1,0 0 0,0 0 0,0 1 1,0-1-1,-1 0 0,1 0 1,0 0-1,0 0 0,0 0 1,0 1-1,-12 7-85,-8 16 4,0 0-1,2 1 1,-29 53-1,25-41 156,-46 73-6,24-42 191,-61 128-1,33 7 187,46-123-220,-42 90 0,57-148-33,6-12-84,0 1 0,-5 14 0,34-79 1040,-8 23-1032,92-176-453,-105 202 293,0 0-1,0 0 0,0 0 1,1 0-1,0 1 1,0 0-1,1-1 0,-1 1 1,6-3-1,-10 7 43,1-1 0,-1 1-1,1 0 1,-1-1 0,1 1-1,-1 0 1,1 0 0,0 0-1,-1-1 1,1 1 0,-1 0-1,1 0 1,0 0 0,-1 0-1,1 0 1,-1 0 0,1 0 0,0 0-1,-1 0 1,1 0 0,-1 1-1,1-1 1,-1 0 0,1 0-1,-1 0 1,1 1 0,0-1-1,-1 0 1,1 1 0,-1-1-1,0 0 1,1 1 0,-1-1-1,1 1 1,-1-1 0,0 1 0,1-1-1,-1 1 1,0-1 0,1 1-1,-1-1 1,0 1 0,0-1-1,1 2 1,0 3 4,0-1 0,0 1-1,0 0 1,0 7 0,-1-11-4,0 1 3,5 134-13,-4-123 23,0-1 1,0 1-1,1-1 1,7 23-1,-7-27 6,1 0 1,0-1-1,1 1 1,-1-1-1,2 1 1,-1-1-1,1 0 0,6 7 1,-8-11 10,0-1-1,0 1 1,1-1-1,-1 0 1,0 0 0,1 0-1,0 0 1,-1-1 0,1 1-1,0-1 1,0 0 0,0 0-1,0 0 1,6 0-1,2-1 128,-1 0 0,1 0 0,19-4 0,-17 1-119,0 0 0,1-1 1,-2-1-1,1 0 0,-1-1 1,0 0-1,0-1 0,0-1 1,-1 0-1,0 0 0,16-16 1,-16 12-10,-1 0 1,0 0-1,-1-1 1,-1 0-1,0-1 1,0 0-1,-2-1 1,1 0-1,-2 0 1,5-16 0,18-86-50,-27 110-34,0-1 1,-1 1-1,0-1 1,-1 0-1,0-10 1,-1 16 18,1-1 1,0 1 0,-1-1-1,0 1 1,1-1 0,-1 1-1,0 0 1,0-1 0,0 1 0,-1 0-1,1 0 1,0 0 0,-1 0-1,0 0 1,1 0 0,-1 0-1,0 0 1,0 1 0,-3-3 0,3 3 29,0 0 0,0 0 0,-1 1 0,1-1 0,0 1 0,0-1-1,-1 1 1,1 0 0,0 0 0,-1 0 0,1 0 0,0 0 0,-1 1 0,1-1 0,0 1 0,0-1 0,-1 1 0,1 0 0,0 0 0,0 0 0,0 0 0,-3 2 0,-4 3-15,1 0 0,-1 0 1,-11 12-1,13-10 33,-1 0 0,2 0 1,-1 1-1,1 0 0,-7 17 1,-20 50-61,32-71 43,-5 10-12,1 1-1,0 0 1,1-1-1,1 1 1,1 0 0,-1 26-1,3-34 45,1-1 0,-1 1-1,1-1 1,1 0-1,-1 0 1,1 0 0,0 1-1,1-2 1,0 1-1,0 0 1,1 0 0,-1-1-1,1 0 1,1 0-1,-1 0 1,9 8 0,-8-9 24,1 0 1,0 0 0,0-1-1,1 0 1,-1 0 0,1-1 0,0 1-1,0-1 1,0-1 0,0 1-1,0-1 1,0-1 0,1 1 0,-1-1-1,1-1 1,-1 1 0,1-1-1,-1-1 1,1 1 0,-1-1 0,1 0-1,-1-1 1,1 0 0,-1 0-1,0-1 1,0 0 0,0 0 0,-1 0-1,1-1 1,-1 0 0,1 0-1,-1-1 1,-1 0 0,8-7 0,-3 0-58,-1 0 1,0 0 0,-1-1-1,0 0 1,-2 0 0,1-1 0,-1 1-1,4-18 1,-7 18-1,0 0-1,-1 0 0,-1 0 0,0-1 1,0 1-1,-3-15 0,2-3-298,0 31 310,0-1 1,0 1-1,0 0 0,0 0 0,0-1 0,0 1 0,0 0 0,1-1 1,-1 1-1,0 0 0,0 0 0,0-1 0,0 1 0,1 0 0,-1 0 1,0-1-1,0 1 0,0 0 0,1 0 0,-1 0 0,0-1 0,0 1 1,1 0-1,-1 0 0,0 0 0,1 0 0,-1 0 0,1-1 0,12 1-31,-10 0 27,0 0-1,0 1 1,-1 0-1,1-1 1,0 1-1,0 0 1,-1 0-1,1 1 1,2 1-1,-1 0-4,-1 1-1,1 0 0,-1-1 1,1 1-1,-1 1 0,-1-1 1,1 0-1,0 1 1,-1-1-1,0 1 0,0 0 1,-1 0-1,1 0 0,-1 0 1,1 7-1,0 9-2,0 0 0,-2 31 0,-1-21 174,1-24-138,0 4 70,0 1 1,3 14-1,-2-22-71,0 1 0,0-1 0,0 0 0,1 0 0,0 0 0,0 0 0,0 0 0,5 7 1,-5-10-2,-1 1 0,0-1 0,1 1 1,-1-1-1,1 1 0,0-1 1,-1 0-1,1 0 0,0 0 0,0 0 1,0 0-1,0 0 0,0 0 1,0-1-1,2 1 0,0 0 21,0-1 0,0 0 0,1 0 0,-1 0 0,0 0 0,0 0 0,5-2 1,6-2 55,0-1 0,-1-1 0,17-8 0,-29 13-96,44-22 37,-1-3-1,-2-2 1,-1-1-1,56-50 0,-94 75-65,1 1 0,0-1 0,0 1 0,0 0 0,5-2 0,-9 5 17,0-1-1,0 1 1,0 0 0,0-1 0,1 1-1,-1 0 1,0 0 0,0 0 0,0 0-1,0 0 1,0 0 0,1 0 0,1 0-1,-3 1 9,1-1 0,-1 0-1,1 1 1,-1-1-1,0 0 1,1 1 0,-1-1-1,1 1 1,-1-1-1,1 0 1,-1 1 0,0-1-1,0 1 1,1-1-1,-1 1 1,0 0 0,0-1-1,1 1 1,-1-1-1,0 1 1,0-1 0,0 1-1,0 0 1,0-1-1,0 1 1,0-1 0,0 2-1,0 19 1,-1 0-1,-1 0 0,-8 35 0,4-23 169,4-24-115,1 0 0,-1 0 0,-1 0 0,0 0 0,0-1 0,-5 9 0,7-15 93,3-3-72,0-1-1,0 1 1,0-1 0,-1 1-1,1-1 1,2-2-1,10-16 8,-2 1-1,11-23 0,5-8-206,55-70-16,-72 109-71,-6 11 93,-3 9-5,-3 4 80,-1 0 0,-1 0 0,0 0 0,-1-1 0,0 1 0,-8 14-1,-1 6 159,9-24-81,3-6 6,0-1-1,0 0 1,0 1 0,0-1-1,0 1 1,1-1-1,-1 4 1,15-10 215,-2-1-217,0-2 0,-1 1 0,0-1 0,0-1 0,12-11 0,1-1-110,-18 16 61,28-23-17,1 2-1,51-27 1,-83 51 17,0-1-1,1 1 1,-1-1 0,1 1 0,-1 0 0,1 0 0,4 0-1,-7 1 7,0 0 0,0 0 0,0 0-1,0 0 1,0 0 0,0 0 0,0 1-1,0-1 1,0 0 0,0 1 0,0-1-1,0 1 1,0-1 0,0 1 0,0-1-1,-1 1 1,1-1 0,0 1 0,0 0-1,-1 0 1,1-1 0,0 1 0,-1 0-1,1 0 1,-1 0 0,1-1 0,-1 1-1,0 0 1,1 0 0,-1 0 0,0 0-1,1 2 1,0 2 7,0 1-1,-1 0 1,1-1 0,-1 1-1,0 0 1,-1 0 0,1-1-1,-3 10 1,-16 48-27,6-25 90,10-28-57,1-3 12,0 1-1,0 0 1,-1 10-1,3-16-6,0-1 0,0 1 0,0-1 0,0 1 0,0-1 0,1 1 0,-1-1 0,0 1 0,1-1 0,-1 1 0,1-1 0,-1 1 0,1-1 0,0 0 0,-1 1 0,1-1 0,0 0 0,0 0 0,0 0 0,0 1 0,0-1 0,0 0 0,2 1 0,-1-2 2,0 1 0,0 0 0,0-1 0,0 1 0,0-1 0,0 0 0,0 0 0,0 0 0,0 0 0,0 0 0,0 0 0,0 0 0,0-1 0,0 1 0,0-1 0,2 0 0,10-2-27,-3 1 30,0-1-1,-1 0 0,0 0 1,1-1-1,-1-1 0,10-5 1,56-38 95,-70 44-115,6-5 4,-1-1 0,1 0 0,-2 0-1,0-1 1,0-1 0,9-13 0,0-5-52,22-43 1,-38 63-161,-8 15 43,-9 14 70,-49 91-155,44-78 316,-21 47 0,17-31 50,21-44-89,0 1-1,0 0 1,0 0 0,1 0 0,-1 0-1,1 1 1,0-1 0,0 10-1,2-14-2,-1-1 0,0 0 0,1 0 0,-1 0-1,1 0 1,-1 0 0,1 1 0,-1-1-1,1 0 1,-1 0 0,1 0 0,-1 0 0,1 0-1,-1-1 1,1 1 0,-1 0 0,1 0-1,-1 0 1,1 0 0,0-1 0,4-1 21,0 0 0,0-1 0,0 0 0,0 0 0,0-1 1,0 1-1,-1-1 0,0 0 0,0 0 0,0 0 0,0-1 0,-1 1 0,1-1 0,2-6 1,4-8-60,-1-1 1,10-30-1,-9 23-39,43-153-506,-52 179 391,-2 3 56,-3 6 1,-4 16 24,8-24 93,-20 109-96,18-89 100,0 0 0,1 1 0,4 30 0,-3-48 15,1 1-1,-1 0 0,1-1 1,0 1-1,1 0 0,-1-1 1,1 0-1,-1 1 0,1-1 0,3 5 1,-3-7-4,-1 1 0,0-1 0,0 0 0,0 0 1,1 1-1,-1-1 0,1 0 0,-1 0 0,1-1 0,-1 1 1,1 0-1,-1 0 0,1-1 0,0 1 0,0-1 0,-1 1 1,1-1-1,0 0 0,-1 0 0,1 0 0,0 0 0,0 0 1,3 0-1,11-4 50,-1 0 0,0-1-1,1-1 1,-2-1 0,24-13 0,-17 7 3,0 0 0,-1-2 0,-1-1 0,25-26 0,62-81-163,-60 60 42,70-133 0,-106 175 22,-1-1-1,-1 0 1,7-29 0,-10 33-47,-4 14 43,0-1 1,0 0-1,0 0 0,-1-6 0,0 10 30,0 1-1,1-1 0,-1 1 1,0-1-1,0 1 0,0-1 1,0 1-1,-1-1 0,1 1 1,0-1-1,0 1 0,0-1 1,0 1-1,0-1 0,-1 1 1,1-1-1,0 1 0,0-1 1,-1 1-1,1 0 0,0-1 1,-1 1-1,1-1 0,0 1 1,-1 0-1,1 0 0,-1-1 1,1 1-1,0 0 0,-1-1 1,1 1-1,-1 0 0,1 0 1,-1 0-1,1 0 0,-1-1 1,1 1-1,-1 0 0,1 0 1,-1 0-1,1 0 0,-1 0 1,1 0-1,-1 0 0,1 0 1,-1 1-1,1-1 0,-1 0 1,1 0-1,-1 0 0,1 0 1,-1 1-1,1-1 0,-1 1 1,-9 4-29,1 1-1,1 1 1,-1 0 0,1 0 0,0 0 0,-13 17 0,3-5 65,5-4 33,1 0 0,0 1 1,2 0-1,-1 1 0,2 0 0,0 1 1,1 0-1,-7 25 0,3-1 79,2 1 1,-7 70-1,15-90-82,0 1 0,3 39 0,0-54-52,0 0 0,1 0 0,0 0 0,0-1 0,1 1 0,0-1 0,0 1 0,1-1 0,0 0 0,6 9 0,-7-14-55,0 0 0,0 1 0,0-1 0,0 0 0,0-1 0,1 1 0,0 0 0,-1-1 0,1 0 0,0 0 0,0 0 0,0 0 0,0-1 0,0 0 0,0 0 0,0 0 0,1 0 0,-1 0-1,0-1 1,1 0 0,7 0 0,-5-1-467,-1 0 0,1 0 0,0 0 0,-1-1 0,11-4 0,-10 3-555,-1 0 1,0 0 0,0-1-1,0 0 1,6-5 0,-5 2-227,0 0 0,-1 0 1,0 0-1,0-1 0,-1 0 0,0 0 1,5-9-1,-9 15 1031,25-44-4105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05:10.0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9 7040,'-9'-9'3200,"13"9"-2752,6 0 2208,8 4-1536,27-4 1567,8 5-1535,50-2 320,5 2-864,28-5-480,-14 3-128,12-3-864,-13 0 448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05:15.7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15 739 4384,'-1'0'175,"0"0"1,1-1-1,-1 1 1,0-1-1,0 1 1,0-1-1,1 1 1,-1-1-1,0 1 1,0-1-1,1 1 1,-1-1-1,1 0 1,-1 0-1,0 1 1,1-1-1,-1 0 1,1 0-1,0 0 1,-1 1-1,0-3 1,2 2 194,-1 0 0,0-1 1,0 1-1,1 0 0,-1-1 0,1 1 1,-1 0-1,1 0 0,0-1 0,-1 1 1,2-1-1,6-13 1256,-2 4-951,0 1 0,0 0 0,14-16 0,-4 5-175,0-1-119,8-12 154,2 0-1,45-44 0,-52 57-152,5-5-196,-23 25-150,0 0 0,0 0 1,1 0-1,-1 0 1,0 0-1,1 0 0,-1 0 1,1 0-1,-1 1 1,1-1-1,-1 0 1,1 1-1,2-1 0,-4 18 460,-5 74-122,2-53-185,2 46 0,19 95 345,-17-172-435,0 0-1,1 0 1,0 0 0,1-1 0,-1 1 0,1-1 0,0 1 0,1-1 0,0 0 0,7 10 0,-10-15-69,0-1 1,0 1 0,0 0 0,0 0 0,0-1-1,0 1 1,0 0 0,0-1 0,0 1 0,1-1 0,-1 1-1,0-1 1,0 0 0,0 1 0,0-1 0,1 0-1,-1 0 1,0 0 0,0 0 0,1 0 0,-1 0-1,0 0 1,0 0 0,0-1 0,1 1 0,-1 0-1,0-1 1,0 1 0,0-1 0,0 1 0,0-1-1,0 0 1,2-1 0,4-2 89,-1-1 1,0 0-1,10-10 0,-15 14-118,8-10 20,0-1-1,-1 1 1,0-2-1,-1 1 1,-1-1-1,0 0 1,7-22-1,-7 20-43,15-49 12,-2-1 1,-3 0 0,8-70-1,-22 95-149,-3 23 89,38 19 187,15 11-37,0-3 0,54 5 0,-103-15-79,6 1 38,0 0 1,1-1-1,-1 0 0,0 0 0,1-1 0,-1 0 1,13-3-1,-7 1 37,-14 3-51,1 0 0,-1 0 0,1 0 0,-1-1 0,1 1 0,-1 0 0,0-1-1,1 1 1,-1-1 0,1 1 0,-1-1 0,2-1 0,-2 1-25,1 1 1,-1-1-1,0 0 1,1 0-1,-1 0 1,0 0-1,0-1 1,0 1-1,1 0 1,0-3-1,-2 4-4,0 0 0,0 0 0,0 0 0,0-1 0,0 1 0,0 0 0,0 0 0,0 0 0,0 0 0,0 0 0,0 0 0,0 0 0,0 0 0,0 0 0,0 0 0,0 0 0,0 0 0,0-1 0,0 1 0,0 0 0,0 0 0,0 0 0,-1 0 0,1 0 0,0 0 0,0 0 0,0 0 0,0 0 0,0 0 0,0 0 0,0 0 0,0 0 0,0 0-1,0 0 1,0 0 0,-1 0 0,1 0 0,0 0 0,0 0 0,0 0 0,0 0 0,0 0 0,0 0 0,0 0 0,0 0 0,0 0 0,0 0 0,-1 0 0,1 0 0,0 0 0,0 0 0,0 0 0,0 0 0,0 0 0,0 0 0,0 1 0,0-1 0,0 0 0,0 0 0,0 0 0,0 0 0,0 0 0,0 0 0,0 0 0,0 0 0,0 0 0,0 0 0,0 0 0,0 1 0,-6 9-136,-5 28 76,5-22 7,2 1 0,-6 35 0,7-20 107,2 0 0,1 1 0,2-1-1,1 0 1,8 36 0,-10-65-33,-1-1 0,1 0 0,-1 0-1,1 0 1,0 0 0,0 0 0,-1 0 0,2 0 0,-1 0 0,0 0 0,0 0 0,1 0-1,-1-1 1,1 1 0,-1 0 0,1-1 0,3 3 0,-4-4 3,0 0 0,0 1-1,0-1 1,0 0 0,0 1 0,0-1 0,0 0 0,0 0-1,0 0 1,0 0 0,0 0 0,0 0 0,1 0 0,-1-1-1,1 1 1,1-1 5,-1 0-1,1-1 1,-1 1 0,1 0-1,-1-1 1,0 1-1,0-1 1,3-2 0,17-18 97,32-44 0,-18 22-9,117-124-5,-91 101 3,-41 44-94,-2-1 1,0 0 0,-2-2 0,16-29 0,-23 34-45,-1 1-1,0-2 1,-2 1 0,0-1 0,-1 0-1,2-28 1,-7 44-28,0 4 18,-1 0-1,1 1 0,-1-1 1,0 0-1,1 0 0,-1 0 1,0 0-1,-1 0 0,1 0 1,-1-4-1,-8 19-202,-52 85-305,-19 32 514,59-87 147,1 1 0,-18 56 0,-13 97 192,49-187-273,-7 33 192,1 0-1,-3 69 1,11-108-183,0 1 1,0-1-1,1 0 1,-1 0-1,1 0 1,3 8-1,-4-11-25,0-1 0,1 1-1,-1 0 1,1 0-1,-1-1 1,1 1 0,-1 0-1,1 0 1,0-1-1,-1 1 1,1-1 0,0 1-1,0 0 1,-1-1-1,1 0 1,0 1 0,0-1-1,0 1 1,-1-1-1,1 0 1,0 0 0,0 1-1,0-1 1,0 0-1,0 0 1,0 0 0,0 0-1,0 0 1,0 0-1,-1 0 1,1 0 0,0-1-1,0 1 1,0 0-1,0 0 1,0-1 0,1 0-1,4-2 21,0 0 1,0 0-1,0 0 0,-1-1 0,1 0 0,-1 0 0,6-6 1,33-39 24,-23 24-53,-4 6-3,0-1-1,-2-1 1,0 0-1,19-40 1,-31 56 0,1-3-38,0-1 0,-1 1 0,5-17 0,-8 24 21,0 0-1,0 1 1,0-1 0,0 1 0,0-1-1,0 1 1,1-1 0,-1 1 0,0-1-1,0 1 1,0-1 0,1 1 0,-1-1-1,0 1 1,1-1 0,-1 1 0,0-1-1,1 1 1,-1-1 0,0 1 0,1 0-1,-1-1 1,1 1 0,-1 0 0,1-1 0,-1 1-1,1 0 1,-1 0 0,1-1 0,-1 1-1,1 0 1,-1 0 0,1 0 0,0 0-1,-1 0 1,1 0 0,-1 0 0,1 0-1,-1 0 1,1 0 0,0 0 0,-1 0-1,2 0 1,0 2-37,1-1 0,0 1 1,0-1-1,-1 1 0,1 0 0,-1 0 0,3 2 0,2 2 87,0 0-1,-1 0 1,2-1-1,-1 0 0,0-1 1,12 6-1,-16-9-25,0 0 0,0 0 0,0 0 0,1 0 0,-1-1 0,0 1 0,0-1 0,0 0 0,0 0 0,1 0 0,-1-1 0,0 1 0,0-1 0,0 1 0,0-1 0,0 0 0,0 0 0,0 0 0,0-1 0,4-2 0,-3 1-1,-1 0 0,0-1 1,0 1-1,0-1 0,-1 0 0,1 0 0,-1 0 1,0 0-1,0 0 0,2-9 0,3-3 96,-5 10-75,0 0 0,0-1 0,-1 1 0,1-1 0,-1 1-1,-1-8 1,4-13-12,-4 24-36,0 0 0,1 0-1,0 0 1,0 0 0,0 0 0,0 0-1,0 1 1,0-1 0,1 0 0,-1 1-1,1-1 1,0 1 0,0-1 0,0 1-1,0 0 1,0 0 0,1 0 0,-1 0 0,1 0-1,-1 0 1,1 1 0,-1-1 0,1 1-1,0 0 1,0 0 0,0 0 0,0 0-1,3-1 1,-1 1-6,1 0 0,0-1 0,0 2 1,0-1-1,0 1 0,0 0 0,0 0 0,-1 0 0,1 1 0,7 1 0,3 1 41,-13-2-26,0-1 0,0 1 1,0-1-1,0 1 0,0 0 0,0 0 0,0 0 1,0 0-1,0 1 0,-1-1 0,1 1 0,0-1 1,-1 1-1,1 0 0,-1 0 0,4 4 0,-2 0 4,-1 0 0,1 0-1,-1 1 1,0-1-1,0 1 1,-1 0-1,0-1 1,0 1-1,-1 0 1,0 0-1,1 11 1,-2 9 0,-4 48 1,-1-24-2,-1 4 2,4-44-22,0 0 1,1-1 0,0 1 0,0 0 0,1 0-1,1 0 1,0 0 0,3 11 0,-3-17 67,1 0-1,-1 0 1,1 0 0,1 0-1,-1-1 1,1 1 0,0-1-1,4 6 1,-5-8-33,0 0 0,0 0 0,0-1-1,0 1 1,0 0 0,0-1 0,1 0 0,-1 1-1,1-1 1,-1 0 0,1 0 0,-1 0 0,1-1-1,0 1 1,-1-1 0,1 1 0,0-1 0,2 0-1,5-1 72,1 0 0,-1-1-1,0 0 1,19-7 0,1 0-23,-3 1-72,0-2 1,-1 0-1,1-2 1,-2-1-1,0-1 1,-1-1-1,0-2 1,25-22-1,-39 30 19,-1-1-1,0 0 0,8-13 0,5-4 34,-21 26-47,-1 1 1,0-1-1,1 1 0,-1-1 1,1 1-1,-1-1 0,0 0 0,0 1 1,1-1-1,-1 0 0,0 1 1,0-1-1,0 1 0,0-1 1,1 0-1,-1 0 0,-1 0 3,1 1 1,0 0-1,0 0 0,0-1 0,0 1 1,0 0-1,0 0 0,-1 0 0,1-1 1,0 1-1,0 0 0,0 0 0,-1 0 1,1 0-1,0-1 0,0 1 0,0 0 1,-1 0-1,1 0 0,0 0 0,0 0 1,-1 0-1,1 0 0,0 0 0,0-1 1,-1 1-1,1 0 0,0 0 0,0 0 1,-1 0-1,1 0 0,0 1 0,0-1 1,-1 0-1,-3 1-140,0 2 80,1 0-1,0 0 0,-1 0 0,-4 6 1,-4 5-19,-48 54-106,20-16 136,20-25 70,14-19-27,1 0-1,0 0 1,1 0 0,0 1-1,-6 14 1,9-19 24,0 0 0,0 0 0,0 0 0,0-1 0,1 1 1,-1 0-1,1 0 0,0 0 0,1 0 0,-1 0 0,1 0 0,-1 0 1,1 0-1,0-1 0,0 1 0,4 6 0,-5-9 5,1 1 0,0-1 0,0 0 0,0 0 0,0 1 0,0-1 0,1 0 1,-1 0-1,0 0 0,0 0 0,1-1 0,-1 1 0,1 0 0,-1-1 0,1 1 0,-1 0 0,1-1 0,-1 0 0,1 1 0,-1-1 0,1 0 0,-1 0 0,1 0 0,0 0 0,-1 0 0,1 0 0,-1 0 1,1-1-1,-1 1 0,1 0 0,-1-1 0,1 0 0,-1 1 0,3-2 0,0 0 2,1 0 0,-1-1 0,0 0 1,0 1-1,0-1 0,0-1 0,0 1 0,-1-1 1,0 1-1,5-7 0,9-20-34,-1 0 1,-2-1-1,-1-1 0,-2 0 1,12-51-1,-18 57-373,-11 46 127,-3 10 73,-9 53 0,17-73 193,0 0-1,0 0 0,1 0 1,0 1-1,1-1 0,0 0 0,1 0 1,0 0-1,1 0 0,3 10 1,-5-18 4,0 1 1,1-1-1,-1 0 1,0 0-1,1 0 1,0 1-1,-1-1 1,1-1-1,0 1 1,0 0-1,0 0 1,0-1-1,0 1 1,1-1-1,-1 0 1,3 2-1,0-1 11,0-1-1,-1 0 1,2 1-1,-1-2 0,0 1 1,0 0-1,9-1 1,6-2 34,0-1 0,-1 0 1,27-9-1,-31 8-36,25-7 77,72-29 0,-93 31-69,-1 0 0,0-2 0,-1 1 0,0-2 0,30-27 0,-26 17-20,0-2 0,25-36 0,30-60 31,2-2 96,-53 86-200,54-79-22,-63 88 51,-1 0 0,17-41 0,-30 62-26,0 1 1,0-1-1,-1 0 1,1 0 0,-1 0-1,0-13 1,0 19 45,-1 0 0,0-1 1,0 1-1,0-1 0,-1 1 1,1-1-1,0 1 0,0-1 0,0 1 1,0-1-1,0 1 0,0 0 1,-1-1-1,1 1 0,0-1 1,0 1-1,-1 0 0,1-1 0,0 1 1,-1 0-1,1-1 0,0 1 1,-1 0-1,1-1 0,0 1 0,-1 0 1,1 0-1,-1 0 0,1-1 1,0 1-1,-1 0 0,1 0 1,-1 0-1,1 0 0,-1 0 0,1 0 1,-1 0-1,1 0 0,-1 0 1,1 0-1,-1 0 0,1 0 0,0 0 1,-1 0-1,1 0 0,-1 0 1,1 0-1,-1 1 0,-3 0-26,0 1-1,0-1 0,0 1 1,-5 3-1,-5 4 34,0 1 0,1 0-1,1 1 1,0 0 0,0 1-1,1 0 1,1 1 0,0 0 0,1 1-1,-10 19 1,5-7 35,2 1-1,1 0 1,1 1-1,2 1 1,-6 28-1,-7 86 94,20-121-69,0-1-1,1 1 1,2-1 0,6 37-1,-7-52-6,0-1 0,1 1 1,0-1-1,0 1 0,0-1 0,6 10 0,-7-14-31,0 0 0,0 1 0,1-1 0,-1 0 0,0 0 0,0 1 0,1-1 0,-1 0 0,0-1 0,1 1-1,-1 0 1,1 0 0,0 0 0,-1-1 0,1 1 0,-1-1 0,1 1 0,0-1 0,-1 0 0,1 0 0,0 0 0,0 0 0,-1 0 0,1 0-1,0 0 1,-1 0 0,1-1 0,1 1 0,15-6 23,-1 0 1,0-1-1,0 0 0,18-13 0,64-44-36,-30 17-81,-55 40-49,-13 7 124,-1 0-1,0 0 0,0 0 0,0 0 1,0 0-1,1 0 0,-1 0 1,0 0-1,0 0 0,0 0 1,0 0-1,0 0 0,1 0 0,-1 1 1,0-1-1,0 0 0,0 0 1,0 0-1,0 0 0,1 0 0,-1 0 1,0 0-1,0 0 0,0 1 1,0-1-1,0 0 0,0 0 1,0 0-1,0 0 0,0 0 0,1 1 1,-1-1-1,0 0 0,0 0 1,0 0-1,0 0 0,0 1 1,0-1-1,0 0 0,0 0 0,-1 4-36,1-1 0,-1 1 0,0-1 0,0 0-1,-3 6 1,2-4 87,-4 8-100,-14 25 0,-6 9 51,23-41 11,1-1 1,0 0 0,1 1-1,0-1 1,-1 1 0,2-1-1,-1 9 1,0-12 3,2 0 0,-1 0 1,0-1-1,0 1 0,0 0 0,1 0 1,-1-1-1,1 1 0,-1 0 0,1-1 1,0 1-1,0-1 0,0 1 1,0-1-1,0 1 0,0-1 0,2 3 1,-1-3 3,0 1 1,1-1-1,-1 1 1,0-1-1,1 0 1,-1 0 0,1 0-1,-1 0 1,1 0-1,4 0 1,5 0 31,0 0 1,0-1-1,0 0 1,14-3 0,-15 2-20,5-3-5,-1 1 0,0-2 1,0 0-1,0 0 0,0-2 1,-1 0-1,16-10 0,-19 10-63,0 0-1,0-1 1,-1 0-1,14-15 1,-24 30-500,-8 14 394,-4 15 266,9-25-46,1-3-75,0 0 0,1 0 0,-1 14 0,2-18 11,0-1 0,1 0 0,-1 0 0,1 0 0,0 0 0,-1 0-1,1 0 1,0-1 0,1 1 0,-1 0 0,1 0 0,-1-1 0,4 5-1,-4-6 9,0 0-1,0 0 1,0 0-1,0-1 0,0 1 1,1-1-1,-1 1 0,0-1 1,0 1-1,0-1 1,1 1-1,-1-1 0,0 0 1,0 0-1,1 0 0,-1 0 1,0 0-1,0 0 1,1 0-1,-1 0 0,0 0 1,0 0-1,1-1 0,-1 1 1,0-1-1,2 0 0,0 0-2,0-1 0,0 1 0,0-1 0,0 1 0,0-1 0,0 0-1,-1 0 1,5-4 0,-3 0-8,1 0 0,-2 0 0,1 0 0,-1 0 0,0-1 0,0 1 0,0-1 0,-1 0 0,0 0 0,-1 0 0,0 0 0,0 0 0,0 0 0,-1-11 0,0 7-62,-1 0 1,-1 1-1,0-1 0,0 1 0,-1 0 1,0 0-1,-1 0 0,0 0 0,-7-12 0,10 21 40,0-1-1,0 1 1,0 0-1,0-1 1,-1 1-1,1 0 0,0 0 1,-1 0-1,1 0 1,0 0-1,-1 0 1,1 1-1,-1-1 0,0 0 1,1 1-1,-1-1 1,1 1-1,-1-1 1,0 1-1,1 0 0,-1 0 1,0 0-1,-3 0 1,3 0 14,0 0 0,0 1 0,0-1 0,0 1 1,0-1-1,0 1 0,0-1 0,0 1 0,0 0 1,0 0-1,0 0 0,0 0 0,1 1 0,-1-1 0,0 0 1,1 1-1,-1-1 0,-1 3 0,3-4 0,0 1 0,0-1 0,-1 0 0,1 1-1,0-1 1,0 1 0,0-1 0,0 0 0,0 1 0,0-1-1,0 0 1,0 1 0,0-1 0,0 1 0,0-1 0,0 0 0,0 1-1,0-1 1,0 0 0,1 1 0,-1-1 0,0 1 0,0-1-1,0 0 1,0 1 0,1-1 0,-1 0 0,0 0 0,0 1 0,1-1-1,-1 0 1,0 0 0,1 1 0,-1-1 0,0 0 0,1 0-1,-1 1 1,0-1 0,1 0 0,16 6-44,5-4 97,1-1 0,31-3-1,-48 1-43,30-2-22,52 1-1,-78 2 34,0 1 0,-1 0 0,1 1 0,-1 0 0,0 0-1,1 1 1,-1 0 0,0 1 0,-1 0 0,15 8 0,-20-10-17,0 1 1,0-1-1,0 1 1,-1 0-1,1 0 1,-1 0-1,0 0 1,0 0-1,0 0 1,0 1-1,0-1 0,-1 1 1,1-1-1,-1 1 1,1 7-1,-1-6 15,0 0-1,-1 1 0,0-1 1,0 0-1,-1 1 0,1-1 0,-1 0 1,0 1-1,0-1 0,-4 9 0,-6 3 71,5-6 261,7-11-325,0 0 0,-1 0 0,1 0 0,0 0-1,-1 0 1,1-1 0,-1 1 0,1 0-1,0 0 1,-1-1 0,1 1 0,-1 0 0,1-1-1,0 1 1,-1 0 0,1-1 0,-1 1 0,1-1-1,0 0 1,9-6 59,87-63 29,-75 52-154,-1 0 0,24-27 0,-40 39-9,0 1-1,0 0 1,0 0-1,0 1 1,9-6-1,-14 9 49,0 1 0,0 0-1,0 0 1,1 0 0,-1 0-1,0 0 1,0 0 0,0 0-1,1 0 1,-1 0 0,0 0-1,0 0 1,0 0 0,1-1-1,-1 1 1,0 0 0,0 1-1,0-1 1,1 0 0,-1 0-1,0 0 1,0 0 0,0 0-1,1 0 1,-1 0 0,0 0-1,0 0 1,0 0 0,0 0-1,1 0 1,-1 1 0,0-1-1,0 0 1,0 0 0,0 0-1,0 0 1,1 0 0,-1 1-1,0-1 1,0 0 0,0 0-1,0 0 1,0 1 0,0-1-1,0 0 1,0 0 0,0 0-1,0 0 1,0 1 0,0-1-1,0 0 1,0 0 0,0 0-1,0 1 1,1 15-148,-1-12 137,-2 44-87,0-23 127,4 41 0,-2-59 6,1 0 1,0-1-1,1 1 1,0 0-1,0-1 0,0 1 1,1-1-1,0 0 1,0 0-1,8 11 0,-11-16-10,2 1-1,-1-1 0,0 0 1,0 1-1,0-1 0,1 0 0,-1 0 1,0 0-1,1 0 0,-1 0 0,1 0 1,0 0-1,-1 0 0,1-1 1,-1 1-1,1-1 0,0 1 0,0-1 1,-1 1-1,1-1 0,0 0 1,3 0-1,-2-1 20,1 0 0,-1 0 0,0 0 0,1 0 0,-1-1 0,0 0 0,0 1 0,0-1 0,0 0 0,4-4 0,7-7 9,0 0-1,-1-1 1,-1 0-1,17-25 1,37-70-81,-45 73 24,5-12 132,13-21-531,-39 68 402,0 1 0,0 0 0,0 0 0,0-1 1,0 1-1,1 0 0,-1 0 0,0-1 0,0 1 0,0 0 0,0 0 0,0 0 0,1 0 0,-1-1 0,0 1 0,0 0 1,0 0-1,1 0 0,-1 0 0,0 0 0,0-1 0,0 1 0,1 0 0,-1 0 0,0 0 0,0 0 0,1 0 1,-1 0-1,0 0 0,0 0 0,1 0 0,-1 0 0,0 0 0,0 0 0,1 0 0,3 9-57,-3 17 100,-1-25-34,-1 34-65,-1-1 0,-2 1-1,-11 46 1,10-58 131,-2 0 0,-1 0 1,-1-1-1,0-1 0,-25 40 0,31-57-37,1-1 0,-1 0 0,0 1 0,0-1 1,0 0-1,0 0 0,-7 3 0,9-5-22,0 0-1,0-1 1,0 1-1,0-1 1,0 1-1,0-1 1,0 1-1,0-1 1,0 0 0,0 0-1,0 1 1,0-1-1,-1 0 1,1 0-1,0 0 1,0 0-1,0 0 1,0-1 0,0 1-1,0 0 1,-1 0-1,1-1 1,0 1-1,0-1 1,0 1-1,0-1 1,0 1 0,0-1-1,0 0 1,1 1-1,-1-1 1,0 0-1,0 0 1,-1-1-1,0-1-3,-1-1 0,0 0 0,1 0 0,0 0 0,0 0 0,0-1 0,0 1 0,1 0 0,-1-1 0,1 1 0,0-1-1,0-7 1,1 10-5,0 0 0,0-1-1,0 1 1,1 0 0,-1 0-1,1 0 1,-1 0-1,1 0 1,0 0 0,0 0-1,0 0 1,0 0-1,0 0 1,0 0 0,1 1-1,-1-1 1,0 0 0,1 1-1,0-1 1,-1 1-1,1 0 1,0-1 0,0 1-1,-1 0 1,1 0 0,0 0-1,0 0 1,0 1-1,4-2 1,21-5-76,1 2-1,0 1 1,46-2-1,-21 3 26,15-5-2193,73-16-1,-126 19-2099,-42-8-9267,-5 9 10489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05:16.1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28 8640,'-8'-14'4416,"11"9"-2912,7 5-928,-1-4-288,4 4-224,-3-5-1120,3 5 576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05:16.4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80 10560,'-8'-11'4768,"35"7"-4128,-9-1 1663,4 2-1375,22-5 480,11-1-832,30-2-352,5 8-128,1-6-320,-14 4 128,-16-1-1856,-11 6 1056,-14-5-2911,-4 5 2111,-24 0-4128,-3 5 3296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05:16.9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38 129 10144,'-11'-24'3258,"11"24"-3229,0 0-1,0 0 1,0-1-1,0 1 0,0 0 1,0 0-1,0 0 1,0 0-1,0-1 1,0 1-1,0 0 1,0 0-1,0 0 0,-1 0 1,1-1-1,0 1 1,0 0-1,0 0 1,0 0-1,0 0 1,0 0-1,0 0 0,-1-1 1,1 1-1,0 0 1,0 0-1,0 0 1,0 0-1,-1 0 1,1 0-1,0 0 0,0 0 1,0 0-1,0 0 1,-1 0-1,1 0 1,0 0-1,0 0 1,0 0-1,0 0 0,-1 0 1,1 0-1,0 0 1,0 0-1,-4 0 204,2 0-5,0 0-1,1 1 1,-1-1 0,1 0-1,-1 0 1,1 1 0,-1-1-1,1 1 1,-3 6 6207,5-7-6272,13 3 1408,14-3-1336,-17-4-136,0 0 1,0-1 0,0-1-1,0 0 1,-1 0-1,17-13 1,-12 8-293,-2-1-275,-11 10-130,1-1 0,0 1 0,-1 0 0,1 0-1,0 0 1,0 0 0,0 1 0,3-2 0,27-11-9689,-8 7 5515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05:21.6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73 537 2656,'3'-6'561,"0"6"-167,5 2 1211,-7-3-1184,0-1 0,0 1 0,1-1 0,-1 0 0,0 1 0,-1-1 0,1 0 0,0 0 0,0 0 0,-1 0 0,1 0 0,-1 0 0,0 1 0,1-1 0,-1 0 0,0 0 1,0 0-1,-1-3 0,1 4-293,0 1 1,0-1-1,-1 1 1,1-1-1,0 1 1,0-1-1,-1 1 1,1-1 0,-1 1-1,1-1 1,0 1-1,-1 0 1,1-1-1,-1 1 1,1-1-1,-1 1 1,1 0 0,-1 0-1,1-1 1,-1 1-1,1 0 1,-1 0-1,1 0 1,-1 0-1,0-1 1,0 1 0,-1 0-19,1 1 1,-1-1 0,1 0 0,0 1 0,-1-1 0,1 1-1,-1-1 1,1 1 0,0 0 0,-2 1 0,-4 3 7,1 0 1,0 0-1,-5 7 0,10-11-28,-3 3-22,0 1 1,0 0-1,1 0 1,0 0-1,0 0 0,0 0 1,1 1-1,0-1 1,0 1-1,0 0 1,0 0-1,1-1 1,0 1-1,1 0 0,-1 0 1,1 0-1,0 7 1,1-9 12,-1 0 1,1 0-1,0 0 0,0-1 1,0 1-1,0 0 0,1 0 1,0-1-1,0 1 1,0-1-1,0 1 0,0-1 1,0 0-1,1 0 0,0 0 1,0 0-1,0 0 1,0-1-1,0 1 0,0-1 1,0 0-1,1 0 0,0 0 1,-1 0-1,1-1 1,4 2-1,-6-2-29,1-1-1,0 1 1,-1-1 0,1 0-1,0 0 1,-1 0-1,1 0 1,0 0 0,-1-1-1,1 1 1,0-1 0,-1 0-1,1 0 1,-1 0-1,1 0 1,-1 0 0,1 0-1,-1-1 1,0 1 0,0-1-1,3-2 1,-2 2-30,0-1 0,0 0 0,0 0 0,-1 0 0,1-1 0,-1 1 1,0-1-1,0 1 0,0-1 0,0 1 0,-1-1 0,1 0 0,0-6 0,-1 5-55,0 0-1,0 0 1,-1-1-1,0 1 0,0 0 1,0 0-1,-1-1 1,1 1-1,-1 0 0,-4-10 1,4 12-8,0 1 0,-1-1 0,0 0 0,1 1 0,-1-1 0,0 1 0,0 0 0,-1 0 0,1-1 0,0 1 0,-1 1 0,1-1 0,-1 0 0,1 1 0,-1-1 0,0 1 0,0 0 0,0 0 0,-5-2 0,6 3 10,1 0 0,-1-1 0,1 1 0,-1 0-1,1 0 1,-1 0 0,0 0 0,-2 0 0,4 0 27,-1 0 1,1 0-1,0 1 0,-1-1 1,1 0-1,0 0 0,0 0 1,-1 0-1,1 1 0,0-1 1,0 0-1,0 0 0,-1 1 1,1-1-1,0 0 0,0 0 1,0 1-1,0-1 0,0 0 0,-1 0 1,1 1-1,0-1 0,0 0 1,0 1-1,0-1 0,0 0 1,0 0-1,0 1 0,0-1 1,0 0-1,0 1 0,0-1 1,0 0-1,0 1 0,0-1 1,0 0-1,1 0 0,-1 1 1,0-1-1,0 0 0,0 0 0,0 1 1,0-1-1,1 0 0,-1 0 1,0 1-1,0-1 0,0 0 1,1 0-1,0 1 56,-1 0-1,1-1 1,0 1-1,0-1 1,0 1 0,-1-1-1,1 1 1,0-1 0,0 0-1,0 1 1,0-1-1,0 0 1,0 0 0,-1 0-1,1 1 1,0-1-1,0 0 1,0 0 0,2-1-1,16-1 442,-4-3-297,0 0-1,0-2 1,0 1-1,-1-2 0,0 0 1,20-15-1,-33 22-192,98-71 512,94-90-1,-25-1-226,-96 93-53,-52 57-551,-20 12 310,1 1 0,-1 0 0,1-1 0,-1 1 0,0 0 0,1 0 0,-1-1-1,1 1 1,0 0 0,-1 0 0,1 0 0,-1 0 0,1 0 0,-1 0 0,1 0 0,-1 0-1,1 0 1,-1 0 0,1 0 0,0 0 0,-1 0 0,1 0 0,-1 0 0,1 0 0,-1 1-1,1-1 1,-1 0 0,1 0 0,-1 1 0,1-1 0,-1 0 0,0 1 0,1-1 0,-1 0-1,1 1 1,-1-1 0,0 1 0,1-1 0,-1 1 0,1 4-20,0 0 1,-1 0 0,1 0-1,-1 0 1,-1-1-1,1 1 1,0 0 0,-1 0-1,-3 9 1,1 4-14,-43 221 279,34-193-204,-2-2 0,-2 0 0,-26 51 0,26-66 128,-2-1 0,-1-1 0,-2-1 1,-37 39-1,53-60-112,1-1-1,-1 0 1,0 0 0,0 0-1,0 0 1,0-1 0,-1 0-1,0 0 1,1 0 0,-1-1-1,0 0 1,-10 3 0,15-5-34,0 0 1,-1 0 0,1 0-1,0 1 1,0-1 0,-1 0-1,1-1 1,0 1 0,0 0-1,-1 0 1,1 0 0,0-1-1,0 1 1,0-1 0,-1 1-1,1-1 1,0 1 0,0-1-1,0 0 1,0 1-1,0-1 1,0 0 0,0 0-1,0 0 1,1 0 0,-1 0-1,0 0 1,0 0 0,1 0-1,-1 0 1,1 0 0,-1 0-1,1 0 1,-1-3 0,0 2-6,1 0 1,0 0-1,0 0 1,0 0-1,0 0 1,0 0-1,0 0 1,1 0-1,-1 0 1,0 0-1,1 0 1,0 0-1,0 0 0,-1 0 1,1 0-1,0 0 1,1 1-1,-1-1 1,2-3-1,2 1-15,0 0 0,1 0 0,-1 0-1,0 0 1,1 1 0,0 0 0,9-3-1,44-13 85,-42 14-162,1 1-1,0 1 1,0 1-1,0 1 1,0 0-1,0 1 0,0 1 1,0 1-1,0 0 1,27 8-1,-30-5-1557,-1 0 0,0 1 0,0 0 0,18 12-1,-8-1-1112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2:55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6 530 6720,'-6'2'3520,"16"-2"-1200,-6-2-2017,-1 0 1,0 0-1,1 0 1,-1-1-1,0 0 1,-1 1-1,1-1 1,0 0-1,3-5 0,18-32 417,-19 29-485,19-32 173,-8 11-143,35-49 0,64-63 146,-110 138-361,0 0 0,0 0 0,-1-1 0,0 1 0,-1-1 0,1 0-1,-1 0 1,0 0 0,-1-1 0,0 1 0,0-1 0,-1 1 0,2-15 0,-3 21-56,0-1 1,0 1 0,0-1-1,0 1 1,0-1-1,0 1 1,0-1-1,-1 1 1,1 0 0,0-1-1,-1 1 1,1-1-1,-1 1 1,0 0-1,1-1 1,-1 1 0,0 0-1,0 0 1,0 0-1,0-1 1,0 1 0,0 0-1,0 0 1,0 0-1,0 1 1,-1-1-1,1 0 1,0 0 0,0 1-1,-1-1 1,1 0-1,-1 1 1,1 0-1,0-1 1,-1 1 0,1 0-1,-1 0 1,1-1-1,-3 2 1,-1-1 13,1 0-1,-1 1 1,1 0 0,0 0-1,0 1 1,-1-1 0,1 1-1,0 0 1,0 0-1,1 0 1,-1 0 0,-4 4-1,-11 12 269,2 0 0,0 1 0,-24 35 0,31-41-212,1 1-4,1 0 0,0 0 0,1 1 0,0 0 0,1 0 0,1 1 0,0 0 0,2 0 0,-4 20 0,5-13 8,0 1-1,2-1 0,0 0 0,2 0 0,8 46 0,-7-58-297,0 0 0,0 0 0,1 0 0,1-1 0,6 13-1,-9-20-22,0 0-1,-1 0 0,1 0 0,0-1 0,0 1 1,1-1-1,-1 1 0,0-1 0,1 0 0,-1 0 1,1 0-1,0 0 0,0 0 0,0-1 0,0 1 1,0-1-1,0 0 0,0 0 0,0 0 0,0 0 1,1-1-1,-1 1 0,4-1 0,0-1-568,0 0 0,-1-1-1,1 1 1,8-5-1,30-11-1939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23:54:43.9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21 4480,'-16'-11'8037,"17"11"-6901,14 5-330,0 0-1,0-2 1,0 0-1,0 0 1,24 0 0,80-5 666,-106 1-1250,152-16 1152,-84 7-994,-80 10-373,3-1 7,1 1 0,-1-1 0,1 1 0,0 0 0,-1 0 0,8 2 0,-11-2-8,0 1-1,0-1 1,0 1-1,0-1 1,1 1 0,-1 0-1,0 0 1,0-1-1,0 1 1,0 0 0,-1 0-1,1 0 1,0 0-1,0 0 1,0 0 0,-1 0-1,1 0 1,0 0-1,-1 0 1,1 1-1,-1-1 1,0 0 0,1 0-1,-1 1 1,0-1-1,0 0 1,1 3 0,1 41-38,-4 68 1,0-71 14,-12 190-124,-2 61 175,23-51 60,-1-184-124,2 0 1,19 62-1,-24-109 53,66 230 167,16-9-253,-63-178 162,-10-24 46,1 0-1,25 41 1,-30-57-46,9 20 0,-5-10 722,-25-23-283,-2 4-438,-1-1 0,1-1 0,-1 0-1,-21 0 1,20-2-39,-129 8 270,-36 7-464,158-13-953,-31 6 1,7 2-4095,45-11 4760,-12 5-1590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05:22.3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129 24 5408,'0'-1'33,"0"0"202,0-1 0,0 1 0,0-1 0,0 0 0,0 1 0,0-1 0,-1 0 0,1 1 0,-1-1 0,1 1 0,-1-1 0,0-1 0,2 15 7473,-3 10-5050,-7 29-1201,-1-6-566,-9 40-48,-35 281 698,26-217-1728,25-140-3258,5-9 1562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05:22.8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132 19 6560,'3'-14'2871,"-3"13"-2791,1 1-1,-1 0 1,0 0-1,0-1 1,0 1-1,0 0 1,0 0 0,0 0-1,1-1 1,-1 1-1,0 0 1,0 0-1,0 0 1,1 0-1,-1-1 1,0 1 0,0 0-1,1 0 1,-1 0-1,0 0 1,0 0-1,1 0 1,-1 0-1,0 0 1,0 0 0,1 0-1,-1 0 1,0 0-1,0 0 1,1 0-1,-1 0 1,0 0-1,0 0 1,1 0 0,-1 0-1,0 0 1,0 0-1,2 1 1515,-3 9 1101,1-2-2292,-5 28 1531,1-1-621,-12 41 0,-26 148 493,28-134-1473,-5 40 202,-18 92-398,35-213-391,-1 3-6132,2-8 4445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05:23.1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32 6048,'-2'-1'282,"-14"-5"2865,18 7-1996,0 0-1,0 1 1,1-1-1,-1 0 1,0-1 0,1 1-1,-1 0 1,4 0-1,32 3 2451,43-5-2592,-69 0-1077,0 0 0,-1-2 0,20-5 0,11-10-7041,-29 12 4096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05:24.4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87 4224,'0'-4'13877,"-13"4"-8069,13-1-5627,1-1 0,-1 0-1,1 0 1,0 1 0,-1-1 0,1 0 0,0 1 0,0-1 0,1 1 0,-1-1 0,0 1 0,0 0 0,3-3 0,9-2-74,-1 0 1,1 1 0,0 0-1,26-5 1,-30 7-108,85-17 44,-83 18-54,0 1 0,0 0 0,1 1 0,-1 0 0,0 1 0,16 3 0,-24-3 2,-1-1 1,1 1 0,-1-1-1,0 1 1,1 0 0,-1 0-1,0 0 1,0 0 0,1 1-1,-1-1 1,0 1-1,0-1 1,-1 1 0,1 0-1,0-1 1,0 1 0,-1 0-1,1 0 1,-1 0 0,0 1-1,1-1 1,-1 0-1,0 0 1,-1 1 0,1-1-1,0 0 1,0 1 0,0 3-1,-1-2 17,-1 0 1,1 0-1,0 0 0,-1 0 0,0 0 0,0 0 1,0 0-1,0 0 0,-1-1 0,0 1 0,0 0 1,0-1-1,0 1 0,0-1 0,0 0 0,-1 0 1,-4 5-1,-31 26 388,-82 57-1,66-52-267,4 1 671,53-39-646,0 0-1,0 0 0,1 0 0,-1 0 0,0 0 0,7 0 0,47-5 47,-1-1 0,88-22 0,-104 19-458,-34 7-93,32-6-1734,-13 5-2663,-11 6 1921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06:05.4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417 160 2144,'15'-7'7520,"-21"-7"-4358,3 7-2921,1 1 0,-2-1 0,1 1 0,-1-1 0,1 1-1,-8-7 1,-31-34 591,37 43-754,1 0 0,-1 0 0,1 0 0,-1 0 0,0 1 0,-1 0 0,1 0 0,-1 1 0,-9-4 0,12 5-72,0 1 0,0-1-1,0 1 1,0-1 0,0 1-1,0 0 1,0 0 0,0 1 0,0-1-1,0 1 1,0-1 0,0 1 0,0 0-1,0 0 1,0 0 0,1 0 0,-1 1-1,0-1 1,1 1 0,-1 0-1,-3 3 1,-1 1-28,1 2-1,0-1 1,0 1-1,0 0 1,1 0-1,0 0 1,-5 11 0,-1 9-14,-10 29 1,16-41 122,1 0 1,0 1-1,2-1 1,0 1-1,0 32 1,2-42 1,0 0 0,1-1 0,0 1 0,0 0 0,1 0 0,-1-1 0,2 1 0,-1-1 0,1 0 0,0 0 0,0 1 0,0-2 0,1 1 0,0 0 0,0-1 0,1 0 0,5 6 0,-7-9-11,1 1-1,0-1 0,0 1 1,0-1-1,0 0 0,0 0 0,0-1 1,0 0-1,1 1 0,-1-1 0,6 0 1,-6 0-37,-1-1 1,0 0-1,1 0 0,-1 0 1,0-1-1,0 1 1,1-1-1,-1 0 1,0 1-1,0-2 1,0 1-1,0 0 1,0 0-1,0-1 0,0 0 1,3-2-1,-6 4-36,1-1-1,0 1 0,-1-1 0,1 1 0,0-1 0,-1 1 0,1-1 1,-1 0-1,1 1 0,-1-1 0,1 0 0,-1 1 0,0-1 1,1 0-1,-1 0 0,0 1 0,0-1 0,1 0 0,-1 0 0,0 0 1,0 1-1,0-1 0,0 0 0,0 0 0,0 0 0,0 1 1,0-1-1,0 0 0,0 0 0,-1 0 0,1 1 0,0-1 0,-1 0 1,1 0-1,0 1 0,-1-1 0,0-1 0,0 1-21,0 0 0,0 0 0,0 1 0,0-1 0,-1 0 0,1 0 0,0 1 0,-1-1 0,1 0 0,0 1 0,-1-1-1,1 1 1,-1 0 0,1-1 0,-1 1 0,1 0 0,-1 0 0,1 0 0,-1 0 0,1 0 0,0 0 0,-3 1 0,-4 1 5,0 1-1,0 0 1,1 0 0,-1 0 0,-6 5 0,-41 27 17,51-32-7,-12 8-21,1 0 0,0 1 0,1 1 0,-24 26 0,33-32 44,-1 0-1,1 0 0,1 1 1,-1 0-1,1 0 0,1 0 1,0 0-1,0 1 0,0-1 1,1 1-1,0 0 0,-1 16 1,3-14 34,0 0 0,1 0 0,1 0 0,-1 0 0,2 0 0,-1 0 0,1-1 0,1 1 1,0-1-1,6 11 0,-6-14 13,0-1 1,0 0-1,0 1 1,1-2-1,0 1 0,0 0 1,0-1-1,1 0 1,0 0-1,0-1 1,0 1-1,1-1 1,-1-1-1,1 1 1,12 4-1,-13-7-19,0 0 0,-1 0 1,1-1-1,0 1 0,-1-1 0,1-1 1,0 1-1,0-1 0,-1 0 0,1 0 0,-1 0 1,1-1-1,-1 0 0,1 0 0,-1 0 1,0-1-1,6-3 0,10-8 91,0-1 0,31-28 0,-18 14-75,53-43 140,35-26-286,-88 72-35,61-32 1,-82 51 76,1 0 0,26-8 0,-38 14 11,-1 1 1,1 0-1,0 0 1,0 0-1,-1 0 1,1 0 0,0 0-1,-1 0 1,1 1-1,0-1 1,-1 0-1,1 1 1,0 0-1,-1-1 1,1 1 0,-1 0-1,1 0 1,-1 0-1,1 0 1,-1 0-1,0 0 1,1 0-1,-1 0 1,0 0 0,0 1-1,2 1 1,2 5 1,-1-1 0,1 1 0,5 16-1,-5-13 46,25 70 268,-22-57-144,1 0-1,16 30 1,-24-51-147,10 15 194,15 23-1,-22-36-138,0 0-1,0 0 1,1-1 0,-1 1 0,1-1-1,0 0 1,0 0 0,10 4 0,-5-6 39,-10-2-372,0-15-11851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06:05.8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432 7 4160,'-2'-6'5027,"-4"13"-3206,-5 4-483,-22 17 0,-12 10 322,12-5-558,2 1 0,-43 61 0,21-14-518,-67 142 0,102-176-787,12-30 43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06:10.6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32 738 4640,'-3'-14'2748,"2"11"-1270,1 13-350,0 8-606,-15 346 4572,6-269-2967,5 97-1,4-185-1814,10-47 819,-5 6-941,-1-1 1,-1-43-1,-1 24-180,2-26 63,25-135 1,-24 192-129,0 0 0,2 0 0,1 0 0,1 1 0,1 0 0,1 1 0,0 0 0,2 1 0,0 0 0,20-21 0,-30 37 25,1 0 0,0 0 0,1 0-1,-1 1 1,1-1 0,-1 1 0,1 0 0,0 1 0,0-1 0,0 1 0,10-3 0,-11 4-1,0 1 0,0-1 0,0 1-1,0 0 1,0 0 0,0 0 0,0 1 0,0-1-1,0 1 1,0 0 0,0 0 0,0 1 0,-1-1 0,1 1-1,0 0 1,5 3 0,-6-2 10,1 0-1,-1 0 1,0 0 0,0 0-1,0 0 1,0 1 0,-1-1 0,1 1-1,-1 0 1,0 0 0,0 0-1,0 0 1,-1 0 0,2 5-1,1 7 49,-1-1-1,2 25 1,-3-6 188,-1 1 0,-8 63 0,6-85-150,-2 0 0,1 0 0,-8 20 0,9-30-38,0 0 0,-1 1 0,1-1 0,-1 0 0,1 0 0,-1 0 0,0 0 0,0 0 0,-1 0 0,1-1 1,-1 1-1,1-1 0,-1 1 0,0-1 0,1 0 0,-1 0 0,0 0 0,-4 1 0,3-2 7,0 0 0,0-1 0,0 1 0,0-1 1,0 0-1,0 0 0,0-1 0,0 1 0,1-1 1,-1 1-1,0-1 0,0-1 0,0 1 0,-6-3 1,1-1-30,0 0 0,0-1 0,1 0 0,-12-10 0,12 11-71,2 1 22,5 3 43,1 1 0,0 0 0,0 0 1,0 0-1,0 0 0,0 0 0,0-1 1,0 1-1,0 0 0,0 0 1,0 0-1,0 0 0,0 0 0,0-1 1,0 1-1,0 0 0,0 0 0,0 0 1,0 0-1,0-1 0,0 1 0,0 0 1,0 0-1,0 0 0,0 0 1,0-1-1,0 1 0,0 0 0,0 0 1,0 0-1,0 0 0,1 0 0,-1-1 1,0 1-1,0 0 0,0 0 0,0 0 1,1-1-16,0 1 1,0-1 0,0 1 0,-1-1 0,1 1 0,0-1-1,0 1 1,0 0 0,0 0 0,0-1 0,0 1-1,0 0 1,0 0 0,0 0 0,0 0 0,-1 0 0,1 0-1,0 0 1,0 0 0,0 1 0,0-1 0,2 1-1,26 11-120,-3-1 254,-15-7-105,0-2-1,0 1 1,0-2 0,0 1 0,0-1 0,0-1 0,0 0 0,0-1 0,0 0 0,0-1-1,17-4 1,-4-3 97,-1-1 0,38-22 0,42-34-50,-53 31 18,-2-2 0,52-52 0,-96 85-72,-1 0 1,1 0-1,-1 0 0,0-1 0,0 1 0,0-1 0,-1 0 0,0 0 0,0 0 0,2-8 0,-3 11-23,-1 0 0,1 0 0,-1-1 0,0 1 0,0 0-1,0 0 1,0 0 0,0 0 0,-1 0 0,1-1 0,0 1-1,-1 0 1,0 0 0,1 0 0,-1 0 0,0 0 0,0 1-1,0-1 1,0 0 0,-1 0 0,1 0 0,0 1 0,-1-1-1,1 1 1,-1-1 0,0 1 0,1 0 0,-1 0-1,-3-2 1,1 1-28,-1 0-1,1 1 1,-1-1 0,0 1-1,1 0 1,-1 0-1,0 1 1,0-1 0,1 1-1,-1 0 1,0 1-1,0-1 1,-6 2-1,-2 1-47,1 0 0,0 1 0,-21 9 0,25-9 84,0 0 0,1 0 0,0 1 0,0-1 0,0 1 0,1 1 0,-1 0 0,1 0 0,0 0 0,1 0 0,0 1 0,0 0 0,0 0 0,1 0 0,0 1 0,0 0 0,1-1 0,0 1 0,0 1 0,1-1-1,0 0 1,-1 12 0,2-8 7,0 0 0,1 0 0,1 0 0,0 0-1,0 0 1,1 0 0,1 0 0,0 0 0,7 17 0,-7-21 38,1 0 0,0 0 0,0 0 0,1-1 1,0 1-1,1-1 0,-1 0 0,1-1 1,0 1-1,1-1 0,0-1 0,0 1 0,12 7 1,-14-11 3,0 1 1,0-1-1,1 0 1,-1 0-1,0-1 1,1 0-1,-1 0 1,1 0-1,0-1 1,-1 1 0,11-2-1,-8 0 15,0-1-1,0 1 1,0-2 0,0 1-1,0-1 1,0 0 0,9-6-1,-2 0-20,-1-1 0,-1 0 0,1-1 0,-2 0 0,0-1 0,0-1-1,12-17 1,79-122 94,-72 109-245,-25 31-54,-6 12 163,0-1 0,1 1 0,-1-1 0,0 1-1,1 0 1,-1-1 0,1 1 0,-1 0 0,0 0 0,1-1-1,-1 1 1,1 0 0,-1 0 0,1 0 0,-1-1-1,1 1 1,-1 0 0,1 0 0,-1 0 0,1 0 0,-1 0-1,1 0 1,-1 0 0,1 0 0,-1 0 0,1 0-1,10 1 49,-9-1-74,0 1 0,0-1 0,0 1 0,0 0 0,0 0 0,0 0 1,0 0-1,0 0 0,-1 0 0,1 0 0,0 1 0,0-1 0,-1 1 0,1-1 0,-1 1 0,0-1 0,1 1 1,-1 0-1,0 0 0,1 2 0,3 5 38,1 1 1,5 16-1,48 128 87,-56-147-40,0 0 0,0 0 0,1-1 0,0 1 0,0-1 0,1 0 0,-1 0 1,8 6-1,-10-11-30,0 1 1,0 0 0,0-1-1,0 0 1,1 1 0,-1-1-1,0 0 1,1 0 0,-1 0 0,1-1-1,-1 1 1,1-1 0,0 1-1,-1-1 1,1 0 0,0 0-1,-1 0 1,1 0 0,0 0-1,-1-1 1,1 1 0,-1-1 0,1 0-1,-1 1 1,1-1 0,3-3-1,7-3 51,-1-2-1,0 1 0,-1-2 0,0 1 0,13-16 1,-13 14-30,30-35 58,37-52 0,-56 70-55,-14 19-38,-7 9-41,0-1 0,0 0 0,0 1-1,0-1 1,0 0 0,-1 0 0,1 0 0,0 0-1,-1 1 1,1-1 0,0 0 0,-1 0 0,1 0 0,-1 0-1,0-1 1,1 1 0,-1-1 0,-6 35-185,10 69 209,-3-90 92,0 0 1,1 0 0,1 0-1,0-1 1,9 22 0,-1-16 187,-10-16-246,-1 0 0,1-1 0,-1 1 0,1 0-1,0-1 1,0 1 0,-1-1 0,1 1 0,0-1 0,0 1 0,-1-1 0,1 0 0,0 1 0,0-1 0,0 0 0,0 0 0,-1 1 0,1-1 0,0 0 0,0 0 0,0 0 0,2 0 0,-1-1 19,0 0 1,0 0-1,0 0 0,0-1 1,1 1-1,-1 0 0,-1-1 1,1 0-1,0 1 0,0-1 1,-1 0-1,1 0 0,-1 0 1,3-3-1,16-36 95,-12 23-153,-2 6 21,44-81 12,-43 81-31,1 1 0,0 0 0,1 0 0,0 1 1,15-13-1,-20 20-27,1-2 20,0 1 0,1 0 1,-1 0-1,7-3 1,-11 7 2,-1 0 1,1-1-1,0 1 1,-1-1-1,1 1 1,0 0-1,0-1 1,0 1-1,-1 0 1,1 0-1,0 0 1,0 0-1,0 0 1,-1 0-1,1 0 1,0 0-1,0 0 1,0 0-1,-1 0 1,1 0-1,0 0 1,0 1-1,-1-1 1,1 0-1,0 1 1,0-1-1,-1 0 1,1 1-1,0-1 1,-1 1-1,1-1 1,-1 1-1,1 0 1,0-1-1,-1 1 1,1-1-1,-1 1 1,0 0-1,1 0 1,-1-1-1,1 1 1,-1 0-1,0 1 1,1 3 0,0 1-1,0 0 1,-1-1-1,0 1 1,0 0-1,-1-1 1,-2 12 0,1-4 8,-18 129 126,13-105 15,4-23 91,1-1 0,-1 21 0,7-40 176,3-16-386,1 1 0,2 0 0,0 1 0,1 0 0,1 1 0,1 0 0,0 1 0,2 0 0,0 1 1,23-20-1,-35 35-36,-1 0 1,0 0-1,1 0 1,-1 1 0,1-1-1,0 0 1,-1 1-1,1 0 1,0 0 0,0 0-1,4-1 1,-6 2 10,0 0 0,0 0 1,0 0-1,0 0 0,0 0 1,0 0-1,0 1 1,0-1-1,0 0 0,0 1 1,0-1-1,0 1 0,0-1 1,0 1-1,0-1 0,-1 1 1,1-1-1,0 1 0,0 0 1,0 0-1,-1-1 1,1 1-1,-1 0 0,1 0 1,0 0-1,-1 0 0,1 0 1,-1-1-1,0 1 0,1 0 1,-1 0-1,0 0 1,0 0-1,1 0 0,-1 0 1,0 2-1,1 8-24,0 1 0,-1-1 1,0 0-1,-1 1 0,-1-1 0,1 1 1,-6 16-1,-3 22 57,-4 29 511,14-77-371,4-5-54,5-9-4,1-2-72,72-96 30,-70 95-98,2 0 0,0 1 0,1 1 0,30-22 0,-34 28-21,8-5-122,-18 12 169,0 0 1,0 0-1,0 0 1,0 0-1,0 0 1,0 0-1,0 0 1,0 0-1,0 0 1,0 0-1,0 0 1,0 1-1,0-1 1,0 0-1,0 1 1,0-1-1,0 1 1,0-1-1,1 2 1,1 0-2,-1 0 0,0 1-1,1-1 1,-1 1 0,0 0 0,0 0 0,-1-1 0,1 1 0,-1 0 0,1 0 0,-1 1 0,0-1 0,0 0 0,0 0 0,-1 0 0,1 1 0,0 5 0,0-1 19,0-1 1,1 1-1,3 8 0,14 48-32,-13-41 75,-5-21-30,-1 0-1,1 1 1,0-1-1,0 0 1,-1 0-1,1 0 1,1 0-1,-1 1 1,0-1 0,1-1-1,-1 1 1,1 0-1,-1 0 1,1 0-1,0-1 1,0 1 0,-1-1-1,1 0 1,0 1-1,4 1 1,-5-3-9,0 0 1,-1 0-1,1 0 1,0 0-1,-1 0 0,1 0 1,0 0-1,-1 0 1,1 0-1,-1 0 0,1-1 1,0 1-1,-1 0 1,1 0-1,-1-1 1,1 1-1,0 0 0,-1-1 1,1 1-1,-1 0 1,1-1-1,14-16 122,8-21-109,-13 16 58,-1-1-1,-1-1 1,7-38 0,-13 51-163,-1 1 0,0-1 0,-1-11 0,0 11-70,0 10 142,0 1 0,0 0 1,0-1-1,0 1 0,0 0 0,0-1 0,0 1 0,0 0 0,0-1 0,0 1 0,0 0 1,0-1-1,0 1 0,0 0 0,0-1 0,0 1 0,-1 0 0,1 0 0,0-1 0,0 1 1,0 0-1,0-1 0,-1 1 0,1 0 0,0 0 0,0 0 0,-1-1 0,1 1 0,0 0 1,0 0-1,-1 0 0,1-1 0,0 1 0,0 0 0,-1 0 0,1 0 0,0 0 0,-1 0 1,1 0-1,0 0 0,-1 0 0,1 0 0,0 0 0,-1 0 0,1 0 0,0 0 0,-1 0 0,1 0 1,0 0-1,-1 0 0,1 0 0,0 0 0,0 0 0,-1 1 0,1-1 0,0 0 0,-1 0 1,1 1-1,-16 11-199,12-8 181,1 1 0,-1 1-1,1-1 1,0 0 0,1 1 0,-1-1-1,1 1 1,-2 7 0,1-1 25,1 1-1,-3 25 1,-2 25 49,4-43 44,1 0 1,1 33 0,1-50-75,1 1 0,-1-1 0,1 0 0,0 1 0,1-1 0,-1 0 0,0 1 1,4 3-1,-5-6-8,0 0-1,1-1 1,-1 1 0,0 0 0,1-1 0,-1 1 0,1-1 0,-1 1 0,1-1 0,-1 1-1,1-1 1,-1 1 0,1-1 0,-1 1 0,1-1 0,0 0 0,-1 1 0,1-1 0,0 0-1,-1 0 1,1 1 0,0-1 0,-1 0 0,1 0 0,0 0 0,-1 0 0,1 0 0,0 0-1,0 0 1,-1 0 0,1 0 0,0 0 0,0 0 0,-1 0 0,1-1 0,0 1 0,-1 0-1,1-1 1,0 1 0,-1 0 0,1-1 0,-1 1 0,1-1 0,0 0 0,16-18 142,-7 6-123,38-42 123,-27 29-191,40-37 1,-48 51 18,31-25-24,-40 34 17,1 0-1,0 0 1,0 1 0,0-1-1,0 1 1,0 0 0,1 0 0,6-1-1,-11 3 18,0 0-1,1 0 1,-1 0-1,0 0 0,0 0 1,0 0-1,0 0 1,0 0-1,1 0 0,-1 1 1,0-1-1,0 0 1,0 1-1,0-1 1,0 1-1,0-1 0,0 1 1,0-1-1,0 1 1,0 0-1,1 0 1,-1 1 0,0 0 1,1-1-1,-1 1 1,0 0-1,0 0 1,-1 0 0,1 0-1,0 0 1,-1 0-1,1 0 1,0 2 0,0 6 14,-1 1 1,1-1 0,-3 19 0,2-25 7,-15 127 147,13-125-133,2-6-15,0 1 0,0 0 1,-1-1-1,1 1 0,0 0 0,0 0 0,0-1 1,0 1-1,0 0 0,-1 0 0,2-1 1,-1 1-1,0 0 0,0 0 0,0-1 1,0 1-1,0 0 0,1 0 0,-1-1 1,0 1-1,0 0 0,1-1 0,-1 1 1,1 0-1,-1-1 0,1 2 0,0-2 13,-1 0-1,1 0 1,0 0-1,-1-1 1,1 1-1,-1 0 0,1 0 1,0 0-1,-1 0 1,1-1-1,-1 1 1,1 0-1,-1 0 1,1-1-1,-1 1 1,1-1-1,-1 1 0,1 0 1,-1-1-1,0 1 1,1-1-1,0 0 1,13-16 228,30-46-75,-28 38-205,32-39-1,-26 39-48,-11 12-22,17-17 0,-26 28 50,0 0 1,1 0-1,-1 1 0,0-1 1,1 1-1,-1 0 0,1 0 1,4-2-1,-7 3 37,1 0 0,0-1 0,-1 1 0,1 0 0,-1 0 0,1 0 0,0 0 0,-1 0 0,1 1 0,-1-1 0,1 0 0,0 0 0,-1 0 0,1 0 0,-1 1 0,1-1 0,-1 0 0,1 0 0,-1 1 0,1-1 0,-1 0 0,1 1 0,-1-1 0,1 1 0,-1-1 0,0 1 0,1-1 1,-1 1-1,0-1 0,1 1 0,-1-1 0,0 1 0,0-1 0,1 1 0,-1-1 0,0 1 0,0 0 0,0-1 0,0 1 0,0-1 0,0 1 0,0 0 0,0 0 0,6 38-110,-3-21 48,1 31 0,-4-49 73,0 12 27,0 1 0,1-1-1,0 0 1,5 20 0,-2-13 29,-3-11-13,0-1 1,1 1 0,0-1 0,1 0 0,3 9 0,-5-15-35,-1 0 0,1-1 1,-1 1-1,1 0 0,-1 0 0,1-1 0,0 1 0,-1 0 0,1-1 0,0 1 0,0 0 1,-1-1-1,1 1 0,0-1 0,0 0 0,0 1 0,0-1 0,0 0 0,1 1 0,-1-1 3,1 0 0,-1 0 0,0-1 0,1 1 0,-1 0 0,0-1 0,1 1 0,-1-1-1,0 1 1,1-1 0,-1 0 0,0 1 0,0-1 0,0 0 0,0 0 0,2-2 0,7-7 60,-1 0 0,-1-1 0,0 0 0,-1 0 0,0-1 0,0 0 0,6-18 0,9-15-104,113-159 92,-68 110-94,-46 60 57,-2-1-1,-1 0 0,-1-2 1,16-52-1,30-157-86,-63 244 54,3-8-86,0-1 0,-2 1 0,1-1 0,-1 1 0,-1-1 0,-1-21 0,1 32 81,0-1 1,0 1-1,0-1 1,0 1 0,0-1-1,0 1 1,-1 0-1,1-1 1,0 1 0,0-1-1,-1 1 1,1-1-1,0 1 1,0 0 0,-1-1-1,1 1 1,0-1-1,-1 1 1,1 0 0,0 0-1,-1-1 1,1 1 0,-1 0-1,1-1 1,-1 1-1,1 0 1,0 0 0,-1 0-1,1 0 1,-2-1-1,1 2-4,0-1 1,0 0-1,0 0 0,-1 0 0,1 1 0,0-1 0,0 1 0,0-1 0,0 1 0,0-1 0,0 1 0,-2 1 0,-2 2-34,-1 1-1,1 0 1,-8 10-1,0 3 27,2-1-1,0 2 1,-13 30-1,-21 64-45,36-89 69,-11 34 4,-16 81 0,32-115 14,0 0 0,2 1 0,0-1 0,4 42 0,-1-54 29,1 0 0,0 0 1,0-1-1,2 1 1,-1-1-1,11 21 1,-13-30-26,1 1 1,0-1 0,0 1-1,0-1 1,1 0 0,-1 0 0,0 0-1,1 0 1,-1 0 0,1 0 0,0-1-1,0 1 1,0-1 0,-1 0-1,1 0 1,0 0 0,0 0 0,1 0-1,-1-1 1,0 1 0,0-1 0,0 0-1,0 0 1,5-1 0,0 1 19,0-1 1,1-1 0,-1 1-1,0-1 1,0-1 0,0 0-1,-1 0 1,10-5 0,-11 5 20,-1-1 1,0 0 0,1-1-1,7-9 1,15-11 74,7-4-108,-20 16-137,20-13 0,-30 22 91,1 1 0,-1 1-1,0-1 1,1 1-1,-1 0 1,1 0 0,0 0-1,8-1 1,-7 2-44,-3 1 39,-1-1 1,1 1 0,-1 0-1,1 0 1,-1 0 0,5 1-1,10 0-74,-16-1 96,0 0 0,0 0 0,0 0 0,0 0 0,0 0 1,0 1-1,0-1 0,0 1 0,3 0 0,7 4-85,15 6-42,-25-10 583,-16-1-805,6 0 324,0 0 0,1 1-1,-1 0 1,0 1 0,0 0 0,0 0 0,1 1 0,-1 0 0,-11 6-1,9-3 18,1 0-1,-1 1 1,1 0-1,0 1 0,0 0 1,-8 11-1,10-11 31,0 1 0,0 1 0,1-1 0,1 1-1,-6 12 1,9-18 8,1 0-1,-1 0 0,1 0 0,-1 1 1,1-1-1,1 1 0,-1-1 0,1 1 1,-1-1-1,1 1 0,1-1 0,-1 1 1,0-1-1,1 1 0,2 7 1,-2-11-16,-1 0 0,1 0 0,-1 0 0,1 0 0,-1 0 0,1 0 0,0 0 1,-1 0-1,1 0 0,0 0 0,0 0 0,0 0 0,0 0 0,0 0 0,0-1 0,0 1 1,0 0-1,0-1 0,0 1 0,1-1 0,-1 1 0,0-1 0,0 0 0,0 0 1,1 1-1,-1-1 0,0 0 0,0 0 0,1 0 0,-1 0 0,0 0 0,0 0 1,1-1-1,-1 1 0,0 0 0,0-1 0,0 1 0,1-1 0,1 0 0,2-2 41,1 0-1,0 0 1,-1-1-1,0 0 1,0 0-1,5-5 1,13-15 37,32-44 1,-13 15-88,-35 43 11,0 0-1,7-14 1,-11 16-131,1 1-1,0 0 1,1 1 0,0-1 0,9-10-1,-16 23 15,0 0-1,0 0 1,0 0 0,1 0-1,0 0 1,-1 7-1,-2 15 84,2-17 23,1 0 0,1-1 0,0 1-1,1 0 1,2 16 0,0-5 73,-2-14-29,0 1-1,1-1 1,3 13 0,-4-18-20,1 0 1,-1 0-1,0-1 0,0 1 0,1 0 0,0-1 0,0 1 0,-1-1 0,1 1 0,1-1 1,-1 0-1,0 0 0,3 2 0,-3-3-6,-1-1-1,1 1 1,-1-1-1,1 1 1,-1-1 0,1 0-1,-1 0 1,1 0 0,-1 0-1,1 0 1,-1 0 0,1 0-1,-1-1 1,1 1 0,-1-1-1,1 1 1,-1-1 0,1 1-1,1-2 1,29-16 254,-28 15-264,41-28 187,58-55 0,-49 40-68,-39 32-126,0-1 0,-1 0-1,-1-1 1,0 0 0,-1-1 0,-1 0 0,-1-1 0,12-25 0,2-18-13,21-81 0,-38 120-7,-3 7 2,30-110 119,-28 100-356,-2 0 0,3-51 1,-9 66-202,-5 9 62,-7 12 115,7-2 258,0 1 0,0 0 0,1 0 0,1 1 0,-1 0 1,2 0-1,-6 16 0,2-5 11,-7 17 1,-41 120 65,46-125-32,1 1 0,-7 62 0,15-80 10,0 1 0,2 0 0,0 0 0,1 0 0,1 0 0,6 23 0,-6-30 31,1 1 1,0-1-1,1 0 1,0 0 0,1 0-1,1 0 1,-1-1-1,1 0 1,1-1-1,9 10 1,-15-17-81,1 0 0,-1 0 0,0 0 0,1 0 1,-1 0-1,1-1 0,0 1 0,-1-1 0,1 0 0,0 0 1,0 0-1,0 0 0,0 0 0,0-1 0,0 1 0,0-1 1,0 0-1,0 0 0,0 0 0,6-1 0,-5 0-492,0 0 0,-1 0 0,1-1 0,-1 1 0,1-1 0,-1 0-1,0 0 1,0 0 0,0 0 0,0-1 0,0 0 0,0 1 0,-1-1 0,1 0 0,2-5-1,-4 7 163,0 0-1,0 0 1,0 0 0,0-1-1,0 1 1,-1 0-1,1-1 1,-1 1-1,1-1 1,-1 1-1,1-1 1,-1 1-1,0-1 1,1 1-1,-1-1 1,0 1-1,0-1 1,0 1-1,-1-1 1,1 1-1,0-1 1,-1-1-1,-3-12-2883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06:10.9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41 9312,'-12'-8'3476,"22"5"142,4 1-2734,53-9 285,105-2 1,-140 11-1029,169 0-152,-120 3-1023,-37 2-5307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06:11.3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 72 10048,'-40'-59'4544,"45"50"-3936,-2 6-3488,10 3 1440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06:14.5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1136 3232,'-1'-1'184,"1"1"1,-1-1-1,1 1 1,0-1-1,-1 0 0,1 1 1,0-1-1,-1 0 1,1 1-1,0-1 0,0 0 1,0 0-1,-1 1 1,1-1-1,0 0 1,0 0-1,0 1 0,0-1 1,0 0-1,1 1 1,-1-1-1,0 0 0,0 0 1,0 1-1,1-2 1,10-18 2180,-9 17-2304,30-50 2008,29-67 1,13-23-977,46-57-528,-91 151-406,71-136 194,-97 180-345,112-255 1515,-104 222-1279,-11 35-274,1 1 0,-1-1 0,0 0 0,0 1-1,0-1 1,0 1 0,0-1 0,0 0 0,-1 1 0,1-1 0,-2-3-1,2 6 15,0 0 1,0-1-1,-1 1 0,1-1 0,0 1 0,0 0 0,-1-1 0,1 1 0,0 0 0,-1 0 0,1-1 0,0 1 0,-1 0 0,1 0 0,0-1 0,-1 1 0,1 0 0,-1 0 0,1 0 0,-1 0 0,1-1 0,0 1 0,-1 0 0,1 0 0,-1 0 0,1 0 0,-1 0 0,1 0 0,0 0 0,-1 0 0,1 1 1,-1-1-1,1 0 0,-1 0 0,1 0 0,-16 11-391,2 4 378,0 1 0,0 1 0,2 0 0,0 1 0,1 0 0,1 1 0,1 0 0,1 0 0,-7 23 0,-6 30 143,-15 90 1,30-128-97,3-19 35,-5 23 162,-4 64-1,12-92-108,0 0 0,0 1 0,1-1 0,0 0 0,1 0 1,0 0-1,0 0 0,1 0 0,1-1 0,-1 1 0,8 12 0,-8-18-33,-1-1 0,1 1 1,-1-1-1,1 1 0,0-1 0,0 0 0,1-1 1,-1 1-1,1 0 0,-1-1 0,1 0 0,0 0 0,0 0 1,4 2-1,-2-3 21,0 1 0,0-1 0,0 0 0,0 0 0,0-1 0,1 0 0,-1 0 0,11-2-1,2-2 20,0 0 0,-1-2-1,1 0 1,-2-1-1,21-12 1,-14 8-115,-2-2 0,1 0 0,-2-2 1,0 0-1,34-33 0,-43 32-396,-10 15 64,-5 6 137,1-3 187,-3 7-26,0 0-1,0 1 0,1-1 0,0 1 0,1 0 0,-3 13 1,5-16 66,0 0 0,1 0 0,0 0 1,0 0-1,0 1 0,1-1 0,0 0 0,0 0 1,1 0-1,4 11 0,-4-11 87,0 0 0,1-1-1,0 1 1,1-1 0,-1 0 0,1 0 0,0 0-1,1 0 1,8 8 0,-12-14-92,-1 1 0,1 0 0,-1-1 0,1 1 0,0-1 0,0 1 0,-1-1 0,1 0 0,0 1 0,0-1 0,-1 0 1,1 0-1,0 1 0,0-1 0,0 0 0,0 0 0,-1 0 0,1 0 0,0 0 0,0 0 0,0 0 0,0 0 0,1-1 0,-1 1 1,0-1-1,0 0 1,0 1-1,0-1 1,0 0-1,0 0 1,-1 1 0,1-1-1,0 0 1,0 0-1,-1 0 1,1 0-1,-1 0 1,2-2 0,0-5 24,1 1 1,-1 0-1,-1 0 1,2-12-1,-2 12-80,-1 1 0,0-1 0,0 0 0,0 1 0,-1-1 0,0 1-1,-1-1 1,1 1 0,-1-1 0,-1 1 0,1 0 0,-1 0 0,0 0-1,0 0 1,-1 1 0,1-1 0,-1 1 0,-1 0 0,-8-9 0,5 13-572,6 1 423,3 1 154,18 4 308,-3-4-178,0 0 0,0-1 0,0-1 0,0-1 0,0 0 0,0-1 0,0-1 0,25-10 0,-12 3 37,-2-2 1,0 0-1,43-30 1,-51 29-123,0-1 1,0-1 0,-2 0 0,0-2 0,0 0 0,-2-1 0,-1 0-1,0-1 1,-1-1 0,16-36 0,-5 4 15,-2-1-1,19-69 1,-37 107-132,-1 0 0,0 0 0,0-24 0,-3 40 72,0-1 1,0 1-1,0-1 1,0 1 0,0-1-1,0 1 1,0-1 0,0 1-1,0-1 1,0 1-1,0-1 1,0 1 0,-1-1-1,1 1 1,0-1-1,0 1 1,0-1 0,-1 1-1,1 0 1,0-1-1,-1 1 1,1-1 0,0 1-1,-1 0 1,1-1 0,-1 1-1,0 0 9,0 0 1,1 0-1,-1 0 0,0 0 1,1 0-1,-1 0 0,0 0 0,1 0 1,-1 0-1,0 1 0,1-1 1,-1 0-1,0 0 0,1 1 0,-1-1 1,0 1-1,-5 3-11,1 1-1,0-1 1,-5 6 0,5-5 22,-4 4 2,1 1 1,0 0 0,0 1 0,-7 13-1,-26 61-40,-54 164-1,85-216 104,1 0 1,1 0-1,2 1 0,2 0 1,-1 48-1,5-71 40,1 1 1,0-1-1,1 0 0,0 1 1,1-1-1,0 0 0,1 0 1,7 16-1,-10-26-69,0 0 0,0 1 0,0-1 0,1 0 0,-1 0 0,0 1 1,0-1-1,1 0 0,-1 0 0,1 0 0,-1-1 0,1 1 0,-1 0 0,1-1 0,0 1 0,-1-1 0,1 1 0,0-1 0,-1 0 1,1 1-1,0-1 0,-1 0 0,1 0 0,0-1 0,0 1 0,-1 0 0,1 0 0,0-1 0,-1 1 0,4-2 0,3-1 46,-1 0-1,0 0 1,1-1-1,11-8 0,40-27-55,-28 20-33,0-2 0,27-26 1,-51 42-30,-1-1 1,1 1 0,-1 0-1,1 1 1,14-7 0,-18 10 10,0-1 1,0 1 0,0 1-1,0-1 1,1 0-1,-1 1 1,0-1 0,0 1-1,0 0 1,1 0 0,-1 0-1,0 1 1,0-1-1,1 1 1,-1 0 0,0 0-1,5 2 1,52 25 55,-59-27-5,-1-1 1,0 0 0,0 0 0,0 0-1,1 1 1,-1-1 0,0 0-1,1 0 1,-1 0 0,0 0 0,0 0-1,1 0 1,-1 0 0,0 0 0,1 1-1,-1-1 1,0 0 0,1 0 0,-1 0-1,0 0 1,1-1 0,-1 1-1,0 0 1,1 0 0,-1 0 0,0 0-1,1 0 1,-5-7 118,-16-12-230,19 18 63,-1 0 1,0 0-1,0 0 1,0 1-1,0-1 1,0 1-1,0-1 1,0 1-1,0 0 1,0 0-1,-1-1 1,1 2-1,0-1 1,0 0-1,0 0 1,0 1-1,0-1 1,0 1-1,0-1 1,0 1-1,0 0 1,0 0-1,1 0 1,-1 0-1,-2 2 1,-5 3-46,0 1 1,1 0-1,-13 14 1,11-10 60,3-4 9,0 0 0,1 1 0,0 0-1,0 1 1,1-1 0,0 1 0,0 0 0,-5 16 0,6-11 23,1-1 0,0 1 0,1 0 0,0 0 0,1 22 1,1-32 28,0 0 1,1 1 0,-1-1 0,1 0 0,0 0 0,0 0 0,0 0 0,4 7 0,-5-10-32,1-1 0,-1 1 0,1 0 0,-1 0 0,1-1 0,-1 1 1,1 0-1,0-1 0,-1 1 0,1-1 0,0 1 0,-1-1 0,1 1 1,0-1-1,0 0 0,0 1 0,-1-1 0,1 0 0,1 1 0,-1-1-3,0 0 0,1 0 0,-1-1 0,0 1-1,0 0 1,0-1 0,0 1 0,1 0 0,-1-1 0,0 1-1,0-1 1,0 0 0,0 1 0,0-1 0,0 0-1,0 0 1,0 1 0,0-2 0,10-11 110,0 1 0,-1-2 0,15-24 0,-6 8 10,19-29-58,-17 25-398,36-45-1,-54 74 116,-4 4 5,-8 7-59,6-2 253,1-1 0,-1 1 1,1 0-1,0-1 0,0 1 1,1 0-1,-1 0 0,1 0 1,0 0-1,0 0 0,0 0 0,1 1 1,-1-1-1,1 0 0,0 0 1,0 1-1,1-1 0,-1 0 0,1 0 1,0 0-1,0 0 0,3 7 1,-2-6 23,0 0 0,1 0 0,0 0 0,0-1 0,0 1 0,0-1 0,1 1 0,0-1 0,0 0 0,0-1 0,1 1 0,-1-1 0,1 0 0,-1 0 0,1 0 0,0 0 1,7 2-1,-5-3 17,0-1 1,0 0-1,0 1 1,0-2 0,0 1-1,0-1 1,0-1-1,0 1 1,12-3-1,-6 1 31,-1-2 0,1 1-1,-1-1 1,18-9-1,87-55 238,-103 58-284,-1 0-1,0-1 0,0 0 1,-1-1-1,-1 0 1,10-15-1,-7 7 10,-2 0-1,0-1 1,15-39 0,25-97-19,-33 94-68,-3 10-203,18-105-1,-34 157 224,1 0 0,-1 0 0,0 0-1,0-1 1,0 1 0,0 0 0,0 0-1,0-1 1,0 1 0,0 0 0,0 0-1,-1 0 1,1-1 0,0 1 0,-2-2 0,2 3 25,-1 0 1,1-1 0,0 1 0,-1 0-1,1 0 1,0 0 0,-1 0 0,1 0 0,-1 0-1,1 0 1,0 0 0,-1 0 0,1 0-1,-1 0 1,1 0 0,0 0 0,-1 0-1,1 0 1,0 0 0,-1 0 0,1 1 0,-1-1-1,1 0 1,0 0 0,-1 0 0,1 1-1,0-1 1,0 0 0,-1 0 0,1 1-1,-4 3-30,0-1-1,0 1 1,1 0-1,0 0 0,0 0 1,-3 5-1,-3 10 47,0 0 0,1 1 0,1 0 0,-5 24 0,-10 85 89,19-89-25,1 0 1,7 79 0,-3-103-12,2 0 1,0 1 0,2-1 0,-1-1 0,9 16 0,-13-28-183,1 0 0,-1-1 0,1 1 0,0-1 0,-1 1 0,1-1 0,0 0 0,1 0 0,-1 0 0,0 0 0,5 2 0,-5-2-448,0-1-1,0 0 0,0 0 0,0-1 1,0 1-1,0 0 0,1-1 0,-1 1 0,0-1 1,0 0-1,1 0 0,-1 0 0,0 0 1,4 0-1,7-1-2278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23:55:00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1 203 1984,'2'-1'132,"1"1"0,0 0 0,0-1 0,0 0 0,-1 0 0,1 0 0,-1 0 0,4-2 0,12-5 728,67-8 1182,-63 11-1919,0 1-1,0 1 0,0 1 0,36 1 0,90 15 845,-9-1-513,-119-12-450,142 10 131,129 17 70,-133-16-53,165 8-174,-113-9 12,-141-6 95,424 20-410,190-6 576,-378-5-345,55 0 44,-60-6-19,-2-3 147,-46-2 110,256 10-412,239-41 368,-545 17-124,39-3 104,529-54-118,-377 48-76,276-4 213,-387 17 29,5 8 110,-102 2-121,554-8 159,-658 4-285,80 2 4,161 8 130,-65-2-50,-167-5-103,67 4-117,62 6 154,-38-4 11,44 3-58,-101-14 20,-50 0 6,335-9 187,-22-1-224,-262 7 77,66-1 144,238 0-230,7-1 406,97 0-498,517 0 452,-848 9-277,337-6 65,275-15 501,291-8-385,-426 9-84,-258 11 148,-137 4-239,331-7 122,-512 9-165,381 2 96,171-5 262,439-21-176,-855 21-167,-96 2 35,467-13 321,599-9 67,-1162 24-492,617 1 241,-313 1-176,596 22 216,-772-17-118,699 40 131,-669-33-331,776 43 171,-373-28 363,-366-21-111,121 9-206,-9 1-89,1-16 199,-178-2 126,154-7-58,160 0-470,-141 8-122,-59 8 662,12-5-518,-236 6 154,-50-5-106,-15-3 107,6-1 197,10 5-279,-15-3 16,0-1 0,0 0-1,1 0 1,-1-1-1,0 1 1,5-1-1,-3 0 41,0 1 0,0-1 0,0 1 0,0 0-1,0 0 1,8 3 0,-11-4-12,-1 1-1,0-1 1,1 0 0,-1 1 0,0-1 0,1 0 0,-1 0-1,0 0 1,1 0 0,-1 0 0,0 0 0,1 0-1,-1-1 1,1 1 0,-1 0 0,0-1 0,0 1-1,1-1 1,0 0 0,5-2 107,0 1-156,-2 0 0,0 0-1,-1 1 0,1 0 0,0 0 0,0 0 0,7 0 0,123-2-216,-36-2 378,41 1-165,-20-1-3818,-118 5 3454,0 0 0,0-1 0,0 1 0,0-1 0,0 1-1,0-1 1,0 1 0,0-1 0,0 0 0,0 0 0,-1 0 0,1 0 0,0-1 0,2-1 0,6-15-3780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06:14.9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30 137 4800,'-20'-10'1557,"12"7"115,7 4-223,1-1-1403,0 0-1,0 0 1,0 0-1,0 0 0,0 0 1,0 0-1,0 0 1,0 0-1,0 0 1,1 0-1,-1 0 0,0 0 1,0 0-1,0 0 1,0 0-1,0 0 1,0 0-1,0 0 0,0 0 1,1 0-1,-1 0 1,0 0-1,0 0 1,0 0-1,0 0 0,0 0 1,0 0-1,0 0 1,0 0-1,0-1 1,0 1-1,0 0 1,1 0-1,-1 0 0,0 0 1,0 0-1,0 0 1,0 0-1,0 0 1,0 0-1,0 0 0,0-1 1,0 1-1,0 0 1,0 0-1,0 0 1,0 0-1,0 0 0,0 0 1,0 0-1,0 0 1,0-1-1,0 1 1,0 0-1,0 0 0,0 0 1,0 0-1,0 0 1,0 0-1,0 0 1,0 0-1,0 0 1,-1-1-1,1 1 0,0 0 1,0 0-1,9-4 2451,12-3-1915,0 2 0,0 1 0,1 0 0,25-1 0,25-3-281,257-64-129,-315 69-1383,0 0-1,17 0 0,-17 1-1447,1 2 292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06:15.3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14 106 7040,'-14'-17'3200,"23"14"-2752,1-1 1408,8-1-1088,22-6 544,10 2-768,34-5 32,6 5-320,10-2 32,-6 6-160,5-7-128,-13 7-32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06:22.2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1251 3552,'-15'5'1147,"15"-5"-1130,0 0 0,-1 0 1,1 0-1,0 0 0,0 0 1,0 0-1,0 1 0,-1-1 1,1 0-1,0 0 1,0 0-1,0 0 0,0 0 1,0 0-1,-1 0 0,1 0 1,0 1-1,0-1 0,0 3 3269,1-3-3018,-1-1 0,1 0 1,0 0-1,0 0 0,0 1 0,0-1 0,0 0 0,0 1 0,1-1 0,-1 1 0,0-1 0,2 1 0,13-9 1085,-11 3-813,1 0 1,-1-1 0,8-14 0,-2 4 149,75-129 2103,-19 30-1992,-30 56-497,29-41-448,-58 92 44,2-3-141,-7 14 122,0 1-1,-1 0 1,1 1 0,-1-1-1,1 0 1,-1 1 0,3 5-1,-1 6 98,-1-1-1,0 1 0,-1-1 0,-1 1 1,0 0-1,-1 17 0,0-31 22,0 43 91,-2-1 0,-2 1 0,-2-1 0,-2 0 0,-1 0 0,-17 46 0,25-88-63,1 0 0,-1 1 0,1-1 0,-1 0 0,1 0 0,-1 1 0,0-1 0,0 0 0,1 0 0,-1 0 0,0 0 0,0 0 0,0 0 0,0 0 0,0-1 0,0 1 0,0 0 0,-1 0 0,1-1 0,0 1 0,0-1 0,0 1 0,-1-1 0,-1 1 0,1-1 4,0 0-1,0 0 1,0-1-1,1 1 1,-1 0-1,0-1 1,0 1-1,0-1 1,1 0 0,-1 0-1,0 0 1,1 0-1,-1 0 1,0 0-1,1 0 1,-2-2-1,-8-7-19,2-1 1,0-1-1,0 1 0,-12-23 0,8 13-115,4 2-38,-1 2-281,14 33 92,-1-10 357,-1 0 0,1-1-1,1 1 1,-1-1-1,1 0 1,0 0-1,0 0 1,0 0 0,1-1-1,7 7 1,-8-8 68,0 0 0,1-1 0,-1 1 0,0-1 1,1 0-1,-1 0 0,1 0 0,0-1 0,0 1 1,0-1-1,-1 0 0,1-1 0,10 1 0,0-3 55,0 0-1,0-1 0,-1-1 0,0 0 0,1-1 0,-1 0 1,17-10-1,91-59 397,-108 64-516,38-25 87,-1-2-1,61-60 1,-71 56-22,36-33-663,-75 73 552,-1 0 0,1 0 1,0 0-1,0 1 0,0-1 0,-1 1 0,1-1 0,0 1 0,0 0 0,0 0 0,0-1 0,0 2 0,0-1 0,0 0 1,0 0-1,0 0 0,0 1 0,-1-1 0,1 1 0,0 0 0,0-1 0,-1 1 0,1 0 0,0 0 0,-1 0 0,1 0 0,0 1 1,1 1-1,-1-1 22,0 0 0,0 0-1,1 0 1,-1 0 0,0 0 0,4 2 0,0-1 185,-5-2-201,-3-1 64,0 0 0,0-1 1,0 1-1,0-1 0,0 1 0,0-1 1,0 0-1,-3-1 0,1 1-41,-7-2-85,0 1 1,0 1 0,-1 0-1,-21 1 1,27 1 26,0 0 0,-1 0 0,1 0 0,0 1 0,0-1 0,0 2 0,0-1 0,0 1 0,-8 4 0,1 2-69,7-6 99,1 0 0,0 0-1,0 1 1,0 0 0,0 0 0,1 0 0,-1 1 0,1-1-1,0 1 1,-5 9 0,5-5 33,0 1-1,1 0 1,0-1-1,0 1 1,1 0-1,1 1 1,0-1 0,0 0-1,1 0 1,0 0-1,1 1 1,0-1-1,0 0 1,5 15 0,-3-16 33,0 1-1,0-1 1,1 1 0,0-1 0,1 0 0,-1-1 0,2 1 0,0-1 0,0 0 0,0 0 0,1-1 0,0 1-1,0-2 1,16 12 0,-19-15-19,0-1-1,0 0 1,0-1-1,0 1 0,1-1 1,-1 1-1,0-1 1,1-1-1,-1 1 1,1-1-1,-1 1 1,1-1-1,-1-1 0,1 1 1,-1-1-1,1 1 1,-1-1-1,0 0 1,1-1-1,-1 1 0,7-4 1,6-4 53,0-1 0,-1-1 0,28-23 1,-33 25-78,293-204 169,-123 109-491,-179 103 294,1 0 0,-1 0 0,0 0 0,1 1 0,-1-1 0,0 1 0,1-1-1,-1 1 1,1 0 0,-1 0 0,1 0 0,-1 0 0,0 0 0,1 1 0,-1-1 0,1 1 0,-1 0 0,0 0 0,0-1 0,1 1 0,-1 1 0,0-1 0,0 0 0,0 1-1,0-1 1,0 1 0,0-1 0,-1 1 0,1 0 0,0 0 0,-1-1 0,1 1 0,-1 1 0,0-1 0,0 0 0,0 0 0,0 0 0,1 4 0,1 3 102,-1-1 0,1 1 0,-2 0 0,2 15 0,-3-23-44,-14-16 465,6 9-510,-1 0 0,1 1 0,-1 0 0,0 0 0,-1 1 0,-19-6 0,22 9-38,0-1 0,0 2-1,0-1 1,0 1-1,0 0 1,0 0 0,-1 1-1,1 0 1,0 0 0,-12 5-1,10-4 20,1 1-1,0 1 0,-1-1 1,2 2-1,-1-1 0,0 1 1,1 0-1,0 0 1,0 1-1,-12 12 0,10-6 39,0 0 1,0 0-1,1 0 0,1 1 0,0 1 0,0-1 0,2 1 0,0 0 0,0 0 0,1 0 1,-3 28-1,7-36 18,0 0 0,0 0 0,0 0 0,1 0 0,0 0 1,3 8-1,-4-12-16,0-1 0,1 1-1,-1 0 1,1-1 0,0 1 0,-1-1 0,1 1 0,0-1 0,0 1-1,0-1 1,0 1 0,0-1 0,0 0 0,1 0 0,-1 0 0,0 1 0,1-1-1,-1 0 1,1-1 0,-1 1 0,1 0 0,-1 0 0,1-1 0,-1 1-1,4 0 1,0-1 52,0 0-1,0-1 0,-1 0 1,1 0-1,0 0 1,0 0-1,-1-1 0,1 0 1,-1 0-1,0 0 1,1 0-1,6-6 0,4-3 43,-1 0 0,15-16 0,-6 1-105,-1-1 1,-2 0 0,26-46-1,7-10 36,-46 73-150,-1 0 1,-1 0 0,6-15 0,-11 25 102,-5 9-292,1 1 0,0 0-1,-4 16 1,3 18 300,-1 48 0,6-74 61,1 1 0,1 0 0,0 0 0,1-1-1,8 23 1,-10-36-18,1-1-1,0 1 0,0-1 0,0 0 0,1 1 1,5 7-1,-7-11-25,0 0-1,0 0 1,0 0 0,0 0 0,0 0 0,0 0-1,0-1 1,0 1 0,1 0 0,-1-1 0,0 1-1,0 0 1,1-1 0,-1 1 0,0-1 0,1 0-1,-1 0 1,1 1 0,-1-1 0,0 0 0,1 0-1,-1 0 1,1 0 0,-1-1 0,0 1 0,1 0-1,-1-1 1,2 0 0,2-1 25,0-1-1,-1 1 1,1-1 0,-1-1-1,0 1 1,0-1 0,4-4 0,27-31 22,-23 24-68,147-148 284,-13 14-345,-127 126 63,0-2 0,-1-1 0,-1 0 0,-2-1 0,-1 0 0,14-37 0,-13 26 4,83-228-295,-97 261 200,1 1 0,-1 0 0,0-1 0,-1 1 0,1-1 0,-1 1 0,0-9 0,0 12 83,0 1 0,0 0 0,0 0 1,0 0-1,0 0 0,0-1 0,0 1 0,0 0 1,0 0-1,0 0 0,0 0 0,0-1 1,0 1-1,0 0 0,0 0 0,0 0 0,0 0 1,-1 0-1,1-1 0,0 1 0,0 0 1,0 0-1,0 0 0,0 0 0,0 0 1,0-1-1,-1 1 0,1 0 0,0 0 0,0 0 1,0 0-1,0 0 0,0 0 0,-1 0 1,1 0-1,0 0 0,0 0 0,0 0 0,-6 6-201,-7 21 34,-78 217-107,36-91 287,39-111 39,2 1 0,-12 65-1,23-90-13,1 0-1,1 0 0,0 0 0,1 0 0,1 0 1,1 0-1,0-1 0,1 1 0,7 19 0,-8-31 30,0 0-1,1 0 0,0 0 1,5 7-1,-8-12-36,1 1 0,0-1 0,-1 0 1,1 0-1,0 0 0,0 0 0,0 0 0,0 0 1,0 0-1,0 0 0,0 0 0,0-1 0,1 1 1,-1 0-1,0-1 0,0 1 0,1-1 0,-1 1 0,0-1 1,1 0-1,-1 1 0,0-1 0,1 0 0,-1 0 1,1 0-1,1 0 0,2-2 32,0 0 0,-1 0 1,1 0-1,-1 0 0,0-1 0,1 1 0,-1-1 1,0-1-1,-1 1 0,1 0 0,5-8 0,4-5 33,17-30 0,-8 12-119,12-16 74,-1-1 0,35-78 0,-49 88-32,51-121-94,-34 80-9,3 2 0,79-120 0,-105 182-14,-2-1 1,-1 0-1,0 0 0,-1-1 0,-2 0 1,12-42-1,-19 61 94,0 1 1,0 0-1,0-1 1,0 1-1,0-1 1,0 1-1,0-1 0,1 1 1,-1 0-1,0-1 1,0 1-1,-1-1 0,1 1 1,0 0-1,0-1 1,0 1-1,0-1 1,0 1-1,0 0 0,0-1 1,-1 1-1,1-1 1,0 1-1,0 0 1,-1-1-1,1 1 0,0 0 1,-1-1-1,0 1-1,1 0-1,-1 0 1,1 0-1,-1 0 0,0 0 1,1 0-1,-1 0 1,0 0-1,1 0 0,-1 0 1,0 0-1,1 0 1,-1 0-1,0 1 1,1-1-1,-2 1 0,-27 17-234,7-1 232,1 1 1,0 1-1,2 1 0,0 0 0,1 2 0,1 0 0,1 1 0,1 0 0,1 1 1,-18 45-1,-7 40 57,4 2 0,-29 173 1,44-144 83,19-116-71,0-1-1,2 1 1,6 45 0,-6-64-1,0 1 1,0-1 0,1 0 0,-1 0 0,1 0-1,1 0 1,-1 0 0,1-1 0,0 1-1,0-1 1,0 1 0,0-1 0,1 0 0,5 5-1,-7-8-29,0 0 0,-1 0 0,1 0 0,1-1 0,-1 1 0,0 0 0,0-1 0,0 1 0,0-1 0,0 0 0,0 0 0,1 0 0,-1 0 0,0 0 0,0 0 1,0 0-1,0-1 0,1 1 0,-1-1 0,3-1 0,3-1 43,0-1 0,0 0 0,-1 0 0,9-6 0,5-5 84,40-27-74,90-81 1,-130 103-53,-1 0 0,29-41 1,-44 53-32,0 0 1,-1-1-1,1 0 1,5-17-1,-9 22-9,0 0 1,0 0-1,-1-1 0,1 1 1,-1 0-1,0 0 0,0 0 0,0-1 1,-1 1-1,1 0 0,-1 0 1,0 0-1,-2-5 0,3 8-1,-1 0 0,1 0 0,-1 0 1,0 0-1,1 0 0,-1 0 0,0 0 0,0 0 0,0 0 0,1 0 0,-1 0 0,0 0 0,0 1 0,0-1 0,0 0 0,-1 1 0,1-1 1,0 1-1,-2-1 0,1 0-17,-1 1 1,0-1 0,0 1 0,1 0-1,-1 0 1,0 0 0,0 0-1,-3 1 1,-1 1 1,-1 0-1,1 0 0,0 0 1,0 1-1,-8 4 1,-49 35-36,55-37 51,2 1 8,-1 0 1,1 0-1,1 1 0,-1 0 0,1 0 1,0 1-1,1-1 0,0 1 0,0 0 1,0 1-1,1-1 0,1 1 1,-1 0-1,1 0 0,1 0 0,0 0 1,-1 12-1,1-12 33,2 1 1,-1-1-1,2 0 1,-1 1-1,1-1 1,0 1-1,1-1 1,0 0-1,1 0 1,0 0-1,0 0 1,1-1-1,0 1 1,0-1-1,1 0 1,0 0-1,9 10 1,-11-15 15,0 0 0,1 0-1,0 0 1,-1 0 0,1-1 0,0 1 0,0-1 0,0 0-1,1 0 1,-1-1 0,0 1 0,1-1 0,-1 0 0,1 0 0,0-1-1,-1 1 1,1-1 0,-1 0 0,1 0 0,0-1 0,-1 1-1,8-3 1,0 0-3,-1 0 0,0-1 0,0 0 0,0-1 0,-1 0-1,0-1 1,0 0 0,10-7 0,3-8-7,-1 0-1,0-1 1,33-46 0,-29 34-97,-19 25 69,-1-1 0,0 1 0,4-13 0,2-1 0,-7 10-9,-5 13 11,0-1 1,1 1-1,-1-1 1,0 1-1,0-1 0,0 1 1,0-1-1,1 1 0,-1-1 1,0 1-1,1 0 0,-1-1 1,0 1-1,1-1 0,-1 1 1,0 0-1,1-1 0,-1 1 1,1 0-1,-1-1 1,1 1-1,0 0 0,0-2-23,1 1-1,0 0 1,0 0-1,0 0 1,0 0-1,0 0 1,0 0-1,0 0 1,0 1-1,0-1 1,0 1-1,0 0 1,0-1-1,1 1 0,-1 0 1,0 0-1,4 1 1,-4-1-10,-1 1-1,1-1 1,-1 1 0,0-1-1,1 1 1,-1 0 0,0 0 0,0 0-1,1 0 1,-1 0 0,0 0-1,0 0 1,0 0 0,0 0 0,0 0-1,1 2 1,0 0 12,-1 0 0,0 0 0,0 0 0,0 0 0,0 0 0,0 1-1,0 4 1,0 5 17,-1 0 0,0 0 0,-3 14 0,2-18-59,0 13 120,0 1 0,1-1-1,2 1 1,0-1 0,9 37 0,-11-57-41,1 1 0,0-1 0,0 0 0,0 0 0,0 0 1,0 0-1,0 0 0,0 0 0,1 0 0,2 3 1,-3-4 0,-1-1 1,1 1 0,0 0-1,0-1 1,0 1 0,-1-1-1,1 1 1,0-1 0,0 0-1,0 1 1,0-1 0,0 0-1,0 0 1,0 1 0,0-1-1,0 0 1,0 0 0,0 0-1,0 0 1,0 0 0,0 0-1,0-1 1,0 1 0,0 0 0,0 0-1,0-1 1,-1 1 0,3-1-1,11-8 47,-1 0 0,0 0 1,18-19-1,1 0-32,17-12 35,45-39 152,-60 51-315,2 2 1,42-25 0,-74 48 105,-3 3-26,-1 0 0,0 0 0,0 0 0,0 0 0,0 0 0,0 0 0,0 0 0,1 0 0,-1 0 0,0 0 0,0 0 0,0 0 0,0 0 0,0 0 0,1 0 0,-1 0 0,0 0 0,0 0-1,0 0 1,0 0 0,0 0 0,0 0 0,0 0 0,1 1 0,-1-1 0,0 0 0,0 0 0,0 0 0,0 0 0,0 0 0,0 0 0,0 0 0,0 0 0,1 1 0,-1-1 0,0 0 0,0 0 0,0 0 0,0 0 0,0 0 0,0 0 0,0 1 0,0-1 0,0 0 0,0 0 0,0 0 0,0 0 0,0 0 0,0 0 0,0 1 0,0-1 0,0 0 0,0 0 0,0 0 0,0 0 0,0 1 0,-2 15-197,-5 20 309,1-15-61,1 0 0,2 1-1,0 0 1,1-1 0,1 1 0,2 27 0,0-35-1,-1-9 23,0-1 0,0 0-1,1 1 1,-1-1 0,1 0-1,2 6 1,-3-10-48,0 1 1,0-1-1,0 1 1,0-1-1,1 0 1,-1 1-1,0-1 1,0 0-1,1 1 0,-1-1 1,0 0-1,1 0 1,-1 1-1,0-1 1,1 0-1,-1 0 1,0 0-1,1 1 1,-1-1-1,1 0 0,-1 0 1,0 0-1,1 0 1,-1 0-1,1 0 1,0 0-1,0 0 11,1 0 1,-1-1-1,1 1 0,-1-1 0,0 1 0,0-1 1,1 0-1,-1 0 0,0 0 0,0 1 0,0-1 1,2-2-1,8-8 58,-1-1-1,-1 0 1,1 0-1,8-18 1,19-24-93,-1 12-106,45-40 0,-80 80 90,0 1 1,1 0 0,-1 0 0,0 0 0,1 0 0,-1 0 0,1 0 0,2-1 0,-3 2 24,-1 0 0,0 0 0,0 0 0,0 0 0,0 0 0,0 0 0,0 0 0,1 0 0,-1 0 0,0 0 0,0 0 0,0 0 0,0 0 0,0 0 0,0 0 0,1 0 0,-1 0 0,0 0 0,0 0 0,0 1 0,0-1 0,0 0 0,0 0 0,0 0 0,1 0 0,-1 0 0,0 0 0,0 0 0,0 0 0,0 0 0,0 1 0,0-1 0,0 0 0,0 0 0,0 0 0,0 0 0,0 0 0,0 0 0,0 1 0,-2 10-168,-14 43 93,-11 61 0,11-38 181,12-62 3,2-9-32,0-1 0,1 1 0,0-1 0,0 10 0,2-13 104,3-6-17,7-12 72,12-19-212,2 2 0,1 0 0,1 1 0,43-37 1,-58 60-109,0 0 1,19-10 0,-11 7-261,-42 67-24,21-52 381,-12 27 48,1 2 0,-15 62 0,26-90-45,0 0 0,1 1 0,0-1 0,-1 1 0,2-1 0,-1 5 0,1-8-2,-1 0-1,0 0 1,0 1 0,1-1 0,-1 0-1,0 0 1,1 0 0,-1 0 0,1 0-1,0 0 1,-1 0 0,1 0-1,0 0 1,0 0 0,0 0 0,-1 0-1,1 0 1,0-1 0,0 1 0,0 0-1,0-1 1,0 1 0,0-1-1,1 1 1,0 0 0,3 0 30,-1-1 0,1 1 0,-1-1-1,1 0 1,-1 0 0,1-1 0,-1 1 0,1-1 0,-1 0 0,0 0 0,7-3-1,4-2 4,27-15-1,-5 0 117,0 0 1,63-52-1,12-37-185,-108 105-26,0 0 0,0 0-1,4-8 1,1-2-294,-8 11 119,-2 3 7,-11 10-135,-6 12 311,0 0 0,2 1 1,-20 36-1,-31 82 288,57-116-226,-8 33 1,15-49-19,1 1 0,1-1 0,0 1 0,0-1 0,1 1 0,0 0 0,2 16 0,-2-24 31,0 1 0,0 0 1,1 0-1,-1 0 1,1-1-1,-1 1 1,1 0-1,0-1 0,0 1 1,-1 0-1,1-1 1,0 1-1,1-1 1,-1 1-1,0-1 1,0 0-1,3 3 0,-3-4-4,0 0-1,0 1 1,0-1-1,0 0 1,1 0-1,-1 1 1,0-1-1,0 0 0,0 0 1,0 0-1,0 0 1,0-1-1,0 1 1,0 0-1,0 0 0,0-1 1,1 1-1,-1 0 1,0-1-1,-1 1 1,3-2-1,2-1 35,-1-1 0,1 0 0,-1 1 0,0-2 0,0 1 0,0 0 0,0-1 0,5-9 1,3-9-20,-2 0 1,0-1-1,8-33 1,-7 20-6,-3 13 4,7-21-162,-1-1 0,12-86 1,-25 131 82,-1 0 0,0 0 0,0 1 0,0-1 0,0 0 0,0 0 0,0 0 0,0 0 0,0 1 0,0-1 1,0 0-1,0 0 0,0 0 0,0 1 0,-1-1 0,1 0 0,0 0 0,-1 1 0,1-1 0,-1-1 0,-6 6-324,-2 11 259,-8 23-5,-19 59 0,15-37 65,-161 352-202,109-259 471,48-98-146,-117 228 231,131-265-138,-1-1 0,0 0 0,-24 25 0,32-37-100,-1-1 0,1 1 0,-1-1 0,0 0 0,-1-1 0,1 1 0,0-1 0,-1 0 0,-8 3 0,12-5-49,0 0 1,-1-1-1,1 1 0,0-1 1,-1 0-1,1 0 0,-1 0 0,1 0 1,0 0-1,-1 0 0,1 0 0,0-1 1,-1 1-1,1-1 0,0 0 1,0 0-1,-1 0 0,1 0 0,0 0 1,0 0-1,0 0 0,0-1 0,0 1 1,1-1-1,-1 1 0,-2-4 1,-1 0 20,1-1 0,0 0 0,0 0 0,1 0 0,-1 0 0,1 0 0,-3-12 1,0-3-5,1-1 1,1 0 0,1 0 0,1 0 0,2-43 0,0 54-31,0-12-42,0 0-1,2-1 0,1 2 1,1-1-1,1 0 0,1 1 1,14-36-1,-10 36-649,1 1 0,26-37 0,-28 45-920,1 1-1,21-20 1,0 10-505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06:22.6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59 53 8736,'-27'-39'3936,"17"30"-3424,7 4-352,3 10-192,-5-5-384,0 4 192,-3 1-1632,8 6 1024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06:22.9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13 141 10144,'-13'-8'4576,"63"-12"-3968,3 8 991,10 4-991,45-12 608,0 4-704,50-4-128,-10 3-256,10 5-32,-14 9-32,-6-2-480,-20 10 224,3-2-4703,-13 9 2687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06:26.1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340 222 1984,'18'16'1360,"-16"-14"-843,1 0-1,-1-1 1,0 1 0,0 0-1,0 0 1,0 0 0,5 3 5017,-7-5-5441,0-13 1913,-2-14-872,0 16-1001,-1 0 0,0 1 0,0 0 0,-1 0 0,0 0 0,-1 0 0,0 1 0,-1-1 0,0 1 0,0 0 0,-1 1 0,0 0 1,0 0-1,-1 0 0,0 1 0,0 0 0,-1 1 0,0 0 0,0 0 0,-16-7 0,20 11-154,-1 0 1,1 0-1,-1 1 0,1-1 1,-1 1-1,0 0 0,0 1 1,1-1-1,-1 1 0,0 1 1,0-1-1,0 1 0,1 0 1,-1 0-1,0 0 0,1 1 1,-1 0-1,1 0 0,0 0 1,0 1-1,0 0 0,-8 5 1,5-2 21,0 1-1,0 0 1,1 0 0,0 1 0,0 0 0,1 0 0,0 0 0,1 1 0,-1 0 0,2 0 0,-7 15 0,8-12 22,-1 0 0,1 0 0,1 0 0,0 0 0,1 0 0,0 1 1,1-1-1,1 1 0,0-1 0,0 0 0,1 1 0,1-1 0,0 0 0,0 0 0,1-1 0,8 15 0,-5-12 27,0 0 1,1-1-1,1 0 0,0-1 0,0 0 1,2-1-1,-1 0 0,1 0 0,1-1 1,0 0-1,0-1 0,24 12 0,-24-14 87,1-1 1,-1-1-1,1-1 0,0 0 0,1 0 0,-1-1 0,16 1 0,-18-3-49,-1-1 0,1 0 1,0-1-1,-1 0 0,1-1 0,-1 0 0,1 0 1,-1-1-1,15-7 0,2-2-16,-1-1-1,0-2 1,0-1 0,-2 0 0,0-2-1,-1-1 1,-1-1 0,35-40-1,-35 33-197,42-54 186,-58 72-63,0-1 0,-1 0 0,0 0 0,-1 0 0,0 0 0,0-1 0,2-13 0,-5 18 17,0 1-26,0 0 0,0-1 0,0 1 0,3-5 0,-3 8 6,0 0 0,0 1 0,0-1 0,0 0 1,0 0-1,1 1 0,-1-1 0,1 1 0,-1-1 0,1 1 1,0 0-1,-1 0 0,1 0 0,2-2 0,11-5 10,-8 4 25,1 1 0,12-6 0,4 1-14,-14 4-37,1 0 0,0 1 0,0 0 0,1 1 0,15-1 0,-25 3 11,0 0 0,-1 0 0,1 0 1,-1 0-1,1 1 0,-1-1 0,1 1 1,-1-1-1,1 1 0,-1 0 0,1-1 1,-1 1-1,0 0 0,0 0 0,1 0 1,-1 0-1,0 0 0,0 0 0,0 0 1,0 0-1,0 1 0,0-1 0,0 0 1,0 1-1,-1-1 0,1 0 0,0 1 1,0 2-1,1 2 3,-1 0 1,0 0-1,0 0 1,0 0-1,-1 9 0,-7 82 18,1-34 156,2-12-35,-2 24-69,6-65-39,0 0-1,1 0 0,1 0 0,-1-1 0,5 16 0,-5-24 1,-1 1 0,0 0 1,1-1-1,0 1 0,-1 0 1,1-1-1,0 1 0,0-1 1,0 1-1,0-1 1,0 0-1,0 1 0,0-1 1,0 0-1,1 0 0,-1 0 1,1 0-1,-1 0 0,0 0 1,1 0-1,0 0 0,-1 0 1,1-1-1,-1 1 0,1-1 1,0 1-1,-1-1 0,1 0 1,0 1-1,0-1 1,-1 0-1,1 0 0,0 0 1,0 0-1,-1-1 0,3 0 1,5-1 24,0-1 1,0 0 0,0-1-1,0 0 1,-1 0 0,10-8-1,47-36 132,-49 35-119,40-28-44,-38 28-345,18-16-1,-42 41 240,1-4 79,0 0 1,1 1 0,0-1-1,0 1 1,1 0 0,-3 14-1,6-20 10,-2 6 29,1-1 0,0 1-1,1 15 1,0-21-31,0-1-1,1 1 1,0 0-1,-1 0 1,1 0-1,0-1 1,0 1-1,0-1 1,1 1-1,-1 0 1,1-1-1,-1 0 1,1 1-1,0-1 1,4 4-1,0-1 51,-1 0 0,1-1 0,1 0 0,-1 1 0,1-2 0,0 1 0,0-1 0,0 0 0,0-1 0,0 0 0,0 0 0,1 0 0,-1-1 0,1 0 0,0 0 0,-1-1 0,15-1 0,-17 1-15,0 0 0,0-1 1,0 1-1,0-1 0,-1 0 0,1 0 1,0-1-1,-1 1 0,1-1 0,-1 0 0,1-1 1,3-2-1,-4 3 2,-1-1-1,0 1 1,0-1-1,0 0 1,-1 0-1,1 0 1,-1-1 0,0 1-1,0-1 1,0 1-1,0-1 1,1-4 0,-1 4-29,-2-1 1,1 1-1,-1 0 1,1-1-1,-1 1 1,0-1-1,-1 1 1,1-1-1,-1 1 1,0-1-1,-2-5 1,1 2-33,-1 1-1,0 0 1,-1-1 0,0 1 0,0 1-1,0-1 1,-1 1 0,0-1 0,0 1-1,0 0 1,-11-7 0,13 10 9,0 1-1,0-1 1,0 1 0,-1 0 0,1 0 0,-1 1-1,1-1 1,-1 1 0,0-1 0,1 1-1,-1 0 1,0 1 0,0-1 0,0 1 0,0-1-1,0 1 1,0 0 0,0 1 0,0-1 0,1 1-1,-1-1 1,0 1 0,0 1 0,0-1-1,-5 3 1,1 0-34,0 0 0,1 1 0,0-1 0,0 2-1,-10 8 1,15-11 46,0-1 1,-1 1-1,1 0 0,1 0 0,-1 0 0,0 0 0,1 0 1,-1 1-1,1-1 0,0 0 0,0 1 0,1-1 0,-1 1 0,0-1 1,1 1-1,0 3 0,0-6 16,0 1 0,1-1 0,-1 0 0,0 1 0,1-1 0,-1 1 1,1-1-1,-1 0 0,1 1 0,0-1 0,-1 0 0,1 0 0,0 0 0,0 0 0,0 1 0,0-1 0,0 0 0,0-1 0,0 1 1,0 0-1,1 0 0,-1 0 0,0-1 0,0 1 0,1 0 0,-1-1 0,0 1 0,1-1 0,-1 0 0,2 1 0,5 0 52,0 1-1,1-1 0,14-1 0,-23 0-62,13 0 40,-1 0 1,1-1-1,0-1 0,-1 0 0,1-1 1,-1 0-1,0-1 0,14-6 1,-11 2 2,-1 0 1,0-1 0,-1-1-1,0 0 1,0 0 0,-1-1-1,-1-1 1,20-24 0,-2-7 54,36-67 1,-44 73-108,3-3-178,46-57 1,-70 97 170,0 0 0,1-1 0,-1 1 1,0-1-1,0 1 0,1 0 1,-1-1-1,1 1 0,-1 0 0,0-1 1,1 1-1,-1 0 0,1 0 1,-1-1-1,1 1 0,-1 0 0,0 0 1,1 0-1,-1-1 0,1 1 1,-1 0-1,2 0 0,-2 0 7,1 1-1,-1-1 1,0 0 0,1 0-1,-1 1 1,1-1 0,-1 0-1,0 1 1,1-1-1,-1 0 1,0 1 0,0-1-1,1 0 1,-1 1 0,0-1-1,0 1 1,0-1 0,1 1-1,-1 0 1,5 30-39,-4-23 74,8 74-35,-3 0 0,-7 101 0,0-161 137,-1 0 0,-1 0 0,-1 0 0,-12 37 0,15-56-84,0 0-1,-1-1 0,1 0 1,-1 1-1,1-1 0,-1 0 1,0 0-1,1 0 0,-4 3 1,4-4-28,0 0 0,0-1 0,-1 1 0,1 0 0,0-1 1,0 1-1,0-1 0,-1 1 0,1-1 0,0 0 0,-1 1 1,1-1-1,0 0 0,0 0 0,-1 0 0,1 0 0,0 0 0,-1 0 1,1 0-1,0-1 0,-1 1 0,1 0 0,0-1 0,-2 0 1,-3-2-9,0 0 0,1-1 0,0 1 1,0-1-1,0 0 0,0-1 0,0 1 1,1-1-1,-7-9 0,-3-7 25,-13-26 0,14 24-27,3 5-342,10 20 323,0-1 0,0 0-1,0 0 1,0 0 0,0 0 0,0 0-1,0 0 1,0 0 0,0 0 0,1 0-1,-1 0 1,0 0 0,1 0 0,-1 0-1,0 0 1,1 0 0,-1 0 0,2 1-1,12 26-166,-9-22 197,0 0-1,-1-1 0,2 0 1,-1 0-1,1 0 0,-1-1 1,1 1-1,0-2 0,1 1 1,-1-1-1,1 1 0,-1-2 1,1 1-1,0-1 0,10 2 1,-4-2 27,1 0 1,-1-1 0,0-1-1,0 0 1,0-1 0,0-1-1,24-5 1,-18 2 56,-1-1 1,0 0-1,0-2 0,0 0 1,16-11-1,-17 8-42,-1 0 1,0-2 0,-1 0-1,-1-1 1,20-23-1,-18 18-48,-2-1-1,24-41 0,16-46 13,-36 62-140,4-7-140,-9 22-9,-8 52-316,5 152 425,-7-94 165,-1-36 51,-3 0-1,-9 67 1,10-105-25,-1 1 1,-1-1-1,1 0 0,-1 1 1,0-1-1,-1 0 0,1 0 1,-7 10-1,8-15 0,0 0-1,0 0 1,0 0 0,0 0-1,0 0 1,-1 0-1,1 0 1,0-1 0,-1 1-1,1 0 1,-1-1-1,1 1 1,0-1-1,-1 1 1,1-1 0,-4 0-1,2 1 0,0-2-1,0 1 0,-1 0 1,1-1-1,0 1 0,0-1 1,-6-2-1,-3-2 5,0-1 0,1 0-1,-13-9 1,15 9 16,-9-6 56,-28-23 0,42 27-163,4 8 49,0 0 0,0-1 0,0 1 0,0 0 0,0 0 0,0 0 1,0-1-1,0 1 0,0 0 0,0 0 0,0 0 0,0-1 0,0 1 1,0 0-1,0 0 0,0 0 0,0 0 0,0-1 0,0 1 1,0 0-1,0 0 0,0 0 0,1-1 0,-1 1 0,0 0 0,0 0 1,0 0-1,0 0 0,0 0 0,0 0 0,1-1 0,-1 1 0,0 0 1,0 0-1,0 0 0,0 0 0,1 0 0,-1 0 0,0 0 1,0 0-1,0 0 0,1 0 0,-1 0 0,0 0 0,0 0 0,1 0 1,10 1-37,1 0 1,0 1 0,17 6 0,-5-2 78,9 4 251,39 16 0,7 2-1689,-23-15-5831,-39-9 3866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06:30.2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1231 2560,'0'0'832,"13"4"1328,-6 0-98,1-1 0,-1 0 1,12 3-1,-16-5-1781,0-1 0,1 1 0,-1-1 0,0 0 0,1 0 0,-1 0 0,0 0 0,1 0 0,-1-1 0,0 0 0,6-1 0,-3-1-87,-1 0 1,1 0 0,0 0-1,-1-1 1,0 1-1,0-2 1,0 1-1,0 0 1,0-1 0,-1 0-1,0 0 1,0 0-1,5-10 1,3-7 76,-1 0 1,10-32-1,-10 24 4,21-68-77,-22 64-165,1-1 1,18-33 0,-19 46-71,20-28 1,-25 44-30,-1 0-1,1 0 0,0 0 1,1 1-1,0-1 1,-1 1-1,2 1 0,9-7 1,-14 10 43,0 0 0,0 0 0,0 1 1,1-1-1,-1 1 0,0-1 0,0 1 0,0 0 1,0 0-1,1 0 0,-1 0 0,0 0 0,0 0 1,0 1-1,0-1 0,0 1 0,0-1 0,1 1 1,-1 0-1,-1 0 0,1 0 0,0 0 0,0 0 1,0 1-1,0-1 0,-1 0 0,1 1 0,-1-1 1,2 3-1,4 4-21,0 0 1,-1 0-1,0 1 1,9 16-1,-5-4 42,-2 0 0,0 0-1,-1 1 1,-1-1-1,-1 1 1,-2 1-1,0-1 1,-1 1 0,-1-1-1,-3 42 1,0-53 68,1 1 0,-2-1 0,1 0 1,-1 0-1,-1 0 0,0 0 0,-1 0 1,-9 15-1,11-21-19,-1 0 1,0 0-1,0 0 1,0-1-1,0 1 1,-1-1-1,0 0 1,0-1-1,0 1 1,0-1-1,0 0 1,-1 0-1,1-1 0,-1 1 1,0-1-1,0 0 1,-10 1-1,2-1 2,0-1-1,0 0 0,0-1 1,-22-2-1,27 1-32,0-1 0,0 0-1,0 0 1,1-1 0,-1 0 0,1 0 0,-16-10-1,5-1 6,18 14-30,1-1-1,-1 1 1,1-1 0,0 1-1,-1 0 1,1-1 0,-1 1 0,1-1-1,0 1 1,-1-1 0,1 1-1,0-1 1,-1 1 0,1-1-1,0 1 1,0-1 0,0 1-1,-1-1 1,1 0 0,0 1 0,0-1-1,0 1 1,0-1 0,0 0-1,0 1 1,0-1 0,1 0-1,16 1-96,26 5-1,-5 0 171,1-1 0,0-2 0,0-2 0,-1-1 0,1-2 0,0-2 0,-1-2 0,0-1 0,55-19 0,-13-8 181,-49 16-142,-21 12-56,-9 0-15,4 1 48,-5 6-82,0 0 0,0 0 0,0 0 0,0 0 0,0 0 0,0 0 0,0 0-1,0 0 1,0 0 0,1 0 0,-1 0 0,0 0 0,0 0 0,0 0 0,0 0 0,0 0 0,0 0 0,0 0-1,0 0 1,0 0 0,0 0 0,0 0 0,0 0 0,0 0 0,0 0 0,0 0 0,0 0 0,1 0-1,-1 0 1,0 0 0,0 0 0,0 0 0,0 0 0,0 0 0,0 0 0,0 0 0,0 0 0,0 0 0,0 0-1,0 0 1,0 0 0,0 0 0,0 0 0,0 0 0,0 0 0,0 0 0,0 0 0,1 0 0,-1 0 0,0 0-1,0 0 1,0 0 0,0 0 0,0 1 0,0-1 0,0 0 0,0 0 0,0 0 0,0 0 0,0 0 0,0 0-1,0 0 1,0 0 0,0 1 18,0-8 48,3 4-70,0 1 0,-1-1 0,1 1-1,-1-1 1,1 0 0,2-5 0,11-11 108,-10 12-73,-1 0 0,1-1 0,-1 1 0,-1-1 0,1 0 0,2-8 0,19-53 176,-23 62-176,4-14-7,0-1-1,-1-1 0,-1 1 1,-1-1-1,2-41 0,-6 62-55,0 0 0,0 1 0,0-1-1,-1 0 1,1 0 0,0 1 0,-1-1-1,0 0 1,1 1 0,-1-1-1,0 0 1,0 1 0,0-1 0,0 1-1,0 0 1,0-1 0,0 1 0,-1 0-1,-1-2 1,2 2 11,0 1-1,0-1 0,0 0 1,0 1-1,0-1 0,0 1 1,0 0-1,0-1 0,0 1 1,0 0-1,0 0 1,-1 0-1,1-1 0,0 1 1,0 0-1,0 1 0,0-1 1,0 0-1,-1 0 0,1 0 1,0 1-1,0-1 0,0 0 1,0 1-1,0-1 1,0 1-1,0 0 0,-2 1 1,0 1-2,-1 0 1,1 0 0,0 1 0,0 0 0,0-1-1,1 1 1,-1 0 0,1 1 0,-3 5 0,-12 42-11,16-48 34,-8 28-3,2 0-1,1 1 1,-3 61-1,9-79 49,0 0 1,1 0-1,1 0 0,0 0 1,1 0-1,0 0 0,2-1 1,-1 1-1,2-1 0,12 24 1,-15-34 17,-1 0-1,1 0 1,0-1 0,0 1 0,1-1 0,-1 1 0,0-1 0,1 0 0,0-1 0,0 1-1,0-1 1,0 1 0,9 2 0,-6-3-2,-1 0 0,1 0 0,0-1 0,0 0-1,0-1 1,0 0 0,0 0 0,11-1 0,4-3 43,1-2 0,-1 0 0,0-1 0,33-16 0,-41 17-94,0-1 0,0 0 0,-1-1 0,-1-1 0,1 0 0,-1 0 0,-1-1 0,0-1 0,15-17 0,19-30-65,64-108 0,-107 162 23,1 0-1,-1 0 1,1 0-1,0 1 0,0-1 1,1 1-1,-1 0 1,1 0-1,6-5 1,-8 8 24,-1-1 1,0 0-1,0 1 1,1-1-1,-1 1 1,1-1-1,-1 1 1,1 0-1,-1 0 1,0-1-1,1 1 1,-1 0-1,1 0 1,-1 0-1,1 1 1,-1-1-1,1 0 1,-1 0-1,0 1 1,1-1 0,-1 1-1,1-1 1,-1 1-1,0 0 1,0 0-1,1-1 1,-1 1-1,0 0 1,0 0-1,0 0 1,0 0-1,0 0 1,1 2-1,3 4-11,5 4-6,-9-8 249,-4-4 304,-3 0-553,0 1 0,0 0 0,1 0 0,-1 0 0,0 1 0,0 0 0,-9 3 0,9-2 3,0 1 0,1 0 0,0 1 0,-1-1 0,1 1 0,0 0-1,1 0 1,-1 1 0,1 0 0,0-1 0,-6 10 0,1 0-28,1 0 1,0 0-1,-7 20 0,9-18 66,-2 2-56,1 0 0,1 1 0,-5 28 1,10-42 60,0 0 0,1 0 0,0 0 0,0 0 0,0 0 1,0 0-1,1 0 0,0 0 0,0 0 0,0 0 1,1-1-1,0 1 0,-1 0 0,2-1 0,-1 1 0,0-1 1,1 0-1,5 7 0,-5-7 4,0-1 1,1 0-1,-1 0 0,1 0 1,-1 0-1,1-1 0,0 1 1,0-1-1,0 0 0,0 0 1,0 0-1,0-1 0,1 0 1,-1 0-1,1 0 0,-1 0 1,1 0-1,-1-1 0,1 0 1,-1 0-1,1 0 0,-1-1 1,1 1-1,-1-1 0,1 0 1,-1 0-1,0-1 0,1 1 1,-1-1-1,0 0 0,4-3 1,105-67 330,-97 61-305,51-37 3,-3-2 1,110-111-1,-135 119 32,65-93 1,-87 107-59,-2 0 0,-1-2 1,-1 0-1,11-41 1,24-129-100,-21 78-36,-20 95 76,-1 6-91,-1-1 1,-1 1-1,2-39 0,-5 60 111,-1 0 1,0-1-1,0 1 0,0 0 0,0 0 0,0-1 1,0 1-1,0 0 0,0 0 0,0-1 0,0 1 1,0 0-1,0-1 0,0 1 0,0 0 0,0 0 0,0-1 1,0 1-1,0 0 0,0 0 0,-1-1 0,1 1 1,0 0-1,0 0 0,0 0 0,0-1 0,0 1 1,-1 0-1,1 0 0,0 0 0,0-1 0,0 1 1,-1 0-1,1 0 0,0 0 0,-1 0 0,-7 9-265,-1 8 226,1 0 0,1 0 0,1 1 1,0 0-1,-5 28 0,6-22 30,-22 114-66,3-7 153,9-56-54,2 0 1,-2 80-1,14-130-11,-1 23 62,6 83 1,-3-125 3,-1-1-1,1 0 0,0 1 0,1-1 0,0 0 1,-1 0-1,2 0 0,-1 0 0,0 0 1,1-1-1,5 7 0,-8-11-52,1 1 0,-1-1-1,1 0 1,-1 1 0,1-1 0,0 0 0,-1 1 0,1-1-1,0 0 1,-1 0 0,1 0 0,0 0 0,-1 0 0,1 0 0,0 0-1,-1 0 1,1 0 0,0 0 0,-1 0 0,1 0 0,0 0-1,-1-1 1,1 1 0,0 0 0,-1 0 0,1-1 0,0 1-1,-1 0 1,1-1 0,-1 1 0,1-1 0,-1 1 0,1-1-1,-1 1 1,1-2 0,16-20 88,-16 20-73,49-79 144,22-33-175,-66 105 5,0 1-114,0 0-1,1 0 1,13-11-1,-20 19 104,0 0 1,0 0-1,0 0 0,1 0 0,-1 0 0,0 0 0,0 0 1,0 0-1,1 0 0,-1 0 0,0 0 0,0 0 0,0 0 1,0 0-1,1 0 0,-1 0 0,0 0 0,0 1 1,0-1-1,0 0 0,1 0 0,-1 0 0,0 0 0,0 0 1,0 0-1,0 1 0,0-1 0,0 0 0,0 0 0,0 0 1,1 0-1,-1 1 0,0-1 0,0 0 0,0 0 0,0 0 1,0 1-1,0-1 0,0 0 0,0 0 0,0 1 1,2 8-38,1 26 18,-3-28 11,0-1-1,1 1 0,0-1 0,0 1 1,0-1-1,3 8 0,1-1 45,0-1-1,1 1 1,10 16-1,-13-25 6,-1-1-1,1 1 1,0-1-1,0 0 1,0 0-1,1 0 1,-1 0-1,1 0 0,-1-1 1,1 1-1,0-1 1,0 0-1,0-1 1,7 3-1,-4-2-9,-1-2 0,0 1 0,1-1 0,-1 0-1,1 0 1,-1 0 0,0-1 0,1 0 0,-1 0 0,0-1-1,8-3 1,6-3 22,36-19-1,-30 12-75,43-35 0,-38 27 34,-3-4-147,-39 43 3,2 1 0,-1 0-1,-9 28 1,13-30 152,1 1 1,0 0-1,2 0 1,-1 1-1,2-1 1,-1 19-1,4-32 8,-1 0-1,0 0 1,1 0 0,-1 0 0,1 0 0,0 0-1,0 0 1,0 0 0,1 0 0,-1 0-1,1 0 1,-1 0 0,1-1 0,0 1 0,0-1-1,2 3 1,-2-4-9,-1 0-1,0 0 1,0 0 0,0 0-1,0-1 1,1 1-1,-1 0 1,0-1 0,1 1-1,-1 0 1,1-1 0,-1 0-1,1 1 1,-1-1-1,0 0 1,1 0 0,-1 0-1,1 0 1,-1 0 0,1 0-1,-1 0 1,1 0-1,-1-1 1,1 1 0,-1-1-1,1 1 1,-1-1 0,0 1-1,1-1 1,-1 0-1,0 0 1,0 1 0,0-1-1,2-2 1,0 0 13,0-1 0,0 1 0,-1-1-1,1 1 1,-1-1 0,0 0 0,0 0 0,0 0 0,-1 0 0,2-8 0,8-43-6,-11 54-19,3-18-14,-1 1 0,-1-1 0,-1 0 0,-1 0 0,0 1 0,-2-1 0,0 1 0,-7-24 0,8 37-5,1 0 1,-1 1-1,0-1 1,0 1-1,-1 0 1,0 0-1,1 0 1,-5-4-1,6 6 16,-1 0 0,0 1 0,1-1 0,-1 1 0,0-1-1,0 1 1,0 0 0,0 0 0,-1 0 0,1 0 0,0 0-1,0 0 1,-1 0 0,1 1 0,0-1 0,-1 1-1,-3 0 1,6 0 3,-1 0-1,0 0 0,0 0 0,0 0 1,0 0-1,0 0 0,0 1 1,1-1-1,-1 0 0,0 1 0,0-1 1,0 1-1,0-1 0,1 1 1,-1-1-1,0 1 0,0 0 1,0-1 1,1 1 0,0-1 0,0 0 0,0 0 0,0 0 0,0 1 0,0-1 0,0 0 0,0 0 0,0 1 0,0-1 0,0 0 0,-1 0 0,1 1 0,0-1 1,1 0-1,-1 0 0,0 1 0,0-1 0,0 0 0,0 0 0,0 1 0,0-1 0,0 0 0,0 0 0,0 1 0,10 6-15,4-2 58,0 0 1,1-1 0,-1 0-1,21 2 1,-17-5-54,-1-1 1,1-1-1,18-3 1,-23 2 1,-1 1 1,1 0 0,0 0-1,-1 2 1,1-1 0,0 2-1,-1-1 1,14 5 0,-22-5 5,-1 1-1,0 0 1,1 0 0,-1 0 0,0 0 0,0 0 0,0 1 0,0-1 0,0 1 0,-1 0 0,1 0 0,-1 0 0,0 0 0,1 0 0,-2 0-1,1 1 1,0-1 0,-1 1 0,1-1 0,-1 1 0,0 0 0,1 6 0,0 6-13,0 0 1,-1 0-1,-2 32 0,0-27 32,1-6 16,-1 0 0,0 0 0,-1 0 0,-1 0 0,-5 16 0,6-25-25,0 0 0,1 0 0,0 1 0,0-1 1,0 0-1,0 0 0,1 0 0,1 8 0,-1 5 276,19-44 517,42-52-528,-15 20-256,-26 31-100,1 1 1,47-45-1,-65 69 59,-1-1 0,1 0-1,-1 0 1,1 1 0,0 0-1,0-1 1,-1 1 0,1 0-1,0 0 1,0 1 0,5-2 0,-6 2 7,0 0 1,0 0 0,-1 0 0,1 0-1,0 0 1,0 1 0,0-1 0,-1 0-1,1 1 1,0 0 0,-1-1 0,1 1 0,0 0-1,-1 0 1,1 0 0,-1 0 0,1 0-1,-1 0 1,0 0 0,1 0 0,1 3 0,46 66 298,-13-18-253,-29-42-27,0-1 0,14 14 0,-18-21 10,-1 0 1,0 0-1,1 0 0,-1 0 0,1 0 0,0-1 0,0 1 0,-1-1 1,1 0-1,0 0 0,0 0 0,0 0 0,0 0 0,5 0 1,-7-1-273,-1 0 0,1 0 1,0 0-1,-1 0 1,1 0-1,0 0 1,-1 0-1,1 0 0,0-1 1,-1 1-1,1 0 1,0 0-1,-1-1 1,1 1-1,0-1 0,-1 1 1,1 0-1,-1-1 1,1 1-1,-1-1 1,1 1-1,-1-1 0,1 1 1,-1-1-1,1 0 1,-1 1-1,0-1 1,1 1-1,-1-1 0,0 0 1,0 1-1,0-1 1,1-1-1,-1 0-421,0 1 1,0-1-1,0 0 0,0 0 1,0 0-1,-1 0 0,1 0 1,0 0-1,-1 0 0,0 1 1,-1-4-1,-6-11-2827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06:30.5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51 29 7552,'-37'-20'3424,"29"15"-2976,3 1-32,10 8-320,-2-4 32,10 0-64,6 0-320,-1 5 128,-5-5-928,6 0 576,-6 0-2176,0 3 1472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06:30.9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67 5056,'0'-1'78,"0"1"0,0 0-1,-1-1 1,1 1 0,0 0 0,0-1 0,0 1 0,0-1 0,0 1 0,0 0-1,0-1 1,0 1 0,0-1 0,0 1 0,0 0 0,0-1 0,0 1 0,0-1-1,0 1 1,1 0 0,-1-1 0,0 1 0,0 0 0,0-1 0,1 1-1,-1 0 1,0-1 0,13-2 1791,-9 2-1358,259-26 8144,128 2-7071,-168 27-1544,-129 4-3237,-90-6 2790,14 2-1899,-7 4-2111,-3 5 1345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06:34.9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162 831 4064,'-2'-2'8385,"1"-11"-5196,4-17-1542,30-84-138,16-40-1184,-31 108-95,1 1-1,2 1 0,32-47 1,88-113 460,-138 198-682,5-4-45,-5 7-33,0 0 0,-1 0 0,0 0 1,1 0-1,-1-1 0,0 1 0,-1-1 0,1 0 1,-1 0-1,2-5 0,-3 15-150,0-15 793,0-15-206,0 24-378,0 0-1,0 0 1,0 0-1,0 0 1,0 0 0,-1 0-1,1 0 1,0 0-1,0 0 1,0 1 0,0-1-1,0 0 1,0 0-1,0 0 1,0 0-1,-1 0 1,1 0 0,0 0-1,0 0 1,0 0-1,0 0 1,0 0 0,0 0-1,0 0 1,-1 0-1,1 0 1,0 0 0,0 0-1,0 0 1,0-1-1,0 1 1,0 0 0,0 0-1,0 0 1,-1 0-1,1 0 1,0 0-1,0 0 1,0 0 0,0 0-1,0 0 1,0 0-1,0 0 1,0-1 0,0 1-1,0 0 1,0 0-1,0 0 1,0 0 0,0 0-1,0 0 1,0 0-1,0-1 1,0 1 0,-6 9-359,-45 83-14,-78 217 244,17 14 295,26-71 240,63-188-226,3-5 541,-52 110 1,70-167-616,1 0 0,0 1 0,-1-1 0,0 0 0,1 0 0,-1 0 0,-3 3 1,5-5-82,0 0 0,0 0 0,0 0 0,-1 0 0,1 0 0,0 0 0,0 1 0,0-1 0,-1 0 0,1 0 0,0 0 0,0 0 0,-1 0 0,1 0 0,0 0 0,0 0 0,0 0 0,-1 0 0,1 0 0,0 0 0,0 0 0,-1 0 0,1 0 0,0 0 0,0 0 0,-1 0 0,1-1 0,-4-8 326,3-8-268,0 1 1,1 0-1,1-1 0,1 1 1,0 0-1,9-30 1,-5 29-85,0-1 1,1 1 0,1 0 0,0 1-1,2 0 1,0 0 0,0 1 0,1 0-1,1 1 1,1 0 0,0 1 0,24-18-1,12-5-13,1 3-1,84-41 1,19-12 2,-115 62-58,2 0 37,-1-3 0,45-38 0,-55 39-175,-29 26 216,1 0-1,-1 0 1,0 0 0,0 0-1,0 0 1,0-1-1,0 1 1,0 0-1,0 0 1,1 0 0,-1 0-1,0 0 1,0 0-1,0 0 1,0 0-1,0 0 1,0 1-1,1-1 1,-1 0 0,0 0-1,0 0 1,0 0-1,0 0 1,0 0-1,0 0 1,0 0 0,1 0-1,-1 0 1,0 0-1,0 0 1,0 0-1,0 1 1,0-1-1,0 0 1,0 0 0,0 0-1,0 0 1,0 0-1,0 0 1,0 0-1,1 1 1,-1-1 0,0 0-1,0 0 1,0 0-1,0 0 1,0 0-1,0 0 1,0 1-1,0-1 1,0 0 0,0 0-1,0 0 1,-1 0-1,1 0 1,0 0-1,0 0 1,0 1 0,0-1-1,0 0 1,0 0-1,0 0 1,0 0-1,-1 10-58,-9 18-73,-21 43 0,-5 13 63,22-35 221,13-45-123,1 0 0,-1 0 1,1 0-1,0 0 0,0 0 0,1 0 0,-1 0 1,1 0-1,1 7 0,-1-10 0,-1 0-1,1 0 1,0 0-1,-1 0 1,1 0-1,0 0 1,-1 0 0,1 0-1,0 0 1,0-1-1,0 1 1,0 0-1,0 0 1,0-1-1,0 1 1,0-1 0,0 1-1,0-1 1,0 1-1,0-1 1,0 0-1,0 1 1,1-1 0,-1 0-1,0 0 1,0 0-1,0 0 1,1 0-1,-1 0 1,0 0 0,1-1-1,1 1 32,0-1 1,-1 1-1,1-1 0,0 0 0,-1 0 1,1 0-1,-1 0 0,0 0 1,1-1-1,-1 1 0,0-1 0,3-2 1,0-2-15,-1 0 1,0 0 0,0 0 0,0-1 0,-1 1 0,0-1-1,-1 0 1,1 1 0,-1-1 0,-1-1 0,2-10 0,-1-3-53,0-1 1,-3-37 0,0 55-16,1-12-83,-1 1 0,-1 0-1,-1 0 1,-7-26 0,10 40 107,-1 1 1,1 0 0,0-1-1,0 1 1,0 0-1,0-1 1,0 1-1,0 0 1,0-1-1,0 1 1,0 0 0,0 0-1,0-1 1,0 1-1,0 0 1,0-1-1,0 1 1,1 0-1,-1-1 1,0 1 0,0 0-1,0 0 1,0-1-1,0 1 1,1 0-1,-1 0 1,0-1-1,0 1 1,1 0 0,-1 0-1,0 0 1,0-1-1,1 1 1,-1 0-1,0 0 1,0 0-1,1 0 1,-1 0 0,0 0-1,1-1 1,-1 1-1,0 0 1,1 0-1,-1 0 1,0 0-1,1 0 1,-1 0 0,0 0-1,1 0 1,22 1 160,-14-1-201,-3 1 22,0-1-1,0 1 0,-1 0 0,1 1 1,0-1-1,-1 1 0,1 0 1,-1 0-1,0 1 0,0-1 1,0 1-1,0 1 0,0-1 0,6 7 1,5 5 49,-1 1-1,21 27 1,-9-9 67,5 7 53,-20-25-21,1-1 0,23 23 0,-30-33-89,0 0-1,0-1 1,0 0-1,1 0 0,0-1 1,-1 1-1,1-1 1,0-1-1,0 1 1,14 1-1,33 2-2130,-27-4 820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23:55:30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1824,'21'15'9653,"-19"-19"-9688,-1 4 28,-1 0 0,0 0 0,0-1 0,0 1 0,1 0 0,-1 0 0,0-1 0,0 1 0,0 0-1,1 0 1,-1-1 0,0 1 0,0 0 0,0-1 0,0 1 0,0 0 0,0 0 0,0-1 0,0 1 0,0 0 0,0-1 0,0 1 0,0 0-1,0-1 1,0 1 0,9 3-3603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06:37.8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1270 2912,'-13'-5'4773,"18"5"-2800,2 1-1464,0-1-1,0-1 1,-1 1-1,1-1 1,0 0-1,-1-1 0,1 0 1,-1 0-1,1 0 1,-1 0-1,0-1 1,0 0-1,0-1 0,7-4 1,-3-1-304,0 0 1,-1-1 0,1 0 0,-2 0-1,0-1 1,0 0 0,-1 0-1,9-19 1,3-13 138,15-50 1,-17 45-91,5-19 206,-13 34-354,2 1 1,20-41-1,-25 64-346,-5 9 229,-1 0 0,0 0 0,0 0 1,0 0-1,0 0 0,0-1 0,1 1 1,-1 0-1,0 0 0,0 0 0,0 0 0,0 0 1,1 0-1,-1 0 0,0 0 0,0 0 0,0 0 1,0 0-1,1 0 0,-1 0 0,0 0 1,0 0-1,0 0 0,0 0 0,1 1 0,-1-1 1,0 0-1,0 0 0,0 0 0,0 0 1,0 0-1,1 0 0,8 20-329,-8-18 369,4 14-68,-1-1 0,0 1-1,-2 0 1,1 0 0,-1 18-1,-4 82 36,-1-70 110,-3-1-1,-1 1 0,-17 57 1,22-96-31,-1 0 1,1-1-1,-1 0 1,-5 9-1,7-13-51,0-1 0,0 1 1,0-1-1,0 1 0,0-1 0,0 1 0,-1-1 1,1 0-1,0 1 0,-1-1 0,1 0 0,-1 0 1,0 0-1,1 0 0,-1 0 0,0-1 0,1 1 0,-1 0 1,0-1-1,-2 1 0,3-1-2,-1-1-1,0 0 0,0 1 1,1-1-1,-1 0 1,0 0-1,1 0 1,-1 0-1,0 0 1,1 0-1,0 0 1,-1 0-1,1-1 1,0 1-1,-1 0 1,1-1-1,0 1 1,0-1-1,-1-1 1,0-2 13,-1 1 0,0-1 0,1 0 0,0 0 0,-2-9 0,3 12-47,0 0 0,1-1-1,-1 1 1,1 0 0,0 0 0,0 0-1,0 0 1,0-1 0,0 1 0,0 0-1,0 0 1,1 0 0,-1 0 0,1-1-1,0 1 1,-1 0 0,1 0 0,0 0 0,0 0-1,0 1 1,1-1 0,-1 0 0,0 0-1,1 1 1,-1-1 0,1 1 0,-1-1-1,1 1 1,0-1 0,0 1 0,-1 0 0,1 0-1,3-1 1,3-2-4,-1 1 0,1 0 0,-1 1 0,12-3 0,25-8 53,-8-2 142,0-1 0,0-2-1,55-37 1,-48 21-81,-3-2-1,55-60 1,59-93 201,-130 155-282,-1-1 0,-2-1 1,26-61-1,31-117 37,-71 194-36,8-24-99,-3 0 1,9-47-1,-21 88 45,1 0-1,-1 0 1,1-1 0,-1 1 0,0 0 0,0 0 0,-1 0 0,1 0 0,-1 0 0,1 0 0,-1 0-1,-1-5 1,1 8 24,1-1 0,0 1 0,-1-1 0,1 1 0,-1-1-1,1 1 1,0-1 0,-1 1 0,1-1 0,-1 1 0,1-1 0,-1 1-1,0 0 1,1 0 0,-1-1 0,1 1 0,-1 0 0,0 0 0,1-1-1,-1 1 1,1 0 0,-1 0 0,0 0 0,1 0 0,-1 0-1,0 0 1,1 0 0,-1 0 0,1 0 0,-1 0 0,0 1 0,1-1-1,-1 0 1,0 0 0,0 1 0,-2 0-3,1 1 0,-1-1 1,1 0-1,0 1 0,0 0 0,-1 0 0,1-1 0,-2 4 1,-6 7-37,1 1 0,1 1 0,0-1 1,1 1-1,-8 21 0,-24 81-168,33-97 209,1-3 35,-97 363-82,86-296 329,-8 144 0,24-214-231,1 65 334,-1-70-300,1 0 0,1 0-1,0 0 1,0 0 0,0 0-1,1-1 1,5 11 0,-7-16-54,-1-1 1,1 1 0,0-1 0,0 0-1,0 1 1,0-1 0,0 0 0,0 0-1,0 0 1,0 0 0,0 0 0,1 0-1,-1 0 1,0 0 0,1 0 0,-1-1-1,0 1 1,1 0 0,-1-1 0,1 1-1,-1-1 1,1 0 0,0 1 0,-1-1-1,1 0 1,-1 0 0,1 0 0,-1 0 0,1 0-1,-1 0 1,1-1 0,0 1 0,-1-1-1,1 1 1,-1-1 0,0 1 0,2-2-1,7-3 41,-1-1 0,0-1 0,0 0 0,0 0 1,-1 0-1,7-10 0,1 2-38,-14 13-23,17-17 55,0 0 0,-1-1-1,17-26 1,-25 32-117,-1-1 0,0 0 0,-1-1 0,0 0 0,-2 0 0,8-28 0,-13 43 55,-1 1-1,0-1 0,0 1 0,0-1 1,0 1-1,0-1 0,0 1 0,0-1 1,0 1-1,0-1 0,0 1 1,0-1-1,0 1 0,0-1 0,0 1 1,0-1-1,0 1 0,0-1 1,-1 1-1,1-1 0,0 1 0,0 0 1,-1-1-1,0 1-3,1-1 0,0 1 1,-1 0-1,1 0 0,-1 0 1,1 0-1,-1 0 0,1 1 0,-1-1 1,1 0-1,0 0 0,-1 0 1,1 0-1,-1 0 0,1 1 0,0-1 1,-1 0-1,1 0 0,0 1 0,-1-1 1,-21 20-260,11-6 252,1-1 1,1 1-1,0 1 1,1 0-1,0 0 1,2 1 0,-1 0-1,2 0 1,0 0-1,1 0 1,-3 28-1,7-39 36,0 0 0,0-1-1,0 1 1,0 0-1,1 0 1,0 0 0,0 0-1,1-1 1,-1 1 0,1 0-1,0-1 1,0 1-1,0-1 1,6 7 0,-6-8 22,0-1 0,0 0 1,0 0-1,0 1 0,0-2 1,1 1-1,-1 0 0,0 0 1,1-1-1,0 0 1,-1 1-1,1-1 0,0 0 1,0 0-1,0 0 0,0-1 1,0 1-1,0-1 0,0 1 1,-1-1-1,1 0 0,0 0 1,0-1-1,0 1 1,4-1-1,-1-1-15,0 0-1,0 0 1,0-1 0,-1 1-1,1-1 1,-1 0 0,0-1 0,1 1-1,-1-1 1,-1 0 0,1-1-1,-1 1 1,1-1 0,-1 1-1,-1-1 1,1-1 0,-1 1 0,0 0-1,0-1 1,0 0 0,-1 1-1,3-9 1,-1-1-68,-1 1 0,0-1 0,-1 1 0,0-1 0,-1 0 0,-1 0 0,0 1 0,-4-22 0,3 32 28,0 0 0,0-1 0,0 1 0,0 0 0,-1 0 0,1 0 0,-1 0 0,0 0 0,-1 1 0,1-1 0,0 0 0,-7-5 0,7 7-1,0 0 0,0 1 1,0-1-1,0 1 1,-1-1-1,1 1 0,0 0 1,-1 0-1,1 0 1,-1 0-1,1 1 0,-1-1 1,1 1-1,-1-1 0,0 1 1,1 0-1,-1 0 1,1 0-1,-1 0 0,0 0 1,1 1-1,-1-1 1,-2 2-1,0 0-13,0 0 0,0 0 1,0 0-1,0 1 0,0 0 0,1 0 1,0 0-1,-1 1 0,1-1 1,0 1-1,1 0 0,-1 0 0,1 1 1,-4 5-1,3-4 23,1 0 1,-1 0 0,2 0-1,-1 1 1,1-1 0,0 1-1,0 0 1,1 0 0,-1-1-1,1 14 1,1-18 13,0 0 0,0 0 1,0 0-1,1 0 0,-1 0 0,0 0 1,1-1-1,-1 1 0,1 0 0,0 0 1,0-1-1,0 1 0,0 0 0,0-1 1,0 1-1,0-1 0,0 1 0,1-1 1,-1 0-1,0 1 0,1-1 0,-1 0 1,1 0-1,0 0 0,-1 0 0,1 0 1,0 0-1,0-1 0,-1 1 0,1-1 1,0 1-1,0-1 0,0 1 0,2-1 1,6 1 53,0-1 0,-1 0 1,1 0-1,0-1 1,13-3-1,-5 0-4,0-1 1,-1-1-1,0 0 0,0-1 1,18-11-1,75-53-26,-18 0-6,-22 14-198,-45 38 6,-24 19 159,-1 0 0,0 0 1,1 0-1,-1 0 0,0 1 1,1-1-1,-1 0 0,0 0 0,0 1 1,0-1-1,1 0 0,-1 0 0,0 1 1,0-1-1,0 0 0,1 1 1,-1-1-1,0 0 0,0 1 0,0-1 1,0 0-1,0 1 0,0-1 0,0 1 1,0-1-1,0 1 0,-1 24-38,-9 43-1,0 6 6,8-43 191,4 60 0,-1-55 158,-1-36-299,0 1 0,0-1 1,0 0-1,0 1 0,0-1 1,0 0-1,0 1 0,-1-1 1,1 0-1,0 1 0,1-1 1,-1 0-1,0 1 0,0-1 1,0 0-1,0 1 0,0-1 0,0 0 1,0 1-1,0-1 0,1 0 1,-1 1-1,0-1 0,0 0 1,0 1-1,1-1 0,-1 0 1,0 0-1,0 0 0,1 1 1,-1-1-1,0 0 0,0 0 1,1 0-1,-1 1 0,0-1 1,1 0-1,-1 0 0,0 0 1,1 0-1,-1 0 0,0 0 1,1 0-1,-1 0 0,0 0 1,1 0-1,-1 0 0,0 0 1,1 0-1,-1 0 0,0 0 1,1 0-1,-1 0 0,2-1 38,0 0 1,-1 0-1,1 0 0,-1 0 0,0 0 0,1-1 0,-1 1 0,0 0 0,0-1 0,2-2 1,11-20 135,-2-1 1,15-45-1,2-2-107,-13 36-348,2 1 0,27-42 0,-45 77 266,0 0 0,0 0 0,0 0 0,1 0 0,-1 0 1,0 0-1,0 0 0,0-1 0,0 1 0,0 0 1,0 0-1,0 0 0,0 0 0,0 0 0,0 0 0,1 0 1,-1 0-1,0 0 0,0 0 0,0 0 0,0 0 1,0 0-1,0 0 0,0 0 0,1 0 0,-1 0 0,0 0 1,0 0-1,0 0 0,0 0 0,0 0 0,0 0 1,0 0-1,1 0 0,-1 0 0,0 0 0,0 0 0,0 0 1,0 0-1,0 0 0,0 0 0,4 6-108,2 9-21,5 47-1,-8-40 173,1-1 0,1 0 0,8 22 0,-11-38-34,7 20 32,16 27-1,-21-45 0,-1-1 0,1 0 0,1 0 0,-1 0 0,1 0-1,0-1 1,0 0 0,1 0 0,7 5 0,-11-9-3,0 1 0,0-2 0,0 1 0,1 0-1,-1 0 1,0-1 0,0 1 0,0-1 0,0 0 0,1 1 0,-1-1 0,0 0 0,0 0 0,1-1 0,-1 1-1,0 0 1,0-1 0,0 1 0,1-1 0,-1 0 0,0 0 0,0 0 0,0 0 0,0 0 0,0 0 0,-1 0 0,1-1-1,0 1 1,2-3 0,3-3 33,-1 0 0,0 0-1,0 0 1,-1-1 0,8-14-1,16-37-25,28-82-1,-29 65 10,-12 20-550,-15 52 424,2-7-137,-2 11 218,-1 0 0,0 0 1,0-1-1,0 1 0,0 0 0,1 0 0,-1 0 1,0 0-1,0 0 0,0-1 0,1 1 0,-1 0 0,0 0 1,0 0-1,0 0 0,1 0 0,-1 0 0,0 0 0,0 0 1,1 0-1,-1 0 0,0 0 0,0 0 0,0 0 0,1 0 1,-1 0-1,0 0 0,0 0 0,1 0 0,-1 0 0,0 0 1,0 0-1,0 0 0,1 1 0,-1-1 0,0 0 0,0 0 1,0 0-1,1 0 0,-1 0 0,0 1 0,0-1 0,0 0 1,0 0-1,0 0 0,1 1 0,-1-1 0,6 5 45,1-1-1,0 1 0,0-1 1,1-1-1,-1 1 1,16 3-1,2 3 109,-13-7-292,-1 0-1,0-1 1,1 0 0,0-1-1,-1 0 1,16-2-1,-27 1 130,2 0-514,-1 0 1,1 1-1,-1-1 1,1 0 0,-1 0-1,1 1 1,-1-1 0,1 1-1,-1-1 1,1 1-1,-1-1 1,0 1 0,1 0-1,-1 0 1,0 0 0,0 0-1,0 0 1,0 0 0,0 0-1,0 0 1,0 0-1,0 0 1,0 1 0,0-1-1,1 2 1,7 13-3790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06:39.1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323 21 2144,'2'-3'359,"11"-14"6380,-10 17-5527,4 1 2926,-10 11-2107,-7 8-1507,0 0-1,-1-1 1,-24 31-1,-4 6-147,-13 24 8,5-11 146,-41 85 1,79-136-432,1 1 0,0 1 1,2-1-1,0 1 0,1 1 0,1-1 0,1 1 1,1-1-1,0 33 0,4-24 56,0 0 0,2-1 0,1 1-1,2-1 1,18 52 0,-18-63-50,1 0-1,1 0 1,0-1 0,1-1-1,1 1 1,0-1-1,1-1 1,1 0 0,0-1-1,20 15 1,-23-20-9,16 13 206,1-2 0,34 18 1,-60-36-261,0-1 1,1 1 0,-1-1 0,1 1 0,-1-1-1,1 1 1,-1-1 0,1 0 0,-1 1 0,4-1 0,-5 0-131,1-1 1,0 1 0,-1 0 0,1 0 0,0 0 0,-1 0 0,1-1 0,-1 1 0,1 0 0,0-1 0,-1 1 0,1 0 0,-1-1 0,1 1 0,-1-1 0,1 1 0,-1-1 0,1 0 0,0-1-604,0-1-1,0 1 0,0 0 1,0-1-1,-1 1 0,1-1 1,-1 0-1,1 1 0,-1-1 1,0 1-1,0-4 0,0-7-2534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06:39.5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4 5824,'-6'-4'3835,"7"6"-3464,0 0 1,0-1-1,0 1 1,0 0-1,0 0 1,0 0-1,-1 0 1,2 3-1,2 68 1646,-2 0 0,-12 99 0,2-26-1215,6 47-423,4-138-118,-7 87 1,5-110-94,2-20-2254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06:39.9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42 3808,'-2'-20'1227,"2"19"-1196,-1 0 1,1 1 0,0-1 0,0 1-1,0-1 1,0 1 0,0-1 0,1 0-1,-1 1 1,0-1 0,0 1 0,0-1 0,0 1-1,1-1 1,-1 1 0,0-1 0,0 1-1,1-1 1,-1 1 0,0-1 0,1 1 0,-1-1-1,1 1 1,0-1 0,0 0 219,-1 1-136,0-1-1,0 1 1,0 0 0,0-1-1,1 1 1,-1 0 0,0-1 0,0 1-1,0 0 1,0 0 0,1-1-1,-1 1 1,0 0 0,0 0 0,1-1-1,-1 1 1,0 0 0,0 0-1,1 0 1,-1-1 0,0 1 0,1 0-1,-1 0 1,0 0 0,0 0-1,1 0 1,-1 0 0,0 0 0,1 0-1,-1 0 1,1 0 0,6 8 1595,-5-4-1469,-1-1 0,0 1 0,0 0-1,0 0 1,0 4 0,-4 227 4838,-1-165-4291,0 17-73,-1 169 436,6-74-830,-2-104 238,-1-63-1049,2-15 427,0 0-1,0 0 1,0 0 0,0 0 0,-1 1 0,1-1-1,0 0 1,0 0 0,0 0 0,0 0 0,0 0 0,0 0-1,-1 0 1,1 0 0,0 0 0,0 1 0,0-1 0,0 0-1,-1 0 1,1 0 0,0 0 0,0 0 0,0 0 0,0 0-1,-1 0 1,1 0 0,0 0 0,0 0 0,0 0 0,-1 0-1,1-1 1,0 1 0,0 0 0,0 0 0,0 0 0,0 0-1,-1 0 1,1 0 0,0 0 0,0 0 0,0 0 0,0-1-1,0 1 1,0 0 0,-1 0 0,1 0 0,0 0 0,0 0-1,0-1 1,0 1 0,0 0 0,0 0 0,0 0 0,0 0-1,0-1 1,0 1 0,0 0 0,-4-4-1814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06:40.3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55 6048,'0'0'138,"-1"-1"0,1 1 0,0 0 0,-1 0 0,1-1 0,-1 1 0,1 0 0,-1-1 0,1 1 0,0 0 0,-1-1 0,1 1 0,0-1 1,-1 1-1,1 0 0,0-1 0,0 1 0,-1-1 0,1 1 0,0-1 0,0 1 0,0-1 0,0 1 0,0-1 0,0 1 0,-1-1 0,1 1 0,0-1 0,1 1 0,-1-2 0,1 1 431,0 1 1,1-1-1,-1 0 0,0 0 0,1 1 0,-1-1 0,1 1 0,-1 0 0,3-1 0,2-1-491,37-8 1763,52-6 0,-64 12-1843,-1 2-1,1 2 0,0 1 0,59 8 1,-86-8-540,-1 0 1,1-1 0,0 2-1,0-1 1,0 0 0,-1 1 0,6 2-1,4 5-1964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06:41.2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82 129 2912,'-1'-11'843,"0"10"-706,1 1 1,0-1-1,0 1 1,0-1 0,0 0-1,0 1 1,0-1 0,0 0-1,0 1 1,0-1-1,0 1 1,0-1 0,0 1-1,1-1 1,-1 0 0,0 1-1,0-1 1,1 1 0,-1-1-1,0 1 1,1-1-1,-1 1 1,0-1 0,1 1-1,-1-1 1,1 1 0,-1 0-1,1-1 1,-1 1-1,1-1 1,0 0 30,15-12 3383,23-18-1,-42 34-2562,-26 17-40,28-19-900,0 0-1,0-1 1,-1 1-1,1-1 1,0 1-1,0-1 1,0 1 0,-1-1-1,1 1 1,0-1-1,-1 0 1,1 0-1,0 0 1,0 0 0,-1 0-1,1 0 1,0 0-1,-1 0 1,1 0 0,0-1-1,0 1 1,-1-1-1,1 1 1,-2-2-1,2 1-20,0 0-1,-1 0 1,2-1-1,-1 1 0,0 0 1,0-1-1,0 1 0,0-1 1,1 1-1,-1-1 1,1 1-1,-1-1 0,1 0 1,0 1-1,0-1 1,0 1-1,-1-1 0,1 0 1,1 1-1,-1-1 0,0 0 1,0 1-1,1-1 1,-1 1-1,1-3 0,1-2-201,1 0-1,0-1 1,7-11 0,-10 17 126,0 1 37,0 0 0,1 0 0,-1 0 0,0 0 0,0 0 0,0 0 0,0 0 0,0-1 0,0 1 0,0 0 0,0 0 0,0 0 0,0 0-1,0 0 1,0 0 0,0 0 0,0 0 0,0 0 0,0 0 0,0 0 0,0 0 0,0 0 0,1 0 0,-1 0 0,0 0 0,0 0 0,0 0-1,0 0 1,0 0 0,0 0 0,0 0 0,0 0 0,0 0 0,0 0 0,0 0 0,0 0 0,1 0 0,-1 0 0,0 0 0,0 0 0,0 0 0,0 0-1,0 0 1,0 0 0,0 0 0,0 0 0,0 0 0,0 0 0,0 0 0,0 0 0,1 0 0,-1 0 0,2 6-247,-1 8 117,-1-12 173,-1 0 0,1-1-1,-1 1 1,0 0 0,1 0-1,-1 0 1,0-1-1,0 1 1,-1 0 0,1-1-1,0 1 1,-3 2-1,4-4-7,-1 1 0,1-1 0,-1 0 0,1 0 0,0 1 0,-1-1 0,1 0 0,-1 0 0,1 0 0,-1 1 0,1-1 0,-1 0 0,1 0 0,-1 0 0,1 0 0,-1 0 0,1 0 0,-1 0 0,1 0 0,-1 0 0,0-1 0,0 1 27,1 0 1,-1-1-1,0 1 1,1-1-1,-1 0 0,0 1 1,1-1-1,-1 1 0,1-1 1,-1 0-1,1 1 1,-1-1-1,1 0 0,-1 0 1,1 0-1,-1-1 0,1 1-56,0-1 0,-1 0-1,1 0 1,0 0-1,0 0 1,1 1 0,-1-1-1,1-2 1,-1 3-6,0 1-1,0 0 1,0-1-1,0 1 1,0 0 0,0-1-1,0 1 1,0 0 0,0 0-1,0-1 1,0 1-1,0 0 1,1-1 0,-1 1-1,0 0 1,0 0-1,0-1 1,0 1 0,1 0-1,-1 0 1,0 0 0,0-1-1,1 1 1,-1 0-1,0 0 1,0 0 0,1 0-1,-1-1 1,0 1 0,0 0-1,1 0 1,-1 0-1,0 0 1,1 0 0,-1 0-1,0 0 1,1 0 0,-1 0-1,0 0 1,0 0-1,1 0 1,-1 0 0,0 0-1,1 0 1,-1 0-1,0 0 1,1 0 0,-1 1-1,0-1 1,0 0 0,1 0-1,-1 0 1,0 0-1,0 1 1,1-1 0,-1 0-1,0 0 1,0 0 0,0 1-1,1-1 1,-1 0-1,0 1 1,7 6 198,-1 1 0,0-1-1,0 1 1,-1 1 0,0-1 0,0 1-1,-1 0 1,0 0 0,0 0-1,-1 1 1,-1-1 0,1 1 0,-2 0-1,1-1 1,-1 1 0,-1 0 0,0 0-1,0 0 1,-1 0 0,0 0 0,-1-1-1,-4 17 1,4-19-149,-5 20 97,-1 0 1,-1-1-1,-1 0 1,-27 48-1,36-73-386,0 0 0,0 1-1,0-1 1,0 0-1,0 1 1,-1-1 0,1 0-1,0 0 1,-1 0 0,1 0-1,-1 0 1,1-1 0,-1 1-1,1 0 1,-1-1-1,0 1 1,1-1 0,-3 1-1,3-1-90,0 0 0,0 0 0,0 0 0,0 0 1,0 0-1,0 0 0,0-1 0,0 1 0,0 0 0,0 0 0,1-1 0,-1 1 0,0-1 0,0 1 0,0-1 0,0 1 0,1-1 0,-1 1 0,0-1 0,1 0 0,-1 1 0,0-1 0,1 0 0,-1 0 0,1 0 0,-1 1 0,1-1 0,-1 0 0,1 0 0,0 0 0,-1-1 0,-1-13-3646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06:41.7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17 5152,'0'-1'162,"-1"0"0,0 1 0,1-1 0,-1 0 0,0 1 0,1-1 0,-1 0 0,1 0 0,-1 0 1,1 1-1,0-1 0,-1 0 0,1 0 0,0 0 0,-1 0 0,1 0 0,0-1 0,5 12 7755,11 25-6906,-12-15-470,-1 1 1,0-1-1,-2 1 1,-1 28-1,0-23-272,-14 301 1597,12-243-1613,3-62-99,-1-1 0,-1 1 0,-8 37 1,9-51-1421,1-21-3634,0-4 1189,3-3 1247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06:42.1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7 178 5216,'-1'-5'365,"-1"1"0,1 0 0,0-1 0,1 1 0,-1-1 0,1 1 0,0-1 0,0 1 0,0-1 0,0 1 0,1-1 0,0 1 1,0-1-1,0 1 0,1 0 0,-1 0 0,1-1 0,0 1 0,3-4 0,0 0 124,0 0 1,1 0-1,0 1 1,0-1-1,1 1 1,0 1-1,0 0 1,10-7-1,-13 11-416,0 0-1,0 0 0,-1 0 1,1 1-1,0 0 0,0-1 1,0 2-1,0-1 0,1 0 1,-1 1-1,0 0 1,0 0-1,0 0 0,0 0 1,0 1-1,1-1 0,-1 1 1,0 0-1,0 1 0,0-1 1,5 3-1,7 4 166,-1 0 0,1 1 0,23 19 0,-29-20 38,1 0 0,-2 1 0,1 0 0,14 19 0,-21-25-189,-1 0 0,0 0 0,0 0 0,0 0 0,0 1 0,-1-1-1,1 1 1,-1-1 0,0 1 0,0-1 0,0 1 0,-1 0 0,1 0 0,-1-1 0,0 1 0,0 0 0,0 0 0,0 0-1,-1-1 1,-1 8 0,-3 1 75,-1 1-1,0-1 0,-1 0 1,0-1-1,-9 12 0,-4 1 65,-24 24-1,40-44-281,0-1 1,1 0-1,-1 0 1,0 0-1,0 0 1,-1-1-1,1 0 0,0 0 1,-1 0-1,0 0 1,1-1-1,-1 1 1,-8 0-1,9-2-593,0 0 0,1 0 0,-1 0 0,0 0 0,1-1 0,-1 1 0,1-1 1,-1 0-1,1 0 0,-1-1 0,-5-2 0,-1-3-2268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06:42.8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18 4992,'0'0'72,"-1"-1"-1,1 1 1,0 0 0,-1 0 0,1-1 0,0 1 0,0 0-1,-1-1 1,1 1 0,0-1 0,0 1 0,0 0-1,-1-1 1,1 1 0,0 0 0,0-1 0,0 1 0,0-1-1,0 1 1,0-1 0,0 1 0,0 0 0,0-1-1,0 1 1,0-1 0,0 1 0,0 0 0,0-1-1,0 1 1,0-1 0,1 1 0,-1 0 0,0-1 0,0 1-1,0-1 1,1 1 0,-1 0 0,1-1 0,0 1 137,0-1 1,1 1-1,-1-1 0,0 1 1,1 0-1,-1-1 1,1 1-1,-1 0 1,1 0-1,-1 0 0,3 1 1,5 0 573,1 0 0,17 6 1,-12-1-497,-1 1 1,0 0-1,0 1 1,-1 0-1,0 1 1,-1 0 0,0 1-1,0 1 1,-1 0-1,0 0 1,16 23-1,-3 2 231,-1 1-1,-2 0 0,16 41 0,-13-25 553,18 64-1,-33-83-629,-1 0 0,-2 1 0,3 43 0,-6-21-87,-3 0 0,-2 0 0,-2 0 0,-3-1-1,-18 67 1,17-96-311,-1-2-1,-2 1 1,0-1 0,-2-1-1,-1 0 1,-1 0-1,-22 27 1,14-24-1270,-26 24 1,39-42-72,0-1 0,0 1 1,-1-2-1,0 1 1,-14 5-1,-8 7-2418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06:48.5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414 829 2240,'0'-1'494,"0"-1"-1,0 1 1,0 0-1,0-1 1,-1 1 0,1 0-1,0 0 1,0 0 0,-1-1-1,1 1 1,-1 0-1,1 0 1,-1 0 0,0 0-1,-1-2 1,1 2-369,0 0 0,0 1-1,0-1 1,0 0 0,0 1 0,0-1 0,0 0 0,0 1-1,-1 0 1,1-1 0,0 1 0,0 0 0,0-1-1,-2 1 1,-14-2 149,1 1 0,-1 1-1,1 0 1,-1 2 0,1-1 0,-1 2-1,1 0 1,0 1 0,0 1-1,0 0 1,1 1 0,-17 10-1,21-10-204,0 1 0,0 0-1,0 1 1,1 0-1,0 1 1,1 0 0,0 1-1,0 0 1,1 0 0,0 0-1,1 1 1,0 1-1,1-1 1,0 1 0,-8 23-1,11-22 52,-1 0 0,1 1 0,1-1 1,1 0-1,0 1 0,1 17 0,0-26-44,0 0 0,1 0 1,-1 0-1,1-1 0,1 1 1,-1 0-1,1 0 0,-1-1 0,1 1 1,1-1-1,-1 1 0,1-1 0,-1 0 1,1 0-1,1 0 0,-1 0 1,0 0-1,1-1 0,0 0 0,5 5 1,-2-5 33,0 1 1,0-1 0,1 0-1,-1-1 1,0 1 0,1-1-1,0-1 1,8 1 0,0-1 25,0 0 0,0-2 1,16-2-1,-16 1-82,0-1 1,-1-1-1,0 0 0,1-1 1,-2-1-1,22-11 1,-14 5 5,-1-1 1,-1-1 0,29-26-1,1-9 41,84-108 1,-132 154-101,15-24-20,-12 17-162,-5 8-35,-3 4-115,-1 1 301,1 1-1,0 0 1,0 0 0,1 0 0,-1 0-1,1 0 1,-1 1 0,1-1-1,1 1 1,-1-1 0,-1 7 0,-1 9 26,-3 28 1,5-33-6,0 8 92,1 0 0,1 0-1,7 46 1,-6-65-25,0 0 0,-1 0-1,1-1 1,1 1 0,-1 0 0,1-1-1,-1 1 1,1-1 0,0 1 0,0-1 0,0 0-1,1 0 1,3 4 0,-4-5-22,-1-1 0,1 1-1,0-1 1,0 0 0,0 0 0,0 0 0,0 0 0,0 0 0,1 0-1,-1-1 1,0 1 0,0-1 0,1 1 0,-1-1 0,0 0-1,0 0 1,1 0 0,-1 0 0,0 0 0,1 0 0,-1-1 0,0 1-1,3-2 1,0 0-11,-1 0-1,0 0 0,0-1 0,0 1 0,0-1 0,0 0 1,-1 0-1,1 0 0,-1-1 0,6-6 0,1-4 83,14-23 0,-21 30-102,1 0 0,-1 1 0,-1-1 0,1 0 0,-1 0 0,0-1 0,-1 1 0,0 0-1,0-1 1,0 1 0,-1 0 0,0-1 0,-2-10 0,1 11-29,0 1 1,-1 0-1,0 0 1,0 0-1,0 0 0,-1 1 1,0-1-1,0 1 0,0-1 1,-1 1-1,0 0 1,0 0-1,0 1 0,-1-1 1,-8-6-1,8 7-35,0 1 0,0-1 0,-1 1 0,1 1 0,-1-1 1,-8-2-1,12 4 42,0 1 0,0-1 1,0 1-1,0 0 0,0-1 1,0 1-1,0 0 0,0 0 0,0 1 1,0-1-1,-1 0 0,2 1 1,-1-1-1,0 1 0,0-1 1,0 1-1,0 0 0,0 0 1,0 0-1,-2 2 0,4-3 11,-1 1 0,1-1 0,-1 0-1,1 1 1,0-1 0,-1 0 0,1 1-1,0-1 1,-1 1 0,1-1 0,0 1-1,0-1 1,-1 1 0,1-1 0,0 1-1,0-1 1,0 1 0,0 0 0,-1-1-1,1 1 1,0-1 0,0 1-1,0-1 1,0 1 0,1-1 0,-1 2-1,0-1 13,1 0 0,-1 0 0,1 0-1,0 0 1,-1 0 0,1 0 0,0 0-1,0 0 1,0 0 0,-1 0 0,3 1-1,0 1 10,1-1-1,-1 1 0,1-1 0,0 0 1,0 0-1,4 1 0,0-1 31,0-1 0,0 1 0,0-2 0,1 1-1,-1-1 1,0 0 0,0-1 0,9-2 0,62-15 277,40-21-113,-63 19-216,-28 11 67,-1-2-1,0-1 0,45-28 1,-57 30-57,0-1 0,-1 0 0,0-1 0,-1-1 0,0 0 0,-1 0 0,13-19 0,-2-6 73,-2 0 1,-1-1 0,-2-1 0,21-67 0,39-123-83,-74 219-52,-1 0-1,3-17 0,-6 27 36,1-1 0,-1 1 0,0 0 0,0 0-1,0-1 1,0 1 0,0 0 0,0 0 0,0-1 0,-1 1-1,1 0 1,0 0 0,-1 0 0,1-1 0,-1 1-1,1 0 1,-1 0 0,0 0 0,1 0 0,-2-1 0,1 1-14,0 0 0,0 1 0,0-1 1,-1 1-1,1-1 0,0 1 0,0 0 1,0-1-1,-1 1 0,1 0 1,0 0-1,0 0 0,-1 0 0,1 0 1,0 0-1,0 0 0,-1 0 0,1 0 1,-2 1-1,-2 1 5,1-1-1,0 1 1,0 0 0,0 0 0,0 0-1,0 1 1,0-1 0,1 1-1,-1 0 1,1 0 0,0 0 0,0 1-1,0-1 1,0 1 0,-2 4-1,-5 9 7,1-1 1,-9 23-1,13-27 1,-39 99 4,-39 157 0,70-220 87,-8 62 0,18-80 10,1-1 0,1 1 1,4 41-1,-2-65-6,0 1 0,0-1 1,0 0-1,1 0 0,0 1 0,0-1 1,0 0-1,1-1 0,0 1 0,0 0 0,5 5 1,-8-10-57,1-1 1,-1 1 0,1 0 0,0-1 0,-1 1 0,1 0-1,0-1 1,-1 1 0,1-1 0,0 1 0,0-1-1,-1 0 1,1 1 0,0-1 0,0 0 0,0 1-1,0-1 1,0 0 0,-1 0 0,1 0 0,1 0 0,0 0 11,0 0 0,0 0 0,0-1 0,0 1 0,0-1 0,0 0 0,0 1 0,0-1 0,2-1 0,5-4 56,0 0 0,0-1-1,7-7 1,-9 8-46,159-133 609,-143 120-621,0 0 0,-1-2 0,-1 0 0,-1-2 0,28-39 0,-23 22-91,-2-1 0,27-64 0,26-97 88,-57 147 15,-2 0-242,12-70-1,-25 102 28,-3 20 139,0 0 0,-1-1-1,1 1 1,-1 0 0,0-1 0,0 1-1,0 0 1,-2-6 0,2 9 29,0-1 1,0 1 0,0 0 0,0 0 0,0 0 0,0 0 0,0 0 0,0-1-1,0 1 1,0 0 0,0 0 0,0 0 0,0 0 0,0 0 0,0 0 0,0-1-1,-1 1 1,1 0 0,0 0 0,0 0 0,0 0 0,0 0 0,0 0-1,0 0 1,0 0 0,-1 0 0,1 0 0,0 0 0,0 0 0,0-1 0,0 1-1,0 0 1,-1 0 0,1 0 0,0 0 0,0 0 0,0 0 0,0 0 0,0 0-1,-1 0 1,1 0 0,0 1 0,0-1 0,0 0 0,-8 6-324,-6 12-38,13-15 334,-16 22 22,1 2 0,1 0 1,-21 56-1,-18 90 76,47-147 1,-4 12-6,-2 4-67,-13 85 0,24-114 63,1 1 0,1-1 0,0 0 1,1 0-1,0 0 0,1 0 0,1 0 1,0 0-1,0 0 0,1 0 0,6 11 1,-8-20-9,0 1 1,1-1-1,-1-1 1,1 1-1,0 0 0,0-1 1,0 1-1,0-1 1,0 0-1,1 0 1,3 3-1,-4-5 15,0 1-1,0-1 0,1 1 1,-1-1-1,0 0 0,1 0 0,-1 0 1,0-1-1,1 1 0,-1-1 1,1 0-1,-1 0 0,1 0 1,6-2-1,-1 1-2,-1-1 0,1-1 0,-1 0 0,0 0 0,0 0 0,15-10 0,-2-1-117,20-18 0,-22 16-103,-17 61-816,-1-31 1038,0 0-1,2 0 1,0 0 0,0-1 0,9 23 0,-11-34-22,0 0 1,0 0-1,-1-1 1,1 1-1,0 0 0,0-1 1,0 1-1,1-1 1,-1 1-1,0-1 1,1 0-1,-1 0 0,0 1 1,1-1-1,0 0 1,-1 0-1,1 0 0,0 0 1,-1-1-1,1 1 1,0 0-1,0-1 1,-1 1-1,1-1 0,0 0 1,0 0-1,0 1 1,0-1-1,0 0 0,0-1 1,3 1-1,3-2 49,0 0 0,0-1 0,-1 1 0,1-2 0,14-7 0,110-49 193,-88 42-245,77-42 1,-113 55-51,12-8 75,0 0 1,25-23-1,-17 5-137,-20 23-11,-8 7 64,1 1 0,-1 0-1,0-1 1,1 1 0,-1 0 0,0-1 0,1 1 0,-1 0 0,0-1 0,1 1 0,-1-1-1,0 1 1,0-1 0,0 1 0,1-1 0,-1 1 0,0-1 0,0 1 0,0-1-1,0 1 1,0-1 0,-1 12-62,0 0-1,-4 15 1,0 5 37,1-15 50,1 0 1,-2-1-1,-10 25 0,2-8 191,12-28-187,0 0 1,-1 0 0,0 0-1,0 0 1,0 0 0,-1 0-1,1-1 1,-1 1 0,0-1 0,-3 3-1,4-4 5,-1 0 0,1 0 0,-1-1 0,0 1 0,0-1 0,0 0 0,0 0 0,0 0-1,0 0 1,0 0 0,0-1 0,0 0 0,0 1 0,-6-1 0,-94 0 164,55-9-17,53 11-172,0-1 0,0 1 0,0 0 0,5 3 1,28 11-43,-26-13 93,0-1 0,0 0 0,-1 0 0,1-2 0,0 1 0,0-2 0,0 1 0,0-2 0,21-4 1,-7-2-1,0-1 1,-1-2 0,0 0 0,-1-1-1,28-20 1,4-5-34,70-62 0,-115 91-197,-11 8 190,0 0 1,0 0 0,0 0-1,1 0 1,-1 0-1,0 0 1,0 0-1,0 0 1,0 0-1,0 0 1,0 0 0,0 0-1,1 0 1,-1 0-1,0 0 1,0 0-1,0 0 1,0 0-1,0 0 1,0 0 0,1 0-1,-1 0 1,0 0-1,0 0 1,0 0-1,0 0 1,0 0-1,0 0 1,0 0 0,0 0-1,1 0 1,-1 0-1,0 1 1,0-1-1,0 0 1,0 0-1,0 0 1,0 0 0,0 0-1,0 0 1,0 0-1,0 0 1,0 1-1,0-1 1,0 0-1,0 0 1,0 0 0,0 0-1,1 0 1,-1 0-1,0 0 1,0 1-1,0-1 1,-1 0-1,1 0 1,0 0 0,0 0-1,0 0 1,0 0-1,0 0 1,0 1-1,0-1 1,0 0-1,0 0 1,0 0-1,0 0-31,-22 37-27,17-29 80,-1 0 0,2 1 0,-5 8 0,3-1-33,2 0-1,-1 0 1,-1 17 0,5-24 45,0 0-1,0 0 0,1 1 1,1-1-1,-1 0 0,1 0 1,3 10-1,-4-16 1,1-1 0,0 1 0,0 0-1,0-1 1,0 1 0,0-1 0,0 1 0,1-1-1,-1 1 1,1-1 0,-1 0 0,1 0 0,0 0-1,0 0 1,0 0 0,0 0 0,0 0 0,1-1-1,-1 1 1,1-1 0,-1 1 0,1-1 0,-1 0-1,1 0 1,-1 0 0,1-1 0,0 1 0,0-1-1,-1 1 1,1-1 0,0 0 0,0 0 0,0 0 0,-1 0-1,1-1 1,0 1 0,0-1 0,4-1 0,43-14 110,-2-2 1,81-43 0,-90 42-93,105-56-23,-128 64-123,-8 6-749,-18 17 430,5-6 410,0 1 0,1 0 1,0-1-1,0 1 0,1 1 1,0-1-1,0 0 0,1 1 1,0 0-1,-3 15 0,5-19 48,-1-1 0,1 1 1,-1 0-1,1 0 0,1 0 0,-1 0 0,0 0 0,1 0 0,0-1 1,0 1-1,0 0 0,0 0 0,0-1 0,1 1 0,0-1 0,0 1 0,0-1 1,0 0-1,3 4 0,-5-7-24,1 1 0,-1-1-1,1 1 1,-1-1 0,1 0 0,-1 1 0,1-1 0,-1 1-1,1-1 1,-1 0 0,1 0 0,-1 1 0,1-1-1,0 0 1,-1 0 0,1 0 0,-1 0 0,1 0 0,0 1-1,-1-1 1,1 0 0,0-1 0,-1 1 0,1 0 0,-1 0-1,2 0 1,0-1 6,0 0 0,0 0-1,0 0 1,0 0 0,0 0 0,0 0-1,3-4 1,2-1-23,-1-1 0,9-12 1,-11 14 19,0 0 1,0-1-1,-1 0 1,0 1-1,0-1 1,0 0-1,-1-1 1,0 1-1,0 0 1,-1-1-1,1 1 1,-1-1-1,0-6 1,-2 11-45,1 0-1,0 0 1,-1 0 0,1 1-1,0-1 1,-1 0 0,0 1-1,0-1 1,1 0 0,-1 1-1,0-1 1,0 1 0,0-1 0,0 1-1,-1 0 1,1-1 0,0 1-1,-1 0 1,1 0 0,-1 0-1,1 0 1,-1 0 0,1 0-1,-1 0 1,0 0 0,1 1-1,-1-1 1,0 1 0,-2-1 0,-1 0 9,-1-1 0,1 1 1,-1 1-1,1-1 1,-1 1-1,1 0 0,-11 2 1,-23-1 182,53-7 86,137-19-176,-148 25-82,21-3-33,31 1 0,-48 2 14,-1 1 1,1 0-1,-1-1 1,1 2-1,-1-1 1,0 1 0,1 0-1,-1 0 1,11 7-1,-15-9 24,-1 1 0,0 1-1,1-1 1,-1 0 0,0 0-1,0 0 1,0 1 0,1-1 0,-1 0-1,-1 1 1,1-1 0,0 1-1,0-1 1,0 1 0,-1 0-1,1-1 1,-1 1 0,1-1 0,-1 1-1,0 0 1,0 0 0,0-1-1,0 1 1,0 0 0,0-1-1,0 3 1,-2 5 39,0-1 0,-1-1 0,0 1 0,-5 11-1,-3 7-8,0 19 324,38-55 517,99-51-678,-21 8-228,-77 40-65,-17 7 61,-1 1 0,1 1 0,24-7 0,-35 11 27,1-1 0,0 1-1,0 0 1,-1 0 0,1 0 0,0 0 0,0 0 0,0 0-1,-1 0 1,1 0 0,0 1 0,0-1 0,0 0 0,-1 0 0,1 1-1,0-1 1,0 0 0,-1 1 0,1-1 0,0 1 0,-1-1-1,1 1 1,-1-1 0,1 1 0,0-1 0,-1 1 0,1-1 0,-1 1-1,1 0 1,-1-1 0,0 1 0,1 0 0,-1 0 0,0-1-1,1 1 1,-1 0 0,0 0 0,0-1 0,0 2 0,1 4-63,0 1 1,-1-1-1,0 0 1,-1 9 0,0 1 80,1 2 118,1 0 1,0 1-1,6 20 1,-5-31-71,0 1 0,1-1 1,0 0-1,0 0 0,1 0 0,0 0 0,1-1 1,10 14-1,-15-20-38,1 0 0,0 0 0,0 0 1,-1-1-1,1 1 0,0 0 0,0-1 1,0 1-1,0 0 0,0-1 0,0 1 0,0-1 1,0 0-1,0 1 0,0-1 0,0 0 1,0 1-1,0-1 0,2 0 0,-1 0 10,0-1 0,-1 1-1,1-1 1,0 1 0,0-1-1,0 1 1,0-1 0,-1 0-1,1 0 1,0 0 0,-1 0-1,3-1 1,5-7 54,0 1 1,0-1 0,0-1-1,7-11 1,23-24-14,18-8-91,94-68-1,-131 104 0,-16 13-23,-1 1 1,1-1-1,1 1 1,-1 0-1,0 0 1,1 1-1,-1-1 1,1 1-1,5-2 0,-10 4 43,0 0-1,1 0 0,-1 0 0,0 0 0,0 0 0,1 0 0,-1 0 0,0 0 0,0 0 0,1 0 0,-1 0 0,0 0 1,0 0-1,1 0 0,-1 0 0,0 0 0,0 0 0,1 0 0,-1 0 0,0 0 0,0 0 0,0 0 0,1 0 0,-1 1 0,0-1 1,0 0-1,0 0 0,1 0 0,-1 0 0,0 1 0,0-1 0,0 0 0,0 0 0,0 0 0,1 1 0,-1-1 0,0 0 1,0 0-1,0 1 0,0-1 0,0 0 0,0 0 0,0 1 0,0-1 0,0 0 0,0 0 0,0 1 0,0-1 0,0 0 1,0 0-1,0 1 0,0-1 0,0 0 0,0 1 0,-6 13-214,5-12 176,-45 75 36,13-22 41,-10 28-62,26-46 185,-41 63 0,49-87-54,8-10-68,0 0 1,-1-1 0,1 1 0,-1-1 0,0 0 0,1 0 0,-1 1 0,0-1 0,0 0 0,-1 0-1,1-1 1,0 1 0,-6 2 0,7-4-22,0 0 0,1 0 1,-1 0-1,0 0 0,0 0 0,0-1 0,0 1 0,0 0 0,0-1 1,1 1-1,-1-1 0,0 1 0,0-1 0,0 1 0,1-1 0,-1 1 1,0-1-1,1 0 0,-1 0 0,1 1 0,-1-1 0,1 0 0,-1 0 1,1 1-1,-1-1 0,1 0 0,0 0 0,-1 0 0,1 0 0,0-1 0,-8-30 231,8 24-235,-1 0 0,1 0 0,1 0 1,-1 0-1,1 0 0,1 0 0,0 0 0,0 0 0,0 0 1,1 1-1,0-1 0,1 1 0,-1 0 0,1 0 0,1 0 1,-1 0-1,1 1 0,1 0 0,-1 0 0,1 0 0,0 0 1,0 1-1,0 0 0,1 1 0,0-1 0,0 1 0,0 1 1,8-4-1,17-4-199,0 2 0,34-6 0,-10 4-3413,-20 5-1659,-26 3 528,-5 7 1547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23:56:10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25 2496,'0'0'784,"0"0"-745,0 1-1,-1-1 1,1 0 0,0 0-1,0 0 1,0 0 0,0 0 0,0 1-1,0-1 1,-1 0 0,1 0-1,0 0 1,0 0 0,0 0 0,0 0-1,-1 0 1,1 0 0,0 0-1,0 0 1,0 0 0,0 0-1,-1 0 1,1 0 0,0 0 0,0 0-1,0 0 1,-1 0 0,1 0-1,0 0 1,0 0 0,-1-9-2156,-3-9 586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06:48.9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54 44 7808,'-40'-44'3520,"30"44"-3040,7 0-352,6 0-160,-3 4-960,5-1 544,0 14-6272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06:49.2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55 29 8896,'-54'-29'4032,"59"33"-3520,3 1-1280,7 1-3040,6 8 2112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06:54.5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7 466 3136,'0'1'259,"-1"-1"-1,1 0 1,0 0 0,-1 1 0,1-1-1,-1 0 1,1 1 0,0-1 0,-1 0-1,1 1 1,0-1 0,0 0 0,-1 1-1,1-1 1,0 1 0,0-1 0,-1 1-1,1-1 1,0 0 0,0 1 0,0-1-1,0 1 1,0-1 0,0 1 0,0-1-1,0 1 1,0-1 0,0 1 0,0-1-1,0 1 1,0-1 0,0 1 0,0-1-1,1 0 1,-1 1 0,0-1 0,0 1-1,0-1 1,1 1 0,-1-1 0,0 0-1,1 1 1,-1-1 0,0 0 0,1 1-1,-1-1 1,0 0 0,1 1 0,-1-1-1,1 0 1,-1 0 0,1 1-1,0-1-131,-1 0 0,1 0-1,-1 0 1,1 1 0,0-1-1,-1 0 1,1 0-1,0 0 1,0 0 0,-1 0-1,1 0 1,0-1 0,-1 1-1,1 0 1,-1 0-1,2-1 1,2-1-18,0-1 0,0 0-1,0 0 1,0 0 0,-1 0 0,0 0 0,1-1-1,-1 0 1,-1 0 0,1 1 0,0-2 0,2-4-1,-1 3-45,8-18 213,0-1 0,-2 1 0,15-51-1,-8 18 185,4-12-210,11-30-52,-19 55-161,-13 32 23,0 11-118,1 3-226,-1-1 228,-1 0 1,0-1-1,1 1 0,-1 0 1,1 0-1,-1 0 1,1 0-1,0 0 1,-1 0-1,1 0 1,0 2-1,-8 35-59,4-20 37,-1 22-1,-1 95 149,6-114-15,2 1 0,0-1 1,2 0-1,8 28 1,-10-41 10,0-1 1,1 0 0,0 1-1,0-1 1,6 9 0,-7-15-36,-1 1 1,0 0-1,1-1 0,-1 1 1,1-1-1,-1 1 0,1-1 1,0 0-1,0 1 0,0-1 1,-1 0-1,1 0 0,0-1 1,0 1-1,0 0 0,0-1 1,1 1-1,-1-1 1,0 1-1,0-1 0,0 0 1,0 0-1,0 0 0,4-1 1,2 0 70,0-1 1,0 0-1,0-1 1,-1 0-1,1 0 1,-1 0 0,12-9-1,0 0 67,28-27-1,-5 0-54,-3-1-1,53-70 1,-86 101-120,56-71 142,-50 67-146,0 0 0,1 0 1,22-16-1,-26 20-43,5-2-357,-14 11 401,1-1 1,-1 1-1,0 0 1,1 0-1,-1 0 1,1 0-1,-1 0 0,0 1 1,1-1-1,-1 0 1,0 0-1,1 0 0,-1 0 1,1 0-1,-1 0 1,0 1-1,0-1 1,1 0-1,-1 0 0,0 0 1,1 1-1,-1-1 1,0 0-1,0 1 0,1-1 1,-1 0-1,0 0 1,0 1-1,0-1 1,1 0-1,-1 1 0,0-1 1,0 0-1,0 1 1,0-1-1,0 1 0,0-1 1,0 0-1,0 1 1,0-1-1,0 0 1,0 1-1,4 16 6,-2-1-1,0 1 1,-1 0 0,-1 0-1,0-1 1,-4 26 0,-25 98 180,27-131-155,-20 66 14,20-69 2,-1 1 0,0-1 0,0 1 0,-1-1 1,0 0-1,0 0 0,0 0 0,-9 8 0,12-13-4,-1 0 0,0 1 0,1-1 0,-1 0 0,0 0 0,0 0 0,0 0 0,0-1 0,0 1 0,0 0 0,0-1 0,0 0 0,0 1 1,0-1-1,-4 0 0,2 0-1,0-1 1,0 0-1,0 1 1,0-1-1,0-1 1,0 1-1,-7-4 1,5 2-34,0-1 0,0 0 1,0 0-1,0-1 0,1 1 1,0-1-1,0-1 0,0 1 0,-4-7 1,9 12-1,-3-3-3,1-1 1,0 0-1,0 0 1,0 0-1,-3-9 1,5 12-1,0 0 0,-1 0 0,1 0 0,0 0 0,0 0 0,0 1 0,0-1-1,0 0 1,1 0 0,-1 0 0,0 0 0,0 0 0,1 0 0,-1 0 0,0 0 0,1 0 0,-1 0 0,1 1 0,-1-1 0,1 0 0,-1 0 0,1 1-1,0-1 1,-1 0 0,1 1 0,0-1 0,-1 0 0,1 1 0,0-1 0,0 1 0,0-1 0,0 1 0,0 0 0,-1-1 0,1 1 0,2 0 0,9-4-3,0 1 0,1 1 0,-1 1 0,1-1 0,0 2 0,12 0 0,81 11 41,-94-10 14,122 22-507,-133-22 44,0-1 1,0 0 0,1 0 0,-1 0 0,0 0 0,0 0-1,1 0 1,-1 0 0,0 0 0,1 0 0,-1-1 0,0 1-1,0 0 1,1-1 0,-1 1 0,0-1 0,0 0-1,0 1 1,0-1 0,0 0 0,0 1 0,0-1 0,0 0-1,0 0 1,0 0 0,0 0 0,0 0 0,-1 0 0,1 0-1,0 0 1,-1-1 0,1 1 0,-1 0 0,1 0 0,0-3-1,4-12-2732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06:54.9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130 68 6144,'-77'-60'2784,"38"57"-2432,30-2-256,4 10-128,10-5-480,4 3 288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06:57.1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77 125 1728,'0'0'156,"-1"-1"-1,0 1 1,0-1-1,0 1 1,0-1 0,0 1-1,0-1 1,0 1 0,0 0-1,0-1 1,0 1-1,-1 0 1,1 0 0,0 0-1,0 0 1,0 0 0,0 0-1,0 0 1,0 0-1,0 1 1,0-1 0,0 0-1,0 1 1,-2 0-1,-21 12 4003,22-12-4014,-1 2 486,2-3-430,0 1 0,0 0 0,0-1 0,0 1 1,0-1-1,0 1 0,0-1 0,-1 1 0,1-1 0,0 0 0,0 0 0,0 0 0,0 1 0,0-1 0,-1 0 0,-1-1 1,18 1 397,-1-2 0,0 0 0,21-5 0,50-18-326,-25 6-67,-43 14-191,135-34 164,-70 22-66,1 5 0,1 2 0,136 3 0,-211 7-61,-1 1 0,1 0 0,-1 0 0,1 1 0,-1 0 0,14 5 0,-21-7-39,1 1 0,0 0 0,0 0 0,0 0 0,-1 1 0,1-1 0,0 0 0,-1 1 0,1-1 0,-1 1-1,0-1 1,1 1 0,-1 0 0,0-1 0,0 1 0,0 0 0,0 0 0,0 0 0,-1 0 0,1 0 0,-1 0-1,1 0 1,-1 0 0,0 0 0,1 0 0,-1 0 0,0 0 0,0 0 0,-1 0 0,1 0 0,0 0 0,-1 0-1,0 4 1,-4 12 22,-1 0-1,0 0 1,-2-1 0,0 0-1,-1 0 1,-16 23-1,-84 105 111,106-142-125,1 1 0,0 0-1,-1 0 1,1 0 0,1 0-1,-1 0 1,1 0 0,-1 1-1,0 4 1,2-7-5,0-1-1,0 1 1,0 0 0,0-1-1,0 1 1,0-1-1,1 1 1,-1-1-1,0 1 1,1-1 0,-1 1-1,1-1 1,0 1-1,-1-1 1,1 0 0,0 1-1,0-1 1,0 0-1,0 0 1,0 1 0,0-1-1,0 0 1,0 0-1,1 0 1,-1 0 0,0-1-1,1 1 1,2 1-1,6 2 121,1 0 0,0 0-1,0-2 1,0 1 0,0-1-1,1-1 1,17 0 0,83-8 531,-91 5-656,321-31 477,-184 19-372,147-11 220,190 0-36,-413 22-244,405-6 127,63 29 0,-328-16-122,-221-4 298,-2 0-431,-9-9 202,10 9-123,-1-1 0,1 1 0,-1-1 0,1 1 0,-1 0 0,1-1 0,-1 1 0,1 0 0,-1-1 0,1 1 0,-1 0 0,1 0 0,-1-1 0,0 1 0,1 0 0,-1 0 0,-1 0 0,-12-4-68,-1-1-1,-26-13 0,13 5 90,-108-37 18,-16-7-19,137 50 5,0 1 54,-24-8 0,28 14-213,7 0 102,6 1 12,1-1 45,0 1-1,0-1 1,0 1-1,-1 0 1,1 0 0,4 2-1,2 2-12,159 50 87,-113-39-52,-1 2 1,67 33-1,-104-43-65,-7-3-21,0 0 0,15 10 0,-23-14 29,0 1 0,0-1 1,-1 0-1,1 1 0,-1-1 0,1 1 0,-1-1 0,1 1 0,-1 0 0,0 0 0,0 0 0,0 0 0,0 0 0,0 0 1,-1 0-1,1 0 0,0 0 0,-1 0 0,1 4 0,-1-4 22,-1 0 0,1 1 0,-1-1-1,0 0 1,1 0 0,-1 0 0,0 1 0,0-1 0,-1 0 0,1 0-1,0-1 1,-1 1 0,1 0 0,-3 2 0,0 0 12,1-1-1,0 0 1,-1 0-1,0-1 1,1 1 0,-8 2-1,-11 5 58,-2-2 1,1 0-1,-1-2 0,-1-1 0,-38 4 1,36-6 40,-31 0 182,53-3-280,0 0 1,0-1 0,0 1 0,1-1-1,-1 0 1,0-1 0,0 1 0,-8-5 0,9 3-234,1 0 0,0-1 0,0 1 0,1-1 0,-1 1 0,1-1 0,0 0 0,-1 0 0,2 0 0,-1 0 0,-2-8 0,3 9-483,1 0 1,-1-1-1,1 1 1,0 0 0,0 0-1,0-1 1,0 1-1,1 0 1,-1 0 0,1 0-1,1-5 1,0-1-1397,7-23-3122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07:20.9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53 332 2400,'-8'-6'1227,"3"0"1482,5 5-2590,0 1 1,-1-1 0,1 1-1,0-1 1,0 1 0,-1-1 0,1 1-1,0-1 1,-1 1 0,1-1-1,0 1 1,-1 0 0,1-1-1,-1 1 1,1 0 0,-1-1-1,1 1 1,-1 0 0,1-1-1,-1 1 1,1 0 0,-1 0-1,1 0 1,-1 0 0,1-1-1,-1 1 1,1 0 0,-1 0-1,0 0 1,1 0 0,-1 0-1,0 1 1,0-1 47,0 0 0,1 0 0,-1 0 1,0 0-1,0 0 0,1 0 0,-1-1 0,0 1 0,0 0 1,1 0-1,-1 0 0,0-1 0,1 1 0,-1 0 0,0-1 0,1 1 1,-1-1-1,0 0 0,-3 0 1361,4 1-1473,-1 0 0,1 0 0,0 0 0,0 0-1,-1-1 1,1 1 0,0 0 0,-1 0 0,1 0-1,0 0 1,0 0 0,-1 0 0,1-1-1,0 1 1,0 0 0,0 0 0,-1 0 0,1-1-1,0 1 1,0 0 0,0 0 0,0-1 0,-1 1-1,1 0 1,0 0 0,0-1 0,0 1 0,0 0-1,0 0 1,0-1 0,0 1 0,0 0-1,0-1 1,0 1 0,0 0 0,0 0 0,0-1-1,0 1 1,0 0 0,0-1 0,0 1 0,0 0-1,0 0 1,0-1 0,0 1 0,1 0 0,-1 0-1,0-1 1,7-19 469,1 1 0,1 0-1,0 0 1,17-24 0,55-67 878,-73 100-1365,0 1-1,12-11 0,-17 17-24,1 0 0,0 1 0,0-1 0,-1 0 0,2 1 0,-1 0 0,0 0 0,0 0 1,6-1-1,-9 3-17,1 0-1,0 0 1,0 1 0,-1-1 0,1 0 0,0 0 0,-1 1-1,1-1 1,-1 1 0,1 0 0,0 0 0,-1-1 0,1 1-1,-1 0 1,0 0 0,1 0 0,-1 0 0,0 1 0,2 1-1,1 1 2,-1-1 0,0 1 0,0 0 0,0 0 0,3 7 0,-2 0 54,0 1 0,0 0 1,-1-1-1,-1 1 0,0 1 1,-1-1-1,0 0 0,-1 0 1,0 0-1,-1 1 1,0-1-1,-1 0 0,0 0 1,-7 20-1,-7 10 194,0-1 0,-38 65 0,51-101-227,-50 83 178,10-19 15,26-41-114,-1 0 0,-27 31 0,35-46 50,7-9 99,6-6 89,10-11-109,1 0 1,1 1-1,27-17 0,-32 24-162,-1 0 1,1 0-1,1 1 1,-1 0-1,0 0 1,1 1-1,0 1 1,11-2-1,-13 4 0,0 0 0,-1 1 0,1 0 0,0 0 0,0 1 0,-1 0 0,12 4 0,56 27 251,-72-31-321,12 5 0,48 25 195,-35-14 20,-28-19-839,0 1 0,1-1 0,-1 1 0,0-1 0,0 0 0,0 0 0,0 1 0,0-1 0,0 0 0,0 0 0,-1 0 0,1 0 0,1-1-1,15-20-5850,-4 5 2664,1 2 1418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07:21.4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66 102 2656,'3'-7'421,"0"0"1,-1-1-1,3-11 0,-5 17-173,1 1-1,-1 0 1,0-1-1,1 1 0,0 0 1,-1-1-1,1 1 1,0 0-1,0 0 1,-1 0-1,1 0 1,0 0-1,0 0 0,2-2 1,-2 2 55,0 1 0,0-1-1,0 0 1,0 0 0,-1 0 0,1 0 0,0 0-1,0 1 1,-1-1 0,1-1 0,-1 1 0,1 0 0,-1 0-1,1 0 1,-1 0 0,0 0 0,1-2 0,-6 7 3356,-16 25-1820,15-19-1545,-10 18 648,-18 41 0,29-59-806,2 1 0,-1 0-1,2 0 1,-1 0 0,2 0 0,-1 1-1,1 20 1,2-16-6,0 1 0,1-1 0,1 1 0,1-1 0,0 0 0,1 0 0,1 0-1,0-1 1,1 0 0,12 20 0,-15-30-31,-1-1-1,1 1 0,0-1 0,1 0 1,5 5-1,-8-7-46,1-1 0,-1 1 0,0-1 0,1 1 0,-1-1 0,1 0 0,0 0 0,-1-1 1,1 1-1,0 0 0,-1-1 0,1 0 0,0 1 0,2-1 0,0-1 28,-1 0 0,1 0 0,-1 0 1,1 0-1,-1-1 0,0 0 0,0 0 0,0 0 1,0 0-1,0 0 0,0-1 0,0 0 0,-1 0 1,5-5-1,5-6 86,-1-1 0,14-20 1,-7 9-98,4-4-25,-9 14 34,-1-2-1,17-29 1,-23 34-11,-1 0 1,0 0-1,-1-1 1,-1 1-1,0-1 0,5-28 1,-9 35-69,1 0 1,-1 0 0,-1 0-1,1 0 1,-1 0-1,0 0 1,-1 0-1,1 0 1,-1 0-1,-1 1 1,1-1-1,-1 1 1,0 0-1,-1-1 1,0 2-1,-6-9 1,8 11-14,0 0 0,-1 0 0,0 1 0,1-1 0,-1 1 0,0 0 0,0 0 0,0 0 0,0 0 0,0 1 0,-1-1 0,1 1 0,0 0 0,-1 0 0,1 0 0,-1 0 0,1 1 0,-1-1 0,0 1 0,1 0 0,-1 0 0,1 0 0,-1 1 0,0-1 0,1 1 0,-1 0 0,1 0 0,-6 2 0,-4 3-45,1 0 1,0 1-1,0 0 1,1 0-1,0 1 0,-12 12 1,16-14-361,1 0 1,0 0-1,0 1 0,1 0 1,-5 7-1,-4 14-1080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07:22.6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31 6304,'0'-2'275,"-1"-1"-1,1 1 1,0-1 0,0 1 0,0-1-1,0 1 1,1-11 8234,1 22-6128,-1-8-2257,0 1 0,-1 0 0,0-1 0,1 1-1,-1-1 1,0 1 0,0 0 0,0-1 0,0 1 0,0 1-1,-5 25 550,2-13-566,0 0 1,1 0-1,1 0 1,0 0-1,2 17 1,1 5-370,1-39-1133,0-1 0,0 0-1,0 1 1,0-1 0,0-1 0,-1 1-1,4-5 1,7-12-1810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07:23.4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10 168 3392,'0'-1'162,"-1"1"0,1-1 1,-1 0-1,1 0 0,-1 0 0,1 1 0,-1-1 1,1 0-1,-6-3 4618,6-7 1816,0 4-5001,2 3-985,1-1 0,0 1 0,0 0 0,0 0-1,4-5 1,-1 1-274,2-1-184,0-1 0,0 2-1,1-1 1,0 1 0,0 1 0,0-1-1,1 2 1,17-10 0,-20 13-145,1 0 1,-1 0 0,1 0-1,0 1 1,-1 0-1,1 1 1,0 0-1,0 0 1,0 0 0,0 1-1,0 1 1,0-1-1,14 4 1,-19-4 1,-1 1 0,1-1 0,-1 1 0,1 0 0,-1 0 0,1 0 0,-1 1 1,0-1-1,1 0 0,-1 1 0,0 0 0,0-1 0,0 1 0,0 0 0,0 0 0,-1 0 0,1 0 0,-1 0 0,1 1 0,-1-1 1,0 0-1,0 1 0,0-1 0,0 1 0,0-1 0,0 1 0,-1-1 0,1 1 0,-1 0 0,0-1 0,1 1 0,-2 0 0,1-1 0,-1 6 1,0 0 61,-1 1 1,0 0 0,0-1-1,-1 1 1,0-1 0,-1 0-1,0 0 1,0 0 0,-7 8 0,-10 12 150,-47 44 0,0 0-160,67-71-59,1 0 1,-1 0-1,0-1 0,1 1 0,-1 0 1,1 0-1,-1 0 0,1 0 0,-1 0 0,1 0 1,0 0-1,0 0 0,-1 0 0,1 0 0,0 0 1,0 0-1,0 0 0,0 0 0,0 0 1,0 0-1,1 2 0,-1-1 7,1-1-1,0 1 1,-1-1-1,1 0 1,0 1-1,0-1 1,0 0 0,0 0-1,0 0 1,1 0-1,-1 0 1,0 0-1,2 1 1,5 3 6,0-1 0,1-1 1,-1 1-1,10 2 0,-14-5-40,33 10 86,-5-2-38,58 26 0,-81-32 47,-1 2 0,0 0-1,0 0 1,0 0 0,-1 1 0,1 0 0,-1 0-1,-1 1 1,1 0 0,-1 0 0,8 12 0,-13-15-25,1-1 1,-1 1 0,0-1 0,0 1 0,0 0 0,0-1 0,-1 1-1,1 0 1,-1-1 0,0 1 0,0 0 0,0 0 0,-1-1 0,1 1-1,-1 0 1,0-1 0,0 1 0,0 0 0,-1-1 0,1 1 0,-1-1-1,0 0 1,0 0 0,0 1 0,0-1 0,0-1 0,-5 6 0,-5 1 32,0-1 1,-1-1-1,0 1 1,0-2-1,-24 9 1,26-11-40,-34 13 301,-57 11-1,40-12-1541,2 3-4050,60-18 5010,-1-1-1,0 0 1,1 0-1,-1 0 0,1 1 1,-1-1-1,1 0 1,-1 0-1,1 1 0,-1-1 1,1 0-1,-1 1 1,1-1-1,-1 1 0,1-1 1,0 1-1,-1-1 1,1 1-1,0-1 0,-1 1 1,1-1-1,0 1 1,0-1-1,-1 1 1,1-1-1,0 1 0,0 0 1,0-1-1,0 1 1,0-1-1,0 1 0,0 0 1,0-1-1,0 1 1,0-1-1,0 1 0,0 0 1,0-1-1,1 2 1,7 9-3727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07:26.8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290 34 2656,'-2'-8'821,"1"-14"6859,1 22-7621,0 0 1,0 0-1,0 0 1,0 0-1,0 0 0,-1 0 1,1 0-1,0 0 1,0 0-1,0 0 0,0 1 1,0-1-1,0 0 1,0 0-1,-1 0 1,1 0-1,0 0 0,0 0 1,0 0-1,0 0 1,0 0-1,0 0 0,0 0 1,-1 0-1,1 0 1,0 0-1,0 0 0,0 0 1,0 0-1,0 0 1,0 0-1,-1 0 0,1-1 1,0 1-1,0 0 1,0 0-1,0 0 1,0 0-1,0 0 0,0 0 1,0 0-1,0 0 1,-1 0-1,1 0 0,0-1 1,0 1-1,0 0 1,0 0-1,0 0 0,0 0 1,0 0-1,0 0 1,0 0-1,0-1 0,0 1 1,0 0-1,0 0 1,0 0-1,0 0 0,0 0 1,0 0-1,0-1 1,0 1-1,0 0 1,0 0-1,-6 9 1753,-15 27-84,7-11-1136,-13 34 600,-33 109 1,26-66-410,-50 171 1062,52-124-1002,30-144-800,2-4-25,0-1 0,0 1 0,-1-1 0,1 1 0,0 0 0,0-1 1,0 1-1,0 0 0,0-1 0,0 1 0,0 0 0,0-1 0,0 1 0,0 0 1,0-1-1,0 1 0,0 0 0,1-1 0,-1 2 0,1-2 329,-1-18 485,0 9-788,0 3-26,-1 0 0,2 0 1,-1 0-1,1 0 0,0 0 0,0 0 0,1 1 1,2-7-1,2-1 26,0 0 0,2 0 0,0 1 0,0 0 0,1 0 0,0 1 0,19-18 0,-3 8-26,1 0 0,38-23-1,-49 35-58,0 1-1,0 0 1,1 1-1,0 1 1,0 0-1,0 1 1,0 1-1,30-4 1,-42 8 36,0 0 0,1 0 0,-1 0 0,0 1 0,1-1 0,-1 1 0,0 0 0,1 0 0,-1 1 0,0-1 1,0 1-1,0 0 0,0 0 0,0 0 0,-1 1 0,1-1 0,-1 1 0,1 0 0,-1 0 0,0 0 0,5 7 0,-5-5 12,1 0-1,-1 1 1,0-1-1,-1 1 1,0-1-1,1 1 1,-2 0-1,1 0 1,-1 0 0,0 0-1,0 0 1,0 0-1,-1 0 1,-1 12-1,0-12 32,0 1-1,0-1 1,-1 0-1,1 1 1,-1-1 0,-1 0-1,0 0 1,1 0-1,-2-1 1,1 1-1,-1-1 1,0 0 0,0 0-1,0 0 1,0 0-1,-1-1 1,0 1-1,0-1 1,-10 5 0,7-4 20,-1-1 1,1 0 0,-1-1-1,0 0 1,0-1 0,0 1 0,0-2-1,0 1 1,0-1 0,-1-1-1,1 0 1,0 0 0,-11-2-1,-12-4-17,1-2 0,-1-1 0,-42-18 0,62 22-109,11 5 49,-1-1 0,1 1 0,0-1 0,-1 1-1,1 0 1,0 0 0,-1 0 0,1-1 0,0 1-1,-1 0 1,1 1 0,0-1 0,-1 0 0,-2 1-1,5 0-13,0 0-1,0 1 0,0-1 0,0 0 0,0 0 0,0 0 0,0 0 1,0 0-1,0 0 0,2 1 0,4 3-63,6 6 116,1 0 0,0 0-1,1-2 1,0 0 0,1 0 0,30 11 0,-37-17 8,1 0 1,0-1 0,-1 0 0,1 0 0,0-1 0,0 0 0,0-1 0,0 0 0,1-1 0,-1 0 0,-1 0 0,1-1 0,15-5 0,-4-2 76,1 0 0,-2-1-1,30-19 1,53-46 0,-62 43-185,53-30 0,-86 58 51,1 0 0,-1 1 1,1 0-1,0 0 0,0 1 0,0 0 0,0 1 0,0 0 0,0 0 0,1 1 1,-1 0-1,0 0 0,0 1 0,0 1 0,0-1 0,0 2 0,0-1 1,0 1-1,9 5 0,129 58 670,-145-65-342,1-26 38,-3 21-352,0 0 0,-1 0 0,1 0 0,-1 0 0,0 0 0,0 0 0,0 0 0,-1 0 0,1 0 0,-1 1 0,0-1 0,0 0 0,-1 1 0,1 0 0,-1-1 0,1 1 0,-1 0 0,0 0 0,0 1 0,0-1 0,-1 1 0,1-1 0,-1 1 0,1 0 0,-1 0 0,0 1 0,0-1 0,1 1 0,-1 0 0,0-1 0,0 2 0,-1-1 0,1 1 0,0-1 0,0 1 0,-7 1 0,0 0-24,1 1 0,-1 0 0,1 1 0,-1 0 0,1 1 0,0 0 0,0 1 0,0 0 0,-9 7 0,2-1 53,1 1 0,1 0 0,0 1 0,-15 17-1,23-21 8,0-1 0,1 1 0,0 0-1,0 1 1,1 0 0,0 0 0,-5 16-1,8-20-8,0 1 0,0-1 0,1 1 0,0 0-1,0 0 1,1 0 0,0 0 0,0-1 0,0 1 0,1 0-1,0 0 1,1 0 0,2 9 0,-3-15 4,-1 0 0,1 0 0,-1 0 0,1 0 1,-1 0-1,1 0 0,0 0 0,-1-1 0,1 1 0,0 0 0,0 0 1,-1 0-1,1-1 0,0 1 0,0-1 0,0 1 0,0-1 0,0 1 1,0-1-1,0 1 0,0-1 0,0 0 0,0 1 0,0-1 0,1 0 1,-1 0-1,0 0 0,0 0 0,0 0 0,0 0 0,0 0 0,0 0 1,0-1-1,0 1 0,2-1 0,3-1 69,0 0 0,-1-1 0,1 1 0,9-7 0,1-2-9,0-1 1,19-18-1,-12 9-40,9-7 6,-1-2 0,36-45 0,-22 10-313,-42 61 87,-6 5-158,-5 11 92,4-5 205,1 0 0,1 1 0,-1-1 0,1 1 0,0 0 0,1 0 0,-1 11 0,2-14 64,0 0 0,0 0 0,0 0 0,1 0 0,0 0 0,0 0 0,0 0 0,1 0-1,-1 0 1,1 0 0,0-1 0,1 1 0,3 5 0,0-1 48,1-1-1,15 16 1,-20-22-44,0 0-1,0 0 1,0 0 0,1-1-1,-1 1 1,0-1 0,1 1-1,0-1 1,-1 0 0,1 0-1,0 0 1,0 0 0,-1 0-1,1-1 1,0 1 0,5-1-1,-2-1 2,0-1-1,0 1 0,0-1 0,-1 0 1,1-1-1,-1 0 0,1 1 0,-1-2 1,0 1-1,0-1 0,0 1 0,-1-1 1,6-6-1,10-7-14,33-29 134,-48 41-110,1-1-1,-1-1 1,0 1-1,0-1 1,-1 1 0,6-12-1,-9 14-45,0-1-1,0 1 1,0 0 0,0-1-1,-1 1 1,0 0-1,0-9 1,0 1-95,0 11 99,1 0 0,-1 1 1,1-1-1,-1 1 0,1-1 0,0 0 0,-1 1 0,1-1 0,0 1 1,-1 0-1,1-1 0,0 1 0,0 0 0,-1-1 0,1 1 1,0 0-1,0 0 0,0-1 0,0 1 0,-1 0 0,1 0 0,1 0 1,23 0-234,-21 1 219,0-1-3,0 1 1,-1 0-1,1-1 1,0 1 0,-1 1-1,1-1 1,-1 0-1,0 1 1,1 0-1,-1 0 1,0 0-1,0 0 1,5 5-1,8 15-103,-4-5 136,1-1 0,0 0-1,1-1 1,30 25 0,-43-39-1,7 5 78,0 0-1,0-1 1,0 0-1,13 5 1,-18-9-52,1 0 1,-1 0-1,1 0 1,-1-1-1,1 1 1,-1-1-1,1 0 1,-1 0-1,1-1 1,0 1-1,-1-1 1,1 1-1,-1-1 1,7-3-1,12-5 67,36-22-1,-31 16-68,-11 5 1,25-20 0,1-1-100,9-11-256,-51 41 320,1 0 0,0 1-1,0-1 1,0 1 0,0-1 0,0 1-1,0-1 1,0 1 0,0 0-1,0-1 1,0 1 0,0 0-1,0 0 1,1 0 0,-1 0-1,0 0 1,0 0 0,0 0-1,0 0 1,0 0 0,1 1 0,-1-1-6,0 1 0,0 0 0,0-1 0,0 1 0,0 0 0,-1 0 0,1-1 0,0 1 0,0 0 1,-1 0-1,1 0 0,-1 0 0,1 0 0,-1 0 0,1 0 0,-1 0 0,0 2 0,2 5-54,0 0 0,-1 0-1,-1 1 1,0 11-1,0-14 59,-1 3 84,0 0-1,-3 15 1,2-15 30,0 0-1,0 14 1,7-26 58,0-1 1,0 1-1,0-1 0,5-6 0,39-43-229,-32 34 70,1 0 1,0 1 0,1 1-1,26-18 1,-41 32-62,0 1 1,1 0-1,-1 0 0,0 0 1,1 0-1,-1 1 1,1 0-1,6-1 0,-10 2 45,0-1 1,1 1-1,-1 0 0,0 0 0,1 0 0,-1 1 0,0-1 1,0 0-1,1 0 0,-1 1 0,0-1 0,0 1 0,1-1 1,-1 1-1,0-1 0,0 1 0,0 0 0,0-1 0,0 1 1,0 0-1,0 0 0,0 0 0,0 0 0,0 0 0,-1 0 1,1 0-1,0 0 0,0 0 0,-1 1 0,1-1 0,-1 0 1,1 0-1,-1 0 0,0 2 0,9 36-129,-7-25 179,1-1 1,1 0 0,0 1 0,11 22 0,-14-33-14,1 0-1,0-1 1,-1 1 0,1 0 0,0-1 0,1 0 0,-1 1 0,0-1-1,1 0 1,-1 0 0,1 0 0,0 0 0,-1-1 0,1 1 0,6 1-1,-5-1 9,1-1-1,0 0 0,-1-1 1,1 1-1,0-1 0,0 0 0,-1 0 1,1 0-1,8-2 0,1-2 45,0 0 1,0 0-1,0-2 0,-1 0 0,23-13 1,-27 13-70,0-1 0,-1 1 0,0-1 0,0 0 0,-1-1 0,0 0 1,-1 0-1,1-1 0,-1 0 0,8-17 0,2-9 5,19-61 0,-18 45-46,15-60 106,-30 105-152,-1 1 0,1 0 0,0 0 1,0 1-1,5-9 0,-7 13 64,0-1 1,1 1-1,-1 0 1,0-1-1,0 1 1,0 0 0,1 0-1,-1-1 1,0 1-1,0 0 1,1 0-1,-1-1 1,0 1 0,1 0-1,-1 0 1,0 0-1,1-1 1,-1 1 0,0 0-1,1 0 1,-1 0-1,0 0 1,1 0-1,-1 0 1,0 0 0,1 0-1,-1 0 1,0 0-1,1 0 1,-1 0-1,0 0 1,1 0 0,0 1 1,0 0 1,0 0-1,0 0 1,-1 1-1,1-1 1,0 0-1,-1 0 1,1 1-1,-1-1 1,0 0 0,1 1-1,-1-1 1,0 0-1,0 3 1,11 161-141,-10-115 133,0 0 234,-2 0 0,-10 66 0,11-115-188,0 0-1,0 0 0,0 0 0,0 0 0,-1 0 1,1 0-1,0 0 0,-1 0 0,1 0 0,0 0 1,-1 0-1,1 0 0,-1 0 0,0 0 0,1 0 1,-1 0-1,0-1 0,1 1 0,-1 0 0,0 0 1,0-1-1,0 1 0,-1 0 0,1-1-1,0 1 0,0-1 0,0 0-1,0-1 1,0 1 0,0 0 0,0 0 0,0 0-1,0-1 1,0 1 0,0 0 0,0-1 0,0 1-1,0-1 1,0 1 0,0-1 0,0 1 0,-1-2-1,-4-4 7,0 0 0,0 0-1,1 0 1,-8-12 0,9 12-43,0 0 0,0 1 0,0-1 0,-1 1 0,1 0 0,-1 1 0,0-1 0,-1 1 0,1 0 0,-1 0 0,-6-3 0,12 7 5,0 0 1,0 0-1,0 0 1,-1 0-1,1 0 1,0 0-1,0 0 1,0 0-1,0 0 1,0 0-1,0 0 1,0 0-1,0-1 1,0 1-1,0 0 1,0 0-1,0 0 1,-1 0-1,1 0 1,0 0-1,0 0 1,0 0-1,0 0 1,0 0-1,0 0 1,0 0-1,0 0 1,0 0-1,0 0 1,0 1-1,-1-1 1,1 0-1,0 0 1,0 0-1,0 0 1,0 0-1,0 0 0,0 0 1,0 0-1,0 0 1,0 0-1,0 0 1,0 0-1,0 0 1,0 0-1,0 0 1,0 0-1,0 0 1,0 1-1,0-1 1,-1 0-1,1 0 1,0 0-1,0 0 1,0 0-1,0 0 1,0 0-1,0 0 1,0 0-1,0 0 1,0 0-1,0 1 1,0-1-1,0 0 1,1 0-1,-1 0 1,0 0-1,0 0 1,0 0-1,2 12-282,-1-9 314,0 2 7,1-1 0,0 1 0,0-1 0,0 1 0,1-1 0,-1 0 0,1 0 1,0 0-1,0 0 0,1-1 0,3 4 0,-1-2 45,-1 0-1,1-1 1,0 1 0,1-2 0,-1 1 0,13 5-1,-8-6 37,-1-1 0,1 1 0,0-2-1,-1 1 1,1-2 0,0 1 0,12-2-1,79-12 74,-82 10-186,109-25-98,-49 4-2790,-56 13-3181,-5 2 1711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23:57:27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10 475 2656,'-9'13'14810,"16"-18"-13916,-5 7-510,-6 16-425,0 3 143,7 54 68,-3-72-126,0 0 0,0 0 0,0 0 0,1 1-1,-1-1 1,1 0 0,0 0 0,0 0 0,0-1-1,0 1 1,0 0 0,1 0 0,-1 0-1,1-1 1,0 1 0,-1-1 0,1 1 0,1-1-1,-1 0 1,0 0 0,0 0 0,1 0 0,-1 0-1,1 0 1,0-1 0,-1 1 0,1-1-1,0 0 1,0 0 0,0 0 0,0 0 0,0 0-1,0-1 1,0 0 0,0 1 0,0-1 0,5 0-1,4-1 81,1 0 0,-1-1 1,1 0-1,-1-1 0,1 0 0,15-7 0,69-36 311,-88 41-379,1-1-74,0-1 0,0 0-1,-1 0 1,0-1-1,-1 0 1,0-1 0,0 0-1,8-12 1,-11 12 30,-3 4 51,-1 5-271,-7 15 26,4-11 191,1 0-1,-1 0 0,1 1 0,0-1 0,1 0 1,-1 1-1,1-1 0,0 1 0,0-1 1,0 0-1,0 1 0,1-1 0,1 5 0,0 0 18,1-1-1,1 1 0,0-1 1,0 0-1,8 12 0,0 1 194,-10-17-165,0 1 0,1-1-1,0 1 1,-1-1-1,8 7 1,-9-10-23,1 0 0,-1 0 0,1 0 0,0 0 0,-1 0 0,1 0 1,0 0-1,0-1 0,-1 1 0,1 0 0,0-1 0,0 0 0,0 1 0,0-1 0,0 0 0,0 0 0,0 0 0,0 0 1,3-1-1,-2 0 8,0 1 0,0-1 0,0 1 1,0-1-1,0 0 0,0 0 1,0 0-1,-1-1 0,1 1 0,0-1 1,-1 0-1,1 1 0,-1-1 0,0 0 1,1 0-1,-1-1 0,0 1 1,0 0-1,0-1 0,-1 1 0,3-4 1,9-15-68,-1 0 0,0-1 0,15-41 0,-15 31-180,-9 26-45,1 7 154,3 9 33,-7-9 41,41 98 46,-37-90 8,-1 0-1,0 0 1,-1 0-1,0 0 1,0 0-1,-1 1 1,1 17-1,-3-7 154,-1 0 0,-6 31 0,8-51-176,0 0 0,0 0 0,0 1 0,0-1 1,0 0-1,0 1 0,0-1 0,-1 0 0,1 0 1,0 1-1,0-1 0,0 0 0,0 1 0,0-1 1,-1 0-1,1 0 0,0 0 0,0 1 1,-1-1-1,1 0 0,0 0 0,0 0 0,-1 0 1,1 1-1,0-1 0,0 0 0,-1 0 0,1 0 1,0 0-1,-1 0 0,1 0 0,-1 0 0,-11-4 139,-7-12 87,6-4-225,0 0-1,2 0 1,-17-41 0,28 61-11,-1 0 0,1 0 0,0-1 0,0 1 0,0 0 0,-1 0 0,1-1-1,0 1 1,0 0 0,0 0 0,0-1 0,0 1 0,0 0 0,0-1 0,-1 1 0,1 0 0,0 0 0,0-1 0,0 1 0,0 0 0,0-1 0,0 1 0,0 0 0,0-1 0,1 1 0,-1 0 0,0 0 0,0-1 0,0 1 0,0 0 0,0 0 0,0-1 0,1 1 0,-1 0 0,0 0 0,0-1 0,0 1 0,1 0 0,-1 0 0,0-1 0,0 1 0,0 0 0,1 0 0,-1 0 0,0 0 0,1-1 0,0 2-30,0-1-1,1 0 1,-1 0 0,0 1-1,0-1 1,0 0 0,0 1-1,0-1 1,0 1-1,0 0 1,0-1 0,0 1-1,0 0 1,1 0 0,7 7-11,-6-5 59,1 0 0,-1 0-1,1 0 1,-1-1 0,1 1 0,0-1-1,0 0 1,1 0 0,-1 0 0,7 1-1,-1 0 49,0-2-1,0 1 0,0-1 1,0-1-1,1 0 0,-1 0 1,10-2-1,-2 0-8,0 0 1,0-1-1,0-1 0,0 0 1,-1-2-1,23-9 0,-22 6 28,0-1 1,29-22-1,-41 28-76,-1 0 0,0-1 0,0 0 0,-1 0 0,1 0 0,-1 0 0,0-1 0,0 0 0,-1 0 0,0 0 0,0 0 1,3-8-1,-3 6-93,3-13 54,-5 21 28,-1-1 1,0 1 0,0-1-1,0 1 1,0-1 0,0 1-1,0-1 1,0 0 0,0 1-1,0-1 1,0 1-1,0-1 1,0 1 0,0-1-1,-1 1 1,1-1 0,0 0-1,0 1 1,-1-1 0,1 1-1,0 0 1,-1-1-1,1 1 1,0-1 0,-1 1-1,1-1 1,-1 1 0,0-1-1,1 1 0,-1 0 0,1 0 0,-1 0 1,1 0-1,0 1 0,-1-1 0,1 0 0,-1 0 0,1 0 0,-1 1 0,1-1 0,0 0 0,-1 0 0,1 1 0,0-1 0,-1 0 1,1 1-1,0-1 0,-1 0 0,1 1 0,0-1 0,0 0 0,0 1 0,-1-1 0,1 1 0,0-1 0,0 1 0,-8 16-124,7-14 122,-1 2 4,0 1-1,0 0 1,0 0-1,1 0 1,0 0-1,0 0 1,1 0-1,0 0 0,0 0 1,0 0-1,1 0 1,0 0-1,0 0 1,0 0-1,1 0 1,0 0-1,0-1 1,0 1-1,7 9 1,-2-1-12,-4-7 45,0-1-1,1 1 1,0-1 0,0 0-1,1 0 1,5 5-1,-9-10-8,1 0 0,-1 1 0,1-1-1,-1 0 1,1 0 0,0 0-1,0-1 1,-1 1 0,1 0 0,0-1-1,0 1 1,0-1 0,0 0 0,0 1-1,0-1 1,0 0 0,0 0 0,0 0-1,0-1 1,0 1 0,0 0 0,-1-1-1,1 1 1,0-1 0,0 0 0,0 1-1,0-1 1,1-1 0,1-1 12,1 0 0,-1 0 0,0 0 0,0-1 0,0 1 1,-1-1-1,0 0 0,1 0 0,3-7 0,13-15 4,-18 24-37,0 0-1,-1 0 0,1-1 1,-1 1-1,0 0 1,0-1-1,0 1 0,0-1 1,1-4-1,3-2-71,-5 8 53,1 0 1,-1 0-1,1 0 0,-1 0 1,1 0-1,-1 0 0,1 0 1,-1 0-1,0-1 0,0 1 1,0 0-1,0 0 1,0 0-1,0-2 0,1 15 21,0 1-1,1-1 1,1 0-1,0-1 1,0 1-1,1 0 1,0-1-1,1 0 1,8 13 0,-12-23 22,-1 0 1,1 0-1,-1-1 1,1 1-1,-1 0 1,1-1-1,0 1 1,-1-1-1,1 1 1,0-1-1,-1 1 1,1-1-1,0 1 1,0-1-1,0 0 1,-1 0-1,1 1 1,0-1-1,0 0 1,0 0-1,0 0 1,-1 0-1,1 0 1,0 0-1,0 0 1,0 0-1,0 0 1,-1 0-1,1 0 1,0 0-1,0-1 1,0 1-1,-1 0 1,1-1-1,0 1 1,0-1-1,-1 1 1,1 0-1,1-2 1,1 0 25,1-1 0,-1 1 1,0-1-1,0 0 0,0 0 1,3-4-1,21-42 42,-6 18 39,-16 21-183,1 1 0,0 0 1,1 1-1,10-12 0,-15 18 30,-1 1-1,1 0 0,0-1 1,-1 1-1,1 0 1,0 0-1,0 0 1,0 0-1,0 0 0,0 1 1,0-1-1,0 0 1,0 1-1,0 0 1,0-1-1,0 1 0,0 0 1,0 0-1,0 0 1,0 0-1,0 1 1,2 0-1,3 1-30,0 0 0,-1 1 0,0 0 0,1 1 0,6 5 0,-9-7 56,57 41-82,-53-39 171,-6-3 506,-3-3-571,1 0 0,-1 0 0,1 0 0,-1 0 0,0 0-1,0 0 1,0 0 0,0 1 0,0-1 0,0 0 0,0 1 0,0-1-1,-1 1 1,1-1 0,-1 1 0,-2-3 0,-32-20-76,29 20 76,2 1-54,1 0 1,-1 1-1,0 0 0,0 0 1,0 0-1,-9-2 0,12 3-7,0 1-1,-1 0 1,1 0 0,-1 0-1,1 0 1,-1 0 0,1 1-1,0-1 1,-1 0 0,1 1-1,0 0 1,-1 0 0,1 0 0,0 0-1,0 0 1,-4 2 0,2 0 7,0 1 0,0-1 0,0 1 1,0 0-1,1-1 0,-1 1 0,1 1 1,0-1-1,1 0 0,-1 1 0,1 0 1,0 0-1,0-1 0,-3 11 1,3-10 35,1 0 0,-1 0 1,1 0-1,0 0 1,0 0-1,1 0 1,-1 0-1,1 0 0,0 0 1,1 1-1,-1-1 1,1 0-1,0 0 0,0 0 1,1 0-1,-1 0 1,1 0-1,3 5 1,-5-9 7,1-1 0,-1 1 0,1 0 0,-1 0 0,1-1 0,-1 1 0,1-1 0,-1 1 0,1 0 0,0-1 0,-1 1 0,1-1 0,0 1 1,-1-1-1,1 0 0,0 1 0,0-1 0,0 0 0,-1 1 0,1-1 0,0 0 0,1 0 0,0 0 16,0 0 0,-1 0 0,1-1 0,0 1 0,0 0 0,-1-1 1,1 0-1,-1 1 0,1-1 0,2-1 0,3-3 64,0 0 0,0-1-1,9-9 1,-14 12-97,13-13-3,-1-1 0,-1 0 0,21-37 0,-31 35-22,-2 14-129,0 11-379,2 2 481,-1-1-1,1 1 1,1-1 0,-1 0-1,9 13 1,5 10 58,-14-25 1,0-1-1,0 1 0,0-1 1,0 0-1,0 0 0,1 0 0,0 0 1,0-1-1,0 1 0,0-1 1,7 4-1,-8-5 26,1-1 0,-1 1 0,1-1 1,-1 1-1,1-1 0,-1 0 0,1-1 0,0 1 0,-1-1 0,1 1 0,0-1 1,0 0-1,-1-1 0,1 1 0,0 0 0,-1-1 0,6-1 0,0-2 22,0 0 0,0 0-1,0-1 1,0 0 0,-1 0-1,14-12 1,40-45 42,-57 56-73,5-5-19,-1-1 0,-1 0 0,0-1 0,-1 0 1,0 0-1,9-25 0,20-89-126,-33 115 117,13-55-8,-2-1-1,4-76 1,-20 72-263,2 71 263,0 0 1,0 1-1,0-1 0,0 0 1,-1 1-1,1-1 1,0 1-1,0-1 0,0 0 1,0 1-1,-1-1 1,1 1-1,0-1 0,0 1 1,-1-1-1,1 1 0,-1-1 1,1 1-1,0-1 1,-1 1-1,1-1 0,-1 1 1,1 0-1,-1-1 1,1 1-1,-1 0 0,1-1 1,-1 1-1,0 0 1,1 0-1,-1-1 0,1 1 1,-1 0-1,0 0 0,1 0 1,-1 0-1,1 0 1,-1 0-1,0 0 0,1 0 1,-1 0-1,1 0 1,-1 0-1,0 0 0,1 1 1,-1-1-1,1 0 1,-1 0-1,0 1 0,1-1 1,-1 0-1,1 1 0,-1-1 1,1 0-1,0 1 1,-1-1-1,1 1 0,-1-1 1,1 1-1,0-1 1,-1 1-1,1-1 0,0 1 1,-1-1-1,1 1 1,0 1-1,-13 26 2,2 1 0,1 0 1,1 1-1,-7 42 0,11-40 12,1 0 0,0 43 0,-4 50-5,3-34 0,0-37 218,3-48-330,0 12 522,3-14-338,-1-2-77,0-1 0,0 1 0,0 0 1,0 0-1,0 0 0,0-1 0,-1 1 0,0 2 1,-6 6-150,7-10 171,0 1-1,0-1 0,-1 0 1,1 1-1,0-1 1,0 0-1,0 1 1,-1-1-1,1 1 0,0-1 1,0 0-1,0 1 1,0-1-1,0 1 0,0-1 1,0 0-1,0 1 1,0-1-1,0 1 1,0-1-1,0 1 0,0 2-45,0 30 125,0-32 42,1 25-287,0-24 172,0 0 0,-1 0 0,1 0 0,-1-1 0,1 1 0,-1 0 0,0 0 1,0 0-1,0 2 0,0-3 206,1 0-386,-1-1 150,0 0-1,0 0 1,1 1 0,-1-1-1,0 0 1,0 0-1,1 1 1,-1-1 0,0 0-1,0 1 1,0-1-1,0 0 1,1 1 0,-1-1-1,0 0 1,0 1 0,0-1-1,0 0 1,0 1-1,0 0 23,0-1-1,0 1 1,0-1-1,0 1 0,1 0 1,-1-1-1,0 1 1,0-1-1,0 0 0,1 1 1,-1-1-1,0 1 1,0-1-1,1 1 0,-1-1 1,1 0-1,-1 1 1,0-1-1,1 1 0,-1-1 1,1 1-1,14 4 98,-13-4-38,1 0-133,-1 2 62,9-2 100,-9-1-167,0 0 85,3 0 21,6 0-289,-11 0-100,1 1-1,-1-1 0,1 0 1,-1 0-1,1 0 0,-1 0 1,1 0-1,-1 0 0,1 1 1,-1-1-1,0 0 0,3 3-2115,-3-3 2120,1 1 0,-1-1 0,0 0 0,0 1 0,0-1 0,0 1 0,0-1 0,0 1 0,0-1 0,0 1 0,0-1 0,0 0 0,0 1 0,0-1 0,-1 1 0,1-1 0,0 0 0,-1 2-348,-4 6-15,-7 5-5561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17:59.7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68 437 3488,'0'0'20,"0"0"0,0 0 0,0 0 0,0 0 0,0 0 0,-1 0 0,1 0 0,0 0 0,0 0 0,0 0 0,0 0 1,0 0-1,-1 0 0,1 0 0,0 0 0,0 0 0,0 0 0,0 0 0,0 0 0,0 0 0,-1 0 0,1 0 0,0 1 0,0-1 0,0 0 0,0 0 0,0 0 0,0 0 0,-1 0 1,1 0-1,0 0 0,0 0 0,0 1 0,0-1 0,0 0 0,0 0 0,0 0 0,0 0 0,0 0 0,0 0 0,0 1 0,0-1 0,0 0 0,0 0 0,0 0 0,0 0 0,0 0 0,0 1 1,0-1-1,0 0 0,0 0 0,0 0 0,0 0 0,0 0 0,0 1 0,0-1 0,0 0 0,0 0 0,0 0 0,0 0 0,0 0 43,0 0 0,0 0-1,0 0 1,0 0 0,0 0-1,0 0 1,0 0 0,0-1 0,0 1-1,0 0 1,0 0 0,0 0-1,0 0 1,0 0 0,0 0 0,0 0-1,0-1 1,0 1 0,0 0-1,0 0 1,0 0 0,0 0 0,0 0-1,0 0 1,0 0 0,0 0-1,0-1 1,0 1 0,1 0 0,-1 0-1,0 0 1,0 0 0,0 0-1,0 0 1,0 0 0,0 0 0,0 0-1,0 0 1,0 0 0,1 0-1,-1 0 1,0 0 0,0 0 0,0 0-1,0 0 1,0-1 0,0 1-1,0 0 1,1 0 0,-1 0 0,0 1-1,0-1 1,0 0 0,0 0-1,0 0 1,0 0 0,0 0 0,1 0-1,-1 0 1,0 0 0,0 0-1,0 0 1,0 0 0,0 0 0,0 0-1,0 0 1,0 0 0,1-4-29,0 0 0,0 0 0,0 0 1,1 0-1,-1 1 0,1-1 1,0 0-1,0 0 0,3-3 0,10-21 109,-10 11-17,-1-1 0,4-32 1,0 3-10,2-23 255,-1 5 109,-6 43-253,0 0-1,-1-35 1,-2 57-345,0 2-280,0 0 401,0 0-1,0 1 1,0-1 0,0 0-1,1 0 1,-1 0-1,2 4 1,1 9-10,5 159 94,-4-46 283,1-12-131,-5-94-137,-1 0 1,-3 26-1,-1 9 67,-3 44 57,0 32 85,2-38-115,1-74-150,1 7 93,4-28-2,-13 8 918,-54-7-1088,65 0 28,0-1 1,0 0-1,0 1 0,0-1 0,0 1 1,0 0-1,1 0 0,-1-1 0,-2 3 1,2-2-25,0 0 1,0 0 0,0 0 0,0 0 0,0 0 0,0-1-1,0 1 1,0-1 0,-4 1 0,5-1 20,-7 3-50,7-3-204,12 1-433,10 1 683,15 3 22,-28-4 39,-1 0-1,0 0 0,1-1 0,-1 0 0,10-1 1,6 0 172,213 1 508,-235 0-559,4-4-443,-9 26-2607,0-8 1321,-1 5-1914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18:03.2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 2912,'2'1'1748,"1"6"-226,-2-6-1440,0 1 1,-1 0-1,1-1 1,-1 1 0,1 0-1,-1 0 1,0-1 0,0 1-1,0 3 1,-3 12 157,0 1 0,1 0 0,0-1 0,2 23 0,3 118 494,1 22-2,-4 20-513,1 55 404,2-95-99,-8-90 425,5-68-629,0-12 683,5-101-678,1 38-453,-3 36 23,1-1 0,18-71 0,-17 91 7,1 1 0,15-29 1,-18 40 65,0 1 0,0 0 0,0 1 0,1-1 0,0 0 0,0 1 0,0 0 0,1 0 0,-1 0 0,1 1 0,0-1 0,7-3 0,-8 5 24,0 1 0,0 0 0,0-1 0,0 1 0,1 0 1,-1 1-1,0-1 0,0 1 0,0 0 0,1 0 0,-1 0 0,0 1 0,0-1 0,0 1 1,0 0-1,1 0 0,-1 1 0,-1-1 0,1 1 0,0 0 0,0 0 0,-1 0 0,1 0 1,6 6-1,-4-2 13,-1-1 1,0 1-1,0 1 1,0-1-1,0 1 1,-1-1 0,0 1-1,-1 0 1,0 1-1,0-1 1,0 1-1,-1-1 1,0 1 0,0 0-1,-1 0 1,0 12-1,0 0 7,-1 1 0,-1-1 0,0 0-1,-2 0 1,-7 27 0,4-24 76,-1-1 0,-1-1 0,-1 1 0,-13 23 0,14-32 25,-1 0 1,0 0 0,0-1 0,-1 0-1,-1 0 1,0-1 0,-14 10-1,21-18-81,0-1 0,-1 1 0,0-1 0,1 1-1,-1-1 1,0-1 0,0 1 0,0-1 0,0 0-1,-1 0 1,1 0 0,0-1 0,0 1 0,-1-1 0,1-1-1,0 1 1,0-1 0,-1 0 0,1 0 0,0 0-1,0-1 1,0 0 0,0 0 0,1 0 0,-1 0 0,0-1-1,1 0 1,0 0 0,-6-4 0,7 2-36,-1 1 1,1-1-1,0 0 1,0 0-1,1 0 1,-1 0-1,1 0 0,0-1 1,0 1-1,1-1 1,0 1-1,0-1 1,0 1-1,0-10 1,6-20-573,-5 34 554,0 1 1,0-1-1,0 1 1,0-1-1,0 1 1,0-1-1,0 1 1,0-1-1,0 1 1,0-1-1,0 1 1,1-1-1,-1 1 1,0-1 0,0 1-1,1-1 1,-1 1-1,0-1 1,0 1-1,1-1 1,-1 1-1,0 0 1,1-1-1,-1 1 1,1 0-1,-1-1 1,1 1-1,-1 0 1,0 0-1,2-1 1,-1 1-5,0 0 0,1 0 1,-1 0-1,0 0 0,0 0 0,1 0 0,-1 1 1,0-1-1,0 0 0,1 1 0,-1-1 0,1 1 1,4 2-39,-1 0 1,-1 0 0,1 0 0,8 7-1,-5-3 77,-1-1 0,2 1-1,-1-2 1,0 1 0,1-1 0,0-1-1,0 0 1,1 0 0,-1 0 0,1-2-1,0 1 1,0-1 0,-1 0-1,14 0 1,-11-1 43,0-1 0,0-1 0,-1 1 1,1-2-1,0 0 0,0 0 0,0-1 0,-1-1 0,0 1 0,1-2 0,18-10 0,-18 8 1,1-1 0,-1-1 0,-1 0 0,0 0 0,0-1 0,-1-1-1,0 0 1,16-23 0,4-12 26,-3-2 0,-1-1-1,22-62 1,-46 106-184,1 0 0,-1 0 1,1 0-1,0 0 0,0 1 0,1-1 1,-1 1-1,8-6 0,-11 9 87,1 1 0,-1 0 0,0 0-1,1 0 1,-1 0 0,0 0 0,1 0 0,-1 0-1,0 0 1,1 0 0,-1 0 0,1 0-1,-1 0 1,0 1 0,1-1 0,-1 0 0,0 0-1,1 0 1,-1 0 0,0 1 0,1-1 0,-1 0-1,0 0 1,0 1 0,1-1 0,9 8-11,-10-7 3,12 12-14,-1 0 0,-1 1 1,0 0-1,13 28 0,-9-18 221,-13-21-152,1 0 1,-1 0 0,0 0 0,0 0-1,0 0 1,0 1 0,-1-1 0,1 6 0,-1-7 563,1-3-552,-1 0 0,1 1 0,-1-1 1,0 0-1,1 0 0,-1 1 0,0-1 0,0 0 1,0 0-1,0 0 0,1 0 0,-1 1 0,0-1 1,0 0-1,-1 0 0,1 0 0,0 0 0,0 1 1,-1-3-1,-6-18 219,4 12-152,0 1-134,0 1-1,0 0 1,0 0 0,-1 1 0,0-1 0,-1 1-1,1 0 1,-1 0 0,-1 0 0,1 1-1,-1 0 1,0 0 0,0 0 0,0 1 0,-1 0-1,1 0 1,-14-6 0,14 9-59,0-1 1,0 1-1,-9-1 1,3 0-62,9 2 115,1 0 1,-1 0 0,0 0-1,1 0 1,-1 0-1,1 1 1,-1-1-1,0 1 1,1 0 0,0-1-1,-1 1 1,1 0-1,-1 1 1,1-1-1,0 0 1,0 1 0,0-1-1,0 1 1,0 0-1,0-1 1,0 1 0,0 0-1,1 0 1,-1 0-1,-1 3 1,-1 2-20,1-1 0,-1 1-1,1 0 1,0-1 0,1 2 0,0-1 0,-3 11 0,4-9 11,1 0 0,0 0 0,0 0 1,0 0-1,1-1 0,4 17 0,19 53-67,-17-59 27,-1-1 41,1-1 0,16 29-1,-19-40 85,0 0-1,0 0 0,0-1 0,0 1 0,1-1 0,0 0 0,0 0 0,0-1 0,0 0 0,11 6 0,-14-9-14,0 0 0,0-1 0,-1 1 0,1-1 0,0 0 0,0 1 0,0-1 0,0 0 0,0 0 0,0-1 0,0 1 0,0 0 1,0-1-1,0 1 0,0-1 0,0 1 0,0-1 0,0 0 0,0 0 0,-1 0 0,1 0 0,0 0 0,-1 0 0,1 0 0,-1-1 0,1 1 0,-1-1 0,1 1 0,-1-1 0,0 1 0,0-1 0,0 0 0,0 0 1,0 1-1,0-1 0,-1 0 0,1 0 0,0 0 0,-1 0 0,0 0 0,1-3 0,2-19 94,-2-1 0,0 1 0,-2-1-1,0 1 1,-9-44 0,5 35-204,5 28 63,-1-1-1,0 1 1,0-1 0,0 0-1,0 1 1,-1 0-1,0-1 1,-3-5 0,2 4-107,-1-3-377,4 10 486,0 0 0,0 0 0,0-1 0,0 1 0,0 0 1,0 0-1,-1 0 0,1 0 0,0 0 0,0 0 0,0 0 0,0 0 0,0 0 1,-1-1-1,1 1 0,0 0 0,0 0 0,0 0 0,0 0 0,-1 0 0,1 0 1,0 0-1,0 0 0,0 0 0,0 0 0,-1 0 0,1 0 0,0 0 0,0 1 1,0-1-1,0 0 0,-1 0 0,1 0 0,0 0 0,0 0 0,0 0 0,0 0 1,0 0-1,0 0 0,-1 1 0,1-1 0,0 0 0,0 0 0,0 0 0,0 0 1,0 0-1,0 0 0,0 1 0,-2 2-39,1-1 1,0 1-1,0 0 1,1 0-1,-1 0 1,0 0-1,1 0 1,0 0-1,0 0 1,0 0-1,0 0 1,1 5-1,0 5-19,0 6-14,1 0-1,1 0 0,8 29 0,-1-6-124,-5-23 227,0 0 0,12 28 0,-13-38 22,0 0 0,1 0 0,0-1-1,0 0 1,1 0 0,0 0 0,8 7-1,-12-13 3,0 0-1,0 0 1,1 0-1,-1-1 1,0 1-1,1-1 1,-1 1-1,1-1 1,0 0-1,-1 0 1,1-1-1,0 1 1,0 0-1,0-1 1,-1 1-1,1-1 1,0 0-1,0 0 0,0 0 1,0-1-1,0 1 1,-1-1-1,1 1 1,0-1-1,0 0 1,-1 0-1,1 0 1,-1 0-1,1-1 1,-1 1-1,1-1 1,-1 0-1,0 1 1,1-1-1,-1 0 1,0 0-1,0 0 1,1-3-1,6-5-4,0-1-1,-1 0 0,-1 0 0,0-1 1,0 1-1,-1-2 0,-1 1 1,0-1-1,0 1 0,3-20 1,1-9 53,-2-1 0,3-85 1,-10 91-749,0 35 523,38-1-587,-29 1 724,1 1-1,0-1 1,0 2-1,0-1 0,16 4 1,-13-1-33,-1 1 0,24 10 0,-32-11 23,1-1-1,-1 0 1,0 1-1,-1 0 0,1 0 1,0 0-1,-1 0 1,1 1-1,-1 0 1,0-1-1,3 7 1,-2-3 35,0 0-1,-1 0 1,0 0 0,0 1 0,0-1 0,-1 1 0,-1 0 0,1 0 0,-1-1 0,0 1 0,-1 0 0,0 0 0,-1 10 0,-2 9-96,1 1 1,1 0-1,4 29 0,-2-52 55,0 0 0,0 1 0,1-1 0,0 0 0,0 0 0,0 0 0,1-1 0,0 1 0,0 0 0,6 6 1,-3-3 60,1-2 1,0 1-1,0-1 1,0 0-1,10 6 1,-14-11-20,0 1 0,-1-1 0,1 0 0,0-1 0,0 1 1,0 0-1,0-1 0,0 0 0,0 0 0,0 0 0,-1 0 1,1 0-1,0 0 0,0-1 0,5-1 0,0 0 51,0-1-1,0 1 1,0-2-1,9-4 1,-10 3-58,-1 0 1,1 0-1,-1 0 0,0 0 1,-1-1-1,1 0 1,-1-1-1,0 1 0,0-1 1,3-7-1,6-12 86,14-41 0,-11 27-19,-1 4-184,1 1-1,3 1 0,43-61 1,-59 89-77,-3 4 6,0 4 26,0 2 121,0 0 0,0 0 0,0 0 1,0 0-1,-1 0 0,0 0 0,0 0 0,0 1 1,0-1-1,-1 0 0,-1 8 0,0 7 13,-15 203 53,16-205 75,-1 0 0,-5 24-1,7-38 556,1-4-283,6-9-184,8-17-231,3-9-8,-5 10-34,1 0 1,21-29-1,-10 24-239,57-54-1,-81 83 297,1 0-1,0 1 0,-1 0 1,1-1-1,0 1 1,0 0-1,0 0 0,0 0 1,0 0-1,1 0 0,-1 0 1,0 0-1,0 1 1,0-1-1,3 1 0,-3 0 4,-1 0 1,0 0-1,1 1 0,-1-1 0,1 0 0,-1 1 0,0-1 0,1 1 0,-1 0 0,0-1 0,0 1 0,0 0 0,1 0 0,-1 0 0,0 0 0,0 0 0,0 0 0,0 0 0,-1 0 0,1 0 0,0 1 0,0-1 0,-1 0 0,2 2 1,0 4 6,0 0 1,0 0 0,-1-1-1,1 1 1,-2 0 0,1 0 0,-1 8-1,1 4 126,-1-8-134,1 0 0,0 0 1,1-1-1,0 1 0,1 0 1,0-1-1,1 0 0,0 0 1,0 0-1,1 0 0,10 15 1,-11-20 25,0 1 1,0-1 0,0 0 0,0-1 0,1 1 0,0-1-1,0 0 1,0 0 0,1-1 0,-1 1 0,1-1 0,0 0-1,-1-1 1,1 1 0,1-1 0,6 1 0,9 1-15,0-2 0,25 1 0,-12 1 115,-29-3-150,0 0 1,1 0 0,-1 0-1,0-1 1,0 0 0,7-1-1,-10 1-294,-1-1-1,1 1 1,0-1-1,-1 1 1,1 0-1,0 0 1,-1 1-1,1-1 1,0 0-1,4 2 1,-4 0-959,-2-2 1081,-1 0 0,1 1 0,-1-1 1,1 0-1,-1 1 0,1-1 0,-1 0 0,1 0 1,-1 0-1,1 1 0,-1-1 0,1 0 0,-1 0 1,1 0-1,-1 0 0,1 0 0,0 0 0,-1 0 1,1 0-1,-1 0 0,1 0 0,-1 0 1,1 0-1,0-1 0,-1 1 0,1 0 0,-1 0 1,1-1-1,-1 1 0,1 0 0,-1-1 0,0 1 1,1 0-1,-1-1 0,1 0 0,5-16-2575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18:06.1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62 832,'0'-1'180,"0"1"0,0-1 0,0 1 1,0-1-1,0 1 0,0-1 0,1 1 0,-1-1 0,0 0 0,0 1 0,0-1 1,1 1-1,-1-1 0,0 1 0,0 0 0,1-1 0,-1 1 0,1-1 1,-1 1-1,0 0 0,1-1 0,-1 1 0,1 0 0,-1-1 0,1 1 0,-1 0 1,1-1-1,-1 1 0,1 0 0,-1 0 0,1 0 0,0-1 0,23 1 477,-21 0-576,0 0 0,0 0 0,0 0 0,0 0 0,0-1 0,4 0 0,4-2 29,0 1 0,1 0 0,-1 1 0,0 0 0,1 1 1,18 1-1,29-1 105,-54 0-226,118-16 1212,-99 11-864,1 1 1,48-2 0,-61 3-99,-10 3-183,0-1 0,0 0 0,0 1 0,0 0 0,0-1-1,0 1 1,0 0 0,0 0 0,0 0 0,0 0 0,0 0-1,3 1 1,-5 0-220,0 0-1,0-1 1,0 1 0,0 0-1,0 0 1,0-1-1,0 1 1,0 0-1,-1 0 1,1-1-1,0 1 1,-1 0 0,1-1-1,0 1 1,-1 0-1,1-1 1,-2 2-1,-3 4-1141,-3 2-1174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18:06.7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40 2656,'0'0'137,"0"-1"1,1 0-1,-1 1 0,0-1 0,0 1 1,1-1-1,-1 0 0,0 1 1,1-1-1,-1 1 0,0-1 1,1 1-1,-1-1 0,1 1 0,-1 0 1,1-1-1,-1 1 0,1-1 1,-1 1-1,1 0 0,0 0 1,-1-1-1,1 1 0,-1 0 0,1 0 1,0 0-1,-1 0 0,1-1 1,0 1-1,-1 0 0,2 0 1,27 0 3614,-19 1-4757,82-8 1770,-72 5-527,29-7 436,-37 5-488,1 2 0,0 0 0,17-1 0,-29 4-197,0-1 0,0 0-1,1 1 1,-1-1 0,0 0 0,0 1-1,0 0 1,0-1 0,0 1-1,0 0 1,0-1 0,0 1-1,0 0 1,0 0 0,-1 0 0,2 1-1,-1 2-254,0 0 0,0 0 0,0 0 0,0 0-1,-1 0 1,0 0 0,0 0 0,0 0 0,0 0 0,-2 5-1,-1 7-2591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18:07.6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 1984,'0'-1'211,"0"1"-1,0 0 1,1-1-1,-1 1 1,0-1 0,0 1-1,0 0 1,1-1-1,-1 1 1,0-1 0,0 1-1,1 0 1,-1 0 0,0-1-1,1 1 1,-1 0-1,0-1 1,1 1 0,-1 0-1,0 0 1,1 0 0,-1-1-1,1 1 1,-1 0-1,0 0 1,1 0 0,-1 0-1,1 0 1,-1 0-1,1 0 1,0 0 0,-1 0-125,1 1 1,-1 0-1,1-1 1,-1 1 0,1 0-1,-1-1 1,0 1-1,1 0 1,-1 0 0,0-1-1,0 1 1,1 0-1,-1 0 1,0 1-1,2 35-332,1 111 559,-1 75-242,-7 251 1890,5-358-994,0-115-13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18:08.6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282 85 1984,'18'-36'1077,"-17"34"-927,-1-1 0,0 1-1,1 0 1,-1-1-1,0 1 1,0 0 0,-1-1-1,1 1 1,0 0 0,-2-4-1,0-9 1762,2 15-1883,0 0-1,0-1 0,0 1 0,0 0 0,0 0 0,0 0 0,0 0 0,0-1 0,0 1 0,0 0 1,0 0-1,0 0 0,0 0 0,0-1 0,0 1 0,0 0 0,0 0 0,0 0 0,0 0 0,-1 0 1,1-1-1,0 1 0,0 0 0,0 0 0,0 0 0,0 0 0,0 0 0,-1 0 0,1 0 1,0 0-1,0-1 0,0 1 0,0 0 0,-1 0 0,1 0 0,0 0 0,0 0 0,0 0 0,0 0 1,-1 0-1,1 0 0,0 0 0,0 0 0,-11 4 414,-10 12-195,20-16-184,-48 49 1570,41-41-1537,1-1-1,-1 1 1,2 0 0,-1 1 0,1 0 0,1 0-1,-1 0 1,1 1 0,1-1 0,0 1 0,1 0-1,-1 1 1,2-1 0,0 1 0,0-1 0,1 1-1,-1 17 1,8 141 136,-4-143-199,2 0-1,1-1 1,1 0 0,13 36 0,-11-40 14,2 0 0,21 36 0,-25-48-20,1 0-1,0 0 0,0-1 1,1 0-1,0 0 0,0-1 1,17 12-1,-20-16 31,0-1 0,-1 0 0,1 0-1,0 0 1,0-1 0,0 1 0,0-1 0,0-1 0,0 1 0,1-1 0,-1 1 0,0-1-1,0-1 1,0 1 0,6-2 0,-5 1-13,0-1 0,0 1 0,0-2-1,0 1 1,0 0 0,0-1 0,0 0 0,-1-1-1,1 1 1,-1-1 0,7-7 0,-1 0 1,-2 0 0,1-1 0,-2-1 0,0 1 0,0-1 0,5-14 0,30-86 131,-23 55 73,-7 23-30,14-65 1,-26 87-177,0 0 0,-1 0 0,-1-1 0,0 1 0,0 0 0,-1 0 0,-8-24 0,4 20 9,-1 0 1,-1 1 0,-1 0-1,0 1 1,-15-20-1,19 28-23,-2 1 0,1-1-1,0 1 1,-1 0 0,-12-8 0,10 8 8,1 1-12,1 1 1,-1 0 0,0 0-1,0 1 1,-1 0 0,1 0-1,-1 1 1,1 0 0,-1 0-1,-10 0 1,-6 1-34,0 0 1,-34 5-1,33 0-122,0 1 0,1 1 0,-38 15 0,50-17 58,2 0-27,1 1 0,-1 0 1,1 0-1,0 1 0,0 0 0,-16 15 0,22-18-187,1 0 1,-1 0-1,1 0 0,0 0 0,0 1 0,1 0 0,-1-1 0,1 1 0,-1 0 0,1 1 0,1-1 0,-1 0 0,0 0 0,1 1 0,0-1 0,0 1 1,0-1-1,1 1 0,0 8 0,0-9-110,1-1 0,0 0 0,0 0 1,0 1-1,1-1 0,-1 0 0,1 0 0,-1 0 1,1 0-1,0 0 0,0-1 0,1 1 0,-1 0 1,3 1-1,21 18-1635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18:09.3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11 151 3552,'-1'-2'329,"-1"-1"0,1 1 1,0 0-1,0 0 0,0 0 1,0-1-1,1 1 0,-1 0 0,1-1 1,-1 1-1,1-1 0,0 1 1,0 0-1,0-1 0,0 1 0,1-5 1,0-6 1266,-1 12-1578,0 0-1,1 0 0,-1 0 0,1 0 0,-1 1 1,1-1-1,-1 0 0,1 0 0,0 0 1,-1 1-1,1-1 0,0 0 0,0 1 1,-1-1-1,1 0 0,0 1 0,0-1 0,0 1 1,2-1-1,18-7 198,-3 3-77,1 1 0,-1 1-1,1 0 1,37 1-1,47-1 637,-90 2-589,0 0 0,0-1 0,0 0 0,0-1 0,-1-1 0,1 0 0,-1 0 0,0-1 0,22-14 0,-29 14-545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18:10.3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0 210 1984,'1'-2'517,"0"0"0,0 1 1,0-1-1,0 1 0,0-1 0,0 1 1,0 0-1,1-1 0,-1 1 0,2-2 1,15-16 1264,-16 15-1582,1 1 0,0-1 1,0 1-1,0-1 1,4-2-1,4-6 144,21-18 282,-24 23-499,0 0 1,11-13-1,-12 13-157,0 0 0,0 1 0,1 0 1,0 0-1,0 0 0,1 1 0,-1 0 0,1 1 0,0 0 0,0 0 0,0 1 0,15-4 0,-20 6 21,1 1 0,0-1 0,0 1 1,0-1-1,0 2 0,0-1 0,0 0 0,7 2 0,-10-1 6,0-1-1,-1 1 1,1-1-1,-1 1 0,1 0 1,0-1-1,-1 1 0,1 0 1,-1 0-1,0 0 0,1 0 1,-1 0-1,0 1 1,1-1-1,-1 0 0,0 0 1,0 1-1,0-1 0,0 1 1,0-1-1,-1 1 0,1-1 1,0 1-1,-1 0 1,1-1-1,-1 1 0,1 2 1,-1 3 9,0-1-1,-1 0 1,1 0 0,-1 1 0,0-1 0,-1 0 0,1 0 0,-1 0 0,-1 0 0,-3 7-1,-6 11 67,-18 24-1,9-14-65,-45 89 165,-11 20 191,69-132-266,0-1-1,0 0 1,-1 0-1,-14 12 1,2-2 386,11-13 186,10-7-661,0 0-1,-1-1 0,1 1 0,0 0 0,0 0 0,0 0 0,0 0 1,-1 0-1,1 0 0,0 0 0,0 0 0,0 0 0,0-1 0,0 1 1,-1 0-1,1 0 0,0 0 0,0 0 0,0 0 0,0 0 0,0-1 1,0 1-1,0 0 0,0 0 0,0 0 0,0 0 0,0-1 1,-1 1-1,1 0 0,0 0 0,0 0 0,0-1 0,0 1 0,0 0 1,1 0-1,-1-2-4,0 1 1,0-1-1,0 0 1,1 1-1,-1-1 1,1 1 0,-1-1-1,1 1 1,-1-1-1,1 1 1,0-1-1,1 0 1,9-14 191,-9 13-183,0 0 0,0 0 0,1 0 1,-1 0-1,4-2 0,-3 2-1,-1 0-19,1 1 1,-1 0 0,0 0 0,1 0 0,-1 0 0,1 1 0,0-1 0,0 1 0,-1-1 0,1 1 0,0 0 0,0 0 0,0 0-1,0 1 1,1-1 0,3 0 0,21 3 39,0 1 0,0 1-1,41 12 1,-60-14-23,1 1-1,-1 0 1,0 1 0,0 0-1,-1 0 1,1 1 0,-1 0 0,15 12-1,-22-15-89,0 0-1,0 0 1,0 0-1,0 0 1,0 0 0,0 0-1,0 0 1,-1 0-1,1 0 1,-1 1-1,1-1 1,-1 0-1,0 0 1,0 3-1,0-3-495,0 0-1,0 1 0,-1-1 1,1 0-1,-1 1 0,1-1 0,-3 4 1,-1 3-942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18:11.5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2144,'5'0'1381,"-5"1"-1311,0-1-1,1 0 1,-1 0-1,0 0 1,0 0-1,1 0 0,-1 0 1,0 0-1,0 0 1,1 0-1,-1 0 1,0 0-1,0 0 0,1 0 1,-1 0-1,0 0 1,1 0-1,-1 0 0,0 0 1,0 0-1,1 0 1,-1 0-1,0-1 1,0 1-1,0 0 0,1 0 1,-1 0-1,0 0 1,0-1-1,0 1 0,1 0 1,-1 0-1,0 0 1,0-1-1,0 1 1,0 0-1,1 0 0,-1-1 1,0 1-1,0 0 1,0 0-1,0-1 0,0 1 1,0 0-1,0-1 1,0 1-1,0 0 1,0 0-1,0-1 0,0 1 1,-1-3 2202,2 5-2167,0-1 0,-1 1 0,1 0 0,-1-1-1,1 1 1,-1-1 0,0 1 0,0 0 0,1-1-1,-1 1 1,-1 2 0,2 27-184,-1 291 1290,5-214-374,0-59 838,-5-49-1805,0 0-1,-1-1 1,1 1 0,0 0 0,-1 0 0,1-1 0,0 1 0,-1 0 0,1 0 0,0-1 0,0 1 0,-1 0 0,1-1 0,0 1 0,0-1 0,0 1 0,-1 0-1,1-1 1,0 1 0,0 0 0,0-1 0,0 1 0,0-1 0,0 1 0,0-4 3019,0 3-2885,-1 5-131,-2 20 38,2-20-20,1-1-1,0 1 0,-1 0 1,0-1-1,-1 5 1,1-2-700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18:12.3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 24 2496,'3'-14'2071,"-3"14"-2006,1-1 1,-1 1-1,0-1 1,0 1-1,0-1 1,1 1-1,-1-1 0,0 1 1,1-1-1,-1 1 1,0 0-1,1-1 0,-1 1 1,1-1-1,-1 1 1,1 0-1,-1 0 1,0-1-1,1 1 0,-1 0 1,1 0-1,-1-1 1,1 1-1,1 0 0,-2 0-50,1 0 0,0 1 0,0-1 0,0 0 0,0 1-1,0-1 1,-1 0 0,1 1 0,0-1 0,0 1-1,-1 0 1,1-1 0,0 1 0,-1 0 0,1-1 0,-1 1-1,1 0 1,-1-1 0,1 1 0,-1 0 0,1 0-1,-1 0 1,0 0 0,1-1 0,-1 1 0,0 0 0,0 0-1,0 0 1,1 0 0,-1 1 0,0 2 11,1-1-1,-1 1 1,0-1 0,0 1 0,0-1 0,-2 7-1,0-2 16,-1 1 0,0-1-1,-1 0 1,1 0 0,-2 0-1,1-1 1,-7 9 0,-13 16 699,-1-1 0,-1-1 0,-33 28 0,58-55 617,6-4-779,15-5-601,-7 2 169,6 2-41,-1 0 0,1 1 0,34 2-1,-10 0 128,95-1 643,-136 0-737,0 8-3631,-1-6 3074,-2 1 0,1-1 0,0 1 1,0-1-1,-1 0 0,1 1 0,-1-1 0,0 0 0,0 1 0,0-1 1,0 0-1,-1 2 0,-11 19-2381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23:57:37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70 1472,'0'0'20,"0"1"0,0-1 0,0 0-1,1 0 1,-1 0 0,13 4 11151,-10 4-7432,-4-5-3410,0 0 0,0-1 0,0 1 0,0-1 1,-1 1-1,1-1 0,-4 5 0,-8 16 563,9-14-808,-1 0 269,2 0-1,-1 1 1,-3 18 0,6-26-316,1 0 0,0 0 0,0 0 0,0 0-1,0 0 1,0 0 0,0 0 0,0 0 0,0 0 0,1 0 0,-1 0 0,1 0-1,-1 0 1,1 0 0,0 0 0,0-1 0,0 1 0,0 0 0,0-1 0,0 1-1,1 0 1,-1-1 0,0 0 0,1 1 0,-1-1 0,3 2 0,-2-3-7,0 1 0,0 0 0,0 0 0,0-1 0,0 1 0,0-1 0,1 1 0,-1-1 0,0 0 0,0 0 1,1 0-1,-1 0 0,0-1 0,0 1 0,3-1 0,32-11 345,-31 10-341,8-4-9,0 0 1,-1-1-1,0 0 0,0-1 0,16-14 0,53-53-219,-81 73 184,2 10-213,-1 0 0,0 0 0,1 16 0,-2-16 230,1 0 39,0 0 1,1-1 0,0 1 0,0-1-1,1 0 1,0 0 0,0 0 0,1-1 0,0 1-1,0-1 1,0 0 0,12 9 0,-16-14-17,0-1 1,0 1-1,0-1 1,0 1-1,0-1 1,0 0-1,0 1 1,0-1-1,0 0 1,0 0-1,0 0 1,0 0 0,0 0-1,0 0 1,0 0-1,0 0 1,0 0-1,0 0 1,0 0-1,0-1 1,0 1-1,0 0 1,0-1-1,0 1 1,0-1-1,0 1 1,0-1-1,0 1 1,0-1-1,0 0 1,-1 0 0,1 1-1,0-1 1,0-1-1,3-1-16,-1-1-1,0 1 0,0-1 1,0 0-1,-1 0 1,4-7-1,-2 0 6,-1 0-1,0-1 1,-1 1-1,-1-1 1,0 1-1,0-1 1,-2-20-1,1 9-198,0 22 170,0 1 0,1 0-1,-1-1 1,1 1 0,-1-1-1,1 1 1,-1 0 0,1 0-1,-1-1 1,1 1 0,-1 0-1,1 0 1,-1 0-1,1-1 1,-1 1 0,1 0-1,-1 0 1,1 0 0,0 0-1,-1 0 1,1 0 0,-1 0-1,2 1 1,-1-1-3,25-1 2,-12 0 11,26 3 0,37 5 163,129-3 0,-40-7 7,-156 2-146,1 0 0,11-3-1,-6 2 1640,-26 2-1693,0 1 0,1 1 0,-1 0 0,1 0 0,0 1 0,-1 0 0,1 1 1,1 0-1,-12 6 0,10-4 84,0-1 0,1 2 0,-1-1 0,1 2 0,1-1 0,-1 1 0,-10 13 0,18-20-55,0 1-1,1-1 1,-1 0 0,0 1 0,1-1-1,-1 0 1,1 1 0,0-1 0,-1 0-1,1 1 1,0-1 0,0 1 0,0-1-1,0 1 1,0 0 0,0 2 26,0-2 413,12 1-182,-9-3-242,1 0 0,-1-1 1,0 1-1,1-1 1,-1 1-1,0-1 1,1 0-1,-1-1 1,0 1-1,0 0 1,0-1-1,0 0 1,0 0-1,4-3 1,-1 0-6,-1-1 1,1 0 0,-1 0 0,9-14 0,17-28-26,-30 47-53,4 9-464,43 52 490,-39-48 81,1 1 1,20 18-1,-3-3 178,-25-27-182,-1 1 1,0-1-1,0 0 1,1 1-1,-1-1 1,1 0 0,-1 0-1,1 0 1,-1 0-1,1 0 1,0 0 0,-1-1-1,1 1 1,0-1-1,0 1 1,-1-1 0,1 1-1,0-1 1,0 0-1,0 0 1,0 0 0,0 0-1,-1 0 1,1 0-1,0-1 1,0 1 0,0-1-1,-1 1 1,1-1-1,0 0 1,0 1-1,-1-1 1,1 0 0,-1 0-1,1 0 1,1-2-1,3-2-31,-1-1 0,1 1 0,-1-1-1,0-1 1,0 1 0,-1-1-1,0 0 1,6-14 0,-4 4 3,-1 1 0,0-1 0,2-17-1,2 1-175,-8 42-161,5 38 210,-6-41 141,0 1 1,1-1-1,0 1 0,0-1 1,1 1-1,-1-1 0,1 1 1,1-1-1,-1 0 0,1 0 1,4 7-1,-6-12 108,2-1-100,-1 0 0,1 0-1,-1 0 1,1-1 0,-1 1 0,0-1 0,1 1 0,-1-1 0,1 0-1,-1 0 1,0 0 0,0 0 0,3-2 0,-2 1-31,-1-1 0,1 0 0,-1 1 0,1-1 0,-1 0 0,0 0 0,0-1 0,1-3-1,37-76-289,-39 81 292,0-1 0,0 0 1,0 0-1,-1 0 0,1 0 0,-1 0 0,0 0 1,1 0-1,-2-5 0,1 3-34,1-4-43,1 9-136,3 13-21,-4-10 304,2 6-52,0 0 0,1 0-1,0 0 1,1-1 0,0 0 0,0 0 0,10 12 0,-11-16 4,-1-1 1,1 1-1,1-1 1,-1 1 0,0-1-1,1 0 1,0-1-1,-1 1 1,1-1 0,0 0-1,0 0 1,0 0-1,1-1 1,8 1-1,-5 0 14,0-2 0,0 0-1,0 0 1,0 0 0,0-1-1,0 0 1,0-1 0,0 0-1,-1-1 1,1 1 0,-1-2-1,1 1 1,14-10 0,-17 8-49,0 0 0,-1 0 0,1 0 1,-1-1-1,0 0 0,-1 0 0,0-1 1,0 1-1,0-1 0,-1 0 0,4-7 0,-7 10 0,0 1 0,-1-1-1,1 0 1,-1 1-1,1-1 1,-1 1-1,0-1 1,-1 1 0,1 0-1,0-1 1,-1 1-1,0 0 1,0 0-1,0 0 1,0 0 0,-3-2-1,5 4 5,-1 0 0,0 1-1,1-1 1,-1 0 0,0 1 0,0-1-1,0 1 1,1 0 0,-1-1 0,0 1 0,0-1-1,0 1 1,0 0 0,0 0 0,0 0-1,0-1 1,0 1 0,0 0 0,0 0-1,0 0 1,1 0 0,-3 1 0,1-1-2,0 1 0,0 0 1,0 0-1,1 0 0,-1 0 0,0 0 1,0 0-1,1 0 0,-1 1 1,-1 1-1,-1 1 21,0 1 0,0 0 0,0 0 1,1 1-1,-6 10 0,7-10 65,0-1 1,0 1 0,0 0-1,1 0 1,-1-1-1,1 1 1,1 0 0,-1 8-1,2-11-40,-1 0-1,0 0 1,1 0-1,0 0 1,0 0-1,0 0 1,0 0-1,0 0 1,0 0-1,1-1 1,-1 1-1,1 0 1,0-1-1,0 1 1,0-1-1,0 0 1,3 3-1,4 2 55,0-1-1,0 0 0,1 0 1,0-1-1,18 7 0,-2-2 54,30 5 0,-46-12-160,0 0-1,0-1 1,0 0 0,0-1 0,0 0 0,0-1-1,1 0 1,-1-1 0,10-1 0,3-4-1363,2 0-3061,0-2-4164,0 2 45,-8 7 5626,9-1 552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18:16.3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358 121 1984,'2'-4'196,"0"1"-1,0-1 1,0 1 0,0 0-1,0-1 1,0 1 0,1 0 0,0 1-1,-1-1 1,1 0 0,4-2-1,14-15 1259,-20 18-1331,1 1-1,-1-1 0,0 1 0,0-1 0,0 0 0,0 0 0,-1 1 0,1-1 0,0 0 1,-1 0-1,1 0 0,-1 0 0,1 0 0,-1 0 0,0 0 0,0 0 0,0 0 0,0-2 1,-1 3-67,1-1 1,-1 1-1,0 0 0,1 0 1,-1-1-1,0 1 1,1 0-1,-1 0 1,0 0-1,0 0 1,0 0-1,0 0 1,0 0-1,0 0 1,-1 1-1,1-1 1,0 0-1,0 1 1,0-1-1,-1 1 1,1-1-1,0 1 1,-1-1-1,1 1 1,0 0-1,-3 0 1,-5-1-3,1 1 1,-1 0 0,0 0-1,1 1 1,-1 1 0,1-1-1,-10 4 1,-57 21 324,48-14-329,1 1 1,0 1 0,1 1-1,0 1 1,-33 30 0,53-41-76,0 0 1,0 0 0,1 0-1,0 1 1,0-1 0,1 1 0,-1 0-1,1 0 1,0 0 0,1 0-1,-1 1 1,1-1 0,1 1 0,-1 0-1,1-1 1,0 1 0,1 0-1,0 0 1,0 0 0,0-1-1,1 1 1,0 0 0,0 0 0,1-1-1,-1 1 1,4 7 0,0-4 24,0 0 1,1-1 0,0 0 0,1 1-1,0-2 1,9 11 0,-1-2 4,-10-12 14,0 0 0,0 0 0,0 0 0,1-1 0,0 1 0,0-2 0,0 1 0,0-1 0,0 1 0,1-2 0,-1 1 0,9 2-1,-2-3 183,-1 0 1,0 0-1,1-1 0,-1 0 0,1-1 0,13-2 0,-21 1-126,1 0 0,0 0 1,-1-1-1,1 0 1,-1 0-1,0 0 0,1-1 1,-1 1-1,0-1 0,0 0 1,-1-1-1,6-4 1,4-5 0,-1-1 1,17-20 0,-25 27-1,0-1 0,0 0 0,-1 0 0,0 0 0,4-12 0,12-47 134,-12 39-140,-7 25-56,4-14 12,0-1 0,-1 1 0,3-36 0,-7 52-400,5 10-42,-4-4 370,1 0-1,-1 0 1,0 0-1,0 0 0,-1 0 1,0 8-1,2 11-37,4 34 348,-2 85 1,-4-123 6,0-18 486,1-4-480,18-50-269,19-43-10,-31 81 47,-4 6-94,0 1 1,1 0-1,5-8 0,-8 14 33,0-1-1,0 1 1,0 0-1,0-1 1,0 1-1,1 0 1,-1 0-1,0 0 1,1 0-1,-1 0 1,1 0-1,-1 0 1,1 1-1,-1-1 1,1 0-1,0 1 1,-1 0-1,1-1 1,0 1-1,1 0 1,-1 0 12,-1 0 0,0 0 0,0 0 0,0 0 0,0 1 0,0-1 0,0 1 0,0-1 0,0 1 0,0-1 0,0 1 0,0 0 0,0-1 0,0 1 0,0 0 0,0 0 0,-1-1 0,1 1 0,0 0 0,0 0 0,-1 0 0,1 1 0,10 23-54,2 20 90,11 60 0,-24-104-8,0 0 0,0-1 0,0 1 0,0 0 0,1 0-1,-1 0 1,0 0 0,0-1 0,1 1 0,-1 0 0,1 0 0,-1-1 0,0 1-1,1 0 1,0-1 0,-1 1 0,1 0 0,-1-1 0,1 1 0,1 0 0,-2-1 2,1 0 0,0 0 0,-1 1 0,1-1 0,0 0 0,-1 0 0,1 0 0,0 0 0,-1-1 0,1 1 0,0 0 0,-1 0 0,1 0 0,-1 0 0,1-1 0,0 1 0,-1 0 0,1-1 0,0 0 0,4-2 73,-1 0 1,0-1 0,-1 1 0,6-8 0,-8 11-101,23-32-120,40-68 0,-62 97 118,4-8-44,2 0 1,-1 0-1,17-16 0,-24 27 27,1 0 1,-1 0-1,1 0 0,-1 0 0,1 0 0,-1 0 1,1 0-1,-1 1 0,0-1 0,1 0 0,-1 0 1,1 1-1,-1-1 0,0 0 0,1 1 0,-1-1 0,0 0 1,1 1-1,-1-1 0,1 1 0,1 3-1,1 0-1,-1 1 1,0-1 0,0 1-1,-1 0 1,1 0-1,-1-1 1,1 7 0,8 24-107,-6-25 132,1 1 0,0-1 0,1-1-1,0 1 1,1-1 0,14 17 0,-18-23 7,1 1 9,-1 0 0,1 0 0,0-1 0,0 1 0,1-1 0,-1 0 0,1 0 0,0 0 0,0-1 0,0 1 0,7 1 0,10 4 154,-19-7-139,0 1-1,-1-1 0,1 0 0,0 0 0,0-1 0,0 1 0,1 0 1,-1-1-1,0 0 0,0 0 0,0 0 0,6 0 0,0-2-830,1 1-1,20-1 1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18:18.2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7 189 2304,'-6'-4'4449,"6"4"-4238,1-1 0,0 1 0,0 0 0,-1-1 0,1 1 0,0-1 0,-1 1 0,1-1 0,-1 1 1,1-1-1,-1 1 0,1-1 0,-1 0 0,1 1 0,-1-1 0,1 0 0,17-25 914,5-9-277,-20 31-783,0 0-1,1 0 1,-1 0-1,1 0 1,6-5 0,4-4 59,1-2-70,20-15-1,-31 26-61,0 1 0,0 1 0,0-1 0,1 0 0,-1 1 0,1 0 0,0 0 0,0 0 0,-1 1 0,1 0 0,6-1 0,-10 2 1,1 0 0,-1 0 0,0 0 0,1 0 0,-1 1 0,0-1 0,0 0 0,1 1 0,-1-1 0,0 1 0,0-1 0,0 1 0,0 0 0,0-1 0,0 1 0,0 0 0,0 0 0,0 0 0,0 0 0,0 0 0,0 0 0,0 0 0,-1 0 0,1 0 0,-1 0 0,1 0 0,0 1 0,-1-1 0,0 0 0,1 0 0,-1 2 0,2 4 3,-1-1 0,-1 1 0,1 0 0,-2 11 0,1-8-13,0-1 92,-1 1 1,-1-1 0,0 0 0,0 0 0,0 0 0,-1 0-1,-1 0 1,1-1 0,-9 15 0,5-13 16,1 0 0,-2 0 0,1 0 0,-1-1 0,-1 0 0,-18 15 0,19-19 22,0 0 0,-12 6 0,13-8-82,1 0 0,-1 0 0,1 1 0,-8 7 0,10-8 13,3-1-48,0-1 0,-1 0 0,1 1 0,-1-1-1,1 0 1,-1 0 0,0 0 0,0 0 0,1 0-1,-1 0 1,0 0 0,0 0 0,0-1 0,0 1-1,-2-1 1,4 0 7,0 0-1,0 0 1,0 0-1,-1 0 0,1 0 1,0 0-1,0 0 1,0 0-1,0 0 1,-1 0-1,1 0 1,0 0-1,0 0 0,0 0 1,-1 0-1,1 0 1,0 0-1,0 0 1,0 0-1,0 0 1,-1 0-1,1 0 0,0 0 1,0 1-1,0-1 1,0 0-1,0 0 1,-1 0-1,1 0 1,0 0-1,0 0 1,0 0-1,0 1 0,0-1 1,0 0-1,0 0 1,-1 0-1,1 0 1,0 1-1,0-1 1,0 0-1,0 0 0,0 0 1,0 0-1,0 1 1,0-1-1,0 0 1,0 0-1,0 0 1,0 0-1,0 1 776,16 1-809,0 0-1,0 1 1,0 0 0,0 2-1,25 9 1,-11-3 95,186 61-641,-209-69-465,1 1-1,-1-1 1,0 2 0,12 7 0,0 1-4073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19:57.9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0 405 1152,'4'-9'6685,"-2"5"-6421,2-3 175,4-5-73,1 3-21,0 0-1,0-1 0,-2 0 0,10-15 0,14-17-129,-10 17-149,71-81 412,-66 79-457,51-41 1,-40 42-215,-33 23 243,-1 2-1,1-1 1,-1 0 0,1 1-1,0-1 1,0 1 0,0 0 0,-1 0-1,7 0 1,-14 16-1885,-1-4 528,-9 11-1407,2-10 197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19:59.7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0 308 1824,'4'-6'5695,"-3"4"-5849,4-9 1370,-4 9-1062,0 1 1,0-1 0,0 1-1,0-1 1,0 1 0,-1-1 0,1 1-1,-1-1 1,1 0 0,-1 1-1,1-4 1,2-129 405,2 73 213,-5 17-682,-2 36 194,-1-11-405,3 18 40,0 18-816,0 221 1168,5-210-181,-5-27-70,5 9-207,-5-9 207,0-1 0,0 1 0,1 0 1,-1-1-1,0 1 0,1 0 0,-1-1 1,0 1-1,1 0 0,-1-1 0,1 1 1,-1-1-1,1 1 0,-1-1 0,1 1 0,-1-1 1,1 0-1,0 1 0,-1-1 0,1 0 1,-1 1-1,1-1 0,0 0 0,0 0 1,-1 1-1,1-1 0,0 0 0,-1 0 1,1 0-1,0 0 0,1 0 0,30 1-185,-23-1 235,68 4-34,16 0 1942,-98-12-1349,-66-60-76,53 47-431,-27-42 0,32 40-105,11 18-52,-1 0 0,0 0 0,0 0 0,0 0 1,-1 1-1,1-1 0,-1 1 0,0 0 0,-8-6 1,12 10 10,-1 0 0,1 0 1,0-1-1,0 1 0,-1 0 1,1 0-1,0 0 0,-1 0 1,1 0-1,0 0 0,-1 0 1,1 0-1,0 0 0,0 1 1,-1-1-1,1 0 0,0 0 1,-1 0-1,1 0 0,0 0 1,0 0-1,-1 1 0,1-1 1,0 0-1,0 0 1,-1 0-1,1 1 0,0-1 1,0 0-1,0 0 0,-1 1 1,1-1-1,0 0 0,0 0 1,0 1-1,0-1 0,0 1 1,-5 10-1048,5-6 377,-1 0 1,1 0-1,0 0 1,0-1-1,0 1 1,2 5-1,6 14-3712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0:01.8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 1728,'0'-7'1996,"1"5"-1782,0 0 1,0 0 0,0 0-1,0 0 1,0-1 0,1 2-1,-1-1 1,1 0 0,-1 0-1,4-3 1,-4 5-174,-1 0 0,1-1 0,-1 1 0,1 0 0,-1 0 0,1-1 0,-1 1 0,1 0 0,-1 0 0,1 0 0,-1 0 1,1 0-1,-1 0 0,1 0 0,-1 0 0,1 0 0,-1 0 0,1 0 0,0 0 0,-1 0 0,1 0 0,-1 0 0,1 1 0,-1-1 0,1 0 0,-1 0 0,1 1 0,-1-1 0,0 0 0,1 1 0,-1-1 0,1 0 0,-1 1 0,0-1 0,1 1 0,-1-1 0,0 0 0,1 1 0,-1-1 0,0 1 0,0-1 0,1 1 0,-1-1 1,0 1-1,0 0 0,2 2-62,-1-2 426,-1 8 75,0-2-245,-1 0-1,0 0 0,0 0 1,0 0-1,0 0 1,-6 13-1,6-18-195,-4 20 361,4-20-405,0 0 0,0 0 1,1 0-1,-1 0 0,1 0 0,-1 0 0,1 0 1,-1 0-1,1 1 0,0-1 0,0 4 0,0-2 10,0-4-75,1 17-260,5-3 349,-5-12-10,1 1 0,-1 0 0,0-1 0,0 1 0,-1 0-1,1-1 1,0 6 0,-1-6 27,1 0-1,-1 0 0,0 0 0,1 0 0,-1-1 1,1 1-1,0 0 0,-1 0 0,1 0 0,0-1 1,0 1-1,0 0 0,0-1 0,1 1 0,-1-1 1,0 1-1,1-1 0,-1 0 0,4 3 0,-4-4 952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0:02.2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4 7456,'-14'-4'2784,"6"13"-2176,3 2-160,2 1-576,-2-1-32,-5 3-512,7-3 384,-2 1-3584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0:03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 3328,'0'-1'49,"-1"1"0,1 0 0,0 0 0,0-1 0,0 1 1,0 0-1,0-1 0,0 1 0,1 0 0,-1 0 0,0-1 0,0 1 0,0 0 0,0-1 1,0 1-1,0 0 0,0 0 0,1-1 0,-1 1 0,0 0 0,0 0 0,0 0 0,0-1 1,1 1-1,-1 0 0,0 0 0,0 0 0,1 0 0,-1-1 0,0 1 0,0 0 0,1 0 1,-1 0-1,0 0 0,1 0 0,11 4 917,-8-2-848,-1 0-1,0 0 1,0 1-1,0 0 1,5 5 0,4 9 324,0 1 1,17 38 0,11 23 191,-40-78-330,1-1-251,-1 0 0,1 0-1,0 0 1,-1 0 0,1 0-1,-1 0 1,1-1 0,0 1-1,-1 0 1,1 0 0,-1-1-1,1 1 1,-1 0 0,1-1-1,0 0 1,0-1-8,0-1 0,0 0 0,0 1-1,-1-1 1,1 0 0,-1 1 0,1-1 0,-1 0 0,0-4 0,2-15 50,4 1-236,16-39-1,-19 54 116,0 0 0,0 0 0,0 1-1,1-1 1,0 1 0,0 0 0,1 0 0,-1 1-1,1-1 1,0 1 0,6-4 0,-10 7 36,0 1 0,1-1 1,-1 1-1,1-1 1,-1 1-1,1 0 0,-1-1 1,1 1-1,-1 0 0,1 0 1,-1 0-1,1 0 0,-1 1 1,1-1-1,-1 0 0,1 1 1,-1-1-1,1 1 1,-1-1-1,1 1 0,-1 0 1,0-1-1,0 1 0,1 0 1,1 2-1,4 2 81,-1 1-1,1-1 1,5 9-1,-11-14-87,2 5 55,0-1 0,0 1-1,0 0 1,0 0-1,-1 0 1,0 0 0,0 1-1,2 8 1,-2-6-72,0 0 1,1-1-1,6 12 0,-6-13 77,-1 0 0,1 1 0,-1-1 0,0 1 0,2 11 0,6 19-1139,-9-36 806,-1 0 0,1 0 0,-1 0 1,0 1-1,1-1 0,-1 0 0,0 0 1,0 0-1,0 0 0,0 0 0,0 0 0,0 0 1,0 0-1,0 1 0,0-1 0,0 0 1,-1 0-1,1 0 0,0 0 0,-1 0 1,1 0-1,-1 0 0,0 2 0,-11 2-1943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0:04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218 13 2304,'0'0'4080,"0"-1"-3981,-1 0-1,0 0 1,0 0 0,0 0 0,0 0 0,-1 0 0,1 1 0,0-1-1,0 0 1,0 1 0,-1-1 0,1 0 0,0 1 0,-2-1-1,-14 1 440,2 0 118,-23 2 1,34-1-612,-1-1 0,1 1 1,-1 1-1,1-1 0,-1 1 1,1 0-1,0 0 1,-1 0-1,-3 3 0,4-2-43,-9 6-115,-20 18-1,30-24 96,0 0 0,0 1 0,1-1 0,-1 0 0,1 1 0,-1-1-1,1 1 1,0 0 0,1 0 0,-1 0 0,-1 6 0,2-7 26,1-1-1,-1 1 1,1-1 0,0 1 0,0-1 0,0 1 0,0-1 0,0 1-1,0-1 1,1 1 0,-1-1 0,1 1 0,0-1 0,0 0 0,0 1-1,0-1 1,0 0 0,0 0 0,1 1 0,-1-1 0,1 0 0,-1 0-1,1-1 1,0 1 0,0 0 0,0-1 0,3 3 0,1-1 17,-1 0 0,1-1 0,-1 0 0,1 0 0,0 0 0,0-1 0,0 0 0,0 0 1,0 0-1,9-1 0,-9 0-21,2 1 246,1-1 0,0-1 0,0 0 0,-1 0 0,1 0 0,8-4 0,0-1-301,15-5 693,-9 8-3403,-18 13-1943,-4-6 3963,8 10-1798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0:09.6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59 1472,'-3'-7'325,"3"7"-237,0 0 1,1 0-1,-1 0 1,0-1-1,0 1 1,0 0-1,0 0 1,0 0-1,0 0 1,0 0-1,0-1 1,0 1-1,0 0 1,0 0-1,0 0 1,-1 0 0,1-1-1,0 1 1,0 0-1,0 0 1,0 0-1,0 0 1,0 0-1,0 0 1,0-1-1,0 1 1,0 0-1,-1 0 1,1 0-1,0 0 1,0 0-1,0 0 1,0 0-1,0 0 1,0-1-1,-1 1 1,1 0-1,0 0 1,0 0-1,0 0 1,0 0 0,0-24 2060,0 20-2400,0 3 296,0 1-1,0-1 0,0 1 0,0 0 1,0-1-1,0 1 0,1-1 1,-1 1-1,0 0 0,0-1 0,0 1 1,-1-1-1,1 1 0,0 0 0,0-1 1,0 1-1,0 0 0,0-1 0,0 1 1,-1-1-1,1 1 0,0 0 0,0-1 1,0 1-1,-1 0 0,1-1 0,0 1 1,0 0-1,-1-1 0,0 1-108,-3-6 284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0:12.0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59 1824,'-1'0'65,"1"0"0,0 1 0,-1-1 0,1 0 0,-1 1 0,1-1 1,0 1-1,-1-1 0,1 1 0,0-1 0,-1 1 0,1-1 0,0 1 0,0-1 0,-1 1 0,1 0 0,1-10 1725,-1 11-1745,0 0 1,0-1 0,1 1-1,-1 0 1,0-1-1,1 1 1,-1 0-1,1-1 1,-1 1-1,1-1 1,0 1 0,0-1-1,0 1 1,0-1-1,0 0 1,0 1-1,0-1 1,0 0 0,1 0-1,-1 0 1,0 0-1,1 0 1,-1 0-1,1 0 1,-1 0-1,1-1 1,-1 1 0,1 0-1,0-1 1,-1 1-1,1-1 1,0 0-1,-1 0 1,3 1-1,19-4-18,-22 3 282,-1 1-272,0-1 0,0 1 0,0-1 0,1 1 0,-1-1 0,0 1-1,0-1 1,0 1 0,1-1 0,-1 1 0,0-1 0,0 1 0,1-1 0,-1 1-1,0-1 1,1 0 0,0 1 0,0 0-21,0 0 1,-1 0-1,1 0 1,0-1-1,-1 1 1,1 0-1,-1 0 0,1 0 1,-1 0-1,1 0 1,-1 0-1,1 1 0,-1-1 1,0 0-1,0 0 1,0 0-1,0 0 1,0 0-1,0 1 0,9 23 2032,-10-44-1532,1 5-261,3-29 1,-3 39-307,1 0 0,0-1 0,0 1 0,0 0 0,1 0 1,-1 0-1,1 1 0,0-1 0,0 0 0,0 1 0,5-6 0,-5 7 18,0 0-1,1 0 1,-1 0-1,1 0 1,0 1-1,-1-1 1,1 1-1,0-1 1,0 1-1,0 0 1,0 0-1,0 0 1,0 1-1,0-1 1,1 1-1,-1 0 0,0-1 1,0 1-1,0 1 1,5 0-1,-3 5 219,-3-3-130,6 7 52,-6-8-87,0 0-1,0 0 0,0 0 1,0 0-1,-1 1 1,1-1-1,-1 1 1,0-1-1,1 1 1,-1-1-1,0 1 0,0 0 1,-1-1-1,1 1 1,-1 0-1,1 5 1,-1-5 32,0 1 3,0 0 1,0-1-1,0 1 1,1 0-1,-1 0 1,1-1-1,2 7 1,-2-8-34,-1-1-1,1 1 1,-1 0 0,1 0 0,-1-1 0,0 1 0,0 0 0,0 0 0,0-1 0,0 1-1,0 0 1,0 0 0,-1 2 0,-1 12 573,2-17-580,0 1-1,0 0 1,0 0-1,0 0 1,0 0-1,0-1 1,-1 1-1,1 0 1,0 0 0,0 0-1,0 0 1,0-1-1,0 1 1,0 0-1,0 0 1,-1 0 0,1 0-1,0 0 1,0 0-1,0 0 1,0-1-1,-1 1 1,1 0-1,0 0 1,0 0 0,0 0-1,0 0 1,-1 0-1,1 0 1,0 0-1,0 0 1,0 0-1,-1 0 1,1 0 0,0 0-1,0 0 1,0 0-1,0 0 1,-1 0-1,1 0 1,0 0 0,0 1-1,0-1 1,0 0-1,-1 0 1,1 0-1,0 0 1,0 0-1,0 0 1,0 0 0,0 1-1,-1-1 1,1 0-1,0 0 1,0 0-1,0 0 1,0 1-1,0-1 1,0 0 0,0 0-1,0 0 1,0 1-1,6-25 136,-6 20-153,1-1 1,-1 1 0,1 0-1,-1-1 1,2 1 0,1-6 0,1-11-115,-4 18 86,0 1 0,1-1 0,-1 1 0,1-1 1,-1 1-1,1-1 0,0 1 0,0-1 0,0 1 0,0 0 0,0-1 0,1 1 0,-1 0 0,1 0 0,-1 0 0,1 0 0,0 0 1,3-3-1,8-6-268,-12 10 294,-1 1 0,1-1 0,0 1 0,0-1-1,-1 1 1,1 0 0,0-1 0,0 1 0,0 0 0,0-1 0,-1 1 0,1 0 0,0 0 0,0 0-1,0 0 1,0 0 0,0 0 0,0 0 0,0 0 0,0 0 0,-1 0 0,1 1 0,1-1-1,0 1 1,1-1 2,11 8 11,9 9 61,-21-16-43,0 1 0,-1-1-1,1 1 1,-1 0 0,1 0 0,-1-1-1,1 1 1,-1 0 0,0 0 0,1 4-1,9 17 130,-10-20-141,1 0 0,0 1-1,-1-1 1,0 0-1,0 0 1,0 1-1,0-1 1,1 7 0,-1-5-62,-1 0 0,2 0 0,-1 0 1,0 0-1,1-1 0,0 1 0,0 0 0,4 4 1,3 10-430,-9-19 242,1 1 0,-1-1 0,0 1 0,1-1 1,-1 0-1,1 1 0,-1-1 0,1 0 0,-1 1 0,1-1 0,-1 0 0,1 0 0,-1 0 1,1 1-1,-1-1 0,1 0 0,0 0 0,-1 0 0,1 0 0,-1 0 0,1 0 0,1 0 0,9 0-2895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23:57:41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60 659 4224,'1'0'9253,"3"-1"-8951,0 0-1,0 1 1,0-2-1,-1 1 1,1 0 0,-1-1-1,1 1 1,-1-1 0,1 0-1,-1-1 1,0 1-1,5-4 1,36-37 835,-42 41-1027,20-24 94,-1 0 0,-2-1 0,0-1 0,-2 0 0,15-34 0,57-160 257,-56 133-24,-29 79-377,-1 1-1,0-1 1,0 0-1,-1 0 1,0-1-1,0-10 0,-12 28-64,5 0 91,1-1 0,0 0 0,0 1 0,0 0-1,1 0 1,-3 9 0,-12 46 132,12-38-141,-3 12 14,-67 225 895,39-162-614,-53 158 83,37-67-12,45-166-175,-20 44 0,24-59-191,3-7-57,0 0 0,0 0 0,-1 0 0,1 0 0,0 0 1,-1-1-1,1 1 0,-1 0 0,1-1 0,-1 1 0,0-1 0,-3 3 0,4-4-47,0 0-1,1 1 1,-1-1-1,0 0 1,0 0 0,0 1-1,0-1 1,0 0-1,0 0 1,0 0-1,0 0 1,1 0-1,-1 0 1,0 0-1,0-1 1,0 1 0,0 0-1,0 0 1,0-1-1,1 1 1,-1 0-1,0-1 1,0 1-1,0-1 1,1 1 0,-1-1-1,0 0 1,1 1-1,-1-1 1,0 0-1,1 1 1,-1-1-1,0-1 1,0 0-36,-1 0-1,1-1 1,0 1 0,0-1 0,0 1-1,0-1 1,1 1 0,-1-1 0,1 1-1,-1-1 1,1 0 0,0 1 0,0-5-1,1 1 15,0 1-1,-1 0 0,2-1 0,-1 1 1,4-9-1,8-17-61,2 0 0,22-33 1,-28 50 119,1 0 0,1 1 1,0 0-1,0 1 1,1 1-1,21-16 0,15-4 226,56-28 0,14-7 229,-87 46-203,41-35 0,-56 41-108,-9 9-44,0 0 0,-1-1 1,0 0-1,5-7 0,-6 5-189,-5 7-5,-1 7 106,-17 36 192,5-8 123,10-25-236,-1 0 1,1 0 0,0 0 0,1 0-1,0 0 1,0 1 0,0 11 0,2-17-55,0 1 1,0-1-1,1 0 1,-1 0-1,1 0 1,0 0-1,0 0 1,1 0 0,-1 0-1,1 0 1,2 4-1,-2-6-30,-1 0 0,0-1 0,1 1 0,-1-1 0,1 1 0,-1-1 1,1 0-1,0 0 0,0 1 0,-1-1 0,1-1 0,0 1 0,0 0 0,0 0 0,0-1 0,0 1 0,0-1 0,0 1 0,0-1 0,0 0 0,1 0 0,-1 0 0,0 0 0,4-1 1,-1 0 4,-1 0 1,1-1-1,0 1 1,0-1 0,-1 0-1,1 0 1,-1-1-1,1 1 1,5-6 0,6-5 37,15-15 1,-23 20-81,7-8 15,0-1 0,14-22 0,-7 8 109,-1-4-44,-16 27-97,0-1-1,0 1 1,0 0 0,8-7-1,-12 39-190,-1-17 204,-1 4 44,1 1 0,1-1 1,0 0-1,1 0 0,3 14 0,-4-20 2,0 0-1,0 0 0,0 0 0,-1 7 0,0-9 28,0 1 0,0-1 0,0 1 1,1-1-1,-1 1 0,1-1 0,0 0 0,0 1 0,0-1 0,3 6 0,-3-8-18,-1 0-1,1 0 1,0 0 0,-1 0-1,1 0 1,0 0 0,0 0 0,-1-1-1,1 1 1,0 0 0,0 0-1,0-1 1,0 1 0,0 0-1,0-1 1,0 1 0,2 0 0,-1-1-11,0-1 1,1 1-1,-1 0 1,0-1 0,0 1-1,0-1 1,-1 0-1,1 0 1,3-1-1,68-41-204,-55 31 186,0 1 0,1 1 0,24-10 0,-39 19-15,-1 0-1,1 0 1,0 1-1,0-1 1,0 1 0,4 0-1,-4 0-17,-3 1 25,0 0 0,0 0 0,0 0 0,-1-1 1,1 1-1,0 0 0,-1 0 0,1 0 0,-1 0 0,1 0 1,-1 0-1,1 0 0,-1 0 0,0 1 0,0-1 0,1 1 1,-1 0-1,2 2 36,-2-1 0,1 0 1,0 1-1,-1-1 0,1 1 0,-1-1 0,0 0 0,0 1 1,-1-1-1,1 1 0,-1 3 0,-2 4 102,-1-1-1,-5 13 0,9-23-130,-1 3 39,0 0-1,1 1 0,-1-1 0,1 0 0,0 0 0,0 4 0,0-5 133,4-8-97,29-21-324,59-37-1,-57 45 11,-32 18 176,-2 1 63,-1 0 0,1 0 0,0 0 0,-1 0 0,1 0-1,0 0 1,0 0 0,-1 1 0,1-1 0,-1 0 0,1 0 0,0 0 0,-1 1 0,1-1 0,0 0-1,-1 1 1,1-1 0,-1 0 0,1 1 0,-1-1 0,1 1 0,-1-1 0,1 1 0,-1-1-1,0 1 1,1 0 0,-1-1 0,1 2 0,-1 0 13,1-1 0,-1 1 0,0 0 0,0 0 0,0 0 1,0 0-1,0 3 0,0 4 40,0-2-61,0 0 0,0 1 0,-1 8-1,0-9 12,1 0-1,-1 0 0,2 8 0,0-9 51,4 25 90,-5-31-130,1 1 0,-1 0 0,0 0 0,0 0 0,0-1 0,1 1 0,-1 0 0,0 0 0,1 0 0,-1-1 0,1 1 0,-1 0 0,1-1 0,-1 1 0,1 0 0,0-1 0,-1 1 0,1-1 0,0 1 0,-1-1 0,1 1 0,0-1 0,-1 0 0,1 1 0,0-1 0,1 1 0,1-2-3,0 1 1,-1-1-1,1 0 1,-1 0-1,1 0 1,-1-1-1,1 1 1,-1-1-1,3-2 1,0 1-4,10-7-112,0-1 0,16-16-1,-20 16 111,-4 5 15,0 0-1,1 0 0,0 1 0,-1 0 0,2 0 0,-1 1 0,0 0 1,1 1-1,14-5 0,-21 8-23,0 0 0,0-1 0,0 1 0,0-1 0,0 1 0,0-1 0,0 0 0,-1 0 0,1 0 1,0 0-1,0 0 0,1-2 0,-2 2 79,3-7-100,-6 8-8,0-1 0,0 1 0,-1 0 0,1 0 0,0-1 0,0 1 0,0 1 0,-1-1 0,1 0 0,0 0 0,0 1 1,0-1-1,0 1 0,0 0 0,0 0 0,0 0 0,0 0 0,0 0 0,0 0 0,0 0 0,-2 3 0,-10 11 34,11-12-2,1-1 1,0 1-1,-1-1 1,1 1-1,0 0 0,1 0 1,-1 0-1,0 0 1,-1 5-1,0 0-2,0 0 1,1 0-1,0 1 0,-1 10 1,3-16 15,-1 0 0,1-1 0,1 1 0,-1 0 0,0-1 0,1 1 1,-1-1-1,1 1 0,0-1 0,-1 1 0,1-1 0,1 1 0,-1-1 0,0 1 1,1-1-1,-1 0 0,1 0 0,-1 0 0,3 2 0,1 1-4,0-1 0,0 0 0,0 0 0,7 4 0,-9-6-6,0-1-1,0 0 1,0 0 0,0 0 0,0 0 0,0-1 0,0 1 0,0-1 0,0 0-1,0 0 1,1 0 0,3-1 0,7-1-58,-1-1-1,0-1 1,0 0-1,23-10 1,49-31-450,-57 30 313,-6 3-60,-1-1 0,33-26 0,-44 30 120,-1 1 1,0-2-1,-1 1 1,0-1 0,0 0-1,-1-1 1,8-13-1,-3-3 16,-1 0 1,-2 0-1,10-43 0,10-89 43,-24 129 39,1-26 457,1-91-1,-7 146-420,0 1 0,0 0 0,0 0-1,0 0 1,0 0 0,0 0 0,0 0 0,0-1 0,0 1 0,0 0 0,0 0 0,0 0-1,0 0 1,0 0 0,0-1 0,0 1 0,0 0 0,0 0 0,0 0 0,-1 0 0,1 0-1,0 0 1,0-1 0,0 1 0,0 0 0,0 0 0,0 0 0,0 0 0,0 0 0,0 0-1,-1 0 1,1 0 0,0 0 0,0-1 0,0 1 0,0 0 0,0 0 0,0 0 0,-1 0-1,1 0 1,0 0 0,-7 4 92,-5 13 273,1 13-159,1 1-1,1 0 1,-5 42 0,8-45-149,6-27-57,-31 179 294,26-140-223,2-1 0,3 64 0,3-79 42,7 29-1,-2-14 33,-7-34-92,0 0-1,1 0 1,0 0-1,-1 0 0,1-1 1,1 1-1,3 5 0,-6-9-59,1 0 0,-1 0 0,1 0 0,0 0 0,0 0 0,-1 0-1,1 0 1,0 0 0,0 0 0,0-1 0,0 1 0,0 0 0,0-1 0,0 1 0,1-1-1,-1 1 1,0-1 0,0 1 0,0-1 0,0 0 0,1 1 0,-1-1 0,0 0-1,0 0 1,1 0 0,-1 0 0,0 0 0,0 0 0,1-1 0,-1 1 0,0 0-1,0 0 1,2-2 0,6-3-177,-1 0 1,-1-1-1,1 0 0,-1 0 0,0-1 1,0 0-1,7-10 0,-5 6 148,0 0 0,14-10-1,-18 15 61,1 1-25,-6 5 4,0 0 0,1 0 0,-1 1 0,0-1 0,0 0 0,0 0 0,0 0-1,0 0 1,1 1 0,-1-1 0,0 0 0,0 0 0,0 0 0,0 0 0,0 1 0,0-1 0,0 0 0,0 0 0,0 1 0,1-1 0,-1 0 0,0 0-1,0 0 1,0 1 0,0-1 0,0 0 0,0 0 0,-1 0 0,1 1 0,0-1 0,0 0 0,0 1 0,0 7 41,1 1-1,0 0 1,0-1-1,1 1 1,0-1 0,0 1-1,7 13 1,-9-21-39,1 0 0,-1 0 0,1-1 1,-1 1-1,1 0 0,-1-1 0,1 1 0,0 0 0,-1-1 0,1 1 0,0-1 0,-1 1 0,1-1 0,0 1 1,0-1-1,-1 0 0,1 1 0,0-1 0,0 0 0,0 0 0,0 1 0,-1-1 0,1 0 0,0 0 0,0 0 1,0 0-1,0 0 0,0 0 0,-1 0 0,1 0 0,0-1 0,0 1 0,0 0 0,1-1 0,4-1-105,-1-1-1,1 0 0,-1 0 1,6-4-1,1-1-100,-4 3 124,0 1 1,0-1-1,0-1 1,-1 0-1,11-10 1,-15 15 223,-2 6-104,-3 13-107,1-5 46,1-12 19,3 80 25,-2-71 0,1 0 0,0 1 0,1-1 0,0 0 0,7 16 1,-10-25-20,1 0 0,-1 1 1,1-1-1,0 0 1,-1 0-1,1 1 1,0-1-1,0 0 1,0 0-1,0 0 1,0 0-1,0 0 1,0 0-1,0 0 1,1-1-1,-1 1 1,0 0-1,1-1 1,-1 1-1,0-1 0,1 1 1,-1-1-1,0 1 1,1-1-1,-1 0 1,1 0-1,-1 0 1,0 0-1,1 0 1,1 0-1,-1-1-44,1 1-1,-1-1 1,0 0-1,0 0 1,0 0-1,0 0 1,0-1-1,0 1 1,0 0-1,0-1 0,0 0 1,0 1-1,-1-1 1,1 0-1,-1 0 1,1 0-1,0-2 1,2-2 14,0 0 0,-1 0 0,0-1 0,-1 1 1,0-1-1,1 1 0,-2-1 0,1 0 0,-1 0 0,0 0 1,-1 0-1,0 0 0,0 1 0,0-1 0,-1 0 0,0 0 1,0 0-1,-1 0 0,1 0 0,-6-10 0,4 10 72,-1 0 0,0 1 0,-1-1-1,1 1 1,-1 0 0,0 0 0,-1 0-1,-7-5 1,8 6-53,3 3-15,0 0-1,0 0 1,-1 0 0,1 0 0,0 0 0,-1 1-1,1-1 1,-1 1 0,0 0 0,1-1 0,-1 1-1,-3 0 1,-7-1 26,10 1 250,10 1-145,31 0-175,-1-1 517,0 2 1,1 1-1,35 8 1,-70-10-429,-1 1 1,0-1-1,0 1 1,0 0-1,0 0 1,0 0-1,0 0 1,0 0-1,0 0 1,-1 1-1,1-1 1,0 1-1,-1-1 1,1 1-1,-1-1 1,1 1-1,-1 0 1,0 0-1,0 0 1,0 0-1,0 0 1,0 0-1,0 0 0,0 0 1,0 5-1,-1-6 395,9-3-487,1 1 0,-1-1 0,0-1 0,0 1 1,0-2-1,-1 1 0,1-1 0,14-9 0,1 0-82,-8 3 158,-9 6 20,0 0 1,1 0-1,-1 1 1,14-4-1,-20 6 4,1 1 0,-1-1 0,1 1 0,0 0 0,-1 0-1,1 0 1,0 0 0,-1 0 0,1 0 0,0 0 0,-1 1-1,1-1 1,0 1 0,-1-1 0,1 1 0,-1-1 0,1 1 0,-1 0-1,1 0 1,-1 0 0,0 0 0,1 0 0,-1 0 0,0 0-1,0 0 1,0 1 0,1-1 0,0 2 0,4 9 103,0 0 0,0 0 1,-1 1-1,-1-1 0,0 1 0,3 20 1,10 30-147,-2-8 323,-1-2-2688,1-20-7969,-24-52-5588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0:13.2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75 2656,'-9'13'5189,"9"-12"-5130,0-1-1,-1 0 1,1 0 0,0 1 0,0-1-1,-1 0 1,1 0 0,0 0-1,-1 1 1,1-1 0,0 0-1,0 0 1,-1 0 0,1 0 0,0 0-1,-1 0 1,1 0 0,0 0-1,-1 0 1,1 0 0,-1 0-1,1 0 1,0 0 0,-1 0 0,1 0-1,0 0 1,-1 0 0,1 0-1,0 0 1,0 0 0,-1 0-1,1-1 1,0 1 0,-1 0 0,1 0-1,0 0 1,0-1 0,-1 1-1,1 0 1,0 0 0,0-1-1,-1 1 1,1 0 0,0 0 0,0-1-1,0 1 1,0 0 0,-1-1-1,1 0-20,0 0 0,0 0 0,0 0-1,0 0 1,0 0 0,0 0 0,0 0 0,0 0-1,0 0 1,0 1 0,1-1 0,-1 0 0,0 0-1,1 0 1,-1 0 0,1 0 0,-1 1-1,1-1 1,0-1 0,1-1 15,1-1-1,-1 1 1,0-1 0,-1 0 0,3-5-1,-3 7-36,-1-1-1,1 1 1,0 0-1,1-1 1,-1 1-1,0 0 1,1 0-1,-1-1 1,1 1-1,-1 0 1,1 0-1,0 1 1,3-3-1,-3 3-77,0 0 0,0 0-1,0 0 1,0 0 0,1 0 0,-1 1-1,0-1 1,1 1 0,-1 0-1,0 0 1,1 0 0,-1 0-1,0 0 1,1 0 0,-1 0 0,3 2-1,-4-2 66,1 1-1,-1-1 0,1 1 1,-1 0-1,1 0 1,-1-1-1,0 1 0,0 0 1,1 0-1,-1 1 0,0-1 1,0 0-1,0 0 1,0 0-1,0 1 0,0-1 1,-1 0-1,1 1 0,0-1 1,-1 1-1,1-1 1,-1 1-1,1-1 0,-1 1 1,0 3-1,1 6 126,0 1-1,-1-1 1,-1 1-1,0-1 1,-1 1-1,-3 13 1,-25 67 189,15-51-226,-8 14 160,21-51-131,1 0 1,-1 0 0,0 0-1,0-1 1,-1 1-1,1-1 1,-1 1-1,1-1 1,-5 4-1,6-6 302,6-5-492,1 2 7,-1 0 0,0 1-1,0-1 1,1 1 0,-1 0 0,1 0-1,-1 1 1,1 0 0,-1 0-1,1 0 1,-1 1 0,1-1 0,-1 1-1,9 3 1,4 4-246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0:14.5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1568,'0'0'77,"0"-1"0,0 1 1,0 0-1,0 0 0,0 0 0,0 0 1,0 0-1,0 0 0,0 0 0,0-1 0,0 1 1,0 0-1,0 0 0,0 0 0,0 0 1,1-1 848,-1 1-848,0 0-1,0 0 0,0 0 0,0 0 0,0 0 1,0-1-1,1 1 0,-1 0 0,0 0 1,0 0-1,0 0 0,0 0 0,0 0 1,0 0-1,0 0 0,1 0 0,5 4 1686,-5-3-1696,0-1 0,0 1 1,-1 0-1,1 0 1,0 0-1,-1-1 0,1 1 1,-1 0-1,1 0 1,-1 0-1,1 0 0,-1 0 1,1 2-1,7 56 866,-11 47-521,2 63-253,3-151-110,1 0-1,1 0 1,9 28 0,25 51 496,-26-67-538,41 79 293,-34-73-232,-6-7-68,1 6 0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0:15.4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 2720,'2'-1'183,"0"-1"-1,0 1 1,0 0 0,0 0 0,0 0 0,0 1-1,0-1 1,0 0 0,1 1 0,-1-1 0,0 1-1,0 0 1,4 0 0,34 1 173,-30 0-338,4 1 74,1 0-1,0 1 1,-1 1 0,17 6-1,55 26 518,-72-29-504,-1 0 0,-1 1 0,0 0 0,0 1 0,0 0 0,-1 1 0,-1 0 0,0 1 0,0 0 0,-1 0 0,0 1 0,-1 1 0,0-1 0,-1 1 0,6 16 0,0 4 82,-1-1 0,-2 2 0,-1-1 1,-2 1-1,-1 1 0,-2-1 0,-1 1 0,-2 0 0,-3 44 1,-9-1-935,7-60-326,-1-1 0,0 1 0,-1-1 0,-11 21 0,-7 2-1263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0:21.8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21 3072,'-5'-9'3040,"7"5"-3585,3 6 412,-4-1 151,0-1 0,0 1 0,0 0 1,0-1-1,0 1 0,0-1 1,0 1-1,0-1 0,0 0 1,0 1-1,0-1 0,0 0 0,0 0 1,0 0-1,0 0 0,1 0 1,-1 0-1,1 0 0,1-1-8,0 1 0,0 0-1,0 0 1,0 1 0,0-1 0,0 1 0,3 0-1,16 2 20,1-2 53,-13-1 25,-1 1 0,1-1 1,-1-1-1,1 0 0,14-3 0,28-7 725,-47 10-752,1 0 0,-1 1 0,0 0 0,0 0 0,6 1 0,-11-1-79,0 0-1,0-1 0,0 1 1,0 0-1,0 0 1,0 0-1,0 0 1,0 0-1,0 0 0,0 0 1,0 0-1,0 0 1,0-1-1,0 1 1,0 0-1,0 0 0,0 0 1,0 0-1,0 0 1,0 0-1,0 0 1,0 0-1,0 0 0,0 0 1,0-1-1,0 1 1,0 0-1,0 0 0,1 0 1,-1 0-1,0 0 1,0 0-1,0 0 1,0 0-1,0 0 0,0 0 1,0 0-1,0 0 1,0 0-1,0 0 1,0-1-123,0 1 0,0 0 0,0 0 0,-1 0 0,1 0 0,0 0 0,0 0 1,-1-1-1,1 1 0,0 0 0,0 0 0,-1 0 0,1 0 0,0 0 0,0 0 1,-1 0-1,1 0 0,0 0 0,0 0 0,-1 0 0,1 0 0,0 0 0,0 1 0,-1-1 1,1 0-1,0 0 0,0 0 0,0 0 0,-1 0 0,1 0 0,0 1 0,0-1 1,0 0-1,-1 0 0,1 0 0,0 1 0,0-1 0,0 0 0,-1 10-1755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0:22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49 1728,'0'0'16,"0"0"0,0 0 0,0 0 0,0 0 0,0 0 0,0 0 0,0 0-1,0 0 1,0 0 0,0 0 0,1 0 0,-1 0 0,0 0 0,0 0 0,0 0 0,0 0 0,0 0 0,0 0 0,0-1 0,0 1 0,0 0 0,0 0 0,0 0 0,0 0 0,0 0-1,0 0 1,0 0 0,0 0 0,0 0 0,0 0 0,0 0 0,0 0 0,0 0 0,0-1 0,0 1 0,0 0 0,0 0 0,0 0 0,0 0 0,0 0 0,0 0 0,0 0 0,0 0-1,0 0 1,0 0 0,0 0 0,0 0 0,0-1 0,0 1 0,0 0 0,0 0 0,0 0 0,0 0 0,0 0 0,0 0 0,0 0 0,0 0 0,0 0 0,0 0 0,0 0 0,-1 0-1,13 2 1086,17 7 10,-19-7-759,1 0 0,-1-1 0,1 0 0,-1-1 0,1 0 0,20-3 0,-2-2-26,-1-1 1,53-19 0,-35 10 346,-39 12-543,12-2 641,-22 24-5314,3-10 1540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0:23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235 20 1984,'0'0'78,"-1"0"0,1 0 0,-1 0 1,1 0-1,-1-1 0,1 1 0,-1 0 0,1 0 1,-1-1-1,1 1 0,-1 0 0,1-1 0,-1 1 0,1 0 1,0-1-1,-1 1 0,1-1 0,0 1 0,-1 0 0,1-1 1,0 1-1,0-1 0,-1 1 0,1-1 0,0 1 1,0-1-1,0 1 0,0-1 0,-1 0 0,1 1 0,0-1 1,0 1-1,0-1 0,0 1 0,0-1 0,1 1 0,-1-1 1,0 1-1,0-1 0,0 0 0,0 1-64,0 0-1,0 0 1,0 0-1,0 0 1,0 0-1,0-1 1,0 1-1,0 0 1,0 0 0,0 0-1,0 0 1,0 0-1,0 0 1,0 0-1,0 0 1,0 0-1,0 0 1,0 0-1,0 0 1,0 0-1,0-1 1,0 1-1,0 0 1,0 0-1,0 0 1,0 0 0,0 0-1,0 0 1,0 0-1,-1 0 1,1 0-1,0 0 1,0 0-1,0 0 1,0 0-1,0 0 1,0 0-1,0 0 1,0 0-1,0 0 1,0 0 0,0 0-1,0 0 1,0 0-1,-1 0 1,1 0-1,0 0 1,0 0-1,0 0 1,0 0-1,0 0 1,0 0-1,0 0 1,0 0-1,0 0 1,0 0 0,0 0-1,0 0 1,-1 0-1,1 1-14,0-1 1,0 0-1,0 0 0,0 1 1,-1-1-1,1 0 0,0 1 0,0-1 1,0 0-1,0 1 0,0-1 0,0 0 1,0 0-1,0 1 0,0-1 1,0 0-1,0 1 0,0-1 0,0 0 1,0 1-1,0-1 0,0 0 1,0 1-1,23 71 454,6 113 99,-27-171-512,2 24 365,-3 44 1,-1-64-97,0-16-224,0 0 0,0 0 1,0 0-1,0 0 0,0 0 0,-1 0 0,1 0 1,-1 0-1,1 0 0,-1 0 0,0 0 0,0 0 1,0 0-1,0-1 0,0 1 0,0 0 0,0-1 1,0 1-1,-1-1 0,1 1 0,-1-1 0,-2 2 1,2-2-21,0 0 1,-1 0 0,1 0-1,-1 0 1,1-1 0,-1 1-1,1-1 1,-1 0 0,1 0-1,-1 0 1,0 0-1,1 0 1,-1 0 0,1-1-1,-1 1 1,1-1 0,-4-1-1,-7-4 29,1 0 0,0-1-1,0 0 1,1-1 0,0 0 0,-13-12-1,3 3-29,10 8-84,0-1 1,0 0-1,1 0 0,-16-22 0,22 27-20,1 0 0,0 0 0,1 0 0,-1 0 0,1 0-1,0 0 1,0-1 0,1 1 0,0-1 0,0 1 0,0-1 0,0 1-1,1-1 1,0 0 0,1-7 0,0 6-45,0 0 0,0 0 0,1 0 0,0 0 0,1 0 0,5-10 0,-6 14 45,0 0 0,0 0 1,0 0-1,0 1 0,0-1 1,1 1-1,-1-1 1,1 1-1,0 0 0,0 0 1,0 1-1,0-1 0,0 0 1,0 1-1,0 0 0,4-2 1,24-6-59,100-25 286,88 3 602,-174 27-661,40-1 1656,-84 6-2024,0-1-1,0 1 1,0-1-1,0 1 1,0 0-1,-1-1 1,1 1-1,0 0 1,0 0-1,-1 0 0,1 0 1,0-1-1,-1 1 1,1 0-1,-1 0 1,1 0-1,-1 0 1,0 0-1,1 0 1,-1 1-1,0-1 1,0 1-1,0 17-2128,-7 1-437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0:24.9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1 1728,'0'0'981,"0"0"-517,0 17 838,0-6-944,0 1 0,-1 0 0,-1-1 1,0 1-1,0-1 0,-1 1 1,-1-1-1,0 0 0,0 0 0,-11 18 1,8-16-316,1 0 1,1 0-1,0 1 1,1 0-1,0 0 1,-2 19-1,-4 89-49,9-80 74,1 1 0,3-1 0,12 69 0,8-31 210,-18-64 66,16 29 0,-19-41-369,8 15 797,-10-18-725,1-1 0,-1 1 0,1 0 0,-1-1-1,1 1 1,-1 0 0,1-1 0,-1 1 0,1-1 0,0 1-1,-1-1 1,1 1 0,0-1 0,-1 0 0,1 1-1,0-1 1,0 0 0,1 1 0,-1-1-767,1 0-336,6 0-1749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0:26.0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1248,'31'29'2869,"-15"-12"-2553,0 2 0,-1 0 0,-2 0 0,0 1 0,-1 1 0,-1 0 0,11 27 0,44 142 559,1 23 1071,-67-213-1877,0 0 0,0 0 0,0 1 0,0-1 0,0 0 0,0 0 0,0 0 0,0 0 0,1 1 0,-1-1 0,0 0 0,0 0 0,0 0 0,0 1 0,0-1-1,0 0 1,0 0 0,0 0 0,0 1 0,0-1 0,0 0 0,0 0 0,0 0 0,0 0 0,-1 1 0,1-1 0,0 0 0,0 0 0,0 0 0,0 0 0,0 1 0,0-1-1,0 0 1,0 0 0,-1 0 0,1 0 0,0 0 0,0 1 0,0-1 0,-9-3 451,-8-9-544,15 9 37,-1 0 1,1 0 0,0 0 0,0 0-1,0 0 1,0-1 0,1 1-1,-1-1 1,1 1 0,0-1 0,0 0-1,0 1 1,0-1 0,1 0 0,0 0-1,-1 1 1,2-6 0,-1-3-112,1 0 1,1-1-1,0 1 1,4-12 0,-2 10-16,1 1 0,1-1 0,0 1 0,1 0 0,0 0 0,0 1 0,2 0 0,0 0 0,0 1 0,19-17 0,-26 25 59,1 1 0,0 0 1,0 0-1,0 0 0,0 0 0,0 0 1,0 1-1,1-1 0,-1 1 0,1 0 1,-1 0-1,1 0 0,-1 1 0,6-1 1,-6 1 39,1 0 1,0 1 0,-1 0 0,1 0 0,-1 0 0,0 0 0,1 0 0,-1 1 0,0 0 0,0-1 0,1 1 0,-1 0 0,-1 1-1,4 2 1,0 0-14,-1 0 0,0 1 0,-1-1 0,1 1 0,-1 0 0,0 0 0,5 13 0,-1-1 127,8 33 0,-14-43 24,-1 0 0,1 0 0,-2 0-1,1 0 1,-1 1 0,0-1-1,-1 0 1,0 0 0,0 0 0,-1 0-1,0 0 1,0 0 0,-1 0 0,-4 9-1,4-14-29,1 0-1,-1 0 0,0 0 1,0-1-1,0 1 1,0-1-1,0 0 0,-1 0 1,1 0-1,-6 2 0,3 0 86,0-2-152,1 0 1,0 0 0,-1-1-1,1 1 1,-1-1 0,-10 0 0,11 0 39,0-1 0,0 1 0,-1 0 0,1 0 0,0 1 0,0-1 0,-9 5 0,7-4-119,7-2-102,-1 0-1,1 0 1,0 0 0,0 0 0,-1 1 0,1-1 0,0 0-1,0 0 1,-1 0 0,1 0 0,0 0 0,0 0 0,-1 0-1,1 0 1,0 0 0,0 1 0,-1-1 0,1 0 0,0 0-1,0 0 1,0 1 0,-1-1 0,1 0 0,0 0 0,0 0-1,0 1 1,0-1 0,0 0 0,-1 0 0,1 1 0,0-1-1,0 0 1,0 0 0,0 1 0,0-1 0,0 0 0,0 1-1,0-1 1,0 0 0,0 0 0,0 1 0,0-1 0,0 0-1,0 0 1,0 1 0,0-1 0,1 0 0,-1 0 0,0 1-1,0-1 1,0 1 0,4 5-2342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0:27.0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207 1 2240,'-10'5'4545,"-13"10"-4104,12-6-246,-1 1-1,1 1 1,0 0-1,-15 21 0,-31 54 717,50-73-883,1 0 1,0 0-1,0 0 0,2 0 0,-1 1 1,2 0-1,0 0 0,1 0 0,-1 21 1,3-32-31,0 1 0,0-1 1,1 0-1,-1 0 0,1 0 1,0 0-1,0-1 0,0 1 1,1 0-1,-1 0 1,0 0-1,1-1 0,0 1 1,0-1-1,2 3 0,-3-3 34,1-1-1,0 1 1,-1-1-1,1 0 1,0 1-1,0-1 1,0 0-1,0 0 1,0 0-1,0 0 1,0 0-1,0-1 1,0 1-1,1-1 1,-1 1-1,0-1 1,0 0-1,0 0 1,1 0-1,-1 0 1,3-1-1,-1 1 66,0-1-1,0-1 1,-1 1-1,1 0 1,0-1-1,-1 0 1,1 0-1,-1 0 1,1 0-1,-1 0 1,0-1-1,0 1 1,0-1-1,-1 0 1,6-6-1,-3 1 58,0-1 1,0 0-1,-1 1 0,-1-1 0,5-15 1,-5 12-81,-1 1 1,-1-1-1,0 0 1,-1 0-1,-1-16 1,1-1 91,-5-30-1435,5 58 826,6 14-410,17 46 882,-16-40-37,1 0 0,16 30 0,-14-32 118,29 43 852,-37-56-337,0-1-2092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0:27.5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1 172 2080,'1'-3'171,"1"1"-1,0-1 1,0 1-1,0 0 1,0 0 0,1 0-1,-1 0 1,0 0 0,1 0-1,0 0 1,-1 1 0,1-1-1,0 1 1,0 0-1,0 0 1,3-1 0,-2 1-94,1 1 0,-1-1 0,1 1 1,-1 0-1,1 1 0,-1-1 0,1 1 1,-1 0-1,1 0 0,3 1 1,9 5 103,-2 0 0,1 1 0,-1 1 0,23 17 0,-20-13 409,-1 0 0,28 28 0,-39-32 1581,-12-13-886,-8-10-998,0 0 0,0 0 0,-11-18 0,17 22-256,2 2-84,0 0 0,0 0 0,0 0 0,1-1 0,0 1 0,1-1 0,0-1 0,1 1 0,-1 0 0,2-1 0,-1 0 0,1 1 0,1-1 0,-1-16 0,2 24 20,0 1 0,0 0-1,0-1 1,0 1 0,0-1-1,0 1 1,0 0 0,1-1 0,-1 1-1,1 0 1,-1-1 0,1 1-1,-1 0 1,1-1 0,-1 1-1,1 0 1,0 0 0,0 0 0,0 0-1,0 0 1,0 0 0,0 0-1,0 0 1,0 0 0,0 0-1,0 0 1,0 1 0,1-1 0,-1 0-1,0 1 1,0-1 0,1 1-1,-1 0 1,0-1 0,1 1-1,-1 0 1,1 0 0,-1 0 0,0 0-1,2 0 1,2 0 33,0 1 0,-1 0 1,1 0-1,-1 1 0,0-1 0,1 1 0,-1 0 0,0 0 1,0 0-1,0 1 0,0-1 0,3 4 0,9 5 515,-13-10-698,0 0 0,1 1 0,-1-1 0,0-1 0,1 1 1,-1 0-1,0-1 0,1 1 0,-1-1 0,1 0 0,3-1 0,0 1-1248,7 0-9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23:57:41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41 8800,'-55'-37'3264,"37"37"-2528,5 0-224,13-3-512,10 6-512,-2 2-1504,0-2 1120,-3 6-3424,-5 7 2432,-5-9-352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0:28.5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50 2720,'-2'-6'1271,"5"12"-371,6 15-351,16 46 319,-15-42-452,7 29 1,-14-42 610,-5-17 439,-3-21-780,6 13-755,0 0 1,1 1-1,1-1 0,0 0 1,1 1-1,6-16 1,-2 10 175,1 2 0,1-1 0,15-18 1,-24 33-100,-1 2-19,1-1 1,-1 1-1,1-1 0,-1 1 1,0 0-1,1-1 0,-1 1 1,1 0-1,0-1 0,-1 1 1,1 0-1,-1-1 0,1 1 0,-1 0 1,1 0-1,0 0 0,-1 0 1,1 0-1,-1-1 0,1 1 1,0 0-1,-1 0 0,1 0 1,-1 1-1,1-1 0,0 0 1,2 1 13,-1-1 0,0 1 0,0 0 0,1 0 0,-1 0 0,0 1 0,2 1 1,3 2 51,-1 0 0,0 0 0,8 11 0,-3-1 23,0 0 0,-2 1-1,0 0 1,-1 1 0,-1-1 0,6 20-1,2-1 112,-11-25-45,1 0-1,-1 0 0,2 13 1,-5-20-112,-1-1 0,0 1 0,0-1 0,0 0 0,0 1-1,0-1 1,-1 5 0,1-6-521,0-1 1,-1 1-1,1 0 0,0 0 0,0-1 0,-1 1 1,1 0-1,-1-1 0,1 1 0,-1 0 0,1-1 0,-1 1 1,1-1-1,-2 2 0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0:29.7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176 111 2720,'-8'-1'3034,"9"0"-2801,0-1-1,-1 1 0,1 0 0,-1-1 0,0 1 0,1-1 0,-1 1 0,0-1 0,0 1 0,0-1 1,0 1-1,0-1 0,0 1 0,0-1 0,-1 1 0,1-1 0,-1-2 0,-1-10 332,1 10-498,0 1-1,0-1 1,0 0 0,0 0 0,0 1 0,-1-1 0,0 1 0,1-1 0,-2 1-1,1 0 1,0 0 0,0-1 0,-1 2 0,0-1 0,0 0 0,-5-4 0,7 7-92,0-1 0,0 0 0,0 1 1,-1-1-1,1 1 0,0-1 1,0 1-1,-1 0 0,1-1 0,0 1 1,-1 0-1,1 0 0,0 0 0,-1 0 1,1 0-1,0 0 0,-1 0 0,1 1 1,0-1-1,-1 0 0,1 1 1,0-1-1,0 1 0,-1-1 0,0 2 1,0-1 4,1-1 1,0 1 0,-1 0 0,1 0-1,0 0 1,0 0 0,0 0 0,-1 0-1,1 0 1,0 1 0,1-1 0,-1 0-1,0 1 1,0-1 0,0 0 0,1 1-1,-1-1 1,1 1 0,-1-1 0,1 1-1,-1 2 1,-2 163-17,3-114 453,0-52-416,0-1 0,0 1 0,0-1 0,0 1 0,0-1 0,0 1 0,0-1 0,0 1 0,0-1 0,0 1 0,0 0 0,0-1 0,1 1 0,-1-1 0,0 1 0,0-1 0,1 0 0,-1 1 0,0-1 0,1 1 0,-1-1 0,0 1 0,1-1 0,-1 0 0,0 1 0,1-1 0,-1 0 0,1 1 0,0-1 0,1 1 0,-1 1 22,0-1 1,1 1-1,-1-1 0,1 0 1,-1 1-1,1-1 1,-1 0-1,1 0 1,0 0-1,0 0 0,-1 0 1,1-1-1,2 1 1,15 7 185,-13-4-165,0 0 0,0 1-1,0-1 1,-1 1 0,0 1-1,0-1 1,0 0 0,0 1-1,-1 0 1,7 12 0,-11-17 309,5 21 506,-5-20-442,0-1-186,-4 5-73,4-5-108,-1 0 0,1 0 0,-1 0-1,1 1 1,-1-1 0,0 0 0,0 0 0,1 0 0,-1 0 0,0 0 0,0 0 0,0 0-1,0 0 1,0-1 0,-1 1 0,1 0 0,0-1 0,0 1 0,0 0 0,-1-1 0,1 0-1,0 1 1,0-1 0,-1 0 0,1 1 0,-2-1 0,-46-4 852,38 2-881,-1 1 0,0 0 0,-15 1 0,22 1-189,1-1-1,0 1 1,0 0-1,0 0 1,0 1 0,-7 3-1,10-5-50,0 1 1,1-1-1,-1 1 0,0-1 0,0 1 1,0-1-1,0 1 0,0 0 0,1 0 0,-1-1 1,0 1-1,1 0 0,-1 0 0,0 0 1,1 0-1,-1 0 0,1 0 0,0 0 1,-1 0-1,1 0 0,0 0 0,-1 0 1,1 0-1,0 0 0,0 0 0,0 0 1,0 0-1,0 0 0,0 0 0,0 0 1,1 1-1,3 7-1540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0:30.4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2816,'40'51'4325,"-29"-37"-3929,1-1 0,1-1-1,22 17 1,47 28 254,-11-10 88,-54-33-539,0 0 0,-1 1-1,0 1 1,-1 1 0,-1 0 0,-1 0 0,0 1 0,17 34 0,-19-27-11,0 0-1,-2 0 1,0 1 0,-2 0-1,-1 0 1,4 48 0,-9-63-35,0 1 1,-1 0 0,-1 0-1,0 0 1,-3 17 0,2-22-61,0 0 0,-1 0-1,0 0 1,0-1 0,0 1 0,-1-1 0,0 0 0,0 1-1,-9 9 1,1-5 4,1 0 0,-2 0 0,-21 13 0,-46 22-1948,-17 12-4600,52-25 3390,-3-6 506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1:58.7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78 123 3328,'0'-2'997,"-1"0"1,1-1 0,0 1-1,-1 0 1,1-1-1,0 1 1,0-4 2495,-2 18-2903,-4 19 313,-4 23 157,-26 406 2870,30-310-3501,5-87 71,-13 83 722,14-146-1182,0-9 379,0-20-196,1-2-96,-1 17-85,5-102 71,9-29-220,-8 63 140,11-126 83,-9 149-14,23-86-1,-27 131-89,1-1-1,0 2 0,1-1 1,0 1-1,1 0 1,1 0-1,12-16 0,-16 24-20,-1 1-1,2 0 0,-1-1 1,0 1-1,1 1 0,0-1 1,0 1-1,0-1 0,0 2 1,1-1-1,-1 0 0,1 1 1,-1 0-1,1 0 0,0 1 1,0 0-1,0 0 0,0 0 1,0 1-1,7 0 0,-7 0 2,0 0 0,0 1 0,0 0-1,0 1 1,-1-1 0,1 1 0,0 0 0,0 0-1,-1 1 1,0 0 0,1 0 0,-1 0 0,0 1-1,0-1 1,-1 1 0,1 0 0,-1 1 0,0-1-1,0 1 1,0 0 0,-1 0 0,0 0 0,0 0-1,0 0 1,4 11 0,-1 1 114,-1 0-1,0 1 1,-1 0-1,-1 0 1,-1 0 0,-1 0-1,0 24 1,-2-34-24,1 0 1,-1 0 0,-1 0-1,1 0 1,-1 0 0,-1-1 0,1 1-1,-1-1 1,-1 1 0,1-1-1,-1 0 1,0 0 0,-1 0-1,0-1 1,0 0 0,0 0 0,-1 0-1,-11 9 1,8-9-23,1-1 0,-1-1 0,0 0 1,0 0-1,0 0 0,-1-1 0,1-1 0,-1 0 1,0 0-1,1-1 0,-1 0 0,0 0 0,-15-2 1,-63-9 56,85 10-136,0-1 0,0 1 1,0-1-1,0 1 0,1 0 1,-1 0-1,0 0 0,0 0 1,0 1-1,0-1 0,0 1 0,0 0 1,0 0-1,0 0 0,1 0 1,-4 2-1,4-2-265,1 1 0,-1 0-1,0 0 1,0 0 0,1 0 0,-1 0 0,1 0 0,0 0-1,-1 0 1,1 1 0,0-1 0,1 1 0,-1-1 0,0 0-1,1 1 1,-1-1 0,1 1 0,-1 2 0,1 18-2362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2:01.9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12 441 4992,'-2'-2'372,"1"0"-1,0 0 1,0 0 0,0 0 0,0 0 0,0 0-1,0-1 1,0 1 0,1 0 0,-1 0-1,1 0 1,0-1 0,0 1 0,-1 0 0,1-1-1,1 1 1,-1 0 0,0 0 0,0-1-1,2-2 1,1-6 696,0 0-1,8-17 1,-9 24-958,7-17 379,2 0 0,0 0 1,2 1-1,14-18 0,-16 25-360,0 0 0,0 1 0,1 1 0,0 0 0,1 0 0,19-11 0,-5 3 180,-24 16-217,0 0 1,1 0-1,-1 0 1,1 0 0,0 1-1,0 0 1,0 0-1,0 0 1,0 0 0,0 1-1,0 0 1,1-1-1,5 0 1,-9 4-78,0-1 0,0 0 1,0 0-1,-1 1 0,1-1 0,0 0 0,-1 1 0,1-1 1,-1 0-1,0 1 0,1-1 0,-1 3 0,8 62 682,-6-42-502,1 0 0,1-1 1,8 24-1,-10-41-131,0-1 1,0 1 0,1-1-1,0 1 1,0-1 0,0 0-1,1 0 1,0 0-1,0 0 1,4 4 0,-6-8-38,0 0 0,0 1 1,-1-1-1,1 0 0,0 0 1,0 0-1,0 0 0,0 0 1,1 0-1,-1-1 0,0 1 1,0-1-1,0 1 0,0-1 0,1 0 1,-1 0-1,0 0 0,0 0 1,1 0-1,-1 0 0,0-1 1,0 1-1,0-1 0,1 0 1,-1 1-1,0-1 0,0 0 1,0 0-1,3-2 0,7-7 41,-1 0 0,0 0 0,0-1 0,-1-1-1,11-14 1,-4 4 11,1 1-46,-5 6 63,19-28 0,-29 38-97,0 0 1,-1 0-1,1 0 0,-1 0 1,0 0-1,-1 0 1,1-1-1,-1 1 0,0-1 1,0-9-1,-1 14-9,0-1-1,0 1 1,0 0 0,0 0-1,0-1 1,0 1-1,0 0 1,-1 0 0,1-1-1,0 1 1,-1 0-1,1 0 1,-1 0 0,1-1-1,-1 1 1,0 0-1,1 0 1,-1 0 0,0 0-1,0 0 1,0 0-1,0 1 1,0-1 0,0 0-1,0 0 1,0 1-1,0-1 1,0 0 0,0 1-1,0-1 1,-1 1-1,1 0 1,0-1 0,0 1-1,-1 0 1,0 0-1,-1 0-19,1 0-1,-1 0 0,1 0 0,-1 1 1,1-1-1,0 1 0,-1-1 0,1 1 1,0 0-1,0 0 0,-1 0 0,1 0 0,0 1 1,0-1-1,0 1 0,0-1 0,-3 4 1,1 1 17,-1 0 1,2 1-1,-1-1 1,1 1 0,-1-1-1,2 1 1,-1 0 0,1 0-1,0 1 1,1-1-1,-1 0 1,2 1 0,-1-1-1,1 0 1,0 1 0,2 12-1,-1-10 62,0-1 0,1 0 0,1 1 0,-1-1 0,1 0 0,1-1 0,0 1 0,0-1 0,1 1 0,0-1 0,0-1 0,13 15 0,-16-19-24,1-1 0,-1 0-1,1 0 1,-1 0 0,1 0-1,0 0 1,0 0 0,0-1-1,0 0 1,0 1 0,0-1-1,0 0 1,1 0 0,-1-1-1,0 1 1,5-1 0,-3 0-16,0 0 0,0-1 1,0 0-1,-1 0 1,1 0-1,0-1 0,-1 0 1,1 0-1,-1 0 1,8-4-1,9-9 99,0-1 0,-1 0 0,20-23 0,14-10-28,-26 26-93,26-29-1,-34 32 13,10-11 61,-26 25-101,1 1 1,-1 0-1,1 1 1,9-8-1,-14 12 40,0 0 0,0 0-1,0 0 1,0 0 0,0 0 0,1 0-1,-1 0 1,0 0 0,0 0-1,0 0 1,0 0 0,0 0 0,0 0-1,1 0 1,-1 0 0,0 0-1,0 0 1,0 0 0,0 0 0,0 0-1,0 0 1,0 0 0,1 0 0,-1 0-1,0 1 1,0-1 0,0 0-1,0 0 1,0 0 0,0 0 0,0 0-1,0 0 1,0 0 0,0 0-1,1 1 1,-1-1 0,0 0 0,0 0-1,0 0 1,0 0 0,0 0 0,0 0-1,0 1 1,0-1 0,0 0-1,0 0 1,0 0 0,0 0 0,0 0-1,0 1 1,0-1 0,0 0-1,0 13-34,0-6 28,6 82 62,-4-46 58,11 63 0,-1-68 468,-10-32-408,-1-6-164,-1 0 1,0 1-1,0-1 1,0 0-1,0 0 1,0 0-1,0 0 1,1 0-1,-1 0 1,0 0-1,0 0 1,0 0 0,0 0-1,0 0 1,0 0-1,1 0 1,-1 0-1,0 0 1,0 0-1,0 0 1,0 0-1,0 0 1,1 0-1,-1 0 1,0 0 0,0 0-1,0 0 1,0 0-1,0 0 1,0 0-1,1 0 1,-1 0-1,0 0 1,0-1-1,0 1 1,0 0-1,0 0 1,0 0 0,0 0-1,1 0 1,-1 0-1,0 0 1,0-1-1,0 1 1,0 0-1,0 0 1,0 0-1,9-12 267,7-14-111,28-71-23,-20 39-112,-20 49-5,-1 0 0,0-1-1,2-12 1,1-5-81,-4 15-100,-1 8-308,11 8 308,11 5 68,47 12 1,-56-18 25,8 3-50,11 3 216,1-1 0,48 4 0,-74-11-53,1-1 1,0 0-1,0 0 0,0-1 0,0 0 0,0 0 1,0-1-1,0 0 0,-1-1 0,1 0 0,-1 0 1,0-1-1,0 0 0,11-8 0,-14 9-50,-1-1-1,0 0 1,0 0-1,0 0 0,0 0 1,0-1-1,-1 1 1,0-1-1,0 0 1,0 0-1,-1 0 0,1-1 1,-1 1-1,-1-1 1,1 1-1,-1-1 1,0 1-1,1-7 1,1 112-1019,-2-76 1072,2 0 1,7 33-1,-3-18-66,17 64 303,-23-98-265,1-1 0,-1 0 0,1 0 0,0 0 0,0 0 0,1 0-1,-1 0 1,1 0 0,0-1 0,0 1 0,6 5 0,-8-9-6,0 0 1,0 1-1,1-1 0,-1 0 0,0 0 1,1 0-1,-1 0 0,0 0 1,1 0-1,-1 0 0,0 0 1,1-1-1,-1 1 0,0 0 1,0-1-1,1 1 0,-1-1 1,0 1-1,0-1 0,0 0 1,0 1-1,0-1 0,0 0 1,0 0-1,0 0 0,2-2 1,4-3 32,-1-1-1,9-12 1,15-22-17,1-4 3,3 2 0,46-47 0,-69 78-51,0 0-1,-1 0 0,0-1 0,8-14 0,-18 27 7,0 0 0,-1 0 0,1 0 0,0 0 0,0 0-1,0 0 1,0 0 0,0 0 0,0 0 0,0 0 0,0 0 0,0-1 0,0 1 0,0 0-1,0 0 1,0 0 0,0 0 0,-1 0 0,1 0 0,0 0 0,0 0 0,0 0 0,0 0-1,0 0 1,0 0 0,0 0 0,0 0 0,0 0 0,0 0 0,0-1 0,0 1 0,0 0-1,0 0 1,0 0 0,0 0 0,0 0 0,0 0 0,0 0 0,0 0 0,0 0 0,0 0-1,0 0 1,0 0 0,0-1 0,0 1 0,0 0 0,0 0 0,0 0 0,0 0 0,0 0-1,0 0 1,1 0 0,-1 0 0,0 0 0,0 0 0,0 0 0,0 0 0,0 0 0,0 0-1,0 0 1,0 0 0,0 0 0,0 0 0,0 0 0,0 0 0,0-1 0,-7 6-282,-10 9 121,13-9 169,0 0-1,0 1 1,0 0-1,1-1 1,0 2 0,0-1-1,0 0 1,1 0 0,0 1-1,0-1 1,1 1 0,0 0-1,0-1 1,0 1 0,1 0-1,0 0 1,0-1 0,1 1-1,0 0 1,0 0-1,1-1 1,-1 1 0,1-1-1,1 1 1,-1-1 0,1 0-1,0 0 1,1 0 0,-1-1-1,1 1 1,1-1 0,4 6-1,-3-5 34,0 0 0,0-1 0,0 0 0,1 0 0,-1-1 0,1 1 0,0-1-1,11 4 1,-13-7-28,0 1-1,0-1 0,0 0 0,0 0 1,0 0-1,0-1 0,0 0 0,1 0 1,-1 0-1,0-1 0,0 0 0,0 0 1,0 0-1,7-3 0,-3 0 48,0 0 0,-1-1-1,1 0 1,-1 0 0,0 0 0,-1-1-1,1-1 1,-1 1 0,-1-1 0,12-15-1,-13 15-30,0 0 1,-1 0-1,1 0 0,-2-1 0,1 0 1,-1 0-1,0 0 0,-1 0 0,0-1 1,0 1-1,0-1 0,-1-11 0,-1 17-27,0 1 0,0-1 0,0 1-1,-1-1 1,0 1 0,1-1 0,-1 1-1,0 0 1,0-1 0,0 1-1,0 0 1,0 0 0,-1 0 0,1 0-1,-3-2 1,1 1-7,0 0-1,0 0 1,-1 0-1,1 1 0,-1-1 1,0 1-1,1 0 1,-6-2-1,1 1-9,0 1 0,1 0 0,-1 0 1,0 0-1,0 1 0,0 0 0,0 1 0,-16 1 0,-11 1-99,25-2 58,1 1 0,-1-1-1,1 2 1,-11 2 0,14-3 26,-12 5 58,15-3-41,9-1-78,16 1 146,2 0 0,-1-2 0,0-1 0,25-2 0,91-18 208,-133 19-267,20-5 75,1-1 0,27-12 0,-4 2 118,-49 17-198,0-1 1,0 1-1,0 0 0,0-1 1,0 1-1,0 0 1,0 0-1,0 0 1,0 0-1,0 0 0,0 0 1,0 0-1,1 0 1,-1 1-1,0-1 1,0 0-1,0 1 0,0-1 1,1 1-1,-1 0 11,-1-1 1,1 1-1,-1 0 0,1-1 0,-1 1 0,1 0 1,-1-1-1,0 1 0,1 0 0,-1 0 0,0-1 1,0 1-1,1 0 0,-1 0 0,0 0 1,0-1-1,0 1 0,0 0 0,0 0 0,0 0 1,0 0-1,0-1 0,-1 3 0,-1 7-34,0 1-1,1-1 1,1 1-1,0 19 1,1-17 105,-1 0 0,-2 22 0,1-27-41,0 1-1,0-1 1,1 1-1,0 0 0,1-1 1,0 1-1,0-1 1,1 0-1,3 10 0,-5-18-8,0 1 0,1 0 0,-1-1 0,0 1 0,0-1-1,1 1 1,-1 0 0,0-1 0,1 1 0,-1-1 0,1 1-1,-1-1 1,1 1 0,-1-1 0,1 0 0,-1 1-1,2 0 1,-2-1 1,1 0 1,0 0-1,0-1 0,0 1 0,-1 0 0,1 0 0,0 0 0,0-1 0,-1 1 0,1 0 1,0-1-1,-1 1 0,1-1 0,0 1 0,-1-1 0,1 1 0,0-1 0,-1 1 0,1-1 1,-1 0-1,1 0 0,41-46 163,-17 19-45,0 1 0,2 1 0,36-27 0,-52 44-269,10-7-93,-20 15 212,0 1-1,0-1 0,0 0 0,0 1 0,0-1 1,0 1-1,0-1 0,0 1 0,0 0 0,0-1 1,0 1-1,0 0 0,1 0 0,-1 0 0,1 0 0,-1 0 1,-1 0-1,1 1 1,0-1-1,-1 1 0,1-1 1,-1 0-1,1 1 1,-1-1-1,1 1 0,-1-1 1,0 1-1,1-1 1,-1 1-1,0-1 0,1 1 1,-1 0-1,0-1 1,1 1-1,-1 0 0,0-1 1,0 1-1,0-1 0,0 1 1,0 0-1,0 0 1,0 21-197,0-15 200,0 4 75,0-2-48,0 1 1,0-1-1,1 1 1,0-1-1,1 1 0,4 14 1,-3-15 54,0 0 1,1 0 0,1-1-1,9 16 1,-12-22-44,0 0 1,0 0 0,0 0-1,0 0 1,1 0 0,-1 0 0,0 0-1,1-1 1,-1 1 0,1-1-1,0 0 1,0 0 0,-1 0-1,1 0 1,0 0 0,0 0-1,0-1 1,0 1 0,5-1-1,-3-1-12,0 1 0,0-1 0,0 0 0,-1-1 0,1 1 0,0-1 0,-1 0 0,1 0 0,-1 0 0,0-1 0,0 1 0,7-7 0,4-4 48,23-25 0,-36 36-48,22-23 29,-2 0 0,-2-2 0,32-52 0,-45 68-166,0 0-1,0 0 0,12-12 1,-19 23 118,0 0 1,0 0-1,0 0 1,0 0 0,0 0-1,0 0 1,0-1-1,0 1 1,1 0-1,-1 0 1,0 0-1,0 0 1,0 0-1,0 0 1,0 0 0,0 0-1,0 0 1,0 0-1,0 0 1,1 0-1,-1 0 1,0 0-1,0 0 1,0 0-1,0 0 1,0 0 0,0 0-1,0 0 1,0 0-1,1 0 1,-1 0-1,0 0 1,0 0-1,0 0 1,0 0-1,0 0 1,0 0-1,0 0 1,0 0 0,1 0-1,-1 0 1,0 0-1,0 0 1,0 0-1,0 0 1,0 0-1,0 1 1,0-1-1,0 0 1,0 0 0,0 0-1,0 0 1,0 0-1,1 0 1,1 10-118,-1 16-86,-3 7 133,-1 0-1,-2 0 1,-14 48-1,3-11 107,15-64 44,0 1 0,-1-1-1,0 0 1,0 0 0,0 0 0,-1 0 0,0 0 0,-6 10-1,9-16-61,-1 1-1,1 0 0,0-1 0,-1 1 1,1-1-1,-1 1 0,1-1 0,-1 1 0,1-1 1,-1 1-1,1-1 0,-1 1 0,0-1 0,1 0 1,-1 1-1,0-1 0,1 0 0,-2 1 1,1-1-4,0-1 1,0 1 0,0-1 0,1 1 0,-1-1 0,0 1 0,1-1 0,-1 0 0,0 1 0,1-1-1,-1 0 1,0 1 0,1-1 0,-1 0 0,1 0 0,0 1 0,-1-1 0,1 0 0,0 0 0,-1-1-1,-2-6-16,-1-1 0,2 1 0,-1-1-1,1 0 1,1 1 0,-1-1 0,2 0-1,-1-10 1,1 15-9,1 0 0,-1 0 0,1 0-1,0 0 1,0 0 0,0 0 0,0 0 0,1 1-1,1-5 1,-1 5 8,-1 1 0,1 0 1,-1 1-1,1-1 0,-1 0 0,1 0 0,0 1 0,0-1 0,0 1 0,0-1 0,0 1 1,0 0-1,0 0 0,1 0 0,-1 0 0,4-1 0,10-1-42,1 1 0,0 0-1,0 2 1,31 1 0,-3 1-516,12 0-2329,-19 5-2137,-12 4 2167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2:02.3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92 8736,'-103'-66'3936,"71"57"-3424,22 4-416,5 5-160,2-8-384,6 8 224,7-3-3616,9 6 2112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2:15.2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90 1408,'0'-16'3420,"1"-1"1,5-24-1,-4 25 2193,-3 28-2032,-6 146-1248,0 50-239,9 129-1247,-3-178-83,1-158-796,0 0 1,0 0 0,0 0 0,0 0 0,0 0 0,0 0-1,0 0 1,0 0 0,-1 0 0,1 0 0,0 0 0,-1 0 0,1 0-1,-1 1 1,0-2-155,1 0 0,0 0 0,0 0 0,-1 0 0,1 0 0,0 0 1,-1 0-1,1 0 0,0 0 0,0 0 0,-1 0 0,1-1 0,0 1 0,0 0 0,-1 0 0,1 0 0,0 0 0,0-1 0,-2 0-1302,2 0 1302,0 1 1,0 0-1,0 0 0,0-1 0,-9-17-7791,7 6 5791,1-5-902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2:15.8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423 12 4640,'5'-11'6234,"-5"15"-3711,-1 2-2088,1 0 1,-1 0 0,0 0-1,-1 0 1,0-1-1,0 1 1,0 0-1,0-1 1,-1 0 0,0 1-1,-4 5 1,-7 8 546,-25 26 0,24-28-669,-101 97 943,-2 4-342,97-93-695,1 0 0,-29 49-1,47-72-168,1 0 0,0 1-1,0-1 1,0 1 0,0-1 0,1 1-1,-1 0 1,1-1 0,-1 4-1,1-6-37,0 1 0,0 0 0,0-1 0,0 1 0,0-1 0,0 1 0,0-1 0,1 1-1,-1-1 1,0 1 0,0-1 0,0 1 0,1-1 0,-1 1 0,0-1 0,1 1 0,-1-1-1,0 1 1,1-1 0,-1 0 0,1 1 0,-1-1 0,0 0 0,1 1 0,-1-1 0,1 0-1,-1 0 1,1 1 0,-1-1 0,1 0 0,-1 0 0,1 0 0,-1 0 0,1 1 0,0-1-1,-1 0 1,1 0 0,-1 0 0,1 0 0,-1-1 0,1 1 0,-1 0 0,1 0 0,-1 0-1,1 0 1,0-1 0,20-4 657,28-10 0,22-6-129,-46 16-459,36-9 193,114-9 0,-148 22-229,-2 0 29,31 2-1,-27-1-86,5 1 21,-14 6-3096,-9 11-7783,-8-11 7294,5 12-220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2:16.2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29 3392,'14'5'21267,"-13"-15"-19666,1-14-1467,-3 41 1,-1-1 0,-4 24 0,1-9-513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2:17.0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23 3808,'4'-22'2298,"-5"34"7097,2 9-6159,-1 29-1712,-3-11-581,-9 88 652,3-11-561,5 123-1,4-158-833,-3-24-79,1-40-44,1 0-1,1 1 0,2 21 1,-1-25 579,-1-14-696,0 0 0,0 0 0,0 0 0,0 0 0,0 1 0,0-1 0,0 0 0,0 0 0,0 0 1,0 0-1,0 0 0,0 0 0,0 0 0,0 0 0,0 0 0,0 0 0,0 0 0,0 0 0,0 0 0,0 1 1,0-1-1,0 0 0,0 0 0,0 0 0,0 0 0,0 0 0,0 0 0,0 0 0,-1 0 0,1 0 1,0 0-1,0 0 0,0 0 0,0 0 0,0 0 0,0 0 0,0 0 0,0 0 0,0 0 0,0 0 0,0 0 1,0 0-1,0 0 0,-1 0 0,1 0 0,0 0 0,0 0 0,0 0 0,0 0 0,0 0 0,0 0 1,0 0-1,0 0 0,0 0 0,0 0 0,0 0 0,0 0 0,0 0 0,-1 0 0,1 0 0,0 0 0,0 0 1,0 0-1,-1-2-514,1 1 1,-1 0-1,1 0 1,-1-1-1,0 1 1,1 0-1,0-1 1,-1 1-1,1 0 1,0-1-1,0 1 1,0-3 0,4-42-7901,3 21 5148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23:57:41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32 124 9792,'-32'-12'3648,"40"9"-2848,2-2-224,9 2 832,7-1-897,24-4 1761,35-4-1280,18-4-448,0-1-352,5 5-1760,13 4 864,10 5-5695,-4-2 3551,-24-10-2592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2:17.5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409 26 4736,'0'-2'233,"0"0"1,0 0-1,0 0 0,0 1 0,-1-1 1,1 0-1,0 0 0,-1 0 1,0 1-1,1-1 0,-5-4 4361,3 16-2837,-11 18 844,7-14-1705,-1 0 1,-8 14-1,-1-6-425,0 1-1,-2-2 0,0-1 0,-2 0 0,0-1 0,-34 24 0,18-16 60,1 1 0,-54 55-1,54-48 463,56-37-304,31-10-549,50-9 517,28-4-277,-45 13-333,-32 5-12,-6 1 107,73-1 0,-81 9-3559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2:18.2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83 3488,'-1'0'90,"1"-1"1,-1 0 0,1 0-1,-1 0 1,1 0-1,-1 0 1,1 0-1,0 1 1,0-1-1,-1 0 1,1 0-1,0 0 1,0 0-1,0 0 1,0 0 0,0-2-1,0 3 0,0-1-1,0 1 0,0-1 1,0 1-1,0-1 1,0 1-1,0-1 1,0 1-1,0-1 0,0 0 1,0 1-1,0-1 1,-1 1-1,1-1 1,0 1-1,0-1 0,-1 1 1,1 0-1,-1-1 1,-25-22 7803,22 22-7521,0 0 1,0 0 0,0 0-1,0 1 1,0 0-1,0-1 1,0 1-1,0 1 1,0-1 0,0 1-1,-6 1 1,4-1 116,-1 0-233,0 1 1,0 0-1,0 1 1,1-1-1,-1 1 0,1 1 1,-12 7-1,14-9-185,1 1-1,-1-1 1,1 1-1,0 0 1,0 0-1,0 1 1,0-1-1,0 0 1,1 1-1,0 0 1,0 0-1,0 0 1,0 0-1,-1 4 1,2-5-44,1 0 0,0 0-1,0 0 1,0 0 0,0 0 0,1 0 0,-1 0 0,1 0 0,0 0-1,0 0 1,0 0 0,0 0 0,0 0 0,1 0 0,-1-1-1,3 4 1,1 2 40,1-1 1,0 1-1,13 11 0,-15-15-6,0-1-1,0 0 1,0 0-1,0 0 0,0 0 1,1-1-1,0 0 1,-1 0-1,1 0 1,0-1-1,0 1 0,0-1 1,7 1-1,-4-2 28,-1 0 0,1 0 0,0-1 0,-1 0-1,1 0 1,-1-1 0,1 0 0,7-3 0,10-6 212,-2-1 0,1-1 0,42-32 1,-55 37-227,1 0 76,30-24 350,-38 29-435,-1 0 0,0 0 1,0-1-1,0 0 0,0 1 1,0-1-1,-1 0 0,4-7 0,-6 9-54,1 1-1,-1 0 0,1-1 1,-1 1-1,0 0 0,0-1 0,0 1 1,0 0-1,0-1 0,0 1 0,0 0 1,0-1-1,0 1 0,-1 0 0,1-1 1,0 1-1,-1 0 0,1-1 0,-1 1 1,0 0-1,1 0 0,-1 0 0,0 0 1,0 0-1,0-1 0,0 1 0,0 1 1,0-1-1,0 0 0,0 0 0,0 0 1,0 0-1,-2 0 0,-3-2-20,-1-1 0,0 2 1,0-1-1,-12-2 0,17 4 4,-5 0-24,-1 0 0,0 0-1,0 0 1,0 1 0,1 0 0,-1 1 0,0 0 0,0 0 0,1 1 0,-9 2-1,-13 2-64,23-4-15,0-1-1,0 1 1,1 0-1,-1 0 0,0 1 1,1 0-1,-7 4 1,10-6-303,0 1 0,0-1 0,0 1 0,1 0 0,-1 0 0,0 0 0,1 0-1,-1 0 1,0 2 0,1-2-115,0-1-1,1 0 0,-1 1 0,1-1 0,0 1 0,-1-1 1,1 1-1,0-1 0,0 1 0,0-1 0,0 1 0,0-1 1,0 1-1,0-1 0,1 1 0,0 1 0,4 12-4516,3 4 1728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2:18.6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154 116 7968,'-32'25'3584,"12"-7"-1522,1 1 0,-28 38 0,44-51-1779,-3 0 51,2 1 0,-1 0 0,1 1 0,0-1 0,-3 11 0,6-17-264,1 1-1,-1 0 1,1 0-1,0 0 1,-1 0 0,1 0-1,0 0 1,0 0-1,0 0 1,1 0-1,-1 0 1,0 0-1,1 0 1,-1 0 0,1 0-1,0-1 1,0 1-1,0 0 1,0 0-1,0-1 1,0 1-1,0 0 1,0-1-1,0 1 1,1-1 0,-1 0-1,4 3 1,-1-1 84,1-1 0,-1 1 0,1-1 0,0 0 0,-1 0 0,1 0 0,0-1 0,0 0 1,0 0-1,1 0 0,-1-1 0,0 1 0,5-1 0,-3-1-6,0 1 0,0-1 0,0 0 0,0 0 0,0-1 0,0 0 0,-1 0 0,1 0 0,5-4 0,-4 1-22,-2 1 0,1-1 1,-1-1-1,1 1 0,-1-1 0,-1 0 0,1-1 1,6-9-1,-8 9-78,-1 1 0,0-1 1,0 0-1,0 0 0,-1-1 0,0 1 1,-1 0-1,1-1 0,-1 1 0,-1-1 1,0 0-1,0-9 0,-1 3-28,-1 1 0,0-1 0,-1 1 0,0-1 0,-10-21-1,10 27-72,-1 0 0,0 1 0,-1 0-1,-8-12 1,11 16-58,-1 0 1,0 0-1,0 0 1,0 0-1,0 1 1,0-1-1,-1 1 1,1 0-1,-1 0 0,-6-3 1,9 5-121,-1-1 0,0 1-1,1 0 1,-1-1 0,0 1 0,0 0 0,1 0 0,-1 0 0,0 1-1,1-1 1,-1 0 0,0 1 0,0-1 0,1 1 0,-1-1 0,1 1-1,-1 0 1,1 0 0,-1-1 0,1 1 0,-1 0 0,1 0 0,-3 3-1,1-1-779,0 1-1,1-1 0,-1 1 0,1-1 0,-1 1 0,1 0 0,-3 7 1,-4 20-2653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2:22.1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247 61 3552,'-7'-40'1952,"6"21"2613,1 18-3413,0 3-850,0 1 0,0-1 0,0 1 0,-1-1 0,1 1 1,-1-1-1,1 1 0,-1-1 0,-1 4 0,-3 8 277,-6 39 1443,3-12-868,-14 40 0,-16 27 67,-44 134 827,19 5-815,58-204 95,15-63-1014,6-7-293,-2 4 18,1 0 0,21-26 1,-10 20-103,52-45 0,-65 64 62,0 0-1,0 1 0,1 0 1,0 2-1,0-1 0,1 2 1,17-6-1,-30 11 1,1 0 0,-1 0 0,1 1 0,-1-1 0,0 1-1,1 0 1,-1-1 0,1 1 0,-1 0 0,1 1 0,-1-1 0,1 0-1,-1 1 1,1-1 0,-1 1 0,1 0 0,-1 0 0,0 0 0,0 0-1,1 0 1,-1 1 0,0-1 0,0 0 0,0 1 0,0 0 0,-1-1 0,1 1-1,0 0 1,-1 0 0,1 0 0,-1 0 0,0 0 0,1 1 0,0 2-1,1 4 37,0-1 0,0 1-1,-1 0 1,-1 0 0,1 0-1,-1 0 1,-1 0 0,0 12-1,-1 0 86,0-1 0,-2-1 0,0 1 0,-1 0 0,-12 34 0,10-39-54,4-7-14,-1 0 1,-1 0-1,1 0 0,-1-1 0,-1 1 0,1-1 0,-1 0 1,0 0-1,-1-1 0,-12 12 0,14-15-36,-1 0 0,-1 0-1,1-1 1,0 0 0,-1 0 0,1 0-1,-1 0 1,0-1 0,1 0-1,-1 0 1,0-1 0,0 1 0,0-1-1,0 0 1,1-1 0,-8-1-1,1 0 17,1-1-1,0 0 0,0 0 0,0-1 1,0-1-1,1 0 0,-13-8 0,22 12-46,-1 0-1,1 0 0,0 0 1,-1 0-1,1 0 0,0 0 0,0 0 1,0 0-1,0-1 0,0 1 1,0 0-1,1-1 0,-2-1 1,2 3 8,0-1 1,0 1 0,0 0 0,0 0 0,0 0 0,0 0 0,0 0 0,0-1 0,0 1 0,0 0 0,0 0 0,0 0 0,0 0 0,0 0 0,0-1 0,0 1 0,0 0 0,0 0 0,0 0 0,0 0 0,0 0 0,0-1 0,1 1 0,-1 0 0,0 0 0,0 0 0,0 0-1,0 0 1,0 0 0,0 0 0,0 0 0,1-1 0,-1 1 0,0 0 0,0 0 0,0 0 0,0 0 0,0 0 0,0 0 0,1 0 0,12 3-150,6 5 183,1-1 0,-1-1 0,1-1 0,1 0 0,-1-2 0,0 0 1,1-2-1,0 0 0,-1-1 0,25-3 0,-35 0 1,1 0 0,-1 0-1,1-1 1,-1 0 0,0-1-1,-1 0 1,1-1 0,8-6 0,-9 6-33,28-20 37,-1-2-1,50-52 1,-21 19-63,-61 57 25,71-59 100,-61 52-140,0 2 0,1 0 0,25-12 0,-36 20 44,-1 0 0,1 0 0,0 0 0,0 0 0,0 1 0,0 0-1,0 0 1,0 0 0,0 0 0,0 0 0,0 1 0,0 0 0,0 0-1,0 0 1,0 0 0,0 1 0,-1-1 0,6 4 0,0 0-3,0 1 0,-1 0 0,1 0 1,-1 1-1,13 13 0,-11-4 9,-2-4 312,-7-11-92,-5-12 421,2 5-659,-1 1 0,1 0 0,-1-1-1,0 1 1,-1 0 0,1 1 0,-1-1-1,0 1 1,0 0 0,-1-1 0,1 2-1,-1-1 1,0 1 0,0-1 0,0 1-1,0 1 1,0-1 0,-11-3-1,9 4-16,0 0 0,0 1 0,-1-1 0,1 2 0,0-1 0,-1 1 0,1 0 1,-1 0-1,1 1 0,-1 0 0,1 0 0,0 1 0,0 0 0,-9 4-1,7-2-5,0 0-1,1 1 0,0 0 0,0 1 0,0-1 0,1 2 1,0-1-1,0 1 0,0 0 0,1 0 0,0 1 0,-6 12 1,1-2 37,2 0 0,1 1 0,0 1 1,-8 33-1,13-42 18,1 0 0,0 0-1,1 0 1,0 0 0,1 0 0,0 0 0,1 0 0,3 17-1,-4-23 9,1-1-1,1 1 0,-1-1 0,1 1 1,0-1-1,0 0 0,0 1 0,1-1 1,-1 0-1,1 0 0,0-1 0,0 1 1,0 0-1,1-1 0,-1 0 0,1 0 1,0 0-1,0 0 0,0-1 0,0 0 1,0 1-1,7 1 0,-7-3 3,-1 0 1,1 0-1,0 0 0,0-1 0,0 0 0,0 0 0,0 0 1,0 0-1,0 0 0,0-1 0,-1 1 0,1-1 1,0 0-1,4-2 0,0-1 2,0 0 0,0 0 0,0-1 0,-1 1 0,9-9 0,-5 4-12,-1-2-1,0 1 1,-1-1 0,0-1-1,0 0 1,-1 0 0,-1-1 0,7-15-1,5-18 72,15-50 0,-18 45-69,-12 41-98,-1-1 0,2-17 0,-4 24 56,0-2-104,0 2-45,-2 5 26,-2 28-170,3-22 304,4 124 84,-2-112-75,1 0 0,1 0 1,0 0-1,14 34 0,-16-48 28,1 1 0,0-1 0,0 0 0,0 0 0,1 0 0,5 5-1,-8-8-9,0-1 0,0 0 0,1 0 0,-1 0-1,0 0 1,1 0 0,-1 0 0,1 0 0,-1 0 0,0 0-1,1-1 1,0 1 0,-1 0 0,1-1 0,-1 0-1,1 1 1,0-1 0,-1 0 0,1 0 0,0 0-1,0 0 1,-1 0 0,1 0 0,0 0 0,-1-1 0,1 1-1,2-1 1,1-3 21,1 0 1,-1 0-1,0-1 0,0 0 1,0 0-1,0 0 0,-1 0 1,7-12-1,-3 6-10,84-123 177,-33 45-46,-48 74-85,-7 11-81,-1-1 1,0 1 0,0-1-1,0 0 1,0 0-1,-1-1 1,1 1-1,1-11 1,-2 11-23,-2 0-1,1 0 1,0-1 0,-1 1 0,-1-8 0,1 11 27,0-1 0,-1 1 1,1 0-1,-1 0 0,0 0 1,0 0-1,0 0 0,0 0 1,0 0-1,0 0 0,0 0 1,0 0-1,-1 0 0,1 1 0,-4-3 1,5 3-3,0 1 1,-1 0 0,1 0-1,0 0 1,0-1 0,0 1 0,-1 0-1,1 0 1,0-1 0,0 1-1,0 0 1,0-1 0,-1 1-1,1 0 1,0 0 0,0-1-1,0 1 1,0 0 0,0-1-1,0 1 1,0 0 0,0-1-1,0 0 1,1 1-168,0 3-75,-1 4 201,2 0 0,-1 1 0,1-1 0,0 0-1,0 0 1,5 8 0,5 19 49,31 105 32,-36-122 4,1 0 1,0-1-1,2 1 1,-1-1 0,22 25-1,-28-38-8,0 1-1,1-1 1,-1 1-1,1-1 1,0 0 0,0 0-1,0-1 1,0 1-1,0-1 1,1 0-1,6 2 1,-7-3-5,-1 0 0,0-1 0,1 0-1,-1 1 1,0-1 0,1-1 0,-1 1 0,0 0 0,1-1-1,-1 0 1,0 0 0,0 0 0,1 0 0,-1 0 0,0 0-1,0-1 1,4-2 0,1-2 10,-1 1 0,0-1-1,0-1 1,0 1 0,-1-1-1,0 0 1,5-8 0,34-61 7,-9 13-52,-21 42-45,21-21 0,-1 1 61,-32 37 5,18-20 22,-20 23-51,1 0 0,-1-1 0,1 1 0,0 0 0,-1 0 0,1 1 0,0-1 0,-1 0 0,1 0 0,0 1 0,0-1 1,0 1-1,-1 0 0,4-1 0,-4 1 13,0 0 0,0 1 0,-1-1 0,1 0 0,0 0 0,0 1 0,-1-1 1,1 1-1,0-1 0,-1 0 0,1 1 0,0-1 0,-1 1 0,1 0 0,-1-1 0,1 1 0,-1-1 1,1 1-1,-1 0 0,1-1 0,-1 1 0,0 0 0,1 0 0,-1-1 0,0 1 0,0 0 0,1 0 1,-1-1-1,0 1 0,0 1 0,2 28 122,-2-27-126,-1 22 13,-2 1-1,-9 36 0,0 10-28,1-1 259,10-61 188,3-10-197,6-14-124,-1 0-101,11-13 25,1 0-1,1 2 0,1 0 1,29-27-1,-18 23-26,1 2-1,63-41 1,-79 59-108,0 0 1,35-12-1,-51 20 93,0 1 0,1-1-1,-1 1 1,1-1-1,0 1 1,-1 0 0,1 0-1,-1 0 1,1-1-1,-1 1 1,1 1 0,0-1-1,-1 0 1,1 0 0,-1 1-1,1-1 1,1 1-1,-1 0 13,-1 0-1,0 0 1,0 0-1,0-1 1,0 1-1,0 0 1,-1 0-1,1 0 1,0 1-1,0-1 1,-1 0-1,1 0 1,0 0-1,-1 1 1,1-1-1,-1 1 1,2 5 9,-1-1 0,0 0 0,-1 1 0,0-1 0,0 1 0,-1 7 0,-2 27-31,3 58-1,2-80 48,0 0 1,1 0-1,1 0 0,0-1 1,10 24-1,-13-39 21,1 0-1,-1 0 0,1 0 1,-1 0-1,1 0 1,0 0-1,0-1 1,0 1-1,6 4 1,-8-6-22,1-1 1,0 1-1,0-1 1,-1 0-1,1 1 1,0-1-1,0 0 1,0 1-1,0-1 1,0 0-1,0 0 1,-1 0-1,1 0 1,0 0-1,0 0 1,2 0-1,-1 0 5,-1-1 0,1 0 0,-1 1 0,1-1 0,-1 0 0,0 0 0,1 1 0,-1-1 0,0 0 0,1 0 0,-1-1 0,2-1 0,7-11 16,0 0 0,-1-1-1,0 0 1,12-29 0,-4 8-21,68-121-20,-71 134-32,2 0 0,1 1 0,1 1 0,29-27 0,-39 40 87,-3 3-91,-1 1-1,1 0 1,0 0 0,0 0 0,8-5 0,-12 9 26,0 0 0,0-1 1,0 1-1,0 0 0,0 0 1,-1-1-1,1 1 0,0 0 1,0 0-1,0 0 0,0 0 1,0 0-1,0 0 0,0 0 1,0 0-1,-1 1 0,1-1 1,2 1-1,-2-1 3,0 1-1,0 0 1,0 0 0,0 0 0,-1 0-1,1 0 1,0 0 0,0 0 0,0 0-1,-1 0 1,1 0 0,-1 1 0,1-1-1,-1 0 1,1 0 0,0 3 0,1 11-11,0-1 1,-1 1-1,-1-1 1,0 1 0,-3 17-1,1 0 64,-1 26 23,-2 0 1,-3-1-1,-18 65 0,25-117-26,0 0-1,-1 0 0,1 0 1,-1-1-1,0 1 0,-1-1 0,1 1 1,-1-1-1,0 0 0,0 0 1,0 0-1,0 0 0,-5 3 0,7-6-36,0 0 0,0-1-1,0 1 1,0-1-1,0 0 1,0 1 0,0-1-1,0 0 1,0 0-1,0 1 1,0-1 0,0 0-1,0 0 1,-1 0 0,1 0-1,0 0 1,0-1-1,0 1 1,0 0 0,0 0-1,0-1 1,0 1-1,0-1 1,0 1 0,0-1-1,0 1 1,0-1-1,-1-1 1,-2-1 17,1 1-1,0-2 1,0 1 0,0 0-1,-4-7 1,2 2 12,0 0-1,1 0 1,1 0-1,-4-12 1,-3-6-21,-16-48-71,-2-6-238,31 83 246,-1 0 0,0 0 0,1 0 0,0 0 0,0-1 0,0 1 0,0-1 0,4 3 1,34 20 466,-9-7-153,0-2-1,2-1 1,42 12-1,-66-23-259,1-2-1,0 1 1,0-1-1,0-1 1,0 0-1,0-1 1,0 0 0,0-1-1,0 0 1,0 0-1,0-1 1,0-1-1,-1 0 1,1 0-1,10-6 1,-4 0-718,-1-1-1,0-1 1,24-21 0,-26 21-3232,-2-2 0,12-14 0,-10 9-790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2:06.5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1089 4064,'-18'28'4064,"33"-47"2991,14-23-4751,-5 5-1445,13-12-129,52-82 284,-52 64-710,30-76 0,17-39 301,-47 104-319,-32 67-105,2 0 0,11-17 1,-27 77-438,-19 35 525,-2-1 0,-5-1 1,-49 84-1,-55 115 472,98-184-635,-82 174 380,96-222-273,-21 46 678,48-95-887,0 0-1,0 0 1,0 0-1,-1 0 1,1 0-1,0 1 1,0-1-1,0 0 1,0 0-1,0 0 1,0 0-1,0 0 1,0 0-1,0 0 1,0 0-1,0 1 1,0-1-1,0 0 1,0 0-1,0 0 1,1 0-1,-1 0 1,0 0-1,0 0 1,0 0-1,0 0 1,0 1-1,0-1 1,0 0-1,0 0 1,0 0-1,0 0 1,0 0-1,0 0 1,0 0-1,1 0 1,-1 0 0,0 0-1,0 0 1,0 0-1,0 0 1,0 0-1,0 0 1,0 0-1,0 0 1,0 0-1,1 0 1,-1 0-1,0 0 1,0 0-1,0 0 1,0 0-1,0 0 1,0 0-1,0 0 1,0 0-1,1 0 1,-1 0-1,0 0 1,0 0-1,0 0 1,0 0-1,0 0 1,0 0-1,0 0 1,1 0 15,133-138 619,81-78-673,79-38 200,-266 232-191,21-16 308,-47 37-251,7-5 77,-8 6-105,-1 0-1,0 0 1,0-1 0,0 1 0,0 0 0,1 0 0,-1 0-1,0 0 1,0 0 0,0-1 0,0 1 0,0 0-1,1 0 1,-1 0 0,0 0 0,0-1 0,0 1 0,0 0-1,0 0 1,0 0 0,0-1 0,0 1 0,0 0 0,0 0-1,0 0 1,0-1 0,0 1 0,0 0 0,0 0 0,0 0-1,0-1 1,0 1 0,0 0 0,0 0 0,0 0-1,0-1 1,-1 1 0,1 0 0,0 0 0,0 0 0,0 0-1,0-1 1,0 1 0,0 0 0,-1 0 0,1 0 0,0 0-1,0 0 1,-1-1-7,1 1 0,-1 0 0,1 0 0,-1 0 0,1 0 0,-1 0-1,1 0 1,-1 0 0,1 0 0,-1 0 0,1 0 0,-1 0 0,1 1 0,-1-1 0,1 0 0,-1 0-1,1 0 1,0 1 0,-1-1 0,1 0 0,-1 0 0,1 1 0,0-1 0,-1 1 0,-11 10-86,12-10 90,-9 8 9,1 1 0,1 0-1,-1 0 1,2 1 0,-10 19-1,14-26-3,0 1 0,0 0 1,1-1-1,0 1 0,0 0 0,0 0 0,0 0 0,1 0 0,0 0 0,0 0 0,0 0 1,0 0-1,1 0 0,0 0 0,0 0 0,0 0 0,3 6 0,-2-7 28,0 0 1,0 0-1,1 0 0,-1 0 1,1 0-1,0-1 0,0 1 0,5 4 1,-6-7-15,-1 0 0,0 0 0,0-1 1,0 1-1,1 0 0,-1-1 0,1 1 1,-1-1-1,0 1 0,1-1 0,-1 0 1,1 0-1,-1 1 0,1-1 0,-1 0 1,1 0-1,-1 0 0,1-1 0,-1 1 0,0 0 1,1 0-1,-1-1 0,1 1 0,-1-1 1,0 1-1,1-1 0,-1 0 0,0 0 1,0 1-1,2-2 0,4-4 28,-1 1 0,1-1-1,-1 0 1,0-1 0,0 1 0,-1-1 0,6-10-1,25-55 85,-31 63-87,-3 4-41,0-1 0,-1 1 0,1-1-1,-1 1 1,0-1 0,0 0-1,-1 0 1,1 1 0,-2-12 0,1 15-10,0-1 1,-1 1 0,1 0 0,-1 0 0,1 0 0,-1-1 0,0 1-1,1 0 1,-1 0 0,0 0 0,0 0 0,-1 0 0,1 0 0,0 1-1,-1-1 1,1 0 0,-1 1 0,0-1 0,1 1 0,-1-1 0,0 1 0,0 0-1,0 0 1,0 0 0,0 0 0,-4-2 0,-17-3-64,15 2 30,8 4 38,0 0 0,0 0-1,0 0 1,-1 0 0,1 0-1,0 0 1,0 0 0,0 0 0,0 0-1,0 0 1,0 0 0,0 0-1,0 0 1,0 0 0,0 0-1,0 0 1,0 0 0,0 0-1,0 0 1,0 0 0,0-1-1,0 1 1,0 0 0,-1 0-1,1 0 1,0 0 0,0 0 0,0 0-1,0 0 1,0 0 0,0 0-1,0 0 1,0 0 0,0 0-1,0 0 1,0 0 0,0 0-1,0-1 1,0 1 0,0 0-1,0 0 1,0 0 0,0 0 0,0 0-1,0 0 1,0 0 0,0 0-1,0 0 1,1 0 0,-1 0-1,0 0 1,0 0 0,0 0-1,0 0 1,0 0 0,0 0-1,0-1 1,0 1 0,0 0-1,0 0 1,10-3-38,1 0 0,14-2 0,-2 0 91,38-9 50,0 3 0,64-3 1,-121 14-87,11-1-47,0 1 1,21 2-1,-33-2 31,1 1 0,-1-1 0,1 1 0,-1 0 0,0 0 0,1 0 0,-1 0 0,0 1 0,0 0 0,0-1 0,0 1 0,0 0 0,0 1 0,0-1 0,4 5 0,-3-1 15,0 0 0,0 0-1,-1 0 1,0 1 0,0-1 0,-1 1 0,0 0 0,0 0 0,-1 0-1,1 0 1,-1 0 0,-1 0 0,1 0 0,-2 11 0,1-13 20,0 1 0,1-1 0,0 0 0,0 1 0,0-1 1,4 11-1,-4-15-15,-1 0 1,1 0 0,-1 0-1,1 0 1,-1 0-1,1 0 1,-1 0 0,1 0-1,0 0 1,0 0 0,-1 0-1,1 0 1,0 0 0,0-1-1,0 1 1,0 0-1,0-1 1,0 1 0,0 0-1,0-1 1,0 0 0,0 1-1,1-1 1,-1 0-1,0 1 1,0-1 0,0 0-1,1 0 1,-1 0 0,0 0-1,0 0 1,0 0 0,0 0-1,1 0 1,-1-1-1,2 0 1,2-1 21,0-1 0,0 0 0,0 0 0,0 0 1,6-7-1,11-7 43,46-33 21,4-3-253,-67 50 127,1 0 0,0 0 0,-1 0 0,1 1 1,0 0-1,1 1 0,7-2 0,-13 2 16,0 1 1,0 0 0,0 0-1,1 0 1,-1 0 0,0 0 0,0 0-1,1 0 1,-1 0 0,0 0-1,0 0 1,1 1 0,-1-1-1,0 0 1,0 1 0,0-1-1,0 1 1,1-1 0,-1 1-1,0 0 1,0 0 0,0-1-1,0 1 1,-1 0 0,1 0-1,0 0 1,0 0 0,0 0 0,-1 0-1,1 0 1,0 0 0,-1 0-1,1 0 1,-1 1 0,0-1-1,1 0 1,-1 0 0,0 0-1,0 1 1,1-1 0,-1 0-1,0 0 1,0 2 0,-2 13 11,1 0 1,-2 0-1,0 0 1,-6 18-1,-4 15 100,13-49-101,0 0 0,0 0 1,0 0-1,0 0 0,0 0 1,0 0-1,0 0 0,0 0 1,0 1-1,0-1 0,0 0 0,0 0 1,0 0-1,0 0 0,0 0 1,0 0-1,0 0 0,0 0 1,0 0-1,0 0 0,0 0 0,0 0 1,0 1-1,0-1 0,0 0 1,0 0-1,0 0 0,0 0 1,0 0-1,0 0 0,0 0 1,0 0-1,0 0 0,0 0 0,0 0 1,0 0-1,0 0 0,0 1 1,0-1-1,0 0 0,0 0 1,0 0-1,0 0 0,1 0 0,-1 0 1,0 0-1,0 0 0,0 0 1,0 0-1,0 0 0,0 0 1,0 0-1,0 0 0,0 0 1,6-4 219,12-15-22,-4 5-155,11-5-27,1 1 0,1 1-1,0 1 1,30-12 0,-50 25-19,35-16-125,45-14-1,-82 32 76,0-1 1,-1 1-1,1 0 1,0 0-1,0 1 0,-1 0 1,1-1-1,6 2 1,-10-1 40,1 0 0,-1 1 0,1-1 0,0 0 0,-1 1 0,1 0 0,-1-1 0,0 1 0,1 0 0,-1-1 0,0 1 0,1 0 0,-1 0 0,0 0 0,0 0 0,0 1 0,0-1 0,0 0 1,0 0-1,0 1 0,0-1 0,0 0 0,-1 1 0,1-1 0,0 1 0,-1-1 0,1 1 0,-1 2 0,1 1 5,0 1 1,-1-1-1,0 0 0,0 1 1,-1-1-1,1 1 0,-3 8 1,-2 21 64,5-35-56,0 1 1,0-1-1,0 1 1,0-1-1,0 1 1,0-1 0,0 1-1,0-1 1,0 1-1,0-1 1,0 1-1,0-1 1,0 1-1,0-1 1,1 1-1,-1-1 1,0 1-1,0-1 1,1 1 0,-1-1-1,0 0 1,1 1-1,-1-1 1,0 1-1,1-1 1,-1 0-1,0 1 1,1-1-1,-1 0 1,1 0-1,-1 1 1,1-1 0,-1 0-1,1 0 1,-1 0-1,1 1 1,-1-1-1,1 0 1,-1 0-1,1 0 1,-1 0-1,1 0 1,-1 0-1,1 0 1,-1 0 0,1 0-1,-1-1 1,1 1-1,-1 0 1,1 0-1,-1 0 1,1-1-1,5-1 80,0-1-1,0 0 1,9-7-1,1 1-148,2-1 65,-1 0 0,-1-1 0,0 0 0,24-23 0,20-15-179,-59 49 164,0-1 0,0 0 0,0 0 0,1 1 0,-1-1 0,0 0 0,0 1 0,0-1-1,0 1 1,0 0 0,1-1 0,-1 1 0,0 0 0,0 0 0,3 0 0,-3 0 4,0 0 0,-1 1 0,1-1 1,0 1-1,-1 0 0,1-1 0,0 1 1,-1 0-1,1-1 0,-1 1 0,1 0 1,-1-1-1,1 1 0,-1 0 0,0 0 1,1 0-1,-1-1 0,0 1 0,1 0 1,-1 0-1,0 0 0,0 0 0,0 0 0,0 0 1,1 8-2,-1-1 0,0 0-1,0 1 1,-1-1 0,-2 12 0,1-8 11,-1 24 0,3-32 3,0 0-1,1 0 0,-1-1 1,1 1-1,0 0 0,0 0 0,0 0 1,1-1-1,-1 1 0,3 4 1,-3-8 27,0 1 0,-1 0 0,1-1 0,0 1 0,0-1 1,-1 1-1,1-1 0,0 1 0,0-1 0,0 0 0,0 1 0,0-1 0,0 0 1,0 0-1,0 0 0,-1 1 0,1-1 0,0 0 0,0 0 0,0-1 1,0 1-1,0 0 0,0 0 0,0 0 0,0-1 0,0 1 0,0 0 0,0-1 1,-1 1-1,1 0 0,1-2 0,32-17 269,-29 16-240,206-132-324,-191 124 183,-19 10 69,0 0 1,0 1-1,0-1 1,0 1-1,1-1 0,-1 1 1,0 0-1,0 0 1,1-1-1,-1 1 1,0 0-1,0 0 1,3 0-1,-4 1-1,1-1 1,0 1-1,-1 0 1,1-1-1,-1 1 0,1 0 1,-1 0-1,1-1 0,-1 1 1,0 0-1,1 0 1,-1 0-1,0 0 0,0-1 1,1 1-1,-1 0 1,0 0-1,0 0 0,0 0 1,0 0-1,0 1 0,-2 19-32,1-12-61,-1 4 12,-1 24-1,3-33 112,0 0 0,0 1-1,1-1 1,0 0 0,0 0 0,0 0-1,0 0 1,0 0 0,5 8-1,-5-11 1,0 1 0,0 0 0,1-1 0,-1 1 0,1-1 0,-1 0 0,1 1 0,0-1 0,-1 0 0,1 0 0,0 0 0,0 0 0,0 0-1,0 0 1,0-1 0,0 1 0,0 0 0,0-1 0,0 0 0,2 1 0,1-1 6,-1 0-1,0 0 1,1 0-1,-1-1 1,1 1-1,-1-1 1,0 0 0,8-3-1,-3 0 6,0-1 1,10-7-1,1 0 2,-6 3-20,0-1 0,-1-1 0,-1 0 0,0 0 1,0-1-1,11-15 0,-18 19-76,0 0 0,0 0 0,6-15 0,-4 13-193,-10 15 205,0 0 204,3-5-151,0 0-1,0 1 1,0-1-1,0 0 1,0 0-1,0 0 1,0 0-1,0 0 1,-1 1-1,1-1 1,0 0-1,0 0 1,0 0-1,0 0 1,0 0-1,-1 0 1,1 1-1,0-1 1,0 0-1,0 0 0,0 0 1,-1 0-1,1 0 1,0 0-1,0 0 1,0 0-1,-1 0 1,1 0-1,0 0 1,0 0-1,0 0 1,-1 0-1,1 0 1,0 0-1,0 0 1,-1 0-1,-21 48-677,16-36 677,4-9 8,1 0 1,-1 1-1,1-1 0,0 0 1,0 1-1,-1 4 1,-3 18-38,3-19 51,0 0 0,1 0 0,-1 10-1,2-17-11,0 1 0,0-1 0,0 0 0,0 1-1,0-1 1,0 1 0,0-1 0,0 0 0,0 1-1,-1-1 1,1 1 0,0-1 0,0 0 0,-1 1-1,1-1 1,0 0 0,0 1 0,-1-1 0,1 0-1,0 0 1,-1 1 0,2 0 20,0-1-94,-1 0 70,0 1 0,1-1-1,-1 1 1,0-1 0,0 1 0,1-1 0,-1 0 0,0 1 0,1-1 0,-1 1-1,1-1 1,-1 0 0,0 1 0,1-1 0,-1 0 0,1 0 0,-1 1 0,1-1 0,-1 0-1,1 0 1,-1 0 0,0 1 0,1-1 0,0 0 0,-1 0 0,1 0 0,-1 0 0,2 0-1,6 3 43,-7-3 6,18 4-204,-11-5 165,-1 1 1,0-1-1,0-1 0,0 1 0,0-1 0,7-3 0,44-21-63,-25 10 246,84-44-57,-109 56-154,11-7 41,-1-1 0,0-1-1,-1 0 1,0-1 0,-1-1-1,20-24 1,-13 10-20,-2 0-1,-1-2 1,17-34-1,62-134-12,-73 139 5,26-90 0,-47 133-37,-1 1-1,-1-1 1,0 0 0,-1-1-1,-1 1 1,-2-29 0,1 42 22,-4-12-232,4 15 237,0 1 0,0 0 0,-1 0 0,1-1-1,0 1 1,-1 0 0,1 0 0,0-1 0,-1 1 0,1 0 0,-1 0-1,1 0 1,0 0 0,-1 0 0,1 0 0,-1 0 0,1-1-1,0 1 1,-1 0 0,1 0 0,-1 0 0,1 1 0,0-1 0,-1 0-1,1 0 1,-1 0 0,1 0 0,0 0 0,-1 0 0,1 1-1,-1-1 1,1 0 0,0 0 0,-1 0 0,1 1 0,0-1 0,0 0-1,-1 1 1,1-1 0,0 0 0,-1 1 0,-8 7-76,1 1 0,0 0 0,1 0-1,-8 12 1,5-7 69,-29 41-3,3 1 1,-44 93-1,58-101 3,3 1-1,2 0 1,-17 87 0,33-131 26,-4 19 17,1 1-1,1 0 0,0 47 1,3-66-9,1 1 0,0 0 0,0 0 1,1-1-1,-1 1 0,2-1 0,-1 1 0,1-1 0,0 0 1,0 0-1,0 0 0,1 0 0,0 0 0,0-1 0,0 0 1,1 0-1,0 0 0,11 8 0,-10-9 13,0 0 0,0 0 0,1-1 1,0 1-1,0-2 0,0 1 0,0-1 0,0 0 0,0 0 0,1-1 1,-1 0-1,1-1 0,-1 1 0,0-1 0,1-1 0,14-2 0,3-2-14,-1-2 0,1-1 0,36-18 0,-24 10-5,69-36 81,-56 26-8,-46 24-77,1 0 0,-1-1 0,-1 0 0,1 1 0,4-5 0,-3 0-58,-11 6-139,-14 8 42,9-2 105,1 1 0,-1 0 0,1 0 0,1 1-1,-15 13 1,8-4 15,-28 34 0,36-40 19,2 1 0,-1-1-1,1 1 1,1 0-1,-6 16 1,9-22 24,0 0 1,1 0-1,-1 0 1,1 1-1,1-1 1,-1 1-1,1-1 1,0 0-1,0 1 1,0-1-1,1 1 1,0-1-1,0 0 1,2 7-1,-3-12-8,0 1 0,0-1 0,1 0 0,-1 1-1,0-1 1,0 1 0,1-1 0,-1 0 0,0 1 0,0-1-1,1 0 1,-1 1 0,0-1 0,1 0 0,-1 1-1,0-1 1,1 0 0,-1 0 0,1 0 0,-1 1-1,0-1 1,1 0 0,-1 0 0,1 0 0,-1 0 0,1 0-1,-1 0 1,1 0 0,-1 0 0,0 0 0,1 0-1,-1 0 1,1 0 0,-1 0 0,1 0 0,-1 0 0,1 0-1,0-1 1,14-8 133,-12 6-82,16-12 15,-1-1 0,26-27 0,26-42-73,-60 73 0,-2 0 0,0-1 0,0 0 0,7-20 0,-13 28-102,-5 8-93,-3 9-63,5-7 263,1 0 1,-1-1-1,1 1 0,0-1 0,0 1 0,0 0 0,1-1 0,0 1 0,0 0 0,0-1 0,0 0 0,1 1 0,0-1 0,0 0 0,0 1 1,0-1-1,6 7 0,-1-2 68,1 1 0,0-2 0,0 1 0,1-1 0,0 0 0,11 7 0,-11-9-63,1-1-1,0 1 1,0-1 0,0-1-1,0 0 1,1 0 0,-1-1 0,1-1-1,0 0 1,0 0 0,0-1-1,0 0 1,21-2 0,-21 0-1033,-1-1 0,0 0 1,0-1-1,0 0 1,13-5-1,-3-1-3152,2 3-4839,-1 4 3036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2:09.4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141 178 3488,'6'-10'1234,"-5"9"-1025,0 0 1,-1-1-1,1 1 1,0 0-1,0 0 0,0 0 1,0 0-1,0 0 0,1-1 1,-2 2-79,0 0 0,-1 0 1,1 0-1,-1 0 0,1 0 1,0 0-1,-1 0 0,1 0 1,-1 0-1,1-1 0,0 1 0,-1 0 1,1 0-1,-1 0 0,1 0 1,0 0-1,-1-1 0,1 1 1,0 0-1,-1 0 0,1-1 1,0 1-1,-1 0 0,1-1 0,0 1 1,0 0-1,-1-1 0,1 1 1,0 0-1,0-1 0,0 1 1,0 0-1,-1-1 0,1 1 1,0 0-1,0-1 0,0 1 0,0-1 1,0 1-1,0-1 0,0 1 1,0 0-1,0-1 0,0 1 1,0-1-1,0 1 0,0 0 1,1-1-1,-1 1 0,0 0 0,0-1 1,0 1-1,0-1 0,1 1 1,-1 0-1,0-1 0,1 1 1,-12 7 436,0 0 0,0 1 0,1 1 0,0 0 0,1 0 1,-9 11-1,12-14-311,-2 4 23,0-1-1,0 2 1,1-1 0,0 1-1,1 0 1,-8 18-1,14-27-243,-1 0 0,0 0-1,1 0 1,-1 0-1,1 0 1,0 0-1,0 0 1,0 0 0,0 0-1,0 0 1,0 1-1,0-1 1,1 0 0,-1 0-1,1 0 1,-1 0-1,1 0 1,0 0-1,0 0 1,0 0 0,0-1-1,0 1 1,0 0-1,1 0 1,-1-1 0,1 1-1,-1-1 1,1 1-1,-1-1 1,1 0-1,2 2 1,-1-1 24,1-1-1,-1 1 1,0-1 0,1 1 0,-1-1-1,1 0 1,0 0 0,-1-1-1,1 1 1,0-1 0,-1 0-1,1 0 1,0 0 0,-1 0 0,1-1-1,0 1 1,4-2 0,0-1 3,-1-1 1,0 0 0,-1 0 0,1 0-1,-1-1 1,1 0 0,-1 0 0,-1 0-1,1-1 1,-1 0 0,7-10 0,5-9-12,22-41 0,-6-1 759,-56 122-918,7-17 317,1 1-1,-17 78 1,1 83 134,24-136-91,-2-2 1,-23 81-1,30-139-186,1 1 0,-1-1 1,0 1-1,0-1 0,-4 8 0,5-12-52,0 1-1,1 0 1,-1 0 0,0-1-1,1 1 1,-1 0-1,0-1 1,1 1 0,-1-1-1,0 1 1,0-1 0,0 1-1,0-1 1,0 0-1,0 1 1,1-1 0,-1 0-1,0 0 1,0 0 0,0 1-1,0-1 1,0 0-1,0 0 1,0-1 0,0 1-1,0 0 1,0 0 0,0 0-1,0-1 1,0 1-1,0 0 1,1-1 0,-1 1-1,0 0 1,0-1 0,-1-1-1,-2-1 0,1 0 1,0 0-1,0 0 0,0 0 0,0-1 0,1 1 1,-1-1-1,1 0 0,0 0 0,0 0 1,1 0-1,-1 0 0,1 0 0,-2-6 0,-1-11-25,-4-32-1,6 42 57,1-4-40,0-1 1,1 1-1,1-1 0,1 1 0,0-1 1,0 1-1,2 0 0,0 0 1,1 0-1,8-19 0,-8 26-1,0-1 0,0 1-1,0 1 1,1-1 0,1 1-1,-1 0 1,1 0 0,0 1-1,1 0 1,-1 0-1,1 1 1,12-7 0,9-2 89,0 2 0,42-13 0,-27 10 71,35-10 197,-35 12-66,51-23 1,-82 30-265,0-1 0,0 0 0,0-1 0,-1-1 0,0 0 0,-1 0 0,20-22 0,-11 8 47,-1-1 1,18-32-1,-37 56-80,0 0 0,0 0 0,0 0 0,0 0 0,0 0 0,0-1 0,0 1 0,0 0 0,0 0 0,0 0 0,0 0 0,0 0 0,0 0 0,0 0 0,0-1 0,0 1 0,0 0 0,1 0 1,-1 0-1,0 0 0,0 0 0,0 0 0,0 0 0,0 0 0,0 0 0,0-1 0,0 1 0,1 0 0,-1 0 0,0 0 0,0 0 0,0 0 0,0 0 0,0 0 0,0 0 0,0 0 0,1 0 0,-1 0 0,0 0 0,0 0 0,0 0 0,0 0 0,0 0 0,0 0 1,1 0-1,-1 0 0,0 0 0,0 0 0,0 0 0,0 0 0,0 1 0,2 8-63,-2 21 1,0-22 49,0 20 30,2 60-54,-1-75 87,1 0 1,1 0 0,0 0-1,7 20 1,-9-31-26,-1-1 0,1 0 0,-1 1 1,1-1-1,0 0 0,-1 0 0,1 1 0,0-1 0,0 0 0,0 0 0,0 0 0,0 0 1,1 1-1,-1-1-5,0-1 1,0 0 0,0 0 0,0 0-1,0 0 1,0 0 0,0 0 0,0 0-1,0 0 1,0 0 0,0 0 0,0-1-1,0 1 1,0 0 0,0-1 0,0 1-1,0-1 1,0 1 0,-1-1 0,1 1-1,1-2 1,17-11 144,0-1 0,28-27 0,30-39-192,-61 62-4,21-22 22,43-61 0,-77 96-31,-2 3 11,1 0-1,-1 0 1,1 0 0,0 0-1,-1 0 1,1 0-1,2-1 1,-4 3 27,0 0-1,0 0 1,1-1 0,-1 1 0,0 0-1,0 0 1,0 0 0,0 0-1,1 0 1,-1 0 0,0 0 0,0 0-1,0 0 1,1 0 0,-1 0-1,0 0 1,0 0 0,0 0-1,0 0 1,1 0 0,-1 0 0,0 0-1,0 0 1,0 0 0,1 0-1,-1 0 1,0 0 0,0 0 0,0 0-1,0 1 1,1-1 0,-1 0-1,0 0 1,0 0 0,0 0-1,0 0 1,0 0 0,0 1 0,1-1-1,-1 0 1,0 0 0,0 0-1,0 0 1,0 1 0,0-1 0,0 0-1,0 0 1,0 0 0,0 0-1,0 1 1,0-1 0,0 0-1,0 0 1,0 0 0,0 1 0,0-1-1,0 0 1,0 0 0,0 0-1,0 1 1,-1 13-22,0-13 15,-2 24-25,3-15 12,-2 0 1,-3 15 0,2-13 32,0 1 0,0-1 0,1 1 0,1 0 0,0 0 0,1-1 0,0 1 0,1 0 0,3 18 0,-4-30 1,1 1-1,-1-1 0,1 0 0,-1 0 0,1 1 0,0-1 0,-1 0 0,1 0 0,0 0 0,0 0 0,0 0 0,0 0 0,0 0 1,0 0-1,0 0 0,0-1 0,0 1 0,0 0 0,1-1 0,-1 1 0,0 0 0,0-1 0,1 0 0,-1 1 0,0-1 0,1 0 1,-1 0-1,0 1 0,1-1 0,-1 0 0,0 0 0,1-1 0,1 1 0,2-1 28,0 0 1,0 0-1,0 0 1,0-1-1,0 0 1,0 0-1,-1 0 0,5-3 1,10-9-37,-1 0 0,0-1-1,-1-1 1,-1 0 0,17-23 0,-3-3-115,-22 29 28,1 1-1,17-21 1,-25 33 81,-1 0 0,0-1 0,1 1 0,-1 0 0,0 0 1,1 0-1,-1-1 0,0 1 0,1 0 0,-1 0 0,1 0 0,-1 0 1,0-1-1,1 1 0,-1 0 0,1 0 0,-1 0 0,0 0 0,1 0 1,-1 0-1,1 0 0,-1 0 0,0 0 0,1 0 0,-1 1 0,1-1 1,-1 0-1,0 0 0,1 0 0,-1 0 0,1 1 0,-1-1 0,0 0 1,1 0-1,-1 1 0,0-1 0,0 0 0,1 0 0,-1 1 0,14 18-233,-7-7 169,18 19 111,-16-18 28,1 0 0,0-1-1,1 0 1,18 15 0,-25-24-54,0-1 1,0 1 0,1 0 0,-1-1 0,1 0-1,0 0 1,-1-1 0,1 1 0,0-1 0,0 0-1,0 0 1,0-1 0,0 1 0,0-1 0,0 0-1,0 0 1,0-1 0,9-1 0,-3-1 30,0-1 0,0 0 0,0 0 1,-1-1-1,1-1 0,-1 0 0,0 0 0,-1-1 1,16-13-1,-17 13-45,-1-1 1,1 0 0,-1-1-1,-1 1 1,1-1 0,-2 0-1,1-1 1,-1 1 0,0-1-1,4-16 1,-8 23-9,1-4-43,1-1-1,-2 1 1,1-1 0,-1 0 0,0 0 0,-1 0-1,0-8 1,0 15 40,0 0 0,0 1 0,0-1-1,0 1 1,0-1 0,0 0 0,0 1 0,0-1 0,0 1-1,0-1 1,-1 1 0,1-1 0,0 1 0,0-1 0,-1 1-1,1-1 1,0 1 0,-1-1 0,1 1 0,0-1 0,-1 1-1,1-1 1,-1 1 0,1 0 0,-1-1 0,1 1 0,-1 0-1,1-1 1,-1 1 0,1 0 0,-1 0 0,1 0 0,-1-1-1,0 1 1,1 0 0,-1 0 0,1 0 0,-1 0 0,1 0-1,-1 0 1,0 0 0,1 0 0,-1 0 0,1 0 0,-1 0-1,1 1 1,-1-1 0,0 0 0,1 0 0,-1 1 0,1-1-1,-1 0 1,0 1 0,-3 2-19,1-1-1,-1 1 1,0 0 0,1 0-1,0 0 1,-4 5 0,-5 10-51,0 0-1,-16 34 1,21-39 71,0 2 6,0 1-1,1-1 0,-4 19 1,8-26 1,0 0-1,1 0 1,0 1 0,0-1 0,1 1 0,0-1-1,0 1 1,2 8 0,-1-12 21,1-1 0,-1 0 0,0 1 0,1-1 0,0 0 0,0 0 0,0 0 0,1-1 0,-1 1 0,1 0 0,0-1 0,0 0 0,0 1 0,1-1 0,-1-1 0,1 1 0,-1 0 0,1-1 0,8 4 0,-5-3 44,0 0-1,0-1 0,1 0 0,-1 0 0,0-1 0,1 0 0,-1 0 0,1-1 0,-1 0 0,1 0 0,9-2 0,-3-1-36,0 0 0,0-1 0,-1-1 0,1 0 0,-1-1 0,0 0 0,0-1 0,-1-1-1,0 0 1,0 0 0,20-20 0,-11 7-39,-2-1 0,-1 0 0,-1-1 0,0-1 0,13-28 0,-1 3-249,-29 49 256,0 0 0,1 0 1,-1 0-1,0 0 0,0 0 1,0 0-1,0 0 0,0 0 1,0 0-1,1-1 1,-1 1-1,0 0 0,0 0 1,0 0-1,0 0 0,0 0 1,0 0-1,1 0 0,-1 0 1,0 0-1,0 0 0,0 0 1,0 0-1,0 1 0,1-1 1,-1 0-1,0 0 0,0 0 1,0 0-1,0 0 0,0 0 1,0 0-1,0 0 0,1 0 1,-1 0-1,0 0 0,0 1 1,0-1-1,0 0 0,0 0 1,0 0-1,0 0 1,0 0-1,0 0 0,0 1 1,0-1-1,0 0 0,0 0 1,0 0-1,0 0 0,0 0 1,0 0-1,0 1 0,4 8-101,-2 0 81,0 0 0,-1 0 0,0 1 0,0-1 0,-2 12 0,-6 50 87,0-9-22,7-52 16,-1 0 0,-1 0 0,0 0 0,0 0 0,-1-1 0,0 1 0,-7 14 0,9-22-11,0 0 0,-1 0 0,1 0-1,-1 0 1,0 0 0,-3 3-1,2-1 6,2-4-44,1 1 1,-1-1-1,1 1 1,-1-1-1,0 0 0,1 1 1,-1-1-1,0 1 0,1-1 1,-1 0-1,0 0 1,1 1-1,-1-1 0,0 0 1,1 0-1,-1 0 0,0 0 1,0 0-1,1 0 1,-1 0-1,0 0 0,0 0 1,0 0-1,-1-1 4,1 1 0,0-1 0,-1 1 0,1-1 0,-1 0-1,1 0 1,0 0 0,0 0 0,-1 0 0,0-2 0,-4-4 11,1 1 1,0-2-1,-5-9 1,8 15-23,-27-52-5,25 45-20,9 7-175,12 6-174,-4 2 354,11 5 97,1 0 0,0-1 0,44 10-1,-22-13-437,0-2-1,57 0 0,-61-10-5375,-27 2-577,-3 3 3036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2:09.7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163 57 9376,'-108'-48'4256,"72"44"-3680,22-1-768,10 10 0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2:12.1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201 743 3552,'-4'-13'1147,"-10"3"3983,12 9-4816,0 1-1,-1 0 1,1 0-1,0-1 1,0 1-1,-1 0 1,1 1-1,0-1 1,-1 0-1,1 1 1,-4 1-1,-26 11 1326,22-9-1179,-7 4 365,5-4-336,1 1-1,0 0 0,0 1 0,0 1 1,-13 10-1,23-17-458,0 1-1,0 0 1,0 0 0,0 0 0,0 0 0,1 0 0,-1 0 0,0 0-1,1 0 1,-1 0 0,0 0 0,1 0 0,0 0 0,-1 1-1,1-1 1,0 0 0,-1 0 0,1 1 0,0-1 0,0 0 0,0 0-1,0 1 1,0-1 0,1 1 0,-1 1 29,1-1 1,0 0-1,0 0 1,0 0-1,0 0 1,1 0-1,-1-1 1,1 1-1,-1 0 1,1 0-1,-1-1 0,1 1 1,2 0-1,2 3 43,0-2 1,1 1-1,-1-1 0,1 0 0,0 0 0,0-1 0,0 0 0,0 0 0,0 0 0,14 0 0,-9-1 26,-1-1 1,1 0-1,-1-1 1,1 0-1,-1-1 0,14-4 1,-21 5-82,0 0 1,0-1-1,0 1 1,0-1-1,0 0 0,-1 0 1,1-1-1,-1 1 1,0-1-1,1 1 1,-1-1-1,0 0 1,-1 0-1,1-1 1,0 1-1,2-6 1,-3 7-48,-1-1 1,0 0 0,-1 1 0,1-1 0,0 0-1,-1 0 1,1 1 0,-1-1 0,0 0 0,0 0-1,0 0 1,0 1 0,-1-1 0,1 0-1,-1 0 1,0 0 0,1 1 0,-1-1 0,-1 0-1,1 1 1,0-1 0,0 1 0,-1 0 0,-3-5-1,3 5-28,-1-1-1,0 1 0,0-1 0,0 1 1,0 0-1,-7-3 0,9 4 28,0 0 0,1 1-1,-1-1 1,0 1-1,0-1 1,0 1 0,0-1-1,-1 1 1,1 0 0,0-1-1,0 1 1,0 0 0,0 0-1,0 0 1,0 0 0,0 0-1,-1 0 1,1 0 0,0 0-1,-2 1 1,7-4 124,0 0 1,0 1-1,0-1 1,1 1-1,-1 0 0,0 0 1,1 0-1,6-1 1,13-5-19,-3-1-75,1 2 1,0 0 0,0 2-1,1 0 1,0 2-1,0 0 1,0 1-1,0 2 1,0 0-1,25 4 1,-35-1 24,1-1 0,0 2 0,16 6 0,-26-9-15,0 1 0,0-1 1,0 1-1,-1 0 0,1 0 0,-1 0 1,1 1-1,-1-1 0,0 1 0,0 0 1,0 0-1,0 0 0,-1 0 0,1 0 1,2 6-1,-4-6-2,0-1 0,0 1 0,-1-1-1,1 1 1,-1 0 0,0-1 0,0 1 0,0 0 0,0 0 0,0-1 0,-1 1-1,1 0 1,-1-1 0,1 1 0,-1-1 0,-1 4 0,-3 3 94,1 0 1,-12 16-1,12-19-106,4-6-11,-1 1 0,1 0 1,-1-1-1,1 1 1,-1 0-1,1-1 1,0 1-1,-1 0 1,1 0-1,0 0 1,0-1-1,0 1 1,0 0-1,-1 1 0,1-2-3,1 0-1,-1 0 0,0 1 0,0-1 0,0 0 0,0 0 1,0 0-1,1 0 0,-1 1 0,0-1 0,0 0 0,0 0 0,0 0 1,1 0-1,-1 0 0,0 0 0,0 0 0,0 0 0,1 1 1,-1-1-1,0 0 0,0 0 0,0 0 0,1 0 0,-1 0 1,0 0-1,0 0 0,1 0 0,-1 0 0,0 0 0,0 0 0,1-1 1,24-8 251,19-15-169,61-44 0,-75 47-250,-27 19 120,0 0 0,1 1 0,-1-1-1,1 0 1,-1 1 0,1 0 0,0 0-1,-1 0 1,9-1 0,-11 2 27,0 0 1,1 0 0,-1 0-1,0 0 1,1 0 0,-1 0-1,0 1 1,1-1 0,-1 0-1,0 1 1,0-1 0,1 1-1,-1-1 1,0 1 0,0 0-1,0 0 1,0-1 0,0 1-1,0 0 1,0 0 0,0 0-1,0 0 1,0 0 0,0 0-1,0 0 1,-1 0 0,1 1-1,-1-1 1,1 0 0,-1 0-1,1 2 1,17 81 19,-17-79 10,0 0 1,1 0-1,-1 0 1,1-1-1,1 1 1,-1 0-1,0-1 1,1 0-1,4 6 1,2 2 61,-9-11-71,1 0 0,0-1 0,-1 1-1,1 0 1,0 0 0,0-1-1,0 1 1,-1 0 0,1-1 0,0 1-1,0-1 1,0 1 0,0-1-1,0 0 1,0 1 0,0-1 0,0 0-1,2 1 1,0-1 15,0 0 0,0 0 0,0 0 0,0-1 1,-1 1-1,7-2 0,2-2 75,0 0-1,16-10 1,-22 11-62,29-15 31,-1-2 0,35-29 0,-48 32-56,-1-1-1,0-1 1,-2 0-1,0-2 0,18-27 1,61-117 84,-86 145-141,-4 9 18,88-179-33,-85 168 40,-1-1-1,-1 0 1,-1 0 0,-1 0-1,-1-1 1,1-40-1,-5 60-37,0 0 0,0 0 0,-1 0 0,1 0 0,-3-5 0,3 9 45,0-1 0,0 1 0,0 0 0,0 0 0,0 0 0,-1-1 0,1 1 1,0 0-1,0 0 0,0 0 0,0-1 0,-1 1 0,1 0 0,0 0 0,0 0 0,-1 0 0,1-1 0,0 1 1,0 0-1,0 0 0,-1 0 0,1 0 0,0 0 0,-1 0 0,1 0 0,0 0 0,0 0 0,-1 0 0,1 0 1,0 0-1,0 0 0,-1 0 0,1 0 0,0 0 0,0 0 0,-1 0 0,1 0 0,0 0 0,0 0 0,-1 1 1,1-1-1,0 0 0,0 0 0,0 0 0,-1 0 0,1 1 0,0-1 0,0 0 0,0 0 0,-1 0 0,1 1 0,-14 13-168,12-11 125,-52 49-86,28-27 138,-26 32 1,44-47-11,0 0 0,1 1 0,1 0-1,0 0 1,0 1 0,1-1 0,-4 15 0,0 9 51,1 0 0,2 1 0,-3 54 0,8-64-24,1 0 0,2 0 0,0 0 0,2 0 0,11 41 0,-11-54-8,1 0 0,0 0 1,14 22-1,-16-30 52,0 0 0,0 0 0,1-1 0,-1 1-1,1-1 1,0 0 0,1 0 0,-1 0 0,1-1 0,0 0 0,9 6 0,-11-8-37,0-1 0,0 1-1,0-1 1,1 1 0,-1-1 0,0 0 0,0 0 0,1 0 0,-1-1-1,0 1 1,0-1 0,0 0 0,0 1 0,1-1 0,-1-1 0,0 1-1,-1 0 1,1-1 0,0 0 0,0 1 0,3-4 0,7-5 120,0-1 1,20-23-1,-26 27-132,13-17-59,-15 18 22,-1 0 0,1 1 0,0-1 1,0 1-1,10-8 0,-14 13 20,0-1 0,0 1 0,-1-1-1,1 1 1,0-1 0,0 1 0,0 0 0,0-1 0,-1 1-1,1 0 1,0 0 0,0 0 0,0 0 0,0-1 0,0 1-1,0 0 1,0 1 0,1-1 0,-1 0 0,-1 1 0,1-1-1,-1 0 1,1 1 0,-1-1 0,1 1 0,-1-1-1,1 0 1,-1 1 0,0-1 0,1 1 0,-1 0-1,0-1 1,1 1 0,-1-1 0,0 1 0,0-1 0,1 1-1,-1 0 1,0 0 0,1 5-23,-1 0 0,0 0-1,0 0 1,-2 10 0,2-8 43,-14 115 360,11-100-162,3-20-180,-1 1 0,1-1-1,-1 1 1,1-1 0,0 0-1,0 1 1,0-1 0,1 1-1,0-1 1,-1 1-1,1-1 1,2 5 0,-3-8-17,0 1 0,1-1 0,-1 0 0,0 1 1,1-1-1,-1 1 0,1-1 0,-1 1 0,0-1 0,1 0 1,-1 0-1,1 1 0,-1-1 0,1 0 0,-1 1 0,1-1 1,-1 0-1,1 0 0,0 0 0,-1 0 0,1 0 0,-1 0 1,1 0-1,-1 0 0,1 0 0,0 0 0,-1 0 0,1 0 1,-1 0-1,1 0 0,-1 0 0,1 0 0,-1-1 0,1 1 1,0-1-1,23-11 365,-18 9-373,10-7 49,3-2-102,0 2 0,1 0 0,22-8 0,-40 18 26,1-1 0,0 0 0,-1 1 0,1 0 0,0 0 0,-1-1 0,1 2 1,0-1-1,-1 0 0,4 1 0,-5-1 14,0 0 1,0 1 0,0-1-1,0 0 1,0 1 0,-1-1 0,1 1-1,0-1 1,0 1 0,0 0-1,0-1 1,-1 1 0,1 0-1,0-1 1,0 1 0,-1 0-1,1 0 1,-1 0 0,1 0-1,-1-1 1,1 1 0,-1 0 0,1 0-1,-1 0 1,0 0 0,1 0-1,-1 0 1,0 0 0,0 0-1,0 0 1,0 2 0,-2 14-4,0 0 0,-7 26 0,-63 183-47,71-223 59,-17 48 61,-36 70 1,46-105-24,-2 0-1,0 0 1,0-1 0,-2-1 0,1 0-1,-2 0 1,0-1 0,-16 12 0,22-20 12,1-1 0,0 0 1,-1-1-1,0 1 0,0-1 1,-11 3-1,16-6-37,1 1 0,-1-1 0,0 1 0,1-1 0,-1 0 0,0 1 0,0-1 0,1 0 0,-1 0 0,0 0 0,1-1 0,-1 1 0,0 0 0,0-1 0,1 1 0,-1-1 0,0 1 0,-2-3 0,3 3-9,1 0 0,-1-1 0,1 1 0,-1-1 0,1 1 1,-1-1-1,1 1 0,-1-1 0,1 1 0,-1-1 0,1 1 0,0-1 0,-1 0 0,1 1 0,0-1 0,0 0 1,-1 1-1,1-1 0,0 0 0,0 1 0,0-1 0,0 0 0,0 0 0,0 1 0,0-1 0,0-1 0,6-18 59,-5 18-62,10-19 45,1 0 0,15-21-1,-24 38-34,8-11-27,1 0-1,1 1 1,0 1-1,1-1 0,1 2 1,0 0-1,21-12 0,-6 6-52,2 1-1,63-24 0,-78 35-83,0 0 1,1 1-1,0 1 0,0 1 1,0 1-1,28-1 0,-36 4-350,-1-1 0,0 2 0,0-1 0,0 1 0,0 0 0,10 5 0,-12-4-305,0 0 0,-1 1 1,0 0-1,1 0 0,-1 0 0,0 1 0,-1 0 0,8 7 0,-7-5-447,-1 0-1,0 0 0,0 0 1,0 1-1,-1-1 0,0 1 0,0 0 1,3 13-1,6 26-3392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2:38.4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45 889 4224,'3'-3'8253,"6"-3"-6067,10-8-2145,-16 10 70,0 1 1,-1-1-1,1 0 1,0 0-1,-1 0 1,0 0-1,3-9 1,0 1 89,40-118 1313,-24 66-1130,-13 39-296,146-483 1718,-153 499-1835,3-6-93,-1 0 0,0 0 0,0-18-1,-10 63-511,-28 114 415,25-107 240,-75 287-92,49-186 110,36-136-35,-46 157 308,36-129-167,-1-2 0,-2 1 0,-20 34 0,-26 26 1599,112-156-352,48-104-1410,-72 117 62,61-88 0,-17 56-166,-59 73 73,-1 0 1,2 0 0,30-19 0,-36 27-80,-8 5 130,1-1 1,0 0-1,0 1 1,-1-1-1,1 0 1,-1 0-1,1 0 1,-1-1-1,1 1 1,-1 0-1,1-1 1,-1 1-1,0 0 1,2-4-1,-4 4-160,-1 4 95,-1 3 34,-5 8 33,2 0 0,0 1 0,1 0 0,-5 21 1,9-30-12,0 0 0,0 0 0,1 0 1,0 1-1,0-1 0,0 0 1,1 0-1,0 0 0,0 0 0,0 0 1,1-1-1,0 1 0,0 0 0,5 8 1,-4-9 45,1 1 1,-1-1 0,1 0-1,0 0 1,0-1 0,1 1-1,-1-1 1,1 0 0,0 0-1,0 0 1,10 4 0,-12-6-10,0-1 1,0 0 0,0 0-1,0 0 1,0-1 0,0 1-1,0-1 1,1 0 0,-1 1-1,0-2 1,0 1 0,0 0-1,0 0 1,1-1 0,-1 0-1,0 0 1,0 0 0,0 0-1,0 0 1,0-1 0,-1 1-1,1-1 1,0 1 0,4-5-1,-1 1-2,-1 0 0,1-1 0,-1 0 0,0 0 0,0 0 0,-1-1 0,0 1 0,0-1 0,0 0 0,-1 0 0,0-1 0,0 1-1,-1-1 1,0 1 0,-1-1 0,1 0 0,-1 1 0,-1-1 0,0 0 0,0-8 0,-1 8-28,0 0 0,0-1 0,-1 1-1,-4-13 1,4 18 2,1 0-1,-1 0 0,1 0 1,-1 0-1,0 0 1,0 0-1,0 1 0,0-1 1,-1 1-1,1-1 0,-1 1 1,1 0-1,-1 0 1,0 0-1,-3-1 0,-2-1-4,-1 0 0,0 1 0,1 0 0,-1 0 0,-1 1 0,-8-1 0,2 1-67,1 1-1,-1 1 1,1 1-1,-22 3 1,26-1-61,7-1 52,6-2 44,3 1 56,0-1 0,0 1 0,0 0 0,6 2 0,16 2 71,99-3-64,12 0-136,-109-2 176,-22 0-53,0 0-1,0 0 0,1 1 0,11 2 0,17 10 338,-33-12-302,-1 0-18,0-1 0,1 1 1,-1 0-1,0 0 0,0 0 0,0 0 0,0 1 0,0-1 0,0 0 1,0 1-1,-1-1 0,1 1 0,0 0 0,-1 0 0,1-1 0,-1 1 0,0 0 1,0 0-1,2 5 0,3 8 42,-1 1-1,-1 0 1,0 0 0,-2 0 0,3 31-1,-3-23 82,1 11-11,-1-10-87,0-1 1,2 0-1,8 27 1,-11-47-12,1 1 0,-1-1 0,1 0 1,1 0-1,-1 0 0,1 0 0,4 6 1,-6-8-41,1-1 0,-1 0 0,0 0 1,0 0-1,1 0 0,-1 0 1,0 0-1,1-1 0,-1 1 0,1 0 1,-1-1-1,1 1 0,-1-1 0,1 1 1,0-1-1,-1 0 0,1 0 1,-1 0-1,1 0 0,0 0 0,-1 0 1,1 0-1,0 0 0,-1-1 1,3 0-1,8-4-1542,0 0 0,-1-2 0,1 1 0,-2-1 0,14-11 0,3-2-5898,-4 7 2826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2:44.9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41 3232,'0'-2'406,"1"0"0,0-1 0,-1 1 0,1 0 0,-1-1 0,1 1-1,-1-1 1,0 1 0,0 0 0,-1-4 0,1-5 3241,5 99-2375,25 138 1,-28-211-1173,15 63 356,3 23 1131,-16-87 169,-2-15-661,-1-8-928,6-178 482,-3 120-578,3 4-155,-1 18-13,-5 39 100,-1 1 0,1-1 0,0 1 1,1-1-1,0 1 0,-1-1 0,2 1 1,-1 0-1,1 0 0,-1 0 0,1 0 1,1 1-1,-1-1 0,1 1 0,-1-1 1,1 1-1,1 1 0,-1-1 0,0 0 1,1 1-1,0 0 0,8-4 0,-8 4-13,0 0 4,1 0 0,0 1 0,-1-1 0,9-1 0,-11 3 4,1 1 0,-1-1 0,1 1 1,-1 0-1,1 1 0,-1-1 0,1 0 0,-1 1 1,6 2-1,-3-2 65,-2 0-57,1 0 1,0 1-1,-1 0 0,1 0 1,7 4-1,-5-2 20,0-1 1,0 0-1,1 0 0,-1-1 1,9 2-1,4 1-179,-18-4 240,1-1 0,-1 1-1,1-1 1,-1 0 0,1 0 0,-1 0-1,1 0 1,-1-1 0,1 1-1,-1-1 1,4 0 0,-5 0-95,0 1 1,0 0-1,-1 0 1,1-1-1,0 1 1,0 0-1,-1-1 1,1 1-1,0-1 1,0 1-1,-1-1 1,1 1 0,-1-1-1,1 1 1,0-1-1,-1 0 1,1 0-1,-1 1 1,1-1-1,-1 0 1,0 1-1,1-1 1,-1 0-1,0 0 1,0 0-1,1 0 1,-1 1-1,0-1 1,0 0-1,0 0 1,0 0-1,0 0 1,0 1 0,0-2-1,-4-9-2429,4 2 640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23:57:45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39 309 2976,'-4'2'12628,"4"3"-9917,-2 2-4354,-4 20 3047,-17 77 1085,21-93-2407,1 0 0,1 0 0,-1 1 0,2-1 0,0 0 0,0 1 0,4 12 0,-3-12-47,-1-10-12,-1-1 0,0 1 1,0 0-1,0-1 0,1 0 0,-1 1 0,1-1 0,-1 1 0,1-1 0,0 1 0,-1-1 0,1 0 0,0 0 0,0 1 0,0-1 0,0 0 0,0 0 0,0 0 0,1 1 0,-1-2-32,-1 0 1,1 0 0,0 1 0,-1-1-1,1 0 1,-1 0 0,1 0 0,-1 0-1,1 0 1,-1-1 0,1 1 0,-1 0-1,1 0 1,0 0 0,-1 0 0,1-1-1,-1 1 1,1 0 0,-1 0 0,1-1-1,-1 1 1,0 0 0,1-1 0,-1 1-1,1-1 1,-1 0 0,10-11-292,2-7-53,7-9 44,17-35 0,-23 25 1024,-15 43-599,1 0 0,0 1 1,0-1-1,0 1 0,1-1 0,-1 0 1,1 1-1,1 9 0,9 46 388,-8-54-502,-2-4 20,1 1 0,0 0 0,1-1 0,-1 1 0,1-1 0,-1 0 0,1 1 0,0-1 0,0 0 0,0 0 0,1 0 0,-1 0 0,1 0 0,4 3 0,-6-5-3,1 0 1,-1-1-1,1 1 1,-1 0 0,1-1-1,-1 1 1,1-1-1,-1 1 1,1-1-1,0 1 1,-1-1-1,1 0 1,0 0-1,-1 0 1,1 0-1,0 0 1,-1-1-1,1 1 1,0 0-1,-1-1 1,1 1-1,-1-1 1,1 0-1,0 1 1,-1-1 0,0 0-1,1 0 1,-1 0-1,1 0 1,-1 0-1,0 0 1,0 0-1,0-1 1,2-1-1,10-12 10,-1-1 0,-1 0 0,0-1 0,-1-1 0,-1 0 0,10-24 0,-18 39-7,0 0 0,0 0 0,0-1 0,-1 1 0,1 0 0,-1 0 0,1 0 0,-1 0 0,0 0 0,-1-1 0,1 1 0,0 0 1,-1 0-1,0 0 0,0 0 0,0 0 0,0 0 0,0 0 0,0 0 0,-1 0 0,0 1 0,1-1 0,-1 1 0,0-1 0,0 1 0,0-1 0,-1 1 0,1 0 0,-5-3 0,-11-16 157,15 18-287,1 0 0,-1-1 0,0 1 0,0 1 0,-5-6 0,8 8 99,0 0 0,-1 0 0,1 0-1,0 0 1,0 0 0,-1 0 0,1 0 0,0 0 0,0 0 0,0-1-1,-1 1 1,1 0 0,0 0 0,0 0 0,0 0 0,0 0 0,-1-1 0,1 1-1,0 0 1,0 0 0,0 0 0,0-1 0,0 1 0,0 0 0,0 0-1,0-1 1,-1 1 0,1 0 0,0 0 0,0 0 0,0-1 0,0 1-1,0 0 1,0 0 0,0-1 0,0 1 0,0 0 0,1 0 0,-1-1 0,10-2-263,17 2-62,8 5 312,1 2 0,-1 1 0,-1 1-1,1 3 1,38 16 0,-67-25 133,-1 1 0,0 0 1,0 0-1,6 5 0,-10-7-60,1 0 0,-1 0-1,0 0 1,0 0 0,0 1 0,0-1-1,0 1 1,0-1 0,0 1-1,0-1 1,0 1 0,-1-1 0,1 1-1,-1 0 1,1-1 0,-1 1-1,1 0 1,-1 2 0,-1 20 170,-2 0 0,-5 25 0,4-31-225,1 1 1,1-1-1,0 1 1,2 37-1,1-52-10,-1 1 0,1-1 0,-1 0 0,1 0 0,1 1 0,-1-1 0,0 0-1,1 0 1,0 0 0,0 0 0,0 0 0,1 0 0,4 5 0,-6-8 3,-1-1 0,1 1-1,0-1 1,0 1 0,0-1 0,0 1 0,0-1 0,0 0-1,-1 1 1,1-1 0,0 0 0,0 0 0,0 0 0,0 0-1,0 0 1,0 0 0,0 0 0,0 0 0,0 0 0,0 0-1,0-1 1,0 1 0,0 0 0,0-1 0,0 1 0,0 0-1,-1-1 1,1 1 0,0-1 0,0 1 0,1-2 0,0 0-10,1 0 0,-1 0 0,0 0 1,0 0-1,0 0 0,0-1 0,0 1 1,2-4-1,1-7-22,0 0 1,-1 0-1,-1 0 0,1-1 1,-2 0-1,0 0 0,-1 0 0,0 0 1,-2-15-1,-1 6 180,-1 1-1,0-1 1,-2 1-1,-13-39 1,16 57-113,1 1 0,0-1 1,-1 1-1,0 0 0,1-1 0,-1 1 0,-1 0 1,1 0-1,0 0 0,-1 1 0,1-1 0,-1 0 1,0 1-1,0 0 0,0 0 0,0 0 0,0 0 1,-1 0-1,1 1 0,-1-1 0,1 1 0,-1 0 1,1 0-1,-1 0 0,-5 0 0,8 1 3,0 0 0,0 0 0,1 0-1,-1 0 1,0 1 0,0-1 0,0 0 0,1 1 0,-1-1-1,0 0 1,1 1 0,-1-1 0,0 1 0,1-1-1,-1 1 1,0-1 0,1 1 0,-1-1 0,1 1-1,-1 0 1,1-1 0,-1 1 0,1 0 0,0 0-1,-1-1 1,1 1 0,0 0 0,-1 0 0,1 0 0,0-1-1,0 1 1,0 0 0,0 0 0,0 0 0,0-1-1,0 2 1,4 7-15,0 0 0,1-1-1,0 0 1,1 0 0,0 0 0,0 0-1,0-1 1,15 12 0,-18-16 9,1 0 1,0 0-1,-1-1 0,1 1 1,0-1-1,1 0 0,-1-1 1,0 1-1,0-1 1,1 1-1,-1-1 0,1 0 1,-1-1-1,1 1 1,-1-1-1,1 0 0,0 0 1,-1-1-1,1 1 0,-1-1 1,5-1-1,7-3 27,26-14 0,-41 19-35,0-1 0,0 0 0,0 1 0,0-1 0,0 0-1,-1 0 1,1 0 0,0 0 0,0 0 0,0-1 0,7-7 251,-7 8-83,-1 10-85,-1 43 34,6 126 198,-5-159-275,1 14-73,-1-32 7,0 1 1,1-1-1,-1 0 1,0 1 0,1-1-1,-1 1 1,1-1-1,0 0 1,-1 0-1,1 1 1,0-1-1,0 0 1,0 0-1,0 0 1,0 0-1,0 0 1,1 2 0,-1-3 3,0 0 0,0 1 0,-1-1 0,1 0 1,0 0-1,0 0 0,0 0 0,-1 0 0,1 0 1,0 0-1,0 0 0,0 0 0,-1 0 1,1 0-1,0-1 0,0 1 0,-1 0 0,1 0 1,0-1-1,-1 1 0,1 0 0,0-1 0,-1 1 1,1-1-1,0 1 0,0-2 0,18-18-178,-13 14 89,51-66-72,-8 9 89,-14 18 369,-38 66 208,-8 26-229,-5 60-1,15-99-286,1 0-1,0 0 0,0 0 1,1 0-1,0 0 0,0 0 1,1-1-1,4 14 0,-5-18 16,0-1 0,0 0 1,1 1-1,-1-1 0,0 0 0,1 0 0,-1 1 0,1-1 1,0 0-1,0-1 0,0 1 0,0 0 0,0 0 1,0-1-1,0 0 0,1 1 0,-1-1 0,0 0 0,1 0 1,-1 0-1,1 0 0,-1-1 0,1 1 0,0-1 0,-1 1 1,1-1-1,0 0 0,-1 0 0,1 0 0,2-1 0,7 0-107,-1 0 0,1-1-1,-1 0 1,0-1 0,0-1 0,0 1-1,0-2 1,-1 0 0,0 0-1,0-1 1,0 0 0,0 0-1,-1-1 1,0-1 0,13-13-1,-7 3-49,-1-2-1,0 0 0,-2 0 1,0-1-1,-1-1 0,-1 0 1,9-32-1,3-11-95,-6 22 274,-3 0 1,-1-1-1,9-69 1,-17 69 100,-3 0 1,-4-60-1,1 73-85,2 31-31,0 0 1,0 0-1,0-1 0,0 1 1,0 0-1,0 0 1,0 0-1,0 0 0,0 0 1,0 0-1,0 0 1,0 0-1,0 0 0,0 0 1,0 0-1,0-1 0,0 1 1,0 0-1,0 0 1,0 0-1,0 0 0,-1 0 1,1 0-1,0 0 1,0 0-1,0 0 0,0 0 1,0 0-1,0 0 1,0 0-1,0 0 0,0 0 1,0 0-1,-1 0 0,1 0 1,0 0-1,0 0 1,0 0-1,0 0 0,0 0 1,0 0-1,0 0 1,0 0-1,0 0 0,-1 0 1,1 0-1,0 0 0,0 0 1,0 0-1,0 0 1,-5 6 47,-4 10 39,-4 18 374,-10 37 1,0-1 68,-31 89 78,45-125-524,1 1 0,-5 60 0,12-78-130,-2 5 141,2-1-1,1 1 1,4 31 0,-3-47-109,0 0 1,0 0-1,1 0 1,0 0-1,1 0 1,-1-1-1,4 7 1,-4-9-55,0 0 1,1 0 0,-1 0-1,1 0 1,0-1 0,-1 1 0,1 0-1,1-1 1,-1 0 0,0 0-1,0 0 1,6 2 0,-6-3-20,-1 0 1,1-1-1,0 1 1,0-1-1,0 0 1,0 0-1,0 0 1,-1 0-1,1-1 1,0 1-1,0-1 1,0 1-1,0-1 1,-1 0-1,4-1 1,6-4-157,23-13-1,-28 15 192,25-15-103,142-84 356,-166 99-122,-6 4 0,-1-1 0,1 0 0,0 0 0,0 0 0,-1 0 0,1 0 0,0 0 0,-1-1 0,3-1 0,-5 3-63,0 0 0,0 0 0,1 1 0,-1-1 0,0 0-1,0 1 1,0-1 0,1 1 0,-1-1 0,0 1 0,1-1 0,-1 1 0,-1 0 0,1 1-3,-22 15-13,2 2 1,0 0 0,2 2 0,0 0-1,1 1 1,1 1 0,1 0 0,-13 26 0,27-43 6,-1-1 1,0 1-1,1 0 1,0-1-1,1 1 1,-1 0-1,0 6 1,2-10-23,0-1 1,0 0-1,0 1 1,0-1 0,0 1-1,0-1 1,1 0 0,-1 1-1,0-1 1,1 0-1,-1 1 1,1-1 0,-1 0-1,1 0 1,0 1 0,-1-1-1,1 0 1,0 0 0,0 0-1,0 0 1,0 0-1,0 0 1,0 0 0,0 0-1,0-1 1,1 1 0,-1 0-1,0-1 1,0 1-1,1-1 1,-1 1 0,0-1-1,1 1 1,-1-1 0,0 0-1,3 0 1,1 1-23,1-1 0,-1 0 1,1 0-1,-1-1 0,0 1 1,1-1-1,8-3 0,37-15-211,-38 13 193,1-1 0,-2 0 1,1-1-1,-1-1 0,0 0 1,-1-1-1,0 0 0,-1 0 1,0-1-1,0 0 0,-1-1 1,10-18-1,5-14-3,-1 0-1,21-63 0,-40 96 59,12-29 124,-3-1-1,-1 0 1,-2-1-1,-2 0 0,-2 0 1,-2-1-1,-1 1 1,-4-44-1,1 80-24,-1 0-1,1 1 1,-1-1-1,-1 1 1,1 0-1,-4-8 1,5 12-82,-1 1 0,1-1 0,-1 0 0,1 0 0,-1 0 1,1 1-1,-1-1 0,0 0 0,1 0 0,-1 1 0,0-1 0,0 1 1,1-1-1,-1 1 0,0-1 0,0 1 0,-1-1 0,1 1-5,0 0-1,0-1 0,-1 2 1,1-1-1,0 0 0,0 0 1,0 0-1,0 0 0,0 1 0,0-1 1,0 0-1,0 1 0,0-1 1,0 1-1,0-1 0,0 1 1,0 0-1,0-1 0,-1 2 1,-7 7 167,-1 0 1,1 1 0,0 0 0,1 0 0,0 1 0,1 0-1,0 1 1,1 0 0,0 0 0,1 0 0,-4 14 0,3-7-47,1 1 0,1 0 0,1 0 0,0 0 0,2 0 1,1 35-1,2-26-215,2 0 0,0-1 1,3 1-1,14 44 1,-14-55-828,1-1 1,20 33 0,-20-37-425,2 0-1,0-1 1,1 0 0,12 11-1,18 9-3104,3-3-3989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2:45.6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48 4064,'0'-1'204,"1"0"0,-1 0 1,0 0-1,0 0 0,1 1 0,-1-1 0,1 0 1,-1 0-1,1 0 0,-1 0 0,1 0 1,0 1-1,-1-1 0,1 0 0,0 0 1,-1 1-1,1-1 0,1 0 0,-1 0 8,0 0 0,0 1 1,0-1-1,0 0 0,0 1 0,-1-1 0,1 0 0,0 0 0,-1 0 0,1 0 0,-1 0 0,1 1 1,-1-1-1,1 0 0,-1 0 0,1 0 0,-1 0 0,0-1 0,1 0 0,-2 1-72,1 1 0,0-1-1,-1 0 1,1 0 0,0 1 0,-1-1-1,1 0 1,-1 1 0,1-1 0,-1 1-1,0-1 1,1 0 0,-1 1-1,1 0 1,-1-1 0,0 1 0,0-1-1,1 1 1,-1 0 0,0-1 0,1 1-1,-1 0 1,0 0 0,0-1 0,0 1-1,1 0 1,-1 0 0,0 0-1,-1 0 1,-1 0-83,0 1-1,0-1 1,1 1-1,-1 0 1,0 0-1,1 0 1,-1 0-1,1 0 1,-1 1 0,1-1-1,-1 1 1,-3 3-1,-27 26-108,31-29 59,0 1 0,0-1 0,0 0 1,0 1-1,1-1 0,-1 1 0,1-1 0,-1 1 0,1 0 1,0-1-1,0 1 0,0 0 0,1 0 0,-1 0 0,1 0 1,-1 0-1,1 0 0,0 0 0,0 0 0,1 0 0,-1 0 1,0 0-1,1 0 0,0 0 0,0-1 0,0 1 0,0 0 1,2 4-1,-1-4 66,-1-1 0,1 0 0,-1 0 0,1 0 0,0 0 0,0 0 0,0-1 0,0 1 0,0 0 0,0-1 0,0 1 0,0-1 0,6 2 0,-5-2 36,1 0 0,-1-1 0,1 1 0,0-1 0,-1 0 0,1 0 0,0 0 0,0-1 0,4 0 0,4-1 33,1-1 1,-1-1-1,0 0 1,0 0-1,0-1 1,0-1 0,-1 0-1,0-1 1,0 0-1,14-12 1,-24 18-141,1 0 0,-1-1 0,1 1 1,-1-1-1,1 0 0,-1 1 0,0-1 0,0 0 1,0 0-1,0 0 0,0 0 0,0 0 1,-1 0-1,1 0 0,-1 0 0,1 0 1,-1 0-1,0 0 0,0 0 0,0-1 0,0 1 1,0 0-1,0 0 0,0 0 0,-1 0 1,1 0-1,-2-3 0,1 3-17,0 0 0,0 0 0,-1 0 0,1 0 0,0 0 1,-1 1-1,1-1 0,-1 0 0,0 1 0,0-1 0,1 1 0,-1 0 0,0-1 0,0 1 0,0 0 0,-1 0 1,1 0-1,0 1 0,0-1 0,0 1 0,-1-1 0,1 1 0,0-1 0,0 1 0,-4 0 0,-4 1-17,0 0-1,-1 0 1,1 1-1,-18 6 1,-15 2-1182,42-10 1044,1 0-1,-1 0 0,0 0 0,1 0 0,-1 1 0,0-1 0,1 0 0,-1 0 0,1 1 0,-1-1 0,0 0 1,1 0-1,-1 1 0,1-1 0,-1 1 0,1-1 0,-1 1 0,1-1 0,0 1 0,-1-1 0,0 1 1,5 3-1654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2:47.3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2304,'1'-1'8207,"1"5"-6619,0 6-1639,-2-9 520,1 0-42,5 2-241,0 1 0,-1-1 0,1 0 0,0-1 1,0 1-1,1-1 0,-1 0 0,0-1 0,1 1 0,-1-1 1,8 0-1,13 0 175,34-3 0,-57 2-325,60-4 250,60-3 104,-98 7-217,0 2-1,44 6 1,-53-4 67,0-2 0,21 1 0,-37-3 475,-2-9-1958,-7-9-7551,3 16 5994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2:47.8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26 2496,'-5'-4'4421,"-3"4"-1269,8 0-3062,0 0 1,0 0-1,0 1 0,0-1 0,0 0 1,1 0-1,-1 0 0,0 0 1,1 1 902,-1-1-903,0 0 0,0 0 1,0 0-1,0 0 0,0 0 0,0 0 1,0 0-1,0 1 0,0-1 1,1 0-1,-1 0 0,0 0 0,0 0 1,0 0-1,0 1 0,0-1 1,0 0-8,0 0 1,0 1-1,0-1 1,0 0 0,0 0-1,0 0 1,0 1 0,0-1-1,0 0 1,0 0 0,0 0-1,0 1 1,0-1-1,1 0 1,-1 0 0,0 0-1,0 0 1,0 1 0,0-1-1,1 0 1,-1 0 0,0 0-1,0 0 1,0 0 0,0 0-1,1 0 1,-1 1-1,0-1 1,0 0 0,0 0-1,1 0 1,-1 0 0,0 0-1,0 0 1,1 0 0,-1 0-1,0 0 1,0 0-1,46-6 707,50-4 139,18-2-610,-101 12-326,17-2 35,0 1 0,0 2 0,0 1 0,48 10 0,-48-5-1420,-4-1-2079,-1 1-3442,-7 0 2951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2:51.6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16 191 3712,'0'0'5962,"-13"-2"-2031,12-2-3079,0 1-706,1 1 1,0-1 0,0 0 0,0 1 0,0-1 0,0 1 0,1-5 0,0 2-86,1 1 0,0 0 0,0 0 0,0 0 0,0 0 0,1 0 0,0 1 0,5-7 0,31-23 400,-18 15-352,-10 9-49,-1 1-1,2 1 1,-1 0-1,18-8 0,-21 11-72,1 1 0,-1 0 0,1 0 0,0 1 0,0 0 0,0 0 0,14 0-1,-20 2 17,0 0 0,-1 1-1,1-1 1,0 0-1,-1 1 1,1 0-1,-1-1 1,1 1-1,-1 0 1,1 0-1,-1 1 1,1-1-1,-1 0 1,0 1 0,0 0-1,0-1 1,0 1-1,0 0 1,0 0-1,0 0 1,0 0-1,-1 0 1,1 1-1,-1-1 1,0 0-1,0 1 1,2 3 0,-1 2 23,1 1 0,-1 0 1,0 0-1,-1 0 1,0 0-1,0 15 0,-3 0 80,0 0 0,-1 0-1,-1-1 1,-12 38-1,-37 86 381,41-117-415,-1-1 0,-17 28 0,18-38-73,5-5 57,-1-1 0,-1-1 1,-10 13-1,3-6 156,-4 3 511,28-22-566,-1-1 0,1 1 0,10-4 0,-1 0-42,0 0 0,1 0 0,-1 2 1,22-1-1,5 5 46,-43-2-75,0 0-21,2 0 0,-2 0 85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2:52.0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6048,'13'15'5866,"-10"-9"-5350,-1 0 1,0 0-1,0 0 0,-1 1 0,1-1 0,-2 0 0,1 1 0,0 7 0,-1-13-485,0 0-1,0 0 0,0 0 0,0 0 1,0 0-1,0 0 0,1 0 0,-1 0 1,1 0-1,-1 0 0,0 0 0,2 1 1,-2-1-25,1 0 661,-5-1-993,-9 1-4798,2 3-407,2 3 1734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2:54.0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26 3904,'2'-2'316,"-1"0"0,1-1 0,0 1 1,-1 0-1,1-1 0,0-2 0,4-2 2995,-15 10-1465,5-2-1747,1 1 0,0-1 0,1 1 0,-1-1 0,0 1-1,0 0 1,1 0 0,-1 0 0,1 1 0,-1-1 0,1 0-1,-4 6 1,2-1 27,-1 0 0,1 1 0,0-1 0,-3 9 0,3-4-6,0 1-1,1 0 1,0 0 0,1 0 0,0 1-1,1-1 1,1 0 0,2 25 0,-1-29-15,0-1 1,1 0 0,0 0-1,0 0 1,1 0 0,0 0-1,0-1 1,1 1-1,0-1 1,0 0 0,1 0-1,0 0 1,0-1 0,0 1-1,9 6 1,-10-10-18,1 0-1,-1 0 1,1 0 0,-1-1 0,1 0 0,0 0 0,0 0-1,0-1 1,0 0 0,1 0 0,-1 0 0,0 0-1,8-1 1,2 0 106,0-1 0,0-1 0,20-4 0,-18 2-90,0-1 0,-1 0 0,0-1 0,0-1 1,0-1-1,-1 0 0,0-1 0,16-12 0,-21 12 2,0 1 1,0-1-1,-1-1 0,0 1 1,0-2-1,-1 1 0,-1-1 1,0 0-1,0-1 1,-1 0-1,5-13 0,-10 22-79,0 0-1,0-1 0,0 1 0,0-1 1,-1 1-1,0-1 0,1 1 0,-1-1 0,0 1 1,-1-1-1,1 0 0,-1 1 0,1-1 1,-1 1-1,0 0 0,-1-1 0,1 1 1,0 0-1,-1 0 0,0-1 0,0 1 0,0 0 1,0 1-1,0-1 0,0 0 0,-4-3 1,0 1-35,-1 1 0,1-1 1,-1 1-1,0 0 0,0 0 1,0 1-1,0 0 0,0 0 1,-1 1-1,-12-3 0,7 3-3,0 0-1,1 1 1,-1 0-1,0 1 1,-16 1-1,4 1-70,14-2 78,-1 0 1,1 1-1,0 1 1,0 0-1,1 0 1,-15 5-1,24-6-43,0-1 0,0 0 0,1 1-1,-1-1 1,0 1 0,0-1-1,1 1 1,-1-1 0,0 1 0,1 0-1,-1-1 1,1 1 0,-1 0 0,1-1-1,-1 1 1,1 0 0,0-1-1,-1 1 1,1 0 0,0 0 0,-1 0-1,1-1 1,0 2 0,0 0-172,0 0-1,0-1 1,0 1 0,0 0-1,1-1 1,-1 1 0,1-1 0,-1 1-1,1 0 1,-1-1 0,2 3 0,1 0-343,0 0 1,0 1 0,1-1 0,-1 0-1,1-1 1,-1 1 0,6 3 0,34 23-2989,104 80-3833,-145-109 7494,-1 0 1,0 0 0,0 0 0,0 0 0,0 0 0,0 0 0,0 1 0,0-1-1,0 0 1,0 1 0,0-1 0,-1 0 0,1 1 0,-1-1 0,1 1-1,-1-1 1,1 1 0,-1-1 0,0 3 0,0-3 49,0 0 0,-1 1 0,1-1 0,-1 1 0,1-1-1,-1 0 1,0 0 0,0 1 0,1-1 0,-1 0 0,0 0 0,0 0 0,0 0 0,0 0 0,0 0 0,0 0 0,-1 0 0,1 0 0,-2 0-1,-113 79 3878,100-68-3774,0 0 0,0 1 1,2 1-1,-1 0 0,2 1 0,0 1 1,1 0-1,-14 24 0,24-36-197,-1 0 0,2 0 0,-1 0 0,0 0 0,1 1 0,0-1-1,0 0 1,0 1 0,0-1 0,1 1 0,0-1 0,0 6 0,0-7-11,1-1 1,0 1-1,-1-1 1,1 0-1,0 1 0,0-1 1,0 0-1,0 0 1,1 1-1,-1-1 1,1 0-1,-1-1 0,1 1 1,0 0-1,-1 0 1,1-1-1,0 1 1,0-1-1,0 1 0,1-1 1,-1 0-1,0 0 1,3 1-1,2 0 118,-1 0 0,1 0 0,-1-1 0,1 0 0,-1 0 0,1-1 0,0 0 0,8 0 0,-1-2 108,0 0-1,23-6 1,-30 6-206,-1 1-1,0-1 1,0-1 0,-1 1-1,1-1 1,0 0 0,-1 0 0,0 0-1,6-5 1,-9 6-64,0 0 0,0-1 0,0 1 0,-1 0 0,1-1 1,-1 1-1,1-1 0,-1 0 0,0 1 0,0-1 0,0 0 0,0 0 0,-1 0 0,1 1 0,-1-1 0,1 0 0,-1 0 0,0 0 0,0 0 0,-1 0 1,1 0-1,0 0 0,-1 0 0,0 1 0,0-1 0,0 0 0,0 0 0,0 1 0,0-1 0,-1 0 0,1 1 0,-1 0 0,0-1 0,0 1 1,0 0-1,0 0 0,-3-3 0,-1 0-131,0 1 1,-1 0-1,1 0 1,-1 1-1,0 0 1,1 0-1,-2 0 1,1 1-1,0 0 1,0 0-1,0 1 1,-1 0-1,1 0 1,-1 1-1,1 0 0,-1 0 1,-13 3-1,20-3-59,0 0-1,0 1 1,1-1-1,-1 0 0,0 0 1,0 1-1,0-1 1,0 1-1,1-1 0,-1 1 1,0-1-1,1 1 1,-1-1-1,0 1 0,1 0 1,-2 1-1,2 3-2390,8-3-49,5-2 666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2:54.7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59 203 3712,'-11'-8'4138,"11"8"-4041,0 0 0,-1 0-1,1 0 1,0 0 0,0 0-1,0 0 1,-1 0 0,1-1-1,0 1 1,0 0-1,0 0 1,-1 0 0,1 0-1,0 0 1,0 0 0,0 0-1,0-1 1,-1 1 0,1 0-1,0 0 1,0 0 0,0 0-1,0-1 1,0 1-1,0 0 1,0 0 0,-1 0-1,1-1 1,0 1 0,0 0-1,0 0 1,0 0 0,0-1-1,0 1 1,0 0-1,0-1 1,1-11 1616,0 2-778,0 3-740,-1 1 0,1-1 0,0 0 0,1 1 0,0-1 0,0 1 0,0 0 0,1 0 0,0 0 0,0 0 0,0 0 0,8-9 0,-4 6-119,1-1 1,1 2 0,0-1 0,0 1 0,0 1-1,13-9 1,-20 15-79,-1 0-1,1 0 1,-1 0-1,1 1 1,0-1-1,-1 0 1,1 1-1,0-1 1,-1 1-1,1-1 1,0 1-1,0 0 1,-1 0-1,1 0 1,0 0-1,0 0 1,2 0-1,-3 1-6,0-1 0,0 1 1,1-1-1,-1 1 0,0 0 0,0 0 0,0-1 0,0 1 0,0 0 0,0 0 0,0 0 1,0 0-1,0 0 0,-1 0 0,1 1 0,0-1 0,0 2 0,1 2 24,0 1 1,-1-1-1,1 0 0,-1 1 0,-1-1 0,1 1 0,-1-1 1,0 1-1,-1 7 0,-6 25 31,-1 0-1,-2 0 1,-15 38 0,18-56 32,-16 41 431,-2-1-1,-50 86 0,64-131-302,9-11-25,-1-1 0,1 1 0,-1 0 0,1 0 0,0 0 0,0 0 0,-2 7 0,5-11-118,0 0 0,0 0 0,0 0 0,0 0 0,0 0 0,0 0 0,-1 0 0,1 0 0,0 0 1,0 0-1,0 0 0,0-1 0,-1 1 0,3-1 0,1 0 164,107-15 450,-43 6-1098,119-3 0,-155 16-129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2:55.6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361 49 3328,'17'-20'1540,"6"-8"4040,-51 49-1694,-14 13-2994,-19 25 290,-62 76-1,1 33-520,100-132-640,19-33-822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2:56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35 6400,'-4'-17'2058,"4"16"-2008,-1 1 1,1-1-1,0 1 0,0-1 0,0 1 0,1-1 0,-1 0 0,0 1 0,0-1 0,0 1 0,0-1 0,0 1 1,1-1-1,-1 1 0,0-1 0,0 1 0,1-1 0,-1 1 0,0-1 0,1 1 0,-1-1 0,1 1 0,0-1 0,0 0 178,-1 1-147,0 0 0,0-1 1,0 1-1,0 0 0,0 0 1,1 0-1,-1 0 1,0-1-1,0 1 0,0 0 1,0 0-1,1 0 0,-1 0 1,0 0-1,0-1 0,0 1 1,1 0-1,-1 0 0,0 0 1,0 0-1,1 0 1,-1 0-1,0 0 0,0 0 1,0 0-1,1 0 0,-1 0 1,0 0-1,0 0 0,1 0 1,-1 0-1,0 0 0,0 0 1,0 0-1,1 0 1,-1 0-1,0 0 0,1 1 1,10 8 958,7 17-384,24 74 737,-29-65-1071,31 59 0,-37-82-324,34 55 403,-35-58-378,1 0-1,0-1 1,0 0 0,17 14-1,-23-22-233,0 1 0,0 0 0,0 0 0,0 0 0,0-1 0,0 1 0,0-1 0,0 1-1,1-1 1,-1 1 0,0-1 0,0 0 0,1 0 0,-1 1 0,0-1 0,3 0 0,6-2-4225,-9 2 4199,11 0-2792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2:58.0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 3808,'5'-11'7482,"0"27"-6495,-5 73 266,3 209 891,-2-148-925,-1-84-955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5T23:19:31.02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 35 2496,'-1'0'36,"1"0"0,-1 0 0,1 0 1,0-1-1,0 1 0,-1 0 0,1 0 0,0-1 1,-1 1-1,1 0 0,0-1 0,0 1 0,-1 0 0,1-1 1,0 1-1,0 0 0,0-1 0,0 1 0,-1-1 0,1 1 1,0 0-1,0-1 0,0 1 0,0-1 0,0 1 1,0 0-1,0-1 0,0 1 0,0-1 0,1-23 7028,4 36-5960,1 9-426,0 0 1,4 36-1,-1 45 327,-2 11 328,-14 195 0,2-227-850,-3 25-432,5-58 162,3-36-573,-1 1 0,0 0 0,-5 20 0,6-33 325,0 0-1,0 0 1,0 0 0,-9-12-4974,8 7 4082,0 0 1,0 0-1,0-1 1,1 1-1,0 0 1,0-6-1,1 0 36,-1-14-1584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2:55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3 5472,'-1'0'152,"0"-1"0,0 1 0,0 0 0,1-1 0,-1 1 1,0 0-1,0 0 0,0 0 0,0 0 0,0 0 0,0 0 0,0 0 0,0 0 1,0 0-1,0 0 0,0 1 0,0-1 0,0 0 0,1 1 0,-1-1 0,0 0 1,0 1-1,0-1 0,1 1 0,-1 0 0,0-1 0,0 1 0,-1 1 0,0 1 268,0 1 0,0 0-1,0-1 1,0 1-1,-2 6 1,0 0-48,-50 144 3398,17-41-2063,18-63-991,-30 90 818,40-111-1394,2 0 0,2 0 0,-3 31 1,7-48-197,-4 106 157,5-97-324,1 1 0,1 0-1,6 30 1,-6-47-152,0 0 1,0 1-1,0-1 0,6 10 1,-8-14 135,1 1 1,0 0 0,0-1-1,1 1 1,-1-1 0,0 1-1,0-1 1,1 0 0,-1 0-1,1 0 1,-1 1 0,1-1-1,0-1 1,-1 1 0,1 0-1,0 0 1,0-1 0,-1 1-1,4 0 1,-1-1-482,0-1 0,1 1 0,-1-1 0,0 0 0,7-3 0,22-8-2165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23:57:46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54 1248,'0'-2'269,"1"0"0,-1-1 0,1 1 0,-1 0 0,1 0 0,0 0 1,0 0-1,0 0 0,0 1 0,0-1 0,3-3 0,20-22 11168,-26 33-10397,1-3-671,0 1 0,-1 0 0,0-1-1,0 1 1,0-1 0,-4 6 0,0 1 153,-24 35 590,13-22-412,-21 43 0,14-12 21,-24 84-1,-4 63-65,48-184-618,1 1 0,0 0 0,1-1 1,2 35-1,0-45-44,1 0 1,0 0 0,0-1 0,1 1-1,0 0 1,0 0 0,0-1-1,1 1 1,0-1 0,0 1 0,1-1-1,0 0 1,0-1 0,0 1 0,7 6-1,-9-10-37,0-1 0,0 1 0,0-1 1,0 0-1,0 0 0,0 1 0,1-1 0,-1-1 0,0 1 0,1 0 0,-1-1 0,1 1 0,-1-1 0,1 0 0,-1 1 1,1-1-1,-1-1 0,0 1 0,1 0 0,-1 0 0,1-1 0,-1 0 0,1 1 0,-1-1 0,0 0 0,5-2 0,-2 0-58,0 0 0,1-1 0,-1 1 0,0-1-1,-1 0 1,1 0 0,-1-1 0,0 1 0,6-8-1,-4 3 143,-1-1-1,1 1 0,-1-1 1,-1 0-1,0-1 1,0 1-1,-1-1 0,-1 0 1,1 1-1,-2-1 1,0 0-1,0-22 0,0 23 70,-1-16 32,0 25-91,0 0 0,-1 0 0,1 0 0,0 0 1,0 0-1,0 0 0,-1-1 0,1 1 0,-1 0 0,1 0 0,0 1 0,-1-1 1,0 0-1,1 0 0,-1 0 0,0 0 0,0-1 0,0 2 206,6 5-208,53 54 374,-47-47-369,-5-6 2,-1 1 1,2-1-1,-1 0 1,12 7-1,-2-2-74,-13-8 14,1-1-1,-1 1 1,1-1-1,0 1 1,0-1-1,0 0 1,0-1-1,0 1 1,0-1-1,0 0 1,0 0-1,1 0 1,-1 0 0,0-1-1,8 0 1,3-2-6,0 0 0,-1-2 1,1 0-1,-1 0 0,23-11 1,-35 13 25,-1 1 0,1 0 1,-1-1-1,0 1 0,0-1 1,0 1-1,0-1 1,0 1-1,0-1 0,0 0 1,0 0-1,-1 1 0,1-1 1,-1 0-1,1 0 1,-1 0-1,0 0 0,1 0 1,-1 1-1,-1-5 0,2 1 30,-2 0 0,1-1-1,0 1 1,-1 0-1,0 0 1,-3-9-1,-19-34 324,22 46-336,0 0-1,0 0 1,0 0 0,0 0-1,0 0 1,0 0-1,-1 1 1,1-1 0,-1 0-1,1 1 1,-1-1-1,1 1 1,-1 0 0,-4-3-1,5 4 4,0-1-1,0 1 0,-1 0 0,1 0 0,0-1 0,-1 1 1,1 0-1,0 0 0,0 0 0,-1 0 0,1 1 1,0-1-1,-1 0 0,1 0 0,0 1 0,0-1 1,-1 1-1,1-1 0,0 1 0,0 0 0,0-1 1,0 1-1,0 0 0,0 0 0,0 0 0,-1 1 1,-3 2 54,1 1 0,0-1 1,1 1-1,-1 0 0,1 0 1,0 0-1,-4 9 0,1 2 510,-5 22 0,6-21-240,4-11-280,0-1-1,0 0 0,1 0 0,-1 1 1,1-1-1,0 0 0,1 1 0,-1-1 0,1 0 1,0 0-1,1 0 0,-1 1 0,1-1 1,0-1-1,0 1 0,0 0 0,1 0 1,4 6-1,-3-6-92,0 0 1,1 0-1,-1 0 1,1-1-1,0 0 0,0 0 1,0 0-1,1-1 1,0 1-1,-1-1 1,1 0-1,0-1 0,0 0 1,0 0-1,11 2 1,15 0-1848,-1-2 1,62-5-1,-43 1-1048,63-4-6488,-71 9 2235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2:58.6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50 6816,'-2'-11'2312,"-3"15"-232,-6 22-190,10-23-1996,-13 34 739,1 1 0,2 0 1,-6 44-1,12-53-426,2 0 0,1 1 1,1 32-1,2-51-100,1-1 0,-1 0 0,2 0 0,-1 0 0,6 13 0,-5-17 30,-1-1-1,1 1 1,0-1 0,1 0-1,0 0 1,-1 0-1,2 0 1,-1 0 0,9 7-1,-8-9-25,1 0 0,-1 0 0,1-1 0,-1 1 0,1-1 0,0 0 0,0-1 0,0 1 0,0-1 0,0 0 0,0-1 0,0 0 0,0 1 0,0-2 0,0 1-1,0-1 1,9-2 0,2-1 23,0-1 0,0 0 0,0-2 0,26-13 0,-32 14-76,0 0 0,0-2 0,0 1 0,14-14 0,-19 15-28,-1 0 0,1 0 0,-1-1 0,-1 1 0,1-1 0,-1 0 0,0 0 0,4-13 0,-4 8-20,-1-1 0,-1 1 0,0-1 0,0 0 1,-1 1-1,-1-1 0,0 0 0,-1 0 0,0 0 0,-1 1 1,0-1-1,-8-22 0,6 22-39,-1-1-1,-1 1 1,0 0 0,-1 1 0,0 0-1,-1 0 1,0 0 0,-1 1 0,0 0 0,-1 1-1,-14-13 1,14 15-16,-1 1 0,0 0 1,0 0-1,-1 1 0,1 0 0,-1 1 0,0 1 1,-1 0-1,-17-4 0,22 7 56,1 1 0,0-1 0,-1 1 0,-11 1 0,17-1-157,0 0 1,0 0 0,1 0-1,-1 1 1,0-1-1,0 1 1,0-1-1,0 1 1,0-1-1,1 1 1,-1 0-1,0 0 1,0 0 0,1 0-1,-1 0 1,1 0-1,-1 1 1,1-1-1,0 0 1,-1 1-1,1-1 1,-2 3-1,3 4-2797,5 0 927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2:59.0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22 5408,'-10'-12'9482,"15"12"-8290,-3 0-480,34-5 1240,-30 4-1891,0 0 0,0 0 0,0 0 0,-1 1 0,1 0 0,6 0 0,7 1 920,-11-1-3265,6 0-5458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2:59.4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 4480,'12'-9'1467,"-9"7"-966,-1-1-1,1 1 0,0 0 0,0 0 1,0 0-1,0 1 0,0-1 0,0 1 1,0-1-1,5 0 0,-8 2-417,1 0-1,-1 0 0,1 1 0,-1-1 1,1 0-1,-1 0 0,1 1 1,-1-1-1,1 0 0,-1 1 0,1-1 1,-1 1-1,0-1 0,1 0 1,-1 1-1,0-1 0,1 1 0,-1-1 1,0 1-1,0-1 0,0 1 1,1-1-1,-1 1 0,0-1 1,0 1-1,0 0 0,0 0 0,3 19 822,-3-17-746,2 122 1881,-3-63-1519,0-52-437,1-1 0,-2 0-1,1 0 1,-1 0 0,-6 16-1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3:00.0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99 119 3808,'9'-24'2229,"-9"23"-2059,1 0 1,-1 1-1,0-1 0,1 0 0,-1 0 1,1 0-1,0 0 0,-1 0 0,1 1 0,-1-1 1,1 0-1,0 1 0,0-1 0,-1 0 1,1 1-1,0-1 0,0 1 0,0-1 1,1 1-1,11-11 1412,28-25 1948,-38 32-3302,1 1 0,0 0 0,1 0 0,-1 0 0,1 0 0,-1 1 0,8-3 0,-9 3-150,0 1 0,1 0 0,-1 0 0,0 1 0,0-1 0,0 0 0,1 1 0,-1 0 0,0 0 0,0 0 0,1 0 0,4 1-1,-6 0-59,-1-1-1,1 1 0,-1 0 0,1 0 1,-1 0-1,1 0 0,-1-1 0,0 2 1,0-1-1,0 0 0,1 0 0,-1 0 1,0 1-1,0-1 0,-1 0 0,1 1 1,0-1-1,0 3 0,1-1 34,-2 0 1,1 0-1,0 1 0,-1-1 0,1 0 0,-1 1 0,0-1 0,-1 6 1,0 0 40,-1 0 0,0 0 1,-1 0-1,0-1 0,0 1 1,-5 8-1,-13 17-79,-4 8 95,23-38-71,1 0 1,-1 0-1,1 0 1,-1 0 0,1 1-1,0-1 1,1 0-1,-1 7 1,1-10-15,0 1-1,1-1 1,-1 1 0,1 0 0,-1-1 0,1 1-1,0-1 1,-1 1 0,1-1 0,0 1 0,0-1-1,0 0 1,0 1 0,0-1 0,0 0 0,3 2-1,24 18 67,-14-12-112,-5-1 162,-1-1 0,14 18-1,-5-5 219,-16-19-280,0 1-1,0-1 0,0 1 0,0-1 0,0 1 1,0 0-1,0-1 0,0 1 0,-1 0 0,1 2 1,0-3-49,-1-1 1,0 1 0,0 0 0,0 0-1,0-1 1,0 1 0,0 0-1,0 0 1,0-1 0,-1 1 0,1 0-1,0 0 1,0-1 0,-1 1 0,1 0-1,0 0 1,-1-1 0,1 1-1,-1 0 1,1-1 0,-1 1 0,1-1-1,-1 1 1,1-1 0,-1 1 0,0-1-1,0 1 1,-6 2 19,1 0 0,0-1 0,-1 1 0,0-2 0,1 1 0,-1-1 0,0 0 0,0 0 0,0-1 0,-11-1 0,6 1-169,-1 1-1,1 0 1,-14 3 0,17-2-523,1 1-1,0 0 1,0 1 0,0 0 0,0 0 0,1 1 0,0-1 0,0 2 0,0-1-1,-6 7 1,1 1-936,0 0 0,1 1 0,0 0 0,-8 15-1,-4 15-1533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3:00.9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 37 4480,'0'-1'205,"1"0"0,-1-1 0,0 1 0,0-1 0,1 1 1,-1 0-1,0-1 0,1 1 0,0 0 0,-1-1 0,1 1 0,0 0 0,0 0 0,-1 0 1,3-2-1,-3 3-68,0 0-1,1-1 1,-1 1 0,0 0 0,0 0 0,1-1 0,-1 1-1,0 0 1,0 0 0,0-1 0,1 1 0,-1 0 0,0-1-1,0 1 1,0 0 0,0-1 0,1 1 0,-1 0 0,0-1-1,0 1 1,0 0 0,0-1 0,0 1 0,0 0 0,0-1 0,0 1-1,0-1 1,0 1 0,0 0 0,-1-1 0,1 1 0,0 0-1,0-1 1,0 1 0,0 0 0,0-1 0,-1 1 0,1 0-1,0 0 1,0-1 0,-1 1 0,1 0-112,-1-1-1,1 1 1,0 0-1,-1 0 1,1 0 0,0 0-1,-1 0 1,1 0 0,-1-1-1,1 1 1,-1 0-1,1 0 1,0 0 0,-1 1-1,1-1 1,-1 0 0,1 0-1,0 0 1,-1 0-1,1 0 1,-1 0 0,1 0-1,0 1 1,-1-1-1,1 0 1,0 0 0,-1 1-1,1-1 1,0 0 0,-1 0-1,1 1 1,0-1-1,0 0 1,-1 1 0,1-1-1,0 0 1,0 1 0,-1 0-1,-1 1 141,-3 2 62,0 0-1,0 0 1,0-1-1,-1 0 1,-10 5-1,-5 2 229,5-1-247,-29 17 257,41-23-386,0 0 1,0 0-1,0 1 0,0-1 0,1 1 0,-1 0 1,1 0-1,-3 5 0,6-8-35,-1 1 1,0-1-1,1 0 0,-1 0 1,1 1-1,-1-1 0,1 0 1,-1 0-1,1 1 0,0-1 1,0 1-1,0-1 0,0 0 0,0 1 1,0-1-1,0 0 0,0 1 1,1-1-1,-1 0 0,0 1 1,1-1-1,-1 0 0,1 1 1,-1-1-1,1 0 0,0 0 0,-1 0 1,1 0-1,0 0 0,0 0 1,0 0-1,0 0 0,0 0 1,0 0-1,0 0 0,0 0 0,1-1 1,-1 1-1,0 0 0,2 0 1,4 2 174,0 0 0,1 0 0,-1-1 0,1 0 0,11 1 0,-10-2-156,0-1 1,0 0-1,0 0 0,0-1 1,0 0-1,0-1 1,0 0-1,16-5 1,-20 5-443,0 0 0,-1-1 0,1 1 1,-1-1-1,6-4 0,-4 0-5226,-2 6 3115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3:01.5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34 5056,'1'-2'282,"0"0"0,1 0 0,-1 0 0,0 0 0,1 0 0,-1 0 0,1 0 0,-1 1 0,1-1 0,0 0 0,0 1 0,0 0 0,0-1 0,0 1 0,0 0 1,0 0-1,5-1 0,-4 1 169,1 0-1,-1 0 1,1 1 0,0-1 0,-1 1 0,1 0 0,0 0 0,-1 0 0,1 1 0,6 1 0,-8-1-361,-1-1-1,0 1 1,0-1 0,0 1-1,0 0 1,0-1 0,0 1 0,0 0-1,0 0 1,0 0 0,0 0-1,-1 0 1,1 0 0,0 0-1,-1 0 1,1 0 0,0 0 0,-1 0-1,1 1 1,-1-1 0,0 0-1,1 0 1,-1 1 0,0-1 0,0 0-1,0 0 1,0 3 0,0 4 156,0 0 0,-1 1 0,-1 8 0,1-10-62,0-1-88,0-4-72,1 1 1,-1-1-1,1 1 0,0 0 0,0-1 1,0 1-1,0-1 0,1 4 0,0-6 22,-1 1-1,0-1 0,1 1 1,-1 0-1,1-1 0,-1 1 0,1-1 1,-1 1-1,1-1 0,0 0 1,-1 1-1,1-1 0,0 1 1,-1-1-1,1 0 0,0 0 0,-1 1 1,1-1-1,0 0 0,-1 0 1,1 0-1,0 0 0,0 0 1,-1 0-1,1 0 0,0 0 0,0 0 1,-1 0-1,1 0 0,1-1 1,27-6 471,-29 7-508,108-41 89,-64 23-95,38-14 541,-82 31-537,1 1-1,0-1 1,0 1-1,0-1 1,0 1-1,0 0 1,0-1-1,0 1 1,0 0 0,0 0-1,0 0 1,0 0-1,0 0 1,0 0-1,0 0 1,0 0-1,0 0 1,0 0-1,0 0 1,0 1-1,0-1 1,0 0-1,0 1 1,0-1-1,0 1 1,0-1-1,0 1 1,0-1-1,-1 1 1,1 0-1,0-1 1,0 1-1,-1 0 1,1 0 0,0 0-1,0 1 1,0 0 7,-1-1 1,1 1 0,-1 0-1,1 0 1,-1-1 0,0 1-1,0 0 1,0 0 0,0 0-1,0-1 1,0 1 0,-1 0-1,1 0 1,-1-1 0,1 1-1,-1 0 1,1-1 0,-1 1-1,0 0 1,-1 2 0,-5 6 50,4-8-39,1 1 0,0 0 0,1-1 0,-1 1 0,0 0 0,1 0 0,0 0 0,0 0 1,-1 0-1,0 6 0,3-9-4,-1 0-1,0 0 1,0 1 0,0-1 0,0 0 0,0 0 0,0 0 0,1 1 0,-1-1 0,0 0 0,0 0 0,0 0 0,1 1-1,-1-1 1,0 0 0,0 0 0,0 0 0,1 0 0,-1 0 0,0 0 0,0 0 0,1 1 0,-1-1 0,0 0 0,0 0-1,1 0 1,-1 0 0,0 0 0,0 0 0,1 0 0,-1 0 0,0 0 0,1 0 0,-1 0 0,0-1 0,0 1 0,1 0-1,-1 0 1,0 0 0,0 0 0,0 0 0,1 0 0,-1-1 0,0 1 0,13-5 211,-13 5-231,15-9 49,-1-1 0,0 0 0,20-19 0,-18 14-278,29-19-1,-44 33 212,0 0 0,0 1 0,0-1 0,0 1-1,0-1 1,0 1 0,0-1 0,0 1 0,0-1-1,0 1 1,0 0 0,1 0 0,-1-1 0,0 1-1,0 0 1,0 0 0,0 0 0,1 0 0,-1 1 0,0-1-1,0 0 1,0 0 0,0 1 0,0-1 0,2 1-1,-1 1 27,-1-1 0,0 0-1,1 1 1,-1-1-1,0 1 1,0-1-1,0 1 1,0 0 0,0-1-1,0 1 1,-1 0-1,1 0 1,0-1-1,0 4 1,0 3 28,1-1 1,-1 1-1,-1-1 1,1 1-1,-2-1 0,1 1 1,-3 12-1,-1 1-275,-11 28 0,2-7-3089,13-41 3209,-2 4-1076,1 0 1,0 0-1,-1 0 1,0 0 0,-1-1-1,-4 9 1,-8 7-2429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3:04.2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221 498 3808,'0'-1'260,"0"0"0,0 0-1,0 1 1,0-1 0,0 0 0,0 0 0,0 1 0,0-1-1,1 0 1,-1 0 0,0 1 0,0-1 0,1 0 0,-1 1 0,0-1-1,2-1 1,-2 2-123,0 0 1,0-1-1,0 1 0,1-1 0,-1 1 0,0 0 1,0-1-1,0 1 0,0 0 0,0-1 0,0 1 1,0 0-1,0-1 0,0 1 0,0-1 0,0 1 0,0 0 1,0-1-1,0 1 0,0 0 0,0-1 0,0 1 1,0-1-1,-1 1 0,1 0 0,0-1 0,0 1 1,0 0-1,-1-1 0,1 1-85,-1-1 0,1 1-1,-1-1 1,1 1 0,-1-1 0,1 1 0,-1 0 0,1-1-1,-1 1 1,1 0 0,-1-1 0,0 1 0,1 0 0,-1 0-1,1-1 1,-1 1 0,0 0 0,1 0 0,-1 0 0,0 0-1,1 0 1,-1 0 0,0 0 0,-17 2 277,11 0-211,1 1-1,0-1 1,0 1 0,0 0-1,0 1 1,1 0-1,-1-1 1,1 2 0,-6 5-1,-44 49 317,37-37-278,8-11-79,3-3-63,-1 0 1,2 0 0,-9 14-1,14-21 15,0 1-1,0 0 1,0 0-1,0 0 1,0 0-1,0 0 0,1 1 1,-1-1-1,1 0 1,0 0-1,-1 0 0,1 0 1,0 1-1,0-1 1,1 0-1,-1 0 0,0 0 1,1 1-1,-1-1 1,1 0-1,0 0 0,1 3 1,-1-3 7,1 0 0,0 0 0,0 0 0,-1 0 0,1-1 0,0 1 0,1-1 0,-1 1 0,0-1 0,0 0 0,1 0 0,-1 0 0,0 0 0,1 0 0,-1 0 0,1-1 0,0 1 0,-1-1 0,4 1 1,1-1 57,0 0 0,0 0 0,0 0 0,0-1 0,13-2 0,-10 0-25,-1 0-1,0-1 1,0 0 0,0-1-1,-1 0 1,0 0 0,0 0-1,0-1 1,0 0 0,-1-1-1,0 0 1,11-14-1,-8 8-70,-1-1-1,0 0 1,-1 0-1,-1-1 1,0-1-1,8-27 1,-13 13 444,-4 28-538,0 9-1,-3 12-24,3-12 145,0 1 1,0 0 0,1 0-1,0-1 1,1 1 0,0 0-1,0 0 1,0 0 0,1 0-1,0 0 1,1-1 0,0 1-1,0 0 1,0-1 0,5 8-1,-6-12 19,1 0-1,0 0 0,0 0 0,1 0 1,-1 0-1,1 0 0,-1-1 0,1 1 0,0-1 1,0 0-1,0 0 0,0 0 0,0 0 1,1-1-1,-1 1 0,0-1 0,1 0 0,-1 0 1,1 0-1,0 0 0,-1-1 0,1 1 1,4-1-1,3 0 89,0 0 0,0-1 0,0 0 0,0 0 0,-1-2 0,16-4 0,-7 0-65,-1-2 0,0 0 0,0-1 0,-1-1 0,30-24 0,-45 33-67,14-11 13,-2 0 0,25-29-1,9-10-105,-37 44 46,-11 8 45,0 0 1,1 0-1,-1 0 0,0 1 1,1-1-1,-1 0 1,0 0-1,0 0 0,1 0 1,-1 0-1,0 1 0,0-1 1,1 0-1,-1 0 1,0 1-1,0-1 0,1 0 1,-1 0-1,0 1 0,0-1 1,0 0-1,0 0 1,0 1-1,1-1 0,-1 0 1,0 1-1,0-1 0,0 0 1,0 1-1,0-1 0,0 0 1,0 0-1,0 1 1,0-1 0,1 10 106,0 0 0,-1 0 0,-1 0 1,1 0-1,-4 13 0,0 11-110,-5 42 331,9-76-311,0 1 0,0-1 0,0 1 0,0-1 0,0 1-1,0-1 1,0 1 0,0-1 0,0 1 0,0-1 0,0 1-1,0-1 1,0 1 0,0-1 0,1 1 0,-1-1 0,0 1 0,0-1-1,1 1 1,-1-1 0,0 0 0,0 1 0,1-1 0,-1 1-1,1-1 1,-1 0 0,0 1 0,1-1 0,-1 0 0,1 0 0,-1 1-1,1-1 1,0 0 8,0 0 0,0 0-1,0 0 1,0-1 0,0 1-1,0 0 1,0-1 0,0 1 0,0-1-1,0 1 1,0-1 0,0 1-1,0-1 1,0 0 0,26-26 81,49-60-114,-73 84-8,0-1-1,0 1 1,1-1 0,0 1 0,-1 0-1,1 0 1,0 1 0,1-1 0,-1 1-1,0 0 1,6-2 0,-8 3 6,-1 1 1,1-1-1,-1 1 0,1 0 1,-1 0-1,1 0 0,0 0 1,-1 0-1,1 0 1,-1 0-1,1 1 0,-1-1 1,1 0-1,-1 1 0,1-1 1,-1 1-1,0 0 0,1-1 1,-1 1-1,1 0 1,-1 0-1,0 0 0,0 0 1,0 0-1,0 0 0,0 0 1,0 1-1,0-1 0,0 0 1,0 0-1,0 1 1,0-1-1,-1 1 0,1-1 1,-1 1-1,1 2 0,1 1-2,-1 0-1,0 0 0,0 0 0,-1 0 1,1 0-1,-2 6 0,3 15-2,-1-15 35,-1-6 12,1 1 0,0 0-1,0 0 1,0 0 0,3 6 0,-3-11-11,-1 0 0,1 0 0,0 1 0,0-1 0,-1 0 0,1 0 0,0 0 0,0 0 1,0 0-1,0 0 0,0 0 0,0 0 0,0 0 0,1-1 0,-1 1 0,0 0 0,0-1 0,1 1 0,-1-1 0,0 1 0,1-1 0,-1 0 0,0 0 0,1 1 1,-1-1-1,3 0 0,15-1 20,1-1 1,-1 0 0,0-1 0,0-1 0,20-8 0,1-2 7,47-25 0,-61 25-60,-1-2 0,-1-1 0,0-1 0,22-23 1,-39 35 54,0-1-1,9-15 1,-18 26-102,0-1 0,-1 1 0,0-1 0,0 0 0,0 0 0,-5 4 0,-5 5 46,-62 67-92,64-69 67,-18 15 0,-11 9-4,37-31 44,-1 1 0,1 0 1,-1 0-1,1 1 0,0-1 0,1 1 0,-3 5 0,4-9 5,0 0-1,1 0 1,0 0-1,-1 1 1,1-1-1,0 0 1,-1 0-1,1 0 1,0 0-1,0 1 1,0-1-1,0 0 0,0 0 1,0 0-1,0 1 1,1-1-1,-1 0 1,0 0-1,1 0 1,-1 0-1,0 1 1,1-1-1,0 0 1,-1 0-1,1 0 1,0 0-1,-1 0 1,1-1-1,0 1 0,0 0 1,0 0-1,0 0 1,0-1-1,0 1 1,0 0-1,0-1 1,0 1-1,0-1 1,0 1-1,0-1 1,0 0-1,0 1 1,2-1-1,3 2 38,0-1 0,0-1 0,0 1 0,0-1 0,0 0 0,12-1 0,-9-1-15,0 0 0,0-1 1,0 0-1,-1 0 0,1-1 1,-1 0-1,1 0 0,-1-1 0,-1 0 1,1 0-1,-1-1 0,1 0 0,-2 0 1,1-1-1,-1 0 0,0 0 0,9-14 1,-1-7 9,0-1 0,-2-1 1,11-40-1,-14 41-101,22-62 41,13-39 323,-35 97-266,-2-1 0,4-33 0,-10 58-94,0 0 0,0 1 0,-1-1 1,-3-16-1,3 24 42,0-1 1,0 1-1,0 0 1,-1 0-1,1 0 1,0 0-1,-1 0 1,1 0-1,-1 0 1,0 0-1,1 0 1,-1 0-1,0 0 1,1 0-1,-2-1 1,2 2 3,-1 0 0,1 0 0,-1 0-1,1-1 1,-1 1 0,1 0 0,-1 0 0,1 0 0,-1 0 0,1 0 0,-1 0 0,1 0 0,-1 0 0,1 0 0,-1 0-1,1 0 1,-1 0 0,1 0 0,0 0 0,-1 1 0,1-1 0,-1 0 0,0 1 0,-2 1-40,0 0 0,0 0 0,1 1 0,-1-1-1,1 1 1,-1-1 0,-2 5 0,-1 2 1,1 0-1,0 0 0,1 1 0,0-1 0,0 1 1,-4 19-1,-7 62 5,13-79 58,-3 46 32,1 1 0,9 110 0,-3-148 104,0-1 0,2 1 1,9 31-1,-9-42-294,0-1-1,0 1 1,9 13 0,-9-17-437,0 0-1,1-1 0,-1 1 1,1-1-1,0 0 0,6 4 0,6 3-1908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3:07.6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34 2720,'0'-2'383,"7"-20"757,-6 12 2489,-16 52-296,0 37-1773,-7 109 0,21-153-1213,1-1-1,6 37 1,-4-56-209,1 0-1,0 0 1,1 0 0,0 0-1,1-1 1,14 26 0,-15-32-24,1 0 0,0 0 0,0 0 1,1-1-1,0 0 0,1 0 0,-1-1 0,1 1 0,1-1 0,-1-1 1,1 0-1,12 7 0,-12-8-1,0-1 1,-1 1 0,1-2-1,1 1 1,-1-1 0,0-1-1,1 1 1,-1-1 0,1-1-1,-1 1 1,1-2 0,-1 1-1,1-1 1,-1 0 0,16-5-1,-13 2 1,0-1-1,0 0 1,-1-1-1,0 0 1,0 0-1,-1-1 0,1 0 1,-1-1-1,-1 0 1,0 0-1,9-12 1,3-6 74,-2-1 0,27-54 0,-33 56-104,-2 0 0,0-1 0,-2 0 0,-1-1 0,-1 0 1,-1 0-1,-1 0 0,0-30 0,-4-73-281,-2 84-411,0 42 156,2 6 78,0 8-582,1-4-103,0 1 0,-1 0 0,0 0 0,0 8-1,-1 5-2118,1 5 725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3:12.9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83 3136,'-20'-1'4228,"15"-4"-1726,2 4 370,16-2-752,35-23-605,-39 20-1411,0 0 1,1 1-1,0 0 0,1 0 0,-1 1 1,1 1-1,-1 0 0,20-3 0,-19 5-32,-3 0-25,0 0 0,1 1 0,14 1-1,-21-1-25,-1 0-1,1 0 1,0 1-1,0-1 0,-1 1 1,1-1-1,0 1 0,-1 0 1,1-1-1,-1 1 0,1 0 1,-1 0-1,1 0 1,-1 0-1,0 1 0,0-1 1,1 0-1,-1 0 0,0 1 1,0-1-1,0 1 0,0-1 1,0 1-1,0 1 0,0 0 33,-1 0-1,0 0 0,1 0 0,-1 0 0,0 0 0,-1 0 0,1 0 0,-1 0 0,1 0 1,-1 0-1,0 0 0,0 0 0,0-1 0,-3 6 0,-3 6 148,-13 20 0,18-32-198,-30 41 139,21-30-124,1 0 0,-15 26 0,25-38-10,0 0 0,0-1 0,-1 1 0,1 0 0,0 0 0,0-1 0,0 1 0,0 0 0,0 0 0,0 0 0,0-1 0,0 1 0,1 0 0,-1 0 0,0-1 0,0 1 0,1 0 0,-1-1 0,0 1 0,1 0 0,-1-1 0,1 1 0,-1 0 0,1-1 0,-1 1 0,1-1 0,-1 1 0,1-1 0,0 1 0,-1-1 0,1 1 0,0-1 0,-1 0 0,1 1 0,0-1 0,-1 0 0,3 1 0,4 2 51,0-1 0,14 4-1,-13-4 0,31 9 11,-18-6-136,0 2 1,0 0-1,29 14 1,-39-15 88,-1 0 1,0 1-1,11 9 1,-18-13 67,1 0-1,-1 1 1,0-1 0,0 1-1,0 0 1,0 0-1,-1 0 1,1 0 0,-1 1-1,3 7 1,-5-11-52,0 0-1,0 0 1,1 0-1,-1 0 1,0 1-1,0-1 1,0 0 0,0 0-1,0 1 1,0-1-1,-1 0 1,1 0-1,0 0 1,0 0 0,-1 1-1,1-1 1,-1 0-1,1 0 1,-2 1-1,0 1 23,1-1-1,-1-1 1,0 1-1,0 0 0,0 0 1,0-1-1,0 1 1,-5 2-1,0-1 42,-1 0 0,0 0 0,0 0-1,0-1 1,-11 2 0,0-2 4,-1 0-1,1-1 1,-1-1-1,-28-4 1,16-2-83,-62-17 0,50 11-1760,43 12 1587,0-1 0,1 1 0,-1 0 0,0 0 0,0 0 0,1 0 0,-1 0 0,0 0 0,0 0-1,0 0 1,1 0 0,-1 1 0,0-1 0,1 0 0,-1 0 0,0 1 0,0-1 0,1 0 0,-1 1 0,0-1-1,1 1 1,-1-1 0,1 1 0,-1-1 0,1 1 0,-1-1 0,1 1 0,-1 0 0,1-1 0,-1 1 0,1 0-1,0-1 1,-1 1 0,1 0 0,0-1 0,-1 1 0,1 0 0,0 0 0,0 1 0,-1 2-765,1 0 0,0 0 1,0 0-1,0 0 0,1 7 1,6 16-2044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3:15.5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65 3552,'0'0'73,"0"0"0,0 0 0,-1 0 0,1 0 0,0 0 0,0 0 0,0 0 0,-1 0 0,1 0 0,0 0 0,0 0 0,0 0 0,-1 0 1,1-1-1,0 1 0,0 0 0,0 0 0,0 0 0,-1 0 0,1 0 0,0-1 0,0 1 0,0 0 0,0 0 0,0 0 0,0-1 0,0 1 0,0 0 0,-1 0 0,1 0 0,0-1 0,0 1 0,0 0 0,0-12 3566,0 11-3391,1 0 1,-1 0-1,0 0 0,0 0 1,0-1-1,0 1 1,0 0-1,0 0 0,0 0 1,-1 0-1,1 0 1,0-1-1,-1 1 0,1 0 1,-1 0-1,1 0 1,-1 0-1,1 0 0,-1 0 1,-1-1-1,6 3-40,-1 0 1,0 0-1,1 0 0,-1 0 0,1 0 0,-1-1 0,1 0 0,0 0 1,3 0-1,47-3 443,-33 1-435,292-11 1544,-271 12-1765,-20 1 76,-1-1-1,0-1 1,26-5 0,-39 5-339,-10 13-5517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23:58:01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1 257 4224,'5'0'5445,"-4"2"-4592,3 2-326,-3-3-392,0 1-1,0-1 0,0 0 1,0 0-1,0 1 0,0-1 0,0 0 1,1 0-1,-1 0 0,0 0 1,1-1-1,-1 1 0,0 0 1,1-1-1,-1 1 0,1 0 0,-1-1 1,1 0-1,-1 1 0,1-1 1,0 0-1,2 0 0,13-5 386,-1-2 0,18-8 0,10-5 54,-6 2-139,0-1 1,36-25-1,-63 36-289,-1 0-1,0-1 1,12-13 0,6-6 76,-23 23-163,0 0 0,-1 0-1,1-1 1,-1 1 0,4-9-1,-4 8 1,-1 0 0,1 0-1,8-8 1,-10 8 44,-6 13-222,0 17-13,-3 7 140,1 0 0,1 1 1,2-1-1,2 46 0,1-73 23,0 0-1,1 0 1,0 0-1,0 0 0,0 0 1,0-1-1,0 1 1,1 0-1,0-1 0,-1 1 1,2-1-1,-1 1 1,0-1-1,0 0 0,1 0 1,0 0-1,0 0 1,0-1-1,4 4 0,-5-5 23,0 0 0,0 0 0,1 0 0,-1 0 0,0-1 0,0 1 0,1-1 0,-1 1 0,1-1 0,-1 0 0,0 0 0,1 0 0,-1 0 0,1-1 0,-1 1 0,4-1 0,0-1 35,0 0 0,-1 1 0,1-2 0,-1 1 1,8-5-1,-5 1 25,1 0-1,11-13 1,-8 7-25,-8 8-54,0 0-1,0-1 1,0 0 0,-1 0-1,4-8 1,8-11-145,41-48 175,-56 71-58,1 0-1,-1 0 1,1 1-1,0-1 1,-1 0-1,1 1 1,0-1-1,-1 1 1,1-1-1,0 1 1,0-1-1,-1 1 1,1-1-1,0 1 1,0 0-1,0-1 1,0 1-1,-1 0 1,1 0 0,0-1-1,0 1 1,0 0-1,0 0 1,1 0-1,0 1 5,-1-1-1,0 1 1,0 0-1,1-1 1,-1 1-1,0 0 1,0 0-1,0-1 1,0 1-1,0 0 1,0 0-1,0 0 1,0 1-1,1 0 1,1 4-7,0-1 0,-1 0 1,1 1-1,-1-1 0,0 1 1,2 9-1,-2 3 121,0 1 1,0 24-1,-2-41-22,0-2 164,0 0-249,0 1 0,1-1 1,-1 0-1,0 0 0,0 0 1,0 0-1,0 0 0,1 1 1,-1-1-1,0 0 1,0 0-1,0 0 0,0 0 1,1 0-1,-1 0 0,0 0 1,0 0-1,1 0 0,-1 0 1,0 0-1,0 0 0,0 0 1,1 0-1,-1 0 0,0 0 1,0 0-1,0 0 1,1 0-1,-1 0 0,0 0 1,0 0-1,0 0 0,1 0 1,-1 0-1,0-1 0,3-1 18,0 0-1,0 0 1,0-1-1,-1 0 0,1 0 1,-1 1-1,3-5 1,-3 3-15,1 0 1,0 1 0,0-1 0,0 1 0,6-5-1,9-5-14,1 1 0,34-17 0,-43 24-1,0 1 0,0 1 0,1-1 0,0 1 0,-1 1 1,1 0-1,19 0 0,-25 2 4,0 0-1,0 1 1,0 0-1,0 0 1,0 1 0,0-1-1,0 1 1,7 4-1,37 24 120,-26-14-40,1 0-351,-2 0 0,39 38 0,-48-44-5483,-13-9 5616,0-1 0,1 0 0,-1 0 0,0 0 0,1 0 0,-1 0 0,1 0 0,-1 0 0,0 0 0,1 0 0,-1 0 0,1 0 0,-1 0 0,0 0 0,1 0 0,-1 0 0,1 0 0,-1 0 0,0 0 0,1-1 0,-1 1 0,0 0 0,1 0 0,-1 0 0,0-1 0,1 1 0,-1-1 0,-3-10-6193,2 9 5360,-11-16-2727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3:15.9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68 3808,'-18'0'9802,"21"0"-9357,0 0 0,0-1-1,0 0 1,0 0 0,0 1-1,4-3 1,6-2 111,81-15 930,169-14-1,-246 32-1485,-1 2 0,32 1 0,-42 0-427,-1 0 0,0 0 0,0 0 0,0 0 0,0 1 0,0 0 0,0 0 0,0 1 0,0-1 0,-1 1 0,1 0 0,-1 0 0,5 5 0,9 10-2069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3:16.4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60 2144,'0'-1'27,"0"1"1,0-1-1,0 1 0,0-1 1,0 1-1,0-1 0,0 1 1,0-1-1,0 1 0,0-1 1,0 1-1,-1-1 0,1 1 1,0-1-1,0 1 0,-1-1 1,1 1-1,0-1 0,0 1 1,-1 0-1,1-1 0,0 1 1,-1-1-1,1 1 0,-1 0 1,1 0-1,-1-1 0,1 1 1,0 0-1,-1 0 0,1-1 1,-1 1-1,1 0 1,-1 0-1,1 0 0,-1 0 1,1 0-1,-1 0 0,0 0 1,1 0-1,-1 0 0,1 0 1,-1 0-1,0 0 0,-5 0 119,1-1 1108,-1 0 0,1 0 0,0-1 0,0 0 0,-6-2 1,0 0 361,9 3-917,-1 0 1,0 0-1,0 0 1,0 1-1,0 0 0,-4-1 1,31 2 265,11-1-509,-1-1 0,0-1 0,39-8 0,-52 6-819,0 0 1,0 2-1,26-1 0,-45 3-121,1 0 0,-1 0 0,0 1-1,1-1 1,-1 1 0,1-1 0,-1 1-1,0 0 1,3 1 0,3 3-1761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3:17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54 228 5408,'-1'-2'428,"0"0"0,0 1 0,1-1 1,-1 0-1,1 0 0,-1 0 0,1 0 0,0 1 0,-1-1 1,1 0-1,0 0 0,1 0 0,-1 0 0,0 0 0,0 0 1,1 1-1,-1-1 0,1 0 0,0 0 0,1-2 1,0 1-79,0 0 0,0 0 0,-1-1 0,1 1 0,0 0 0,0-4 0,8-16 282,4 1-151,0 0 1,2 1-1,29-32 0,-44 51-461,1 0-1,0 0 0,1 0 1,-1 1-1,0-1 0,0 1 0,1 0 1,-1-1-1,0 1 0,1 0 0,4-1 1,-6 2-10,1 0 1,-1 0-1,1 0 0,-1 0 1,1 0-1,-1 0 0,1 0 1,-1 1-1,1-1 0,-1 1 1,1-1-1,-1 1 0,0-1 1,1 1-1,-1 0 1,0 0-1,0 0 0,1 0 1,-1 0-1,0 0 0,0 0 1,0 0-1,1 2 0,2 2 11,-1 1 0,0-1-1,0 1 1,0 0-1,-1-1 1,0 1-1,0 1 1,0-1-1,-1 0 1,0 0 0,0 1-1,-1-1 1,0 7-1,0 10 94,-2 1 0,-5 25 0,4-29-44,-2-1-1,-1 0 1,0-1 0,-11 21 0,-39 68 232,37-73-260,-99 170 353,116-200-376,0-1 4,0 0 0,0 1-1,0-1 1,0 1 0,1 0 0,0 0 0,-2 6 0,3-10-5,0 1-1,0-1 1,0 1 0,0-1-1,0 0 1,0 1-1,0-1 1,0 1 0,0-1-1,0 0 1,0 1-1,0-1 1,1 1-1,-1-1 1,0 0 0,0 1-1,0-1 1,1 0-1,-1 1 1,0-1-1,0 0 1,1 1 0,-1-1-1,0 0 1,1 1-1,-1-1 1,0 0 0,1 0-1,-1 0 1,0 1-1,1-1 1,-1 0-1,1 0 1,-1 0 0,0 0-1,1 0 1,-1 0-1,1 0 1,-1 0-1,1 0 1,-1 0 0,0 0-1,1 0 1,-1 0-1,1 0 1,-1 0-1,0 0 1,1 0 0,0-1-1,26-8 300,-23 8-281,56-29 243,-10 5-67,-33 16-39,18-12 1,-5 3-308,-12 12 134,0 0-3413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3:17.5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0 7232,'0'0'2314,"2"2"-1396,2 5-358,-1 0 0,0 0 0,0 0 0,0 0 1,2 14-1,0-3 105,3 13 269,-2 0-1,-1 1 1,2 53 0,-7-32 198,-9 79 1,-5 26-500,8-76-144,-17 89 0,22-166-905,0 0 0,-1 0 0,1-1 0,-4 8 0,3-3-854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3:18.0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5312,'0'-1'265,"1"1"1,0-1-1,-1 0 0,1 0 1,0 0-1,-1 1 0,1-1 1,0 0-1,0 1 1,0-1-1,0 1 0,0-1 1,1 0-1,-2 1-40,1 0 0,-1 0 0,1 0 0,-1 0-1,0 0 1,1 0 0,-1 0 0,1 0 0,-1 0 0,0 0 0,1 0-1,-1 1 1,1-1 0,-1 0 0,0 0 0,1 0 0,-1 0 0,0 1 0,1-1-1,-1 0 1,0 0 0,1 1 0,-1-1 0,1 1 190,0 1 1,0-1-1,-1 0 0,1 0 1,0 0-1,-1 0 0,1 1 1,-1-1-1,1 0 0,-1 2 1,2 9-871,-3 1 1177,0-1 0,-4 16 0,1-7-296,3-11 6,1-17 213,0-4-482,0-18-34,0 27-124,0 1 0,0 0 1,0 0-1,0 0 0,1-1 0,-1 1 0,0 0 0,1 0 0,-1 0 0,0 0 0,1 0 0,0-1 1,-1 1-1,1 0 0,0 0 0,0-1 0,-1 2-7,0 0 0,1 0-1,-1 0 1,0 0 0,0 0 0,0 0-1,0 0 1,0 0 0,0 0 0,0 0 0,0 0-1,0 0 1,0 0 0,0 0 0,0-1 0,0 1-1,0 0 1,0 0 0,0 0 0,0 0 0,0 0-1,0 0 1,0 0 0,0 0 0,0 0-1,0 0 1,1 0 0,-1 0 0,0 0 0,0 0-1,0 0 1,0 0 0,0 0 0,0 0 0,0 0-1,0 0 1,0 0 0,0 0 0,0 0-1,0 0 1,0 0 0,0 0 0,0 0 0,0 0-1,0 0 1,1 0 0,-1 0 0,0 0 0,0 1-1,0-1 1,0 0 0,0 0 0,0 0-1,0 0 1,0 0 0,0 0 0,0 0 0,0 0-1,0 0 1,0 0 0,0 0 0,0 0 0,0 0-1,0 0 1,0 0 0,0 0 0,0 0 0,0 1-1,-2 4 81,1 1 328,-5 1-943,-5 4-5934,3-4 3458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3:20.2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5 276 4224,'-1'-1'319,"-2"-4"775,2 11 2911,2-17-634,14-15-1029,-7 10-1676,13-17 0,-6 14-484,0 1-1,1 1 0,0 0 1,2 1-1,31-22 0,-37 29-158,1 1-1,-1 1 0,2 0 1,-1 1-1,1 0 0,0 1 0,0 1 1,1 0-1,-1 1 0,19-2 1,-29 5-7,0 0-1,0-1 1,0 2 0,0-1 0,0 0 0,0 1 0,0 0-1,-1 0 1,1 0 0,0 0 0,0 0 0,-1 1-1,1 0 1,-1 0 0,0 0 0,1 0 0,-1 0 0,0 1-1,0-1 1,0 1 0,-1 0 0,1 0 0,0 0 0,-1 0-1,0 0 1,0 1 0,0-1 0,0 1 0,1 5-1,0 1 74,0 1 0,-1 0 0,-1 0 0,0 0 0,0 0 0,-1 0 0,-1 0-1,0 0 1,0 0 0,-1 0 0,0-1 0,-8 21 0,5-17-41,0-1 0,-1-1 0,-1 1 1,0-1-1,0 0 0,-2-1 0,1 1 0,-1-2 1,-18 17-1,15-16 17,-1-1 1,0 0 0,0-1 0,-1-1 0,-20 10-1,34-18-61,0 0 0,0 0 0,0 0-1,0 0 1,0 0 0,0 0-1,0 0 1,0 0 0,0 0 0,0 1-1,-1-1 1,1 0 0,0 0 0,0 0-1,0 0 1,0 0 0,0 0 0,0 0-1,0 0 1,0 0 0,0 1-1,0-1 1,0 0 0,0 0 0,0 0-1,0 0 1,0 0 0,0 0 0,0 0-1,0 0 1,0 0 0,0 1-1,0-1 1,0 0 0,0 0 0,0 0-1,0 0 1,0 0 0,1 0 0,-1 0-1,0 0 1,0 0 0,0 0 0,0 1-1,0-1 1,0 0 0,0 0-1,0 0 1,0 0 0,0 0 0,0 0-1,0 0 1,1 0 0,-1 0 0,0 0-1,0 0 1,0 0 0,0 0-1,0 0 1,0 0 0,0 0 0,1 0-1,5 3 82,70 18 145,-41-10-439,-26-9 204,0 1 0,-1 0-1,0 0 1,1 1 0,-1 0 0,0 0-1,-1 1 1,1 0 0,-1 0-1,7 7 1,-9-6 69,0 0 0,-1 0 0,0 0 0,0 1-1,-1 0 1,1 0 0,-1 0 0,-1 0 0,0 0 0,0 0 0,0 1-1,1 12 1,-2-5 112,0 1-1,-1 0 1,0-1-1,-1 1 0,-4 19 1,2-26-77,1 0 0,-1 0 0,0 0 0,-1-1 0,0 1 0,-6 8 1,6-11-38,0-1 0,0 1 1,0-1-1,0-1 0,-1 1 1,0 0-1,0-1 0,0 0 1,-8 5-1,6-7-35,1 1 0,-1-1 0,1 0 0,-1 0 0,0-1 0,0 0 0,0 0 0,0-1 0,0 0 0,0 0 0,0 0 0,0-1 0,1 0 0,-1-1 0,-10-3 0,-10-4-760,0-1-1,-35-19 0,54 24 274,-22-9-2335,10 2 832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3:21.7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96 232 2976,'1'-2'144,"-1"0"0,1 0 0,-1 0 0,0 0 0,0 0 0,0-1 0,0 1 0,0 0 0,0 0 0,-1 0 0,0-3 0,1 4 80,-1 0 1,1 0 0,0-1-1,0 1 1,0 0-1,0 0 1,0 0-1,0 0 1,0-1-1,0 1 1,0 0-1,0 0 1,1 0 0,-1 0-1,0 0 1,1-1-1,-1 1 1,1 0-1,0 0 1,-1 0-1,1 0 1,0 0 0,-1 0-1,2 0 1,4-8 1073,-11 23 595,-53 273 1845,44-220-3014,-8 89-1,16-102-399,3-40 719,3-29-358,36-176 270,-5 75-859,23-144 321,-48 232-386,-4 8-8,3-5-57,-5 25 30,0 0 1,0 0-1,0 0 0,0 0 1,0 0-1,0 0 1,0 0-1,0 0 0,0 0 1,0 0-1,0 0 0,0 0 1,0-1-1,0 1 0,0 0 1,0 0-1,0 0 0,0 0 1,0 0-1,0 0 1,1 0-1,-1 0 0,0 0 1,0 0-1,0 0 0,0 0 1,0 0-1,0 0 0,0 0 1,0 0-1,0 0 0,0 0 1,0 0-1,0 0 1,0-1-1,0 1 0,0 0 1,0 0-1,0 0 0,0 0 1,1 0-1,-1 0 0,0 0 1,0 0-1,0 0 1,0 0-1,0 0 0,0 0 1,0 0-1,0 0 0,0 0 1,0 0-1,0 1 0,0-1 1,0 0-1,0 0 0,0 0 1,0 0-1,1 0 1,-1 0-1,0 0 0,0 0 1,0 0-1,0 0 0,0 0 1,0 0-1,0 0 0,2 8-121,2 15 49,-3-19 61,11 98-1,-8-51 155,3 0-1,20 74 1,-27-125-139,2 7 60,1 0 0,-1 0 0,7 10 0,-8-16-31,-1 1 0,1-1-1,-1 0 1,1-1 0,-1 1-1,1 0 1,0 0 0,0 0-1,-1 0 1,1 0 0,0-1 0,0 1-1,0 0 1,0-1 0,0 1-1,0-1 1,0 1 0,0-1-1,0 1 1,0-1 0,0 0 0,0 1-1,0-1 1,0 0 0,1 0-1,-1 0 1,0 0 0,0 0-1,0 0 1,0 0 0,0 0 0,0-1-1,2 0 1,7-3 85,0-2 0,0 0 0,-1 0 0,0 0 0,0-1 0,8-9 0,-2 0-53,-1 0 0,18-25 0,-17 15-58,0-1 0,-2-1-1,15-41 1,33-115-136,-44 135-102,-9 37 130,-8 12 99,0 0 0,0 0 1,0 0-1,0 1 0,0-1 0,0 0 0,0 0 0,0 0 1,0 1-1,0-1 0,0 0 0,0 0 0,0 0 1,0 0-1,0 1 0,0-1 0,1 0 0,-1 0 0,0 0 1,0 0-1,0 1 0,0-1 0,0 0 0,0 0 0,1 0 1,-1 0-1,0 0 0,0 0 0,0 0 0,0 1 1,1-1-1,-1 0 0,0 0 0,0 0 0,0 0 0,0 0 1,1 0-1,-1 0 0,0 0 0,0 0 0,0 0 0,1 0 1,-1 0-1,0 0 0,0 0 0,0 0 0,1 0 1,-1 0-1,0 0 0,0-1 0,0 1 0,0 0 0,1 0 1,-1 0-1,0 0 0,0 0 0,0 0 0,0 0 1,0-1-1,1 1 0,-1 0 0,0 0 0,0 0 0,0 0 1,0 0-1,0-1 0,0 1 0,0 0 0,2 33-261,-2 37 1,-1-20 186,1 608 1728,-7-685-4928,10-15-1464,-2 27-377,-1-27 0,0 24 1537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3:22.2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88 4992,'0'0'1589,"14"17"3462,-11-15-4698,0-1 0,0 0 1,0 0-1,0 0 1,0 0-1,0 0 0,0 0 1,0-1-1,1 1 1,-1-1-1,0 0 0,0 0 1,1 0-1,4-2 1,-4 1-202,0 0 1,-1-1-1,1 0 0,0 0 1,-1 0-1,1 0 1,-1 0-1,0-1 1,0 1-1,0-1 1,4-4-1,-5 4-101,0 0-1,0 1 1,-1-1 0,1 0 0,-1 0-1,1 0 1,-1 0 0,0 0-1,0 0 1,-1 0 0,1-1-1,0 1 1,-1 0 0,0-5 0,0 6-58,0 1 0,0 0 0,0-1 0,0 1 0,0 0 0,-1-1 0,1 1 0,-1-1 0,1 1 0,-1 0 0,1 0 0,-1-1 0,0 1 0,1 0 0,-1 0 0,0 0 0,0 0 0,0 0 0,0 0 0,0 0 0,0 0 0,0 0 0,0 0 1,0 1-1,-1-1 0,1 0 0,0 1 0,0-1 0,-1 1 0,1-1 0,0 1 0,-1 0 0,1-1 0,-1 1 0,1 0 0,0 0 0,-3 0 0,-1 0 38,0 1 0,0-1 1,0 1-1,0 0 0,0 1 0,1-1 0,-1 1 0,0-1 0,1 2 1,-1-1-1,1 0 0,0 1 0,0 0 0,-1 0 0,2 0 1,-1 0-1,0 1 0,1-1 0,-4 5 0,2 0 123,-1 0 0,1 1-1,1-1 1,-1 1 0,1 0-1,1 0 1,0 0 0,0 0-1,-1 12 1,2-8 6,0 0 0,2-1 0,-1 1 0,2 0 0,0 0 0,0 0 0,1 0 0,1-1 0,0 1 0,0-1 0,2 1 0,-1-1 0,2-1 0,-1 1 0,14 19 0,-16-28-122,-1 1-1,1-1 1,0 0-1,0 0 1,0 0-1,1 0 1,-1-1 0,1 0-1,-1 1 1,1-1-1,0 0 1,0-1 0,4 3-1,-1-3 33,-1 1 0,0-1 0,0 0 0,1-1 0,-1 0 0,0 0 1,1 0-1,6-1 0,3-3-484,1 0 1,-1 0 0,0-2 0,-1 0 0,29-15-1,-30 13-1555,0 0-1,24-20 0,-10 4-696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3:22.9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83 7552,'0'-14'2448,"0"14"-2411,0 0 1,0 0 0,0-1 0,0 1 0,0 0 0,0 0-1,0 0 1,0 0 0,0-1 0,-1 1 0,1 0-1,0 0 1,0 0 0,0-1 0,1 1 0,-1 0-1,0 0 1,0 0 0,0 0 0,0-1 0,0 1-1,0 0 1,0 0 0,0 0 0,0 0 0,0-1-1,0 1 1,0 0 0,1 0 0,-1 0 0,0 0-1,0 0 1,0 0 0,0-1 0,0 1 0,1 0-1,-1 0 1,0 0 0,0 0 0,0 0 0,0 0-1,1 0 1,-1 0 0,0 0 0,0 0 0,0 0-1,0 0 1,1 0 0,-1 0 0,0 0 0,0 0-1,0 0 1,1 0 0,-1 0 0,0 0 0,0 0-1,0 0 1,0 0 0,1 0 0,-1 0 0,0 0-1,0 0 1,0 1 0,0-1 0,0 0 0,1 0-1,6 7 1079,-4 0-754,-1-1 1,1 1 0,-1 0-1,-1 0 1,1 0 0,-1 0-1,1 12 1,0 2 69,16 238 2758,-14-158-2364,0-23-266,6 94 186,-6-114-499,-4-35-68,2-1 0,6 35 0,-3-44 371,-4-14-510,0 1 1,0 0 0,0 0 0,0-1-1,0 1 1,0 0 0,0-1-1,0 1 1,0-1 0,0 1 0,0-1-1,0 0 1,0 1 0,0-1-1,0 0 1,-1 0 0,1 0 0,0 1-1,0-1 1,-1 0 0,2-2 0,3-9 31,1-1 0,-1-1 0,-1 1 1,4-22-1,-3 14-1,5-20 30,2 2 0,19-44 1,7 9-117,54-80 0,-21 40-9,-47 73-34,105-187-1745,-125 221 1447,-2 4-32,-1 1 0,0-1 0,1 0 0,-1 1 0,0-1 0,0 0 0,-1 1 0,1-1 0,0 0 0,-1-3 0,0 6 342,0 0 1,0-1-1,1 1 0,-1 0 0,0 0 0,0 0 1,0 0-1,0 0 0,0 0 0,0-1 1,0 1-1,0 0 0,0 0 0,0 0 0,0 0 1,0 0-1,-1-1 0,1 1 0,0 0 1,0 0-1,0 0 0,0 0 0,0 0 0,0 0 1,0-1-1,0 1 0,0 0 0,0 0 1,0 0-1,-1 0 0,1 0 0,0 0 0,0 0 1,0 0-1,0 0 0,0 0 0,0 0 1,0-1-1,-1 1 0,1 0 0,0 0 1,0 0-1,0 0 0,0 0 0,0 0 0,-1 0 1,1 0-1,0 0 0,0 0 0,0 0 1,0 0-1,0 0 0,0 0 0,-1 1 0,1-1 1,0 0-1,0 0 0,0 0 0,0 0 1,-3 1-611,0 0 1,0 0 0,0 0 0,0 1-1,1-1 1,-4 3 0,-17 19-2422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3:23.3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21 3392,'0'-1'114,"0"0"0,0 1 0,0-1 0,1 0 0,-1 1 0,0-1 0,0 1-1,1-1 1,-1 0 0,1 1 0,-1-1 0,0 1 0,1-1 0,-1 1 0,1-1 0,-1 1 0,1-1 0,0 1 0,-1 0 0,1-1 0,1 0 0,14-5 1636,-12 4-1239,-11 17 5522,-8 16-4301,-40 42 20,32-44-1291,11-12-200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23:58:01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28 8128,'-58'-28'3008,"53"28"-2336,-14 5-160,11-5-448,-2 0-128,2 3-384,3-3 224,10 9-640,8 2 448,5 6-4064,9 6 2432,18 5-320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3:43.1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7 4736,'-5'0'8208,"5"1"-8030,0 0 1,0 0-1,1 0 1,-1 0-1,0 0 1,0 0-1,0 0 1,1 0-1,-1 0 1,1 0-1,-1 0 1,0 0-1,1 0 1,0-1-1,-1 1 1,2 1-1,10 9 6003,-12-11-6162,1 0 0,-1 0 0,1 1 0,-1-1 0,1 0 0,-1 0 0,1 1 0,-1-1 0,1 0 0,-1 0 0,1 1 0,-1-1 0,0 0 1,1 1-1,-1-1 0,1 1 0,-1-1 0,0 0 0,0 1 0,1-1 0,-1 1 0,1 0 0,-1 1-2,0 0 1,0 0 0,0-1 0,0 1-1,0 0 1,0 0 0,0 0-1,0 0 1,-1-1 0,1 1 0,-1 0-1,0 0 1,1-1 0,-3 4-1,3-4-5,-5 3-140,5-4 139,-1 0-6,1 1 0,-1-1 0,0 1 0,1-1 0,-1 1 0,0-1 0,1 1 0,-1-1 0,0 0 0,0 0 0,1 1 0,-1-1 0,0 0 0,0 0 0,1 0 0,-2 0 0,2 0 4,0 0 1,0 0-1,1 0 0,-1 0 0,0-1 1,1 1-1,-1 0 0,0 0 1,0 0-1,1-1 0,-1 1 1,0 0-1,0 0 0,0-1 1,1 1-1,-1 0 0,0-1 0,0 1 1,0 0-1,0-1 0,0 1 1,0 0-1,0-1 0,1 1 1,-1 0-1,0-1 0,0 1 0,0 0 1,-1-1-1,2-19 553,-1 16-452,0-1-1,1 0 1,-1 0-1,1 1 1,1-9 0,3-6-793,-5 20 378,0 0 1,0 0-1,0 0 0,1 0 0,-1 0 1,0 0-1,1 0 0,-1 0 1,1 0-1,-1 0 0,1-1 1,1 2-1,2 5-1755,9 16-1401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7:40.4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6 120 2912,'-5'-9'11653,"5"7"-10375,-1-21 1626,1 22-2860,1 0 1,-1 0 0,0 0-1,0 0 1,0 0 0,1 0-1,-1 0 1,0 0 0,1 0-1,-1 0 1,1 0 0,-1 0-1,1 0 1,0 0 0,-1 0-1,1 0 1,0 0 0,0 0-1,-1 1 1,3-2 0,8-2 40,0 1 1,-1 1 0,2 0-1,10 0 1,-8 0-50,106-6 579,-10 2-20,195-25 147,-267 28-590,0 2 0,0 1 0,59 8 0,-91-7-148,0 0 1,0 1-1,0 0 0,0 0 1,8 4-1,-13-5-617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7:41.4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25 209 2976,'3'-1'1268,"-8"5"3291,5-4-4291,0-1 0,0 1 1,0-1-1,0 1 0,0-1 1,0 1-1,0-1 0,0 1 1,0-1-1,0 1 0,0-1 0,0 1 1,0-1-1,-1 0 0,1 1 1,0-1-1,0 1 0,-1 0 1,1-1-1,0 1 0,-1-1 1,1 1-1,-1-1 0,1 0-41,0 0-1,0 1 1,0-1-1,0 0 1,0 1-1,1-1 1,-1 0-1,0 1 1,0-1-1,1 0 1,-1 1 0,0-1-1,1 0 1,-1 1-1,1-2 1,6-14 975,-7 14-1066,1 0 0,0-1 0,0 1 1,0 0-1,0-1 0,0 1 0,1 0 0,-1 0 1,4-3-1,7-14 598,-6 9-699,1 0 0,0 0 0,0 1 0,1-1 0,0 2 0,16-14 0,-8 5 28,-14 14-70,0 1 0,0-1 1,0 1-1,0 0 0,0 0 1,1 0-1,-1 0 0,1 0 1,0 1-1,4-3 0,0 0-15,-1 1-219,-6 12-93,-3-3 358,0-1 0,1 0 1,-2 0-1,1 0 0,-1 0 0,1 0 1,-1-1-1,-1 1 0,1-1 0,0 0 0,-1-1 1,-5 4-1,-20 19 2,17-12-27,6-7-2,0 1 0,0-1 0,-1 0 0,-11 8 0,-17 9 142,42-21-132,0-1-1,1 1 1,10 2 0,23-2 209,-28-3-130,0 1 0,12 3 0,44 5-142,-7-2-85,30 14-2367,-74-15-276,0 0 1,0 1-1,18 10 1,4 6-1537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7:43.8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80 86 2560,'6'0'9317,"36"64"-6229,-24-39-2429,-1 2 1,21 45-1,20 91 558,-53-147-1159,13 37 189,-7-23 69,10 42 1,-20-65-325,1 0 818,-5-5 9,1-3-758,1 0-1,0-1 0,0 1 0,0-1 1,0 1-1,0-1 0,1 1 1,-1-1-1,0-2 0,-2-2 25,-6-11 21,2-1 0,-10-32 1,10 25-100,-2-3 27,-20-54 220,17 56-204,0 0 0,-2 0 0,-1 2 0,-26-34 0,16 22-374,14 19 281,-19-21 0,24 31-105,-1-1 0,1 1 0,-10-18 0,16 24 126,0 1-1,-1-1 1,1 0 0,-1 1 0,1-1 0,-1 1 0,1-1 0,-1 0 0,1 1-1,-1-1 1,1 1 0,-1 0 0,0-1 0,0 0 0,1 1 21,-1 0 0,1 0 0,0 0 0,0 0-1,0 0 1,-1 0 0,1 0 0,0-1 0,0 1 0,0 0 0,-1 0 0,1 0 0,0 0 0,0-1 0,0 1 0,0 0 0,0 0 0,-1 0 0,1-1 0,0 1 0,0 0-1,0 0 1,0 0 0,0-1 0,0 1 0,0 0 0,0 0 0,0-1 0,0 1-1,0 0-1,0-1 1,0 1-1,0 0 1,0 0-1,0-1 1,0 1-1,-1 0 1,1 0-1,0 0 1,0-1-1,0 1 1,0 0 0,0 0-1,0 0 1,0-1-1,-1 1 1,1 0-1,0 0 1,0 0-1,0 0 1,0-1-1,-1 1 1,1 0-1,0 0 1,0 0 0,-1 0-1,1 0 1,0 0-1,0 0 1,0 0-1,-1 0 1,1 0-1,0 0 1,0 0-1,-1 0 1,1 0-1,0 0 1,0 0 0,0 0-1,-1 0 1,1 0-1,0 0 1,-4 1 45,7 0-53,-2 15-150,-1-4 89,0 0 166,0-1 1,-1 1-1,0 0 0,-3 12 1,5-11 933,-1-21-480,8-13-410,-1 0 0,0-1-1,3-29 1,-9 46-169,1 1 0,-1-1 0,1 1 0,0 0 1,0 0-1,0-1 0,1 1 0,0 1 0,5-8 0,-7 10 27,1 1 0,-1-1 0,1 0 0,-1 1 0,0-1 0,1 1 0,-1 0 0,1-1 0,-1 1 0,1 0 0,0 0 0,-1 0 0,1 0 0,-1 0 0,1 0 0,-1 1 0,1-1-1,-1 0 1,1 1 0,1 0 0,5 2-18,-1-1 0,14 8-1,-2 2 20,0 2 0,0 0 0,-1 1 0,19 21 0,-37-36 40,1 0 1,-1 1 0,0-1-1,1 0 1,-1 1 0,0-1-1,1 1 1,-1-1-1,0 0 1,1 1 0,-1-1-1,0 1 1,0-1 0,1 1-1,-1-1 1,0 1 0,0-1-1,0 1 1,0-1 0,0 1-1,0-1 1,0 1-1,0 0 1,0-1 0,0 1-1,0-1 1,0 1 0,-1 0-13,1 0 1,-1-1 0,1 1 0,-1 0-1,0-1 1,1 1 0,-1-1 0,0 1-1,0-1 1,1 0 0,-1 1 0,0-1-1,0 0 1,0 1 0,-1-1 0,-9 2-16,1 0 0,-17-1 1,13 0 81,-31 3-163,-29 3 228,25-6-3083,44-1 1319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7:44.8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1 4064,'0'0'3845,"1"4"-1557,0-1-2010,-1 0-1,0 0 0,1 0 1,-1 0-1,0 0 1,0 0-1,-1 0 1,1 0-1,-2 5 1,-1 17 803,4 17 13,0 20 25,-5-5-366,-1 111 681,6-79-681,-2-52-466,4-31 287,-3-6-589,0 0 1,0 0-1,0 0 1,0 0-1,0 0 1,0 0-1,0 0 1,0 0-1,1 0 1,-1 0-1,0 0 0,0 0 1,0 0-1,0 0 1,0 0-1,0 0 1,0 0-1,0 0 1,0 0-1,1 0 1,-1 0-1,0 0 1,0 0-1,0 0 1,0 0-1,0 0 1,0 0-1,0 0 1,0 0-1,0 0 1,0 0-1,0 0 1,1 0-1,-1-1 1,0 1-1,0 0 1,0 0-1,0 0 1,0 0-1,0 0 1,0 0-1,0 0 1,0 0-1,0 0 1,0-1-1,0 1 1,0 0-1,0 0 1,0 0-1,0 0 0,0 0 1,0 0-1,0 0 1,0 0-1,0 0 1,0-1-1,0 1 1,0 0-1,0 0 1,0 0-1,0 0 1,-1 0-1,1 0 1,0 0-1,0 0 1,0-29-4882,0 19 3643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7:45.2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 19 4320,'-2'0'260,"-2"-2"354,0 1 1,0-1-1,0 1 0,0 1 0,0-1 1,-7 0-1,29 3 4109,33 1-1500,217 0 953,-268-3-4213,1 0 0,-1 0 0,1 0 0,-1-1 0,0 1 0,1 0 0,-1 0 0,0-1 0,1 1 0,-1 0 1,0-1-1,0 1 0,1 0 0,-1-1 0,0 1 0,0 0 0,0-1 0,1 1 0,-1-1 0,0 1 0,0-1 0,0 1 0,0 0 0,0-1 0,0 0 0,0 1-146,0-1 0,0 1 0,1 0 0,-1 0 0,0-1-1,0 1 1,0 0 0,0-1 0,0 1 0,0 0 0,0 0 0,0-1 0,0 1-1,0 0 1,-1-1 0,1 1 0,0 0 0,0 0 0,0-1 0,0 1-1,0 0 1,0-1 0,-1 1 0,1 0 0,0 0 0,0 0 0,0-1 0,-1 1-1,1 0 1,0 0 0,0 0 0,-1-1 0,1 1 0,0 0 0,0 0 0,-1 0-1,1 0 1,-1 2-1731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7:45.6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3 148 5408,'-2'-1'1210,"2"1"-1059,0-1 0,0 1 0,0 0 0,0 0 1,0 0-1,0-1 0,0 1 0,0 0 1,-1 0-1,1 0 0,0-1 0,0 1 0,0 0 1,0 0-1,0-1 0,0 1 0,0 0 1,0 0-1,0 0 0,1-1 0,0-1 2118,-1 2-2118,1 0 0,-1-1 0,0 1 0,0 0 1,17-14 2226,20-10-1052,11-4 483,64-34-733,-84 52-2377,-27 10 1164,-1 0 0,0 0 0,1 0 1,-1-1-1,0 1 0,1 0 0,-1 0 0,0 0 0,1 0 0,-1 1 0,0-1 0,1 0 1,-1 0-1,0 0 0,1 0 0,-1 0 0,0 0 0,1 0 0,-1 1 0,0-1 0,0 0 0,1 0 1,-1 0-1,0 1 0,0-1 0,1 0 0,-1 0 0,0 1 0,2 0-661,5 6-1596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7:47.9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3 256 3968,'-2'-4'5520,"2"4"-5446,2 1 149,0 0 1,1 0-1,-1 0 0,1-1 0,-1 1 0,0-1 0,1 0 0,-1 0 0,1 0 0,4 0 0,30-5 1014,-12 2-400,-3 1-384,-1 0 0,39-10 1,-55 10-391,0 1 0,0-1 1,0 0-1,0 0 1,0 0-1,-1 0 1,1-1-1,-1 0 1,0 0-1,0 0 0,0-1 1,0 1-1,0-1 1,-1 0-1,1 0 1,-1 0-1,3-6 0,-5 8-48,-1 0 0,1 0 0,-1 0 0,1-1-1,-1 1 1,0 0 0,0 0 0,0 0-1,0-1 1,-1 1 0,1 0 0,-1 0 0,1 0-1,-1 0 1,1 0 0,-1 0 0,0 0-1,0 0 1,0 0 0,-1 0 0,0-2 0,-2-2-23,-1 1 1,1-1 0,-1 1 0,0 1 0,-6-7 0,7 8-35,-1 0 1,1 1-1,-1-1 0,0 1 0,1 0 0,-1 0 0,0 0 1,0 0-1,0 1 0,-1 0 0,1 0 0,0 1 0,-7-1 1,9 1 27,0 0 1,0 1 0,-1-1 0,1 1-1,0-1 1,0 1 0,0 0-1,0 0 1,0 1 0,0-1 0,0 0-1,1 1 1,-1 0 0,0 0 0,1 0-1,-1 0 1,1 0 0,0 0 0,0 1-1,-1-1 1,2 1 0,-3 2 0,1 1 52,0-1 0,1 1 0,0 0 0,0 0 0,1 0 0,-1 0 0,1 0 0,1 1 1,-1-1-1,1 0 0,0 0 0,0 0 0,2 7 0,-1-6-1,0 0-1,1 1 1,0-1-1,0 0 1,1 0-1,0-1 1,0 1-1,1 0 1,-1-1-1,9 10 0,-4-7 100,0 0 0,0 0 0,1-1 0,1 0-1,-1-1 1,14 8 0,-17-12-25,-1 0 0,1 0-1,0-1 1,0 0 0,0 0 0,0-1-1,1 0 1,-1 0 0,0 0 0,0-1 0,1 1-1,-1-2 1,12 0 0,-8-1-1,1 1 0,-1-2 0,1 1 0,-1-2 0,0 1 0,0-1 0,0-1 0,0 1 0,-1-2 0,14-9 0,-12 5-71,0-1-1,-1 1 0,0-2 0,-1 1 1,0-1-1,-1-1 0,0 1 1,-1-1-1,-1-1 0,10-27 0,-13 31-41,30-87-268,-33 96 250,0-1-22,1 1 0,0-1 0,-1 1 0,1 0 0,0-1 0,0 1-1,-1 0 1,1 0 0,1-2 0,4 3-71,1 9 225,0 4-61,-1 1 0,-1-1 1,0 1-1,-1 0 0,4 26 1,7 26-8,-13-59 17,0 0 0,0 0 1,-1 1-1,0-1 0,0 9 1,-2-15-42,1-1 1,0 1-1,0-1 1,0 0 0,0 1-1,0-1 1,0 1-1,0-1 1,0 0-1,0 1 1,0-1 0,0 1-1,1-1 1,-1 0-1,0 1 1,0-1-1,0 0 1,0 1-1,1-1 1,-1 0 0,0 1-1,0-1 1,1 0-1,-1 1 1,0-1-1,1 0 1,-1 0 0,0 1-1,1-1 1,-1 0-1,1 0 14,0 0-1,0 0 0,-1 0 1,1 0-1,0 0 1,-1-1-1,1 1 0,0 0 1,-1 0-1,1-1 1,0 1-1,-1-1 0,1 1 1,0 0-1,0-2 1,2 0 48,0-1 1,0-1 0,0 1 0,0 0 0,2-5 0,9-17-99,1 2 0,1 0 0,1 1 0,1 1 0,37-34 0,-51 51 27,0 1 0,1-1 0,-1 1 0,1 0 0,0 0 0,8-4 1,-12 7-23,1-1 0,-1 1 1,0 0-1,1-1 1,-1 1-1,0 0 0,1 0 1,-1-1-1,0 1 1,1 1-1,-1-1 0,1 0 1,-1 0-1,0 0 1,1 1-1,-1-1 0,0 0 1,1 1-1,-1-1 1,0 1-1,0 0 1,0-1-1,1 1 0,-1 0 1,0 0-1,0 0 1,0 0-1,0 0 0,0 0 1,-1 0-1,1 0 1,1 1-1,0 2 17,0 0 0,0 0 0,-1 0 0,1 0 0,-1 0 0,0 0-1,0 1 1,0-1 0,0 0 0,-1 5 0,0 7 72,-3 23 0,0 3 16,5-31 117,1-9 127,11-12 130,-9 6-499,15-15 231,22-28-1,-23 25-182,26-23-1,-25 25-93,-16 15 27,1 0 1,1 0 0,-1 0-1,1 0 1,0 1 0,0 0 0,0 0-1,0 0 1,8-2 0,-13 6 35,0 0 0,0-1 1,0 1-1,0 0 0,0 0 1,0 0-1,0 0 0,0 0 1,0 0-1,0 0 1,0 0-1,0 1 0,0-1 1,0 0-1,0 1 0,0-1 1,-1 0-1,1 1 0,0-1 1,0 1-1,0 0 0,1 0 1,-1 1 8,0-1 1,1 1-1,-1 0 1,0-1-1,0 1 1,0 0-1,0 0 1,0 0-1,0 0 1,0 2-1,1 3 18,-1 0-1,0 0 1,0 0 0,-1 0-1,0 9 1,-8 30 92,5-37-7,1 1-1,1-1 1,-1 12 0,0-16 527,7-9-557,1 0-83,-1-1 1,-1 0-1,1 0 0,-1 0 1,0-1-1,0 0 0,-1 1 1,5-10-1,8-12 94,23-37 56,-20 29-532,-18 33 312,3 16 81,-3-7 19,3 10-51,0 0 0,-1-1 0,-1 1 1,0 23-1,4 28 167,-6-66-113,3 13 13,0 22 0,-3-36 278,9 4 80,-6-5-370,0-1 0,0 1-1,0-1 1,0 0 0,-1 0-1,1 0 1,0 0 0,-1 0-1,1-1 1,-1 1 0,1-1-1,-1 0 1,0 1 0,3-4-1,5-5-7,15-18 1,-14 15 0,-8 8 4,1 1 0,-2 0 0,1-1 0,0 0 0,1-5 0,-4 10-101,0 58-97,5-36 300,-3-20-93,0 1 0,1-1 0,-1 0 0,1 1 0,-1-1 0,1 0 1,0 0-1,0-1 0,0 1 0,0-1 0,0 1 0,0-1 0,5 1 1,-5-1-57,0-1 0,-1 1 0,1-1 0,0 0 0,-1 0 1,1 0-1,5-1 0,2 1-3925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7:48.2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32 9472,'-21'-12'4288,"21"4"-3712,0 5-480,0-2-608,8 2 288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7:50.3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90 3904,'19'-34'8001,"-11"20"-5645,-7 74 966,-1-56-3272,8 194 1282,-5-166-1167,39 265 496,-39-280-294,0-1-1,-1 19 0,-3-34 509,-3-4-282,-3-6-264,4 0-242,-1 0 0,1 0-1,1 0 1,0 0-1,0 0 1,1-1 0,-1-13-1,-1-6 32,-16-124 357,-8-94-38,26 232-424,0-1-1,1 1 1,3-16 0,-2 23-37,1 1 0,-1-1 0,1 1 0,1-1 0,-1 1 0,1 0 0,1 0 0,4-8 0,-6 13 8,0 0 1,-1 1-1,1-1 1,0 0-1,0 0 1,0 1-1,0-1 1,0 1-1,1 0 1,-1 0-1,0 0 1,1 0-1,-1 0 1,0 0-1,1 1 1,-1-1-1,1 1 1,-1-1-1,6 1 1,-1 0 1,1 0 0,-1 1-1,0 0 1,0 0 0,11 4 0,-8-2 14,-1 1 1,0 0-1,-1 0 0,1 0 1,-1 1-1,0 1 1,0 0-1,0 0 0,-1 0 1,0 1-1,0 0 1,0 0-1,6 10 0,-12-15 27,0-1 0,-1 0 0,1 1 0,-1-1 0,1 1 0,-1-1 0,1 1-1,-1-1 1,0 1 0,1-1 0,-1 1 0,0-1 0,0 1 0,0-1 0,0 1 0,-1 0 0,1-1-1,0 1 1,-1-1 0,1 1 0,-1-1 0,1 0 0,-1 1 0,0-1 0,0 1 0,1-1 0,-1 0-1,0 0 1,0 1 0,0-1 0,-1 0 0,0 1 0,-2 1 14,0 0 1,0 0-1,0 0 1,0-1-1,0 0 1,0 0-1,0 0 1,-1 0-1,1 0 1,-8 0-1,-16 2-263,0-2 0,-37-1-1,40-1-1835,16 1-1236,9-1 3171,-1 0-1,1 0 1,0 0 0,0 0 0,0 0 0,0 0 0,0 0 0,-1 0-1,1 0 1,0 0 0,6 10-8678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23:58:06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8 901 3392,'-7'12'6266,"11"-11"-5722,0 1-1,0-1 0,0 0 1,1 0-1,-1-1 0,0 1 0,1-1 1,-1 0-1,0 0 0,6-1 1,-7 0-346,1 0 1,0 0 0,-1 0-1,1 0 1,0 0 0,-1-1 0,0 0-1,1 0 1,-1 0 0,0 0 0,0 0-1,4-5 1,4-5 34,-1 0-1,-1 0 0,0-1 1,-1-1-1,-1 0 1,0 0-1,0 0 1,-1-1-1,-1 1 0,-1-1 1,5-30-1,3-18 111,6-41-131,-17 96-196,-2 5-60,2 0 1,-1-1-1,0 1 1,1 0-1,-1 0 1,1 0-1,0 0 1,0 0 0,0 0-1,0 0 1,1 0-1,2-4 1,-1 8-53,2 8 92,0 0 1,0 0 0,-1 0-1,0 0 1,0 1 0,2 11 0,5 10-12,5 13 193,-1 0-1,-2 1 0,14 93 1,-27-133-130,1 0 1,-1 0 0,0 0-1,-1 0 1,1 0 0,-1 0-1,0 0 1,-1 0 0,-1 5-1,2-8-1,1-1 0,-1 1 0,0-1 0,0 0 0,1 1 0,-1-1 0,0 0 0,0 1 0,-1-1 0,1 0 0,0 0-1,0 0 1,-1 0 0,1 0 0,0 0 0,-1 0 0,1 0 0,-1-1 0,1 1 0,-1-1 0,1 1 0,-1-1 0,1 1-1,-1-1 1,0 0 0,1 0 0,-1 0 0,0 0 0,1 0 0,-3 0 0,-1-1-2,0-1 0,0 1 0,0-1 0,0 0 0,0 0 0,0 0 0,1-1 0,-1 1 0,1-1 0,0 0 0,0-1 0,0 1 0,-5-6 0,-3-4-91,2 0-1,-16-26 1,10 20-196,14 17 224,0 0 0,-1 0-1,1-1 1,1 0 0,-1 1 0,0-1-1,0 0 1,1 0 0,0 0-1,-2-3 1,-7-8-661,9 13 366,4 4-71,-3-3 352,26 23-176,-13-10 145,0-1 0,28 18 0,-36-27 99,0 0 0,0-1 0,1 1 0,-1-1 0,1 0-1,-1-1 1,1 1 0,0-1 0,0 0 0,0-1 0,-1 1-1,12-1 1,-2-2 92,0 0-1,0 0 0,-1-1 0,1-1 0,-1 0 1,24-12-1,-21 7-55,0 0 1,-1-2-1,0 0 0,-1-1 0,0 0 1,-1-2-1,0 1 0,19-26 1,-16 18-71,10-14-367,-22 48 130,-2 8 235,-1 0 0,0 0 0,-2 0 0,-3 37 0,-19 105-77,8-74 74,-38 201 1129,52-371 207,4 30-1365,3 0 1,19-71 0,39-99 219,-29 106-325,-29 90 53,1 1-1,1-1 1,1 2-1,1-1 1,17-25 0,-27 47 73,-1 1 0,1 0 1,0-1-1,0 1 0,1 0 1,-1 0-1,0 0 0,0 0 1,1 0-1,-1 0 0,0 0 1,1 0-1,-1 0 0,1 1 1,-1-1-1,1 1 0,-1-1 1,1 1-1,2-1 1,-3 1-2,1 0 1,-1 1 0,0-1 0,0 0 0,1 1 0,-1-1 0,0 1 0,0-1 0,0 1 0,0 0 0,0-1 0,0 1 0,0 0 0,0 0-1,0 0 1,0 0 0,0 0 0,0 0 0,-1 0 0,1 0 0,0 0 0,-1 0 0,1 0 0,-1 0 0,1 0 0,-1 2 0,7 14 6,0 0 1,-2 1-1,0 0 1,-1 0-1,4 36 1,-7-28 109,0-17-77,0 0 1,-1 0-1,-1 10 0,1-17-17,0 0-1,-1 0 0,1 0 0,-1 0 0,1 0 0,-1 0 0,0 0 0,0 0 0,0 0 1,0 0-1,0-1 0,0 1 0,0 0 0,-1-1 0,1 1 0,-1-1 0,1 0 0,-3 3 1,2-3 3,0 0 1,1-1 0,-1 1 0,0 0 0,0-1 0,1 1 0,-1-1-1,0 1 1,0-1 0,0 0 0,0 0 0,1 0 0,-1 0 0,0 0-1,-2-1 1,-29-9 106,28 8-178,0 0 0,0 0-1,0 1 1,0 0 0,0-1-1,-7 1 1,18 1 39,-3 0 6,0-1 0,0 1 0,0 0 0,0 1 0,0-1 0,0 1 0,0-1-1,0 1 1,3 1 0,2 1 2,-1 1 0,1-2 0,0 1 0,-1-1 0,1-1 0,0 1 0,0-1-1,0-1 1,0 0 0,0 0 0,0 0 0,0-1 0,0 0 0,9-2 0,-6 0 30,0-1 1,0 0-1,0 0 1,0-1-1,-1-1 1,0 0-1,0 0 1,0-1-1,10-10 1,-1-1 32,-2 0 0,27-36 0,24-47 131,-50 73-149,78-137-14,-62 102 12,-20 37-26,-1 0 1,-2-1-1,0 0 0,8-37 1,-16 40-79,0 0 0,0-41 0,1 74 39,-2 11-93,0 1 1,-1-1-1,-2 28 1,-11 65 384,7-74-294,-14 110 124,-51 197 1,66-329-30,3-11 89,-1 0 0,0 0 0,0 0 0,-5 10 0,6-17-116,1 1 0,-1 0 0,1-1 0,-1 1 0,1 0 0,-1-1 0,1 1 0,-1-1 0,1 1 0,-1-1 0,1 1 0,0-1 0,-1 1 0,1-1 0,0 0 0,-1 1 0,1-1 0,0 0 0,0 1 0,-1-2 0,1-6-22,-1 0 1,1 0-1,1 0 0,0 0 0,0 0 1,0 0-1,4-13 0,22-52-174,-24 66 136,0 0-1,0 0 0,1 0 1,-1 1-1,2 0 0,-1 0 1,1 0-1,9-10 0,-13 16 23,0-1 0,-1 1 0,1-1 0,0 1 0,0 0 0,-1-1-1,1 1 1,0 0 0,0 0 0,0-1 0,0 1 0,0 0 0,-1 0 0,1 0 0,0 0 0,0 0-1,0 0 1,0 0 0,0 1 0,-1-1 0,2 0 0,0 1-16,0 0 0,0 0 0,-1 0 0,1 0 0,0 0 0,-1 1 0,1-1 0,-1 0 0,2 2 0,2 4-57,0-1 0,-1 1 1,6 11-1,3 7 61,0 0 0,2 0 0,1-2 0,34 41 0,-40-54-1,-8-7 34,1 0 1,-1 0-1,1 0 1,0-1-1,0 0 1,0 1-1,4 1 1,-6-4-2,0 1 0,0-1 1,0 0-1,1 0 1,-1 0-1,0 1 0,0-1 1,0 0-1,1 0 0,-1-1 1,0 1-1,0 0 1,0 0-1,1 0 0,-1-1 1,0 1-1,0-1 1,0 1-1,0-1 0,0 1 1,0-1-1,0 0 1,0 1-1,0-1 0,0 0 1,1-2-1,3-1 6,0-2-1,-1 1 0,0 0 0,0-1 1,0 0-1,-1 0 0,0 0 1,0 0-1,0-1 0,-1 1 1,0-1-1,0 0 0,1-9 1,-2 6-16,0-1 0,-1 0 0,1 1 0,-2-1 0,0 0 0,0 1 0,-6-21 0,7 30-36,-1-1 0,1 1-1,-1-1 1,1 1 0,-1 0 0,1-1 0,-1 1 0,0 0 0,0 0-1,0-1 1,0 1 0,0 0 0,-1-1 0,2 2 12,0 0 1,-1 0-1,1 0 1,0-1-1,-1 1 1,1 0-1,0 0 0,0 0 1,-1 0-1,1 0 1,0 0-1,-1 0 1,1 0-1,0 0 1,-1 0-1,1 0 1,0 0-1,0 0 1,-1 0-1,1 1 0,0-1 1,-1 0-1,1 0 1,-1 0-1,-7 11-268,1 4 238,1 0 0,1 0 0,1 1 0,0-1 0,1 1 0,0 0 0,1 0 0,1 32 0,1-44 57,1 0-1,-1 0 1,1 0-1,0 0 1,0 0-1,0 0 0,0 0 1,1 0-1,-1 0 1,1 0-1,0-1 1,0 1-1,1-1 1,-1 0-1,1 1 1,-1-1-1,1 0 0,0 0 1,0-1-1,1 1 1,-1-1-1,1 1 1,-1-1-1,1 0 1,-1 0-1,1-1 1,0 1-1,0-1 0,0 0 1,0 0-1,0 0 1,0 0-1,0-1 1,1 0-1,-1 1 1,0-2-1,0 1 1,0 0-1,0-1 0,5-1 1,23-8 95,-2-1-1,1-2 1,-2 0 0,49-31 0,-61 32-84,0-1 0,-1 0 0,0-1 0,-1-1 0,0-1 0,-1 0 0,-1 0 0,14-25 0,-24 36 8,0 0 0,-1 0 0,0 0 0,0 0 0,0 0 0,-1 0 0,1-1 1,-1 1-1,0-1 0,-1-10 0,0 15-204,2 2-269,-1 0 432,0 0 0,0 0 1,0 0-1,0 0 0,0 0 0,-1 0 0,1 0 0,0 0 1,0 0-1,0 2 0,1 0-9,7 12 7,0 0 1,-1 0-1,-1 1 0,-1 0 1,0 0-1,-1 1 0,4 21 1,-4-18 12,1 0 0,13 26 0,-14-34 2,-3-9 9,-1 0-1,1-1 1,0 0-1,0 1 0,0-1 1,0 0-1,0 0 1,0 0-1,1 0 1,-1 0-1,5 2 1,-4-3 6,-1 0 1,1-1 0,0 1 0,0 0-1,0-1 1,0 0 0,5 0 0,-7 0-14,1 0 7,0 0 1,0-1 0,0 1-1,0-1 1,0 1 0,0-1-1,0 0 1,-1 0 0,1 0 0,0 0-1,0 0 1,-1 0 0,1 0-1,-1 0 1,1-1 0,-1 1-1,0-1 1,2-1 0,12-11 51,-7 8-15,1-1 0,-2-1 0,1 1 0,-1-1 0,11-16 0,26-48 290,-38 61-356,-4 8-14,-1 1 0,0-1 0,1 1 0,-1-1 0,0 0 0,-1 0 0,1 1 0,0-1 0,-1 0 0,1-5 1,-4 47-254,2-27 283,0 1-1,0-1 1,3 15 0,-2-19 9,2-1 1,-1 0-1,1 1 1,0-1 0,1 0-1,0 0 1,0 0 0,0 0-1,5 7 1,-5-11 10,-1 0 0,1 0-1,0 0 1,0 0 0,0 0 0,0-1 0,0 1 0,1-1-1,-1 0 1,1 0 0,0 0 0,-1 0 0,1-1 0,0 1-1,0-1 1,0 0 0,0 0 0,8 0 0,3-1 24,0 0 0,0-1 0,0-1 0,0 0 0,0-1 0,-1 0 0,1-2 0,-1 1 0,0-2 0,23-12 0,-3-1-18,-1-2 0,59-50 1,-62 43 7,-21 19-36,-1 1-1,1 0 1,12-7 0,-20 13-15,-1 2 20,0 0-1,1-1 0,-1 1 1,0 0-1,0 0 0,0 0 1,0-1-1,1 1 0,-1 0 1,0 0-1,0 0 0,1 0 1,-1-1-1,0 1 1,0 0-1,1 0 0,-1 0 1,0 0-1,0 0 0,1 0 1,-1 0-1,0 0 0,0 0 1,1 0-1,-1 0 0,0 0 1,1 0-1,-1 0 0,0 0 1,0 0-1,1 0 1,-1 0-1,0 0 0,0 0 1,1 0-1,-1 1 0,0-1 1,0 0-1,0 0 0,1 0 1,-1 0-1,0 1 0,0-1 1,0 0-1,1 0 0,-1 0 1,0 1-1,0-1 1,2 1 54,-16 9 54,-4-3-176,0 2 0,1 0 1,1 1-1,-1 1 0,2 0 1,-1 1-1,-24 26 0,36-34 35,0 0 0,1 1 0,-1-1 0,1 1 0,0 0 0,0 0 0,-4 10 0,6-13 32,1 0 0,-1 0 0,0 0 1,1 0-1,0 0 0,-1 1 0,1-1 0,0 0 0,0 0 0,0 0 0,1 0 0,-1 0 0,0 0 0,1 1 0,-1-1 0,1 0 1,0 0-1,0 0 0,0 0 0,0-1 0,0 1 0,0 0 0,0 0 0,3 2 0,1 1 1,0 1 0,1-1 0,0 0-1,1 0 1,-1 0 0,12 5 0,-13-8-2,0 0-1,0 0 1,0-1 0,0 1-1,0-1 1,0 0 0,0-1-1,1 1 1,-1-1 0,0 0 0,6-1-1,3-1 17,-1 0 0,0 0-1,1-1 1,-1-1 0,0 0-1,0-1 1,16-9 0,5-3-46,1 1 1,43-12-1,40-19 13,-96 37-12,-12 5 92,0 1-1,1-2 1,-2 1-1,1-1 1,15-13 0,-25 16-294,-5 3 130,-8 2-1,-7 8-4,1 0 0,0 1 0,-26 19-1,29-18 72,-5 2 28,1 1-1,-29 27 0,29-19 68,18-21-51,1 0 0,0 0 0,-1 0 0,1 0 0,0 0 0,0 0 0,0 0 0,0 0 1,0 4-1,1-6-1,0 1-1,1-1 1,-1 0 0,0 1 0,1-1 0,-1 0 0,1 0 0,-1 1 0,1-1 0,-1 0 0,1 0 0,-1 0 0,1 1 0,-1-1 0,1 0 0,-1 0 0,1 0 0,-1 0 0,2 0 0,-2 0 8,6 0 24,0 0 1,-1 0 0,1 0-1,0-1 1,0 0 0,-1 0-1,1 0 1,-1-1 0,7-2 0,3-3-14,28-15 1,23-16-59,33-20 68,-91 52-34,-1 1 0,1 1 0,0-1 0,0 1 0,1 1 0,15-5 0,-23 8-21,1 0-1,-1 0 1,1 0-1,-1 0 1,1 0-1,0 1 1,-1-1-1,1 1 1,-1-1-1,1 1 1,-1-1-1,0 1 1,1 0 0,-1 0-1,0-1 1,1 1-1,-1 0 1,0 0-1,0 1 1,0-1-1,0 0 1,0 0-1,0 0 1,0 1-1,1 1 1,2 4 18,0 1 0,0 0 1,3 11-1,-3-10 76,0 0-79,1 0 1,-1 0-1,2 0 0,-1 0 1,1-1-1,1 0 0,-1 0 0,1-1 1,1 0-1,0 0 0,-1 0 0,15 7 1,-19-12 17,0-1 0,-1 0 0,1-1 0,0 1 0,0 0 0,0-1 0,0 0 0,-1 1 0,1-1 0,0 0 0,0-1 0,0 1 0,0 0 0,0-1 0,0 0 0,-1 1 0,1-1 0,0 0 0,-1-1 0,1 1 0,0 0 0,2-2 0,3-3 20,1 0-1,-1 0 0,0-1 0,-1 1 0,8-10 1,-6 6-87,-1-1 1,0-1-1,0 1 1,-1-1-1,-1 0 1,8-22-1,19-82-181,-32 114 235,33-143-57,35-135 68,-68 275-19,9-35-91,-10 36 101,1 1 0,-1-1 1,0 1-1,0-1 0,0 1 1,-1-1-1,1 1 0,-1-1 1,-1-2-1,2 5-5,0 0 0,0 0 0,-1 1 0,1-1 0,-1 0 0,1 1 0,0-1 0,-1 0 0,0 1 1,1-1-1,-1 0 0,1 1 0,-1-1 0,0 1 0,1 0 0,-1-1 0,0 1 0,1-1 0,-1 1 0,0 0 0,0-1 0,1 1 0,-1 0 0,0 0 1,0 0-1,0 0 0,1 0 0,-1 0 0,0 0 0,0 0 0,0 0 0,0 0 0,1 0 0,-1 0 0,0 0 0,0 1 0,1-1 0,-1 0 0,0 1 0,-1 0 1,-2 1-28,-1 0 0,1 1 0,0 0 0,0 0 0,-4 4 0,1-1 50,1 1-1,1 0 1,-1 0-1,1 1 1,0 0-1,1 0 0,0 0 1,0 0-1,1 1 1,0-1-1,0 1 1,-1 9-1,0 8 94,0-1 0,1 52 0,3-36-62,2 0 0,2-1 1,11 45-1,-10-61-76,2-1 1,1 1-1,0-1 0,2-1 1,1 0-1,20 32 1,-23-44-677,0 0 0,0-1 0,11 9 0,-8-8-2921,15 19 1,-25-28 3193,0 0 1,0 1 0,0-1 0,0 0-1,0 1 1,-1-1 0,1 1 0,-1-1-1,1 1 1,-1-1 0,1 1-1,-1-1 1,0 1 0,0-1 0,0 1-1,0 0 1,0-1 0,0 1 0,-1 2-1,-6 15-3341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7:50.7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1 8800,'-5'0'4000,"5"5"-3488,-4-5 1984,4 3-1473,-5-3 577,5 4-960,-5 1-352,2-2-192,-7-3-192,5 0-448,5 5 320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7:51.1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36 4160,'4'-25'2206,"1"15"-138,-5 10-1992,0 0 0,0 0 0,0 0 0,0 0 0,1 0 0,-1 0-1,0 0 1,0 0 0,0 0 0,1 0 0,-1 0 0,0 0 0,0 0 0,0 0 0,0 0 0,1 0 0,-1 0 0,0 0 0,0 0 0,0 0 0,0 0 0,1 0 0,-1 0 0,0 0 0,0 0 0,0 0 0,0 0 0,0 1-1,1-1 1,-1 0 0,0 0 0,0 0 0,0 0 0,0 0 0,0 0 0,0 1 0,0-1 0,0 0 0,0 0 0,1 0 0,-1 0 0,0 1 0,0-1 0,0 0 0,0 0 0,0 0 0,0 1 0,6 13 455,0 1 0,-1 0-1,-1 0 1,0 0 0,-1 1 0,-1-1 0,0 1 0,-1 19 0,-1 172 2093,-1-57-1991,2-69-13,0-85-2466,0 0-1,0 1 0,0-1 0,1 0 0,-1 1 1,4-5-1,7-1-841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7:51.4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18 6048,'-11'-9'1952,"12"6"-1119,2-3 302,-3 6-1092,0 1-1,0-1 1,0 0 0,0 0-1,0 0 1,0 0-1,0 0 1,0 0-1,0 0 1,1 1 808,-1-1-809,0 0 1,0 0 0,0 0-1,0 0 1,0 0-1,0 0 1,0 0-1,0 0 1,0 0-1,0 0 1,0 0-1,0 0 1,1 0 0,-1 0-1,0 0 1,0 0-1,0 0 1,0 0-1,0 0 1,0 0-1,0 0 1,5 20 2347,0-6-1527,-2 12 200,-1 0 0,-3 50-1,0-30-250,1 26 25,10 215 710,-9-270-1336,-1-13-219,0 0 0,0 0 1,1 0-1,-1 0 0,1 0 1,0 0-1,3 7 0,11-34-13687,-6 11 10415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7:52.1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290 25 5888,'0'-4'464,"0"3"-148,0 0 0,0 0 1,-1-1-1,1 1 1,0 0-1,0-1 1,-1 1-1,1 0 1,-1 0-1,1 0 1,-1-1-1,1 1 0,-1 0 1,-1-1-1,-7 1 2562,4 1-2396,0 0-1,1 0 1,-1 0-1,0 0 1,0 1 0,0 0-1,-5 1 1,1 2-270,0 0-1,0 0 1,1 1 0,-1 0 0,1 1 0,0-1-1,1 2 1,-1-1 0,1 1 0,1 0-1,-1 0 1,1 1 0,1 0 0,-1 0 0,-7 16-1,-3 10 1,3 0 0,-19 66 0,29-88-140,-9 33 202,-12 83 1,22-106-190,0-1-1,2 1 1,0 0-1,2 0 1,0-1-1,6 24 1,-4-32-33,0-1 0,0 1 0,10 16 0,-12-25-20,0 0 0,0 0 0,0-1 0,1 1 0,-1-1 0,1 1 0,0-1 0,0 0 0,0 0 0,1 0 0,-1-1 0,1 1 0,-1-1 0,7 4 0,-8-6-4,1 1 1,-1-1-1,1 0 0,-1 0 1,1 1-1,-1-1 0,0-1 1,1 1-1,-1 0 0,1-1 1,-1 1-1,1-1 0,-1 0 1,0 0-1,0 1 0,4-4 1,3-1 22,-1 0 1,14-12-1,-15 11-20,1-1 23,1 0 0,-2-1 0,1 0 0,-1 0 1,7-11-1,-13 17-64,0 1 1,0-1-1,0 1 0,0-1 1,0 1-1,-1-1 0,1 1 1,0-1-1,-1 0 0,0 1 1,1-1-1,-1 0 0,0 0 1,0 1-1,0-1 0,0 0 1,0 1-1,0-1 0,-1 0 1,1 1-1,0-1 0,-1 0 1,1 1-1,-1-1 0,0 0 1,0 1-1,1-1 0,-1 1 1,0 0-1,0-1 0,0 1 1,-1 0-1,1-1 0,0 1 1,0 0-1,-1 0 0,1 0 1,-1 0-1,1 0 0,-1 0 1,1 1-1,-1-1 0,1 0 1,-1 1-1,0-1 0,1 1 1,-4-1-1,0 0-6,0 0 0,0 1 0,0-1-1,0 1 1,0 0 0,0 1 0,0-1 0,0 1 0,1 0 0,-9 2-1,3 1 6,0 0-1,0 1 1,-18 11-1,25-13-94,-1-1 0,0 1 0,1 0 0,-1 0 0,1 0-1,0 0 1,0 1 0,1 0 0,-1-1 0,1 1 0,-1 0 0,1 0 0,0 0 0,-2 6 0,3-4-823,0-1 1,0 0-1,0 1 1,1-1 0,-1 0-1,1 1 1,1 8 0,3 8-1632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8:17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20 1472,'1'8'9391,"-10"14"-7491,1 1-1479,-16 107 1832,-9 154 0,10-85-916,12-117-887,10-73-469,0-7 109,1 1 0,-1 0 0,1-1 0,0 1 0,0 0-1,0-1 1,0 1 0,0 0 0,2 3 0,0 1 1096,-4-15-543,-6-26-401,3 0 0,-3-60 0,9-74-275,1 58 65,3-42-105,-2 128 25,0 1 0,2-1-1,0 0 1,10-25 0,-13 44 31,0 1 0,0-1 1,0 1-1,1 0 0,-1 0 1,1-1-1,0 1 0,0 1 0,0-1 1,1 1-1,5-6 0,-6 7 3,1 0-1,-1 0 0,1 1 0,0-1 1,-1 1-1,1-1 0,0 1 0,0 0 1,0 1-1,0-1 0,-1 1 1,1 0-1,0 0 0,5 0 0,1 1-37,-1 1 0,1-1 0,0 2 0,-1-1 0,0 2 0,10 3-1,52 30 82,-39-18-7,-22-13-11,0 0 1,0 1-1,0 0 1,-1 1-1,0 0 1,-1 1-1,0 0 1,0 0-1,-1 1 1,0-1-1,-1 2 1,0-1-1,0 1 1,-1-1-1,-1 2 1,1-1-1,-2 0 1,4 22-1,0 3 41,-2 1-1,-2-1 1,-1 1 0,-2 0-1,-5 41 1,4-64-23,-2 0-1,0-1 1,0 1 0,-1-1 0,-1 0 0,0 0 0,-1 0 0,-1-1-1,0 1 1,0-2 0,-1 1 0,0-1 0,-1 0 0,-1-1 0,0 0-1,-11 9 1,9-9-18,-5 4 90,-1-1 0,-30 18 1,-2-3-23,17-9 44,-64 27 0,95-45-212,0 0-1,0-1 1,-1 1-1,1-1 1,-1 1-1,1-1 0,0 0 1,-1 0-1,1 0 1,-1 0-1,1 0 1,0 0-1,-1-1 1,1 1-1,-1-1 0,1 0 1,0 0-1,0 1 1,-1-1-1,1-1 1,0 1-1,0 0 1,-2-2-1,-6-5-1217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8:32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69 3392,'-2'-5'270,"1"1"1,-1-1-1,1 1 1,0-1 0,0 1-1,0-1 1,1-8-1,-1-6 3514,1 14-1647,0 7-1438,-2 117 3856,-1-66-3347,-14 76-1,-23 107-49,0 3-113,35-215-867,-1-1 1,-1 0 0,-16 35-1,16-38-25,2-7 1092,4-17-1199,1 0 0,-1 1 1,1-1-1,0 1 0,0-1 1,0 0-1,1 1 1,1-7-1,11-30 46,-5 19-25,38-109 26,-38 113-78,0 1 1,1 0 0,1 0-1,0 1 1,19-21-1,-27 33-24,1 0-1,0 1 1,0-1 0,0 1-1,0 0 1,0 0-1,4-2 1,-6 3 4,0 1-1,0-1 1,0 1 0,0 0-1,0 0 1,1-1 0,-1 1-1,0 0 1,0 0 0,0 0 0,1 0-1,-1 0 1,0 0 0,0 1-1,0-1 1,0 0 0,0 0-1,1 1 1,-1-1 0,0 1-1,0-1 1,0 1 0,0 0 0,0-1-1,0 1 1,0 0 0,0 0-1,3 3 18,-1 0 1,0 0-1,-1 0 0,1 0 0,-1 0 0,0 0 0,0 1 0,0-1 0,0 1 0,1 7 1,1 10 80,3 23 1,-4-20-68,-1-8 57,0 3-21,1-1 0,1 0 0,0 0 0,12 31 0,-13-46-32,-1 1 0,0 0 0,1-1 1,0 0-1,0 0 0,0 0 1,1 0-1,-1 0 0,8 5 1,-7-6 12,-1-1 0,1 0 0,-1-1 0,1 1 1,0-1-1,0 1 0,0-1 0,0 0 1,-1-1-1,1 1 0,0-1 0,1 1 0,-1-1 1,4-1-1,1 0-9,0-1-1,-1 0 1,1 0 0,-1-1-1,0 0 1,0 0 0,0-1-1,0 0 1,-1-1 0,0 0-1,1 0 1,-2 0 0,12-12-1,2-3 23,-2-1-1,0-1 1,16-26-1,4-12-49,59-81 63,-73 109-152,27-44 1,-50 73-26,-5 5 98,-5 7 37,-6 12-117,2 0 1,-16 35-1,-16 51 39,25-57 238,10-26-158,0-2 7,1 1 1,1 0 0,-8 37 0,16-26 315,8-37 5,-4-1-326,0 1 0,0-1-1,0-1 1,-1 1 0,1 0 0,-1-1 0,0 0 0,2-5 0,2-2-26,5-8 61,-2 0 1,-1-1 0,10-29 0,13-69-254,-30 111 160,0 0-233,-3 19 125,2 5 128,0 0 0,1-1 0,0 1-1,2-1 1,0 0 0,0 0 0,8 17 0,-6-20 41,0 1 1,0-1 0,1-1 0,1 1 0,0-1 0,0-1 0,1 0-1,15 14 1,-20-21-22,0 1 46,0-1 1,1 1-1,-1-1 0,1 0 0,6 3 1,-9-5-32,0-1 1,0 1 0,0-1-1,1 1 1,-1-1 0,0 0 0,0 0-1,0 0 1,0 0 0,0 0-1,0 0 1,0-1 0,0 1 0,1-1-1,-1 1 1,0-1 0,2-1-1,4-2 15,-1 0-1,-1-1 1,1 1-1,-1-1 1,0 0-1,0-1 1,0 0-1,-1 0 1,0 0-1,0 0 1,5-9-1,4-10 4,19-45-1,-27 58-38,62-159 20,-55 135-230,-8 48-149,0 54 210,-1-9 172,3 22 93,9 54-96,-14-117 46,-1-12-20,-1 0-1,1 1 1,0-1 0,0 0 0,0 0 0,1 0 0,2 5 0,-4-9-42,0 0 0,0 0 0,0 0 0,1 0 0,-1 0 0,0 0 0,0 0 0,1 0 0,-1 0 0,0 0 0,0 0 0,1 0 0,-1 0 0,0-1-1,0 1 1,0 0 0,1 0 0,-1 0 0,0 0 0,0 0 0,0-1 0,0 1 0,1 0 0,-1 0 0,0 0 0,0 0 0,0-1 0,0 1 0,0 0 0,1 0 0,-1 0 0,0-1 0,0 1 0,6-12 35,0 0 0,-1 0-1,0-1 1,-1 1 0,0-1-1,2-22 1,3-3-51,39-193-129,-48 228 133,8-31-90,-8 32 81,1 0 0,-1 0 1,1 0-1,0 0 1,0 0-1,0 0 0,0 0 1,0 0-1,0 0 1,1 0-1,2-2 0,-4 4 4,1 0-1,-1-1 1,1 1 0,-1 0-1,1 0 1,-1 0-1,1 0 1,-1 0-1,1 0 1,-1 0-1,1 0 1,-1 0-1,1 0 1,-1 0-1,1 0 1,-1 0-1,1 0 1,-1 1-1,1-1 1,-1 0-1,1 0 1,-1 1-1,0-1 1,1 0-1,0 1 1,11 10-51,-9-9 21,31 33 49,10 10 26,-39-40-29,0-1 0,1 0 0,0 0 0,0-1 1,0 0-1,12 5 0,-14-7 1,0 0 1,0 0-1,0-1 0,0 0 1,0 0-1,0 0 0,0 0 1,-1-1-1,1 1 1,0-1-1,0 0 0,0 0 1,0-1-1,-1 1 0,1-1 1,3-2-1,0 0 8,0 0-1,0 0 1,-1-1-1,0 0 1,0 0-1,0-1 1,5-6-1,11-11 58,-17 18-84,-1 1 0,1-1 0,-1 0 0,0 0-1,0-1 1,0 1 0,3-8 0,-6 5-136,-3 7 84,-1 6 24,-13 41-83,1 0 0,3 1 1,-8 60-1,17-95 179,2 1-1,-1-1 1,2 0-1,0 0 1,2 19-1,-2-30-50,0 0-1,0 0 1,1 0-1,-1 0 0,0 1 1,1-1-1,-1 0 1,1-1-1,-1 1 0,1 0 1,0 0-1,-1 0 0,1 0 1,0 0-1,0 0 1,-1-1-1,1 1 0,0 0 1,0-1-1,0 1 1,0-1-1,0 1 0,0-1 1,0 1-1,0-1 0,0 0 1,0 1-1,0-1 1,0 0-1,0 0 0,0 0 1,1 0-1,-1 0 1,0 0-1,0 0 0,0 0 1,0 0-1,0-1 0,0 1 1,2-1-1,4-1 20,-1 0 0,1-1 0,-1 1 0,0-1 0,8-5 0,6-7 5,-1 0 1,-1-1-1,19-20 0,-20 19-69,0 0 0,1 1 0,24-15 1,-41 30 26,-1 1 0,1-1 1,0 0-1,0 1 0,0-1 1,0 1-1,0 0 0,0-1 1,0 1-1,1 0 0,-1-1 1,0 1-1,0 0 0,0 0 1,0 0-1,0 0 0,0 0 1,0 0-1,1 0 0,-1 1 1,2-1-1,-2 1 3,0 0-1,0 0 1,1 0-1,-1 0 1,0 0 0,0 0-1,0 1 1,0-1-1,-1 0 1,1 1 0,0-1-1,0 0 1,-1 1-1,1-1 1,0 3-1,1 6-23,0 1-1,0 0 0,-1 0 0,0 0 0,-1 0 0,-2 15 0,1 4 93,-4 38 322,19-79-22,-8 2-342,0 0 0,0-1 0,0 0 0,-1 0-1,4-12 1,12-24 85,-20 43-99,6-10-30,1-1-1,1 1 0,0 0 1,19-21-1,-27 33 17,-1 0 0,1 1-1,0-1 1,0 0 0,0 0 0,0 0-1,0 1 1,0-1 0,0 0 0,0 1-1,0-1 1,0 1 0,0 0 0,0-1-1,0 1 1,1 0 0,-1-1 0,0 1-1,0 0 1,0 0 0,0 0 0,1 0 0,-1 0-1,0 0 1,2 1 0,-2 0 0,0 0 0,1 0 0,-1 0 0,0 0 0,0 0 0,1 0 0,-1 1 0,0-1 0,0 0 0,0 1 0,-1-1 0,1 1 0,0-1 0,0 1 0,0 2 0,2 6-27,0 1 0,-1-1 0,0 1 0,0 12 0,-2-20 45,0 8 17,1-1 0,0 1 1,1 0-1,0-1 0,5 15 0,-6-23-25,0 0-1,0 0 0,0 0 0,0 0 0,0 0 0,1 0 0,-1 0 0,1 0 0,-1 0 1,1-1-1,0 1 0,0-1 0,0 1 0,-1-1 0,1 0 0,1 1 0,-1-1 0,0 0 0,0-1 1,0 1-1,0 0 0,1 0 0,-1-1 0,0 0 0,1 1 0,-1-1 0,0 0 0,1 0 1,-1 0-1,4-1 0,11-2 31,0 0 0,1-1 0,-2-1 0,1-1 1,-1 0-1,1-1 0,-2-1 0,1-1 0,-1 0 0,20-16 0,2-6-21,-1-1-1,50-58 0,-73 76-2,20-24 103,-30 34-106,0 0 0,0 0 0,-1-1 0,1 0 0,-1 1 0,3-11 0,-6 5-103,1 10 94,0 0 1,-1 0-1,1 0 0,0 0 0,0 0 0,0-1 0,-1 1 0,1 0 0,0 0 0,0 0 0,0 0 1,-1 0-1,1 0 0,0 0 0,0 0 0,0 0 0,-1 0 0,1 0 0,0 0 0,0 0 0,0 0 0,-1 0 1,1 0-1,0 0 0,0 0 0,0 0 0,-1 1 0,1-1 0,0 0 0,0 0 0,0 0 0,-1 0 0,1 0 1,0 0-1,0 1 0,0-1 0,0 0 0,0 0 0,-1 0 0,1 0 0,0 1 0,0-1 0,0 0 1,0 0-1,0 0 0,0 1 0,0-1 0,0 0 0,0 1 0,-12 18-157,-14 34 1,0 1 156,-36 50-193,29-53 205,-30 68-1,60-113 11,1-1-1,-1 1 0,2 0 1,-1 0-1,1-1 0,-1 1 1,2 0-1,-1 0 0,1 0 1,-1 0-1,3 10 0,-2-15-7,0-1-1,0 1 0,0-1 0,1 1 0,-1-1 0,0 1 1,1-1-1,-1 1 0,0-1 0,1 1 0,-1-1 0,0 0 1,1 1-1,-1-1 0,1 0 0,-1 1 0,1-1 1,-1 0-1,1 1 0,-1-1 0,1 0 0,-1 0 0,1 0 1,-1 0-1,1 0 0,0 1 0,-1-1 0,1 0 0,-1 0 1,1 0-1,-1 0 0,1 0 0,0-1 0,-1 1 0,1 0 1,-1 0-1,1 0 0,-1 0 0,1-1 0,-1 1 0,2-1 1,1 0 21,0 0 0,0-1 0,-1 0 0,1 1 0,0-1 0,4-4 0,2-6 17,0 0-1,0-1 1,-1 0-1,12-25 1,-8 15-83,23-61-91,-22 50 81,-12 59-584,1 50 325,0 44 362,-8-55 14,-4 0-1,-24 90 0,29-134-38,-1 0 1,-1 0-1,-1-1 1,0 0-1,-2 0 1,0-1 0,-16 21-1,22-34-4,-1 1-1,0-1 0,-1 1 1,1-2-1,-1 1 1,0-1-1,0 1 0,-1-2 1,1 1-1,-9 3 1,9-5-3,1-1 0,-1 1 0,-1-1-1,1 0 1,0-1 0,0 1 0,0-1 0,0 0 0,0-1 0,-1 1 0,1-1 0,0-1 0,-10-3 0,8 3-22,1-1 1,0-1 0,0 1-1,0-1 1,1-1 0,0 1-1,-1-1 1,1 0-1,1 0 1,-1-1 0,1 0-1,0 0 1,-5-8 0,0-2 6,1 0 1,1-1-1,0 0 1,-8-27-1,14 39-18,0-1-1,0 0 0,1 0 1,0-1-1,0 1 0,0 0 1,1 0-1,0-1 0,0 1 1,1 0-1,0 0 0,0 0 1,0-1-1,1 1 0,-1 0 1,2 0-1,-1 1 0,1-1 1,-1 0-1,2 1 0,-1 0 1,0 0-1,1 0 0,0 0 1,0 0-1,1 1 0,-1-1 1,1 1-1,0 1 0,0-1 1,11-5-1,0 1-34,0 0-1,1 1 1,-1 1-1,30-6 1,75-9-237,-37 8-1006,-74 12 318,0-1-1,0 1 0,18 1 1,-24 0-97,1 1-1,0-1 1,-1 1 0,1 1 0,8 2-1,-12-3 700,0-1 0,0 1-1,1 0 1,-1 0-1,0 0 1,0 0 0,0 0-1,0 0 1,0 0-1,0 0 1,0 0 0,0 0-1,-1 0 1,1 1-1,0-1 1,-1 0 0,1 1-1,-1-1 1,1 0-1,-1 1 1,0-1-1,1 0 1,-1 1 0,0-1-1,0 1 1,0-1-1,0 1 1,0-1 0,-1 0-1,1 3 1,-7 16-3555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8:33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97 8640,'-76'-45'3200,"49"34"-2496,9-6-192,18 9-2880,10 1 1184,3-1-800,14 8 1184,9 8-2912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8:34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9 521 3712,'-8'0'5050,"18"6"-730,-9-6-4058,1 1 1,0-1-1,0 1 0,0-1 0,0 1 0,-1-1 0,1 0 0,0 0 1,0 0-1,0 0 0,0 0 0,0-1 0,0 1 0,-1 0 0,1-1 1,0 0-1,0 1 0,0-1 0,-1 0 0,1 0 0,0 0 0,-1 0 1,1 0-1,-1 0 0,2-2 0,2-1 54,-1 0 1,0-1-1,-1 0 0,1 0 0,-1 0 1,5-9-1,14-36 261,-20 44-488,88-246 1703,-27 88-1093,-63 164-704,0 0-1,0 0 1,0 0 0,0-1 0,0 1 0,0 0 0,0 0 0,0 0 0,0 0 0,0 0 0,0 0 0,0 0 0,0 0 0,0 0 0,0-1 0,0 1 0,1 0-1,-1 0 1,0 0 0,0 0 0,0 0 0,0 0 0,0 0 0,0 0 0,0 0 0,0 0 0,1 0 0,-1 0 0,0 0 0,0 0 0,0 0 0,0 0 0,0 0-1,0 0 1,0 0 0,1 0 0,-1 0 0,0 0 0,0 0 0,0 0 0,0 0 0,0 0 0,0 0 0,0 0 0,5 6-25,4 12 37,-4 7-19,0 2 0,-2-1 0,0 39 0,0-19 12,-3-35 1,5 136 106,-6-126-70,0-1 0,-2 1 0,0-1 1,-1 0-1,-8 22 0,9-35 31,0 0 0,0-1 0,0 0 0,-1 0 0,0 0 0,0 0 1,-1 0-1,1-1 0,-1 0 0,0 0 0,-1 0 0,1-1 0,-1 1 1,0-1-1,0-1 0,0 1 0,-8 2 0,10-4-52,0-1 0,0 0-1,-1 0 1,1 0 0,0-1 0,0 1-1,0-1 1,0 0 0,-1-1 0,1 1 0,0-1-1,0 1 1,0-1 0,0 0 0,0-1-1,0 1 1,0-1 0,-6-3 0,4 2-22,0-1 1,0 0-1,1 0 1,-1-1 0,1 0-1,0 1 1,1-2-1,-1 1 1,1 0 0,-5-9-1,8 12 1,0 0 0,0 1-1,0-1 1,0 0 0,0 0 0,0 0 0,1 0-1,-1 0 1,1 0 0,-1 0 0,1 0-1,0 0 1,0 0 0,0 0 0,0 0-1,0 0 1,0 0 0,0 0 0,1 0 0,-1-1-1,1 2 1,0-1 0,0 0 0,-1 0-1,1 0 1,0 0 0,0 0 0,1 1-1,-1-1 1,0 0 0,1 1 0,-1-1-1,1 1 1,-1 0 0,1-1 0,0 1 0,-1 0-1,5-2 1,6-3-42,0 1 1,0 0-1,1 0 1,24-4-1,-24 6 84,47-12-53,101-28 72,-111 28-57,58-27 0,-75 27 91,0-2 1,-1 0 0,54-42-1,-85 59-96,-1-1 0,1 1 0,-1-1 0,1 0 0,-1 1 0,1-1 0,-1 0 0,1 0 1,-1 1-1,1-1 0,-1 0 0,0 0 0,1-1 0,-3 1-118,-2 10 123,-8 18-18,1 0 0,2 1 0,1 0-1,-5 29 1,11-41 43,0-5-20,0 1 0,1 0-1,0 16 1,2-24 17,-1-1 0,0 1 0,1-1 0,0 0 0,0 1 0,0-1-1,0 1 1,1-1 0,-1 0 0,1 0 0,0 0 0,-1 0 0,2 0 0,-1 0 0,0-1 0,3 4 0,-4-5-2,0-1 1,0 1 0,0 0-1,1 0 1,-1 0-1,0-1 1,0 1 0,1-1-1,-1 1 1,0-1-1,0 1 1,1-1 0,-1 0-1,1 0 1,-1 0-1,0 0 1,1 0 0,-1 0-1,0 0 1,1 0-1,-1 0 1,0 0 0,1-1-1,-1 1 1,0-1-1,1 1 1,-1-1 0,0 1-1,0-1 1,0 0-1,1 0 1,-1 0-1,0 1 1,0-1 0,0 0-1,1-2 1,2-1 14,-1 0 0,0 0 0,0 0 1,0-1-1,0 1 0,-1-1 0,0 1 0,0-1 0,2-5 0,-2-1-21,0 1-1,-1 0 0,0-1 1,-1 1-1,0-1 0,-3-18 1,-15-63-118,15 78 81,1 2-14,-1 0 0,-1 0 0,0 1 0,-1-1 0,0 1 1,-1 0-1,0 0 0,0 1 0,-15-17 0,18 22 0,3 4 31,-1 0 0,1 1 0,-1-1 0,0 0 0,1 0 0,-1 0 1,0 1-1,1-1 0,-1 0 0,0 1 0,0-1 0,-1 0 0,1 0-62,31 2 108,-17 0 87,0-1 0,-1 0 1,17-3-1,68-10-174,104 0 0,-193 12 79,23 0-937,33 3 1,-55-1 12,0 1 0,0-1 0,0 1-1,0 1 1,0 0 0,0 0 0,-1 0 0,11 7-1,36 31-8913,-28-23 5103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8:36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1037 5408,'-19'0'1728,"18"0"-1640,1 0 0,-1 0 0,1 0 1,-1 0-1,1 0 0,-1 0 0,1 0 0,-1 0 1,1 0-1,-1 1 0,1-1 0,-1 0 1,1 0-1,-1 1 0,1-1 0,-1 0 0,1 0 1,-1 1-1,1 2 2484,8-6-740,0-3-1118,1 0 1,-1 0-1,0-1 1,0 0-1,-1 0 1,0-1-1,10-15 1,1-3-59,16-35 1,101-220 1439,-107 206-1376,32-137 0,-59 207-699,44-226 1211,-40 159-1195,-6 65-131,-1 11 27,-3 16 3,3-14 60,-9 37-6,-3 16 2,-29 74-1,-110 217-64,150-344 77,-112 215 353,-14-8-53,110-183-256,-75 148-7,43-75 169,44-90 19,-13 19 1,20-32-213,0 0 0,0 1 1,-1-1-1,1 1 0,0-1 1,0 0-1,-1 1 0,1-1 1,0 0-1,-1 1 0,1-1 1,0 0-1,-1 1 0,1-1 1,0 0-1,-1 0 0,1 0 1,-1 1-1,1-1 0,-1 0 1,1 0-1,-1 0 0,-1-8 277,8-18-80,-3 15-212,1 0-1,1 1 1,0-1-1,1 1 1,0 0-1,0 1 1,1 0-1,0 0 0,1 0 1,0 1-1,16-13 1,10-6-70,69-39 0,-42 28 37,-2-2 50,-2-2 1,96-95 0,-139 123-23,136-132-54,-117 118 96,1 1 1,67-41-1,-62 51-188,-28 13 165,-1-1 0,12-6 0,-39 22-36,1 1 1,-28 26-1,12 1 17,1 2-1,2 1 1,1 0-1,3 3 0,-26 59 1,45-89-44,-8 26 1,13-36 78,0 0-1,0 1 1,0-1 0,0 1-1,1-1 1,0 1-1,0 0 1,2 6 0,-2-12-24,0 1 1,0-1-1,0 1 1,0-1-1,0 1 1,1-1-1,-1 0 1,0 1-1,0-1 1,0 1-1,1-1 0,-1 0 1,0 1-1,0-1 1,1 0-1,-1 1 1,0-1-1,1 0 1,-1 0-1,1 1 1,-1-1-1,0 0 1,1 0-1,-1 0 1,1 1-1,-1-1 1,0 0-1,1 0 1,-1 0-1,1 0 0,-1 0 1,1 0-1,-1 0 1,1 0-1,-1 0 1,0 0-1,1 0 1,-1 0-1,1 0 1,-1 0-1,1 0 1,-1-1-1,0 1 1,1 0-1,0-1 1,22-13 221,-17 10-173,7-6-40,-1 0 0,1 0 0,-2-1-1,0-1 1,13-16 0,41-68 85,-53 77-70,104-171 117,-104 169-178,13-26-262,-25 47 287,-1 0-1,1 0 1,0 0 0,0 0-1,0 0 1,0 0-1,0 0 1,0 0 0,0 0-1,0 0 1,0 0-1,0 0 1,-1 0 0,1 0-1,0 0 1,0 0-1,0 0 1,0 0 0,0 0-1,0 0 1,0 0-1,0 0 1,0 0 0,0 0-1,0 0 1,-1 0-1,1 0 1,0 0 0,0 0-1,0-1 1,0 1-1,0 0 1,0 0 0,0 0-1,0 0 1,0 0-1,0 0 1,0 0 0,0 0-1,0 0 1,0 0-1,0 0 1,0-1 0,0 1-1,0 0 1,0 0-1,0 0 1,0 0 0,0 0-1,0 0 1,0 0-1,0 0 1,0 0 0,0 0-1,0-1 1,0 1-1,-7 7-133,0 6 131,2 0-1,-1 0 1,2 1 0,-1 0 0,2-1-1,0 1 1,1 1 0,0-1 0,1 0-1,0 0 1,2 1 0,-1-1 0,4 16 0,-2-21 51,0 0 1,1 0 0,0-1-1,0 1 1,1-1 0,0 0 0,1 0-1,8 12 1,-10-16-9,0-1 0,0 1 0,0-1 0,1 0-1,-1 0 1,1 0 0,-1-1 0,1 1 0,0-1 0,0 0 0,0 0-1,1 0 1,-1 0 0,0-1 0,1 0 0,-1 0 0,0 0 0,1 0 0,4-1-1,-3 0-9,-1-1-1,0 0 1,0-1-1,0 1 1,0-1-1,0 0 1,0 0-1,-1-1 1,1 1-1,-1-1 1,1 0-1,-1 0 1,0-1-1,5-4 1,7-8-68,26-33 0,26-50 145,12-13-190,-74 102 45,6-4 4,-11 39-218,-3 28 313,0-27-51,2 0 0,4 35 0,-4-59-3,3 22 109,1-1 1,1-1-1,9 28 1,-12-44-83,0-1-1,1 1 1,-1-1 0,1 1 0,1-1 0,-1 0 0,1 0 0,0 0 0,0-1 0,0 1 0,0-1 0,1 0 0,0 0 0,0-1 0,0 1 0,0-1 0,9 4 0,-4-4-13,0 0-1,0-1 1,1 0 0,-1 0 0,1-1 0,0 0-1,-1-1 1,1 0 0,11-3 0,13-2-2273,43-12 1,-76 17 2150,1-1-538,1 0-142,1 0-1,-1 0 1,0 0-1,0-1 0,0 1 1,0-1-1,0 0 1,0 0-1,0 0 1,-1-1-1,5-3 1,-5 2-848,0 0 0,0-1 0,0 0 0,3-9 0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8:40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16 923 4992,'-1'0'140,"-1"0"-1,1 0 1,0 0 0,0 0 0,0 0 0,0 0 0,0 0-1,0 0 1,0 0 0,0 1 0,-2 0 0,3 0-7,0-1 0,0 1 1,0-1-1,0 1 1,0-1-1,0 1 0,0 0 1,0-1-1,0 1 1,0-1-1,1 1 1,-1-1-1,0 1 0,0 0 1,1-1-1,-1 1 1,0-1-1,1 1 0,-1-1 1,0 0-1,1 1 1,-1-1-1,1 1 0,-1-1 1,1 0-1,0 1 1,1 1 230,0-1 1,-1 1 0,1-1-1,1 1 1,-1-1 0,0 0-1,0 0 1,0 0 0,1 0-1,-1 0 1,0-1 0,1 1-1,-1-1 1,0 1 0,1-1-1,-1 0 1,1 0 0,-1 0-1,4-1 1,5 0 468,0-1-1,19-6 1,-27 7-731,12-3 236,0-2 0,0 1 0,0-2 0,-1 0 0,0-1 0,0 0 1,-1-1-1,0-1 0,16-14 0,-7 0-66,0-1-1,36-54 1,24-61 793,-66 111-769,-8 14-178,10-30 1,-5 11-73,-22 56-158,2 0 0,-6 31 0,6-13 57,-15 112-156,20-133 246,2-1 0,0 1 0,1 0-1,1 0 1,1 0 0,5 18 0,-6-31 20,0 0-1,0-1 1,1 1-1,0 0 1,0-1-1,0 0 1,0 0-1,7 7 1,-9-11-43,0 0-1,0 0 1,0-1 0,0 1-1,-1 0 1,1-1 0,0 1-1,1-1 1,-1 1 0,0-1-1,0 0 1,0 1 0,0-1-1,0 0 1,0 0 0,0 0-1,0 0 1,1 0 0,-1 0-1,0 0 1,0 0 0,0 0-1,0 0 1,2-1 0,2-1 61,1 0 0,-1 0 0,9-6 0,-4 3-22,1-1-13,3-1-17,1 0 0,21-17 0,-8 4-13,-7 4-82,29-27 1,0-6 121,89-94 357,-73 71-740,-46 52 111,-17 17 240,-2 3 256,-2-2-399,1 1 123,0 1 1,0 0-1,0 0 0,0 0 1,0 0-1,0 0 0,0 0 1,0-1-1,0 1 0,0 0 1,0 0-1,0 0 0,0 0 1,0 0-1,0 0 0,0 0 1,0 0-1,0-1 0,0 1 1,0 0-1,-1 0 1,1 0-1,0 0 0,0 0 1,0 0-1,0 0 0,0 0 1,0 0-1,0 0 0,0 0 1,-1 0-1,1-1 0,0 1 1,0 0-1,0 0 0,0 0 1,0 0-1,0 0 0,0 0 1,-1 0-1,1 0 0,0 0 1,0 0-1,0 0 0,0 0 1,0 0-1,0 1 0,-1-1 1,1 0-1,-11 0-57,-1 2-1,1-1 1,0 1 0,0 1-1,0 0 1,0 1 0,0 0-1,1 0 1,-1 1-1,-12 9 1,4-2-9,2 1 1,-1 0-1,2 1 0,-23 25 0,17-15 56,2 1 0,1 1 0,1 0-1,2 1 1,-27 59 0,40-78 44,0 1 0,0-1 0,1 1 0,1 0 0,0-1 0,-1 17 0,2-22-18,1 0 0,-1 0 0,0 0 0,1 0 0,0 0 0,0 0 0,0 0-1,0 0 1,0 0 0,2 3 0,-2-5-2,0 1-1,1-1 0,-1 1 0,0-1 0,1 1 0,-1-1 1,1 0-1,-1 0 0,1 0 0,0 0 0,-1 0 0,1 0 1,0 0-1,0-1 0,0 1 0,-1 0 0,4-1 1,2 1 57,1 0 1,-1-1 0,1 0 0,-1 0 0,1 0 0,-1-1 0,1-1 0,-1 1 0,0-1 0,9-4 0,-5 2-12,0-1 1,-1 0 0,1-1 0,-1-1 0,17-13 0,-15 9-34,0-1 1,-1-1-1,0 0 1,-1 0 0,-1-1-1,0 0 1,-1-1 0,0 0-1,9-26 1,0-11 90,17-87-1,-33 130-276,1-1-1,0-18 1,-7 40-322,-27 152 217,22-101 167,-17 60 0,-81 199 704,90-274-326,-3-1 1,-47 77-1,62-113-185,-1-1 1,0-1 0,-1 0-1,-15 16 1,20-23-73,1 0 0,-1 0 1,1-1-1,-1 1 0,1-1 0,-1 1 0,0-1 1,0 0-1,1 0 0,-7 1 0,8-2-8,-1 0-1,0 0 1,0 0 0,0 0-1,0 0 1,0-1 0,0 1-1,0-1 1,0 1 0,0-1-1,0 0 1,1 0 0,-1 1-1,0-1 1,0 0 0,1-1-1,-1 1 1,-1-2-1,-1-1-10,-1-1-1,1 0 0,1 0 1,-1-1-1,1 1 0,-1-1 1,2 0-1,-1 1 0,1-1 1,-1-1-1,-1-8 0,0-3 18,1 0 1,-1-33-1,3 30-97,0-1 1,2 1-1,4-22 0,-4 36 71,1 0 0,-1 0 0,2 0-1,-1 0 1,1 0 0,0 1 0,0-1 0,1 1 0,0 0-1,0 0 1,1 0 0,7-8 0,6-3 4,2 1 0,0 1 0,40-23-1,72-28 113,19-10-114,-121 56 16,-1-1 0,-2-1 0,0-2 0,-1 0 0,-1-2 0,41-55-1,-14 21 432,-36 43-380,-7 9-99,-9 8 37,0 0 0,0 0-1,1-1 1,-1 1 0,0 0-1,1 0 1,-1 0-1,0 0 1,1-1 0,-1 1-1,1 0 1,-1 0-1,0 0 1,1 0 0,-1 0-1,0 0 1,1 0-1,-1 0 1,1 0 0,-1 0-1,0 0 1,1 1-1,0 1 2,0 0 0,0 0-1,0 0 1,0 0 0,0 0-1,0 0 1,-1 1-1,1-1 1,-1 0 0,0 0-1,0 1 1,0 2 0,1-1-1,0 39 11,-1 0-1,-3 0 1,-1-1 0,-12 56-1,14-81 115,2-14-78,0-1 0,0 1 0,0 0 0,0-1 0,0 1 0,-1 0 0,0-1 0,1 1 0,-1-1 0,-2 5-1,8-18 254,51-66-95,29-34-228,-73 98-16,0 0 1,1 1 0,0 1-1,1 0 1,0 1-1,16-8 1,-27 16 21,1 0 0,-1 0 0,1 1-1,-1 0 1,1 0 0,-1 0 0,1 0-1,4-1 1,-6 2 9,-1 0 1,1 1-1,0-1 0,-1 0 0,1 0 1,-1 1-1,1-1 0,-1 1 0,1-1 0,-1 1 1,0-1-1,1 1 0,-1 0 0,1 0 0,-1 0 1,0 0-1,0 0 0,0 0 0,0 0 0,0 0 1,2 3-1,1 1-3,-1 0 0,0 1 0,0 0 0,-1-1 0,1 1 0,-1 0 0,-1 0 0,2 8 0,0 6-33,1 26 0,-4-34 53,0-1 0,1 1 0,1-1 0,0 1 0,0-1 0,1 1 0,7 15 0,-9-24 40,0-1-1,0 1 0,1-1 0,-1 1 0,1-1 0,0 0 0,0 1 0,4 3 0,-4-6-35,-1 1 0,1 0 0,0 0 0,0 0 0,0-1 0,-1 1 0,1-1 0,0 1 0,0-1 0,0 0-1,0 0 1,0 0 0,0 0 0,3-1 0,2 1 6,-1-1 0,0-1-1,1 0 1,-1 1 0,0-2 0,0 1 0,0-1-1,0 0 1,0 0 0,-1-1 0,1 1 0,-1-1-1,0 0 1,0-1 0,-1 1 0,1-1-1,4-7 1,6-8-54,-2-2 0,0 1 0,11-30 0,2 0-44,-24 47 73,2-2 3,-1 1 1,0-1-1,0 0 0,0 0 0,-1 0 1,0 0-1,0-1 0,-1 1 1,0-1-1,1-7 0,-13 39-385,9-19 356,-9 26 33,2-1 0,0 2 1,-3 34-1,11-58-16,1 0 1,1 0 0,1 14-1,-1-20 32,-1 0 0,0 0 0,1-1 0,0 1 0,0 0-1,0-1 1,0 1 0,0-1 0,0 1 0,1-1-1,-1 1 1,1-1 0,-1 0 0,4 3 0,-4-5-9,0 1 0,1-1 0,-1 0 0,0 0 0,1 0 0,-1 0 0,0 0 0,1 0 0,-1 0 0,0-1 0,0 1 0,1 0 0,-1-1 0,0 1 0,1-1 0,-1 1 0,0-1 0,0 0 0,0 1 0,0-1 0,2-1 0,1-2 2,0 0-1,-1 0 1,1 0-1,-1-1 1,0 1-1,0-1 1,0 0-1,-1 0 1,0 0-1,0 0 1,0 0-1,0 0 1,-1-1-1,0 1 1,1-7-1,0-7 4,-1 0-1,0 0 0,-3-20 1,1 22-53,0 1 1,-1 0 0,-1 0 0,0 0-1,-2 1 1,1-1 0,-2 1-1,-13-26 1,19 40 40,-1 1-29,1-1 0,-1 0 1,1 0-1,-1 0 0,1 0 0,-1 0 1,1 0-1,0-1 0,-1 1 1,1 0-1,0 0 0,0-2 1,0 3 27,0 0 1,0 0 0,0 0 0,0 0-1,0 0 1,0-1 0,0 1-1,1 0 1,-1 0 0,0 0-1,0 0 1,0 0 0,0 0 0,0 0-1,0 0 1,0-1 0,1 1-1,-1 0 1,0 0 0,0 0-1,0 0 1,0 0 0,0 0 0,1 0-1,-1 0 1,0 0 0,0 0-1,0 0 1,0 0 0,0 0-1,1 0 1,-1 0 0,0 0 0,0 0-1,0 0 1,0 0 0,0 0-1,0 0 1,1 0 0,-1 1-1,0-1 1,9 3 1,-4-2 0,98 12 36,-68-6-50,-1 1 0,48 18 0,-71-21 12,-1-1 0,0 1 0,0 1 0,0 0-1,-1 0 1,0 1 0,0 0 0,0 1 0,-1 0-1,0 0 1,11 17 0,-7-9-88,-7-10 98,-1 1-1,1-1 1,-1 1 0,0 0 0,-1 0-1,0 0 1,0 1 0,3 13-1,3 15-24,-6-27 25,-1 0 1,0 0 0,-1 0 0,1 12-1,-1-15-14,0-4 17,-1 0 0,1 0-1,0 0 1,0 0 0,-1 0-1,1 0 1,0 0 0,1 0 0,0 1-1,0-1-21,-1 0 26,0 7 48,-1-8-52,1 0 1,0 0-1,-1 0 1,1 0-1,0 0 0,0-1 1,0 1-1,0 0 1,0-1-1,-1 1 1,3 0-1,-2 0-55,1-1 11,31 7 64,-31-6-24,0-1 0,1 0 0,-1 0 0,0 0 0,1 0 0,-1 0 0,0-1 0,0 1 0,1-1 0,-1 1 0,0-1 0,0 0 0,0 0 0,0 0 0,0 0 0,2-1 0,12-5 123,-10 5-143,0 1 1,0-2-1,-1 1 0,1-1 0,0 0 1,-1 0-1,0-1 0,0 1 1,0-1-1,0 0 0,-1 0 0,0-1 1,1 0-1,4-7 0,-6 8 14,0-1 4,0 1 1,0-1-1,-1 1 0,1-1 1,-1 0-1,0 0 0,0 0 0,1-9 1,2-8 9,-2-1 0,0 0 0,-1 0 0,-2-36 0,-1 56-62,1 0 1,-1-1 0,0 1-1,1 0 1,-1 0 0,-1 0-1,1 0 1,-2-3 0,3 6 33,-1-1 0,1 0 0,0 1 1,-1-1-1,1 1 0,-1-1 0,1 1 1,-1-1-1,1 1 0,-1-1 0,1 1 1,-1 0-1,1-1 0,-1 1 0,0 0 1,1-1-1,-1 1 0,1 0 0,-1 0 1,0 0-1,1 0 0,-1-1 0,0 1 1,0 0-1,1 0 0,-1 0 1,0 0-1,1 0 0,-1 1 0,0-1 1,1 0-1,-1 0 0,0 0 0,1 1 1,-1-1-1,1 0 0,-1 0 0,0 1 1,1-1-1,-1 1 0,0 0 0,-7 6-23,0 1 0,0 0-1,1 0 1,0 1-1,0 0 1,1 0 0,0 1-1,1 0 1,0 0 0,-5 13-1,8-15 57,-1-1 0,1 1-1,0-1 1,0 1 0,1 0 0,0 0 0,1 0-1,0-1 1,0 1 0,0 0 0,3 9-1,-3-12-6,1-1 0,1 0 0,-1 0 0,1 1-1,-1-1 1,1 0 0,1 0 0,-1 0-1,0-1 1,1 1 0,0-1 0,0 1 0,0-1-1,0 0 1,0 0 0,1 0 0,-1 0-1,1-1 1,0 1 0,7 2 0,-5-2 1,0-2 0,0 1 0,0 0 1,0-1-1,0 0 0,0-1 0,1 1 0,-1-1 0,7-1 1,8-2 8,28-6 0,-23 3-22,28-7 29,0-2 0,0-2 0,-2-2 0,98-52 0,-129 58 81,33-28 0,-12 8-5,-41 32-114,0 0 1,0 1-1,0-1 0,-1 0 1,1 1-1,0-1 1,-1 0-1,1 0 0,-1 0 1,1 0-1,-1 0 1,0 1-1,1-1 0,-1 0 1,0 0-1,1 0 1,-1 0-1,0-2 0,0 2 3,0 1 0,0 0 0,0-1 0,0 1 0,0 0 0,0-1 0,0 1 0,-1 0-1,1-1 1,0 1 0,0 0 0,0-1 0,0 1 0,-1 0 0,1-1 0,0 1 0,0 0 0,-1 0-1,1-1 1,0 1 0,-1 0 0,1 0 0,0 0 0,-1-1 0,1 1 0,0 0 0,-1 0-1,1 0 1,0 0 0,-1 0 0,1 0 0,0 0 0,-1 0 0,1 0 0,0 0 0,-1 0-1,1 0 1,-1 0 0,1 0 0,0 0 0,-1 0 0,1 0 0,0 0 0,-1 0 0,1 0-1,0 1 1,-1-1 0,1 0 0,-1 1 0,-6 2-87,0 0-1,0 1 1,-12 10-1,1-2 21,-86 57 22,81-52 19,1 1 0,-28 28 0,44-39 38,0 0 0,0 0 0,1 0 0,-6 10 0,10-15-13,0 0 1,0-1-1,0 1 0,1 0 1,-1 0-1,0 0 0,1-1 1,0 1-1,-1 0 1,1 0-1,0 0 0,0 0 1,0 0-1,0 0 0,0 0 1,0 0-1,1 0 0,-1-1 1,1 1-1,-1 0 1,1 0-1,0 0 0,0-1 1,0 1-1,0 0 0,1 2 1,2 0 17,0-1 0,1 1 0,-1 0 1,1-1-1,0 0 0,0 0 0,0-1 0,0 1 0,0-1 1,0 0-1,1-1 0,-1 1 0,1-1 0,-1 0 1,1 0-1,0-1 0,-1 1 0,1-1 0,9-2 1,-6 2 11,0-2 1,1 1-1,-1-1 1,-1-1-1,1 1 1,0-2 0,0 1-1,-1-1 1,0 0-1,0-1 1,12-8-1,-12 5 19,-1 0-1,1 0 0,-1 0 0,0-1 0,-1 0 1,0-1-1,-1 1 0,6-13 0,27-84 13,-33 91-58,1-3-7,82-273-726,-21-4 274,-64 277 449,0 0 1,-1 0-1,-1 0 1,-1 0-1,-4-32 0,4 49 6,0 0 0,0 0 0,0 1 0,0-1-1,0 0 1,-1 0 0,1 1 0,0-1 0,-1 0-1,1 0 1,0 1 0,-1-1 0,1 0 0,-1 1-1,1-1 1,-1 1 0,0-1 0,1 0 3,0 1-1,-1 0 1,1 0 0,0 0 0,-1 0 0,1 0-1,-1 0 1,1 0 0,0 0 0,-1 0-1,1 0 1,0 0 0,-1 0 0,1 1 0,0-1-1,0 0 1,-1 0 0,1 0 0,0 0 0,-1 0-1,1 1 1,0-1 0,0 0 0,-1 0-1,1 1 1,0-1 0,-3 3-15,0 1 0,0-1 0,1 0 0,-4 8 0,-5 12 1,1 0 0,1 1-1,-7 28 1,-14 80 127,29-126-103,-7 36 24,2 0-1,2 0 0,1 1 0,3-1 1,8 74-1,-4-88-264,13 69-98,-15-87-532,1-1-1,1 1 0,-1-1 1,1 0-1,1 0 1,0 0-1,10 13 0,-13-20 245,0 1-1,0-1 0,0 1 0,0-1 0,1 0 1,-1 0-1,0 0 0,1 0 0,0-1 1,-1 1-1,1 0 0,0-1 0,0 0 0,5 2 1,18-4-5668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23:58:06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72 10560,'-121'-35'3904,"103"30"-3040,0 2-224,13-2-2560,5 2 928,5-6-96,3 1 672,15 8-1472,14 0 1056,16-3-4096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8:41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52 7456,'-32'-16'2784,"37"16"-2176,8-3-160,1-1-1856,7-1 672,7 2-2016,21-5 1536,19-4-1728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8:45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1191 1984,'-1'0'125,"0"0"0,0 0-1,0 1 1,0-1 0,1 0 0,-1 1 0,0-1-1,0 1 1,0-1 0,0 1 0,1-1 0,-1 1-1,0-1 1,1 1 0,-1 0 0,0-1 0,1 1 0,-1 0-1,1 0 1,-1 0 0,1-1 0,-1 1 0,1 0-1,0 0 1,-1 0 0,1 0 0,0 0 0,0 0-1,-1 1 1,1 0 175,0 0 0,-1 0-1,1 0 1,0 0-1,0 0 1,0 0 0,0 0-1,1 0 1,-1 0 0,1 0-1,-1 0 1,1 0-1,-1 0 1,1 0 0,1 2-1,0-2 7,1 1 0,-1 0-1,0 0 1,1-1 0,0 1-1,-1-1 1,1 0 0,0 0-1,0 0 1,1 0-1,-1 0 1,0-1 0,4 2-1,0-1 77,-1-1-1,1 1 0,0-1 0,0 0 1,-1-1-1,12 0 0,-3-1 100,1-1-1,-1-1 0,0 0 0,0-1 0,23-9 0,-25 7-369,-1 0 0,0-1 0,0 0 0,0-1 0,-1 0 0,0-1 0,-1 0 0,0 0-1,-1-2 1,0 1 0,0-1 0,-1 0 0,7-13 0,1-6 120,-2 0 1,0 0-1,-3-2 0,10-39 1,24-117 392,-45 188-622,0-1 1,0 0 0,0 1 0,0-1-1,0 1 1,0-1 0,0 1 0,0-1-1,0 1 1,0-1 0,0 1 0,1-1-1,-1 1 1,0-1 0,0 1 0,1-1-1,-1 1 1,0-1 0,1 1 0,-1-1-1,1 0 1,4 11-71,0 22-58,1 80-4,-3-56 164,-1-19 60,-2 0 0,-1-1 0,-2 1 0,-13 64 0,14-95-42,0 1 1,0-1-1,0 0 1,-1 1-1,0-1 1,0-1-1,-5 8 1,7-11-41,-1 0-1,1-1 1,-1 1 0,0 0-1,0 0 1,0-1-1,0 1 1,0-1 0,0 0-1,0 0 1,0 1 0,-1-1-1,1 0 1,0-1 0,-1 1-1,1 0 1,-1-1-1,1 0 1,-1 1 0,1-1-1,-1 0 1,-2 0 0,-6-2 48,0 0 1,0 0-1,0-1 1,1-1-1,-14-5 1,-49-29-158,28 7-84,71 34-70,-7 2 197,24 9-1,12 4-44,-24-11 107,-9-1 222,1-1 0,0-1 0,34 2 0,-48-6-119,0-1 0,0 0-1,0 0 1,0 0-1,-1-2 1,1 1 0,-1-1-1,1 0 1,14-8 0,-13 5-42,0-1 1,0 0 0,-1 0-1,-1-1 1,1-1 0,12-14-1,-1-5-49,-2-2-1,0 0 0,-2 0 1,12-34-1,-23 53-95,-2 0 0,1 0 1,-2 0-1,3-17 0,-7 64-55,1-21 92,0 25 1,2-24 64,1-1 0,1 0 1,0 0-1,1 0 0,1 0 0,0-1 0,1 0 0,1 0 0,11 19 1,-16-30 2,0 0 0,1 0 1,-1 0-1,1 0 1,-1-1-1,1 1 0,0-1 1,0 0-1,0 0 1,0 0-1,0 0 0,1 0 1,-1-1-1,1 1 1,3 0-1,-1-1 21,-1 0 1,0 0-1,1-1 1,-1 0-1,1 0 0,-1 0 1,0-1-1,1 0 1,7-2-1,-1 0 20,-1-1 0,0-1 0,0 0 0,0-1 0,-1 0 1,1 0-1,-2-1 0,17-15 0,-7 3-9,25-36 1,-26 31-116,23-23 1,-39 45 30,1-1 1,0 0-1,0 1 1,0 0-1,0 0 1,0 0 0,0 0-1,6-2 1,-9 3 13,1 1 0,-1 0 1,1 0-1,0 0 1,-1 0-1,1 0 0,-1 0 1,1 0-1,0 0 1,-1 0-1,1 0 1,-1 0-1,1 0 0,0 0 1,-1 1-1,1-1 1,-1 0-1,1 0 0,-1 1 1,1-1-1,-1 0 1,2 1-1,-2 0 2,1 1 0,0-1 0,0 0 1,0 0-1,-1 1 0,1-1 0,-1 0 0,1 1 0,-1-1 0,1 0 0,-1 1 1,0-1-1,1 3 0,2 35 40,-4 67 0,-1-38 381,2-66-249,2-4-129,0 1 0,-1 0 0,1-1 0,-1 0 0,1 1-1,-1-1 1,0 0 0,1 0 0,-1 0 0,1-3 0,3-5-13,45-83 22,-41 79-63,1-1 0,1 1 0,0 1 0,15-13 0,-5 5 8,38-25 0,-51 41-25,-1 0 0,2 0 0,-1 0 0,1 1 0,-1 1 0,1-1 0,0 1 0,18-3-1,-25 6 28,0 0-1,0 0 0,0 0 0,0 0 1,0 0-1,0 1 0,0-1 0,0 1 1,0-1-1,0 1 0,-1 0 0,1 0 0,0 0 1,0 0-1,-1 0 0,1 0 0,0 0 1,-1 0-1,1 1 0,-1-1 0,0 1 0,1-1 1,-1 1-1,0-1 0,0 1 0,0 0 1,0 0-1,0-1 0,0 1 0,0 3 1,2 3 12,-1-1 1,0 1-1,-1 0 1,0 0-1,0 0 1,0 10-1,-2 11-94,0-14 90,1 0-1,0 0 0,1-1 0,1 1 0,0 0 0,5 16 0,-6-28 16,0 0-1,0 0 0,0-1 1,1 1-1,-1-1 0,1 1 1,-1-1-1,1 0 0,0 0 1,0 0-1,0 0 0,0 0 1,0 0-1,1 0 0,-1 0 1,0-1-1,6 3 0,-5-3 0,1 0-1,0 0 1,-1 0-1,1-1 1,0 1-1,0-1 1,-1 0-1,1 0 1,0-1-1,0 1 1,-1-1-1,5 0 1,1-2 8,0 0 1,0 0 0,0-1 0,-1-1 0,1 1 0,-1-1-1,0 0 1,-1-1 0,14-12 0,7-14-105,41-60-1,-57 74 56,69-114 32,-81 132-12,1-1 1,-1 0-1,1 1 0,-1-1 0,1 0 0,-1 0 1,0 0-1,0 1 0,1-1 0,-1 0 1,0 0-1,0 0 0,0 0 0,0 0 0,0 1 1,0-1-1,0 0 0,0 0 0,0-1 1,-5 3-160,-4 8 94,-5 12-19,2 2 1,0-1-1,1 2 1,-11 34-1,-9 20 144,21-58-59,1 0 1,1 1 0,1 0-1,-8 41 1,15-60 24,0 0 1,0 0-1,0 0 0,0 0 0,0 0 0,1 0 0,-1 0 1,1-1-1,0 1 0,-1 0 0,3 3 0,-3-4-11,1-1 0,-1 1 0,1 0 0,-1 0 0,1-1 0,-1 1 0,1 0 0,-1 0 0,1-1 0,0 1 0,-1-1 0,1 1 0,0-1 0,0 1 0,-1-1 0,1 1 0,0-1 0,0 0 0,0 1 0,0-1 0,0 0 0,-1 0 0,1 0 0,0 0 0,0 1 0,0-1 0,2-1-1,0 0 13,0 0-1,0 0 1,0-1-1,1 1 1,-1-1-1,-1 0 0,1 0 1,0 0-1,0 0 1,-1 0-1,1-1 1,-1 1-1,3-5 0,5-7 47,12-22 0,-12 19-107,-10 17 28,0 0-1,0 0 1,0 0 0,0 0-1,0 0 1,0 0 0,0 0-1,0 0 1,0 0-1,0 0 1,0 0 0,0 0-1,0 0 1,0 0 0,0 0-1,0 1 1,0-1 0,0 0-1,0 0 1,0 0-1,0 0 1,1 0 0,-1 0-1,0 0 1,0 0 0,0 0-1,0 0 1,0 0 0,0 0-1,0 0 1,0 0-1,0 0 1,0 0 0,0 0-1,0 0 1,0 0 0,0 0-1,0 0 1,1 0 0,-1 0-1,0 0 1,0 0-1,0 0 1,0 0 0,0 0-1,0 0 1,0 0 0,0 0-1,0 0 1,0-1 0,0 1-1,0 13-250,-5 25 293,3-24-91,-5 28 47,-21 67 0,10-41 34,5-21 51,-1-1-1,-27 58 0,36-93-45,-1-1 0,0 0 0,-8 11-1,11-18-7,1 0 0,0 0-1,-1-1 1,0 1 0,0 0-1,0-1 1,0 0 0,0 0 0,0 0-1,0 0 1,-1 0 0,1-1-1,-5 2 1,6-2-1,0-1 1,0 0-1,1 0 0,-1 1 0,0-1 1,1-1-1,-1 1 0,0 0 0,1 0 1,-1-1-1,0 1 0,1-1 0,-1 1 1,0-1-1,1 1 0,-1-1 0,1 0 1,-2-1-1,0 0 7,1 0 0,0 0 0,0 0 1,0-1-1,1 1 0,-1-1 0,0 1 0,1-1 0,-3-5 1,2 1-39,-1 0 1,1-1 0,1 1-1,-1-1 1,1 1 0,0-1 0,1-11-1,1 10-4,1 0 0,0 0-1,0 1 1,0-1 0,1 1-1,1 0 1,-1 0 0,1 0-1,1 0 1,0 1 0,0-1-1,10-10 1,8-7-25,50-43-1,-69 65 33,36-27 11,2 1-1,70-36 1,34-24 25,-97 53 16,-2-2 0,-2-2 0,-1-2 0,64-82-1,-77 83-76,-1-2-1,-3 0 1,-2-2-1,-1-1 1,33-96-1,-39 84 34,-3-1-1,-2-1 1,-3-1 0,4-108-1,-14 149-110,-4-27 0,3 42 78,0-1 0,0 1 0,0 0 0,-1-1-1,0 1 1,0 0 0,0 0 0,-1 0 0,-4-6 0,7 10 21,-1 0 0,1 1 1,-1-1-1,1 0 0,-1 1 0,0-1 0,1 1 0,-1-1 1,0 1-1,1-1 0,-1 1 0,0-1 0,0 1 0,0 0 1,1-1-1,-1 1 0,0 0 0,0 0 0,0 0 0,0 0 1,0 0-1,1 0 0,-1 0 0,0 0 0,0 0 0,0 0 0,0 0 1,0 0-1,1 1 0,-1-1 0,0 0 0,0 0 0,0 1 1,1-1-1,-1 1 0,0-1 0,0 1 0,-1 1 0,-1 0-7,0 1 1,0 0-1,1 0 0,-1 0 0,1 1 0,-1-1 0,-1 5 0,-2 6 1,0 0 1,2 0-1,-1 0 0,2 1 1,-3 17-1,4-19 21,-9 45 10,-49 310 283,53-297-236,3 1 1,2-1 0,11 87 0,-7-140-77,9 58 295,-9-65-188,1 1 0,0-1 0,1 0 0,6 14 0,-9-23-62,1 0 1,-1 0-1,0 0 1,0 0-1,1 0 1,-1 0-1,1 0 1,-1-1-1,1 1 1,0-1-1,0 1 1,0-1 0,0 1-1,3 1 1,-3-3-7,0 1 0,-1-1 0,1 0 0,0 0 1,-1 0-1,1 0 0,0 0 0,0 0 0,-1 0 0,1 0 1,0-1-1,-1 1 0,1 0 0,-1-1 0,1 0 1,0 1-1,-1-1 0,0 0 0,1 0 0,-1 0 1,2-1-1,5-4-6,-1 0 1,-1-1-1,1 0 1,-1 0-1,0 0 1,8-14-1,25-52 71,-4-8 30,-32 72-162,0 0-1,-1-1 1,0 1-1,0 0 1,-1-1 0,0 1-1,-1-12 1,0 19 32,0 1 0,0-1 0,0 0 0,-1 1 0,1-1 0,0 0 0,-1 1 0,1-1 0,-1 0 0,0 1 0,1-1 0,-1 1 0,0-1 0,0 1 0,0 0 1,0-1-1,0 1 0,0 0 0,-1 0 0,1 0 0,-2-2 0,2 3 2,-1-1 0,1 1 0,-1 0 0,1 0 0,-1 0 0,1 0 0,-1 0 0,1 0 0,0 0 0,-1 0 0,1 0 0,-1 1 0,1-1 0,0 1 0,-1-1 0,1 1 0,0-1 0,-1 1 0,1 0 0,0 0 0,0 0 0,0 0 0,-1 0 0,1 0 0,-1 1 0,-1 1 19,0 1 0,0-1-1,0 1 1,0 0 0,1 0 0,-1 0 0,1 1-1,0-1 1,1 0 0,-1 1 0,1-1-1,0 1 1,0 0 0,0-1 0,0 10-1,0 0-4,2 1-1,-1 0 0,6 27 0,-4-34 30,0 0 0,0-1 0,0 1 0,1 0 0,0-1 0,1 0 0,0 0 0,0 0 0,0 0 0,1 0-1,0-1 1,0 0 0,1 0 0,0 0 0,0-1 0,0 0 0,0 0 0,1 0 0,0-1 0,0 0 0,0-1 0,0 1-1,1-1 1,0-1 0,-1 1 0,1-1 0,0-1 0,0 1 0,16 0 0,-12-3 25,1 0 0,-1 0 1,1-1-1,-1-1 0,1 0 0,-1 0 1,-1-1-1,19-9 0,-14 4-9,0 0 1,0-2-1,-1 1 0,0-2 0,16-16 0,-6 2 23,-2-2 0,0-1 0,-2 0 0,-1-2 0,24-48 0,-20 28-87,-2-1 0,-2-2 0,22-95 0,7-140-22,-48 281 3,1-33-101,-2 38 94,0-1-1,0 1 1,0-1-1,-1 0 1,0 1-1,0-1 1,0 1-1,-2-6 0,3 9 41,0-1 0,0 1 0,-1 0 0,1-1 1,0 1-1,0 0 0,0 0 0,0-1 0,0 1 0,-1 0 0,1-1 0,0 1 0,0 0 0,-1 0 0,1 0 0,0-1 0,0 1 0,-1 0 0,1 0 0,0 0 0,-1-1 0,1 1 0,0 0 0,0 0 0,-1 0 0,1 0 0,0 0 0,-1 0 0,1 0 0,0 0 0,-1 0 0,1 0 0,-1 0 0,0 1-7,0-1 0,0 1 1,1 0-1,-1-1 1,0 1-1,1 0 0,-1 0 1,0 0-1,1-1 0,-1 1 1,1 0-1,-1 2 0,-7 14-69,1 1-1,1 0 0,-4 24 0,-8 62-7,9-47 186,-18 106 56,-9 312 0,33-262-8472,0-232 118,1-11 5141,2-29-1867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8:46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10976,'0'-3'4064,"19"3"-3168,7 7-257,-2-2 1793,2 3-1472,11-1 576,8 1-896,18 0-512,13 1-96,1 2-416,-6-3 224,-13 1-3744,-13-3 2145,-8 3-5537,-24-9 4096,-26 0-288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8:46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81 9152,'-98'-72'3360,"84"69"-2592,14-2-224,17 5-6784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8:22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18 387 4800,'-1'1'303,"-1"0"0,1-1-1,0 1 1,-1 0 0,1 0 0,0 0 0,0 0 0,-1 0 0,0 2 0,2-3-143,-1 1 0,1-1 0,0 0 0,0 0 0,-1 1 0,1-1 0,0 0 0,0 0 0,0 1 0,-1-1 0,1 0 0,0 1 0,0-1 0,0 0 0,0 1 0,0-1 0,0 0 0,0 1 0,0-1 0,0 0 0,0 1 0,0-1 0,0 0 0,0 1 0,0-1 0,0 0 0,0 0 0,0 1 0,0-1 0,0 0 0,1 1 0,0 1 67,1 0 0,1-1 0,-1 0 0,0 1-1,0-1 1,1 0 0,-1 0 0,0 0 0,1 0 0,-1 0 0,1-1 0,-1 1 0,1-1 0,-1 0-1,1 0 1,0 0 0,-1 0 0,1 0 0,-1 0 0,1-1 0,4 0 0,-6 0-149,7 0 165,-1-1-1,1 0 0,-1-1 0,1 0 1,-1 0-1,0-1 0,0 1 0,0-2 1,6-4-1,2-7-124,-1 0 0,-1-1 0,0 0 0,-1-1 0,-1 0 1,11-25-1,-2-9 227,24-89 1,-31 94-163,-11 71-412,-5 13 197,3 48 0,1-30 53,-2-39 20,2-1 0,-1 1 1,2-1-1,0 1 0,1-1 0,6 21 0,-7-31-52,1 4 61,1 0 0,0-1 0,0 0 0,8 12 1,-11-18 0,0-1 0,0 0 0,0 1 0,0-1 0,0 0 0,1 1 0,-1-1 0,0 0 0,1 0 0,-1 0 0,1 0 0,-1 0 0,1-1 0,0 1 0,-1 0 0,1-1 0,0 1 0,0-1 0,-1 0 1,1 1-1,0-1 0,0 0 0,0 0 0,-1 0 0,1 0 0,0 0 0,0-1 0,-1 1 0,4-2 0,2-1 14,0 0 0,-1-1 1,1 0-1,-1 0 0,0-1 0,0 0 0,-1 0 1,0 0-1,1 0 0,-2-1 0,1 0 0,-1 0 0,5-8 1,1-6-56,0 1 1,0-2-1,6-24 1,-3 2 35,-10 30-99,0 0-1,1 1 1,1 0 0,0 0 0,0 0 0,1 0 0,9-12 0,-14 23 38,0 0 1,0 0-1,-1 0 0,1 0 1,0 0-1,0 0 0,0 0 1,0 0-1,0 1 0,0-1 1,1 0-1,-1 1 0,0-1 1,0 1-1,0-1 0,1 1 1,-1 0-1,0 0 0,0-1 1,1 1-1,1 0 1,-1 1 0,0-1 0,0 0 0,0 1 1,0 0-1,0-1 0,0 1 1,0 0-1,-1 0 0,1 0 0,0 1 1,0-1-1,1 2 0,5 4-37,0 1 0,-1 1-1,0 0 1,5 9 0,-6-10-29,2 4 93,0 0 0,0 1 0,-1 1 0,0-1 0,-2 1 0,1 0 0,-2 0 0,5 23 0,-9-33 11,1 1 0,-1 0 0,0 0 0,-1-1 0,1 1 0,-1 0 0,0-1 0,0 1 0,-3 6 0,3-9-5,0 1-1,0-1 1,0 0-1,0 0 1,-1 0-1,1-1 1,0 1-1,-1 0 1,0 0-1,1-1 1,-1 1 0,0-1-1,0 1 1,0-1-1,0 0 1,0 0-1,0 0 1,0 0-1,0 0 1,-4 1-1,-10 0 44,0-1 0,0 0-1,-31-4 1,43 3-63,-43-8-128,34 5 47,1 1 1,-24-1-1,40 3 87,0 1 0,0 0 0,0 0 0,0 1 0,0-1-1,5 3 1,3 2-1,3-2-72,1 0 0,-1-1 1,22 2-1,1 0 19,-27-4 110,-1 1 0,1-1 0,0-1 0,0 0 0,0-1 1,0 0-1,0 0 0,0-1 0,-1-1 0,1 0 1,-1 0-1,1-1 0,-1 0 0,-1-1 0,1 0 0,15-11 1,9-7-49,39-19 0,-13 14-151,-49 23 157,0 1 0,0 0 1,0 1-1,1 0 0,-1 0 0,16 0 1,13-4-43,-40 7 27,1 0 0,-1 0 0,1 0 0,-1 0 0,1 0 1,0 0-1,-1-1 0,1 1 0,-1 0 0,1 0 0,-1 0 0,1-1 1,-1 1-1,1 0 0,-1-1 0,1 1 0,-1 0 0,0-1 1,1 1-1,-1-1 0,1 1 0,-1 0 0,0-1 0,0 1 0,1-1 1,-1 1-1,0-1 0,0 1 0,1-1 0,-1 0 0,0 1 1,0-1-1,0 1 0,0-1 0,0 1 0,0-1 0,0 1 1,0-1-1,0 0 0,0 1 0,0-1 0,0 1 0,0-1 0,0 1 1,-1-1-1,1 1 0,0-1 0,0 1 0,-1-1 0,1 1 1,0-1-1,-1 1 0,1-1 0,-1 0 0,0 0 9,-1-1 0,1 0-1,-1 0 1,0 1 0,1-1 0,-1 1 0,0 0-1,0-1 1,0 1 0,0 0 0,0 0-1,-4-1 1,2 1-38,1 0 0,-1 0 0,0 1 0,0 0 0,0 0 0,1 0 0,-1 0 0,0 0 0,0 1 0,0-1 0,1 1-1,-1 0 1,0 1 0,1-1 0,-1 0 0,1 1 0,-1 0 0,1 0 0,-4 3 0,0-1 1,1 0 1,0 1-1,0 0 0,0 0 1,0 1-1,1-1 0,0 1 1,0 0-1,1 1 0,-1-1 1,1 1-1,1 0 0,-1 0 1,1 0-1,-2 9 0,3-8 37,0 0 0,0 1 0,1-1 0,1 0 0,-1 1-1,2 8 1,-1-14-4,1 1 0,0 0 0,0 0 0,0-1 1,0 1-1,1-1 0,0 1 0,-1-1 0,1 1 0,0-1 0,1 0 0,-1 0 0,0 0 0,1 0 0,3 3 0,1-1 44,0 1-1,0-1 1,0 0 0,1-1 0,0 0-1,-1 0 1,1-1 0,1 0 0,14 4-1,-11-5-15,0 0-1,0-1 1,0 0-1,1-1 1,-1 0-1,15-3 1,3-3-6,0-1 0,-1-2 0,0 0 0,48-24 1,-64 26-14,0 0 0,-1-1 0,1 0 1,-1-1-1,-1-1 0,18-18 1,-26 23-16,1 0 0,-1 0 0,0-1 0,-1 1 0,1-1 0,-1 0 0,2-10 0,-2 8 26,3-33 99,-1 30-348,-4 8 213,1 1 0,-1 0-1,1 0 1,0-1-1,0 1 1,0 0-1,0 0 1,0 0 0,0 0-1,1 0 1,-1 1-1,1-1 1,-1 0 0,4-2-1,-4 3 2,0 0 0,-1 1 0,1-1 0,0 0 0,0 1 0,0 0 0,0-1 0,0 1-1,-1-1 1,1 1 0,0 0 0,0 0 0,0-1 0,0 1 0,0 0 0,0 0 0,0 0 0,0 0 0,0 0 0,0 0 0,0 0-1,0 1 1,0-1 0,0 0 0,0 0 0,0 1 0,0-1 0,0 1 0,0-1 0,-1 1 0,2 0 0,2 2-11,-1 0 0,1 1 0,-1-1 0,0 1 1,3 6-1,-1-4-13,2 4-35,-1 1-1,7 14 1,-9-15 110,1 0 0,1 0 0,8 10 0,-8-12-49,0-1 0,1 0 0,0 0 1,0 0-1,0-1 0,1-1 0,0 1 0,0-1 1,1 0-1,-1-1 0,1 0 0,0 0 0,0-1 1,1-1-1,-1 1 0,1-1 0,-1-1 0,1 0 1,-1 0-1,16-1 0,3-2 148,-1-1 0,32-7-1,-48 7-106,-1 1 0,0-2 0,-1 1 0,1-1 0,0-1-1,-1 0 1,0 0 0,0-1 0,8-7 0,-13 10-37,0-1 1,0-1-1,-1 1 0,1 0 1,-1-1-1,0 0 1,0 0-1,-1 0 1,1 0-1,2-9 0,-4 11 0,0-1 0,-1 0 0,1 0 1,-1 0-1,1 0 0,-1 0 0,0 0 0,-1 1 0,1-1 0,-1 0 0,1 0 0,-1 0 0,0 0 0,-1 1 0,-2-8 0,3 10-14,0-1 0,0 1 0,-1-1 0,1 1 0,0 0 0,0-1-1,-1 1 1,1 0 0,0 0 0,-1 0 0,1 0 0,-1 0 0,0 1 0,1-1-1,-1 0 1,0 1 0,1-1 0,-1 1 0,0-1 0,0 1 0,1 0 0,-1 0 0,0 0-1,0 0 1,-2 0 0,-1 1-32,1 0 0,-1-1 0,1 2 0,0-1 0,-1 0 0,1 1 0,0 0 0,0 0 1,-5 3-1,-2 4 12,0-1 0,1 2 0,0-1 0,1 2 1,-14 18-1,21-26 32,0 0-1,0 0 1,0 1 0,1-1 0,-1 1 0,1-1-1,0 1 1,0-1 0,1 1 0,-1 0-1,1 0 1,-1-1 0,1 1 0,0 0 0,1-1-1,-1 1 1,1 0 0,-1 0 0,1-1-1,0 1 1,0-1 0,1 1 0,-1-1-1,1 1 1,4 5 0,-3-4 14,1 0 0,-1-1 0,1 0 0,1 1 0,-1-1 0,1 0 0,-1-1 0,1 1 0,0-1 0,0 0-1,1-1 1,-1 1 0,0-1 0,1 0 0,8 2 0,-7-2 41,0-1 1,1-1-1,-1 1 0,0-1 0,0 0 1,1-1-1,-1 0 0,0 0 0,0 0 0,11-5 1,-3 0 29,0 0 0,0-1 0,20-15 0,-27 18-110,0 0 0,12-4 0,-12 5-58,-7 3 57,1 1-1,-1 1 1,0-1-1,0 0 1,-1 0 0,1 0-1,0 0 1,0 1-1,0-1 1,-1 0-1,1 3 1,4 12 66,-2 1-1,0 0 1,-1 0 0,0 0 0,-3 33 0,1-24-41,-5 89-30,0 4 333,-3 85-98,2-180 228,6-24-417,0 1 0,0-1-1,0 0 1,0 0 0,0 1 0,0-1 0,0 0-1,0 0 1,-1 1 0,1-1 0,0 0 0,0 0-1,0 1 1,0-1 0,-1 0 0,1 0 0,0 0-1,0 0 1,-1 1 0,1-1 0,0 0 0,0 0 0,-1 0-1,1 0 1,0 0 0,0 0 0,-1 0 0,1 0-1,-1 0 3,0-1-1,1 1 0,-1-1 1,1 1-1,-1-1 1,1 1-1,-1-1 0,1 0 1,-1 1-1,1-1 0,0 0 1,-1 0-1,1 1 0,0-1 1,0 0-1,-1-1 1,-4-23 101,0 0-1,2-1 1,-1-37 0,0-198 23,4 229-145,1 1 1,8-37-1,-7 55-22,1 1 1,0-1-1,1 1 0,1 0 0,0 0 1,0 1-1,1-1 0,9-11 0,-14 20 20,1 1 0,0 0 0,-1 0 0,1 1 0,0-1 0,0 0 0,0 1 0,0-1 0,0 1 0,0-1 0,0 1 0,1 0 0,-1 0 0,0 0 0,6-1 0,-5 2-9,0-1 0,0 1-1,0 0 1,0 1 0,1-1 0,-1 0 0,0 1-1,0 0 1,0 0 0,0 0 0,0 0 0,5 3-1,-2-1 13,0 0 0,1 1 0,-2 0 0,1 0 0,0 0 0,-1 1 0,0 0 0,0 0 0,0 0 0,-1 1 0,0-1 0,0 1 0,0 0 0,0 0 0,3 10 1,-7-14 12,1 0 0,-1 0 1,0 1-1,0-1 1,0 0-1,0 0 1,0 1-1,0-1 0,0 0 1,-1 0-1,1 0 1,-1 1-1,0-1 1,0 0-1,0 0 1,0 0-1,0 0 0,0 0 1,0 0-1,0-1 1,-1 1-1,1 0 1,-1-1-1,0 1 1,1-1-1,-4 3 0,1-1 5,0 0 0,-1 0 0,1-1-1,-1 0 1,0 0 0,1 0 0,-1 0-1,0-1 1,0 1 0,-7 0-1,5-2-9,1 1 0,0-1 0,-1-1 0,1 1 0,-1-1 0,1 0 0,0 0 0,-10-4 0,-6 1-88,21 0 31,1 4-20,2 0 26,34-1 74,-1-2 1,1-1 0,0-2-1,40-12 1,106-36 41,-147 40-57,0 0 0,-1-2 0,33-22 0,-52 29-7,0-1 0,-1-1 0,15-13 0,-17 15 141,-11 9-141,0 0-4,-1-1-1,0 1 0,1 0 0,-1 0 0,0 0 0,1 0 0,-1-1 0,0 1 0,1 0 0,-1 0 0,0 0 0,1-1 0,-1 1 0,0 0 0,0-1 0,0 1 0,1 0 0,-1-1 0,0 1 0,0 0 0,0-1 0,0 1 0,1 0 0,-1-1 0,0 1 0,0 0 0,0-1 0,0 1 0,0 0 0,0-1 0,0 1 0,0-1 0,0 1 0,0 0 0,0-1 0,0 1 0,-1 0 0,1-1 0,0 1 0,0 0 0,0-1 0,0 1 0,-1 0 0,1-1 0,0 1 0,0 0 1,0-1-1,-1 1 0,1 0 0,0 0 0,-1-1 0,1 1 0,0 0 0,-1 0 0,1 0 0,0 0 0,-1-1 0,1 1 0,-1 0 0,-4 1-13,-1 0-1,0 1 1,0 0 0,1 0 0,-1 0 0,1 1-1,0-1 1,0 1 0,0 0 0,-8 7-1,-9 4-68,21-13 84,-16 9-30,0 0 0,1 1 1,0 1-1,-25 24 0,37-32 30,1-1 0,0 1 0,0-1-1,1 1 1,-1 0 0,1 0 0,0 0-1,0 0 1,0 0 0,1 1-1,-1-1 1,1 0 0,0 1 0,0-1-1,1 1 1,-1 0 0,1-1 0,0 1-1,0-1 1,1 1 0,-1-1 0,1 1-1,0-1 1,0 1 0,0-1-1,5 9 1,-5-10 13,1 0-1,0 1 1,0-1-1,0 0 1,0 0 0,1 0-1,-1 0 1,1 0-1,4 3 1,-6-5 0,0 0 1,1-1 0,-1 1-1,0 0 1,1 0-1,-1-1 1,1 1 0,-1-1-1,1 0 1,-1 1-1,1-1 1,-1 0-1,1 0 1,-1 0 0,1 0-1,-1 0 1,1 0-1,-1 0 1,1 0 0,-1-1-1,1 1 1,-1-1-1,1 1 1,-1-1-1,0 0 1,1 1 0,0-2-1,4-2 4,0 0-1,0-1 1,0 0 0,-1 0-1,0-1 1,0 1 0,-1-1-1,1 0 1,4-10-1,2-4 64,12-38-1,-6 16-49,-16 37-67,1 1 0,-1 0 0,0-1 0,1 1 0,-2-1 0,1 1 0,0-9 0,8 33-247,-3 0 256,0 1-111,14 34 0,-19-53 138,2 7 49,2 0 1,-1 0-1,1 0 1,1-1-1,-1 0 1,11 12-1,-15-20-39,-1 1 0,1-1 0,0 1 0,0-1 0,0 1 0,0-1 0,0 1 1,0-1-1,0 0 0,0 0 0,0 1 0,0-1 0,0 0 0,0 0 0,1 0 0,-1 0 0,0 0 0,0 0 0,0-1 0,0 1 0,0 0 0,0 0 0,0-1 0,0 1 0,0-1 0,1 0 0,24-16 172,-22 13-166,68-57 115,-45 37-29,1 1 0,43-28 1,-41 31-97,-19 13-56,1-1 0,16-7 0,-27 14 45,0 0-1,0 1 1,0-1 0,0 1-1,0 0 1,0-1 0,0 1 0,1 0-1,-1 0 1,0 0 0,0-1 0,0 1-1,0 0 1,0 1 0,0-1 0,0 0-1,0 0 1,1 0 0,-1 1-1,0-1 1,0 0 0,0 1 0,0-1-1,0 1 1,0-1 0,0 1 0,0 0-1,-1-1 1,1 1 0,0 0 0,0 0-1,0-1 1,-1 1 0,1 0 0,0 0-1,-1 0 1,1 0 0,0 1-1,0 1-4,0 0-1,-1-1 1,1 1 0,0 0-1,-1-1 1,0 1-1,1 0 1,-1 0-1,0-1 1,-1 1-1,1 0 1,0 0-1,-1 0 1,0 2-1,-3 5 30,-1 1-1,-8 13 0,-5 10 28,10-20 33,8-14-65,0 0-1,0 1 0,0-1 0,0 0 1,-1 0-1,1 1 0,0-1 1,0 0-1,0 1 0,0-1 0,-1 0 1,1 0-1,0 1 0,0-1 1,0 0-1,-1 0 0,1 0 1,0 1-1,0-1 0,-1 0 0,1 0 1,0 0-1,-1 0 0,1 0 1,0 0-1,-1 1 0,1-1 0,0 0 1,0 0-1,-1 0 0,1 0 1,0 0-1,-1 0 0,1 0 1,0 0-1,-1-1 0,1 1-6,0-1-1,-1 1 1,1-1 0,0 0-1,0 1 1,0-1-1,0 0 1,1 1 0,-1-1-1,0 0 1,0 1-1,0-1 1,0 0 0,1 1-1,-1-1 1,0 1-1,0-1 1,1 0 0,-1 1-1,1-1 1,-1 1-1,0-1 1,1 1 0,0-1-1,15-15 50,-11 12-53,4-6-5,75-68-114,-72 68 90,0 1 0,0 0 1,1 1-1,1 0 1,18-7-1,-31 14 18,0 1-1,1-1 1,-1 1 0,0 0-1,0-1 1,0 1 0,1 0-1,-1 0 1,0 0-1,0 0 1,1 0 0,-1 0-1,0 0 1,0 0 0,0 1-1,1-1 1,-1 0 0,0 1-1,0-1 1,0 1-1,0-1 1,0 1 0,1 0-1,-1-1 1,0 1 0,-1 0-1,1 0 1,0 0 0,0 0-1,0-1 1,0 1 0,0 2-1,0-1-7,1 0 1,-1 1-1,0-1 0,0 1 1,-1-1-1,1 1 0,0-1 0,-1 1 1,0 0-1,1-1 0,-1 1 1,0-1-1,-1 6 0,0 0 65,0 0 0,0-1-1,1 1 1,0 0 0,0 0 0,3 13-1,-3-9-27,0-11-26,-1 0 1,1 1 0,0-1 0,0 1-1,0-1 1,0 1 0,0-1 0,1 0-1,-1 1 1,0-1 0,1 0-1,-1 1 1,1-1 0,-1 0 0,2 2-1,-2-1 144,4-3-123,-1 0 0,1 0-1,-1 0 1,0 0 0,1-1-1,-1 1 1,0-1 0,0 0-1,0 1 1,0-2 0,0 1-1,-1 0 1,1 0 0,4-6 0,16-11 47,0 3-43,-14 10-39,1-1-1,-1 1 1,1 1 0,0 0-1,17-6 1,31-4-67,94-13 1,-152 28 85,107-9 85,-121 10-120,1 1-1,-21 5 1,5 1-75,0 2-1,-28 15 1,29-13 190,17-8-87,1 1 0,-1 1 0,1-1-1,0 2 1,1-1 0,-18 17 0,25-21 7,0 0 1,0 0-1,0 0 1,0 1 0,1-1-1,-1 1 1,1-1-1,-1 1 1,1-1-1,0 1 1,0 0-1,0 0 1,1 0 0,-1 0-1,1 0 1,-1-1-1,1 1 1,0 0-1,0 0 1,0 0-1,1 0 1,-1 0 0,1 0-1,0 0 1,-1 0-1,1-1 1,0 1-1,1 0 1,-1-1-1,0 1 1,1 0 0,2 3-1,0-1 3,-1-1 0,1 1 0,0-1 0,0 0 0,0 0 0,0 0-1,1 0 1,0-1 0,0 0 0,-1 0 0,2 0 0,9 3 0,-7-3 23,-1-2-1,1 1 1,-1-1 0,1 0-1,0 0 1,-1-1-1,1 0 1,12-2 0,5-4 40,0 0-1,-1-1 1,1-1 0,38-21-1,-42 20-63,-1-1 0,0-1 0,-1-1 0,0-1-1,22-19 1,35-40 163,-75 72-167,3-4-33,0 0 1,0 1 0,0-1-1,6-3 1,-9 7 27,-1 0 0,1-1 0,-1 1 0,1 0 0,-1 0 0,1-1 0,-1 1 0,1 0 0,-1 0 0,1 0 0,-1 0 0,1 0 0,0 0 0,-1 0 0,1 0 0,-1 0 0,1 0 0,-1 0 0,1 0 0,-1 0 0,2 1 0,-2 0-2,1-1-1,-1 1 1,1-1 0,-1 1 0,1 0-1,-1-1 1,1 1 0,-1 0 0,0 0 0,0-1-1,1 1 1,-1 0 0,0 0 0,0 0-1,0-1 1,0 1 0,0 0 0,0 0-1,0 0 1,0 1 0,7 70-146,-1-31 214,-4-23 23,1-1-1,10 35 1,-13-52-69,1 1 0,-1-1 0,0 1 0,0-1 0,0 1 0,0-1 0,1 1 0,-1-1 0,0 1 0,0-1 0,1 1 0,-1-1 0,0 0 0,1 1 0,-1-1 0,0 1 0,1-1 0,-1 0 0,1 1 0,-1-1 0,0 0 0,1 0 0,-1 1 0,1-1 0,-1 0 0,1 0 0,-1 0 0,1 0 0,-1 0 0,1 1 0,-1-1 0,1 0 0,-1 0 0,1 0 0,0 0 0,-1 0 0,1-1 0,-1 1 0,1 0 0,-1 0 0,1 0 0,-1 0 0,1-1 0,-1 1 0,1 0 0,3-3 38,0 1 0,0-1 0,-1 0 1,6-4-1,-2 0 18,78-75 145,-33 30-300,-31 32 210,45-39-270,-65 58 134,1-1-1,-1 1 0,0 0 0,1 0 1,-1 1-1,1-1 0,-1 0 1,1 0-1,0 1 0,-1-1 0,1 1 1,0-1-1,-1 1 0,1 0 0,0 0 1,0-1-1,1 1 0,-2 1-2,1-1-1,-1 1 0,0-1 1,0 1-1,0-1 1,0 1-1,0-1 0,0 1 1,0 0-1,0 0 1,0 0-1,0-1 0,0 1 1,0 0-1,0 0 1,0 0-1,-1 0 0,2 2 1,1 3-24,-1 1 0,1-1 0,-1 1 0,0 0 0,-1 0 0,0 0 0,1 10 0,-1 119 186,-1-105-155,-2 45-81,-15 94 1,12-138 99,-1 0 1,-3-1 0,0 0 0,-2 0-1,-24 48 1,25-62 15,-1 0 1,-1-1-1,-1 0 0,0-1 0,-1 0 1,0-1-1,-1 0 0,-32 20 0,41-30-25,0-1-1,0 0 0,-1 0 0,1 0 0,-1-1 0,0 0 0,0 0 1,0-1-1,0 0 0,0 0 0,0 0 0,0-1 0,0 0 0,0-1 1,0 0-1,0 0 0,0 0 0,0-1 0,1 0 0,-8-3 0,-7-3-72,1-2-1,0 0 1,1-1-1,0-1 1,-18-16-1,32 24 51,0 0 0,0 0-1,0-1 1,0 1 0,1-1-1,0-1 1,0 1 0,-6-12 0,9 14 30,-1 0 1,1 0-1,0 0 1,0-1-1,1 1 1,-1 0 0,1 0-1,0-1 1,0 1-1,0 0 1,0-1-1,0 1 1,1 0 0,-1-1-1,1 1 1,0 0-1,0 0 1,0 0 0,3-6-1,4-4 25,1-1 0,0 2-1,1-1 1,0 1 0,1 1-1,1 0 1,-1 0 0,2 1 0,16-10-1,5-2 79,1 3 0,54-24-1,221-62 1,-300 102-112,22-6-192,9-3-1363,42-18 1,-46 17-5097,-30 8 3297,-7 5 3039,-4-3-2834,3 2 2834,1 1 0,0 0 0,-1 0 0,1 0 0,-1 0 0,1 0 1,-1 0-1,1 0 0,-1 0 0,0 0 0,-30-8-3946,-19-3 949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8:23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203 281 10400,'-90'-125'3840,"54"94"-2976,-4-1-256,25 16-2368,2-8 832,9-1-2016,-1 5 1664,10 12-2400,9 8 2080,-1 8-480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8:24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3 380 3552,'-2'0'6073,"2"0"-5978,0 0 29,0 1-1,0-1 1,0 0-1,0 0 0,0 1 1,0-1-1,1 0 1,-1 1-1,0-1 1,0 0-1,0 0 1,1 1-1,-1-1 0,0 0 1,0 0-1,1 0 1,-1 1-1,0-1 1,0 0-1,1 0 1,-1 0-1,0 0 0,1 0 1,-1 0-1,0 0 1,1 1-1,-1-1 1,0 0-1,1 0 1,10 4 1817,-9-3-1603,0 1 1,0-1-1,1 0 0,-1 0 0,1-1 1,-1 1-1,1 0 0,-1-1 0,1 1 1,-1-1-1,1 0 0,-1 0 0,3 0 1,35-21 2097,-6 3-1736,-13 7-471,-1 0-1,0-2 1,-1 0 0,0-1 0,31-30 0,-27 21-88,-1-2-1,-1-1 1,28-44 0,-18 3 3,-31 79-379,-5 24 83,2 0 1,1 48-1,3-66 177,1 1-1,1-1 1,0 0-1,1 1 1,1-2 0,12 28-1,-12-33 122,2 1 0,0-1 0,0-1 0,1 1 0,0-1 0,1 0 0,19 17 0,-26-27-112,0 1 0,-1-1 1,1 0-1,0 0 0,0 0 0,0 0 0,0 0 0,0 0 0,0-1 0,0 1 0,1-1 1,-1 0-1,0 1 0,0-1 0,0 0 0,1 0 0,-1 0 0,0 0 0,0-1 0,0 1 0,0-1 1,0 1-1,1-1 0,-1 0 0,0 0 0,0 0 0,-1 0 0,1 0 0,2-2 0,3-1 28,-1-1 0,0 0 0,0 0 0,-1-1 0,0 1-1,9-13 1,-4 3-40,-1 0-1,-1-1 0,9-23 1,13-53 195,-22 65-67,3-15-152,10-83-1,-13 70-280,-8 55 279,0 1-1,0-1 1,0 0-1,0 0 0,0 0 1,0 0-1,0 0 1,0 0-1,0 0 0,0 0 1,0 0-1,0 0 0,0 0 1,1 0-1,-1 0 1,0 0-1,0 0 0,0 0 1,0 0-1,0 0 1,0 0-1,0 0 0,0 0 1,0 0-1,0 0 0,0 0 1,0 0-1,1 0 1,-1 0-1,0 0 0,0 0 1,0 0-1,0 0 1,0 0-1,0-1 0,0 1 1,0 0-1,0 0 0,0 0 1,0 0-1,0 0 1,0 0-1,0 0 0,0 0 1,0 0-1,0 0 0,0 0 1,0 0-1,0 0 1,0 0-1,0-1 0,0 1 1,0 0-1,0 0 1,0 0-1,0 0 0,0 0 1,0 0-1,0 0 0,0 0 1,0 0-1,0 0 1,0 0-1,4 9-142,3 15 19,-2 8 64,1 54 1,-4-41 51,0-19 2,-1 1 1,-1-1-1,-2 1 0,0-1 0,-10 41 1,11-64 64,0 1 0,0-1 0,-1 0 0,1 1 1,-1-1-1,0 0 0,0 0 0,0 0 1,0-1-1,0 1 0,-5 4 0,6-7-42,1 1-1,-1-1 1,0 1-1,0-1 1,0 1-1,0-1 0,1 0 1,-1 1-1,0-1 1,0 0-1,0 0 1,0 0-1,0 0 1,0 1-1,0-1 0,0-1 1,0 1-1,-1 0 1,1 0-3,-1-1 0,1 0 0,-1 1 0,1-1 0,0 0 0,0 0 0,-1 0 1,1 0-1,0 0 0,0 0 0,0 0 0,0 0 0,0-1 0,-1-1 0,1 2-11,0 0 0,1 1 0,-1-1-1,1 0 1,-1 1 0,1-1 0,-1 0 0,1 0 0,0 1-1,-1-1 1,1 0 0,0 0 0,0 0 0,-1 1 0,1-1-1,0 0 1,0 0 0,0 0 0,0 0 0,0 0-1,0 1 1,0-1 0,1 0 0,-1 0 0,0 0 0,0 0-1,1 1 1,-1-1 0,0 0 0,1 0 0,0 0 0,1-1-21,1 0 0,-1 0 0,1 1 0,0-1 0,-1 1 0,1 0 0,5-2 0,13-3-13,-1 1 1,1 1 0,0 1-1,39-2 1,-29 3 3,189 1-944,-166 2-2870,0-1-3788,-35 0 4663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8:25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21 6656,'-53'-20'2464,"40"26"-1920,8-6-160,18 0-4800,10 5 1696</inkml:trace>
</inkml:ink>
</file>

<file path=ppt/ink/ink3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8:27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183 658 3808,'20'-6'9998,"-27"1"-8178,4 3-1715,0 1 1,0 1-1,1-1 0,-1 0 0,0 1 0,0-1 0,0 1 1,0 0-1,0 0 0,0 0 0,0 0 0,0 1 0,0-1 1,0 1-1,0 0 0,0 0 0,1 0 0,-6 2 1,0 1-14,0 1 0,-1 0 0,2 0 0,-13 10 0,10-7-14,0 1 0,1 0-1,1 1 1,-1-1 0,1 2 0,-9 16 0,15-24-35,0 0 1,1 1-1,-1-1 1,1 1-1,0-1 0,0 1 1,0-1-1,1 1 1,-1 0-1,1 0 0,0-1 1,0 1-1,0 0 1,0 0-1,1-1 1,-1 1-1,1 0 0,0-1 1,0 1-1,1-1 1,-1 1-1,1-1 0,0 0 1,-1 1-1,1-1 1,4 5-1,-4-7-16,-1 1 1,1 0-1,0 0 1,-1-1-1,1 1 1,0-1-1,0 0 0,0 1 1,0-1-1,0 0 1,0 0-1,1 0 0,-1-1 1,0 1-1,0 0 1,1-1-1,2 1 0,-2-1 49,1 0-1,-1 0 1,1-1-1,-1 1 1,1-1 0,-1 0-1,1 0 1,-1 0-1,1 0 1,3-3-1,2-1 54,-1 0-1,1-1 1,-1 0-1,-1 0 1,1-1-1,-1 0 1,9-11-1,-6 3-78,0 0 0,-1 0 0,-1-1 0,0 0 0,-1-1 1,5-19-1,22-104 148,-20 68-161,4-85 0,-16 122-27,-2 1-1,-1 0 1,-2 0 0,-13-59 0,16 92-11,-2-8-68,0 0-1,0-1 1,-1 1 0,-1 0 0,0 0 0,0 1-1,-7-11 1,11 19 52,0-1 0,0 1 0,-1 0 0,1-1 0,0 1 0,-1 0 0,1-1-1,0 1 1,-1 0 0,1 0 0,0 0 0,-1-1 0,1 1 0,0 0 0,-1 0 0,1 0-1,-1 0 1,1-1 0,0 1 0,-1 0 0,1 0 0,-1 0 0,1 0 0,-1 0 0,1 0 0,0 0-1,-1 0 1,0 1 0,-9 8-181,7-6 179,1 1 0,0 0 0,0 0 0,-3 7 0,-2 18-5,-8 59 0,-4 157 232,19-226-132,0 45 158,2-1 1,15 99-1,-15-154-137,0 0 1,0 0 0,1 0 0,0 0 0,0 0 0,1 0 0,7 12-1,-9-17-35,0-1 0,1 1 0,-1 0-1,1-1 1,-1 1 0,1-1 0,0 0 0,0 0-1,0 0 1,0 0 0,0 0 0,0-1-1,1 0 1,-1 1 0,0-1 0,1 0-1,-1-1 1,1 1 0,-1-1 0,7 1 0,11-2 6,1-1 1,0-1-1,-1-1 1,0-1-1,0-1 1,-1 0-1,1-2 1,-1 0-1,-1-2 1,0 0-1,0-1 1,25-19-1,-30 17-76,0 0 0,-1-1 0,0 0 0,-1-1 0,13-23 0,-24 38-6,-1 3-24,-2 11-78,-6 18-68,6-27 190,-14 58 85,15-56-114,0 0-1,0 0 1,1 0-1,0 0 1,0 1-1,1-1 1,1 9 0,0-7 84,1-1 1,0 1 0,0-1 0,8 14 0,-10-20-27,0 0 0,0-1 1,0 1-1,0-1 0,0 0 0,0 1 0,1-1 1,-1 0-1,1 0 0,-1 0 0,1 0 1,-1 0-1,3 1 0,-3-2-8,0 1 0,0-1 0,1 0 0,-1 0 0,0 0 0,0 0 0,0 0 0,1 0 0,-1 0 0,0-1 0,0 1 0,0 0 0,0-1 0,0 1 0,0-1 0,1 1 0,-1-1 0,0 1 0,0-1 0,0 0 0,-1 1 0,3-3 1,15-12 87,-9 8-80,0 0 0,-1-1 0,0 1 0,0-2 0,-1 1-1,0-1 1,7-12 0,18-38 56,-23 40-45,-8 16-105,0 0 1,0 0 0,1 0-1,-1 0 1,1 0 0,3-3-1,-5 5-127,0 13 42,2 2 139,0 1 1,1-1-1,0 0 1,1 0-1,11 26 1,-14-36 29,1-1-1,-1 0 1,1 0-1,0 0 1,0 0 0,0 0-1,0 0 1,0 0 0,0-1-1,1 1 1,0-1 0,-1 0-1,1 0 1,0 0 0,0 0-1,0 0 1,6 2 0,-4-2 11,1-1 1,-1 0 0,1 0 0,-1 0-1,1-1 1,0 0 0,-1 0 0,1 0-1,-1-1 1,9-1 0,44-11 55,69-27 0,-105 33-25,-3 0-27,1-2 1,-2 0-1,1 0 1,26-20-1,-43 27-42,-1 1-1,1-1 0,0 0 1,-1 0-1,1 0 1,2-4-1,-3 5-2,0-1 0,0 0 0,0 1 0,1-1 0,-1 1 0,1-1 0,2-1-1,-4 2-84,1-5 41,-1 1 69,0-1 1,-1 0-1,1 0 0,-1 0 1,0 0-1,-1 0 0,1 1 1,-1-1-1,-4-8 1,5 11-33,-4-5-13,0 0 0,-1 0 1,-7-9-1,12 16 10,0-1 0,0 1 1,0 0-1,-1 0 0,1 0 1,0 0-1,-1 0 0,1 0 0,0 0 1,-1 0-1,1 0 0,-1 1 1,1-1-1,-1 0 0,1 1 0,-1 0 1,0-1-1,1 1 0,-1 0 1,0 0-1,1 0 0,-1 0 0,0 0 1,1 0-1,-1 0 0,0 0 1,-1 1-1,-4 3-37,0 0-1,0 0 1,0 1 0,1 0 0,0 0-1,0 0 1,0 1 0,0 0 0,1 0-1,0 0 1,0 1 0,-4 8 0,7-11 54,-1 0 0,1 0 0,0 1 0,0-1 0,1 1 0,-1-1 0,1 1 0,0 0 0,0 0 0,1 0 0,-1-1 0,1 1 0,0 0 0,1 0 0,-1 0 0,1 0 0,0 0 0,0-1 0,0 1 0,1 0 0,2 5 0,0-4 14,-1 0 1,2-1-1,-1 1 0,0-1 0,1 0 1,0 0-1,0-1 0,1 0 0,-1 0 1,11 6-1,5 1 349,39 14 0,-59-25-356,10 3 95,0 0 0,0 0 0,1-1 0,-1-1 0,1 0 0,-1-1 1,1 0-1,-1 0 0,1-2 0,-1 1 0,18-5 0,-5-1-649,28-11-1,18-12-5644,-69 30 6131,11-6-2350,-1 1-1,0-2 1,17-11 0,4-14-3932</inkml:trace>
</inkml:ink>
</file>

<file path=ppt/ink/ink3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8:29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1001 2496,'-12'0'5322,"30"0"-4125,0-2-1,1 1 1,-1-2-1,-1-1 1,1 0-1,0-1 1,16-7-1,-18 5-1001,-1-1 0,0 0 0,0-1 0,-1 0 0,-1-1 0,1-1 0,-1 0 0,-1-1 0,0-1 0,-1 1 0,0-2 0,14-22 0,28-63 218,46-118 0,-74 157-236,28-102-1,-47 137-27,0-1 0,-2 1 1,-1-1-1,-1 0 0,-2 0 0,-4-50 1,4 73-125,-1 0 1,1-1 0,-1 1-1,0 0 1,0 0 0,0 0 0,0 0-1,-1 0 1,1 0 0,-4-5-1,4 8-29,1-1 0,-1 1 0,1 0 0,0 0-1,-1-1 1,1 1 0,-1 0 0,1 0 0,-1 0 0,1-1-1,-1 1 1,1 0 0,-1 0 0,1 0 0,-1 0-1,1 0 1,-1 0 0,1 0 0,0 0 0,-1 0 0,1 0-1,-1 0 1,1 1 0,-1-1 0,1 0 0,-1 0-1,1 0 1,-1 0 0,1 1 0,0-1 0,-1 0 0,1 1-1,-1-1 1,1 0 0,0 1 0,-1-1 0,1 0-1,0 1 1,0-1 0,-1 1 0,1 0 0,-13 19-220,12-19 207,-15 34 38,1 1 0,-18 65-1,21-58 94,-4 12 55,3 2 1,-9 89-1,11 116 561,10-237-571,2 1-1,1-1 1,1 0 0,6 26 0,-9-49-102,1 0-1,-1 0 1,1 0-1,0 0 0,0 1 1,0-1-1,0-1 1,0 1-1,0 0 1,1 0-1,-1 0 1,1-1-1,-1 1 0,1-1 1,0 1-1,-1-1 1,4 2-1,-4-2-27,1-1-1,-1 1 1,1-1-1,-1 0 1,1 0 0,-1 1-1,1-1 1,-1 0-1,1 0 1,-1-1-1,0 1 1,1 0-1,-1 0 1,1-1-1,-1 1 1,1-1-1,-1 1 1,0-1 0,1 0-1,-1 1 1,0-1-1,0 0 1,1 0-1,-1 0 1,0 0-1,1-1 1,12-14 6,0 0 1,-1 0-1,-1-1 1,0-1-1,13-27 1,-8 13-46,23-50-305,-40 91-48,-4 24 339,-1 51 0,5-77 51,1 0 0,0-1 1,0 1-1,0 0 0,1-1 0,0 1 0,0-1 0,0 1 0,1-1 0,0 0 0,0 0 0,1 0 0,0 0 1,0-1-1,7 8 0,-8-10 28,0 0 1,1 0 0,0 0 0,-1 0-1,1 0 1,0-1 0,0 0-1,1 0 1,-1 0 0,0 0 0,1-1-1,-1 0 1,1 0 0,-1 0-1,1 0 1,0-1 0,-1 1 0,1-1-1,0-1 1,-1 1 0,1-1-1,-1 1 1,8-3 0,-10 2-46,-1 1 0,1 0 0,-1-1 1,1 0-1,-1 1 0,1-1 0,-1 0 1,1 0-1,-1 1 0,0-1 0,0 0 0,1 0 1,-1-1-1,0 1 0,0 0 0,0 0 1,0-1-1,0 1 0,-1 0 0,1-1 0,1-1 1,-2 0-5,1 1 1,-1 0 0,0 0 0,0-1 0,0 1-1,0 0 1,0-1 0,-1 1 0,1 0-1,-1 0 1,1-1 0,-1 1 0,-1-3-1,-2-2-12,1 0-1,-1 0 1,-1 0-1,0 0 0,0 1 1,0 0-1,-10-9 0,2 2 11,10 10-28,-1-1 0,1 1 1,-1 0-1,0 0 0,1 0 0,-1 0 0,-1 1 0,1 0 1,-7-3-1,-15-4-72,26 9 117,1 1-17,1 0-1,0 0 0,0 0 1,-1 0-1,1 0 1,0-1-1,0 1 0,0 0 1,0-1-1,3 1 1,38 4 244,0-2 0,0-2 0,60-5 0,-45 1-51,75-10 72,-64 4-384,-38 9-935,-30 0 853,-1 0 0,0 0 1,1 1-1,-1-1 0,0 0 1,1 0-1,-1 1 0,0-1 1,0 0-1,1 1 0,-1-1 0,0 0 1,0 1-1,0-1 0,1 0 1,-1 1-1,0-1 0,0 1 1,0-1-1,0 0 0,0 1 0,0-1 1,0 1-1,0-1 0,0 0 1,0 2-1,-1 3-2687,-11-20-9139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23:58:11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170 675 3488,'3'-28'6755,"-2"20"-4833,-1-1 1,0-17-1,0 23-1755,0 1 0,0 0 0,-1 0 0,1 0-1,-1 0 1,0-1 0,0 1 0,0 0 0,0 0 0,0 0 0,0 0 0,0 1 0,0-1 0,-1 0 0,1 0 0,-3-1-1,1 1-66,1 0 0,-1 0 0,1 0 0,-1 0 0,0 0 0,0 1-1,1 0 1,-1 0 0,0-1 0,0 2 0,-5-2 0,6 2-85,0 0 0,0 0 0,-1 0 1,1 1-1,0-1 0,0 1 0,0-1 0,0 1 1,-1 0-1,1 0 0,0 0 0,0 0 0,1 0 1,-1 0-1,0 0 0,0 1 0,-2 2 0,-4 3-8,1 1 1,0 0-1,0 0 0,1 1 0,0-1 0,0 1 0,1 1 0,0-1 0,1 1 0,0 0 0,-4 17 0,6-18-2,0 0 0,1 0-1,0 0 1,0 1 0,1-1-1,0 0 1,1 0-1,0 0 1,1 0 0,0 0-1,0 0 1,1 0 0,0-1-1,4 10 1,-2-8 58,1 0 0,0 0 0,1-1 0,0 1 0,0-1 0,16 14-1,-19-19-7,1 0 0,0-1-1,0 1 1,0-1-1,1 0 1,-1 0-1,1-1 1,-1 0-1,1 0 1,0 0-1,0 0 1,0-1 0,0 0-1,11 0 1,2-2 61,1-1 0,-1-1 1,21-6-1,-8 2-27,-5 2 51,0-3 0,0 0 0,0-1-1,38-21 1,-58 27-85,-1 0-1,0-1 1,0 0-1,0 0 1,-1-1-1,1 0 1,-1 1-1,0-2 1,-1 1 0,1-1-1,-1 1 1,4-8-1,-7 11-50,-1 1-1,1-1 1,-1 1-1,1-1 1,-1 1-1,0-1 1,0 1-1,0-1 1,0 1-1,0-1 0,0 1 1,-1-3-1,1 3-13,0 0-1,0 1 0,-1-1 0,1 0 1,0 1-1,0-1 0,-1 0 0,1 1 1,0-1-1,-1 1 0,1-1 0,0 1 1,-1-1-1,1 1 0,-1-1 0,1 1 1,-1-1-1,1 1 0,-1 0 0,0-1 1,1 1-1,-1 0 0,1-1 0,-1 1 1,0 0-1,1 0 0,-1-1 0,0 1 1,-1 0-1,-2 1-42,-1 0 0,0 0 0,0 0 0,0 0 0,1 1 0,-1 0 0,1 0 0,0 0 0,-1 1 0,1-1 1,0 1-1,0 0 0,1 0 0,-1 1 0,0-1 0,-5 8 0,6-8 48,1 0 1,-1 1 0,1-1-1,0 0 1,-1 1 0,1 0-1,1 0 1,-1-1-1,1 1 1,-1 0 0,1 0-1,0 0 1,1 0 0,-1 1-1,1-1 1,0 0-1,0 0 1,0 0 0,0 0-1,2 6 1,-1-6 30,2 1-1,-1-2 1,0 1 0,1 0-1,-1 0 1,1-1 0,0 1-1,0-1 1,1 0 0,-1 0-1,1 0 1,6 3 0,2 2 120,0-2 1,25 11-1,-29-14-72,0 0-1,0 0 0,0-1 1,1 0-1,-1 0 0,1-1 1,-1 0-1,1-1 0,-1 0 1,1 0-1,9-2 0,-12 1-34,0 0-1,0 0 0,0-1 0,0 0 1,0 0-1,-1-1 0,1 1 0,7-6 1,-11 6-10,1 0 0,-1 0 0,0 0 0,0 0 0,0-1 0,0 1 0,0 0 0,0-1 0,-1 0 0,1 0 0,-1 1 0,1-1 0,-1 0 0,0 0 0,-1 0 0,1 0 0,0 0 0,0-5 0,-1 3-24,0 0 0,0 1 0,-1-1 0,0 1-1,1-1 1,-1 1 0,-1-1 0,1 1 0,-1-1 0,0 1-1,0 0 1,0 0 0,0 0 0,-1 0 0,-3-5 0,0 3-8,0 0 0,0 0 0,0 0 0,0 1 0,-1 0 0,0 0 0,-14-7 0,9 7-116,0 2 1,0-1-1,0 1 1,-1 1-1,1 0 0,-1 1 1,1 0-1,-14 1 1,48 8 214,10-5-95,0-1 0,1-1 0,-1-2 0,59-9 0,76-26 209,-100 19-184,80-9 0,-89 18-21,-58 8-3,0 0 0,0 0 1,0 1-1,0-1 0,1 0 0,-1 0 0,0 1 1,0-1-1,0 0 0,0 0 0,0 1 1,0-1-1,0 0 0,1 0 0,-1 1 0,0-1 1,0 0-1,0 1 0,0-1 0,0 0 1,0 0-1,0 1 0,-1-1 0,1 0 0,0 1 1,0-1-1,0 0 0,0 0 0,0 1 1,0-1-1,0 0 0,-1 0 0,1 1 0,0-1 1,0 0-1,-4 5 2,1 0 0,0 0 0,-1 0 0,0-1 0,0 1 0,-9 6 0,-34 22 44,31-22 26,-19 15 0,35-26-73,-12 10-12,2 1 0,-16 18 0,24-27 9,0 1-1,0-1 0,0 1 1,0 0-1,1 0 1,-1 0-1,1 0 1,0 0-1,0 0 1,0 0-1,0 0 1,0 0-1,1 0 1,0 1-1,-1-1 1,1 0-1,1 0 0,-1 6 1,1-7 12,0-1 1,0 1-1,-1-1 1,1 1-1,0-1 1,0 1-1,1-1 1,-1 0-1,0 0 0,0 1 1,1-1-1,-1 0 1,0 0-1,1 0 1,-1 0-1,1 0 1,0-1-1,-1 1 0,3 0 1,1 1 31,0 0 1,0-1-1,0 0 1,11 1-1,2-1 48,0-1-1,0 0 0,0-2 1,0 0-1,-1-1 0,23-6 1,-30 6-47,-1 0 0,-1-1 0,1 0-1,0 0 1,-1-1 0,0 0 0,0 0 0,0-1 0,-1 0 0,0 0 0,0-1 0,0 0 0,9-13 0,-15 18-39,1-1 1,-1 1-1,1-1 1,-1 0 0,0 0-1,0 0 1,0 0-1,-1 0 1,1 0-1,-1 0 1,1 0-1,-1 0 1,0 0-1,0 0 1,0 0-1,-1 0 1,1 0-1,-1 0 1,0 0-1,0 0 1,0 1 0,0-1-1,0 0 1,0 0-1,-1 1 1,-2-4-1,1 1-16,-1 1-1,1-1 1,-1 1-1,-1 0 0,1 0 1,0 1-1,-1-1 1,0 1-1,0 0 1,0 0-1,0 0 1,0 1-1,-8-2 1,-7-3-50,0 2 0,-1 1 0,1 0 0,-23 0 0,31 2 124,23 1 42,39 0-155,84-11 0,-108 8-25,0 1 0,0 2 0,48 2 0,-70 0 77,-1-1 0,0 1 0,1 0 0,-1 0-1,0 0 1,1 0 0,-1 0 0,0 1 0,0 0 0,0-1 0,0 1-1,0 0 1,-1 1 0,1-1 0,0 0 0,-1 1 0,0-1-1,0 1 1,1 0 0,-2 0 0,1 0 0,0 0 0,-1 0-1,3 7 1,0 0-4,-2 1 0,1 0 0,-1 1 0,-1-1 0,0 0 0,-1 14 0,6 47 35,-6-67-2,1 1 0,0-1 1,0 0-1,0 0 0,1 0 0,0 0 0,3 6 0,-5-9-32,1-1-1,0 1 1,0-1 0,0 0-1,0 0 1,0 1 0,1-1 0,-1 0-1,0 0 1,1 0 0,-1 0-1,0 0 1,1 0 0,-1-1-1,1 1 1,-1 0 0,1-1-1,0 1 1,-1-1 0,1 0-1,0 1 1,-1-1 0,1 0-1,0 0 1,-1 0 0,1 0 0,2-1-1,52-8 218,64-19 0,52-27-154,-144 45-76,40-23 0,16-6-14,-83 38 25,15-5 46,-16 6-39,1 0 0,-1 0 0,0 0 0,1 0 0,-1 0 0,0-1 0,0 1 0,1 0 0,-1 0 0,0 0 0,0 0 0,1 0 0,-1-1 0,0 1 0,0 0 0,1 0 0,-1 0 0,0-1-1,0 1 1,0 0 0,0 0 0,1-1 0,-1 1 0,0 0 0,0 0 0,0-1 0,0 1 0,0 0 0,0-1 0,0 1 0,0 0 0,0 0 0,0-1 0,0 1 0,0 0 0,0-1 0,0 1 0,0 0 0,0 0 0,0-1 0,0 1 0,0-1 0,-3 2-51,1-1 0,0 0 0,-1 1 0,1 0 0,0 0 0,-1-1 0,1 1 0,0 1 0,-2 0 0,-30 22-335,-10 7 312,-1-6 15,-30 18 43,74-42 4,-1-1 0,1 1 1,0 0-1,0 0 0,0 0 1,0 1-1,-1-1 0,2 0 1,-1 0-1,0 0 0,0 1 0,0-1 1,1 1-1,-1-1 0,0 0 1,1 1-1,-1-1 0,1 1 1,0-1-1,-1 1 0,1 2 0,0-3 5,1 0-1,-1 0 1,0 1-1,1-1 1,-1 0-1,1 0 1,-1-1-1,1 1 1,-1 0-1,1 0 1,0 0-1,-1 0 1,1 0-1,0 0 1,0-1-1,-1 1 1,1 0-1,0-1 1,0 1-1,0-1 1,0 1-1,0-1 1,0 1-1,0-1 1,0 0-1,0 1 1,0-1-1,0 0 0,0 0 1,1 0-1,1 0 1,5 1 27,0-1 1,0-1-1,-1 0 1,1 0-1,0 0 1,0-1-1,0 0 1,-1-1-1,1 1 1,-1-1-1,1-1 1,-1 0-1,-1 0 1,1 0-1,11-10 0,-6 4-49,0-1-1,-1 0 0,0-1 0,-1 0 0,-1-1 0,0 0 0,9-17 0,0-6-46,25-77 1,1-43-337,-28 96 259,-10 37 154,-1-1 0,-2 1-1,0-1 1,-1 0 0,-2 0 0,-4-46 0,3 62-23,-1 0 1,0 1-1,-5-14 0,6 19-18,0 0 0,1 0 0,-1 0 0,0 0 0,0 0 0,0 1 0,0-1 0,-1 0 0,1 1 0,0-1-1,-1 1 1,1-1 0,-1 1 0,1 0 0,-1 0 0,0 0 0,0 0 0,1 0 0,-4-1 0,4 2 3,0 0 0,0 0 0,0 0 0,0 0 0,0 0 0,0 0 0,1 1 0,-1-1 0,0 0 0,0 1 1,0-1-1,0 1 0,0-1 0,1 1 0,-1-1 0,0 1 0,0 0 0,1-1 0,-1 1 0,1 0 0,-1-1 1,0 1-1,1 0 0,-1 1 0,-12 23-156,11-20 129,-9 20 10,2 0 0,-8 38 0,-5 52 391,6 17-135,10-69-80,3-34-106,1 0 0,4 46 1,-1-60 86,2 0 0,-1 1 0,2-1 0,0-1 0,1 1 0,10 22 0,-14-35-70,0 1 0,1 0 0,0-1 0,-1 1 1,1-1-1,0 1 0,0-1 0,1 0 0,-1 0 0,0 0 0,1 0 0,-1 0 0,1-1 0,0 1 0,-1-1 0,5 2 0,-2-2 5,-1 0 0,0 0 0,1 0 1,-1-1-1,0 0 0,1 0 0,-1 0 0,0 0 0,1-1 0,5-1 0,3-2 23,0 0 1,0-1-1,-1 0 0,0-1 0,0-1 1,16-11-1,41-36-58,-12 8-7,-22 15-148,-29 39-59,17 55 64,-20-57 163,4 11 100,1 0-1,0-1 1,1 0 0,1-1-1,17 21 1,-25-35-76,-1 1 0,1-1 0,0 1 1,0-1-1,0 0 0,0 0 0,0 0 1,0 0-1,0 0 0,0 0 0,0-1 1,1 1-1,-1-1 0,0 1 1,0-1-1,1 0 0,-1 0 0,0 0 1,1 0-1,-1 0 0,0-1 0,0 1 1,1-1-1,2-1 0,4-1 28,-1 0-1,0-1 1,0 0 0,14-9-1,-4-1-36,-1 1 0,15-18 0,-14 13-178,23-16 0,-40 33 140,-1 1 1,0 0-1,1-1 1,-1 1-1,1-1 1,-1 1-1,1 0 1,-1-1-1,1 1 1,-1 0-1,1 0 1,-1-1-1,1 1 1,-1 0-1,1 0 1,0 0-1,-1 0 1,1 0-1,-1 0 1,1 0-1,0 0 1,-1 0 0,1 0-1,-1 0 1,1 0-1,-1 0 1,1 0-1,0 0 1,-1 1-1,1-1 1,-1 0-1,1 0 1,-1 1-1,1-1 1,-1 0-1,1 1 1,-1-1-1,1 0 1,-1 1-1,0-1 1,1 1-1,-1-1 1,0 1-1,1-1 1,-1 1 0,0-1-1,0 1 1,1-1-1,-1 1 1,0-1-1,0 1 1,0 0-1,0-1 1,0 1-1,1 0 1,0 6-9,-1 0 1,1 0 0,-1 12-1,0-13-30,-4 74 31,4-78 283,4-9 0,2-6-293,1 1 1,1 0-1,0 0 0,0 1 0,1 0 0,1 0 1,0 1-1,0 1 0,13-10 0,-13 12-14,-1 1 0,19-9 0,-23 14 19,-1-1 0,0 0 1,1 1-1,-1 0 1,0 0-1,1 0 1,0 1-1,-1 0 0,9 0 1,-12 0 9,0 0 1,0 0 0,0 0-1,0 1 1,0-1-1,0 0 1,0 1-1,0-1 1,0 0-1,0 1 1,-1-1 0,1 1-1,0 0 1,0-1-1,0 1 1,-1 0-1,1 0 1,0-1 0,-1 1-1,1 0 1,0 0-1,-1 0 1,1 0-1,-1 0 1,1 0-1,-1 0 1,0-1 0,1 1-1,-1 0 1,0 1-1,0-1 1,0 0-1,0 0 1,0 0 0,0 1-1,0 5-26,-1 1 1,0-1-1,0 1 0,-4 8 1,-1 14-95,6-27 129,0-1 1,0 0-1,1 1 1,-1-1-1,0 0 1,1 0-1,-1 1 1,1-1-1,1 3 1,-2-4-4,1-1 1,0 1-1,-1 0 1,1 0-1,0-1 1,-1 1-1,1 0 1,0-1-1,0 1 1,0-1 0,-1 1-1,1-1 1,0 1-1,0-1 1,0 1-1,0-1 1,0 0-1,0 0 1,0 1-1,0-1 1,0 0-1,0 0 1,0 0-1,1 0 1,20-1 39,-1-1 1,1 0-1,-1-2 1,32-9 0,-13 0-52,51-25 0,-65 26 61,-2-2 0,42-30 0,-61 39 3,-6 3-113,1 2 47,-1 1 1,1-1-1,-1 0 0,1 0 0,-1 0 1,1 1-1,-1-1 0,1 0 0,0 0 1,-1 1-1,1-1 0,-1 0 0,1 1 1,0-1-1,-1 0 0,1 1 0,0-1 1,0 1-1,-1 0 0,-10 13-258,0-1-1,-15 15 1,-10 11 205,31-33 118,-25 37-107,27-40 92,1 1 0,1 0 0,-1-1 0,0 1 0,1 0 1,0 0-1,0 0 0,0 0 0,0 0 0,0 4 1,2-7-20,-1-1 1,1 0-1,-1 0 1,0 0-1,1 1 1,-1-1-1,0 0 1,1 0-1,-1 0 1,1 0-1,-1 0 1,1 0-1,-1 0 1,0 0 0,1 0-1,-1 0 1,1 0-1,-1 0 1,0 0-1,1-1 1,0 1 13,2 0-13,0-1 0,0 0 0,0 0 0,0 0 1,0-1-1,-1 1 0,1-1 0,0 1 0,-1-1 0,1 0 1,3-4-1,25-28-92,-10 9-31,-10 11 9,-9 12 13,0-1 1,-1 1-1,1 0 0,0 0 1,0 0-1,3-2 1,-4 4-181,-1 1-132,7 20 316,13 29 1,-20-49 89,1 1 0,-1-1-1,1 0 1,0 1 0,0-1 0,-1 0 0,1 1-1,0-1 1,0 0 0,0 0 0,0 0 0,1 0 0,-1 0-1,0 0 1,0 0 0,1 0 0,-1 0 0,0-1 0,1 1-1,-1-1 1,1 1 0,-1-1 0,0 1 0,1-1-1,-1 0 1,1 1 0,0-1 0,-1 0 0,1 0 0,-1 0-1,1-1 1,-1 1 0,1 0 0,-1 0 0,1-1-1,-1 1 1,3-2 0,4-2 23,0 0-1,1-1 0,-2-1 1,1 1-1,8-8 0,0-1-129,10-6 18,-2-1 0,0-1 0,34-43 1,50-84 125,-80 108-52,99-155 76,-105 157 1,-2-1-1,-1-1 1,15-51 0,-28 72-119,-2 9 82,0-1 0,-1 0 0,0 0 0,-1-1 0,0 1 0,-1 0-1,0-24 1,-1 36-58,0-1 1,0 1-1,0-1 0,0 1 0,0-1 1,0 1-1,0-1 0,-1 1 0,1-1 1,0 1-1,0-1 0,0 1 0,0-1 1,-1 1-1,1-1 0,0 1 0,-1-1 1,1 1-1,0 0 0,-1-1 0,1 1 1,0-1-1,-1 1 0,1 0 0,-1-1 1,1 1-1,-1 0 0,0 0 6,0 0 1,1 0-1,-1 0 0,0 0 1,0 0-1,1 1 0,-1-1 1,0 0-1,1 1 0,-1-1 1,0 0-1,1 1 0,-1-1 0,1 1 1,-1-1-1,0 2 0,-6 5 3,2-1-1,-8 13 1,9-14 0,-30 41 73,-68 103 218,90-129-230,1 1-1,1 1 0,1 0 0,1 1 0,-8 35 1,8-21-30,2 0 1,2 1 0,0 48-1,5-67-23,1 0 0,0 0 0,1 0 0,1 0 0,1 0 0,1-1 0,0 0 0,13 25 0,-13-33 36,0 0-1,1 0 1,0 0-1,1-1 1,0-1-1,0 1 1,1-1-1,0 0 1,1-1-1,11 7 1,-3-1 79,-15-11-75,1 1 0,-1-1 0,0 0 0,0 0 0,1 0 0,0-1 0,-1 1 0,1-1 0,0 0 0,5 1 0,-3-1-17,-1 0 0,1 0 1,0-1-1,-1 1 1,1-1-1,-1-1 1,1 1-1,0-1 1,-1 0-1,1 0 1,-1-1-1,0 1 1,1-1-1,-1 0 1,0-1-1,0 1 0,0-1 1,-1 0-1,8-6 1,-7 5 9,0 0 0,0 0 0,-1-1 0,0 0 0,0 0 0,0 0 0,0 0 1,-1 0-1,1-1 0,3-11 0,-2 4 50,4-24 0,-9 34-105,1-1 0,-1 0 0,0 1 0,0-1 0,0 0 0,0 1 0,-1-1-1,1 0 1,-1 1 0,0-1 0,-2-6 0,2 10 7,1 0 0,0-1-1,0 1 1,0 0 0,0-1-1,0 1 1,0 0 0,-1-1 0,1 1-1,0 0 1,0 0 0,0-1-1,-1 1 1,1 0 0,0 0 0,0-1-1,-1 1 1,1 0 0,0 0 0,0 0-1,-1-1 1,1 1 0,0 0-1,-1 0 1,1 0 0,0 0 0,-1 0-1,1 0 1,0 0 0,-1 0-1,1 0 1,-1 0 0,1 0-7,-1 1 1,1-1-1,-1 0 0,0 1 1,1-1-1,-1 1 1,1 0-1,-1-1 1,1 1-1,0-1 0,-1 1 1,1 0-1,0-1 1,-1 2-1,-9 30-367,9-26 302,-8 56 91,8-56 11,0 1-1,1-1 1,0 0-1,0 0 1,0 0 0,1 0-1,0 1 1,0-1-1,1 0 1,0 0-1,2 6 1,-3-9 15,0-1 0,0 0 0,0 1 0,0-1 0,1 0 0,-1 0 0,1 0 0,-1 0 0,1 0 0,0 0 0,0 0 0,-1-1 0,1 1 0,0 0 0,1-1 0,-1 0 0,0 1 0,0-1 0,1 0 0,-1 0 0,0-1 0,1 1 0,-1 0 0,1-1 0,-1 1 0,1-1 0,-1 0 0,1 0 0,4 0 0,8-4 85,1 0 0,-1-1 1,0-1-1,-1 0 0,1-1 0,24-17 1,14-10-64,46-28-22,-86 54-22,18-16 0,-2 2-97,-28 21 29,3 8-133,-2-2 194,0-1 0,0 1 0,0 1 0,-1-1 1,0 0-1,0 0 0,0 0 0,-1 1 1,0-1-1,0 0 0,0 1 0,0-1 0,-1 0 1,-2 8-1,2-7 32,-1 0 1,0-1-1,0 1 1,0 0-1,-1-1 1,0 0-1,0 1 1,0-1-1,0 0 0,-1-1 1,0 1-1,-8 6 1,11-9-24,-1-1-1,0 0 1,0 0 0,0 0-1,0 0 1,0 0 0,-4 1 0,-2 1 166,1 1 24,-2 0-226,96-3-60,102-3-273,-173 1-67,1 0-1247,0-1 0,31-6-1,-41 5-1585,-21 2-7717,12 1 11480,-27 3-4996</inkml:trace>
</inkml:ink>
</file>

<file path=ppt/ink/ink3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8:29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45 109 9216,'-41'-17'3424,"38"17"-2656,6 0-224,7 0 544,11 0-704,6 0 2111,10-3-1407,7-6 224,20-2-768,17-6-576,4 1 0,1 4 32,-6 0 32,-7 9-3808,-12-2 2049,-6 2-6273</inkml:trace>
</inkml:ink>
</file>

<file path=ppt/ink/ink3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8:51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1071 5056,'-11'-5'1612,"11"5"-1543,0 0 0,0 0 0,0 0 0,0 0 0,0-1 0,0 1 0,0 0 0,0 0 0,0 0 0,0 0 0,0 0 0,0 0 0,0 0 0,0 0 0,0-1 0,0 1 0,0 0 0,0 0 0,0 0 0,0 0 0,0 0 0,0 0 0,0 0 0,0-1 0,0 1 0,0 0 0,0 0 0,0 0 0,0 0 0,0 0 0,0 0 0,0 0 0,0 0 0,0-1 0,0 1 0,0 0 0,0 0 0,1 0 0,-1 0 0,0 0 0,0 0 0,0 0 0,0 0 0,0 0 0,0 0 0,25-8 3363,-9 5-2766,1-1-1,0 0 1,-1-1 0,0-1-1,0-1 1,-1 0-1,0-1 1,0-1-1,20-15 1,72-72 491,-86 75-752,-2-1 1,31-46-1,-35 46-292,-8 13-125,-1-1 0,0 0 0,5-13-1,-3 7-229,-6 15 122,-1 5 15,-7 29 28,-36 99 507,17-58 127,21-59-465,-1 0 0,2 1 0,0-1-1,1 1 1,0-1 0,1 1 0,1 0 0,3 23 0,-3-37-66,0 0 0,1 0 0,-1 0 1,1 0-1,-1 0 0,1 0 1,0 0-1,0 0 0,0-1 0,0 1 1,0 0-1,0 0 0,0-1 0,1 1 1,-1-1-1,0 1 0,1-1 1,-1 0-1,1 1 0,0-1 0,-1 0 1,1 0-1,0 0 0,0 0 1,0-1-1,0 1 0,0 0 0,0-1 1,0 1-1,0-1 0,0 0 0,0 0 1,0 0-1,0 0 0,0 0 1,0 0-1,0 0 0,0-1 0,0 1 1,3-1-1,19-9 123,0-1 0,-1-1 0,40-28 0,-32 20-89,10-8 54,-1-2-1,67-67 1,-102 92-68,0 0-48,0 0 0,0 0 1,12-8-1,-17 13 6,1-1 0,0 1 0,0-1 0,-1 1 0,1-1 0,0 1 1,-1 0-1,1-1 0,0 1 0,0 0 0,0 0 0,0 0 0,-1-1 0,1 1 0,0 0 0,0 0 0,0 0 0,0 0 0,-1 0 0,1 0 0,0 1 0,0-1 0,0 0 0,0 0 1,-1 1-1,1-1 0,0 0 0,0 1 0,-1-1 0,1 1 0,0-1 0,-1 1 0,1-1 0,0 1 0,-1-1 0,1 1 0,-1 0 0,1-1 0,-1 1 0,1 0 0,-1-1 0,1 2 1,2 8 28,0-1 1,0 1 0,-1 0 0,0 1-1,-1-1 1,0 0 0,-1 0 0,-1 20 0,-4 80 739,5-110-769,1 0-1,-1 0 1,0 1 0,0-1 0,0 0 0,0 0-1,0 0 1,0 0 0,0 0 0,0 0 0,0 0-1,0 0 1,1 0 0,-1 1 0,0-1 0,0 0-1,0 0 1,0 0 0,0 0 0,0 0 0,1 0-1,-1 0 1,0 0 0,0 0 0,0 0 0,0 0-1,0 0 1,0 0 0,1 0 0,-1 0-1,0 0 1,0 0 0,0 0 0,0 0 0,0 0-1,0 0 1,1 0 0,-1 0 0,0-1 0,0 1-1,0 0 1,0 0 0,0 0 0,0 0 0,0 0-1,0 0 1,1 0 0,-1 0 0,0 0 0,0-1-1,0 1 1,11-11 65,19-24 0,-13 14 12,-13 16-68,64-69-92,-59 66 40,0 0 0,1 1-1,-1 0 1,1 0-1,1 2 1,15-8 0,-23 12 28,-1 0 1,1 0 0,-1 0-1,1 0 1,-1 1 0,1-1 0,0 1-1,-1 0 1,1-1 0,0 1-1,-1 1 1,1-1 0,0 0 0,-1 1-1,1-1 1,-1 1 0,1 0 0,-1 0-1,1 0 1,-1 0 0,1 0-1,-1 0 1,3 3 0,-2-1-5,0 0 0,0 0 1,0 0-1,-1 1 0,1-1 0,-1 1 1,0-1-1,0 1 0,0 0 0,0 0 0,-1 0 1,0 0-1,2 7 0,-1 2 40,1-1-1,0-1 0,1 1 1,0 0-1,1-1 0,10 17 1,-13-25-16,0 0 1,0 0-1,0 0 1,1-1-1,-1 1 1,1-1 0,-1 0-1,1 0 1,0 0-1,0 0 1,0 0-1,0 0 1,0-1-1,0 1 1,0-1-1,1 0 1,-1 0-1,1 0 1,-1-1-1,0 1 1,1-1-1,-1 0 1,1 0-1,-1 0 1,1 0-1,-1 0 1,6-2 0,2-1 27,0 0 1,0-1 0,0 0-1,0-1 1,-1 0 0,1 0 0,-1-1-1,-1-1 1,1 0 0,-1 0-1,0-1 1,-1 0 0,0 0 0,0-1-1,9-13 1,-3-1-35,0 0 1,-2-1-1,0 0 1,-2-1-1,12-42 0,21-73-36,66-257 109,-92 328-143,-9 40-64,-2-1 0,0 0-1,2-47 1,-16 119-274,-9 49 188,-11 75 279,19-52-78,5 129 0,5-214 69,9 51-1,-7-66-40,0-1-1,1 0 1,0 0 0,1 0-1,0-1 1,8 13 0,-7-18 7,-1 0 1,1 0-1,0-1 0,0 0 1,1 0-1,-1 0 0,1-1 1,1 0-1,-1 0 0,1-1 1,-1 0-1,1-1 0,1 1 1,-1-2-1,0 1 0,1-1 1,-1 0-1,1-1 0,0 0 1,-1 0-1,1-1 0,0 0 1,12-2-1,-4 0 79,0-1 0,-1-1 0,1 0 0,26-12 0,-39 14-90,0 0-1,0 0 1,0-1 0,0 1 0,0-1 0,-1 0-1,1 0 1,-1 0 0,0 0 0,0 0 0,0-1-1,-1 1 1,1-1 0,-1 0 0,0 0 0,0 0-1,0 0 1,0 0 0,-1 0 0,1-1 0,-1 1 0,0 0-1,0-6 1,-1 2-16,0-1 0,0 1-1,-1 0 1,0 0 0,-1 0-1,1 1 1,-5-12 0,4 13-3,-1 0 1,1 1 0,-1-1-1,0 1 1,0 0-1,-1 0 1,1 0-1,-1 0 1,-1 0-1,-6-5 1,10 9 0,-1-1 0,0 1 0,0 0 0,1 0 0,-1 0 0,0 1 0,0-1 0,0 0 0,0 1 0,0-1 0,-1 1 0,1 0 0,0-1 0,0 1 0,0 0 0,0 0 0,0 1 0,0-1 0,0 0 0,0 1 0,-1-1 0,1 1 0,0 0 0,1-1 0,-1 1 0,0 0 0,0 0 0,0 1 0,0-1 0,1 0 0,-1 0 0,0 1 0,-1 1 0,-1 1-11,0 1 0,0 0 0,0-1 0,0 2 0,1-1 0,0 0 0,0 1 0,0-1 0,1 1 0,-3 8 0,4-8 13,0 0 0,0-1 0,1 1 0,-1 0-1,1 0 1,1 0 0,-1 0 0,1 0 0,0 0-1,1 0 1,-1 0 0,1-1 0,0 1 0,1-1 0,-1 1-1,1-1 1,0 0 0,0 0 0,1 0 0,7 8 0,5 3 43,0-1 0,1 0 1,0-1-1,24 14 1,-35-24-4,0 0 0,1 0 0,-1-1 0,1 0 0,-1 0 0,1-1 0,0 0 0,0 0 0,0 0 0,0-1 0,0 0-1,0-1 1,0 0 0,0 0 0,1 0 0,-1-1 0,0 0 0,0 0 0,0-1 0,0 1 0,0-2 0,-1 1 0,1-1 0,-1 0 0,10-6 0,-1 0-14,0-2-1,-1 0 0,23-21 0,33-45-102,-58 62 217,10-20-1,-6 11-52,-3-2-234,-13 26 151,0 0 0,0 0 0,0 0 0,0 0 0,0 0 0,0-1 0,0 1 0,1 0 0,-1 0 0,0 0 0,0 0 0,0 0 0,0 0 0,0 0 0,0-1 0,0 1 0,0 0 0,1 0 0,-1 0-1,0 0 1,0 0 0,0 0 0,0 0 0,0 0 0,0 0 0,1 0 0,-1 0 0,0 0 0,0 0 0,0 0 0,0 0 0,0 0 0,1 0 0,-1 0 0,0 0 0,0 0 0,0 0 0,0 0 0,0 0 0,1 0 0,-1 0 0,0 0 0,7 7-146,4 9-23,-8-9 169,-1 0-1,0 0 1,1 8 0,6 16 10,8 19 1,-8-22 0,20 43 0,-25-63-6,1-1-1,-1 1 1,1-1-1,1 0 1,-1 0 0,1 0-1,0-1 1,1 0 0,12 9-1,-15-13 6,-1 0-1,1 0 1,0 0-1,0 0 0,0-1 1,0 0-1,0 0 1,0 0-1,0 0 1,8 0-1,-4-2 17,0 1 0,0-1 0,0 0 0,0 0 0,8-3 0,3-2 26,-1-1 0,0-1 0,30-18 0,-31 16-41,4-1 51,-2-2 0,32-25 0,-29 20-75,37-23 0,-39 28 30,0-1 1,29-27-1,-44 35 25,-9 6-35,-10 5-60,-1 4 32,0 0 1,0 1 0,0 1-1,1 0 1,1 1 0,-20 23-1,25-26 27,1-2 18,1 0 0,-8 12 0,13-16-23,-1 0 0,1 0-1,-1 0 1,1 0 0,0 0 0,0 1 0,0-1-1,1 0 1,-1 1 0,0 5 0,1-5 23,0-1-1,1 1 1,-1-1 0,1 0-1,-1 1 1,1-1 0,0 0-1,2 5 1,-3-7-15,1-1 0,-1 1-1,0 0 1,1-1 0,-1 1 0,1-1-1,-1 1 1,1-1 0,0 1 0,-1-1-1,1 1 1,-1-1 0,1 1 0,0-1-1,-1 0 1,1 1 0,0-1 0,0 0-1,0 1 9,1-1-1,-1 0 0,0 0 0,0 0 1,0-1-1,0 1 0,1 0 1,-1 0-1,0-1 0,0 1 0,0 0 1,0-1-1,0 0 0,0 1 1,2-2-1,5-3 19,0 0 1,0 0-1,0-1 1,-1 0-1,0-1 1,0 1-1,-1-1 1,0-1-1,9-12 0,-10 12-45,17-27-132,-18 31 114,-3 4-85,2 12-54,-2-2 184,1 0 0,1-1 0,0 1-1,0-1 1,0 0 0,1 1 0,1-2-1,0 1 1,0 0 0,0-1-1,1 0 1,10 10 0,-12-15 4,0-1 0,0 1 1,0 0-1,1-1 0,-1 0 1,1 0-1,-1 0 0,1-1 1,0 1-1,0-1 0,0-1 1,0 1-1,0 0 0,-1-1 1,1 0-1,0 0 0,0-1 1,7-1-1,9-2-17,1 0-1,34-14 1,-53 17-8,188-71 109,-132 43-16,-43 20-140,0 0 0,19-6 0,-33 15-9,-3 8-32,-2-1 104,1 0 0,-2 1 0,1-1 0,-1 0 0,-5 6 0,4-5-28,0 1 0,1-1 0,-6 13 0,8-14 23,-2 5-5,0 0 0,1 0 0,-2 17 0,4-26 5,1 0 0,0 0 1,0 0-1,0 0 0,0 0 1,1 0-1,-1 0 1,1 0-1,0 0 0,0 0 1,0 0-1,0 0 1,0 0-1,0 0 0,1-1 1,0 1-1,-1-1 0,5 5 1,-5-6-5,-1-1 1,1 1 0,0-1-1,0 1 1,0-1 0,0 1-1,0-1 1,-1 1 0,1-1-1,0 0 1,0 0 0,0 1-1,0-1 1,0 0-1,0 0 1,0 0 0,0 0-1,0 0 1,0 0 0,2-1-1,18-6-35,-17 5 48,86-42 132,-18 8-171,-12 10 40,84-43 48,-128 60-56,0-1 1,-1-1-1,0 0 1,-1-1-1,-1-1 1,20-22-1,-20 18-16,-1-1-1,-1 0 0,-1 0 1,16-39-1,17-82-91,-26 77 72,9-49 86,-3 13-19,-17 86 14,-5 10-52,-1 0-1,1 1 1,0-1-1,0 0 1,-1 0-1,1 1 1,-1-1-1,1 0 1,-1 0 0,0 0-1,0 0 1,0 0-1,0-2 1,0 4-2,0 0 0,0 0 0,0-1 1,0 1-1,0 0 0,0 0 0,0 0 0,0 0 1,0-1-1,0 1 0,0 0 0,0 0 0,0 0 0,-1 0 1,1-1-1,0 1 0,0 0 0,0 0 0,0 0 1,0 0-1,0 0 0,0 0 0,-1 0 0,1-1 1,0 1-1,0 0 0,0 0 0,0 0 0,0 0 1,-1 0-1,1 0 0,0 0 0,0 0 0,0 0 1,0 0-1,-1 0 0,1 0 0,0 0 0,0 0 0,0 0 1,0 0-1,-1 0 0,1 0 0,0 0 0,0 0 1,0 0-1,0 0 0,-1 0 0,1 0 0,0 0 1,0 1-1,0-1 0,0 0 0,0 0 0,-1 0 0,-4 8-81,1 3 50,1 1 0,-2 15 1,-1 8 69,-3 7 150,-5 68 1,7 46 125,6-125-201,2-1-1,2 1 0,9 49 1,-9-67-68,-2-4 3,1 1 0,1 0-1,0-1 1,0 1 0,0-1-1,1 0 1,8 13 0,-10-21-36,-1 1-1,1-1 1,0 1 0,-1-1 0,1 1 0,0-1-1,0 0 1,0 0 0,0 0 0,0 0 0,0 0-1,0-1 1,1 1 0,-1-1 0,0 1 0,0-1-1,1 0 1,-1 0 0,0 0 0,0 0 0,1 0-1,-1 0 1,0-1 0,4 0 0,3-1 6,0-1 0,0 1-1,-1-1 1,1-1 0,9-5 0,87-46 49,-78 39 26,-23 13-118,0 0 1,1 1-1,-1-1 1,7-2-1,-11 5 25,1 0 1,-1 0-1,0 0 0,0 0 0,0 0 1,0 0-1,0 0 0,0 0 0,0 0 1,0 0-1,0 0 0,0 0 1,0 0-1,0 0 0,0 0 0,1 0 1,-1 0-1,0 0 0,0 0 0,0 0 1,0 0-1,0 0 0,0 0 0,0 0 1,0 0-1,0 0 0,0 0 1,0 0-1,0 0 0,1 0 0,-1 0 1,0 0-1,0 0 0,0 0 0,0 0 1,0 0-1,0 0 0,0 1 0,0-1 1,0 0-1,0 0 0,0 0 0,0 0 1,0 0-1,0 0 0,0 0 1,0 0-1,0 0 0,0 0 0,0 0 1,0 0-1,0 0 0,0 1 0,0-1 1,0 0-1,0 0 0,-2 7-124,-7 8-17,4-8 138,1 0-1,0 1 1,1-1-1,-1 1 1,1 0 0,1 0-1,0 0 1,-3 15-1,5-20 14,0 0 1,0 0-1,0 0 1,0 0-1,0 0 1,1 0-1,-1 0 0,1 0 1,0 0-1,0 0 1,0 0-1,0 0 0,0 0 1,1-1-1,-1 1 1,1-1-1,0 1 1,-1-1-1,1 1 0,1-1 1,-1 0-1,0 0 1,0 0-1,1 0 0,-1-1 1,1 1-1,4 2 1,-2-2-5,-1-1 0,0 0 1,1 0-1,-1 0 0,1 0 1,-1-1-1,1 1 1,-1-1-1,1 0 0,-1 0 1,7-2-1,8-2-6,25-8 0,-28 7 6,96-36-198,-46 15 225,-49 19 2,0 0 0,25-15 0,-40 21-32,-10 14-304,-7 12 291,11-20 5,1 0 1,0 0-1,0 0 1,1 0-1,-1 1 0,1-1 1,0 1-1,1 0 1,-1-1-1,0 12 1,2 2-17,-1-13 14,1 0 0,-1-1 0,2 1 0,-1 0 0,1-1 0,-1 1 0,2 0 0,-1-1 0,0 0 0,6 11 0,-7-15 18,0 0 1,1-1-1,-1 1 0,0 0 0,1-1 0,-1 1 0,1-1 0,-1 1 0,1-1 0,0 1 0,-1-1 0,1 1 0,-1-1 0,1 1 0,0-1 0,0 0 0,-1 1 0,1-1 0,0 0 0,-1 0 1,1 1-1,0-1 0,0 0 0,0 0 0,-1 0 0,2 0 0,0 0-5,0-1 1,-1 1-1,1-1 1,0 0-1,-1 1 1,1-1-1,-1 0 1,1 0 0,-1 0-1,1 0 1,1-2-1,0-1-23,1 1-1,-1-1 0,0 1 1,0-1-1,-1 0 1,1 0-1,-1 0 1,3-6-1,-4 5-8,2-4-162,-1 0 0,3-16-1,-5 24 166,0-1 0,0 0 1,0 0-1,0 0 0,0 0 0,0 0 0,0 0 0,-1 1 0,1-1 1,-1 0-1,1 0 0,-1 0 0,0 1 0,0-1 0,1 0 1,-1 1-1,0-1 0,-1 1 0,-1-4 0,-2 1 26,3 2-22,-1-1-1,1 1 0,0 0 1,-1 0-1,0 1 0,1-1 1,-1 0-1,0 1 0,0-1 1,0 1-1,0 0 0,0 0 1,0 0-1,0 1 0,-4-1 0,-59 1-30,80-5 0,-5 4 69,-1 0 0,1-1-1,16-4 1,-1 0-10,6-1 22,-10 2 57,25-3-1,-15 5-45,14-2 268,-1 2 0,53 2 0,-91 1-270,1 1 0,-1-1 0,0 1 0,0 0 0,-1 1 0,1-1 0,0 1 0,0 0-1,-1 0 1,1 0 0,4 4 0,-8-6-32,-1 1 1,1-1-1,-1 1 0,0-1 0,1 1 0,-1-1 1,0 1-1,1-1 0,-1 1 0,0 0 1,0-1-1,0 1 0,0 0 0,1-1 0,-1 1 1,0-1-1,0 1 0,0 0 0,0-1 1,0 1-1,0 0 0,-1-1 0,1 1 0,0 0 1,0-1-1,0 1 0,-1-1 0,1 1 0,-1 0 1,-11 19 65,10-17-54,-45 55 42,13-17 133,16-20-60,13-17-116,1 0 0,0 0 0,1 1 1,-1 0-1,1 0 0,-4 6 0,17-20-53,4-6 2,1 1 0,0 0-1,1 1 1,1 0 0,0 2 0,0 0 0,1 1-1,1 0 1,23-8 0,27-6 163,-67 23-129,-1 1-1,1-1 1,0 1-1,0-1 1,0 1-1,-1 0 1,1 0-1,0 0 1,0 0-1,0 0 1,0 0-1,-1 1 1,1-1-1,0 1 1,0-1-1,0 1 1,-1 0-1,1-1 1,0 1-1,-1 0 1,1 0-1,-1 0 1,3 2-1,0 2 19,1 0 0,-1 0 0,0 1 1,0 0-1,3 7 0,3 3 81,3 7 7,-10-16-49,1 0 0,0 0 0,0-1 0,6 7-1,-8-11-31,0 0-1,0 0 0,0 0 1,0 0-1,0 0 0,1-1 1,3 3-1,-5-3-13,0-1-1,0 0 1,1 0 0,-1 0 0,0 0-1,0 0 1,0 0 0,0 0 0,0 0-1,0 0 1,0 0 0,0-1 0,0 1-1,0 0 1,0-1 0,0 1 0,0-1-1,0 1 1,0-1 0,0 1 0,0-1-1,1-1 1,16-13 83,-1-1 0,20-24 1,8-7-182,-21 24 151,38-27 0,-54 44-85,1 0-1,-1 1 1,1 1 0,0-1 0,0 1 0,1 1 0,-1 0-1,1 0 1,12-2 0,-17 5 18,0 0 1,1 0-1,-1 0 0,0 1 0,0 0 1,0 0-1,0 0 0,0 0 0,0 1 1,0 0-1,0 0 0,0 0 1,-1 1-1,1-1 0,-1 1 0,0 0 1,0 0-1,0 1 0,0-1 0,0 1 1,-1 0-1,1 0 0,-1 0 0,0 1 1,-1-1-1,1 1 0,-1-1 1,0 1-1,0 0 0,0 0 0,-1 0 1,1 0-1,-1 0 0,0 0 0,-1 0 1,1 1-1,-1-1 0,0 0 0,-2 8 1,-1 3 60,-1 0 0,-1-1 0,-1 0 0,0 0 0,-1 0 1,-15 23-1,20-35-60,-1 0 1,1 0-1,-1 0 0,0 0 1,0 0-1,0-1 1,-1 1-1,1-1 1,0 0-1,-1 0 0,0 0 1,1 0-1,-1-1 1,0 1-1,0-1 1,0 0-1,0 0 0,0-1 1,0 1-1,0-1 1,0 0-1,0 0 1,0 0-1,0 0 0,0-1 1,0 0-1,-7-2 1,3 1-8,1 0 0,0-1 1,0 0-1,0-1 0,1 0 0,-1 0 1,1 0-1,0 0 0,0-1 1,0 0-1,1-1 0,0 1 0,-9-13 1,13 17 1,0 0 1,0 0 0,0 0 0,1 0-1,-1 0 1,0 0 0,1 0 0,-1-1-1,1 1 1,0 0 0,-1 0 0,1-1-1,0 1 1,0 0 0,-1 0 0,1-1-1,0 1 1,0 0 0,1 0-1,-1-1 1,0 1 0,0 0 0,1 0-1,-1-1 1,0 1 0,1 0 0,-1 0-1,1 0 1,0 0 0,-1-1 0,1 1-1,0 0 1,0 0 0,0 1 0,-1-1-1,1 0 1,0 0 0,0 0 0,0 0-1,2 0 1,4-3-7,1 1 0,-1 0 0,1 0 0,-1 1 0,12-2 0,-3 0-31,80-20-965,-31 11-2763,-13 2-3406,-39 10 2902</inkml:trace>
</inkml:ink>
</file>

<file path=ppt/ink/ink3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8:52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24 11040,'-36'-20'4096,"41"20"-3168,3 0-289,-3-3-1182,0 3-65,3 0-384,2 0 576,-20 14-10688</inkml:trace>
</inkml:ink>
</file>

<file path=ppt/ink/ink3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8:52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11872,'8'-12'4416,"37"9"-3457,40-14-255,-35 9 832,0 1-992,8-1 64,5-4-384,18 4-640,4 3 224,1 2-4799,-9 0 2751,-11 14-5216</inkml:trace>
</inkml:ink>
</file>

<file path=ppt/ink/ink3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8:53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10304,'23'-9'3808,"3"9"-2944,19-5-256,-10 2 2047,20-5-1567,21-4 224,19 0-832,3 4-448,-11 0-32,-16 4 32,-8-4 0,-13 3-3104,-5 2 1664,-14 3-4799,-4 3 3487</inkml:trace>
</inkml:ink>
</file>

<file path=ppt/ink/ink3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8:53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21 9568,'-113'-20'3520,"95"31"-2720,10-2-256,21-13-5536,13-4 3936,34 8-3648</inkml:trace>
</inkml:ink>
</file>

<file path=ppt/ink/ink3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8:55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185 109 3904,'-3'-11'11278,"2"10"-10765,1 1-332,-1 0 1,1 0 0,0 0-1,-1 0 1,1 0-1,-1 0 1,1 0 0,-1 0-1,1 0 1,0 0-1,-1 0 1,1 0 0,-1 1-1,1-1 1,0 0-1,-1 0 1,1 0 0,0 1-1,-1-1 1,1 0-1,-1 1 1,-2 1 37,1 1-1,-1-1 1,1 1 0,0 0-1,0-1 1,-2 4 0,-16 29 967,7-14-824,-17 40-1,9 3 103,2 0 0,-17 123 0,30-148-192,-2 66 0,9-93-190,0-1-1,0 1 1,2-1-1,-1 0 1,2 0 0,-1 0-1,1 0 1,11 20-1,6 4 195,27 37-1,-39-59-192,1 0 0,0-1-1,1 0 1,0-1 0,0 0-1,17 11 1,-23-18-25,-1-1 1,1-1-1,0 1 1,1-1 0,-1 1-1,0-1 1,1-1-1,-1 1 1,1-1-1,-1 0 1,1-1-1,0 1 1,-1-1-1,1 0 1,0 0-1,0-1 1,-1 1 0,1-1-1,-1-1 1,9-2-1,-1-1 19,-1-1 0,1-1 0,-1 1 0,-1-2 0,1 0 0,-2 0 0,16-15 0,61-75 170,-76 84-241,95-132 367,-89 119-330,-2-1 0,-1 0 0,17-52-1,46-217 198,-32 124-245,-43 167-195,8-36-234,1 18-4569,-11 24 4810,1 0 0,-1 0 0,0 0 0,1-1 0,-1 1 0,0 0 1,1 0-1,-1 0 0,0 0 0,1 0 0,-1 0 0,0 0 0,1 0 0,-1 0 0,1 0 0,-1 0 0,0 0 1,1 0-1,-1 0 0,0 0 0,1 0 0,-1 0 0,0 1 0,1-1 0,-1 0 0,0 0 0,1 0 1,-1 0-1,0 1 0,0-1 0,1 0 0,-1 0 0,0 1 0,0-1 0,1 0 0,-1 1 0,14 14-3464,-12-12 2650,19 20-5729</inkml:trace>
</inkml:ink>
</file>

<file path=ppt/ink/ink3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8:56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5728,'5'-9'16783,"-2"96"-13209,-6 178-2279,0-207-1035,1 0-3933,8-69-5350,-3 3 7356,0 1 1,-1-1 0,0 1 0,0-1-1,-1 0 1,1-15 0,-5-17-750</inkml:trace>
</inkml:ink>
</file>

<file path=ppt/ink/ink3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8:57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41 4736,'-27'0'3169,"9"0"6803,18 1-9643,0 1-1,1-1 1,-1 1 0,0-1-1,1 0 1,-1 1 0,1-1 0,-1 1-1,1-1 1,1 2 0,0 1-3,-1-3-237,0 0 0,0 1 1,0-1-1,0 0 0,0 0 1,1 1-1,-1-1 0,0 0 1,0 0-1,1 0 1,-1-1-1,1 1 0,-1 0 1,1 0-1,-1-1 0,1 1 1,-1-1-1,1 1 1,-1-1-1,4 1 0,32 2 304,0-1-1,0-2 1,60-7 0,-69 4-273,223-31 752,-18 2-299,-26 23-168,-126 9-4628,-84 0 3279,1 1 1,-1 0-1,0 0 1,0 0 0,0 0-1,1 0 1,-1 0-1,1 1 1,-1-1 0,1 1-1,-1 0 1,-3 4 0,-10 6-3241,-11 4 606,-4-1 1487</inkml:trace>
</inkml:ink>
</file>

<file path=ppt/ink/ink3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8:57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31 132 6720,'-30'-9'6896,"67"-4"-1021,-20 7-4765,24-3 0,158-18 1867,-101 15-2375,186-16 406,-119 13-1045,-54 8 79,-18 2-4223,-72 5-45,-17 0 1210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23:58:11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76 11808,'-9'-7'4352,"31"2"-3361,10 2-287,-9-2 1152,12-4-1152,15 3 0,18-3-448,-2 1-448,2 0 96,-10-1-416,-8 6 288,-10 0-2688,-3 3 1601,-16 0-3905,-11 3 2944</inkml:trace>
</inkml:ink>
</file>

<file path=ppt/ink/ink3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8:58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0 6720,'-2'0'166,"1"1"0,0-1 0,0 0 0,-1 0 0,1 0 0,0 1 0,0-1 0,0 1 0,0-1 0,-1 1 0,1-1 0,0 1 0,0 0 0,0-1 0,0 1 0,0 0 0,1 0 0,-1 0 0,0 0 1,0 0-1,0 0 0,0 2 0,-2 2 219,1 0 0,-1 0 0,-2 11 0,3-7 352,-52 169 6414,-1 6-4927,40-141-1873,-2-1 0,-25 43 0,-54 74-1132,77-131-751,15-20-2,0 0-1,0-1 0,1 1 1,-3 9-1,1 8-5643</inkml:trace>
</inkml:ink>
</file>

<file path=ppt/ink/ink3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9:00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220 179 3328,'-4'-3'9205,"-2"-1"-4779,5 4-4417,1-1 0,-1 1 0,1 0 0,-1 0 0,1-1 0,-1 1 0,0 0 0,1 0 0,-1 0 0,0-1 0,1 1 1,-1 0-1,0 0 0,1 0 0,-1 0 0,0 0 0,1 0 0,-1 1 0,0-1 0,1 0 0,-1 0 0,0 0 0,1 1 0,-1-1 0,0 1 0,-44 19 1164,41-19-778,-1 0 0,1 0-1,0-1 1,0 1-1,-1-1 1,-5 0 0,10 0-267,-2 0-52,0 0 0,1 1-1,-1-1 1,0 1 0,1 0 0,-1-1 0,1 1 0,-1 0-1,1 0 1,-1 0 0,1 0 0,0 0 0,-1 0 0,1 0-1,0 0 1,0 0 0,0 1 0,0-1 0,0 1-1,0-1 1,-1 2 0,-3 7 4,0 0-1,-4 12 1,4-9 93,-2 7-79,0-1 0,1 2 0,-4 29 0,-3 65 397,7-54 29,4-45-450,-1 13 55,0 0 0,3 46 1,1-65-61,0-1 0,1 0 1,0 0-1,0 0 0,1 0 1,0 0-1,0-1 1,1 1-1,1-1 0,-1 0 1,1 0-1,8 10 1,-4-8-4,0-1 0,0 0 1,1 0-1,0-1 1,0 0-1,1-1 1,13 7-1,-15-9 30,0-1 0,0-1 0,0 0-1,1 0 1,-1-1 0,1 0 0,-1-1-1,1 0 1,0 0 0,12-1 0,-9-1 12,0-1-1,0 0 1,0-1 0,0 0-1,0-1 1,17-7 0,-13 2 50,0 0 1,-1-1-1,28-22 1,-24 15-59,-2-2 0,0 1 1,-1-2-1,-1-1 0,-1 0 1,0 0-1,-2-2 0,-1 1 0,11-28 1,7-30 112,29-115 0,-51 164-167,-1-1-1,-2 0 1,-1 0-1,-1-38 1,-2 56-88,-2 0 0,0 0 0,0 0 1,-6-25-1,3 10-451,4 17-2929,0 8 1098,27 27-13815</inkml:trace>
</inkml:ink>
</file>

<file path=ppt/ink/ink3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9:02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89 2976,'-30'-17'10486,"10"6"-6466,20 11-3958,-1 0-1,1 0 0,0-1 1,-1 1-1,1 0 1,0 0-1,-1-1 0,1 1 1,0 0-1,0 0 1,-1-1-1,1 1 1,0 0-1,0-1 0,0 1 1,0 0-1,-1-1 1,1 1-1,0-1 1,0 1-1,0 0 0,0-1 1,0 1-1,0 0 1,0-1-1,0 1 0,0-1 1,0 1-1,0 0 1,0-1-1,0 1 1,0-1-1,1 1 0,-1 0 1,0-1-1,0 1 1,0 0-1,0-1 1,1 1-1,-1 0 0,0-1 1,0 1-1,1 0 1,-1 0-1,0-1 0,0 1 1,1 0-1,-1 0 1,0-1-1,1 1 1,-1 0-1,1 0 0,-1 0 1,1 0-1,20-11 769,2 3-476,0 2 0,0 1 0,0 1 0,28-2 1,-44 5-327,13-1 88,1 1 0,-1 0 0,0 2 0,27 3 0,-31-1 16,18 5 43,-32-8-157,0 1 1,0 0-1,0 0 1,0 0-1,-1 0 0,1 0 1,0 0-1,-1 0 1,1 1-1,-1-1 1,1 1-1,-1-1 0,3 4 1,-4-4-14,0 0-1,0 1 1,1-1 0,-1 0-1,0 0 1,0 1 0,0-1-1,-1 0 1,1 0 0,0 0-1,0 1 1,-1-1 0,1 0-1,-1 0 1,1 0 0,-1 0-1,1 1 1,-1-1 0,0 0-1,1 0 1,-1 0 0,0 0-1,0-1 1,-1 2 0,-24 23 246,6-11-114,-1-1-1,-29 14 1,16-9-24,15-9-22,-2 1 184,15-6-204,8-3-119,6-1 44,1 0 1,0 0-1,-1 1 0,1 1 1,-1-1-1,1 1 0,-1 1 1,1-1-1,-1 1 0,0 1 1,-1 0-1,1 0 0,0 0 1,-1 1-1,0 0 0,0 1 1,-1-1-1,8 9 1,-7-7 114,-1 1 0,1 1 0,-1 0 0,-1 0 1,0 0-1,0 0 0,-1 1 0,5 14 0,-8-19-20,1 1-1,-1-1 0,-1 1 0,1 0 0,-1-1 0,0 1 1,0 0-1,-1-1 0,0 1 0,0-1 0,0 1 0,-1-1 1,1 1-1,-1-1 0,-1 0 0,1 0 0,-4 6 0,2-5-49,0-1-1,0 0 1,0 0-1,-1 0 0,0-1 1,1 1-1,-2-1 0,1 0 1,0-1-1,-1 1 0,0-1 1,0 0-1,0 0 0,0-1 1,0 0-1,0 0 1,-1-1-1,1 1 0,-12 0 1,1-1-89,-1-1 1,0-1-1,0 0 1,1-1 0,-36-9-1,38 6-767,-1 1 0,1-2-1,-1 0 1,-25-16 0,29 14-658,0 0 1,0-1-1,1 0 1,1-1-1,-15-17 1,4-2-7152</inkml:trace>
</inkml:ink>
</file>

<file path=ppt/ink/ink3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9:05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1 1312,'0'0'421,"0"24"5360,-1-21-5313,1 1-1,-1 0 0,0-1 0,1 1 0,-1-1 0,-1 1 0,-2 5 0,0 0 31,-18 53 945,3 2-1,-11 71 1,21-93-897,-3 13 324,-2-1-1,-26 66 0,-132 355 3046,156-433-4256,9-60-10299,4-10 6315,-8-16-315</inkml:trace>
</inkml:ink>
</file>

<file path=ppt/ink/ink3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9:07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4896,'-4'5'17071,"0"1"-14276,4-6-2764,0 0 1,0 0-1,-1 0 0,1 0 1,0 1-1,0-1 0,0 0 1,-1 0-1,1 1 0,0-1 1,0 0-1,0 0 0,0 1 1,0-1-1,0 0 0,-1 1 1,1-1-1,0 0 0,0 0 1,0 1-1,0-1 0,0 0 1,0 1-1,0-1 0,0 0 1,0 0-1,0 1 0,0-1 1,0 0-1,1 1 0,-1-1 1,0 0-1,0 0 0,0 1 1,0-1-1,0 0 0,1 0 1,-1 1-1,0-1 0,0 0 1,0 0-1,1 1 0,-1-1 1,0 0-1,0 0 0,1 0 1,-1 0-1,0 0 0,0 1 1,1-1-1,-1 0 0,15 4 823,-14-3-489,-1 2-385,0-2 22,0 0-1,1 1 1,-1-1-1,0 1 1,0-1 0,-1 0-1,1 1 1,0-1-1,0 1 1,-1-1-1,1 0 1,-1 1-1,1-1 1,-1 0 0,0 2-1,0-2 314,2-1-305,1 0 1,0 0-1,-1-1 1,1 1-1,-1 0 1,1-1-1,-1 1 1,3-1-1,-3 0 13,0 0-13,0 1 0,0-1 1,1 0-1,-1 0 0,0-1 0,-1 1 0,1 0 0,0 0 1,0 0-1,0-1 0,-1 1 0,1 0 0,-1 0 0,1-1 1,-1 1-1,1-1 0,-1-1 0,5-9 47,-5 11-57,1 1 0,-1 0 1,0 0-1,1-1 0,-1 1 0,0 0 0,0 0 0,0-1 1,1 1-1,-1 0 0,0-1 0,0 1 0,0 0 0,0-1 0,0 1 1,1 0-1,-1-1 0,0 1 0,0 0 0,0-1 0,0 1 1,0 0-1,0-1 0,0 1 0,0 0 0,0-1 0,0 1 0,0 0 1,-1-1-1,1 1 0,0 0 0,0-1 0,0 1 0,0 0 1,-1-1-1,1 1 0,0 0 0,0-1 0,0 1 0,-1 0 0,1 0 1,-1-1-1,1 1-2,-1 0 1,1 0 0,-1 0-1,0 0 1,1 0-1,-1 0 1,0 0 0,1 0-1,-1 0 1,1 0 0,-1 0-1,0 0 1,1 0-1,-1 1 1,1-1 0,-1 0-1,1 1 1,-1-1-1,0 0 1,1 1 0,-1-1-1,1 0 1,-1 2-1,-7 4-153,7-6 150,0 1-1,1-1 0,-1 1 0,0 0 1,0-1-1,1 1 0,-1 0 0,0 0 1,1 0-1,-1-1 0,0 3 0,-11 12-1481,12-15 1443,0 0 1,0 0-1,0 0 1,0 0 0,0 1-1,0-1 1,-1 0-1,1 0 1,0 0 0,0 0-1,0 0 1,0 0-1,0 0 1,0 0 0,0 0-1,0 0 1,0 0 0,0 0-1,0 0 1,0 1-1,0-1 1,0 0 0,0 0-1,0 0 1,0 0-1,0 0 1,0 0 0,0 0-1,0 0 1,0 0-1,0 0 1,0 0 0,0 1-1,0-1 1,0 0 0,0 0-1,0 0 1,0 0-1,0 0 1,0 0 0,0 0-1,1 0 1,-1 0-1,0 0 1,0 0 0,0 0-1,0 0 1,0 0-1,0 0 1,0 0 0,0 0-1,0 0 1,0 1 0,0-1-1,0 0 1,0 0-1,1 0 1,-1 0 0,15 10-8842,3 0 3573,8-1-672</inkml:trace>
</inkml:ink>
</file>

<file path=ppt/ink/ink3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9:44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3552,'12'-3'5936,"-7"8"-5525,0 1 1,1 0 0,-2 1 0,1-1-1,-1 1 1,0 0 0,0 0-1,-1 0 1,4 11 0,25 111 1055,-1 0-534,7-11-84,36 107 803,-56-186-868,-17-37-533,-1-3-178,1 0 1,-1 0 0,1 1 0,-1-1-1,0 0 1,1 0 0,-1 0 0,0 0 0,0 0-1,1 0 1,-1 0 0,0 0 0,0 0-1,0 0 1,0 0 0,0 0 0,0 1-1,-1-3 1,1 2-3,15-365 611,-13 333-682,-1 20-130,0-1 1,4-15-1,-5 29 121,0 0 1,0 0-1,0-1 0,0 1 1,0 0-1,0 0 0,0 0 1,0 0-1,0-1 0,0 1 1,0 0-1,0 0 0,0 0 1,0-1-1,1 1 0,-1 0 1,0 0-1,0 0 0,0 0 1,0 0-1,0-1 0,0 1 1,0 0-1,1 0 0,-1 0 1,0 0-1,0 0 0,0 0 1,0 0-1,1-1 0,-1 1 1,0 0-1,0 0 0,0 0 1,0 0-1,1 0 0,-1 0 1,0 0-1,0 0 0,0 0 1,1 0-1,-1 0 0,6 8-128,6 17 102,-12-23 20,21 50 77,2-1 0,2-1 1,2-1-1,3-1 0,62 78 0,-80-111-7,-9-9 3,1-1 0,0 0 1,0-1-1,1 1 0,7 6 0,-11-11-17,0 1 0,0 0 0,0-1 0,0 1 0,0-1 1,0 1-1,1-1 0,-1 0 0,0 0 0,0 1 0,0-1 0,0 0 0,1 0 0,-1 0 0,0 0 0,0 0 0,0 0 0,1-1 0,-1 1 0,0 0 0,0 0 0,0-1 0,0 1 0,0-1 0,0 1 0,0-1 0,0 0 0,0 1 0,0-1 0,0 0 0,0 0 0,0 1 0,0-1 0,1-2 0,16-20 130,0-1 0,-1 0-1,20-42 1,-16 22-132,18-50 1,-19 43 36,5-13-15,67-147 96,-76 175-196,-11 25-152,0 1-1,0-1 0,12-17 1,-13 22-808,-11 28-10306,7 1 5391</inkml:trace>
</inkml:ink>
</file>

<file path=ppt/ink/ink3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9:44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28 185 4480,'-6'1'2370,"17"-2"-47,14 0 465,36-5 0,-42 3-2394,-1-1 0,0-1 1,-1 0-1,1-1 0,16-9 0,-28 12-307,-1 0 1,0 0-1,0 0 0,0-1 1,0 0-1,-1 0 0,1 0 1,-1 0-1,7-10 0,-10 13-66,0-1 0,0 0 0,0 1 0,-1-1 0,1 0 0,0 0 0,-1 0 0,1 0-1,-1 0 1,0 0 0,1 0 0,-1 0 0,0 1 0,0-1 0,0 0 0,-1 0 0,1 0 0,0 0 0,-1 0-1,1 0 1,-1 0 0,0 0 0,1 1 0,-1-1 0,0 0 0,0 0 0,0 1 0,0-1 0,-1 1-1,1-1 1,0 1 0,-1-1 0,-2-1 0,0-1-42,-1 1 0,1 0 0,-1 0 1,0 0-1,0 1 0,0-1 0,0 1 0,-1 0 0,1 1 0,-1-1 0,1 1 0,-1 0 1,1 0-1,-1 1 0,0 0 0,1 0 0,-1 0 0,0 1 0,1-1 0,-1 2 1,1-1-1,-8 3 0,4-1 63,0 0 0,0 1 1,1 0-1,-1 1 0,1 0 0,0 0 1,0 1-1,1 0 0,-1 1 1,1-1-1,1 1 0,-10 12 0,9-8 160,0 0 0,0 0 0,-7 16-1,12-21-93,0-1-1,1 1 1,-1-1-1,1 1 1,0-1-1,0 1 1,1 0-1,0 0 1,0-1-1,1 10 1,-1-13-51,1 0 1,-1 0 0,1 0 0,0 0 0,0 0-1,-1 0 1,1-1 0,0 1 0,1 0-1,-1 0 1,0-1 0,0 1 0,1-1-1,-1 1 1,4 2 0,-2-2 20,1 0 1,-1 0-1,1 0 1,0 0-1,0-1 0,0 1 1,6 1-1,2-1 73,1 0-1,-1-1 1,1-1-1,18 0 1,22-4-449,0-2 1,-1-3 0,66-19-1,-111 26-258,1 0 0,-1 0 0,1 1 1,-1 0-1,1 1 0,9 0 0,-15 0 173,1 0 0,0 0 0,0 1 0,-1 0 1,1-1-1,0 1 0,-1 0 0,1 0 1,0 1-1,-1-1 0,0 0 0,1 1 0,-1-1 1,0 1-1,0 0 0,0 0 0,0 0 0,0 0 1,0 0-1,2 3 0,9 22-4950</inkml:trace>
</inkml:ink>
</file>

<file path=ppt/ink/ink3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9:46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36 1056,'4'-4'8106,"-4"4"-8037,0 0 0,0 0 0,0 0-1,0 0 1,0 0 0,1 0 0,-1 0-1,0-1 1,0 1 0,0 0 0,0 0-1,0 0 1,0 0 0,0 0 0,0 0-1,0 0 1,0 0 0,0-1 0,0 1 0,0 0-1,0 0 1,0 0 0,0 0 0,0 0-1,0 0 1,0-1 0,0 1 0,0 0-1,0 0 1,0 0 0,0 0 0,0 0-1,0 0 1,0 0 0,0-1 0,0 1-1,0 0 1,0 0 0,0 0 0,0 0-1,0 0 1,0 0 0,0 0 0,0 0-1,-1-1 1,1 1 0,0 0 0,0 0-1,0 0 1,0 0 0,0 0 0,-11-2 1824,-21 1-449,24 2-848,-1 0-498,0 0 0,0 1 0,1 0-1,-1 1 1,1 0 0,0 0-1,0 1 1,-13 8 0,3-3-204,-52 32 381,28-14 10,25-17-110,0 1 0,-18 15 0,31-22-163,0-1-1,0 1 0,1-1 0,-1 1 0,1 1 1,0-1-1,0 0 0,1 1 0,-1-1 1,1 1-1,0 0 0,0 0 0,-2 9 0,3-11 17,1 0-1,0 0 0,0 0 0,1 0 1,-1 0-1,1 0 0,-1 0 0,1 0 1,0 0-1,0 0 0,0 0 0,0 0 1,1 0-1,-1-1 0,1 1 0,0 0 1,0-1-1,0 0 0,0 1 0,0-1 1,0 0-1,1 0 0,-1 0 0,1 0 1,-1-1-1,5 3 0,1 1 74,0-1 1,1-1-1,-1 0 1,1 0-1,-1 0 0,1-1 1,17 2-1,-14-4-38,0 0-1,0 0 1,-1-2-1,1 1 1,0-1-1,-1-1 1,1 0-1,14-7 1,9-5 106,41-26-1,-10 6-183,7 1 142,56-30 101,-105 51-163,-1-2-1,-1 0 1,26-24 0,-47 39-57,-1 0 0,1-1 0,-1 1 0,0 0 0,1-1 0,-1 1 1,1 0-1,-1-1 0,0 1 0,1 0 0,-1-1 0,0 1 0,0-1 1,1 1-1,-1-1 0,0 1 0,0-1 0,0 1 0,0-1 0,1 1 0,-1-1 1,0 1-1,0-1 0,0 1 0,0-1 0,0 0 0,-1 1-4,1-1 0,-1 1 0,1-1 0,-1 1 0,1 0 0,-1-1 0,1 1 0,-1 0 0,1-1 0,-1 1 0,1 0 0,-1 0 0,0 0 0,1 0 0,-1-1 0,1 1 0,-1 0 0,0 0 0,-4 0-6,0 0-1,0 0 1,0 0-1,-7 2 0,5 0-21,1 0 0,0 1 0,-1 0 0,1 0-1,0 1 1,-10 7 0,-6 4-15,-56 35 238,70-45-181,1 1 0,0 1 0,0 0-1,1 0 1,-1 0 0,1 0 0,-7 14 0,11-19-6,1 0 0,0 1 0,0-1 0,0 1 0,0-1 0,0 1 0,0 0 0,1-1 0,-1 1 0,1 0 0,0-1 0,-1 1 0,2 0 0,-1 0 0,0-1 0,0 1 0,1 0 0,-1-1 0,1 1 0,0 0 0,0-1 0,0 1 0,0-1 0,0 1 0,1-1 0,-1 0 0,1 1 0,-1-1 0,1 0 0,0 0 0,0 0 0,0 0 0,0-1 0,0 1 0,1 0 0,-1-1 1,0 0-1,1 1 0,-1-1 0,1 0 0,-1 0 0,1 0 0,0-1 0,-1 1 0,1-1 0,0 1 0,-1-1 0,1 0 0,0 0 0,0 0 0,-1 0 0,1-1 0,0 1 0,3-2 0,3 0 36,-1-1 0,1 0 0,0-1 1,-1 0-1,0 0 0,0-1 0,0 0 0,-1 0 0,0-1 0,0 0 1,0 0-1,0-1 0,-1 0 0,0 0 0,-1 0 0,0-1 0,8-13 0,-6 5-62,-1 1-1,0-1 1,-1 0-1,-1 0 1,0 0-1,-2 0 1,1-1-1,-1-31 1,-4 40-241,-2 11-52,-4 13 0,7-8 311,-1 0 0,1-1 1,0 1-1,1 0 1,0-1-1,0 1 0,0 0 1,1 0-1,0-1 1,1 1-1,3 10 0,0-5 41,0 1 0,1-2-1,1 1 1,0-1-1,12 17 1,-12-19 50,-4-6-42,0 1 1,0-1 0,0 0 0,1 0-1,5 4 1,-8-7-37,1 0 0,-1 0 0,0-1 0,1 1-1,0 0 1,-1-1 0,1 1 0,-1-1 0,1 1 0,0-1 0,-1 0 0,1 1 0,0-1 0,-1 0 0,1 0-1,0 0 1,-1-1 0,1 1 0,0 0 0,-1-1 0,3 0 0,6-3 48,0-1-1,-1 0 1,1-1 0,-1 0 0,0 0 0,-1-1-1,14-13 1,12-9-18,-25 21-42,0 0 0,10-14 0,-15 16-6,0 1 0,1 0 1,0-1-1,0 1 0,1 1 0,-1-1 0,1 1 0,0 0 0,0 0 0,13-5 1,-19 9 8,1 0 0,0 0 0,-1-1 0,1 1 0,-1 0 0,1 0 0,-1 0 0,1 0 0,-1 0 0,1 1 0,0-1 0,-1 0 0,1 0 0,-1 0 0,1 0 0,-1 1 0,1-1 0,-1 0 0,1 0 0,-1 1 0,1-1 0,-1 0 0,1 1 0,-1-1 0,0 1 0,1-1 0,-1 1 0,0-1 0,1 1 0,-1-1 0,0 0 0,1 1 0,-1 0 0,0-1 0,0 1 0,0-1 1,0 1-1,1-1 0,-1 1 0,0-1 0,0 2 0,1 27 60,-1-24-9,0 10-38,-1 0 0,-1 0 1,-5 19-1,6-13 76,1-18-62,0-1 0,0 1-1,0-1 1,0 0 0,-1 1 0,1-1 0,-1 1-1,0-1 1,1 0 0,-3 4 0,41-43 184,-26 25-222,19-17 0,-23 23 40,0 0 0,0 1 0,1 0 0,14-6-1,-18 9-53,1 0 0,-1 1-1,1-1 1,0 1 0,-1 0-1,1 0 1,0 1 0,0 0-1,8 0 1,-12 1 8,0-1 0,1 1 0,-1 0 0,0 0 0,0 0 0,1 0 0,-1 0 1,0 0-1,0 0 0,0 1 0,0-1 0,0 1 0,2 3 0,23 30 498,-6-6 48,-16-25-494,-1 1 1,0-1-1,1 0 0,0-1 1,0 1-1,0-1 0,1 0 1,-1 0-1,1 0 0,-1-1 0,1 0 1,10 2-1,-8-3-135,-1 0 0,1 0 0,0-1 0,0-1 0,-1 1 0,1-1 0,0 0 0,-1-1 0,15-4 0,-11 1-1022,1 1 0,20-13 0,-22 11-252,0 0 1,-1-1-1,0-1 1,0 1-1,0-2 1,-1 1 0,-1-1-1,1 0 1,-1 0-1,6-13 1,16-40-3291</inkml:trace>
</inkml:ink>
</file>

<file path=ppt/ink/ink3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9:48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46 131 3552,'0'-1'343,"0"0"0,1 0 0,-1 0 0,0 0 0,1 0 0,-1 0 0,1 0 0,-1 0 0,1 1 0,0-1 0,-1 0 1,1 0-1,0 0 0,0 1 0,-1-1 0,1 0 0,0 1 0,0-1 0,0 1 0,0-1 0,0 1 0,7-3 6614,-10 3-5823,-5 4-1109,0 4 110,1 0-1,0 0 1,1 1-1,0 0 1,0 0 0,1 0-1,0 1 1,0-1-1,1 1 1,0 0-1,1 0 1,0 0-1,1 0 1,0 0-1,0 0 1,1 0-1,2 11 1,-2-18-105,0-1 1,1 1 0,-1-1-1,1 1 1,0-1 0,0 0-1,0 1 1,0-1 0,0 0-1,0 1 1,1-1 0,-1 0-1,1 0 1,-1 0 0,1-1-1,0 1 1,0 0 0,0 0-1,0-1 1,0 1 0,0-1-1,0 0 1,0 0 0,1 0-1,-1 0 1,0 0 0,1 0-1,-1-1 1,1 1 0,-1-1-1,1 1 1,-1-1 0,1 0-1,-1 0 1,1 0 0,-1 0-1,1-1 1,-1 1 0,4-2-1,4-1 82,-1-1 0,0-1 0,0 0 0,0 0 0,13-11 0,-6 3-112,25-26 0,-32 28-33,0-1-1,7-12 1,1-3-123,-17 27 152,0 0 0,0 0-1,0 0 1,1 0 0,-1 0-1,0 0 1,0-1 0,0 1-1,0 0 1,0 0 0,0 0-1,0 0 1,1 0 0,-1 0-1,0 0 1,0 0 0,0 0-1,0 0 1,0 0 0,0 0-1,1 0 1,-1 0 0,0 0-1,0 0 1,0 0 0,0 0-1,0 0 1,1 0 0,-1 0-1,0 0 1,0 0 0,0 0-1,0 0 1,0 0 0,0 0-1,1 0 1,-1 0 0,0 0-1,0 0 1,0 1 0,0-1-1,0 0 1,0 0 0,0 0-1,0 0 1,1 0 0,-1 0-1,0 0 1,0 1 0,0-1-1,0 0 1,0 0 0,0 0-1,5 13-85,1 18 222,-4-15-85,0-1-1,1 1 1,1-1-1,0 0 1,1-1-1,8 17 1,-13-29-32,1-1 0,-1 1-1,1-1 1,-1 0 0,1 1 0,0-1 0,-1 0 0,1 1 0,0-1 0,0 0 0,0 0 0,0 0 0,0 0 0,0 0 0,0 0 0,1 0 0,-1 0 0,0 0 0,1-1 0,-1 1-1,0 0 1,1-1 0,1 1 0,-1-1 19,0 0 0,-1 0-1,1-1 1,0 1-1,0-1 1,-1 1 0,1-1-1,0 0 1,-1 0-1,1 1 1,-1-1 0,1 0-1,-1 0 1,1-1-1,-1 1 1,0 0 0,1 0-1,1-4 1,13-16 98,0-1 0,-2-1 0,21-46 0,51-144-484,-86 213 343,0-1 0,1 1 0,-1 0 0,0-1 0,0 1 1,0-1-1,0 1 0,0 0 0,1-1 0,-1 1 0,0 0 0,0-1 0,1 1 0,-1 0 1,0-1-1,0 1 0,1 0 0,-1 0 0,0-1 0,1 1 0,-1 0 0,0 0 0,1 0 1,-1-1-1,1 1 0,-1 0 0,0 0 0,1 0 0,0 0-1,0 0 0,-1 0 0,1 1 0,-1-1 0,1 0 1,0 1-1,-1-1 0,1 0 0,-1 1 0,1-1 0,-1 1 0,1-1 0,-1 1 0,1-1 0,0 2 0,14 26-167,-13-24 136,2 3 10,24 55 71,-25-54-13,0 0 0,-1 1 0,0-1 0,-1 0 0,0 1 0,0 8 0,0-2-43,-1-4 68,0-1-1,0 1 1,-1-1-1,0 1 1,-4 13-1,4-22-36,1 0-1,-1 0 1,0 0 0,0 0 0,0 0-1,0 0 1,0-1 0,0 1 0,0 0-1,-1-1 1,1 1 0,-1-1 0,1 1-1,-1-1 1,0 0 0,1 1 0,-1-1-1,0 0 1,0 0 0,0-1 0,1 1-1,-1 0 1,0 0 0,0-1 0,0 0-1,-1 1 1,1-1 0,0 0 0,0 0-1,0 0 1,0 0 0,0 0 0,-3-1-1,-21-4-41,1 0 1,-39-15-1,50 15-21,9 3-67,7 1-57,10 4 33,15 6 146,0-2 1,1 0-1,0-2 0,37 3 1,-46-7 38,0 0 1,0 0-1,1-2 1,-1-1-1,0 0 1,0-1-1,-1-1 1,27-9-1,-35 9-15,-1 1 0,0-2 0,0 1 0,0-2 0,0 1 0,-1-1 0,0 0 0,0-1 0,-1 1 0,1-2 0,-2 1 0,1-1 0,-1 0 0,0 0 0,-1-1 0,1 0 0,4-12 0,-2-8 24,-3 9-185,-5 20 125,0 0 0,0-1 0,0 1 0,1 0-1,-1 0 1,0 0 0,0-1 0,0 1 0,0 0 0,0 0 0,0-1-1,0 1 1,0 0 0,1 0 0,-1-1 0,0 1 0,0 0-1,0 0 1,0-1 0,0 1 0,0 0 0,0 0 0,-1-1-1,1 1 1,0 0 0,0 0 0,0-1 0,0 1 0,0 0 0,0 0-1,0 0 1,0-1 0,-1 1 0,1 0 0,0 0 0,0 0-1,0-1 1,0 1 0,-1 0 0,1 0 0,0 0 0,0 0 0,0 0-1,-1-1 1,1 1 0,0 0 0,0 0 0,-1 0 0,1 0-1,0 0 1,0 0 0,-1 0 0,1 0 0,0 0 0,0 0-1,-1 0 1,1 0 0,0 0 0,0 0 0,-1 0 0,1 0 0,0 0-1,0 0 1,0 0 0,-1 1 0,-1-1-18,1 1-1,-1 0 1,0 0 0,1 0 0,-1 0 0,1 0-1,-1 0 1,0 1 0,-3 4 77,1 1 0,0-1-1,1 1 1,-1-1 0,1 1 0,0 0 0,1 0-1,0 1 1,0-1 0,-1 14 0,3-16 7,0 0-1,0 0 1,0 0-1,1 0 1,-1 0 0,1 0-1,1 0 1,-1 0 0,1 0-1,-1 0 1,2 0-1,-1-1 1,0 1 0,1-1-1,5 8 1,-5-9-52,-1 0-1,1-1 1,0 1 0,0 0 0,0-1-1,0 0 1,0 0 0,1 0 0,-1 0-1,1 0 1,-1-1 0,1 0 0,0 1-1,-1-1 1,1 0 0,0-1 0,0 1-1,0-1 1,0 0 0,-1 0 0,8-1 0,11-3-567,-1-1 0,0-1 1,30-13-1,-8 2-1654,66-25-4114,-92 33 4619,1 0 1,-1-1 0,29-22-1,10-21-3455</inkml:trace>
</inkml:ink>
</file>

<file path=ppt/ink/ink3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9:49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16 238 3328,'-15'2'2966,"30"0"2590,57 3-1694,-46-6-3404,0 0 0,-1-2 0,1-1 1,25-6-1,-40 6-332,1 1 0,-1-1-1,1-1 1,-1 0 0,-1 0-1,1-1 1,-1 0 0,0-1 0,0-1-1,14-13 1,-21 17-102,0 1-1,-1 0 1,1-1-1,-1 1 1,0-1-1,0 0 1,-1 0-1,1 0 1,-1 0-1,1 0 1,-1 0-1,-1 0 1,1 0-1,-1 0 1,1 0-1,-1-1 1,0 1-1,0 0 1,-1 0-1,0 0 1,1-1-1,-4-6 1,3 7-42,0 1 1,-1 0-1,1 0 1,-1 0-1,0 0 1,0 0-1,0 0 1,-1 0 0,1 0-1,0 1 1,-1 0-1,0-1 1,0 1-1,1 0 1,-1 0-1,-1 0 1,1 1-1,0-1 1,0 1 0,-1 0-1,1 0 1,0 0-1,-1 0 1,1 0-1,-1 1 1,-6-1-1,2 2-22,1 0 0,-1 0 0,1 0 1,0 1-1,0 0 0,0 0 0,0 1 0,0 0 0,0 1 0,1-1 0,-10 7 0,3-1 81,1 1 1,0 1-1,0 0 1,-14 17-1,21-21 5,-1 0-1,2 1 1,-1-1-1,1 1 0,0 0 1,0 0-1,1 0 1,-4 13-1,6-15-10,0-1 0,0 1-1,1-1 1,0 0 0,-1 1 0,2-1 0,-1 1-1,1-1 1,0 1 0,0-1 0,0 0 0,1 0-1,-1 1 1,2-1 0,1 5 0,0-4 23,0 0 1,0 1-1,0-2 1,1 1-1,0 0 1,0-1-1,0 0 1,1 0-1,0 0 1,0-1-1,0 0 0,0 0 1,1-1-1,-1 1 1,1-1-1,0-1 1,0 1-1,0-1 1,0-1-1,0 1 1,1-1-1,-1 0 1,0-1-1,1 0 1,-1 0-1,1 0 1,-1-1-1,12-3 1,0-1 2,-1-1 0,1-1 0,-1 0 0,-1-2 0,1 0 0,-2-1 0,1 0 0,29-26 0,-30 21-42,-1-1 1,0-1-1,16-24 0,18-20-48,-48 60 18,-1 1 1,0-1-1,1 1 1,-1-1-1,1 1 1,-1-1-1,0 1 0,1-1 1,-1 1-1,1-1 1,0 1-1,-1 0 0,1-1 1,-1 1-1,1 0 1,0 0-1,-1-1 1,1 1-1,0 0 0,-1 0 1,1 0-1,0 0 1,-1 0-1,1 0 1,0 0-1,-1 0 0,1 0 1,0 0-1,-1 0 1,1 0-1,0 0 1,-1 1-1,1-1 0,-1 0 1,1 0-1,0 1 1,-1-1-1,1 0 1,-1 1-1,1-1 0,-1 1 1,1-1-1,-1 1 1,1-1-1,0 1 1,2 4 12,-1-1 1,1 1 0,-1 0-1,1 0 1,0 5-1,4 5 149,-2-7-73,0 0 0,0-1 0,0 0-1,1 0 1,0-1 0,1 1 0,-1-1 0,1-1 0,0 1 0,1-1-1,8 4 1,-6-4 27,0-1 0,1 0 0,0 0-1,0-1 1,0 0 0,0-1 0,1-1-1,12 1 1,24-1 69,1-2 1,51-8-1,-48-3-369,-32 7-1749,-20 5 1849,0 0 0,0 0 0,0 0 0,1 0 0,-1 0 0,0 0 0,0 0 0,0 0 0,0 0 0,1 0 0,-1 0 0,0-1 0,0 1 0,0 0 0,0 0 0,0 0 0,0 0 0,1 0 0,-1 0-1,0 0 1,0-1 0,0 1 0,0 0 0,0 0 0,0 0 0,0 0 0,0 0 0,0-1 0,0 1 0,1 0 0,-1 0 0,0 0 0,0 0 0,0-1 0,0 1 0,0 0 0,0 0 0,0 0 0,0-1 0,-1 1 0,1 0 0,0 0 0,0 0-1,0 0 1,0 0 0,0-1 0,0 1 0,0 0 0,0 0 0,0 0 0,0 0 0,0 0 0,-1-1 0,1 1 0,0 0 0,0 0 0,0 0 0,-4-3-3046,3 2 2512,0 1 1,1-1 0,-1 1 0,0-1-1,0 1 1,0 0 0,-1-1 0,-11 1-4172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23:58:12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54 9376,'-50'-25'3488,"50"30"-2720,10-13-192,-2 3-2368,11-2 864,4-6-1312</inkml:trace>
</inkml:ink>
</file>

<file path=ppt/ink/ink3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9:50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645 1 6656,'-9'4'634,"0"0"0,0 1 0,0 0 0,1 1 0,0 0 0,0 0-1,-11 11 1,7-6 638,-23 16 1,-77 38 1560,-1-1-1230,90-48-1310,-1 1 1,-31 29 0,39-31-225,1 0 0,1 1 1,0 1-1,-18 29 0,-44 104-469,74-145-368,-1 0-1,1 0 0,-1 0 0,0 0 1,0 0-1,-6 5 0</inkml:trace>
</inkml:ink>
</file>

<file path=ppt/ink/ink3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9:54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114 706 5888,'-3'1'260,"1"1"1,0 0-1,0 0 0,0 0 1,0 0-1,0 0 0,0 0 1,0 1-1,1-1 0,-1 0 1,1 1-1,-1 0 1,1-1-1,0 1 0,0 0 1,0-1-1,1 1 0,-1 4 1,-2 10 1114,-1 32 1,4-46-1325,-13 153 2710,4-66-1842,5-57-415,-1 0 0,-2-1 0,-22 61 0,24-80 196,2-11-241,2-10-248,4-77 267,26-147-1,-22 192-477,3 2 1,17-50-1,41-70-257,-61 143 182,1 1 1,0 0-1,19-26 0,-26 38 71,0 1 0,0 0 0,0 0-1,0 0 1,0 0 0,0 0 0,0 0 0,0 1-1,0-1 1,1 0 0,-1 0 0,0 1 0,0-1-1,1 1 1,-1-1 0,3 1 0,-4 0 7,1 0 1,0 0-1,0 0 1,0 0-1,0 0 1,-1 0-1,1 1 1,0-1-1,0 0 1,-1 1-1,1-1 1,0 1-1,0-1 1,-1 1-1,1-1 1,0 1-1,-1-1 1,1 1 0,-1 0-1,1 0 1,2 2 20,-1 1 1,-1-1 0,1 1 0,0 0 0,-1-1 0,0 1-1,0 0 1,0 0 0,0 7 0,2 11 123,-2 1 0,-1-1-1,-1 1 1,-1-1 0,-1 1 0,-8 29 0,10-47-113,-1 1 0,0-1 0,-1 0 0,1 0 0,-1 0 1,0-1-1,0 1 0,-1-1 0,1 1 0,-5 3 0,6-7-18,0 1 0,1-1-1,-1 0 1,0 1 0,0-1-1,0 0 1,0 0 0,0 0-1,0 0 1,0-1 0,0 1-1,0-1 1,0 1 0,0-1-1,-1 1 1,1-1 0,0 0-1,0 0 1,-1 0 0,1-1-1,0 1 1,0 0 0,0-1-1,0 0 1,0 1 0,-1-1-1,-1-1 1,0 0-42,0 0 0,0-1 0,0 0 0,1 1 1,-1-1-1,1-1 0,-6-4 0,9 7 10,-1 0 0,1 1 0,-1-1 0,1 0 0,-1 1 0,1-1 0,-1 0 0,1 0 0,0 1 0,-1-1 0,1 0 1,0 0-1,0 0 0,0 0 0,-1 1 0,1-1 0,0 0 0,0 0 0,0 0 0,0 0 0,1 1 0,-1-1 0,0 0 0,0 0 0,0 0 0,1 0 0,-1 1 0,0-1 1,1 0-1,-1 0 0,1 1 0,-1-1 0,1 0 0,-1 1 0,1-1 0,-1 0 0,1 1 0,0-1 0,-1 1 0,1-1 0,0 1 0,-1-1 0,1 1 0,0-1 0,0 1 1,1-1-1,2 0-22,0 0 0,0 0 0,1 1 0,-1-1 0,0 1 0,1 0 1,-1 0-1,0 0 0,1 0 0,-1 1 0,0 0 0,1 0 0,6 2 1,12 3 34,9-1 83,-1-1 0,1-1 0,-1-2 0,1-1 0,34-5 0,-50 3 4,61-11 206,-69 12-254,-1-2 0,1 1 0,-1-1 0,0 0 0,0 0 0,0-1 0,10-6 0,-14 7-24,-1 1 0,1-1 1,-1 0-1,1 0 1,-1 1-1,0-2 0,0 1 1,0 0-1,-1 0 0,1-1 1,-1 1-1,0 0 1,0-1-1,0 1 0,0-1 1,-1 0-1,1 1 1,-1-1-1,0-5 0,0 7-31,0-1-1,0 1 0,-1 0 0,1-1 1,-1 1-1,0 0 0,1 0 1,-1-1-1,0 1 0,0 0 1,0 0-1,-1 0 0,1 0 1,0 0-1,-1 0 0,1 1 0,-1-1 1,0 0-1,1 1 0,-1-1 1,0 1-1,0 0 0,0-1 1,0 1-1,0 0 0,-1 0 0,1 0 1,0 1-1,0-1 0,-1 1 1,-2-1-1,1 0-55,-1 1 0,1 0 0,-1 1-1,1-1 1,-1 1 0,0 0 0,1 0 0,0 0 0,-1 0 0,1 1-1,0 0 1,0 0 0,0 0 0,0 0 0,-4 4 0,-1 0 81,0 1 1,1 0-1,0 1 1,0 0-1,-7 10 1,14-16-1,-1 0 1,0 1 0,1-1 0,-1 1 0,1-1 0,0 1-1,0-1 1,0 1 0,0 0 0,1 0 0,-1-1-1,1 1 1,0 0 0,-1 0 0,1 0 0,0-1-1,1 1 1,-1 0 0,0 0 0,2 3 0,-1-2-7,1 1 0,0-1 0,0 0 0,0 0 0,1 0 0,-1 0 0,1 0 0,0-1 0,0 1 0,1-1 0,6 6 0,-1-2 62,1 0 0,0-1 0,0 0 1,0-1-1,1 0 0,0-1 0,0 0 1,0-1-1,1 0 0,-1 0 0,1-1 0,-1-1 1,1 0-1,0-1 0,0 0 0,12-2 1,-14 1 1,1-1 1,-1 0 0,0 0 0,0-1 0,0-1 0,0 1 0,0-2 0,-1 1 0,0-1 0,0-1 0,0 0-1,0 0 1,-1-1 0,0 0 0,-1 0 0,0-1 0,13-16 0,-18 20-79,1 1 0,-1-2 0,0 1 0,0 0 0,0 0 0,-1-1 1,0 1-1,1 0 0,-2-1 0,1 1 0,0-1 0,-1 0 0,0 1 0,0-1 0,0 1 0,-1-1 0,1 0 1,-3-7-1,2 12-4,1-1 1,0 1-1,0 0 0,0 0 1,-1-1-1,1 1 1,0 0-1,0 0 1,0-1-1,0 1 1,0 0-1,0 0 1,0-1-1,0 1 1,0 0-1,0-1 0,0 1 1,0 0-1,0 0 1,0-1-1,0 1 1,0 0-1,0-1 1,0 1-1,0 0 1,0 0-1,0-1 1,0 1-1,1 0 0,-1 0 1,0-1-1,0 1 1,0 0-1,0 0 1,1-1-1,-1 1 1,0 0-1,1 0 1,12 1-134,13 12-47,-19-7 212,0 1 0,0 0 0,-1 0 0,0 0 0,0 1 0,0 0 0,-1 0 0,-1 0 0,1 1 0,3 11 0,-6-13-12,1 0 0,0 0 1,1 0-1,-1-1 0,1 1 0,6 6 0,-8-11 18,0 0 0,0 0 0,0 0-1,0 0 1,0 0 0,1 0-1,-1-1 1,1 1 0,-1-1 0,1 0-1,0 1 1,-1-1 0,1 0-1,0-1 1,0 1 0,0 0 0,0-1-1,4 0 1,6 0 114,0-1-1,0-1 1,0 0 0,0-1 0,0 0 0,18-8-1,-12 3-48,-1 0-1,0-2 1,25-17-1,-33 19-47,0 0-1,0 0 0,-1-1 1,14-17-1,-11 13-461,-12 14 413,1-1 1,-1 0 0,0 1-1,1-1 1,-1 1-1,0-1 1,1 0 0,-1 1-1,0-1 1,0 1 0,0-1-1,1 1 1,-1-1-1,0 1 1,0-1 0,0 1-1,0-1 1,0 1 0,0-1-1,0 1 1,0-1 0,0 1-1,0-1 1,0 1-1,0-1 1,0 1 0,-1-1-1,1 10 11,0-1-1,1 0 0,0 1 0,1-1 0,3 12 1,-4-17 42,1 0 1,0 1 0,0-1-1,0 0 1,1 0-1,-1 0 1,1 0 0,0-1-1,0 1 1,0-1-1,1 0 1,6 5 0,-9-7-37,0 0 1,1-1-1,-1 1 1,1-1-1,-1 1 1,1-1 0,-1 0-1,0 1 1,1-1-1,0 0 1,-1 0 0,1 0-1,-1 0 1,1 0-1,-1-1 1,1 1-1,-1 0 1,0-1 0,1 1-1,1-2 1,30-15 218,-26 13-199,3-2 27,-1-1 0,14-11 0,6-6-201,-22 19 125,13-6 67,-20 11-43,0 0-1,1 0 1,-1 0 0,0 0 0,0 0 0,1 1-1,-1-1 1,0 0 0,0 0 0,0 0 0,1 1-1,-1-1 1,0 0 0,0 0 0,0 1-1,0-1 1,1 0 0,-1 0 0,0 1 0,0-1-1,0 0 1,0 0 0,0 1 0,0-1 0,0 0-1,0 0 1,0 1 0,0-1 0,0 0-1,0 1 1,2 19 22,-3 21-1,-5-16 2,4-20-5,1 0-1,0 0 1,0 0 0,-1 9 0,2-13 77,5-13 170,8-9-416,-6 9 127,1 0-1,18-21 1,-22 30 3,0 0 0,-1-1 0,1 1 0,0 0 0,1 1 0,-1-1 0,0 1 0,1 0 0,-1 0 0,1 0 0,0 0 0,6 0 0,-10 1 17,0 1-1,0 0 0,0-1 1,0 1-1,0 0 0,0 0 1,0 0-1,-1 0 0,1 0 1,0 0-1,0 0 0,0 0 1,0 0-1,0 1 1,0-1-1,0 0 0,0 0 1,-1 1-1,1-1 0,0 1 1,0-1-1,0 1 0,-1-1 1,1 1-1,0-1 0,-1 1 1,1 0-1,0-1 1,-1 1-1,1 0 0,-1-1 1,1 1-1,-1 0 0,1 1 1,0 1 5,-1 0 0,1-1 0,-1 1 0,0 0 0,0 0 0,0 0 0,0 0 0,-1-1 0,0 5 1,0 6 99,2-12-95,-1 0 0,0 0 0,0-1 1,0 1-1,0 0 0,0 0 0,0 0 1,0 0-1,-1 0 0,1 0 1,0 0-1,0 0 0,-1 0 0,1 0 1,-1 0-1,1 0 0,-1-1 0,0 3 1,0-3 45,12-11 155,-5 2-326,2 0 0,-1 1 0,1 0 1,1 1-1,12-10 0,-18 15 99,1 0-1,-1 0 1,0 0-1,0 1 1,1-1 0,-1 1-1,1 0 1,0 0-1,-1 1 1,1-1-1,0 1 1,-1-1 0,1 1-1,0 0 1,-1 1-1,1-1 1,0 1 0,-1-1-1,1 1 1,4 2-1,54 27 271,-48-23-226,0 1-1,0-2 1,1 0-1,24 7 1,-28-12-6,1 0 1,-1-1 0,1 0 0,-1-1 0,1 0 0,-1-1 0,0 0 0,0-1-1,0 0 1,14-6 0,-18 6-19,-1 0 0,0-1 0,-1 0 0,1 0 0,-1 0 0,1-1 0,-1 0 0,5-6 0,-7 7-7,0 1 0,-1-1-1,1 0 1,-1 0 0,0 0-1,0 0 1,0 0-1,-1 0 1,1-1 0,-1 1-1,0 0 1,0-1 0,0-6-1,-1 10-1,0 1 0,0 0 0,0-1 0,0 1 0,0-1 0,0 1-1,-1 0 1,1-1 0,0 1 0,0-1 0,0 1 0,0 0 0,0-1 0,-1 1 0,1 0-1,0-1 1,0 1 0,-1 0 0,1-1 0,0 1 0,-1 0 0,1 0 0,0-1 0,-1 1-1,1 0 1,0 0 0,-1 0 0,1-1 0,0 1 0,-1 0 0,1 0 0,-1 0 0,1 0-1,0 0 1,-1 0 0,1 0 0,-1 0 0,1 0 0,0 0 0,-1 0 0,0 0 0,0 0 5,-1 0 0,1 1 0,0-1 1,-1 0-1,1 1 0,0-1 0,-1 1 1,1 0-1,-3 1 0,-5 5 32,0 0-1,0 1 0,1 1 1,-1 0-1,2 0 0,-9 13 1,14-20-25,0 1 1,0 0 0,1 0 0,-1 1-1,1-1 1,0 0 0,0 0-1,0 1 1,0-1 0,1 0-1,-1 1 1,1-1 0,0 0 0,0 1-1,0-1 1,1 1 0,-1-1-1,1 0 1,-1 1 0,1-1-1,0 0 1,1 1 0,-1-1 0,1 0-1,-1 0 1,4 5 0,-3-6 9,-1-1 0,0 1 0,1 0 1,0 0-1,-1-1 0,1 1 0,0-1 1,0 0-1,0 1 0,-1-1 1,1 0-1,1 0 0,-1 0 0,0 0 1,0-1-1,0 1 0,0-1 0,1 1 1,-1-1-1,0 0 0,0 1 1,1-1-1,-1-1 0,0 1 0,1 0 1,-1 0-1,0-1 0,0 1 1,1-1-1,2-1 0,6-3 19,-1 0 0,1-1-1,-1-1 1,17-12 0,1-1 65,-13 12-91,1 0 0,0 1 0,0 0 0,0 1 0,20-3 0,-34 8 0,0 1-1,0-1 1,0 1 0,0 0-1,0 0 1,0 0-1,0 0 1,0 0 0,0 0-1,0 1 1,0-1-1,0 1 1,0-1-1,0 1 1,0 0 0,2 1-1,-4-2 9,0 1 1,0 0-1,0-1 0,0 1 0,0 0 0,0-1 1,0 1-1,0 0 0,0-1 0,-1 1 0,1-1 1,0 1-1,0 0 0,-1-1 0,1 1 0,0-1 1,-1 1-1,0 0 0,1 0 11,-48 85 193,47-85-91,10-13 16,-5 6-223,0 1 1,1 0-1,-1 0 1,1 1-1,0-1 1,0 1-1,0 0 1,1 0-1,-1 0 1,8-2-1,-9 4 59,0 0 0,-1 1 0,1-1 1,0 1-1,0 0 0,1 0 0,-1 1 0,0-1 0,0 1 0,0 0 0,0 0 1,1 0-1,-1 1 0,0-1 0,0 1 0,0 0 0,6 2 0,2 3-5,19 13 1,-23-14 47,0 0 0,1 0 1,0-1-1,-1 0 1,19 5-1,-19-7 32,0-2 0,0 1 0,0-1 0,1 0-1,-1 0 1,0-1 0,0 0 0,0-1 0,0 0 0,10-3 0,9-5 34,39-21-1,-61 29-101,3-3 29,-1 0 0,1 0 1,-1-1-1,0 0 0,0 0 0,-1 0 1,0-1-1,0 0 0,0 0 0,-1-1 1,7-12-1,-1-1-33,-2 0 0,0-1 1,8-29-1,76-305 161,-65 240-194,-26 102-10,-1-1 0,0 0 0,0 1-1,-1-1 1,-5-28 0,5 42 54,0 1 0,0 0 0,0-1 0,0 1 0,0-1 0,0 1 0,0-1 0,-1 1 0,1-1 0,0 1 0,0 0 0,0-1 0,-1 1 0,1 0 0,0-1 0,0 1 0,-1 0 0,1-1 0,0 1 0,-1 0 0,1-1 0,0 1 1,-1 0-1,1 0 0,-1-1 0,1 1 0,0 0 0,-1 0 0,1 0 0,-1 0 0,1 0 0,-1-1 0,1 1 0,-1 0 0,1 0 0,0 0 0,-1 0 0,1 0 0,-1 0 0,1 1 0,-1-1 0,1 0 0,-1 0 0,1 0 0,0 0 0,-1 0 0,1 1 0,-1-1 0,1 0 0,0 0 0,-1 1 0,0-1 0,-1 2-14,0 0 1,0-1-1,0 1 0,0 0 1,0 0-1,0 0 0,-2 4 1,-7 13 49,1 1 1,2 0 0,0 0-1,-9 38 1,-9 86 65,17-83 33,0 11 74,-1 117 0,10-178-211,0 0 0,1 0 0,0-1 0,1 1 0,3 12 0,-4-21 20,-1 1 0,1-1 0,0 0 0,0 0 1,0 0-1,0 0 0,1 0 0,-1 0 0,0 0 0,1 0 0,-1 0 0,1 0 0,0-1 0,0 1 0,0-1 0,0 1 0,0-1 0,0 0 0,0 0 1,0 0-1,0 0 0,0 0 0,1 0 0,-1-1 0,0 1 0,1-1 0,-1 0 0,0 1 0,4-1 0,17-2 20,1 0-1,-1-2 1,25-7-1,-9 3-29,15-4-41,-1-2-1,0-2 1,-1-2-1,50-26 1,-81 35 171,-16 8-94,-1-1 0,1 1 1,-1-1-1,0 0 0,1-1 1,5-3-1,-23 13-113,-6 7 173,-38 23 0,-6 4 58,54-35-132,1 0-34,-1 0 0,1 1 0,1-1-1,-1 2 1,-9 12 0,16-20 12,1 1 1,0-1-1,-1 1 1,1-1-1,0 1 1,-1-1-1,1 1 1,0-1 0,0 1-1,0-1 1,0 1-1,-1-1 1,1 1-1,0-1 1,0 1-1,0 0 1,0-1-1,0 1 1,0-1-1,0 1 1,0-1-1,1 1 1,-1-1-1,0 1 1,0 0-1,0-1 1,1 1-1,-1-1 1,0 1-1,0-1 1,1 0-1,-1 1 1,0-1 0,1 1-1,-1-1 1,1 1-1,-1-1 1,0 0-1,1 1 1,-1-1-1,1 0 1,-1 0-1,1 1 1,0-1-1,1 1 15,0-1 0,-1 1-1,1 0 1,0-1 0,0 0 0,0 1-1,-1-1 1,1 0 0,0 0-1,0 0 1,0 0 0,2-1-1,5-2-64,-1 0 0,0 0-1,0-1 1,0 0-1,0 0 1,-1-1 0,1 0-1,-1 0 1,-1-1-1,1 0 1,-1 0 0,7-8-1,53-60-303,-66 74 343,0 0 0,0-1 0,0 1 0,0 0 0,0 0 0,0 0 0,0 0-1,0-1 1,1 1 0,-1 0 0,0 0 0,0 0 0,0 0 0,0 0 0,0 0 0,1-1 0,-1 1 0,0 0-1,0 0 1,0 0 0,0 0 0,1 0 0,-1 0 0,0 0 0,0 0 0,0 0 0,1 0 0,-1 0-1,0 0 1,0 0 0,0 0 0,0 0 0,1 0 0,-1 0 0,0 0 0,0 0 0,0 0 0,1 0 0,-1 0-1,3 9-10,-2 17 260,-1-23-245,0 2 22,0 10 12,0 1 0,1-1 1,5 25-1,-5-37-17,0 0-1,-1 0 0,1 0 0,0 0 1,0 0-1,1 0 0,-1 0 0,1 0 1,-1-1-1,1 1 0,0-1 0,0 1 1,0-1-1,0 1 0,1-1 0,-1 0 1,1 0-1,-1 0 0,1 0 1,0-1-1,-1 1 0,1-1 0,0 0 1,4 2-1,-3-3-3,0 0 1,0-1-1,0 1 1,0-1-1,-1 0 1,1 0-1,0 0 1,0 0-1,-1 0 1,1-1-1,-1 0 0,1 0 1,2-2-1,8-4 61,7-1-43,0-2 0,-2-1 0,1 0 0,-1-1 0,-1-1 0,-1-1 0,0-1 1,0 0-1,13-19 0,-4-3-12,-3-2-1,-1 0 1,26-68 0,-14 31 5,-25 56-50,26-59-73,-31 68 107,0 0 1,0-1 0,-2 1-1,3-20 1,-5 27-12,0 0 1,0 0-1,0 1 0,0-1 1,-2-7-1,2 11 13,-1 1 0,1-1 0,0 0 0,-1 0 1,1 0-1,0 0 0,-1 0 0,1 0 0,-1 1 0,1-1 0,-1 0 1,1 0-1,-1 1 0,0-1 0,1 0 0,-1 1 0,0-1 0,0 1 0,1-1 1,-1 1-1,0-1 0,0 1 0,0-1 0,0 1 0,0 0 0,1-1 0,-1 1 1,0 0-1,0 0 0,0 0 0,0 0 0,0 0 0,0 0 0,-2 0 0,-1 1 5,0 0 0,0 1 0,1-1 0,-1 1 0,0-1 0,1 1 0,-1 0 0,1 1 0,0-1 0,-1 1 0,1-1 0,0 1 0,1 0 0,-1 0 0,0 0 0,1 1 0,0-1 0,-3 5 0,-2 5-38,0 0 1,1 1 0,-8 25-1,3 2 23,-12 78-1,19-92 25,3 1 0,0-1 0,6 55 0,-3-72-8,0 0 0,1 0 1,0 0-1,1 0 1,0-1-1,1 1 1,0-1-1,0-1 1,1 1-1,0-1 1,0 1-1,1-2 1,0 1-1,1-1 0,15 12 1,-15-13-454,0-1 0,1 0 0,0 0-1,0-1 1,17 6 0,-19-9-796,0 1 0,-1-1 0,1 0 0,0-1 0,0 0 0,14-1 0,-21 1 1093,1 0 0,-1 0 0,0 0-1,1 0 1,-1 0 0,0 0 0,1 0 0,-1 0 0,1-1 0,-1 1 0,0 0 0,1 0-1,-1 0 1,0 0 0,0-1 0,1 1 0,-1 0 0,0 0 0,1-1 0,-1 1 0,0 0-1,0 0 1,1-1 0,-2-9-5881</inkml:trace>
</inkml:ink>
</file>

<file path=ppt/ink/ink3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9:54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36 142 11392,'-35'3'4224,"43"1"-3297,29-4-255,3 0-704,28-4-128,12-7 1184,1-6-544,0 2 320,-4-2-480,8-2-256,1-1-64,-1 3-2400,-4 5 1313,-18 1-3457,-15 6 2592,-29 5-3616</inkml:trace>
</inkml:ink>
</file>

<file path=ppt/ink/ink3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9:54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20 6816,'-31'-17'3072,"44"14"-2656,-5 3-1568,2 0 544,4 3-2720,17 14 1856,6 6-672</inkml:trace>
</inkml:ink>
</file>

<file path=ppt/ink/ink3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0:01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340 157 3552,'5'-3'9280,"-5"19"3926,0-9-12526,-1 1-3964,0 19 3560,-2 0 0,-7 35 0,-4 33 16,11-67-149,-2 0 1,-11 40-1,10-44 3,6-22-96,-1 0 0,1-1 0,-1 1 0,0 0 0,0-1 0,1 1 0,-1-1 0,0 1 0,-2 2 0,3-4-34,-1 0 0,1 1-1,-1-1 1,1 0 0,-1 1 0,1-1-1,-1 0 1,1 0 0,-1 0 0,1 1-1,-1-1 1,1 0 0,-1 0 0,1 0-1,-1 0 1,1 0 0,-1 0 0,1 0-1,-1 0 1,1 0 0,-1 0 0,1 0-1,-1 0 1,0 0 0,1 0 0,-1-1-1,1 1 1,-1 0 0,1 0 0,-1-1-1,1 1 1,0 0 0,-1 0 0,1-1-1,-1 1 1,1-1 0,-1 0 0,-10-10 288,-18-23 1,-3-3-114,-96-86 11,120 116-247,2-1-1,-1 0 0,1-1 1,0 1-1,-7-17 1,11 21 30,0-1 1,0 1 0,1-1 0,0 0 0,0 1-1,-1-8 1,2 9 0,0 1 0,0 0 0,0-1 0,0 1 0,1 0-1,-1 0 1,1-1 0,0 1 0,-1 0 0,1 0 0,0 0 0,0 0 0,3-4 0,0 2 23,0 0 0,0 1 0,1 0 1,-1 0-1,1 0 0,0 0 1,0 1-1,0 0 0,0 0 1,0 0-1,7-1 0,7-3-3,19-6-88,74-12 1,-65 15 319,125-15 408,23-4-557,-172 23-427,-1-1 0,23-10 0,-30 10-3605,27-17-1,-27 12 115,-9-1-4085</inkml:trace>
</inkml:ink>
</file>

<file path=ppt/ink/ink3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0:03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1 895 3808,'0'-5'6026,"5"1"-3903,-1 2-1840,0-1-1,-1 0 1,1 0 0,-1 0 0,1 0 0,-1 0-1,0-1 1,-1 1 0,4-6 0,7-8 276,45-60 588,73-129 1,-48 71-377,10-22 266,-74 120-705,-2 0-1,17-55 1,-27 71-85,5-15 254,-11 34-452,-1 0 1,1 0-1,-1 0 0,0 0 1,1 0-1,-1 0 1,0 0-1,-1 0 1,1 0-1,0 0 1,0 0-1,-1 0 1,0-3-1,1 5-52,-1 0 1,1-1-1,0 1 1,0 0-1,0 0 0,0 0 1,0-1-1,-1 1 0,1 0 1,0 0-1,0 0 1,0 0-1,0-1 0,-1 1 1,1 0-1,0 0 1,0 0-1,-1 0 0,1 0 1,0 0-1,0 0 1,0 0-1,-1 0 0,1 0 1,0 0-1,0 0 0,-1 0 1,1 0-1,0 0 1,0 0-1,-1 0 0,1 0 1,0 0-1,0 0 1,-1 0-1,1 0 0,-9 6-65,7-4 41,-14 11-3,1 0 0,0 2 0,1 0 0,0 1 0,2 0 0,0 1 1,0 0-1,-15 34 0,4 0 212,-32 106 1,8 17 77,36-125-59,-7 79-1,18-122-164,-1 0 1,1 0-1,1 0 0,-1 0 0,1 0 0,2 8 0,-3-12-18,1 1-1,0-1 0,0 0 1,0 0-1,0 0 1,0 0-1,1 0 1,-1 0-1,1-1 0,-1 1 1,1 0-1,-1-1 1,1 1-1,0-1 0,0 0 1,0 1-1,0-1 1,0 0-1,0 0 1,2 0-1,4 2 57,0-1 0,0-1 1,0 0-1,0 0 0,0 0 0,0-1 1,0 0-1,0-1 0,0 0 1,11-2-1,1-2-78,0-1 0,38-16 0,-36 10-10,0-1 1,-1-1-1,0-1 0,31-29 0,-43 36 13,0 0 0,0-1 0,-1 0 0,0 0 0,11-19 1,-18 27-246,-2 2 81,-6 14 13,1-6 190,1 1 0,0 0 1,1 0-1,0 1 0,0-1 0,2 1 0,-1 0 1,-1 18-1,4-19-19,0-1 0,0 0 1,4 14-1,-3-20 14,-1 0 1,1-1-1,0 1 1,0-1-1,0 1 0,1-1 1,-1 1-1,1-1 1,-1 0-1,1 1 1,0-1-1,0 0 1,0 0-1,0-1 0,0 1 1,3 2-1,-4-4-11,1 1-1,0 0 1,0 0-1,0-1 1,0 1-1,0-1 1,0 0-1,0 0 1,0 1 0,-1-1-1,1 0 1,0-1-1,0 1 1,0 0-1,0-1 1,0 1-1,0-1 1,0 1-1,0-1 1,0 0-1,-1 0 1,1 0-1,0 0 1,-1 0-1,1 0 1,0 0-1,2-3 1,-1 2-26,-1-1 0,1 0-1,0 0 1,-1 0 0,1 0 0,-1 0 0,0 0-1,0-1 1,0 1 0,0-1 0,-1 0 0,0 1-1,2-6 1,-2 3-39,-1-1 0,0 1 0,0 0 0,0-1-1,-1 1 1,1 0 0,-2 0 0,1 0 0,-1 0 0,-4-11 0,5 13 39,-1 0 1,0 1-1,0-1 0,-1 1 1,1 0-1,-1-1 1,0 1-1,1 0 1,-1 1-1,-1-1 0,1 0 1,0 1-1,-1 0 1,1 0-1,-1 0 1,1 0-1,-6-1 1,2 1 165,11 4-22,13 5 43,11-1 28,1-2-1,38 1 1,-57-4-192,180-2-254,-66-14-5930,-119 14 5601,-2 1-130,-1 0 0,1-1 0,-1 1 0,1-1 0,-1 0-1,0 0 1,1 0 0,2-2 0,-2-3-2148</inkml:trace>
</inkml:ink>
</file>

<file path=ppt/ink/ink3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0:03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72 183 10624,'-54'-40'3936,"45"37"-3040,1-2-256,11 2-928,11-1 32,9-4 1855,13-4-831,18-4-160,14-1-384,3 2-384,-4-1 64,1-1-1312,3 5 800,11 4-3775,2 1 2431</inkml:trace>
</inkml:ink>
</file>

<file path=ppt/ink/ink3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0:05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177 821 6560,'8'-1'4332,"-6"1"-4078,-1 0 0,1-1 0,0 1 0,-1 0 0,1-1-1,-1 0 1,1 1 0,-1-1 0,1 0 0,1-1 0,10-9 661,-1-1 1,-1-1-1,0 0 0,15-23 1,-10 11-466,21-50 0,-33 65-393,130-317 1795,-80 147-732,-54 179-1105,3-8 165,-1 0 1,-1-1-1,2-16 0,-20 86-153,-81 278-3,80-289 74,-3-1-1,-1-1 1,-2-1-1,-54 74 1,-38 26 71,11-15 233,103-128-404,1-1 35,0 0 0,0-1 0,0 1 1,0-1-1,0 0 0,-1 1 0,1-1 0,0 0 0,-1 0 0,1 0 0,-1 0 0,1 0 0,-1 0 0,0 0 0,-2 1 1,4-2-31,-1 0 0,1 0 0,0 0 0,0 0 0,0 0 0,0 0 0,-1 0 0,1 0 0,0 0 0,0 0 0,0 0 0,-1 0 0,1 0 0,0 0 0,0-1 0,0 1 0,0 0 0,0 0 0,-1 0 0,1 0 0,0 0 0,0 0 1,0 0-1,0-1 0,0 1 0,0 0 0,-1 0 0,1 0 0,0 0 0,0-1 0,0 1 0,0 0 0,0 0 0,0 0 0,0 0 0,0-1 0,0 1 0,2-10-24,10-8-47,-6 10 84,1 1 0,0 0 0,0 1 0,1-1 0,-1 2 0,18-11 0,56-23 106,-41 21-78,-3 0-62,-1-3 1,-1 0 0,-1-3-1,-1 0 1,-1-2 0,-1-2-1,27-32 1,28-32 300,-85 104-235,-3 16-56,-8 49 1,5-49 89,-2 50 0,7-75-77,0 2-4,0 0 0,0 0 0,1 1 0,-1-1 0,1 0 0,3 8 0,-4-12 19,1 0 0,-1 1 0,1-1 0,0 0 0,0 0 0,-1 0 0,1 0 0,0 0 0,0 0 0,0 0 0,0-1 0,0 1 0,0 0 0,0 0 0,0-1 0,1 1 0,-1-1 0,0 1 0,0-1 0,1 1 0,-1-1 0,0 0 0,0 0 0,1 0 0,-1 1 0,0-1 0,1 0 0,-1-1 0,0 1 0,0 0 0,1 0 0,1-1 0,10-2 32,1-2 0,-1 1 0,0-2 0,-1 1 0,18-11 0,-14 7 41,270-149-18,-285 158-80,3-2-24,0-1-1,0 2 1,1-1-1,-1 0 1,5 0-1,-8 2 30,-1 0 0,1 0 0,0-1 0,-1 1 0,1 0 0,0 0 0,-1 1 0,1-1 0,0 0 0,-1 0 0,1 0 0,0 0 0,-1 0 0,1 1 0,-1-1 0,1 0 0,0 1 0,-1-1 0,1 0 0,-1 1 0,1-1 0,-1 1 0,1-1 0,-1 0 0,1 1 0,-1-1 0,0 1 0,1 0 0,-1-1 0,0 1 0,1-1 0,-1 1 0,0 0 1,0-1-1,0 1 0,1-1 0,-1 1 0,0 0 0,0-1 0,0 1 0,0 1 0,0 5 49,1 0 1,-2 1 0,1-1 0,-1 0-1,0 0 1,0 1 0,-1-1 0,0 0-1,0 0 1,-1-1 0,-5 11 0,-3 3 3,-2 0 1,-19 22-1,20-25 70,-2 3 69,14-20-189,0 0-1,0 0 1,0 0-1,0 0 1,0 0-1,0 0 1,0 0-1,0 0 1,0 0-1,0 0 1,0 0-1,0 0 1,0 0 0,0 0-1,1 0 1,-1 0-1,0 0 1,0 0-1,0 0 1,0 0-1,0 0 1,0 0-1,0 0 1,0 0-1,0 0 1,0 0-1,0 0 1,0 0 0,0 0-1,0 0 1,0 0-1,0 0 1,0 0-1,0 0 1,0 0-1,1 0 1,-1 0-1,0 0 1,0 0-1,0 1 1,0-1-1,0 0 1,0 0-1,0 0 1,0 0 0,0 0-1,0 0 1,0 0-1,0 0 1,0 0-1,0 0 1,0 0-1,0 0 1,0 0-1,12-10-88,69-56-51,-2 2-116,-75 61 233,-1 0 0,0 1 0,1-1 0,0 1 0,-1-1 0,1 1 0,0 0 0,0 0 0,6-1 0,-9 3 7,0 0 1,0-1 0,0 1-1,0 0 1,0 0 0,0 0-1,0 0 1,1 0-1,-1 1 1,0-1 0,0 0-1,0 0 1,0 1-1,0-1 1,0 1 0,2 0-1,-2 0 6,0 0 0,0 0 0,0 0 0,0 1 0,0-1 0,0 0 0,0 1 0,0-1 0,0 0 0,0 1-1,-1-1 1,1 1 0,-1-1 0,1 3 0,1 4 23,-1 0 0,0 0-1,-1 0 1,0 14 0,-1-13 3,1 0 0,1 0 0,1 13 0,-2-21-16,0 0-1,1 0 1,-1 0 0,0 1 0,1-1 0,-1 0-1,1 0 1,-1 0 0,1 0 0,-1 0 0,1 0-1,-1 0 1,1 0 0,0-1 0,0 1 0,0 0 0,-1 0-1,1-1 1,0 1 0,0 0 0,0-1 0,0 1-1,0-1 1,0 1 0,0-1 0,0 1 0,1-1-1,-1 0 1,0 1 0,0-1 0,0 0 0,0 0-1,0 0 1,1 0 0,1 0 0,3-2 17,0 1 1,0 0 0,0-1 0,0 0-1,7-4 1,-10 4-11,100-38-195,40-19 76,-73 23 181,98-65 0,-160 97 0,-17 13-177,4-4 74,-23 20 18,-1-2-1,-1 0 1,-41 21-1,3 0 106,65-42-88,-17 11 109,-24 22 1,39-31-118,0 1 0,1-1 0,0 1 0,0 0 0,0 0 0,0 0 0,1 1-1,0-1 1,0 1 0,-3 9 0,6-14-8,-1 0 0,1 0 1,0 0-1,0 0 0,-1 0 0,1 0 0,0 1 0,0-1 1,0 0-1,0 0 0,1 0 0,-1 0 0,0 0 0,0 1 1,1-1-1,-1 0 0,1 0 0,-1 0 0,1 0 0,-1 0 0,1 0 1,1 1-1,-1-1 7,1 1 0,0-1 0,-1 0 0,1 1 0,0-1 1,0 0-1,0 0 0,0 0 0,0-1 0,0 1 0,3 0 0,2 1 49,1-1 0,0 0-1,0-1 1,0 1-1,12-3 1,-1 0-39,0-1 1,0-1 0,-1-1-1,34-14 1,-42 14-17,1 0-1,-1-1 1,0 0 0,0 0-1,-1-1 1,0 0 0,0-1-1,-1 0 1,12-15 0,-9 8 9,-1 0 1,-1-2 0,0 1 0,9-24 0,18-72-92,-26 77 80,56-223 80,-55 202-81,-3-1 1,2-91-1,-9 126-20,0-12 205,-1 32-136,0 0 1,0-1-1,-1 1 1,1 0 0,-1 0-1,1-1 1,-1 1-1,0 0 1,1 0 0,-3-3-1,1 5 27,0 4-17,-10 25-46,1 0 0,2 0 0,1 1 1,-6 46-1,-4 128-43,16 57-1256,4-136 141,3-69-2797,-1-3-3522,-3-52 7147,-1 0 1,0 0-1,0 0 0,0 0 1,0 1-1,0-1 0,0 0 1,0 0-1,-1 0 0,1 0 1,0 0-1,-1 0 0,1 1 1,-1-1-1,1 0 0,-1 0 1,1 0-1,-1 0 0,0 0 1,0-1-1,1 1 0,-1 0 1,0 0-1,-1 0 1,-11 1-2705</inkml:trace>
</inkml:ink>
</file>

<file path=ppt/ink/ink3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0:05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28 11552,'-69'-28'4288,"16"28"-3361,3 0-223,37 0-2079,3 4 607,7-4-480,11 8 736,15-5-1952,17 10 1376,5-1-4512</inkml:trace>
</inkml:ink>
</file>

<file path=ppt/ink/ink3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0:07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105 109 3072,'11'-11'15436,"-17"18"-9943,0-1-6620,-3 6 1418,1 1 0,1 0 0,-1 0 1,2 1-1,0 0 0,-7 24 0,-14 93 231,19-67-300,1 69 0,3-37-309,4-73 164,0 0-1,6 36 1,-5-53-38,0 1 0,0-1 0,1 0 0,0 0 0,1 0 0,-1 0 0,1-1 0,0 1 0,0 0 0,1-1 0,-1 0 0,1 0 0,0 0 0,1-1 0,-1 1 0,1-1 0,0 0 1,0 0-1,1-1 0,-1 1 0,1-1 0,-1 0 0,1-1 0,0 1 0,0-1 0,0-1 0,0 1 0,0-1 0,1 0 0,6 0 0,23-1 304,-1-2-1,1-1 1,62-15 0,-84 15-302,0 0 0,0-1 1,-1-1-1,0 0 0,0 0 0,0-2 0,-1 1 1,0-2-1,0 1 0,0-2 0,-1 1 1,-1-2-1,1 1 0,10-15 0,-4 1 8,-2 0 0,0-1-1,-2 0 1,-1-2-1,12-34 1,34-137 174,-56 189-210,4-19-112,-1 0 1,-1 0-1,-2 0 0,-1 0 0,0 0 0,-2 0 0,-2 0 0,-6-36 0,-5 25-1128,4 10-2008,7 11-3988,2 28 3511,-3 15-2997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23:58:13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149 148 2496,'7'-5'2344,"-6"4"-1961,1 1 0,-1-1 1,0 0-1,1 1 0,-1-1 1,0 0-1,0 0 0,0 0 1,0 0-1,0 0 0,1-1 1,-1 1-170,-1 0 0,0 0 0,1 0 1,-1 0-1,0 0 0,0 0 0,1 0 0,-1 0 1,0 0-1,0 1 0,0-1 0,0 0 0,0 0 1,0 0-1,-1 0 0,1 0 0,0 0 0,0 0 1,-1 0-1,1 0 0,-1 0 0,1 0 0,-1 0 1,1 0-1,-1 1 0,1-1 0,-1 0 0,0 0 1,1 1-1,-1-1 0,0 0 0,0 1 0,-1-2 1,1 2-89,-1-1-1,1 0 1,-1 1 0,1-1 0,-1 1 0,0 0-1,1-1 1,-1 1 0,1 0 0,-1 0 0,0 0-1,1 0 1,-1 0 0,0 0 0,1 0 0,-1 1 0,1-1-1,-1 1 1,0-1 0,-2 2 0,-3 3 33,1-1 1,-1 1-1,1 0 1,-1 1-1,2-1 1,-1 1-1,1 1 0,-1-1 1,2 1-1,-8 11 1,3 0-27,1-1 1,0 1-1,-7 26 1,11-26-20,1-1 1,-2 32 0,4-34-59,0-9 2,1-1 0,0 1 1,0-1-1,0 1 1,1-1-1,0 1 0,0-1 1,0 1-1,1-1 0,0 0 1,0 0-1,0 0 0,1 0 1,-1 0-1,1 0 1,0-1-1,6 7 0,-7-10-27,0 1-1,0-1 1,0 0-1,0 0 1,0 0-1,0-1 0,0 1 1,0 0-1,0-1 1,0 1-1,0-1 1,1 0-1,-1 0 1,0 0-1,0 0 0,0 0 1,1 0-1,2-1 1,6-1 50,0-1 0,14-6 1,-17 7-57,11-5 8,0-1-1,0-1 1,-1 0-1,0-1 1,-1-1-1,0-1 1,-1 0-1,0-1 1,-1-1-1,17-20 1,21-22-156,-52 54-106,0 3 173,-1 0 1,1 0 0,-1 1-1,1-1 1,-1 0 0,0 0-1,1 0 1,-1 0 0,0 1-1,0-1 1,0 2 0,0-2-17,1 1 63,1 20-28,2 0 1,10 35 0,-11-51 80,-1 1 0,1-1 0,-1-1-1,1 1 1,1 0 0,-1-1 0,1 1 0,0-1-1,1 0 1,-1-1 0,1 1 0,0-1 0,9 7 0,-11-9-4,0-1 1,0 1-1,1 0 1,-1-1 0,0 0-1,1 0 1,-1 0-1,1 0 1,0-1 0,-1 1-1,1-1 1,-1 0-1,1 0 1,0 0-1,-1 0 1,1-1 0,-1 0-1,1 1 1,-1-1-1,1-1 1,-1 1 0,1 0-1,-1-1 1,0 0-1,0 1 1,0-1 0,0 0-1,3-4 1,2-1-21,0 0 0,0-1 1,-1 0-1,-1 0 0,1-1 1,-1 0-1,-1 0 0,7-13 1,-6 9-10,0 0 0,-1-1 1,-1 0-1,0 0 0,-1 0 1,0 0-1,1-30 0,0 5-363,-4 39 288,13 16 54,-12-16 10,47 49 66,-41-43-60,0 0 0,0-1 0,1 0-1,-1-1 1,15 7 0,-5-4 24,-1-2-1,1 1 1,0-2 0,34 4 0,-42-7 18,1-1 1,-1 0-1,1-1 1,-1 0-1,1 0 1,-1-1-1,0 0 1,0-1-1,1 0 1,13-7 0,-17 7-15,0-1 0,0 0 0,-1 0 0,1-1 1,-1 1-1,0-1 0,0 0 0,-1-1 0,0 1 0,1-1 1,-2 0-1,1 0 0,-1 0 0,0-1 0,0 1 1,-1-1-1,4-12 0,-4 10-27,-1 0 0,1 0 0,-1 1 0,-1-1 0,0 0 1,0 0-1,-1 0 0,0 0 0,0 0 0,-1 0 0,-1 1 0,1-1 0,-7-14 0,7 19-42,0 0-1,-1 1 1,1-1 0,0 1-1,-1-1 1,0 1 0,0 0-1,0 0 1,0 0 0,0 1-1,-1-1 1,1 1-1,-1 0 1,0 0 0,1 0-1,-1 0 1,0 0 0,0 1-1,0 0 1,0 0-1,-1 0 1,1 0 0,0 1-1,0 0 1,-1-1 0,1 2-1,0-1 1,0 0 0,0 1-1,-1 0 1,1 0-1,0 0 1,0 0 0,0 1-1,0 0 1,1-1 0,-8 6-1,3-2 44,0 1 0,1 0-1,0 0 1,0 0-1,0 1 1,1 0 0,0 1-1,0-1 1,1 1 0,-9 16-1,6-5 100,0 0 0,1 0 0,-9 40 0,15-54-55,0 1 0,0 0 0,0 0 0,1-1-1,0 1 1,0 0 0,1 0 0,-1 0 0,1-1 0,1 1-1,-1 0 1,1-1 0,3 9 0,-1-8 7,-1 1 0,1-1 0,0 0 0,1-1 0,0 1 0,0-1 0,0 0 0,0 0 0,10 7 0,3-2 59,0 0 1,0-1-1,1 0 0,0-2 1,0 0-1,34 6 0,-31-8-245,0 0 0,0-2-1,0 0 1,0-2 0,0 0-1,1-2 1,38-5 0,-35 1-1060,21-4-2845,-16 1-2264,-13 2 2958</inkml:trace>
</inkml:ink>
</file>

<file path=ppt/ink/ink3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0:07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12 9632,'-19'-11'3120,"8"10"3450,13 11-1087,-1-8-6945,-1 7 1694,1-1 0,-2 1 0,1-1 0,-1 1 0,0-1 0,-5 15-1,1 2 82,-27 123 455,19-78 80,-5 122 0,19-241-56,11-84 0,6-11-1405,-18 136-376,1-1 0,-2 1 0,1-1 1,-3-12-1,3 7-3091,4 0 1285</inkml:trace>
</inkml:ink>
</file>

<file path=ppt/ink/ink3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0:09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52 3808,'14'-7'15509,"-18"7"-13392,-9-5-656,4 5-1233,0 0-1,0 1 1,1 0-1,-1 0 1,0 1 0,0 0-1,1 1 1,-17 6-1,7-1-217,14-6-68,-1 0 1,1-1-1,0 2 1,0-1-1,-7 5 0,5 0 326,10-9 312,11-8-276,-14 8-270,0 0-1,1 0 1,-1 0 0,0 0-1,0 0 1,-1 0 0,1 0-1,0 0 1,-1 0 0,1 0-1,-1 0 1,0-5 0,0 7-37,0 0 0,0-1 0,0 1 1,0-1-1,0 1 0,0 0 1,-1-1-1,1 1 0,0 0 1,0 0-1,0-1 0,-1 1 0,1 0 1,0-1-1,0 1 0,-1 0 1,1 0-1,0 0 0,-1-1 0,1 1 1,0 0-1,-1 0 0,1 0 1,0 0-1,-1 0 0,1-1 1,0 1-1,-1 0 0,1 0 0,-1 0 1,1 0-1,-1 0 0,0 0 26,0 0 0,0 0-1,0 0 1,1 0 0,-1 0-1,0 1 1,0-1 0,0 0-1,0 0 1,0 1 0,0-1-1,1 0 1,-1 1 0,-1 0-1,2-1-21,-1 1 1,0-1-1,1 1 0,-1-1 1,1 1-1,-1-1 0,1 1 0,-1 0 1,1-1-1,-1 1 0,1 0 0,0-1 1,-1 1-1,1 0 0,0-1 1,-1 1-1,1 0 0,0 0 0,0 0 1,0 0-1,0 0-124,9 6 134,-4-5 57,0 0 1,1 0 0,-1-1-1,0 1 1,1-1 0,-1-1-1,1 1 1,-1-1 0,1 0-1,-1 0 1,1-1-1,-1 1 1,10-4 0,-5 2-166,-1 0 0,0-2 0,0 1 0,0-1 0,0 0 0,15-11 1,-23 15-11,-1 0-1,1-1 1,-1 1 0,1-1 0,0 1 0,-1-1 0,1 1 0,-1-1 0,1 0 0,-1 1 0,0-1 0,1 0 0,-1 1 0,0-1 0,1 0 0,-1 1 0,0-1 0,0 0 0,0 0 0,1 1 0,-1-1 0,0 0 0,0-1 0,0 2-230,-1-1 0,1 0 0,0 0 0,-1 0 1,1 0-1,-1 0 0,1 1 0,-1-1 0,1 0 0,-1 0 0,0 1 0,1-1 0,-1 0 0,0 1 1,0-1-1,1 1 0,-1-1 0,0 1 0,-1-2 0,-19-6-2953</inkml:trace>
</inkml:ink>
</file>

<file path=ppt/ink/ink3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0:24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44 2144,'1'-18'1141,"-1"17"-1064,0 1-1,0-1 1,1 1 0,-1-1 0,0 1-1,0-1 1,0 1 0,0-1 0,1 1 0,-1-1-1,0 1 1,1-1 0,-1 1 0,0-1-1,1 1 1,-1 0 0,0-1 0,1 1-1,-1-1 1,1 1 0,-1 0 0,1-1 0,1 0 379,0 0 1,-1 0 0,1 0 0,-1 0 0,1 0 0,-1 0 0,0 0 0,1-1 0,3-3 2534,-10 19-1700,-13 28 113,-29 86 637,-11 90-261,-29 95-371,50-221-843,36-89-524,0-1 1,0 0 0,-1 1-1,1-1 1,-1 0 0,0 0-1,-2 2 1,4-3-246,-1-1 0,1 1 0,-1-1 0,1 1 0,-1-1 1,0 1-1,1-1 0,-1 0 0,0 0 0,0 1 0,1-1 0,-1 0 0,0 0 0,1 0 1,-1 1-1,0-1 0,0 0 0,1 0 0,-1 0 0,0 0 0,0-1 0,-1 1 1</inkml:trace>
</inkml:ink>
</file>

<file path=ppt/ink/ink3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0:25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29 230 5888,'-2'-1'255,"0"0"0,0 1 1,0-1-1,0 0 0,0 0 1,1 0-1,-1-1 0,0 1 1,1 0-1,-1-1 0,1 1 1,-2-3-1,1 3-214,0-3 3551,6 4 492,12 1-3153,57-10 191,97-25-1,-154 30-996,105-24 494,154-58 0,-245 75-642,1 1-1,61-11 1,-79 17 135,-7 2-186,-7 9-4449,0 0 1953</inkml:trace>
</inkml:ink>
</file>

<file path=ppt/ink/ink3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0:27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46 959 5152,'-30'0'2414,"14"0"1028,28-7 574,36-30-2555,5-10-741,-2-2 0,51-62 0,-81 81-333,-18 25-335,0 0 0,0 0 1,1 0-1,0 0 0,0 1 0,0 0 1,7-6-1,-8 8-78,0 0-10,-3 6 67,-1 8 75,1-4-80,0 0 0,1-1-1,-1 1 1,2 0 0,-1-1 0,5 14 0,-3-11-25,1 0 1,1 0-1,0-1 0,1 1 1,-1-1-1,2-1 0,11 15 1,32 28 83,-28-24-45,-20-24 15,1 1 0,-1-1 0,1 1 1,0-1-1,0 0 0,0 0 0,0 0 0,0-1 0,1 1 0,-1-1 0,1 0 0,0 0 0,-1 0 0,1 0 0,0 0 0,5 0 0,-4-1 31,-1 0 0,1-1 1,0 0-1,0 0 0,-1 0 0,1 0 0,0-1 1,-1 0-1,1 0 0,0 0 0,-1-1 1,1 1-1,-1-1 0,0 0 0,1-1 0,-1 1 1,5-4-1,3-5-43,1 0-1,-1 0 1,17-23 0,6-5 85,-29 32-66,-4 4-147,1-1 0,0 2 0,0-1-1,6-5 1,-9 8 69,0 0 1,1-1-1,-1 1 0,1 0 0,-1 0 0,0 0 1,1 0-1,-1 0 0,1-1 0,-1 1 0,1 0 1,-1 0-1,0 0 0,1 0 0,-1 0 0,1 0 1,-1 0-1,1 0 0,-1 1 0,1-1 1,0 0-1,-1 1 0,1-1 1,-1 1-1,1-1 1,-1 1-1,1-1 0,-1 1 1,1-1-1,-1 1 1,0 0-1,1-1 0,-1 1 1,0 0-1,0-1 0,0 1 1,1 0-1,-1 0 1,6 40-78,-6-32 89,1-1 0,1 1 0,-1-1 0,6 16 1,-4-17 84,1 1 1,-1-1-1,1 0 1,6 8-1,-8-13-47,-1-1 1,0 0-1,0 1 0,0-1 1,1 0-1,-1 0 0,0 1 0,1-1 1,-1 0-1,1 0 0,0-1 0,-1 1 1,1 0-1,0-1 0,-1 1 0,1 0 1,0-1-1,0 0 0,-1 1 0,1-1 1,0 0-1,0 0 0,0 0 0,3-1 1,1-1 62,-1 0 1,1 0-1,0-1 1,-1 0-1,0 0 1,1 0-1,-1-1 1,8-7-1,2-3 22,16-20-1,14-26 11,-35 45-176,0 0 0,1 1 0,26-25 1,-36 38 32,-1 0 0,1 0 1,0 0-1,0 0 0,0 1 0,0-1 1,0 1-1,0-1 0,0 0 1,1 1-1,-1 0 0,0-1 1,0 1-1,0 0 0,0-1 1,0 1-1,3 0 0,-4 0 5,1 1 0,0-1 0,-1 0 0,1 0 0,0 1 0,-1-1-1,1 1 1,-1-1 0,1 0 0,0 1 0,-1-1 0,1 1 0,-1-1 0,0 1-1,1 0 1,-1-1 0,1 1 0,-1-1 0,0 1 0,1 0 0,-1 0 0,2 6-22,0-1 1,-1 0-1,0 1 1,0-1 0,-1 8-1,0-14 31,0 39 57,-2 0 0,-2-1 0,-2 1 0,-10 39 0,-1 5 74,-7 31 141,-11 70 230,33-172-316,1-1 1,-6 18 0,4-22 33,1-8 122,0-22 237,13-137-334,-6 127-223,0 1 0,3-1 0,16-44 0,-22 69-19,12-32-27,39-77 0,-28 70-7,26-44-187,-45 81 141,1 1-1,0 0 1,1 1 0,-1-1 0,2 1 0,16-12 0,-23 19 60,-1-1 1,1 1 0,-1 0 0,1 0 0,0 1 0,-1-1 0,1 0 0,0 0 0,0 1 0,0-1 0,0 1 0,-1 0 0,1 0 0,0-1 0,0 1 0,0 0-1,0 0 1,0 1 0,0-1 0,0 0 0,0 1 0,-1-1 0,1 1 0,0 0 0,0-1 0,0 1 0,-1 0 0,1 0 0,-1 0 0,1 0 0,0 0-1,-1 1 1,0-1 0,1 0 0,-1 1 0,0-1 0,0 1 0,0-1 0,0 1 0,1 2 0,1 0 2,-1 1 0,1 0 0,-1 0 0,-1 0 0,1 0 0,-1 0 1,0 0-1,0 0 0,0 0 0,-1 0 0,1 1 0,-1-1 0,-2 9 0,0-7 37,0 0-1,0-1 1,-1 1-1,0-1 0,0 1 1,0-1-1,-1 0 1,0 0-1,-1-1 1,1 1-1,-1-1 1,0 0-1,0 0 0,0-1 1,-1 0-1,0 1 1,0-2-1,0 1 1,0-1-1,-1 0 1,1 0-1,-1-1 0,-11 3 1,-1 2 19,19-7-42,0 0-1,0 0 1,0 0-1,0 0 1,0 0-1,0 0 1,0-1-1,0 1 1,0 0-1,0 0 1,0 0 0,0 0-1,0 0 1,0 0-1,0 0 1,0 0-1,0 0 1,0 0-1,1 0 1,-1 0-1,0 0 1,0 1-1,0-1 1,0 0-1,0 0 1,0 0-1,0 0 1,0 0-1,0 0 1,0 0-1,0 0 1,0 0 0,0 0-1,0 0 1,0 0-1,0 0 1,0 0-1,0 0 1,0 0-1,0 0 1,0 0-1,0 0 1,0 0-1,0 0 1,0 0-1,0 0 1,0 0-1,0 0 1,0 1-1,0-1 1,0 0-1,0 0 1,0 0 0,0 0-1,0 0 1,0 0-1,0 0 1,0 0-1,0 0 1,0 0-1,0 0 1,0 0-1,0 0 1,0 0-1,0 0 1,0 0-1,0 0 1,12-1-42,19-3 157,47-10 5,-68 11-138,1 0 0,-1-1 0,1 0 0,-1-1 1,12-7-1,-7 1 48,0-1 0,0 0 0,-1 0 0,-1-2 0,0 0 0,-1 0 0,0-1 0,-2-1 0,10-16 0,10-25 151,29-80-1,-25 55-78,-11 30-88,-6 17-35,-1-2 0,-2 0 0,17-77 0,-23 71 5,2-71 0,-12 99-424,2 15 429,0 0 0,0 0 0,0 0 0,-1 0 0,1-1 0,0 1 1,0 0-1,0 0 0,0 0 0,0 0 0,0 0 0,-1 0 0,1 0 1,0 0-1,0 0 0,0 0 0,0 0 0,0 0 0,-1 0 0,1 0 0,0 0 1,0 0-1,0 0 0,0 0 0,0 0 0,-1 0 0,1 0 0,0 0 0,0 0 1,0 0-1,0 0 0,0 1 0,0-1 0,-1 0 0,1 0 0,0 0 0,0 0 1,0 0-1,0 0 0,0 0 0,0 1 0,0-1 0,0 0 0,-1 0 1,-1 4-82,-1 0 1,1 0-1,-1 0 1,-1 6 0,-7 19-87,-11 49 1,10-34 73,5-12 124,0 0 0,2 1 0,2 0-1,1-1 1,1 1 0,2 0 0,1 0 0,2 0 0,1-1 0,10 32 0,-13-52 12,2-1 0,0 0 0,0-1 0,1 1 0,0-1 0,1 0 0,0 0 0,0 0 0,1-1 0,0 0 0,1 0 0,0-1 0,18 15 0,-23-21 1,0 0 1,1-1 0,-1 1-1,0 0 1,1-1 0,-1 0-1,0 0 1,1 0 0,0 0-1,-1-1 1,1 1 0,0-1-1,-1 0 1,5 0 0,-2-1 12,0 0 0,-1 0 0,1 0-1,0-1 1,-1 0 0,0 0 0,1-1 0,6-3 0,-3 0-4,-1 0 1,1-1 0,-1 1-1,0-2 1,-1 1-1,0-1 1,0 0-1,-1 0 1,9-16 0,-10 16 25,-2 4-99,-1 0 1,0 0-1,0 0 0,0-1 0,0 1 1,-1-1-1,1 1 0,0-6 1,-2 10 18,0 0 0,0-1 1,0 1-1,-1 0 0,1 0 1,0 0-1,0-1 0,0 1 1,0 0-1,0 0 0,0 0 1,-1-1-1,1 1 0,0 0 1,0 0-1,0 0 0,0 0 1,-1 0-1,1-1 0,0 1 1,0 0-1,0 0 0,-1 0 1,1 0-1,0 0 0,0 0 1,-1 0-1,1 0 1,0 0-1,0 0 0,-1 0 1,1 0-1,0 0 0,0 0 1,0 0-1,-1 0 0,1 0 1,0 0-1,0 0 0,-1 0 1,1 0-1,0 0 0,0 0 1,0 0-1,-1 1 0,1-1 1,0 0-1,0 0 0,0 0 1,-1 0-1,1 1 0,-11 6-219,5-1 199,-1 1 0,2 0 0,-1 0 0,1 1 0,0-1 0,1 1 0,-1 0 0,2 1 0,-1-1 0,-4 17 0,8-23 34,-1 0 0,1 0 1,0 0-1,-1 0 0,1 0 0,0 0 0,0 0 0,0 0 0,0 0 0,1 0 0,-1 0 0,1 0 0,-1 0 1,1 0-1,-1 0 0,1 0 0,0 0 0,0 0 0,0 0 0,0-1 0,1 1 0,-1 0 0,0-1 0,1 1 0,-1-1 1,1 1-1,-1-1 0,1 0 0,0 0 0,-1 1 0,1-1 0,0-1 0,0 1 0,0 0 0,0 0 0,0-1 1,3 1-1,1 1 41,1-1 0,-1 0 0,1 0 0,-1-1 1,1 0-1,0 0 0,-1-1 0,1 0 0,-1 0 1,12-3-1,-12 2 8,0-1 1,-1 0-1,1 0 0,-1 0 1,0 0-1,1-1 1,-1 0-1,8-8 0,-3 1 23,-1 0-1,13-21 1,7-18 74,-2-1 0,21-59 0,-26 58-107,24-65 150,-39 96-195,-1 1 0,-2 0 1,5-38-1,-8 46-43,8-75-583,-7 81-70,-1 16 430,-1 19 157,-6 71 238,2-6 11,-1 119 110,5-124-164,-1-50 49,2 0 0,9 70-1,-9-97-1874,19-22-14362,-3 1 13445</inkml:trace>
</inkml:ink>
</file>

<file path=ppt/ink/ink3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0:27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9 8384,'-18'-8'3808,"28"16"-3328,-7-8 1600,12 0-1248,2 0 159,6 0-607,4-3-320,-1 3-64,6-5 0,4 5 0,-4 0-1855,-5 5 1023,-9-2-4928,-5 6 3200</inkml:trace>
</inkml:ink>
</file>

<file path=ppt/ink/ink3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0:28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59 109 8640,'-58'-40'3904,"58"32"-3392,0 3-704,10 1 0,8-7-1312,4-3 832,22-1-4864,6 4 3072</inkml:trace>
</inkml:ink>
</file>

<file path=ppt/ink/ink3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0:29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1069 4384,'-22'0'1424,"22"0"-1367,-1 0-1,1 0 1,0 0 0,0-1-1,-1 1 1,1 0 0,0 0 0,0 0-1,-1 0 1,1 0 0,0-1-1,0 1 1,-1 0 0,1 0-1,0 0 1,0-1 0,0 1 0,-1 0-1,1 0 1,0-1 0,0 1-1,0 0 1,0 0 0,0-1 0,0 1-1,0 0 1,-1 0 0,1-1-1,0 1 1,0 0 0,0-1 0,0 1-1,0 0 1,0-1 0,0 1-1,0 0 1,1 0 0,-1-1 0,0 1-1,0 0 1,0-1 0,0 1-1,0 0 1,1-1 2,13-1 3856,10-4-1183,-19 5-2316,0 0 1,0-1-1,0 1 1,-1-1-1,1 0 1,0 0-1,4-3 1,-1-1 48,-1 0 1,1-1 0,-1 0-1,11-15 1,24-38 534,48-114 201,-29 50-824,17-13-585,-78 136 190,1 0 0,-1 0 0,1 1 0,-1-1 0,1 0 0,0 0 0,-1 0 0,1 1 0,0-1-1,-1 0 1,1 1 0,0-1 0,0 1 0,0-1 0,0 1 0,1-1 0,-2 1 10,1 0-1,-1 0 1,1 0 0,0 0-1,-1 0 1,1 0 0,-1 0-1,1 0 1,-1 0 0,1 0 0,-1 1-1,1-1 1,-1 0 0,1 0-1,-1 1 1,1-1 0,-1 0-1,1 1 1,-1-1 0,1 1 0,2 2-26,-1 0 1,0 0 0,1 0-1,-2 0 1,1 1 0,2 4 0,0 1-11,-1 0 0,0 1-1,-1-1 1,0 1 0,1 16 0,-2-16 15,3 26 53,-1 1 0,-2-1 0,-2 0 0,-1 0 0,-2 0 0,-2 0 0,-11 42 0,14-70 27,1 0 0,-2 0 0,1 0 0,-1 0 0,-1 0 0,1-1 0,-1 0 0,-1 0 0,-5 6 0,6-9 3,1 0 1,0 0-1,-1 0 0,0-1 0,0 0 0,0 0 0,0 0 1,0-1-1,-1 0 0,1 0 0,-1 0 0,1-1 1,-1 1-1,-8 0 0,6-3-30,0 0-1,0-1 1,0 0 0,1 0-1,-1-1 1,1 0 0,-1 0 0,-11-7-1,19 10-30,0 0 0,0 0 0,0 0 0,0 0 0,0 0 0,0 0 0,-1 0 0,1-1 0,0 1 0,0 0 0,0 0 0,0 0 0,0 0 0,0 0 0,0 0 0,0 0 0,0 0 0,0 0 0,0 0 0,0 0 0,0 0 0,0 0 0,0-1 0,0 1 0,0 0 0,0 0 0,-1 0 0,1 0 0,0 0 0,0 0 0,0 0 0,0 0 0,0 0 0,1-1 0,-1 1 0,0 0 0,0 0 0,0 0 0,0 0 0,0 0 0,0 0 0,0 0 0,0 0 0,0 0 0,0 0 0,0-1 0,0 1 0,0 0 0,0 0 0,0 0 0,0 0 0,0 0 0,0 0 0,0 0 0,1 0 0,-1 0 0,8-4-204,14 0 85,54-7 257,79-21 0,-136 28-83,0-1 0,-1 0 0,0-1 0,0-2 0,0 1 0,-1-2 0,23-15 0,-21 9 84,-2 0 1,0-1 0,0-1 0,24-33-1,49-86 241,-40 57-273,-18 33-36,40-66 80,-15-13-76,-50 104-51,0 0 0,-2 0 1,0-1-1,2-26 0,-6 31-37,1-1 1,0 1-1,-2 0 0,0 0 0,-1 0 0,-3-23 1,-2 31-191,0 9-16,4 1 203,1 0 1,0 0 0,0 0-1,0 0 1,0 0-1,0 0 1,0 0-1,0 1 1,0-1-1,-1 3 1,-10 27-127,0 0 0,-8 41 0,12-40 207,-8 25-51,2 2 0,-8 86 0,18-17 353,14 147 0,-8-242-285,4 51 303,-6-83-1034,-13-29-15258,12 16 13061</inkml:trace>
</inkml:ink>
</file>

<file path=ppt/ink/ink3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0:29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17 7968,'-11'-9'2565,"7"4"-816,7 3-440,8 2 1518,-8 0-1368,175 0 3275,92 0-4622,-263 0-100,-3 0-350,0 0 1,0 0-1,0 1 0,0-1 0,7 3 0,-8-1-413,0-1 0,0 0 0,-1 1 0,1 0 0,-1-1 0,1 1-1,-1 0 1,1 0 0,-1 0 0,0 1 0,0-1 0,2 4 0,6 7-1745</inkml:trace>
</inkml:ink>
</file>

<file path=ppt/ink/ink3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0:31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185 643 4064,'0'0'65,"0"-1"1,0 1-1,-1 0 0,1 0 1,0-1-1,0 1 0,0 0 1,0 0-1,0-1 1,0 1-1,0 0 0,0-1 1,0 1-1,0 0 0,0 0 1,0-1-1,0 1 1,0 0-1,0 0 0,0-1 1,0 1-1,0 0 0,0-1 1,0 1-1,0 0 1,1 0-1,-1-1 0,0 1 1,0 0-1,0 0 0,0 0 1,1-1-1,8 1 8188,-14 2-6365,-13 15-1214,1 1-1,0 1 1,2 1 0,-16 24-1,-6 9-217,31-46-316,-2 3 8,1 0 1,0 1 0,0 0-1,-7 16 1,13-25-109,0 1 0,0 0 1,1 0-1,-1 0 0,1-1 0,-1 1 1,1 0-1,0 0 0,0 0 0,1 5 1,-1-6-3,1 0 0,-1 0 0,1 0 0,0-1 0,0 1 0,0 0 0,0 0 0,0-1 0,0 1 0,0-1 0,0 1 0,1-1 0,-1 1 0,1-1 0,-1 0 1,1 0-1,2 2 0,-2-2 25,1 1 1,-1-1-1,1 0 1,-1 0-1,1 0 1,0-1-1,-1 1 1,1 0-1,0-1 1,0 0-1,-1 0 1,1 0-1,0 0 1,0 0 0,0 0-1,-1-1 1,1 0-1,0 1 1,-1-1-1,1 0 1,0 0-1,-1 0 1,0-1-1,1 1 1,-1 0-1,1-1 1,1-2-1,2-1-12,-1 1 0,0-1 0,0-1 0,0 1 0,-1-1 0,1 0 0,-1 0 0,-1 0 0,5-10 0,0-4-215,-1 0 0,-1-1 1,-1 0-1,-1 0 1,2-26-1,-7 79-110,0-18 284,1 0 0,1-1 0,-1 1 0,6 22 0,-6-35-8,2 6 26,-1-1 0,1 1 0,1-1 0,-1 1 0,6 9-1,-7-14-4,0-1-1,1 1 1,-1-1-1,0 1 1,1-1-1,-1 0 0,1 1 1,-1-1-1,1 0 1,0 0-1,-1 0 0,1 0 1,0-1-1,0 1 1,0 0-1,-1-1 1,1 1-1,0-1 0,0 1 1,0-1-1,0 0 1,0 0-1,0 0 0,0 0 1,2-1-1,2 0 80,0 0 0,1-1 0,-1 0 0,0 0 0,-1 0 0,1-1 0,0 0 0,6-4 0,41-33 150,-46 34-216,4-3-7,0-2 0,-1 1 0,0-1 1,-1-1-1,13-20 0,28-66 126,-46 91-139,135-321 310,-98 196-337,-24 39-256,-17 56 6,0-34 245,-8 74-315,-2 49 11,-46 132 306,47-146 109,2 0 1,1 0 0,0 39-1,5-28 95,9 87 0,-5-116-90,0-1 1,2 0-1,0 0 1,1 0-1,1-1 1,1 0 0,14 25-1,-19-38-30,0 0-1,1-1 0,-1 1 1,1-1-1,0 0 0,6 5 1,-7-7-29,-1 0-1,0-1 1,0 0-1,1 1 1,-1-1 0,1 0-1,-1 0 1,1 0 0,0 0-1,-1-1 1,1 1 0,0-1-1,-1 0 1,1 0 0,5 0-1,-2-1-8,0 0 0,-1 0 0,1-1 0,0 0 0,-1 0 0,0 0 0,1-1-1,-1 0 1,0 0 0,0 0 0,-1-1 0,1 1 0,-1-1 0,1 0 0,-1-1 0,-1 1 0,6-8 0,3-7-16,0-1 0,-2 1 1,10-30-1,-2 8-16,-8 21 3,2-5-4,8-27 0,-17 45 11,-1 1 0,-1-1 0,1 1 0,-1-1 0,-1 0 0,1 0 0,-1 1 0,0-1 0,-2-10 0,2 16-21,0 0-1,0 1 0,0-1 1,0 0-1,0 1 0,0-1 0,-1 1 1,1-1-1,0 0 0,0 1 1,-1-1-1,1 1 0,0-1 0,-1 1 1,1-1-1,0 1 0,-1-1 1,1 1-1,-1-1 0,1 1 0,-1-1 1,1 1-1,-1 0 0,1-1 1,-1 1-1,1 0 0,-1 0 0,0-1 1,1 1-1,-1 0 0,1 0 1,-1 0-1,0 0 0,1 0 0,-1-1 1,0 1-1,1 0 0,-1 1 1,0-1-1,1 0 0,-1 0 0,1 0 1,-1 0-1,0 0 0,1 1 1,-1-1-1,1 0 0,-1 0 0,1 1 1,-1-1-1,1 1 0,-1-1 1,1 0-1,-1 1 0,0 0 0,-4 5-30,0 1-1,1 0 1,-1-1-1,2 2 1,-1-1-1,1 0 1,-3 9-1,-14 55-213,20-69 255,-2 7 59,0 1 1,1-1-1,0 0 0,0 1 0,1-1 1,0 1-1,1-1 0,3 16 0,-3-21-26,0 1 1,1-1-1,-1 1 0,1-1 0,0 0 0,1 0 1,-1 0-1,0 0 0,1 0 0,0-1 0,0 1 1,0-1-1,1 0 0,-1 0 0,1 0 0,-1 0 1,1 0-1,0-1 0,7 3 0,1 0 33,0-1-1,0-1 0,1 0 1,-1 0-1,1-1 0,23 0 1,-2-3-13,45-5 0,-63 4-116,-1 0 1,0-1-1,0-1 0,0-1 1,0 0-1,18-9 1,-27 11-410,0-1 1,0 0 0,-1 0 0,1 0 0,-1 0 0,0-1-1,4-5 1,-6 5-427,1 1 0,-1-1-1,0 0 1,-1 0 0,1 0-1,-1 0 1,0-1 0,-1 1 0,3-8-1,-4 9 335,1 1-1,-1 0 0,0-1 1,0 1-1,0-1 0,0 1 1,-1 0-1,1-1 0,-1 1 1,0 0-1,0 0 0,0-1 1,0 1-1,-1 0 0,-1-3 1,-11-19-3083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23:58:17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73 3232,'2'-5'476,"0"0"1,0 0-1,0 0 1,0 0-1,1 0 0,0 1 1,7-9-1,-5 5 1606,-4 7-1891,-1 1 1,1-1-1,-1 0 1,0 1-1,1-1 0,-1 0 1,0 1-1,1-1 0,-1 0 1,0 0-1,0 1 1,0-1-1,0 0 0,0 0 1,0 1-1,0-3 0,0-1 2801,-1 4-2838,0 1 0,0-1 0,0 0 0,0 0 0,0 1 0,1-1 0,-1 0-1,0 1 1,0-1 0,0 1 0,0-1 0,1 1 0,-2 0 0,-30 35 1120,17-14-993,2 1 0,-18 41-1,-14 54 78,23-58-182,-90 217 614,86-198-496,-27 127 0,44-167-226,-10 70 103,6-29-166,10-56 206,1-1 0,1 32 0,1-38 137,0-15 105,51-159-135,-47 145-316,7-16 15,1 2-1,2 0 1,0 0-1,2 1 1,0 1-1,2 1 1,0 0 0,2 1-1,37-32 1,-29 30-292,48-32 0,-75 55 261,0 0 0,1 0 0,-1 0-1,0 1 1,1-1 0,-1 0 0,0 1 0,1 0-1,-1-1 1,1 1 0,-1 0 0,1-1 0,-1 1-1,3 0 1,-3 1 8,-1-1 0,1 0 0,-1 1 0,1-1 0,0 0 0,-1 1 0,1-1 0,-1 1 0,1-1 0,-1 1 0,1-1 0,-1 1 0,0 0 0,1-1 0,-1 1 0,0-1 0,1 1 0,-1 0 0,0-1 0,0 1 0,1 0 0,-1-1 0,0 1 0,0 0-1,0 0 1,0-1 0,0 1 0,0 0 0,0-1 0,-1 2 0,0 23 17,-1 0-1,-7 36 0,-18 50 177,22-94-223,-13 44 226,8-28-101,-11 64 0,20-95-71,1 0 1,0 0-1,0 0 0,0 0 1,0 0-1,0 1 1,1-1-1,-1 0 1,1 0-1,-1 0 1,1 0-1,0 0 1,0-1-1,-1 1 1,1 0-1,1 0 0,-1 0 1,0-1-1,0 1 1,1-1-1,-1 1 1,1-1-1,-1 1 1,1-1-1,0 0 1,-1 0-1,1 0 1,0 0-1,0 0 0,0 0 1,0 0-1,0 0 1,3 0-1,1 0 25,0 1 0,1-1 0,-1-1 0,1 1-1,0-1 1,-1 0 0,1-1 0,-1 1 0,9-3 0,3-1-53,-1-1 1,0-1 0,0-1 0,24-13 0,-30 14-1,-1-1 1,0 0-1,-1-1 0,0 0 1,0 0-1,0-1 1,11-16-1,0-5 42,-2 0 0,-1-2 0,23-58 0,-36 77-25,0-1 0,-1 1-1,0 0 1,-1-1 0,-1 0 0,0-25 0,-1 38-19,0 1-1,0 0 1,0-1-1,0 1 1,0 0-1,0-1 1,0 1 0,0 0-1,0-1 1,0 1-1,0 0 1,0-1-1,0 1 1,0 0 0,0-1-1,0 1 1,0 0-1,0-1 1,0 1 0,0 0-1,0 0 1,-1-1-1,1 1 1,0 0-1,0-1 1,0 1 0,-1 0-1,1 0 1,0-1-1,0 1 1,-1 0-1,1 0 1,0 0 0,-1-1-1,1 1 1,0 0-1,-1 0 1,0 0-17,0 1-1,0-1 1,0 1 0,0-1-1,1 1 1,-1 0-1,0-1 1,0 1 0,1 0-1,-1 0 1,-1 1 0,-17 28-235,5 4 281,2 1 0,-14 62 0,6-20 12,3-2-33,15-65 25,1 0 0,0-1 0,1 1 1,0 0-1,3 16 0,-3-23 9,1-1 1,-1 0 0,1 1-1,0-1 1,-1 0 0,1 0-1,0 0 1,1 1 0,-1-1 0,0 0-1,0 0 1,1-1 0,-1 1-1,1 0 1,0 0 0,0-1-1,-1 1 1,1-1 0,4 2-1,-5-2-9,1-1-1,-1 1 0,1-1 0,0 0 1,-1 0-1,1 0 0,0 0 0,-1 0 0,1 0 1,-1 0-1,1-1 0,0 1 0,-1 0 0,1-1 1,-1 0-1,1 1 0,-1-1 0,1 0 0,-1 0 1,1 1-1,-1-1 0,0 0 0,0 0 1,1-1-1,-1 1 0,0 0 0,0 0 0,2-3 1,1-2 12,0 0 0,0-1 0,0 0 1,-1 1-1,0-1 0,4-12 1,-1-3-2,3-22 1,-2 7-74,14-100 82,-17 102-90,1-10-136,-6 43-63,-1 7 99,0 10-62,-1 48 35,2-36 303,0-1-1,1 0 1,5 29-1,-2-38-86,9 30 0,-11-41-19,2-1 0,-1 0-1,0 0 1,1 0 0,0 0 0,1 0 0,-1 0 0,1-1-1,5 6 1,-7-9 11,0 1 0,0-1-1,0 0 1,1 0 0,-1 0-1,0 0 1,1 0 0,-1-1-1,0 1 1,1-1 0,-1 0-1,1 1 1,-1-1 0,1 0-1,-1 0 1,1-1 0,-1 1-1,0 0 1,1-1 0,2-1-1,2 0 38,0 0 0,0 0-1,-1-1 1,0 0 0,13-8 0,-11 4-25,1 0 1,-1-1-1,-1 0 1,1 0 0,-1-1-1,10-16 1,29-60 191,-44 82-235,74-138-700,-72 150 513,-2 42-24,-2-31 128,3 21 0,0-24 107,0 0 0,2 0 0,-1 0 0,2-1 0,0 0 0,1 0-1,1 0 1,18 28 0,-25-42-9,0-1-1,1 1 0,-1-1 1,0 1-1,0-1 0,1 0 1,-1 1-1,1-1 0,-1 0 1,1 0-1,0 0 0,-1 0 1,1 0-1,0 0 0,-1-1 1,1 1-1,0-1 1,0 1-1,0-1 0,0 0 1,0 1-1,0-1 0,0 0 1,-1 0-1,1 0 0,0-1 1,0 1-1,0 0 0,0-1 1,0 1-1,0-1 0,-1 0 1,1 1-1,0-1 0,0 0 1,1-2-1,3 0 35,-1-1 0,0 0 0,0 0 0,0 0 0,-1-1-1,1 0 1,-1 0 0,0 0 0,5-9 0,2-10-16,-1 1 1,-1-1-1,-1-1 0,5-27 1,-5 19-241,18-48 0,-26 80 187,1 0-1,-1 0 1,0 0 0,1 0 0,-1 0 0,1 0-1,-1 0 1,1 0 0,-1 0 0,1 0 0,0 0 0,-1 1-1,1-1 1,0 0 0,0 0 0,0 1 0,0-1-1,0 1 1,-1-1 0,1 1 0,0-1 0,0 1-1,0-1 1,0 1 0,2-1 0,-2 2 7,1-1 1,-1 1 0,0-1-1,1 1 1,-1-1-1,1 1 1,-1 0 0,0-1-1,0 1 1,1 0 0,-1 0-1,0 0 1,0 0-1,0 0 1,0 0 0,0 0-1,1 2 1,9 12 14,1-1-1,1-1 1,0 0 0,0-1-1,29 20 1,-28-23 56,1-1 0,0-1 1,1 0-1,-1-1 0,1 0 0,0-1 1,23 3-1,-31-7-21,-1 0-1,1 0 1,0-1 0,0 0-1,-1 0 1,1-1-1,0 0 1,-1 0 0,1-1-1,-1 0 1,1 0 0,-1-1-1,0 0 1,0 0 0,0-1-1,0 1 1,-1-2 0,9-5-1,-11 5-28,0 0 0,1 1-1,-2-2 1,1 1 0,0 0 0,-1-1-1,0 0 1,-1 1 0,1-1 0,-1 0 0,2-9-1,-1 3 19,-1 0 0,0 0 0,-1 0 0,-1-23 0,0 31-48,0 0 1,-1 0-1,1 0 0,-1 1 0,0-1 0,0 0 0,-1 0 1,1 1-1,-1-1 0,1 1 0,-1-1 0,0 1 0,-1 0 1,1 0-1,0 0 0,-1 0 0,0 0 0,0 0 0,0 1 1,-5-4-1,4 4-26,0 0 0,0 0 0,-1 0 0,1 0-1,0 1 1,-1 0 0,1 0 0,-1 0 0,1 1 0,-1-1 0,0 1 0,1 0 0,-1 1 0,1-1 0,-1 1 0,-8 2 0,3 0 51,1 0 0,0 1 0,1 1 0,-1-1 0,0 1 0,1 0 0,0 1 0,1 0 0,-1 1 0,1-1 0,0 1 0,1 1 0,0-1 0,0 1 0,-8 14 0,6-7 103,0 0 1,1 1-1,1-1 0,1 1 0,0 1 1,1-1-1,1 1 0,-2 20 0,5-29-54,-1 0 0,1 0 0,1 0 0,0 0 0,0 0 1,0 0-1,1 0 0,0 0 0,1 0 0,0-1 0,0 1 0,8 12 0,-5-11 11,0-1 0,0-1-1,0 1 1,1-1 0,1 0 0,-1-1 0,1 0 0,0 0-1,0 0 1,11 4 0,17 7 135,61 18-1,-71-26-179,-15-5-354,0 0-1,0-1 0,0-1 1,0 1-1,1-2 1,-1 0-1,1 0 0,0-1 1,-1 0-1,1-1 1,-1-1-1,16-3 1,-13 1-2394,0-1 0,24-11 0,5-10-5425</inkml:trace>
</inkml:ink>
</file>

<file path=ppt/ink/ink3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0:31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54 8128,'-4'-8'3680,"49"3"-3168,-10 1 1824,2 4-1376,17-8 927,5 5-1087,4-6-352,3 4-288,-3-1-224,-8 6 32,-7-5-192,-6 5 128,-16 5-4831,-7 1 2719</inkml:trace>
</inkml:ink>
</file>

<file path=ppt/ink/ink3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0:32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4480,'0'-16'2016,"10"12"-1728,-7-1 2016,10 5-1312,5-3 1568,11-2-1472,6-2 1088,6 2-1281,12-3-159,0 8-480,7 0-160,-7 5-64,-3-5-192,-5 0 96</inkml:trace>
</inkml:ink>
</file>

<file path=ppt/ink/ink3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0:33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29 3968,'-1'-2'236,"1"0"-1,0 0 1,-1 0 0,1 0 0,0 1-1,0-1 1,0 0 0,0 0-1,3-10 6180,-4 16-3386,-2 18-1523,-5 51 136,-4 65-201,10-84-1124,-1 178 881,4-156-654,-2-47-264,6 58 0,-6-65-320,-2-14-1562</inkml:trace>
</inkml:ink>
</file>

<file path=ppt/ink/ink3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0:33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94 5216,'3'-32'5802,"-4"35"-5428,1-1 0,-1 1 0,0-1 0,0 1 0,0-1 0,0 1 0,0-1 0,-1 1 0,-2 3 0,1-2-76,-4 5 58,0 0-1,-1 0 1,0-1 0,-1 0 0,-14 10 0,-8 8 308,23-19-413,1 0 91,0 0 0,-1 0 0,0-1 0,-1 0 0,1 0 0,-1-1 0,-19 8 0,28-12-312,0-1 0,-1 0-1,1 0 1,0 0 0,0 0 0,-1 0-1,1 0 1,0 0 0,-1 0 0,1 0-1,0 0 1,0 0 0,-1 0 0,1 0-1,0 0 1,0 0 0,-1 0 0,1 0-1,0 0 1,0 0 0,-1-1 0,1 1 0,0 0-1,0 0 1,-1 0 0,1 0 0,0-1-1,0 1 1,0 0 0,-1 0 0,1 0-1,0-1 1,0 1 0,0 0 0,0 0-1,0-1 1,-1 1 0,1 0 0,0-1-1,1-15 369,11-22-355,-12 38-37,9-20-67,1 0-1,1 0 0,0 1 0,2 1 1,0 0-1,19-19 0,-29 33 13,1 0-1,0 0 0,1 1 0,-1-1 1,0 1-1,11-5 0,-13 7 50,0 0 1,0 1-1,0-1 0,0 0 1,0 1-1,0-1 0,0 1 1,0 0-1,0 0 0,0 0 1,0 0-1,0 0 0,1 0 1,-1 1-1,0-1 0,0 1 0,0-1 1,0 1-1,0 0 0,0 0 1,1 1-1,3 1 51,-1 1 0,0 0 0,0 0 0,-1 1 0,1-1 0,6 10 0,21 36 199,-23-35-153,21 28-1,-27-40 1,7 10-325,1-2 1,16 15-1,-22-23-552,-1 0 0,0 0 0,1 0 0,6 2-1,-8-4-232,1 1 0,-1-1 0,1 0 0,-1-1 0,1 1 0,-1-1 0,5 1-1,15-1-2916</inkml:trace>
</inkml:ink>
</file>

<file path=ppt/ink/ink3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0:34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14 5152,'0'-14'3884,"0"23"-608,0 24-916,-14 268 2859,2-88-3660,10-116-1100,-4 86 330,5-169-678,1-10-38,0 0-1,0 0 1,0 1-1,-1-1 1,0 0-1,-1 6 1,2-10-198,-1 0 0,1 0 0,0 0 0,-1 1 1,1-1-1,0 0 0,-1 0 0,1 0 0,-1 0 1,1 0-1,0 0 0,-1 0 0,1 0 0,0 0 0,-1 0 1,1 0-1,-1 0 0,1 0 0,0 0 0,-1 0 1,1 0-1,0 0 0,-1-1 0,1 1 0,-1 0 1,1 0-1,0 0 0,0-1 0,-1 1 0,1 0 1,0 0-1,-1-1 0,1 1 0,0 0 0,0 0 1,-1-1-1,1 1 0,0 0 0,0-1 0,0 1 0,-1-1 1,-8-14-3903,8 3 1563</inkml:trace>
</inkml:ink>
</file>

<file path=ppt/ink/ink3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0:34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62 4736,'-2'-4'388,"1"-1"1,-1 0 0,1 0-1,0 1 1,0-1-1,-1-8 1,3 11-93,-1 1 1,0-1 0,1 1-1,-1 0 1,1-1 0,0 1-1,0 0 1,-1-1 0,1 1-1,0 0 1,1-2 0,2 0 2153,-7 10 20,-17 28-1007,-29 44-20,25-49-764,0-1 0,-51 46 0,74-74-620,1-1 0,-1 1-1,1-1 1,-1 1 0,0-1-1,1 1 1,-1-1 0,0 1-1,0-1 1,1 0 0,-1 1-1,0-1 1,0 0 0,0 0-1,1 0 1,-3 0 0,3 0-27,0 0 1,0-1-1,-1 1 1,1-1-1,0 1 1,0 0-1,0-1 1,0 1-1,0-1 1,0 1-1,0-1 0,0 1 1,0-1-1,0 1 1,0 0-1,0-1 1,0 1-1,0-1 1,0 1-1,0-1 1,0 1-1,1 0 1,-1-2-1,0 2 10,84-143 369,-80 136-397,0 1 0,0 0 1,1 1-1,0-1 1,0 1-1,0 0 0,1 0 1,-1 1-1,10-7 1,-13 11-24,-1-1 0,0 1 1,1 0-1,-1-1 1,0 1-1,1 0 0,-1 0 1,1 0-1,-1-1 0,0 2 1,1-1-1,-1 0 1,1 0-1,-1 0 0,0 1 1,1-1-1,-1 1 0,0-1 1,1 1-1,-1-1 1,0 1-1,0 0 0,1 0 1,-1-1-1,2 3 0,3 2 74,-1 1-1,1 0 1,6 9-1,-9-11-17,109 157-714,-103-146-4810,0 0 1472</inkml:trace>
</inkml:ink>
</file>

<file path=ppt/ink/ink3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0:35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49 4320,'-18'-39'2453,"15"29"218,8 11 115,-3 1-2540,0 0 0,0 0 1,-1 0-1,1 0 1,0 0-1,-1 0 1,0 0-1,2 4 1,2 5 212,-1 1 0,-1 0 0,1 1 0,-2-1 0,0 1 1,0-1-1,-2 1 0,1-1 0,-3 25 0,-1-24-256,1 1 0,-2-1-1,1 0 1,-2 0 0,0 0-1,0-1 1,-2 0 0,1 0-1,-1 0 1,-1-1 0,0 0-1,-1 0 1,0-1 0,0 0-1,-1-1 1,-18 13 0,25-19-198,-1 0 1,1-1-1,-1 1 1,0-1 0,1 0-1,-1-1 1,0 1-1,0-1 1,-1 1 0,1-1-1,0 0 1,0-1-1,-1 1 1,1-1-1,0 0 1,0 0 0,-1 0-1,1-1 1,0 1-1,-7-3 1,-18-12-1585,4-1 395</inkml:trace>
</inkml:ink>
</file>

<file path=ppt/ink/ink3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0:54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81 3712,'-14'-20'1221,"11"13"-757,3 2-497,0-17 2170,0 20-1450,0 0 0,-1 0 0,1-1 0,0 1 0,-1 0 0,0 0 0,-1-4 0,1 0 3192,2 17-1422,-1 64-577,13 308 1738,-7-340-3154,-2-90 171,4-6-719,3 1 1,32-92-1,-6 39 4,-24 83 166,-4 13 119,-8 8-194,-1 1 0,0 0 0,0 0 0,1 0 0,-1 0 0,0 0 0,0-1 0,1 1 0,-1 0-1,0 0 1,1 0 0,-1 0 0,0 0 0,0 0 0,1 0 0,-1 0 0,0 0 0,1 0 0,-1 0-1,0 0 1,0 0 0,1 1 0,-1-1 0,0 0 0,1 0 0,-1 0 0,0 0 0,0 0 0,0 1-1,1-1 1,-1 0 0,2 2 33,0 1-1,0-1 1,-1 1 0,1-1-1,-1 1 1,0-1-1,0 1 1,0 0 0,0 0-1,1 4 1,3 32 168,-4-29-130,9 232 579,-10-241-641,0 0 1,0 1 0,0-1-1,0 1 1,0-1 0,0 1-1,0-1 1,1 0 0,-1 1-1,1-1 1,0 3-1,-1-4-13,1 0 0,-1 0-1,0 0 1,0 0-1,0 1 1,1-1 0,-1 0-1,0 0 1,0 0 0,1 0-1,-1 0 1,0 0-1,0 0 1,1 0 0,-1 0-1,0 0 1,0 0-1,1 0 1,-1 0 0,0 0-1,0 0 1,1 0-1,-1 0 1,0 0 0,0 0-1,0-1 1,1 1-1,-1 0 1,0 0 0,0 0-1,0 0 1,1 0-1,-1-1 1,0 1 0,0 0-1,0 0 1,1-1-1,3-3-5,-1-1 0,1 0-1,5-9 1,10-19-44,1 1 1,2 1-1,1 1 0,53-54 1,-71 80 52,-1 1 0,0 0 0,1-1 0,-1 2 0,1-1 0,0 0 0,0 1 1,0 0-1,10-3 0,-12 5 4,0-1 0,0 1 0,0 0 0,1-1 0,-1 2 0,0-1 0,0 0 0,0 1 0,0-1 0,0 1 0,0 0 0,-1 0 0,1 0 1,0 0-1,0 0 0,0 1 0,-1-1 0,5 5 0,2 1 64,0 1 0,-1 0 0,0 1 0,-1 0 0,0 0-1,0 0 1,-1 1 0,0 0 0,0 1 0,-1-1 0,-1 1 0,4 13 0,24 91-281,-31-102-1716</inkml:trace>
</inkml:ink>
</file>

<file path=ppt/ink/ink3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0:55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52 8384,'-18'-5'6976,"27"8"-1366,36-9-629,100-15-1520,-109 13-3311,1 2-1,-1 1 0,74 2 1,-105 3-212,0 0-1,-1 1 1,1 0 0,0 0 0,-1 0-1,1 0 1,-1 1 0,1 0 0,-1 0 0,0 0-1,6 4 1,-9-5-579,-1 1 0,1-1 0,-1 1 1,0 0-1,1-1 0,-1 1 0,0-1 0,0 1 0,0-1 0,0 1 1,-1 0-1,1-1 0,0 1 0,-1-1 0,0 4 0,0-1-1883,-5 11-5529,1-7 4933</inkml:trace>
</inkml:ink>
</file>

<file path=ppt/ink/ink3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0:55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4 6976,'-17'1'982,"-20"5"2084,48-6 4971,14 0-4732,4 1-1752,252-12 3295,-239 12-6495,-12 1-4060,-17-2 3109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2:56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32 315 7296,'-27'-2'2368,"22"1"474,6 0-2680,0 1 1,0-1-1,-1 1 0,1 0 0,0-1 0,0 1 0,0 0 0,0-1 0,0 1 1,0 0-1,0 0 0,0 0 0,2 0 0,1-1 64,15-5-116,-1-1-1,1-1 0,-2 0 1,1-2-1,-1 0 0,-1-1 1,0 0-1,0-2 0,21-21 1,-31 27-31,0 0 0,0 0 0,-1-1 1,1 0-1,-2 0 0,7-15 1,-2 0 352,6-28 1,-11 34-147,-3 16-236,-1 0 0,1-1-1,-1 1 1,0 0 0,0-1 0,1 1-1,-1 0 1,0-1 0,0 1 0,0 0 0,0-1-1,-1 1 1,1 0 0,0-1 0,0 1-1,-1 0 1,1 0 0,-2-3 0,2 4-32,0 0 0,-1-1 0,1 1 0,0 0 0,-1 0 0,1-1 0,0 1 0,-1 0 0,1 0 0,-1 0 0,1 0 0,0 0 0,-1 0 0,1 0 0,0 0 0,-1 0 1,1 0-1,-1 0 0,1 0 0,0 0 0,-1 0 0,0 0 0,-14 8 168,-4 10 296,1 0 0,-29 39-1,22-27-134,11-13-130,1 0 1,-22 38-1,31-48-175,0 1-1,1 0 1,0-1-1,1 1 1,0 0-1,0 0 1,0 1-1,1-1 1,0 0-1,1 15 1,1-8 48,1 0 1,0-1-1,1 0 1,10 28-1,-11-37-192,1 1-1,0-1 1,0 0 0,0 0-1,0 0 1,7 7 0,-7-10-174,-1 1-1,1-1 1,-1 0 0,1 0-1,0 0 1,0-1 0,0 1 0,0-1-1,0 1 1,0-1 0,0 0-1,6 1 1,-6-2-127,0 0 1,0 0-1,0 0 0,0 0 1,0 0-1,0-1 0,0 1 1,0-1-1,0 0 0,5-2 1,27-16-3459,-24 12 2167,21-10-924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23:58:26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32 2656,'0'-1'255,"1"-1"1,-1 0-1,1 0 1,0 1-1,-1-1 0,1 1 1,0-1-1,0 0 1,0 1-1,0 0 1,0-1-1,1 1 0,-1 0 1,0-1-1,9-6 5946,-15 9-3263,-40 46 518,23-22-2643,-32 47-1,22-29-453,12-15-492,0 1-1,-16 33 1,35-62-615,-3 9 410,4-4-1666</inkml:trace>
</inkml:ink>
</file>

<file path=ppt/ink/ink3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0:56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57 5056,'-12'-2'821,"10"1"-575,0 1 1,0-1-1,-1 1 1,1-1 0,0 0-1,0 0 1,0 0-1,-4-3 1,-5 5 8792,41-2-1565,2-1-3501,15-2-3134,60-15 0,-89 15-905,1 1-1,-1 0 0,23 0 1,-33 3-2312,23-6-18838</inkml:trace>
</inkml:ink>
</file>

<file path=ppt/ink/ink3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0:56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9472,'2'1'533,"1"0"0,-1 1 0,0-1-1,0 1 1,1-1 0,-1 1 0,0 0 0,0-1 0,-1 1 0,1 0 0,0 1 0,-1-1 0,1 0 0,1 3 0,1 4 765,-1-1 1,5 17-1,-5-16-654,4 18 687,-1 1 0,5 50 0,-6 57 532,-4-88-1357,0 157-53,-1-116-495,-3-63-3323,2-14 1375</inkml:trace>
</inkml:ink>
</file>

<file path=ppt/ink/ink3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0:57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3 6560,'-18'-3'2117,"15"3"-1573,5 4-256,2 3 356,0 1 0,-1-1 0,0 1 0,0-1 0,-1 1 0,0 0 0,1 9 0,7 43 3500,0-8-798,3 66 0,-13-102-2998,0 0 1,0 1-1,-2-1 1,0 0 0,-1 0-1,0 0 1,-2-1-1,-8 23 1,11-33-322,-1-1 1,0 1-1,1-1 1,-2 0-1,1 0 1,0 0 0,-1 0-1,-8 6 1,9-7-20,0 0-177,1-1 0,-1 0 0,1 0 0,-1-1 0,0 1 0,0-1 0,0 1 0,0-1 0,0 0 0,0 0 0,-5 1 0,4-2-496,0 1 0,0-1 0,1-1 0,-1 1 0,0 0 0,1-1 0,-1 0 1,1 0-1,-7-2 0,-9-5-2141</inkml:trace>
</inkml:ink>
</file>

<file path=ppt/ink/ink3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0:57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72 148 7456,'-2'-6'5367,"-1"10"-2409,-5 20-920,4-13-1090,-33 96 4004,32-89-4492,1-1-1,1 1 0,0 0 0,0 22 0,4-30-350,-1 0-1,2-1 1,-1 1-1,2-1 0,-1 1 1,1-1-1,0 0 1,1 0-1,0 0 1,1 0-1,-1-1 1,2 0-1,-1 0 0,9 9 1,-12-15-93,-1-1 0,1 1 0,0-1 0,-1 1 0,1-1 0,0 0 0,0 0 0,0 0 0,0 0 0,0 0 0,0 0 0,1-1 0,-1 1 0,0-1 0,5 1 0,-4-1-9,1 0 1,-1 0-1,1-1 0,0 1 1,-1-1-1,1 0 0,-1 0 1,0-1-1,5-1 0,4-4-52,0 0-1,0-1 0,-1-1 0,11-10 1,-16 14 2,4-5-11,0-1 0,0 0-1,-1 0 1,0-1 0,-1 0-1,0-1 1,-1 0 0,-1 0-1,0-1 1,7-24 0,-8 18-22,0 0 1,-1 0 0,-1 0 0,-1-1-1,-1 1 1,-1 0 0,-3-28 0,2 36-51,-2 0 1,1 0 0,-1 0 0,-1 0-1,0 0 1,-1 1 0,-7-13 0,10 21 62,0 0-1,0-1 1,-1 1 0,1 0 0,-1 1-1,0-1 1,0 0 0,0 1 0,0-1-1,0 1 1,-6-3 0,6 4 18,0 0-1,1 0 1,-1 0 0,0 1 0,0-1-1,0 1 1,0 0 0,0 0-1,0 0 1,0 0 0,0 0-1,0 1 1,0-1 0,1 1 0,-1 0-1,0 0 1,-4 2 0,1 0-220,0 0 1,1 0-1,-1 1 1,1 0-1,0 0 1,0 1-1,0-1 1,1 1-1,-1 0 1,1 0 0,0 0-1,-5 12 1,0-1-1603,1 1-1,1 1 1,-7 24 0,4-2-591</inkml:trace>
</inkml:ink>
</file>

<file path=ppt/ink/ink3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0:57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17 7648,'-19'-16'6650,"21"24"-2295,4 4-2455,0 0-123,-3-4-1130,0 1 0,-1-1 0,0 1-1,0 0 1,-1 0 0,0 0 0,-1-1 0,-1 14 0,0-14-503,0 1 1,-1-1-1,0 0 1,0 0-1,-1 0 1,0 0-1,0 0 1,-1-1-1,0 1 1,-1-1-1,1 0 1,-1 0-1,-1-1 1,-6 7-1,4-5-205,0 0 1,-1-1-1,0 0 1,-1 0-1,-13 7 0,17-11-592,-1 0 0,0-1-1,-10 3 1,10-3-877,-1-1-1,1 0 1,-12 0 0,18-1 1147,-1 0 0,1 0 0,0 1 0,-1-1 0,1-1 0,0 1 1,-1 0-1,1 0 0,0 0 0,0-1 0,-1 1 0,1-1 0,0 1 0,0-1 1,-1 1-1,1-1 0,0 0 0,0 0 0,0 1 0,0-1 0,0 0 0,0 0 1,-1-2-1,0-10-3361</inkml:trace>
</inkml:ink>
</file>

<file path=ppt/ink/ink3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0:58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25 6240,'-7'-21'2005,"6"17"-1221,5 19 5099,1 7-2146,4 41 1,-5 67 1097,-4-124-4618,-14 311 4071,4-176-4075,6-66-863,4-33-1967,1-13-4905,-1-16 3810</inkml:trace>
</inkml:ink>
</file>

<file path=ppt/ink/ink3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1:00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379 254 1248,'0'-11'328,"1"-1"-1,1-13 1,4 6 2556,-5 16-2434,3-6 1297,0 1 0,-1-1 0,0 0 0,-1 0 0,2-12 1,-4 21-1705,0 0 1,0 0 0,0 1 0,0-1-1,0 0 1,0 0 0,0 0 0,0 0-1,0 0 1,0 0 0,-1 0 0,1 0-1,0 0 1,0 0 0,0 0 0,0 0-1,0 0 1,0 0 0,0 0 0,0 0-1,0 0 1,0 0 0,0 0 0,0 0-1,-1 0 1,1 0 0,0 0 0,0 0-1,0 0 1,0 0 0,0 0 0,0 0-1,0 0 1,0 0 0,0 0 0,0 0-1,0-1 1,0 1 0,0 0 0,-1 0-1,1 0 1,0 0 0,0 0 0,0 0-1,0 0 1,0 0 0,0 0 0,0 0-1,0 0 1,0 0 0,0 0 0,0-1-1,0 1 1,0 0 0,0 0 0,0 0-1,0 0 1,-4 10 2021,-2 42 234,2-12-1654,-5 39-40,-32 289 1191,14 4-539,26-291-1148,-5 60 342,5-127-316,0-12-53,2-11-37,21-220-1572,-8 82 361,10-167 190,-3-200 304,-21 514 665,0 0 1,0-1 0,0 1 0,0-1 0,0 1-1,0 0 1,0-1 0,0 1 0,0-1 0,0 1 0,-1 0-1,1-1 1,0 1 0,0-1 0,0 1 0,0 0-1,-1-1 1,1 1 0,0 0 0,0-1 0,-1 1-1,1 0 1,-1-1 0,1 1 10,-1 0-1,0 0 1,1 0-1,-1 0 1,0 0 0,0 0-1,1 1 1,-1-1 0,0 0-1,1 0 1,-1 1-1,0-1 1,1 0 0,-1 1-1,1-1 1,-1 1-1,1-1 1,-1 1 0,-40 35 806,12-13-566,-34 26 534,3 3-1,-67 74 0,87-82-393,32-38-293,4-7 1,4 0-80,1-1-1,-1 0 1,1 0-1,-1 1 1,1-1-1,-1 0 1,1 1-1,0-1 1,0 1-1,2-3 0,8-14-28,0 2 0,24-26 0,37-31-269,-59 61 245,121-111-236,-95 87 207,-31 28 73,1 1 0,0-1 0,1 2-1,0-1 1,10-4 0,-18 9 13,1 1 0,-1 0 1,1 0-1,-1 1 0,1-1 0,-1 0 0,1 1 0,0 0 0,-1-1 1,1 1-1,0 0 0,-1 0 0,1 1 0,-1-1 0,1 1 1,0-1-1,-1 1 0,1 0 0,-1 0 0,1 0 0,-1 0 0,0 0 1,1 0-1,-1 1 0,0-1 0,0 1 0,0 0 0,2 2 0,4 4 26,-1 1 0,-1 0-1,11 19 1,9 13 37,-16-29-133,0 0 0,1 0 0,0-1 1,19 13-1,6 1-3432,-9-8 1294</inkml:trace>
</inkml:ink>
</file>

<file path=ppt/ink/ink3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1:01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14 357 2816,'-14'-13'15025,"23"8"-13416,15-1 489,11-3-1081,600-45 1412,-327 34-1845,-133 10 189,-155 10-596,-17 0-117,-1 0 0,0 0 0,1 1 0,-1-2 0,0 1 0,1 0 0,-1 0 0,0-1-1,0 1 1,1-1 0,1-1 0,-4 2-24,0-1 1,1 1-1,-1-1 0,0 1 1,0-1-1,0 1 0,0-1 1,0 1-1,0-1 0,0 1 1,0-1-1,0 1 0,0-1 1,0 1-1,-1-1 0,1 0 1,0 1-1,0 0 0,0-1 1,-1 1-1,1-1 0,0 1 0,0-1 1,-1 1-1,1-1 0,-1 1 1,-12-17-5,-55-44-108,-39-38-34,106 98 103,1 1 1,-1 0 0,0-1-1,1 1 1,-1-1 0,1 1-1,-1-1 1,1 1 0,-1-1-1,1 0 1,0 1-1,-1-1 1,1 1 0,0-1-1,-1 0 1,1 1 0,0-1-1,0 0 1,0 0 0,0 1-1,-1-1 1,1 0-1,0 1 1,0-1 0,0 0-1,1 0 1,-1 1 0,0-1-1,0 0 1,0 1 0,0-1-1,1 0 1,-1 1-1,0-1 1,1 0 0,-1 1-1,0-1 1,1 0 0,-1 1-1,1-1 1,-1 1 0,1-1-1,-1 1 1,1-1-1,0 0 1,2-1-32,1 1-1,-1-1 0,1 0 1,0 1-1,-1 0 1,1 0-1,0 0 0,5 0 1,23-2 116,0 1 0,0 2 0,0 2 0,-1 0 0,1 2 0,32 9 0,-17-1 70,-1 2-1,-1 2 0,60 30 1,-90-39-30,0 1 1,-1 1-1,0 0 1,-1 0-1,16 16 0,-25-22-76,-1 1 1,0-1-1,0 1 0,-1 0 0,1 0 0,-1 0 0,0 0 0,0 0 0,0 1 0,1 4 0,-2-6-30,-1 0 0,1 1 1,-1-1-1,0 0 0,0 0 0,0 1 1,0-1-1,-1 0 0,0 0 0,1 0 1,-1 1-1,0-1 0,0 0 0,-1 0 1,1 0-1,-2 2 0,-2 3-17,0-1-1,-1 0 1,1-1-1,-1 1 1,0-1-1,-9 7 0,-44 29-83,50-37 73,-16 11-2082,-31 12 0,16-8-3892,17-4 2753</inkml:trace>
</inkml:ink>
</file>

<file path=ppt/ink/ink3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1:02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370 104 3072,'6'-26'1522,"-5"18"31,0 0 0,5-13 0,-1 3 1240,-5 16-2365,0 0-1,1 0 0,-1 0 0,1 1 1,0-1-1,-1 0 0,1 0 0,0 0 1,0 0-1,2-2 0,-3 10 1978,-6 23-461,-2 35-1,3-26-1275,-5 64 721,-6 43-79,-17 264 75,25-240-1128,7-61 121,2-52 1,-1-54-149,0-2-332,-22 0 284,21 0-178,0 0 0,1 0 0,-1 0 0,0 0 0,0 0 0,1 0 0,-1 1 0,0-1 0,0 0 0,1 0 0,-1 1-1,0-1 1,1 0 0,-1 1 0,1-1 0,-1 1 0,0-1 0,1 1 0,-1-1 0,1 1 0,-1 0 0,1-1 0,-1 1 0,1 0 0,0-1 0,-1 1 0,1 0 0,0-1 0,0 1 0,-1 0 0,1 0 0,0-1 0,0 3 0,-7 11-54,5-11 52,0 1 1,0-1-1,0 1 1,0-1-1,1 1 0,-1 0 1,1-1-1,-1 8 0,-3 0 325,5-11-326,0 0 1,-1 0-1,1 0 1,0 0-1,-1 0 1,1 0-1,0 0 0,-1 0 1,1 0-1,0 0 1,-1 0-1,1 0 1,0 0-1,-1 0 0,1 0 1,0 0-1,-1-1 1,1 1-1,0 0 1,-1 0-1,1 0 0,0-1 1,0 1-1,-1 0 1,1 0-1,0-1 1,0 1-1,-1-1 0,-25-25-375,0-2-1,2-1 0,-32-49 0,5 7 541,50 70-158,0 0-1,0-1 1,0 1-1,0 0 1,0 0-1,0 0 1,-1 0-1,1 0 1,0 0-1,-1 0 1,1 0-1,-1 0 1,-2 0-1,4 1 0,-1 0 0,0-1 0,0 1 0,1 0 0,-1 0 0,0 1 0,1-1 0,-1 0-1,0 0 1,0 0 0,1 0 0,-1 1 0,0-1 0,1 0 0,-1 0 0,0 1 0,1-1 0,-1 1 0,1-1 0,-1 0 0,0 2 0,-1 0-5,0 1 1,0-1-1,1 1 1,-1-1-1,1 1 1,0 0 0,0 0-1,0 0 1,0-1-1,1 1 1,-1 0-1,1 0 1,-1 3-1,1 31 143,1-1-1,8 50 1,-4-42 72,-4-32-105,1 1 0,0-1 0,1 1 0,0-1 0,1 0 0,0 0 0,9 16 0,-13-26-90,1-1 1,0 0-1,0 1 0,0-1 0,0 0 1,1 0-1,-1 0 0,0 0 0,0 0 0,1 0 1,-1 0-1,1 0 0,-1-1 0,0 1 1,1-1-1,-1 1 0,1-1 0,-1 1 1,1-1-1,0 0 0,-1 0 0,1 0 1,-1 1-1,1-2 0,0 1 0,-1 0 0,1 0 1,2-1-1,3-1 85,1-1 0,-1 0 0,0 0 0,12-7-1,-18 9-96,126-83 315,-36 21-522,-14 14-1284,-1-3-3821,-68 47 3904,-1 0 0,1 1 0,0 0 0,0 1 0,1 0 0,-1 0 0,17-3 0,7 2-1647</inkml:trace>
</inkml:ink>
</file>

<file path=ppt/ink/ink3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1:04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514 169 1728,'-6'-8'14890,"-5"-16"-15124,7 17 1449,1 0-981,0 1-60,0 0 1,0 1-1,-1-1 1,0 1-1,0-1 1,0 1 0,0 0-1,-1 1 1,-6-6-1,0 1 28,4 3-133,0 0 1,0 1-1,-1 0 1,0 0-1,1 1 1,-2 0-1,-12-4 0,7 4-17,-1 1 0,0 1-1,1 0 1,-1 1 0,0 1-1,0 0 1,-17 3-1,11 0 126,0 2 0,0 0-1,1 1 1,-26 12-1,38-15-134,1 1 0,-1 0 0,1 0 0,0 0 0,1 1 0,-1 0 0,1 1 0,-9 8 0,13-11-22,-1 1 1,1-1-1,-1 0 1,1 1 0,0-1-1,1 1 1,-1 0-1,0 0 1,1-1-1,0 1 1,0 0-1,0 0 1,1 0 0,-1 0-1,1 0 1,0 1-1,0-1 1,1 7-1,1-3-4,1 0 0,-1 0 0,2-1-1,-1 1 1,1-1 0,0 0 0,0 0-1,1 0 1,0-1 0,0 1 0,0-1-1,8 6 1,11 9 159,47 32 0,-49-38-111,31 21 248,77 59 541,-109-77-318,0 1 1,-1 0-1,31 41 1,-50-58-480,15 24 750,-15-24-737,0-1-1,0 1 1,-1 0 0,1-1 0,-1 1-1,1 0 1,-1-1 0,0 1-1,0 0 1,0 0 0,0-1 0,0 1-1,0 0 1,-1 3 0,1-5-41,0 0 0,0 1 0,-1-1 0,1 0 0,0 1 0,-1-1 0,1 0 0,-1 1 0,1-1 0,0 0 0,-1 0 0,1 1 0,-1-1 0,1 0 0,-1 0 0,1 0 0,0 0 0,-1 0 0,1 0 0,-1 0 0,1 0-1,-1 0 1,1 0 0,-1 0 0,1 0 0,-1 0 0,1 0 0,-1 0 0,-17-4 186,16 4-151,-97-35-341,11 3-1401,47 20 247,13 3-1403,-1 1 0,-38-6 1,65 14 2355,-1 0-1,1 0 1,0-1 0,0 2 0,0-1 0,-1 0-1,1 0 1,0 1 0,-3 0 0,4-1 274,0 1 1,0 0-1,0-1 1,0 1-1,1-1 0,-1 1 1,0 0-1,0 0 1,0-1-1,1 1 1,-1 0-1,0 0 1,1 0-1,-1 0 0,1 0 1,-1 0-1,1 0 1,-1 0-1,1 0 1,-1 2-1,-1 27-4568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23:58:26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40 3808,'2'-6'383,"0"0"0,1 1 0,-1-1 0,11-11 9887,-14 27-8271,-3 13-1987,-5 9 735,-2-1 1,-2-1-1,0 0 1,-2-1-1,-30 45 1,-18 17-225,62-90-956,1-1 216,0 0 1,-1 1 0,1-1-1,0 0 1,0 1-1,0-1 1,0 0 0,0 1-1,-1-1 1,1 0-1,0 1 1,0-1-1,0 0 1,0 1 0,0-1-1,0 0 1,0 1-1,0-1 1,0 0 0,0 1-1,0-1 1,0 0-1,1 1 1,-1-1 0,0 0-1,0 1 1,0-1-1,1 1 1,9 3-4543,-7-4 3773,1 0 1,-1 0-1,0 0 1,0-1-1,6 0 1,1-6-2183</inkml:trace>
</inkml:ink>
</file>

<file path=ppt/ink/ink3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1:21.4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1640 5824,'-16'7'1866,"16"-7"-1786,-1 0-1,1 0 0,-1 0 1,1-1-1,-1 1 1,1 0-1,-1 0 0,1-1 1,-1 1-1,1 0 0,-1-1 1,1 1-1,-1-1 0,1 1 1,0 0-1,-1-2 0,-1-1 692,5 6 987,-1-2-1501,0 0 0,-1 0 0,1 0 0,0-1 0,0 1 1,-1-1-1,1 1 0,0-1 0,0 0 0,0 0 0,0 0 0,3 0 1,29-2 1258,-32 2-1346,15-2 639,0-1 1,0 0 0,17-6-1,-26 6-625,0 0 1,0 0-1,-1-1 0,1 0 0,-1-1 0,0 0 0,0 0 1,10-10-1,-9 7-45,-1-1 0,0 0 0,-1-1 0,1 1 0,4-14 0,25-59 319,-20 42-284,26-53 301,19-44-192,-49 107-204,1 1-1,2 0 1,1 1 0,32-42 0,-47 68-82,0 1 0,0 0 0,0 0 0,0 0 1,0 0-1,0 0 0,0 0 0,0 0 0,1 0 0,-1 1 0,0-1 0,1 0 0,-1 1 0,1-1 0,-1 1 0,0-1 0,1 1 0,1 0 0,-1 0-17,0 0 0,1 0 1,-1 1-1,0-1 0,0 1 0,0 0 0,0 0 0,0-1 0,0 1 0,0 0 0,0 1 1,2 1-1,1 0 27,-1 1-1,1 0 1,-1 1 0,0-1 0,0 1 0,0 0 0,-1 0 0,0 0 0,0 0 0,0 1 0,-1-1 0,3 8 0,2 9 46,7 42 1,-12-52-81,4 19 46,-2 0-1,-1 1 1,-2 33 0,-2-47 41,0-1 1,-2 0 0,0 0-1,0 0 1,-2 0 0,0 0 0,-9 18-1,13-31-30,-1 0-1,1-1 0,-1 1 1,0-1-1,-1 1 0,1-1 1,-1 0-1,1 1 0,-1-1 1,0-1-1,0 1 0,0 0 1,0-1-1,-1 0 0,1 1 1,-1-1-1,1-1 0,-1 1 1,-4 1-1,3-2-16,-1 0 0,1 0 0,-1-1 1,0 1-1,1-1 0,-1-1 0,0 1 0,1-1 0,-1 0 1,1 0-1,-1-1 0,1 0 0,0 1 0,-1-2 0,1 1 1,0-1-1,0 0 0,1 0 0,-1 0 0,-6-6 0,-7-7-144,0-2-1,1 0 1,-20-28-1,16 20-151,9 13-341,10 13-43,6 8 411,0-1 246,2 0 0,-1-1 0,1 1 0,0-1 1,0-1-1,0 1 0,1-1 0,0 0 0,8 4 0,-2 0 45,-5-4-14,0 1 0,1-2 0,-1 1 0,1-1 0,0 0 0,0-1 0,0 0 0,1 0 0,-1-1 0,1 0 0,-1-1 0,1 0 0,0-1 0,-1 0 1,1 0-1,0-1 0,10-2 0,-6-1 52,1-1 1,-1 0 0,0-1 0,-1-1 0,1 0 0,-1-1 0,-1 0-1,0-1 1,0-1 0,0 0 0,-1 0 0,12-15 0,101-127 240,-103 122-263,-1-1-1,-1 0 1,25-58-1,28-106-23,-52 140 11,-2 2-19,71-205 31,-75 210-155,-2 0 0,7-61 1,-17 101 4,-1 0 0,-1-1 0,1 0 0,-1 1 1,-1-1-1,-2-16 0,3 25 95,0 0 0,0 0 0,0 0 0,0 0 0,0-1 0,0 1 0,-1 0 0,1 0 1,0 0-1,0 0 0,0-1 0,0 1 0,0 0 0,0 0 0,0 0 0,0 0 0,0 0 0,0-1 0,0 1 0,-1 0 0,1 0 0,0 0 0,0 0 1,0 0-1,0 0 0,0 0 0,-1-1 0,1 1 0,0 0 0,0 0 0,0 0 0,0 0 0,0 0 0,-1 0 0,1 0 0,0 0 0,0 0 0,-1 0 1,-4 5-80,-3 10 29,-14 36-11,-24 92-1,-1 115 260,19 7 179,26-227-268,2 0-1,2-1 1,1 1-1,16 71 1,-18-104-73,1 1 0,-1-1 1,1 1-1,0-1 0,1 0 1,-1 1-1,1-1 0,0-1 1,5 7-1,-6-9-17,-1-1 0,1 1 0,0 0 1,0-1-1,0 1 0,0-1 0,0 0 0,0 0 0,0 0 0,1 0 0,-1 0 1,0 0-1,0 0 0,1-1 0,-1 1 0,1-1 0,-1 0 0,0 0 0,1 0 1,-1 0-1,1 0 0,-1 0 0,1 0 0,2-2 0,13-3 71,1-1 0,-1-1 0,20-10 0,49-31 45,-69 38-130,172-114 42,-155 100-196,-31 21 133,0 1 1,-1 0 0,1-1-1,0 2 1,0-1 0,1 0-1,-1 1 1,0 0 0,1 0-1,-1 0 1,0 0 0,1 1 0,-1-1-1,1 1 1,-1 1 0,1-1-1,-1 0 1,0 1 0,1 0-1,-1 0 1,0 1 0,1-1 0,-1 1-1,0 0 1,6 3 0,-2 0-26,0 0 663,-9-4-226,-6 0-68,5-1-320,-1-1 0,0 1 1,1 0-1,-1-1 0,1 0 0,-5-1 0,5 1-27,0 0-1,0 0 0,0 1 0,0-1 0,0 1 0,0 0 1,0-1-1,0 1 0,0 0 0,0 0 0,-1 0 0,1 0 0,-3 1 1,-1 1-9,-1 0 1,1 1 0,0-1 0,0 1-1,0 0 1,0 0 0,0 1 0,1 0 0,0 0-1,0 0 1,-9 10 0,8-7 24,0 1-1,0 0 1,1 1 0,0-1 0,0 1-1,1 0 1,-4 13 0,3-4 11,1 0 1,0 1-1,1-1 1,1 1-1,1 0 1,1-1-1,0 1 1,4 20-1,-3-33 47,0 1-1,0-1 1,0 1-1,1-1 0,0 0 1,0 0-1,1 0 1,-1 0-1,1 0 1,6 9-1,-8-15-33,0 1 0,-1 0 0,1-1 0,-1 1 0,1 0 0,0-1 1,-1 1-1,1-1 0,0 1 0,0-1 0,0 0 0,-1 1 0,1-1 0,0 0 0,0 1 0,0-1 0,0 0 0,-1 0 0,1 0 0,0 0 0,0 0 0,0 0 0,1 0 0,-1 0 14,1-1-1,-1 1 1,0-1-1,0 1 0,1-1 1,-1 0-1,0 1 1,0-1-1,0 0 0,0 0 1,0 0-1,0 0 1,0 0-1,0 0 1,0 0-1,0 0 0,-1 0 1,2-3-1,13-28 151,-1-2-1,10-35 1,0-3-100,-19 61-76,2-10-71,2 0 1,0 1 0,15-24 0,-9 29-270,-5 10-40,-10 5 363,0 0 1,1 0-1,-1-1 1,0 1-1,0 0 0,0 1 1,1-1-1,-1 0 1,0 0-1,0 0 0,1 0 1,-1 0-1,0 0 1,0 0-1,0 0 1,1 0-1,-1 0 0,0 0 1,0 1-1,0-1 1,1 0-1,-1 0 0,0 0 1,0 0-1,0 1 1,0-1-1,0 0 1,1 0-1,-1 0 0,0 1 1,0-1-1,0 0 1,0 0-1,0 1 1,16 39-69,24 44 0,-34-71 83,-3-7 27,0 0 1,1-1 0,-1 0 0,1 0 0,0 0-1,0 0 1,1 0 0,0-1 0,6 5 0,-9-7-16,1 0 0,-1-1 0,1 1 0,0-1 0,0 0 1,-1 0-1,1 0 0,0 0 0,0-1 0,0 1 0,0-1 1,0 1-1,0-1 0,0 0 0,0 0 0,0-1 0,0 1 1,0 0-1,0-1 0,0 0 0,0 0 0,3-1 1,9-5 75,0-1 1,-1-1-1,0 0 1,18-16-1,47-50-36,-66 60-53,-1 0 0,-1-1 0,0 0 0,-1-1 0,11-24 0,-3-2 55,11-45-1,43-178 41,-54 183-434,-3 0-1,-4-1 1,-1-114-1,-10 195-126,-2 7 259,-1 11 66,-16 119-22,5-42 138,-10 279 309,22-327-208,2 37 250,2 0 0,4 0-1,18 86 1,-24-167-306,0 1 1,0-1-1,0 1 1,0-1-1,0 1 1,1-1-1,-1 1 0,0-1 1,0 1-1,0-1 1,1 1-1,-1-1 1,0 0-1,0 1 0,1-1 1,-1 1-1,0-1 1,1 0-1,0 1 1,-1-1-11,1 0 0,-1 0 0,0 0-1,1 0 1,-1 0 0,0 0 0,1 0 0,-1 0 0,0 0 0,0 0 0,1 0 0,-1 0 0,0 0 0,1 0 0,-1-1 0,0 1 0,1 0 0,-1 0-1,0 0 1,0-1 0,1 1 0,-1 0 0,16-21 225,-12 13-134,85-116-278,-85 117 222,5-4-320,-9 11 264,1 0 1,-1-1 0,0 1-1,1 0 1,-1 0-1,0 0 1,1 0-1,-1 0 1,0 0 0,1 0-1,-1 0 1,0 0-1,1 0 1,-1 0 0,0 0-1,1 0 1,-1 1-1,0-1 1,1 0-1,-1 0 1,0 0 0,1 0-1,-1 0 1,0 1-1,1-1 1,-1 0-1,0 0 1,0 1 0,1-1-1,-1 0 1,0 0-1,0 1 1,0-1 0,1 0-1,-1 1 1,0-1-1,0 1 1,22 22-98,-4-6 38,-7-5 45,0 0-1,1 0 1,13 9 0,-19-16 72,1 0 1,0-1 0,0 0 0,0 0-1,0-1 1,1 0 0,-1 0-1,10 2 1,-13-5 5,0 0 0,0 0-1,-1 0 1,1 0 0,0 0-1,0-1 1,0 1 0,-1-1-1,1 0 1,0-1 0,-1 1-1,1 0 1,-1-1 0,0 0 0,1 0-1,-1 0 1,5-4 0,6-6 42,-1 0 0,18-22 0,-17 19-82,68-82-174,-50 72-149,-30 27 273,0 0 0,0 0 0,-1-1 0,1 1-1,0 0 1,-1 0 0,1 0 0,1 3 0,2 7 28,0 1-1,-1-1 1,-1 1 0,0 0-1,3 19 1,0 67 61,-5-89-40,-1 137 419,-1-142-401,1-1 0,-1 0 1,0 0-1,0 0 0,-1 1 1,-2 5-1,4-10-21,0 1-1,-1 0 1,1-1-1,0 1 1,-1-1-1,1 1 1,0-1 0,-1 1-1,1 0 1,-1-1-1,1 1 1,-1-1-1,1 0 1,-1 1-1,1-1 1,-1 1-1,1-1 1,-1 0 0,1 1-1,-1-1 1,0 0-1,1 0 1,-1 1-1,0-1 1,1 0-1,-1 0 1,0 0-1,1 0 1,-1 0 0,0 0-1,1 0 1,-1 0-1,0 0 1,1 0-1,-1 0 1,0-1-1,1 1 1,-1 0-1,0 0 1,1-1 0,-1 1-1,1 0 1,-1-1-1,1 1 1,-1-1-1,1 1 1,-1 0-1,1-1 1,-1 1-1,1-1 1,-1 0 0,0 0-1,-6-8-102,0 0 1,1 0-1,0-1 0,1 0 1,-6-12-1,-19-57-105,24 61 163,5 16 6,0 1 1,1-1-1,-1 0 1,1-1-1,-1 1 0,1 0 1,0 0-1,-1 0 1,1 0-1,0 0 1,0 0-1,1 0 0,-1 0 1,0 0-1,1 0 1,-1 0-1,3-4 1,-2 5 11,0 0 0,0-1 0,0 1 0,0 0 0,1 0 1,-1 0-1,0 0 0,1 0 0,-1 0 0,1 0 0,-1 1 1,1-1-1,-1 0 0,1 1 0,0 0 0,-1-1 0,1 1 1,0 0-1,-1 0 0,1-1 0,0 1 0,2 1 1,27 0-156,-16-1 245,26-1 0,-35 0-51,0 0 0,0 0 0,0 0-1,0-1 1,-1 0 0,1-1 0,9-4 0,6-5 69,35-21 56,55-41-1,-99 63-112,1 0 0,-1-1 0,-1-1 0,0 0 0,15-25 0,-7 6 40,21-48 0,-6-2-104,-2-2-1,-5 0 1,-3-2 0,-4 0 0,13-138-1,-31 197-151,-1-1-1,-1 1 1,-7-44-1,3 63-315,-1 11 156,-3 14 78,-40 182 62,47-198 196,-26 151 321,7 1-1,-1 278 1,22-403-249,1 1 0,1 0 1,1-1-1,2 1 0,1-1 1,11 29-1,-17-53-21,1 1-1,0-1 1,0 0 0,0 0-1,1 0 1,-1 0 0,1 0-1,0 0 1,4 3 0,-6-6-24,1 0 0,-1 0 0,0 0 0,1 0 1,-1 0-1,1 0 0,-1-1 0,1 1 0,-1-1 1,1 1-1,-1-1 0,1 0 0,-1 1 0,1-1 1,0 0-1,-1 0 0,1 0 0,0 0 0,-1 0 1,1-1-1,-1 1 0,1 0 0,0-1 0,-1 1 1,1-1-1,-1 0 0,1 1 0,-1-1 0,0 0 1,3-1-1,5-6 48,-1 0 1,1 0-1,-1 0 1,0-1-1,-1 0 1,9-15-1,-1 3-17,55-91-133,-62 99 77,9-18-140,-17 31 131,0-1 0,0 1 0,0 0 0,0 0-1,0 0 1,0-1 0,1 1 0,-1 0 0,0 0 0,0 0 0,0 0-1,0-1 1,0 1 0,0 0 0,0 0 0,0 0 0,1 0 0,-1-1-1,0 1 1,0 0 0,0 0 0,0 0 0,0 0 0,1 0 0,-1 0-1,0 0 1,0-1 0,0 1 0,1 0 0,-1 0 0,0 0 0,0 0-1,1 0 1,1 6-211,0 12 79,-2 108 609,0-123-437,0 0 0,0 0 0,1 0 0,-1 0-1,1 0 1,0 0 0,0 0 0,0 0 0,3 5 0,-4-8-12,0 1 0,1 0 1,-1-1-1,1 1 0,-1 0 1,1-1-1,-1 1 0,1-1 1,-1 1-1,1-1 0,-1 1 1,1-1-1,0 0 0,-1 1 1,1-1-1,0 0 0,0 1 1,-1-1-1,1 0 0,0 0 1,0 0-1,-1 1 0,1-1 1,0 0-1,0 0 0,-1 0 1,1 0-1,0-1 0,0 1 1,-1 0-1,1 0 0,0 0 1,0-1-1,-1 1 0,1 0 1,0-1-1,-1 1 0,1 0 1,0-1-1,-1 1 0,1-1 1,0 0-1,15-11 111,16-17 0,13-11-170,-12 17 36,1 2-1,0 2 1,1 1-1,66-24 0,-100 42-329,-3-1 278,-7 3 64,-4 4-99,0 1 1,0 0-1,0 0 1,0 1-1,-20 19 1,30-24 103,-1 0 0,1 0 0,1 1 0,-1-1 0,0 1 0,1 0 0,0-1 0,0 1 0,0 0 0,0 1 0,1-1 0,0 0 0,0 0 0,0 1 0,0-1 0,0 0 0,1 1 0,0-1 0,0 1 0,0-1 0,1 0 0,-1 1 0,1-1 0,2 7 0,-2-8 10,0 1-1,0 0 1,1 0-1,0 0 1,0-1-1,0 1 1,0-1-1,0 1 1,1-1-1,-1 0 1,1 0-1,0 0 0,0 0 1,0-1-1,0 1 1,1-1-1,-1 0 1,1 0-1,-1 0 1,1 0-1,0-1 1,0 1-1,-1-1 1,1 0-1,5 1 0,4-2 35,0-1 0,0 1 0,0-2 0,0 0 0,23-7 0,64-27-21,-65 22-67,165-76-99,-193 87 108,37-18 0,91-46-119,-113 54 152,-22 13-10,-1 0 1,1 0-1,0 0 1,0 0-1,0 0 1,0 0 0,0 0-1,0 0 1,0 0-1,0 0 1,0 0 0,0 0-1,0 0 1,0 0-1,0 0 1,0 0-1,0 0 1,0 0 0,0 0-1,0 0 1,0 0-1,-1 0 1,1 0 0,0 0-1,0 0 1,0 0-1,0 0 1,0 0-1,0 0 1,0 0 0,0 0-1,0 0 1,0 0-1,0-1 1,0 1 0,0 0-1,0 0 1,0 0-1,0 0 1,0 0-1,0 0 1,0 0 0,0 0-1,0 0 1,0 0-1,0 0 1,0 0 0,0 0-1,0 0 1,0 0-1,0 0 1,-14 6-327,2-1 288,0 1 0,0 0-1,1 1 1,0 1 0,0 0-1,1 0 1,-15 15 0,16-13 71,1 0 1,0 1-1,0 0 0,1 0 1,0 1-1,1 0 1,0 0-1,1 0 0,-6 25 1,10-34-12,0 0 1,1 0-1,0 0 1,0 0-1,0 6 1,0-9-14,0 1 0,0-1 0,0 1 0,0-1 0,0 1 0,0-1 0,1 1 1,-1-1-1,0 1 0,0-1 0,0 1 0,1-1 0,-1 1 0,0-1 0,1 1 0,-1-1 0,0 0 1,1 1-1,-1-1 0,0 0 0,1 1 0,-1-1 0,1 0 0,-1 1 0,1-1 0,-1 0 1,1 0-1,-1 0 0,1 1 0,-1-1 0,1 0 0,-1 0 0,1 0 0,-1 0 0,1 0 0,-1 0 1,1 0-1,-1 0 0,1 0 0,-1 0 0,2 0 0,1-1 29,0-1-1,0 1 1,0 0-1,0-1 1,0 0 0,0 0-1,-1 0 1,1 0-1,-1 0 1,4-4-1,22-27 103,-15 15-177,1 1 0,1 1 0,18-15 0,-16 9-137,-14 18-86,-4 6-225,-1 3 459,0 0 0,1 0 0,-1 0 0,1 1 0,0-1 0,0 1 0,1-1 0,-1 0 0,1 1 0,1-1 0,0 9 0,0-11 40,0 1 1,0 0 0,0-1-1,1 1 1,-1-1 0,1 1-1,0-1 1,0 0 0,0 0-1,0 0 1,0 0 0,1 0-1,0 0 1,-1 0 0,1-1-1,0 0 1,6 4 0,-1-2 24,0 0-1,1 0 1,0-1 0,-1 0-1,1-1 1,1 0 0,-1-1-1,0 1 1,0-2 0,0 1-1,1-1 1,-1-1 0,0 0 0,12-2-1,-4-1 37,0 0-1,0-1 0,0-1 1,0 0-1,-1-1 0,27-17 0,-32 16-37,0 0-1,0-1 0,-1-1 0,0 0 0,-1 0 0,0-1 1,-1 0-1,0 0 0,10-20 0,0-6 23,25-70-1,70-255-167,-113 360 108,24-97-201,-23 90 151,0 0 0,0 1 0,-1-1 1,0 0-1,-1 1 0,1-1 1,-2 0-1,1 1 0,-4-9 0,5 15 37,-1 0-1,0 0 0,0 0 0,0 0 0,0 0 0,0 1 0,0-1 0,0 0 0,-1 1 0,1-1 0,-1 1 0,-1-3 0,2 4 12,0-1 0,-1 1-1,1-1 1,0 1 0,0-1 0,0 1-1,0 0 1,0 0 0,-1 0 0,1-1-1,0 1 1,0 0 0,0 1 0,-1-1 0,1 0-1,0 0 1,0 0 0,0 1 0,0-1-1,0 0 1,-1 1 0,1-1 0,0 1-1,-1 1 1,-5 2-7,1 1 0,0 0 0,0 0 0,0 1-1,1-1 1,0 1 0,0 0 0,0 1 0,1-1 0,0 1 0,-4 9 0,-4 10-10,2 0 1,-7 27 0,-1 13 94,3 1-1,3 1 1,3 0-1,0 99 0,9-139-52,2 0-1,11 54 1,3-24-2384,-10-41 919,5 14-3558,-5-10-2641,-2-10 4365</inkml:trace>
</inkml:ink>
</file>

<file path=ppt/ink/ink3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1:21.7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91 9 9728,'-55'-8'4384,"33"13"-3808,12-5 1759,7 0-1823,6 0-1024,12 3 288,2 0-2431,1 2 1439,-5-1-3616,-3 1 2720</inkml:trace>
</inkml:ink>
</file>

<file path=ppt/ink/ink3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1:22.1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58 93 9632,'-58'0'4384,"58"4"-3840,5-4 2399,4 0-1727,22-9 992,9 6-1280,20-9-32,-2 1-544,5-6-352,0 9-32,4-4-64,-9 4 32,0 0-928,-3 4 544,-15-1-3424,-9 5 2145</inkml:trace>
</inkml:ink>
</file>

<file path=ppt/ink/ink3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1:22.4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43 23 8640,'-31'-19'2784,"31"18"-2743,0 1 1,0 0 0,-1 0 0,1 0-1,0-1 1,0 1 0,-1 0 0,1 0-1,0 0 1,-1 0 0,1-1 0,0 1-1,0 0 1,-1 0 0,1 0 0,0 0-1,-1 0 1,1 0 0,0 0 0,-1 0-1,1 0 1,0 0 0,-1 0 0,1 0-1,0 0 1,-1 0 0,1 0 0,0 0-1,0 0 1,-1 0 0,1 1-1,0-1 1,-1 0 0,1 0 0,0 1-1,-1 1 371,27 4 2703,153-5 1565,-139-2-4411,-10 0-195,191-3 161,2 14-576,-195-6-841,0 0 0,44 14 0,-52-11-2992,40 19 1,-28-6 744</inkml:trace>
</inkml:ink>
</file>

<file path=ppt/ink/ink3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1:22.8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77 8128,'-21'-25'3680,"16"25"-1184,13 0-1696,10-3 1087,6 3-1087,34-8 64,5 4-512,40-7-288,0 6-64,5-7-864,-8 9 480,16-2-4831,-8 5 2847</inkml:trace>
</inkml:ink>
</file>

<file path=ppt/ink/ink3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1:26.2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87 551 3808,'0'-5'605,"0"0"1,1-1-1,0 1 0,0 0 1,0 0-1,0 0 1,1 0-1,2-5 1,-1 2 2425,-3 8-2932,0-1 0,1 1 0,-1 0 1,0 0-1,0 0 0,0 0 0,0-1 1,0 1-1,0 0 0,0 0 0,1 0 1,-1-1-1,0 1 0,0 0 0,0 0 0,0 0 1,0-1-1,0 1 0,0 0 0,0 0 1,0-1-1,0 1 0,0 0 0,0 0 1,0 0-1,0-1 0,0 1 0,0 0 1,-1 0-1,1 0 0,0-1 0,0 1 1,0 0-1,0 0 0,0 0 0,0 0 1,-1-1-1,1 1 0,-8 5 2553,-11 14-737,9-5-1571,1 0 0,0 1 1,1 1-1,1-1 1,0 1-1,-6 25 0,10-33-268,1 1 0,0 0 1,0-1-1,1 1 0,1 0 0,-1-1 0,1 1 0,1 10 0,0-16-39,-1 0-1,1 0 1,-1 0 0,1 0-1,0 0 1,0 0 0,0 0-1,1-1 1,-1 1-1,1 0 1,-1-1 0,1 1-1,0-1 1,0 1 0,0-1-1,0 0 1,1 0 0,-1 0-1,1 0 1,-1 0-1,1 0 1,0-1 0,-1 1-1,1-1 1,5 2 0,-4-2-4,1 0 0,0-1 0,-1 1 0,1-1 0,0 0 0,-1 0 0,1-1 0,0 1 0,-1-1 0,9-2 0,4-3 108,24-11 1,-28 11-58,45-21 142,-1-4 0,73-51 0,-117 71-440,3-2-314,-28 58 54,9-24 482,2 1 0,0 0 0,2 0 1,0-1-1,2 1 0,0 0 0,1-1 1,1 0-1,1 0 0,14 32 0,-17-46 54,1 0 0,-1-1 0,1 0 0,7 9 0,-11-14-46,1 0-1,0 0 1,-1 0 0,1 0 0,0 0 0,0 0 0,0 0 0,0-1-1,0 1 1,0 0 0,0-1 0,0 1 0,0-1 0,0 1-1,0-1 1,0 1 0,1-1 0,-1 0 0,0 1 0,0-1-1,0 0 1,1 0 0,-1 0 0,0 0 0,0 0 0,0 0-1,1 0 1,-1-1 0,0 1 0,0 0 0,0-1 0,1 1 0,-1-1-1,1 0 1,2-2 44,-1 1-1,-1-1 1,1 0-1,0 0 0,-1 0 1,1 0-1,-1-1 1,4-6-1,12-34 145,-13 31-180,39-108-169,-36 97 64,-2 1 0,-1-2 0,2-28 0,-1-10-885,-6 64 936,0 1-1,1 0 1,-1 0-1,0 0 1,1 0-1,0-1 1,-1 1-1,1 0 1,0-1-1,0 1 1,0 0-1,0-1 1,2 3-1,1 1 14,1-1-1,0 1 1,9 6-1,-2-3 123,1 0-1,0 0 0,18 6 0,-21-10-37,1-1-1,-1 0 0,1-1 1,-1 0-1,20 0 0,54-4 371,-44 0-253,-27 1-146,1 1 0,-1-2 0,0 0 0,0 0 0,0-1 0,15-6 1,-14 3-52,-8 5 59,0-2 1,0 1-1,0-1 1,0 0-1,0 0 0,-1 0 1,0-1-1,1 0 0,-1 0 1,-1 0-1,7-7 1,-9 8-38,0 0 0,0 0 0,-1 0 0,1 0 0,-1 0 0,0 0 0,0-1 0,0 1 0,0 0 0,0-1 1,-1 1-1,0 0 0,1-1 0,-1 1 0,-1-4 0,1 4-34,-1 1 0,1 0 0,-1-1 0,0 1-1,0 0 1,0 0 0,0 0 0,-1-1 0,1 1 0,0 1 0,-1-1 0,1 0 0,-1 0 0,0 0-1,0 1 1,0-1 0,0 1 0,0-1 0,0 1 0,0 0 0,0 0 0,-3-1 0,1 1-13,-1-1 1,1 2-1,0-1 1,0 0 0,0 1-1,-1 0 1,1 0 0,0 0-1,0 1 1,-1-1 0,1 1-1,0 0 1,0 0 0,0 0-1,0 1 1,0-1 0,0 1-1,0 0 1,-4 3 0,-8 6-8,0 0 1,-26 24 0,40-33 60,-1 0 5,0 1 1,0 0 0,0 1 0,1-1 0,-1 0 0,1 1 0,0 0 0,-1-1 0,2 1-1,-1 0 1,0 0 0,1 0 0,0 0 0,0 0 0,0 0 0,0 1 0,1-1-1,-1 0 1,1 0 0,0 1 0,1-1 0,-1 0 0,1 0 0,-1 0 0,1 1 0,1-1-1,-1 0 1,3 5 0,1 0 8,0 1-1,0-1 1,2 1-1,-1-2 1,1 1-1,0-1 1,1 0-1,14 12 1,-9-10 53,0-1 1,1 0 0,0 0 0,1-2-1,17 8 1,-27-13-50,1 0 0,0 0 0,0 0-1,0-1 1,0 0 0,0 0 0,0 0-1,0-1 1,1 0 0,-1 0 0,0 0-1,0-1 1,0 0 0,11-3 0,15-11 136,0 0 1,57-39-1,-38 22-79,-29 19-71,195-126 264,-157 91-508,-60 48 217,0-1-1,1 1 0,-1 0 0,0 0 0,0 0 1,0-1-1,0 1 0,0 0 0,1 0 0,-1 0 1,0 0-1,0-1 0,0 1 0,1 0 0,-1 0 1,0 0-1,0 0 0,1 0 0,-1 0 0,0 0 1,0 0-1,1 0 0,-1-1 0,0 1 1,0 0-1,1 0 0,-1 0 0,0 1 0,0-1 1,1 0-1,-1 0 0,0 0 0,0 0 0,1 0 1,-1 0-1,0 0 0,0 0 0,1 0 0,0 11-192,-7 19 159,5-29 64,0 4-18,0 0-1,0 1 1,0-1 0,0 0 0,1 0 0,0 1 0,0-1-1,1 0 1,-1 0 0,1 1 0,0-1 0,1 0 0,-1 0-1,1 0 1,0 0 0,0 0 0,1-1 0,-1 1 0,1-1-1,5 7 1,-4-5 17,0-1 0,1 0-1,-1-1 1,1 1 0,0-1-1,0 0 1,0 0 0,1 0-1,-1-1 1,1 1 0,0-1-1,7 2 1,-5-3 25,-1 0 0,1 0 0,0-1 0,0 0 0,0 0 0,0-1 0,0 0 0,0-1 0,14-2 0,8-5 20,0-1 0,-1-1 0,39-21 0,-18 9-31,18-5 13,-30 12 9,0-1 1,54-32-1,-91 48-63,-1 0-1,0 0 1,1 0-1,-1 0 1,0 0-1,1-1 1,-1 1-1,0 0 1,1 0-1,-1 0 1,0-1-1,1 1 1,-1 0-1,0 0 1,0-1-1,1 1 1,-1 0-1,0-1 1,0 1-1,0 0 1,1-1-1,-1 1 1,0 0-1,0-1 1,0 1-1,0 0 1,0-1-1,0 1 1,0-1-1,0 1 1,0 0-1,0-1 1,0 1-1,0 0 1,0-1-1,0 1 1,0-1-1,0 1 1,-1-1-9,1 1 1,-1 0-1,1-1 1,-1 1-1,1 0 1,-1 0-1,1 0 1,-1-1-1,1 1 1,-1 0-1,1 0 1,-1 0-1,1 0 1,-1 0-1,1 0 1,-1 0-1,1 0 1,-1 0-1,1 0 1,-1 0-1,1 0 0,-1 0 1,0 0-1,-17 6-49,1 1 0,0 1 0,1 0 0,-1 1 0,2 0 0,-1 2 0,1-1 0,1 2-1,0 0 1,1 1 0,-18 21 0,26-28 47,0 1-1,0 1 1,0-1-1,1 1 1,0-1-1,0 1 1,-2 9-1,5-13 26,0 0 0,0-1 0,1 1 0,0 0 0,-1-1 0,1 1 0,0 0 0,1 0 0,-1-1 0,1 1 0,0-1 0,0 1 0,0 0 0,0-1 0,0 1 0,1-1 0,0 0 0,-1 0 0,4 4 0,-2-3 14,-1-1 0,1 1 0,0-1-1,1 0 1,-1 0 0,0-1 0,1 1-1,-1-1 1,1 0 0,0 1 0,0-2 0,0 1-1,0 0 1,0-1 0,0 0 0,0 0 0,1 0-1,-1 0 1,0-1 0,1 1 0,-1-1 0,0 0-1,9-2 1,-6 1 19,1-1-1,0 0 1,0 0 0,-1-1-1,1 0 1,-1 0-1,0-1 1,0 0 0,0 0-1,-1-1 1,1 0 0,6-6-1,4-7 7,-1-1 0,-1 0 0,19-32 0,-25 31-323,-9 20 262,1-1-1,-1 1 0,0-1 0,1 1 0,-1 0 0,0-1 0,0 1 0,0-1 0,0 1 0,1-1 0,-1 1 0,0-1 0,0 1 0,0-1 0,0 1 0,0-1 0,0 1 0,0-1 0,0 1 0,0-1 0,-1 1 0,1-1 0,0 1 1,0-1-1,0 1 0,-1-1 0,1 1 0,0-1 0,-1 0 0,0 2-14,0 0 1,0-1-1,0 1 0,0 0 1,0 0-1,0 0 0,0 0 1,0 0-1,1 0 1,-1 0-1,-1 2 0,1 0-14,-8 12-14,2 0-1,0 1 1,0 0-1,2 1 0,-8 32 1,3-11 134,10-36-76,-139 415 593,109-346-420,-45 97 514,71-161-634,0-1-1,-8 13 0,10-18-40,1 1 1,-1-1-1,1 1 0,-1-1 0,1 1 1,-1-1-1,0 0 0,0 0 1,0 0-1,1 0 0,-1 0 1,0 0-1,-3 1 0,4-2-13,0 0 0,-1 0 0,1 0 0,0 0 0,0 0-1,0 0 1,0-1 0,0 1 0,0 0 0,0 0 0,0-1 0,0 1 0,0-1 0,0 1 0,1-1-1,-1 1 1,0-1 0,0 1 0,0-1 0,1 0 0,-1 0 0,0 1 0,0-2 0,-14-23-146,5 3-100,-13-36 0,20 48 216,1 0 0,0 1 0,0-1 0,1 0 0,0-1 0,2-17 0,0 22-2,1 0 0,-1 0 0,2 0 1,-1 1-1,0-1 0,1 1 0,0 0 0,1 0 0,5-8 0,0 0 25,-3 6-28,0-1 0,1 1 0,0 0-1,0 0 1,0 1 0,1 0-1,0 0 1,11-5 0,72-32-102,-72 34 186,19-7-26,-1-2 0,0-2 0,-2-1 0,0-2 0,56-48 0,-46 27 66,-2-2 0,-2-1 0,47-69 0,-45 48 24,-2-2 1,36-84 0,75-177-131,-134 289 13,-13 29-41,0 1 0,1 0-1,0 1 1,8-12 0,-33 63-282,-48 161 591,16-40-194,35-117-8,1 0 0,2 2-1,-11 78 1,23-122-43,1 1 0,0-1 0,0 0 0,0 0 1,0 0-1,0 0 0,0 0 0,0 0 0,1 0 0,-1 0 0,1 0 0,0 0 0,0 0 0,1 3 0,-1-4-15,0 0-1,0 0 0,0 0 0,0-1 0,0 1 1,0 0-1,1-1 0,-1 1 0,0-1 0,0 0 1,0 1-1,1-1 0,-1 0 0,0 0 1,1 1-1,-1-1 0,0 0 0,0 0 0,1 0 1,-1-1-1,0 1 0,1 0 0,-1 0 0,0-1 1,1 0-1,26-7-36,-1-2 0,0-1 0,33-19 0,-20 9-27,-28 15 105,-2 1-128,0 0 1,1 1-1,-1 0 0,12-3 0,-19 6 54,-1 1 0,1-1-1,-1 1 1,1 0 0,-1 0 0,1 0 0,-1 0-1,1 0 1,-1 0 0,1 1 0,-1-1 0,1 1-1,-1 0 1,0 0 0,1 0 0,-1 0 0,0 0-1,0 0 1,1 1 0,-1-1 0,0 1 0,0-1-1,2 4 1,32 33 270,-32-33-195,1-1 0,0 0 0,0-1 0,0 1 0,0-1 0,9 4 0,-12-6-21,0-1 0,1 1 0,-1-1 0,1 0 1,-1 1-1,1-1 0,-1-1 0,1 1 0,-1 0 0,0 0 1,1-1-1,-1 0 0,1 1 0,-1-1 0,0 0 0,1 0 1,-1 0-1,0-1 0,0 1 0,4-3 0,1-2 70,1 0 0,-1-1 0,12-14 0,-4 0-16,-1-1 0,-1 0 0,-2 0 0,16-40 0,-12 28-5,12-27-8,34-82-108,-36 84 37,17-50-120,-32 77-25,-16 43 64,-6 21 47,2 0 0,-9 50 0,-4 69 235,23-150-195,-4 33 29,2-1-1,1 0 1,7 66-1,-2-75-60,1 0 0,1 1 0,1-2 0,0 1 0,22 42-1,-17-45-321,8 19-4479,-30-51-3178,-28-29 1447,-13-21 1130,0-3 4923,1-1 4303,2-2 3681,47 65-7045,0 0 0,0 0-1,-1 0 1,1 0 0,0 0-1,0 0 1,-1-4 0,2 5-354,0 0 0,0 1 0,0-1-1,0 0 1,0 1 0,0-1 0,1 0 0,-1 1 0,0-1 0,0 0 0,0 1 0,1-1 0,-1 0 0,0 1 0,1-1 0,-1 1 0,0-1 0,1 1 0,-1-1 0,1 1 0,-1-1-1,1 1 1,-1-1 0,1 1 0,-1 0 0,1-1 0,0 1 0,-1 0 0,1-1 0,0 1 0,8-3 51,0 0 0,0 1 0,0 0 0,0 0 0,0 1 1,16 0-1,8-1-350,-23 1 96,61-7-2276,-54 5 277,0 0 1,17-7-1,-14 0-2855,-6 2 1664</inkml:trace>
</inkml:ink>
</file>

<file path=ppt/ink/ink3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1:26.5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55 21 10976,'-49'-13'4960,"44"9"-4321,5 1-1182,10 6 159,3-3-1888,5 0 1280</inkml:trace>
</inkml:ink>
</file>

<file path=ppt/ink/ink3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1:27.3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56 117 4384,'-8'-6'1059,"-9"-9"1251,9 3 4118,8 10-5742,-1 1 1,0 0-1,0-1 1,0 1-1,0-1 0,0 1 1,0 0-1,-1 0 1,1 0-1,0 0 0,-1 0 1,1 0-1,0 0 1,-1 0-1,1 0 0,-4 0 1,9 2-611,0 0 1,0 0-1,0 0 1,0-1-1,0 1 1,0-1-1,0 0 0,6-1 1,370-49 936,-250 38-892,-53 6-141,-28 6 64,-20 1-727,-29 0-48,0 0 0,0 1 1,-1-1-1,1 0 0,0 0 1,-1 0-1,1 0 0,-1 0 1,1 0-1,-1 1 0,1-1 1,-2 1-1,-2 1-531,1 1 1,-1-1-1,1 0 0,-1 0 1,0-1-1,0 1 1,-8 3-1,11-6 1057,-22 12-2307</inkml:trace>
</inkml:ink>
</file>

<file path=ppt/ink/ink3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1:27.7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49 69 6464,'-33'0'2841,"17"0"5704,129-6-825,55-14-5663,-36 3-1578,37 4-166,-61 6-402,-76 5-79,39 5 0,-5-1-6899,-55-3 4015,-4-3-2525,1 1 1919</inkml:trace>
</inkml:ink>
</file>

<file path=ppt/ink/ink3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1:28.5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180 74 5984,'-28'5'5932,"5"-2"2354,27-5-6003,48-20 26,41-5-1472,-68 20-681,0 0 0,1 2 0,50-5 0,-64 9-77,0 0 0,24 3 1,-32-1-60,0-1 0,0 1 1,-1 0-1,1 0 0,-1 0 1,1 0-1,-1 1 1,1-1-1,-1 1 0,0 0 1,1 0-1,-1 0 0,4 5 1,-6-6-8,0 0 0,0 0 0,-1 0 0,1 1 0,0-1 0,-1 0 0,1 0 0,0 1 0,-1-1 0,0 1 0,1-1 0,-1 0 0,0 1 0,0-1 0,0 1 0,0-1 0,0 0 0,0 1 0,0 2 0,-2 2 38,0 1 1,0-1 0,-4 8-1,4-8-37,-80 178 207,56-132-110,-50 71-1,68-112-83,-2 4-52,-11 19 0,19-30 26,0-1-1,1 1 0,-1-1 0,1 1 0,0-1 0,0 1 0,0-1 1,1 1-1,-1 0 0,1 0 0,0-1 0,0 5 0,1-5 21,0 0 0,0-1 0,0 1 0,0-1-1,0 1 1,0-1 0,1 1 0,-1-1 0,1 0 0,0 0-1,0 0 1,2 2 0,27 22 47,-28-23-60,65 39-7,-51-32 63,0 0 0,0 1 0,-1 1-1,-1 0 1,18 18 0,-31-28-21,-1 0 0,1-1 0,-1 1 1,1 0-1,-1 0 0,0 0 0,0 0 0,0 0 1,0 0-1,0 0 0,0 0 0,0 0 0,-1 1 1,1-1-1,-1 0 0,0 0 0,0 1 0,0-1 1,0 0-1,0 1 0,0-1 0,0 0 0,-1 0 1,1 1-1,-1-1 0,0 0 0,1 0 0,-1 0 1,-2 3-1,-4 6 88,-1 1 1,-1-1-1,0 0 1,-1 0 0,-19 15-1,13-13-177,0 0 0,-1-2 0,-1 0 0,0 0 0,0-2 0,-1-1 0,-38 13 0,23-12-1756,-1-2-1,1 0 0,-65 2 1,78-8-2809,-29-3 1,26-1 386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23:58:30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1184 4736,'-1'0'112,"0"0"0,0 1 0,0-1 0,0 0 1,0 1-1,1-1 0,-1 0 0,0 1 0,0-1 0,1 1 1,-1-1-1,0 1 0,1 0 0,-1-1 0,0 1 0,1 0 0,-1-1 1,1 1-1,-1 0 0,1 0 0,-1-1 0,1 3 0,-1-2 150,1 0 0,0 0 0,1 1-1,-1-1 1,0 0 0,0 0-1,0 1 1,1-1 0,-1 0-1,0 0 1,1 0 0,-1 0-1,1 0 1,0 0 0,-1 0 0,1 0-1,0 0 1,1 2 0,-1-2-44,1 1 1,0-1 0,0 1 0,0-1 0,0 1-1,0-1 1,0 0 0,0 0 0,0 0 0,0 0-1,1-1 1,-1 1 0,0-1 0,1 1 0,-1-1-1,0 0 1,1 1 0,-1-1 0,0-1 0,1 1-1,2 0 1,1-1 81,0 0-1,-1-1 1,1 1 0,0-1-1,-1 0 1,1 0-1,6-5 1,7-5 23,-1 0 1,0-2-1,-1 0 0,0-1 0,-1-1 1,-1 0-1,-1-1 0,0-1 1,-1 0-1,-1 0 0,-1-2 0,16-36 1,36-132 502,-21 34-788,-41 152-51,0-2-28,-1 0-1,1 1 1,1-1-1,-1 1 1,0-1-1,1 1 1,0 0-1,0-1 0,0 1 1,3-4-1,-5 7 41,0 0 0,0 0-1,0 0 1,0 0 0,0 0-1,0 0 1,0 0 0,0 1-1,0-1 1,0 0 0,0 0-1,0 0 1,0 0 0,0 0-1,0 0 1,0 0 0,0 0-1,0 0 1,0 0 0,0 0-1,0 0 1,0 0 0,0 0-1,0 0 1,0 0 0,0 1-1,0-1 1,0 0 0,0 0-1,0 0 1,0 0 0,0 0-1,0 0 1,1 0 0,-1 0-1,0 0 1,0 0 0,0 0-1,0 0 1,0 0 0,0 0-1,0 0 1,0 0 0,0 0-1,0 0 1,0 0 0,0 0-1,0 0 1,0 0 0,0 0-1,0 0 1,1 0 0,-1 0-1,0 0 1,0 0 0,0 0-1,0 0 1,0 0 0,0 0-1,0 0 1,0 0 0,0 0-1,0 0 1,0 0 0,0 0-1,0 0 1,0-1 0,9 33 86,-1-1 0,-2 1 0,4 57 0,-7 101 127,-3-129-188,0-48-24,-1 0 0,-1 1 0,0-1 0,-7 23 0,9-35-4,0 0 1,0-1 0,0 1 0,0 0 0,-1 0-1,1 0 1,0 0 0,-1 0 0,1-1 0,-1 1-1,1 0 1,-1 0 0,1-1 0,-1 1 0,0 0-1,1-1 1,-1 1 0,0-1 0,1 1 0,-1-1-1,0 1 1,0-1 0,1 1 0,-1-1 0,0 0-1,0 1 1,0-1 0,0 0 0,0 0 0,0 1-1,1-1 1,-1 0 0,0 0 0,0 0 0,0 0-1,0 0 1,0-1 0,0 1 0,0 0 0,1 0-1,-1-1 1,0 1 0,0 0 0,0-1 0,0 1-1,1-1 1,-1 1 0,-1-2 0,-6-3-60,1 0 0,1-1 0,-1 0 0,-6-7 0,7 7 23,5 5-18,0 1 0,0-1 1,0 0-1,0-1 0,0 1 1,0 0-1,0 0 0,1 0 1,-1 0-1,0-1 0,1 1 1,-1 0-1,1-1 1,-1 1-1,1 0 0,0-1 1,-1 1-1,1-1 0,0 1 1,0-3-1,2 3 28,-1 1-1,1-1 1,-1 1 0,1-1 0,0 1-1,0 0 1,-1-1 0,1 1 0,3 0-1,-3 0 9,10-2 129,0 0 1,-1-1-1,1 0 0,18-9 1,42-24 627,0-1-333,-26 14-289,15-5 68,-60 27-193,0 1 0,0-1 1,1 1-1,-1 0 0,0-1 1,0 1-1,1 0 0,-1 0 1,0 0-1,1 0 0,-1 0 1,0 0-1,1 0 0,-1 1 1,0-1-1,0 0 1,1 1-1,-1-1 0,0 1 1,0-1-1,0 1 0,0-1 1,1 1-1,-1 0 0,0 0 1,0 0-1,0 0 0,-1-1 1,1 1-1,0 0 0,0 0 1,0 1-1,-1-1 0,1 0 1,0 2-1,1 2-6,0-1-1,0 1 0,-1 0 1,0 0-1,0 0 1,0 0-1,-1 0 1,0 6-1,-2 42 48,-11 57 1,5-52 82,-6 51 370,-53 196 1,64-286-255,2-14 119,2-13 150,13-65-149,-1 14-328,-11 49-23,40-188 63,-35 172-70,2 0 1,0 1-1,2 0 1,1 1-1,23-35 1,35-30-103,-13 15 81,-44 60-107,0 1 1,0 0-1,16-12 1,-28 24 124,0 0 0,0 0 0,0 0 0,1 0 0,-1 1 0,0-1 0,0 0 0,1 0 0,-1 1 0,0-1 0,1 1 1,-1 0-1,1-1 0,-1 1 0,0 0 0,1 0 0,-1 0 0,1 0 0,-1 0 0,1 0 0,-1 0 0,1 0 0,-1 0 0,0 1 1,1-1-1,-1 1 0,1-1 0,-1 1 0,0-1 0,0 1 0,1 0 0,-1 0 0,0 0 0,2 1 0,1 3 39,0 0 0,-1 0 0,1 1 1,-1-1-1,-1 1 0,4 8 0,-3-8 4,-2-1 3,1 1 1,-1 0-1,0 0 1,0 0-1,-1 0 1,1 0 0,-1 0-1,-1 0 1,1-1-1,-1 1 1,0 0-1,0 0 1,-1 0-1,0-1 1,0 1 0,-5 9-1,5-12-21,1-1 0,-1 1 0,0-1 0,0 0 0,0 0-1,-1 0 1,1 0 0,0 0 0,-1-1 0,1 1 0,-1 0 0,1-1-1,-1 0 1,0 0 0,0 0 0,1 0 0,-1 0 0,0 0 0,0-1-1,0 0 1,0 1 0,0-1 0,0 0 0,-5-1 0,-6 0-109,1-1 0,0 0 0,-26-9 1,14 7-434,16 3 276,16 3-146,2 0 385,0 0 1,16 8-1,-16-7 58,-1 0 0,17 4 0,-14-5 39,-1-1-1,1-1 1,0 1 0,-1-2 0,1 1-1,0-2 1,-1 1 0,1-1-1,-1-1 1,16-6 0,5-4 113,-1-1 1,29-20-1,-37 21-277,2 0 113,-1-2 0,0 0 1,-1-2-1,-1-1 0,-1 0 1,0-1-1,24-32 0,-4-8-8,-2-2-1,-3-1 0,-3-2 1,26-72-1,-42 89 12,-2-1 0,-2-1 1,-2 0-1,6-91 0,-16 105-25,0 26-118,0-1 0,1 0 0,3-16 0,-3 17-132,-2 16 152,-1 27 124,-7 40 0,5-44-73,-23 104 74,5-29-8,-31 162 108,34-192 108,-44 113 0,10-62 353,52-125-553,1 1 1,-1-1 0,0 0-1,0 0 1,1 0-1,-1 0 1,0 0 0,0 0-1,-2 2 1,0-4 333,3-8-280,4-3-249,0 1-1,0 0 0,1 0 0,0 0 0,1 0 0,10-14 0,-11 18 65,1 1 0,-1-1-1,1 1 1,0-1 0,1 2 0,0-1-1,0 1 1,0 0 0,14-7 0,-20 11 70,1 1 1,0-1-1,0 1 1,-1-1-1,1 1 1,0 0 0,0-1-1,0 1 1,-1 0-1,1 1 1,0-1 0,0 0-1,0 0 1,-1 1-1,1-1 1,0 1 0,0-1-1,-1 1 1,1 0-1,-1 0 1,1 0 0,0 0-1,-1 0 1,0 0-1,3 2 1,3 4-4,-1 0 1,0 1-1,10 15 0,2 1 62,1 0-19,-12-14 12,1 0 1,0-1-1,17 15 1,-23-23-3,0 1 0,0-1 0,0 0 0,0 1 0,0-1 0,1 0-1,-1 0 1,0-1 0,1 1 0,-1 0 0,1-1 0,-1 0 0,1 1 0,-1-1 0,1 0 0,-1 0 0,1 0 0,-1-1 0,0 1 0,1 0 0,-1-1 0,1 0 0,-1 1-1,0-1 1,1 0 0,-1 0 0,0-1 0,0 1 0,0 0 0,0-1 0,3-1 0,0-2 7,-1 0 0,1 0 0,-1 0 0,0 0 0,0-1 0,0 1-1,-1-1 1,0 0 0,0 0 0,3-10 0,-4 11-67,-1 0 1,1 0-1,-1 0 0,0-1 1,0 1-1,-1-1 0,1 1 1,-1-1-1,0 1 0,-1 0 1,1-1-1,-1 1 1,0-1-1,-1 1 0,-2-7 1,4 11 4,0 1 0,-1-1 0,1 0 0,0 1 0,-1-1 0,1 0 0,-1 1 0,1-1 0,-1 0 0,1 1 0,-1-1 0,0 1 0,1-1 1,-1 1-1,0-1 0,1 1 0,-1 0 0,0-1 0,0 1 0,1 0 0,-1-1 0,0 1 0,0 0 0,1 0 0,-1 0 0,0 0 0,0 0 0,0 0 1,1 0-1,-1 0 0,0 0 0,0 0 0,0 0 0,1 0 0,-1 1 0,0-1 0,0 0 0,0 0 0,1 1 0,-2 0 0,-1 1 12,1-1-1,0 1 0,0 0 0,0 0 0,-1 0 0,2 0 0,-1 0 0,0 0 1,0 1-1,-1 3 0,0 0 35,1-1 0,0 1 0,1 0 0,-1 1 0,1-1 0,0 0 0,0 9 0,1 3-53,3 22-1,-2-33 70,0-1 1,0 0-1,1 1 0,0-1 0,0 0 1,1 0-1,0-1 0,0 1 1,0 0-1,0-1 0,1 0 0,0 0 1,0 0-1,1 0 0,-1 0 0,1-1 1,0 0-1,0 0 0,0 0 0,1-1 1,-1 0-1,1 0 0,0 0 0,0-1 1,0 0-1,0 0 0,1 0 0,-1-1 1,0 0-1,8 1 0,3-3 47,-1 0 0,1-1 0,-1-1 0,0 0 0,0-2 0,18-6 0,-7 0-46,-1-1-1,40-26 1,-55 32-40,-1-1 1,-1 0 0,15-14-1,-21 18-1,-1 0 0,1 1 0,-1-1 0,0 0 0,0-1 0,0 1 0,0 0 0,-1-1 0,1 1 0,-1 0 0,0-1-1,0 0 1,0 1 0,0-1 0,0-6 0,-4-37-144,3 45 126,0 1-1,1-1 1,-1 1-1,1-1 1,-1 1-1,1-1 1,0 1-1,0-1 1,0 1-1,0 0 1,0 0-1,0-1 1,0 1-1,0 0 1,0 0-1,0 0 1,1 0-1,-1 0 1,0 0-1,1 1 1,-1-1-1,1 0 1,-1 1-1,1-1 1,-1 1 0,3-1-1,3-1 10,-1 0 0,1 1 0,0 0 0,11-1 0,-14 2-9,0 0-1,-1 1 0,1-1 1,0 1-1,-1-1 1,1 1-1,0 0 0,-1 1 1,1-1-1,-1 1 1,0-1-1,1 1 0,-1 0 1,5 4-1,-4-2 14,-1-1 0,1 1-1,-1 0 1,-1 0 0,1 0-1,0 0 1,-1 1 0,0-1-1,0 1 1,1 4 0,2 8 25,-2-1-1,0 1 1,-1 1 0,0-1 0,-2 21 0,1-30 10,0 0 1,0 0-1,0 0 1,1 0 0,1 0-1,-1-1 1,5 9 0,-7-15-21,0-1 0,1 1 1,-1 0-1,0-1 0,1 1 0,-1 0 1,0-1-1,1 1 0,-1-1 1,1 1-1,-1-1 0,1 1 0,-1-1 1,1 1-1,-1-1 0,1 1 0,-1-1 1,1 0-1,0 1 0,-1-1 1,1 0-1,0 0 0,-1 1 0,1-1 1,0 0-1,-1 0 0,1 0 0,0 0 1,-1 0-1,1 0 0,0 0 1,0 0-1,-1 0 0,1 0 0,0 0 1,-1 0-1,1-1 0,0 1 0,-1 0 1,1 0-1,0-1 0,-1 1 0,1-1 1,-1 1-1,1 0 0,0-1 1,4-3 72,0 0 0,0-1 0,0 1 0,4-6 0,-6 5-107,51-46 144,-18 19-96,58-53-15,-68 62-114,-21 18 19,-10 15-25,2-1 130,1 1-1,-1 0 1,2 0-1,-1 0 1,1 0-1,1 0 1,0 0-1,2 16 0,-2-21-1,1 0 0,0 1 0,0-1 0,1 0-1,-1 0 1,1 0 0,0 0 0,1-1 0,-1 1-1,1 0 1,0-1 0,0 0 0,0 1 0,1-1-1,-1-1 1,1 1 0,0 0 0,5 2-1,-5-3 9,1-1-1,-1 0 0,1-1 0,-1 1 0,1-1 0,0 0 0,-1 0 0,1 0 0,0-1 0,0 0 0,-1 0 0,1 0 0,0 0 0,7-2 0,7-2 64,1-1 0,21-9 0,-30 10-62,13-6-16,-1-1-1,0-1 1,32-23 0,-29 19 4,-16 8-44,-1 1 0,0-2-1,0 1 1,-1-1 0,13-17-1,3-3 21,-24 29-7,1-1-1,0 0 1,-1 1-1,1-1 1,-1 0-1,1 0 0,-1 1 1,1-1-1,-1 0 1,1 0-1,-1 0 0,0 0 1,1 0-1,-1 0 1,0 0-1,0 0 0,0 1 1,0-1-1,1 0 1,-2 0-1,1 0 1,0 0-1,0 0 0,0 0 1,0 0-1,0 0 1,-1 0-1,1 0 0,0 0 1,-1 1-1,1-1 1,-1 0-1,1 0 1,-1 0-1,1 1 0,-2-2 1,1 2-8,1 0 1,-1 1 0,0-1-1,1 0 1,-1 0-1,0 0 1,0 1-1,1-1 1,-1 1 0,0-1-1,1 0 1,-1 1-1,0 0 1,1-1 14,-19 13 6,1 2 0,1 0 0,-23 25 0,36-34 18,1-1 0,-1 1 1,-3 8-1,-1 3 62,6-15-75,1 1-1,0 0 0,1 0 1,-1 0-1,0 0 0,1-1 1,-1 1-1,1 0 0,0 0 1,0 0-1,0 0 1,1 0-1,-1 0 0,2 4 1,0 0 19,0-1 0,0 1 0,0 0 1,7 11-1,-7-16-7,-1 0-1,0 0 1,1 0 0,-1-1-1,1 1 1,0 0 0,-1-1-1,1 1 1,0-1 0,0 0 0,0 1-1,0-1 1,0 0 0,0 0-1,0 0 1,1 0 0,-1-1 0,0 1-1,0-1 1,1 1 0,-1-1-1,0 0 1,1 0 0,-1 0 0,4 0-1,5-2-51,-1 0 0,0-1 0,0 1 0,15-8 0,-15 6-11,211-58-53,-35 12 195,-153 36-88,0-1 0,36-22 0,-65 35 32,-2 1-42,0-1-1,1 0 0,-1 0 0,0 0 0,0 0 0,0-1 0,0 1 0,0 0 0,1-4 0,-3 6-9,0-1 0,0 1 0,-1 0 0,1-1 0,0 1 0,0 0 0,-1 0 0,1-1 0,0 1 0,0 0 0,-1 0 1,1 0-1,0-1 0,-1 1 0,1 0 0,0 0 0,-1 0 0,1 0 0,-1 0 0,1 0 0,0 0 0,-1 0 0,1 0 0,0 0 0,-1 0 0,1 0 0,0 0 0,-1 0 0,1 0 0,-1 0 0,1 0 0,-17 2-54,4 2 82,0 2-1,0 0 1,-17 10 0,-2 2 37,11-8-18,0 2 0,1 1 0,1 0 0,-21 18-1,33-24 2,0 0 0,-11 14-1,17-19-16,-1-1 0,1 1 0,0 0 0,0 0 0,-1 0 0,1 0-1,1 1 1,-1-1 0,0 0 0,0 0 0,1 1 0,-1-1 0,1 0 0,0 1-1,0-1 1,0 0 0,0 3 0,0-4-5,0 0-1,1-1 0,-1 1 1,0 0-1,0-1 1,1 1-1,-1-1 0,0 1 1,1-1-1,-1 1 1,1-1-1,-1 1 0,1-1 1,-1 1-1,1-1 1,-1 1-1,1-1 0,0 0 1,-1 1-1,1-1 1,-1 0-1,1 0 0,1 1 1,0-1-3,0 1 0,0-1 1,0 0-1,0 0 0,1 0 0,-1 0 1,3-1-1,2 0-30,1-1 0,-1 0 0,10-5 0,-3 1 17,-1-2 1,0 0-1,0 0 0,-1-1 0,0-1 0,-1 0 1,0 0-1,0-1 0,-1-1 0,0 0 1,8-14-1,12-12-36,-21 28-44,-6 4 59,0-1 113,-2 12-273,-6 19 256,4-21-107,0 1 0,0 0-1,0 0 1,1 0 0,-1 5 0,1-5 66,0 0 1,0 0 0,0 1-1,0-1 1,1 0-1,0 0 1,0 0 0,0 1-1,1-1 1,2 5-1,11 27-97,-11-25 99,0-1-1,1 0 0,7 10 0,-8-13-2,0-1-1,1 0 0,-1-1 0,2 1 0,10 8 0,-15-12-14,1-1 0,0 1 0,0-1 0,1 0 0,-1 0 0,0 0 0,0 0-1,1-1 1,-1 1 0,0-1 0,1 1 0,-1-1 0,0 0 0,1 0 0,-1 0 0,0 0 0,1 0 0,-1 0 0,1-1-1,-1 1 1,0-1 0,1 0 0,1 0 0,12-7 22,0-1-1,-1-1 1,0 0 0,17-16-1,-9 8-137,-3 3 77,-1 0-1,-1-2 1,0 0-1,-2-1 1,0-1 0,23-34-1,-3-14-9,-3-1 0,28-83 0,-25 59 68,-26 68 11,32-87 181,-35 89-222,-1-1-1,7-45 1,-13 66-11,1 1 1,-1-1-1,0 1 1,0-1-1,0 1 1,0-1-1,0 1 1,0-1-1,0 1 1,-1-1-1,1 1 1,-1-1 0,1 1-1,-1-1 1,1 1-1,-1 0 1,0-1-1,1 1 1,-1 0-1,0 0 1,-1-2-1,1 3 0,-1-1 0,1 0 0,0 1-1,-1-1 1,1 1 0,0-1 0,-1 1 0,1 0 0,-1-1-1,1 1 1,0 0 0,-1 0 0,1 0 0,-1 0 0,1 0-1,-1 1 1,-2 0 0,-5 2-17,0 0 0,0 0 0,0 1-1,1 1 1,-11 6 0,10-5 15,0 1 1,0 0-1,1 1 0,0 0 1,1 0-1,-1 1 0,1-1 0,-7 14 1,-4 10-1,-16 40 1,32-68 11,-19 46 32,-24 85 0,37-102 28,1 0 0,1 0 0,-1 64 0,7-79-182,1 1-1,2-1 1,-1 0-1,2-1 1,1 1-1,9 24 1,-5-20-1541,1 0 1,16 24-1,-21-37-611,0 0 1,6 17-1,-5-9-3923</inkml:trace>
</inkml:ink>
</file>

<file path=ppt/ink/ink3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1:36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1464 3072,'0'2'2454,"5"4"-536,10 5 408,0-5-1387,0 0-1,0-1 1,0-1 0,1 0-1,0-1 1,-1-1-1,1-1 1,27 0-1,-34-1-766,0-1 1,0 0-1,0-1 0,0 0 1,0-1-1,0 1 0,-1-2 0,0 1 1,1-1-1,-1-1 0,0 1 1,-1-1-1,1-1 0,-1 1 0,0-1 1,8-9-1,11-17 159,-2-2 0,36-64 0,-14 20-124,43-45 53,-30 44-125,-29 33 60,-2-1 1,41-94-1,36-151 212,-74 201-280,-29 85-137,13-34 143,-13 37-150,-1 0 0,0 0 0,1 1 0,0-1 0,-1 1 0,1-1 0,0 1 0,0 0 0,1-1 0,2-2 0,-4 5 10,0 0 1,-1 0-1,1 0 1,0-1-1,-1 1 1,1 0 0,0 0-1,-1 0 1,1 0-1,0 0 1,-1 0-1,1 0 1,0 0-1,0 1 1,-1-1 0,1 0-1,0 0 1,-1 1-1,1-1 1,-1 0-1,1 0 1,0 1 0,-1-1-1,1 1 1,-1-1-1,1 1 1,-1-1-1,1 1 1,-1-1-1,1 1 1,-1-1 0,0 1-1,1 0 1,1 3 3,1-1 1,-1 1 0,-1-1 0,1 1-1,0-1 1,0 5 0,9 39 68,6 65-1,-12-70-25,8 79 142,-6 1 1,-5-1 0,-17 166-1,11-255-101,0 1 0,-2-1 0,-2 0 1,-18 50-1,22-72-15,0 0 0,-1 0 1,-10 16-1,12-23-33,1 0 0,-1 0 0,0 0 0,0 0-1,0 0 1,-1 0 0,1-1 0,0 0 0,-1 1 0,0-1-1,1-1 1,-1 1 0,-6 1 0,0-1-10,0 0 1,0-1-1,-1 0 1,1-1-1,-1 0 1,1 0-1,0-1 1,-1-1-1,-13-3 1,13 2-43,0-1 1,0 0-1,1-1 1,-1 0-1,1-1 1,0 0-1,1-1 1,0 0-1,0 0 0,0-1 1,1 0-1,0 0 1,0-1-1,-6-10 1,-5-10-157,1 0 1,1-2-1,-17-46 1,5-6-738,60 123 197,-16-21 724,2-1 0,0-1 0,1 0 1,1-2-1,0 0 0,1-1 0,0-1 0,2 0 0,-1-2 0,1-1 1,1 0-1,0-2 0,40 10 0,-51-16 40,0 0-1,0 0 1,12-1-1,-18-1-10,-1 0-1,0 0 1,0-1 0,0 0-1,0 0 1,0 0 0,0-1-1,0 1 1,0-1-1,4-3 1,1-2 34,0 0 0,-1-1 0,1 0-1,-2-1 1,1 0 0,-2 0 0,1-1 0,9-15 0,4-12 23,18-40 0,82-180 257,-117 248-390,-2 6 0,-1 0-1,1 0 0,-1 0 0,0 0 0,1 0 1,-1-5-1,-1 8 35,0 0 0,0 0 1,0 0-1,0 0 0,0 0 0,0 0 1,0 0-1,0 0 0,0 0 0,0 1 1,0-1-1,0 0 0,0 0 0,0 0 1,0 0-1,0 0 0,0 0 0,0 0 1,0 0-1,0 0 0,0 0 0,0 0 1,0 0-1,0 0 0,0 0 1,0 0-1,0 0 0,0 0 0,0 0 1,-1 0-1,1 0 0,0 0 0,0 0 1,0 0-1,0 0 0,0 0 0,0 0 1,0 0-1,0 0 0,0 0 0,0 0 1,0 0-1,0 0 0,0 0 0,0 0 1,0 0-1,-1 0 0,1 0 0,0 0 1,0 0-1,0 0 0,0 0 0,0 0 1,0 0-1,0 0 0,0 0 0,0 0 1,0 0-1,-3 6-58,-12 53 84,10-17 22,2 1 1,1-1 0,3 0-1,1 1 1,2-1 0,2 0-1,12 46 1,-15-78-14,0 0 1,0 0-1,8 16 1,-9-23-5,0 0 0,0 0 0,0 0 1,1 0-1,-1 0 0,0 0 0,1-1 0,0 1 1,0-1-1,0 0 0,0 0 0,0 0 0,7 3 1,-8-4-4,0-1 0,0 1 1,0-1-1,0 1 0,0-1 1,0 0-1,0 0 0,0 0 1,1-1-1,-1 1 1,0 0-1,0-1 0,0 1 1,0-1-1,0 0 0,0 1 1,0-1-1,0 0 0,-1 0 1,1-1-1,0 1 1,0 0-1,-1 0 0,1-1 1,-1 1-1,1-1 0,1-2 1,5-5 37,-1-1 1,0 0-1,8-17 1,-12 22-57,51-98 190,-22 41-182,52-78 0,-69 119-166,34-36 0,-48 56 141,0 0 1,0 0-1,0 0 0,0 0 0,0 0 1,0 1-1,0-1 0,0 0 0,0 0 1,1 1-1,-1-1 0,0 1 0,0-1 1,1 1-1,-1 0 0,0-1 0,1 1 1,1 0-1,-2 0 17,0 0 1,0 1-1,0-1 1,0 0 0,0 1-1,0-1 1,-1 1-1,1-1 1,0 1-1,0-1 1,0 1-1,-1 0 1,1-1-1,-1 1 1,1 0-1,0 0 1,-1 0-1,1-1 1,-1 1-1,1 1 1,1 4 44,1 0 1,-2 0-1,1 1 1,-1-1-1,0 1 1,1 8 0,3 181 454,-1-45-506,0-128 270,-4-23-266,0 1-1,0-1 1,0 0-1,0 0 1,0 0-1,0 0 0,0 1 1,0-1-1,0 0 1,0 0-1,0 0 0,0 0 1,1 0-1,-1 1 1,0-1-1,0 0 1,0 0-1,0 0 0,0 0 1,0 0-1,1 0 1,-1 0-1,0 1 0,0-1 1,0 0-1,0 0 1,0 0-1,1 0 1,-1 0-1,0 0 0,0 0 1,0 0-1,0 0 1,1 0-1,-1 0 1,0 0-1,0 0 0,0 0 1,1 0-1,6-13 118,22-88-111,9-26-81,-29 104 58,0 0 0,1 1 1,19-29-1,-25 46-9,0 0 0,-1 0 0,2 1 0,-1-1 0,0 1 0,1 0 0,0 0 0,7-4 0,-11 8 14,1-1 0,-1 0 0,0 1 0,1-1 0,-1 1 0,1-1 0,-1 1 0,1 0 0,-1-1 0,1 1 1,-1 0-1,1 0 0,-1 0 0,1 0 0,-1 1 0,2-1 0,-1 1 5,-1 0 1,0-1-1,1 1 0,-1 0 0,0 0 0,0 0 0,0 0 1,0 0-1,0 0 0,0 0 0,0 0 0,0 0 1,0 1-1,0-1 0,-1 0 0,1 1 0,-1-1 0,1 0 1,0 3-1,1 4 5,-1-1 0,0 0 0,0 0 0,0 8 0,-1-1 15,2 103 305,-3-77-320,2 0 0,1-1 0,9 44 0,-10-78 8,0 0-1,0 0 0,1-1 1,0 1-1,0 0 1,0-1-1,0 1 1,5 4-1,-6-7 8,0-1 1,0 0-1,1 1 0,-1-1 0,0 0 1,1 0-1,-1 0 0,1 0 1,-1 0-1,1 0 0,0 0 1,-1 0-1,1-1 0,0 1 0,-1-1 1,1 1-1,0-1 0,0 0 1,0 0-1,-1 1 0,1-1 1,0 0-1,0-1 0,3 0 0,4-1-18,-1-1-1,0-1 0,0 0 0,-1 0 0,1 0 0,-1-1 0,11-9 1,-5 5-22,6-6 0,0-1 1,32-35-1,28-45-57,24-26-60,-71 89 252,37-53 0,-68 84-114,4-4 6,0-1 0,6-12 0,-11 17-3,1 1 0,0 0 1,-1-1-1,1 1 0,-1 0 0,0-1 0,1 1 1,-1-1-1,0 1 0,0-1 0,0 1 0,0-1 1,0 1-1,0-1 0,0 1 0,0 0 0,-1-1 1,1 1-1,0-1 0,-1 1 0,0 0 0,0-2 0,0 2-12,1 1 0,-1-1 0,0 1 0,1-1-1,-1 1 1,0 0 0,0-1 0,0 1-1,1 0 1,-1-1 0,0 1 0,0 0 0,0 0-1,0 0 1,1 0 0,-1 0 0,0 0 0,0 0-1,0 0 1,0 0 0,0 0 0,1 0-1,-1 1 1,0-1 0,0 0 0,0 1 0,0-1-1,1 0 1,-2 1 0,-1 1-22,0-1 0,0 1 1,0 0-1,0 0 0,-4 4 0,-2 4-40,1 1 0,-10 16-1,11-16 33,-5 9 30,1 0-1,1 1 1,0 0 0,2 1 0,1 0-1,0 1 1,2 0 0,-3 23 0,6-31-24,1 1 1,1 0-1,0 0 1,1-1-1,5 24 1,-4-31 50,0 0 1,0-1-1,1 1 0,0 0 1,1-1-1,-1 0 0,1 1 0,1-2 1,-1 1-1,1 0 0,1-1 1,6 7-1,-11-12-12,0 0 0,1 1 0,-1-1 0,0 0 0,0 0 0,1 0 0,-1-1 0,1 1 0,-1 0-1,1-1 1,-1 1 0,1 0 0,-1-1 0,1 0 0,0 1 0,-1-1 0,1 0 0,-1 0 0,1 0 0,0 0 0,-1 0 0,1 0 0,0-1 0,-1 1 0,1 0 0,-1-1 0,1 1 0,-1-1 0,1 0 0,-1 1 0,1-1 0,-1 0 0,1 0 0,1-2 0,1-2 37,0 0 1,0 0 0,0-1-1,-1 1 1,1-1 0,-1 0-1,-1 0 1,1-1 0,1-5-1,12-66 162,-15 73-193,10-58-104,3-104 1,-20 110-621,5 70 553,-4 24 1,0-5 209,0 160 89,2-32 92,-15 58-38,3-37 201,9-142-201,-2 1 1,-19 56-1,26-91-183,0 0-1,-1 0 1,0-1-1,0 1 1,-1-1-1,1 0 1,-1 1-1,0-1 1,-4 3-1,7-6-13,-1 0 0,0-1 0,1 1-1,-1 0 1,0-1 0,0 1 0,1-1-1,-1 1 1,0-1 0,0 0-1,0 1 1,0-1 0,0 0 0,1 1-1,-1-1 1,0 0 0,0 0 0,0 0-1,0 0 1,0 0 0,0 0-1,-2 0 1,1-1-13,0 0-1,0 0 0,0 0 1,0 0-1,0 0 1,0 0-1,0 0 1,0 0-1,-2-3 1,-2-1-39,1-1 0,0 0 0,0 0-1,-8-13 1,-2-10-49,1-1-1,2 0 0,1-1 1,-14-60-1,22 79 29,1 0 0,0 0 0,1 0 1,0-19-1,2 26 53,-1 0 1,1 0 0,-1 0-1,1 0 1,1 0-1,-1 0 1,1 0 0,0 1-1,0-1 1,0 1 0,1-1-1,-1 1 1,7-7 0,-1 2-36,1 1 0,0 0 0,0 1 0,20-12 0,46-19-325,-18 10 403,12-8 39,-34 20-72,-1-3-1,54-37 1,-42 16 145,60-66 1,70-118-99,-159 196-11,0 0 0,-2-1 0,-1-1 0,-1 0 0,12-44 0,31-167 161,-43 172-170,29-170 45,-38 201-148,-1 0 1,-2-1 0,-1 0-1,-8-46 1,5 76-64,-1 12-105,-4 20-58,-10 38 158,-9 38 56,-60 569 1351,84-625-1150,2-1 0,3 1 0,0-1-1,3 1 1,16 62 0,-19-97-78,13 41 73,-13-45-49,-1 0 0,1 0-1,0 0 1,0-1-1,1 1 1,-1-1-1,1 1 1,-1-1 0,7 5-1,-9-8-27,1 1 1,0-1-1,0 1 0,0-1 1,0 1-1,-1-1 0,1 0 1,0 1-1,0-1 0,0 0 0,0 0 1,0 0-1,0 0 0,0 0 1,0 0-1,0 0 0,0 0 1,0 0-1,0 0 0,0 0 0,0-1 1,0 1-1,-1 0 0,1-1 1,0 1-1,0 0 0,0-1 1,0 1-1,-1-1 0,1 0 0,1 0 1,2-3 32,0 0 0,0 0 0,0-1-1,3-5 1,-5 8-58,6-11 34,0 0-1,0-1 0,-1 0 0,6-19 0,15-58 143,-26 82-212,0-1-1,0 1 0,-1-1 0,0-11 0,-1 19 20,0 1-1,0-1 1,0 0-1,0 0 1,0 1-1,0-1 1,-1 0-1,1 0 1,-1 1-1,1-1 1,-1 0-1,1 1 1,-1-1-1,0 1 1,0-1-1,0 1 1,0-1-1,0 1 1,0 0-1,0-1 1,-1 1-1,1 0 1,0 0-1,-1 0 1,1 0-1,-1 0 1,1 0-1,-1 0 1,0 1-1,-1-2 1,2 2 19,0 0 0,0 0 1,0 0-1,-1-1 0,1 1 0,0 0 0,0 1 1,0-1-1,0 0 0,0 0 0,0 0 1,0 1-1,0-1 0,0 0 0,0 1 1,0-1-1,0 1 0,0-1 0,0 1 0,0 0 1,-1 0-1,0 1-1,1 0 0,-1 0 0,1 0 0,-1 0 0,1 0 0,0 0 0,0 0 0,0 0 0,-1 3 0,-1 6-5,1-1 0,0 0 0,-1 16 0,3-24 11,-1 15 12,2 0-1,0 1 0,0-1 1,2 0-1,0 0 0,1 0 1,12 29-1,-14-41 7,0 0 0,0 0 0,0 0 0,1-1 0,0 1 0,0-1 0,0 1 0,0-1 0,1 0 0,0-1 0,0 1 0,0-1 0,0 1 0,0-1 0,1 0 0,0-1 0,-1 1 0,7 2 0,-5-3 11,1-1 1,-1 1 0,0-1 0,1 0-1,-1-1 1,1 0 0,-1 0 0,1 0-1,0 0 1,-1-1 0,0 0 0,1-1-1,-1 1 1,12-6 0,2-2 71,0-1 0,0-1 0,-1-1-1,28-22 1,63-66 175,-95 86-229,-2 0 1,1-1 0,-2 0 0,0-1-1,-1 0 1,14-29 0,-16 25-23,-1-2 0,9-37 0,5-48 9,-21 100-32,11-60 0,25-166 0,-30 172-156,-3 38-19,0-34-1,-5 62 96,0 1 0,-1-1 0,1 12 0,1 26 117,7 287 337,51 145-891,-44-409-3113,-4-23-3225,-9-37 4310,-2-12-1065,0-5 1184</inkml:trace>
</inkml:ink>
</file>

<file path=ppt/ink/ink3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1:36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61 10560,'-5'-4'4768,"10"4"-4128,-1-3 607,6 3-799,3-8-32,10-1-256,-6-2-416,6 6 160,-1-2-704,1 2 480,-5-3-3615,0 8 2175</inkml:trace>
</inkml:ink>
</file>

<file path=ppt/ink/ink3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1:37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92 10560,'-40'-28'4768,"35"17"-4128,5 2-928,10 3 32,3-11-1728,4 9 1088,15-1-3872,9 6 2624</inkml:trace>
</inkml:ink>
</file>

<file path=ppt/ink/ink3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1:39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1405 5888,'0'0'141,"-1"0"1,1 1 0,-1-1-1,1 0 1,-1 1-1,1-1 1,0 0 0,-1 1-1,1-1 1,-1 1-1,1-1 1,0 1 0,-1-1-1,1 1 1,0-1-1,0 1 1,-1-1 0,1 1-1,0-1 1,0 1-1,0-1 1,0 1 0,-1-1-1,1 1 1,0-1-1,0 1 1,0 0 0,0 0-1,1 0 106,0 0 1,0 0-1,1 0 0,-1 0 0,0-1 1,0 1-1,0 0 0,0-1 0,1 1 1,-1-1-1,0 1 0,1-1 0,0 1 1,3 0 143,1 1 1,-1-1 0,0 0 0,0 0 0,1-1-1,-1 0 1,0 0 0,1 0 0,-1 0 0,0-1 0,1 0-1,-1 0 1,0 0 0,10-4 0,-10 2-166,0 0 0,-1 0 1,1 0-1,-1-1 1,1 0-1,-1 0 0,0 0 1,5-6-1,4-14 232,0-1 0,17-45 1,-14 31-106,-6 17-225,77-170 579,-65 149-562,2 1 0,39-51-1,-51 77-92,-4 5-25,1-1 0,0 1 0,1 1 0,14-13 0,-23 23-27,0-1 0,1 0 0,-1 1 0,1-1 0,-1 1 0,0-1 0,1 1 0,-1 0 0,1 0 0,-1-1 0,1 1 0,-1 0 0,1 0 0,-1 1 0,1-1 0,-1 0 1,1 0-1,-1 1 0,1-1 0,-1 1 0,1-1 0,-1 1 0,0 0 0,1-1 0,-1 1 0,0 0 0,0 0 0,0 0 0,1 0 0,1 2 0,1 2 23,1 0 0,0 0 0,-1 0 0,0 0 0,4 9 0,-4-5 0,0 0 0,-1 0 0,0 0 0,-1 1 0,0-1 0,0 1-1,-1-1 1,0 1 0,-1 0 0,0 0 0,0-1 0,-3 14 0,-4 13 45,-19 64-1,24-93-52,-11 31 18,-1 1 1,-23 42 0,31-70 15,-1 0 0,0 0 1,0 0-1,-1-1 0,0-1 0,-17 17 1,22-23-58,-1 0 0,1-1 1,-1 1-1,0 0 1,0-1-1,0 0 1,0 0-1,0 0 0,0-1 1,0 1-1,0-1 1,-1 0-1,1 0 1,-1 0-1,1-1 0,-1 0 1,1 1-1,-1-2 1,1 1-1,0 0 1,-1-1-1,-4-1 1,5 1-18,0-1 0,0 0 1,0 1-1,1-1 0,-1 0 1,1-1-1,-1 1 0,1 0 1,0-1-1,0 0 0,0 0 1,0 0-1,1 0 0,-1 0 1,-3-7-1,6 10 14,0 0-1,0-1 1,0 1 0,0 0 0,0-1-1,0 1 1,0 0 0,1-1 0,-1 1 0,0 0-1,0-1 1,0 1 0,0 0 0,0-1-1,1 1 1,-1 0 0,0 0 0,0-1-1,0 1 1,1 0 0,-1-1 0,0 1-1,0 0 1,1 0 0,-1 0 0,0-1-1,1 1 1,-1 0 0,0 0 0,1 0-1,-1 0 1,0 0 0,1 0 0,-1-1 0,0 1-1,1 0 1,-1 0 0,0 0 0,1 0-1,19-3-44,-16 3 61,26-7 33,1-1 1,-1-1 0,31-15 0,-34 14 40,18-9-7,0-2-1,-1-2 1,-2-1 0,0-2-1,-2-3 1,60-52 0,-87 67-52,0 0 0,-1-1 1,-1 0-1,0-1 1,-1 0-1,8-19 1,39-106 44,53-240 164,-103 342-260,-3 0 0,-1-1 0,-2 1 0,-4-41 0,3 74 37,-1-1 1,0 1-1,0-1 0,0 1 0,-4-9 1,5 14-14,0 0 0,-1 0 0,1 1 0,0-1 0,0 1 1,-1-1-1,1 0 0,0 1 0,-1-1 0,1 1 0,-1-1 1,1 0-1,-1 1 0,1-1 0,-1 1 0,1 0 0,-1-1 1,1 1-1,-2-1 0,1 1-4,1 0-1,-1 0 1,1 0 0,0 0-1,-1 0 1,1 0 0,-1 0-1,1 0 1,-1 1 0,1-1-1,0 0 1,-1 0 0,1 0-1,-1 1 1,1-1 0,0 0-1,-1 1 1,1-1 0,0 0-1,-1 1 1,1-1 0,0 1-1,-3 2-40,1 1 1,-1 0-1,1 0 0,-2 6 1,-6 18-9,1 1 1,2 0 0,0 0-1,-2 39 1,-1 120 127,9-158-79,1-28 11,2 226 128,0-198-87,1-1-1,2 1 1,1-1 0,2 1 0,15 39 0,-20-63-17,-1 0-1,1 0 1,0 0 0,1-1 0,0 1-1,-1-1 1,2 0 0,-1 0 0,1 0-1,7 6 1,-8-9 4,0 1 0,-1-1 0,1 0 0,0-1 0,0 1 0,0-1 0,1 0-1,-1 0 1,0 0 0,0 0 0,1-1 0,-1 1 0,0-1 0,1-1 0,-1 1 0,8-2 0,11-3 19,1-1 0,-1-2 0,-1 0 0,0-1 1,0-2-1,24-14 0,6-9-4,58-47 0,-51 25-214,-52 46 200,-7 7-8,-3 5-12,-53 56-183,26-28 113,15-14 104,1 1 0,0 1-1,1 1 1,-19 36 0,20-33 33,2 0 1,-16 46 0,22-53-50,1-1-1,0 1 1,1-1-1,0 1 1,1 0-1,2 18 1,-1-29 1,0 0 1,1-1-1,0 1 1,0 0 0,0 0-1,1-1 1,1 5 0,-3-7-14,1 0 1,-1 0-1,1 0 1,0 0-1,-1-1 1,1 1-1,0 0 0,-1 0 1,1 0-1,0-1 1,0 1-1,0 0 1,-1-1-1,1 1 1,0-1-1,0 1 1,0-1-1,0 1 1,0-1-1,0 0 1,0 1-1,0-1 1,0 0-1,0 0 0,0 0 1,0 0-1,1 0 1,-1 0-1,1 0 1,1-1 27,1-1 0,0 1 0,-1-1 0,0 1 1,1-1-1,-1-1 0,0 1 0,0 0 0,0-1 0,0 1 0,-1-1 0,1 0 1,-1 0-1,4-5 0,5-8 29,13-30 0,-19 37-53,111-257-13,-109 249-116,-4 11 38,0-1-1,-1 0 0,0 0 0,0 0 1,0 0-1,1-10 0,-9 37-183,5-4 213,0 0-1,2 0 0,0 0 1,5 25-1,-2-11 22,-1-9 80,8 29 0,-10-44-39,1-1 0,0 1 0,0 0-1,0-1 1,1 0 0,0 0 0,0 0 0,0 0-1,7 8 1,-9-12-7,0 0-1,0-1 0,0 1 1,0 0-1,0-1 1,0 1-1,0 0 0,0-1 1,1 0-1,-1 1 1,0-1-1,0 0 0,0 1 1,1-1-1,-1 0 1,0 0-1,0 0 1,0 0-1,1 0 0,-1 0 1,0-1-1,2 1 1,1-2 16,0 1 1,0-1-1,0 0 1,6-4-1,-5 3 10,49-31 116,52-42 1,-90 62-150,0 0 1,0-2-1,-1 1 0,17-25 1,-16 16 4,0 0-1,-1-1 1,-1-1 0,10-27 0,32-107-80,-44 121 16,22-68-51,-5-1 0,23-178 0,-50 273 41,1-12-560,-4 23 436,0 4 12,-3 15-89,-7 33 72,-24 131 194,32-158-13,-31 335 250,33-309-134,2 0 1,2 0 0,2 0-1,2-1 1,18 64 0,-22-102-61,-2-5-13,0 0 0,1 0 0,0 0 0,-1 0 0,2 0 0,-1-1 0,0 1 0,1-1 0,0 1 0,0-1 0,0 0 0,5 4 1,-7-7-17,0 0 1,0-1-1,0 1 1,0-1-1,0 1 1,0-1 0,0 1-1,0-1 1,0 1-1,0-1 1,0 0-1,0 0 1,0 0 0,0 1-1,0-1 1,0 0-1,0 0 1,0 0-1,2-1 1,-1 1 7,1-1 0,-1 0 0,1 0 0,-1 0 0,0 0-1,0 0 1,0 0 0,3-3 0,4-3 26,0-1 0,15-18-1,-21 22-50,118-148 231,-115 142-202,1 0 0,6-16 0,-12 23-28,0 0 0,1-1 0,-1 1 0,-1-1 0,1 1 0,0-1 0,-1 1 0,0-1 0,0 0 0,0 1 0,0-5 0,0 8-5,-1-1-1,1 0 0,0 1 0,0-1 0,0 0 0,0 1 1,-1-1-1,1 0 0,0 1 0,-1-1 0,1 1 0,0-1 1,-1 1-1,1-1 0,-1 1 0,1-1 0,-1 1 0,1-1 1,-1 1-1,1-1 0,-1 1 0,1 0 0,-1-1 0,0 1 0,1 0 1,-1 0-1,0-1 0,1 1 0,-1 0 0,0 0 0,1 0 1,-1 0-1,0 0 0,1 0 0,-1 0 0,0 0 0,1 0 1,-1 0-1,0 0 0,1 0 0,-1 1 0,0-1 0,1 0 1,-1 0-1,1 1 0,-1-1 0,0 0 0,0 1 0,-2 1-32,-1 0 0,0 1 0,1-1 0,-1 1 0,1-1 0,-5 6 0,0 0 64,1 0 0,1 1 0,-1 0-1,2 0 1,-1 0 0,1 1 0,-7 20-1,10-25-4,1 0 0,0-1 0,0 1 0,0 0 0,1 0 0,0 0 0,0 0 0,0 1 0,1-1 0,-1 0 0,1-1 0,0 1 0,1 0 0,-1 0 0,1 0 0,0-1 0,0 1 0,1-1 0,4 8 0,-2-6-16,0 0 1,0 0-1,1-1 1,0 0-1,0 0 0,0 0 1,1-1-1,-1 1 1,1-2-1,0 1 1,0-1-1,1 0 0,-1 0 1,0-1-1,1 0 1,14 1-1,-6-1-727,1-1 1,-1 0-1,1-2 0,-1 0 1,0-1-1,1 0 0,16-6 0,-32 8 349,1 0-1,-1-1 1,0 1-1,0 0 1,1-1-1,-1 1 0,0-1 1,0 0-1,0 1 1,1-1-1,-1 0 1,0 0-1,1-1 1,-2 2 134,0-1 1,0 1 0,0-1-1,0 0 1,0 1 0,0-1 0,0 1-1,0-1 1,0 0 0,0 1 0,0-1-1,0 1 1,-1-1 0,1 1 0,0-1-1,0 1 1,-1-1 0,1 1 0,0-1-1,-1 1 1,1-1 0,0 1-1,-1-1 1,1 1 0,-1-1 0,1 1-1,-1 0 1,1-1 0,-1 1 0,0 0-1,-12-12-2762</inkml:trace>
</inkml:ink>
</file>

<file path=ppt/ink/ink3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1:39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22 160 8736,'-21'-12'3936,"37"7"-3424,-1 2 1632,-2-2-1280,14-2 639,10-1-895,2-9-192,6 6-256,0-6-192,0 5 0,0-3-256,-5 2 160,-9 1-2847,1 4 1631,-19-3-3232,-3 7 2592</inkml:trace>
</inkml:ink>
</file>

<file path=ppt/ink/ink3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1:40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27 172 8640,'-26'-7'3904,"44"10"-3392,-5-6 704,4 3-768,38-13 1439,3 1-1055,50-11-320,0 3-320,18-8-96,-10 4-64,16-4-1440,-24 12 801</inkml:trace>
</inkml:ink>
</file>

<file path=ppt/ink/ink3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1:41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11 5152,'-10'-10'13610,"9"15"-13351,0 0 0,0 0 0,1 1 0,-1 8 0,0 8 57,-9 412 2491,8-209-2089,3 87-70,1-111 112,-6-268-1080,-1 9 245,2-126-554,1-6 101,3-27 309,12-157-394,-8 303 1269,-14 86-176,-23 79 122,11-25-409,17-59-173,-8 28 127,-3-1 0,0-1 0,-30 48 0,45-83-139,0-1 1,0 0-1,-1 0 1,1 1-1,0-1 1,0 0-1,0 0 1,0 0-1,0 1 1,0-1-1,-1 0 1,1 0-1,0 0 1,0 0-1,0 0 1,-1 1-1,1-1 1,0 0-1,0 0 1,0 0 0,-1 0-1,1 0 1,0 0-1,0 0 1,-1 0-1,1 0 1,0 0-1,0 0 1,-1 0-1,1 0 1,0 0-1,0 0 1,-1 0-1,1 0 1,0 0-1,0 0 1,-1 0-1,1 0 1,0 0-1,0 0 1,0 0 0,-1-1-1,1 1 1,0 0-1,0 0 1,0 0-1,-1 0 1,1-1-1,0 1 1,0 0-1,0 0 1,0 0-1,0-1 1,0 1-1,-1 0 1,1 0-1,0-1 1,-5-12 109,5 13-122,-1-4 1,0 0 0,0 0 1,1 0-1,-1 0 0,1 0 1,0 0-1,0 0 0,1 0 0,0-6 1,1 0-14,2-19-44,1-1 0,1 1 0,2 1 0,1-1 0,1 1 0,1 1 0,16-28 0,-10 24 8,19-29-51,-36 59 87,1 0-1,0 0 1,-1 0 0,1 0-1,0 1 1,-1-1-1,1 0 1,0 0-1,0 1 1,-1-1 0,1 1-1,0-1 1,0 1-1,0-1 1,0 1-1,2-1 1,-2 1 9,-1 0 1,1 0-1,0 0 0,-1 0 1,1 0-1,0 0 0,-1 0 1,1 1-1,0-1 0,-1 0 1,1 0-1,-1 1 0,1-1 1,0 0-1,-1 1 0,1-1 0,-1 1 1,1-1-1,0 1 0,1 2 14,0-1-1,0 1 0,0 0 0,-1-1 0,1 1 0,-1 0 1,0 0-1,2 5 0,12 47 165,-9-33-198,0 0 0,1-1 1,1 1-1,19 34 0,-24-52-376,0 0-1,0 0 0,1-1 0,-1 1 1,1-1-1,0 0 0,0 0 0,0 0 1,1 0-1,-1-1 0,1 0 1,-1 0-1,1 0 0,0 0 0,0-1 1,0 0-1,0 0 0,0 0 1,5 0-1,26 2-2161</inkml:trace>
</inkml:ink>
</file>

<file path=ppt/ink/ink3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1:42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1 6048,'-1'3'2576,"6"-6"-1771,-4 15 5191,-2 23-3982,-8 148 1316,0-12-1988,-7 59 104,6-106-858,-13 151 338,1-33-142,22-206-365,0-18 256,0-17-425,0-1-225,0 0-1,-1 0 1,1-1-1,-1 1 0,1 0 1,0-1-1,-1 1 1,1 0-1,0-1 1,-1 1-1,1 0 1,0-1-1,-1 1 1,1 0-1,0-1 0,0 1 1,0-1-1,-1 1 1,1-1-1,0 1 1,0 0-1,0-1 1,0 1-1,0-1 0,0 1 1,0-1-1,0 1 1,0-1-1,0 1 1,0-1-1,0 1 1,0-1-1,0-1-26,0-6 10,-2 0-1,1 0 0,-1 0 0,0 1 0,-1-1 0,-4-9 0,-4-15 29,-7-51 22,12 51-29,-13-42 1,13 53-174,3 10 51,0 0 1,-1 0-1,-1 0 0,1 1 1,-2 0-1,1 0 0,-8-10 1,10 16 63,-8-6-241,10 10 266,1 0 1,-1 0-1,1 0 1,-1 0-1,1 0 0,0 0 1,-1 0-1,1 1 0,-1-1 1,1 0-1,0 0 0,-1 0 1,1 0-1,0 1 0,-1-1 1,1 0-1,0 0 0,-1 1 1,1-1-1,0 0 1,-1 0-1,1 1 0,0-1 1,0 0-1,-1 1 0,1-1 1,0 0-1,0 1 0,0-1 1,0 1-1,-1-1 0,1 0 1,0 1-1,0-1 0,0 1 1,0-1-1,0 1 1,-2 8-12,-1 1 1,2-1-1,-1 0 1,2 1-1,-1-1 1,2 13-1,8 61 100,-3-41-58,-3-22 47,0-1-1,2 1 1,0-1 0,1 0-1,1 0 1,1-1-1,0 0 1,1 0 0,14 18-1,-22-34-53,17 19 276,-18-20-259,1 0 1,0 0-1,0 0 0,0-1 1,0 1-1,0 0 0,0-1 0,0 1 1,0-1-1,0 1 0,0-1 0,0 1 1,0-1-1,0 0 0,0 1 0,0-1 1,0 0-1,1 0 0,-1 0 1,1 0-1,2-1 15,-1 1-1,0-1 1,1 0 0,-1-1 0,0 1 0,0 0 0,0-1 0,0 0-1,0 0 1,-1 1 0,1-2 0,0 1 0,-1 0 0,0 0 0,1-1-1,-1 0 1,3-4 0,22-30 254,-13 17-499,21-34 0,-31 47-417,0 0 1,0 0-1,1 0 0,0 0 0,1 1 1,10-10-1,13-4-5613,6 6-3989,-12 8 5588</inkml:trace>
</inkml:ink>
</file>

<file path=ppt/ink/ink3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1:43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24 5472,'-23'-24'3066,"26"28"-1623,0 1 0,-1-1 0,0 1 0,2 5 0,6 27 744,3 42-640,-12-69-1363,-1 0 0,1 0 0,-1 0-1,-1 1 1,0-1 0,0 0 0,-1 0-1,-1-1 1,1 1 0,-2 0-1,1-1 1,-1 0 0,-1 1 0,1-2-1,-2 1 1,1 0 0,-1-1 0,0 0-1,-9 7 1,3-2-25,-1-1 0,0-1 1,-1 0-1,-1-1 0,-20 11 0,26-17-497,1 0 0,-1 0 1,0-1-1,-1 0 0,1 0 0,-1-1 0,1 0 1,-1-1-1,1 0 0,-1-1 0,-11 0 0,1-1-1294</inkml:trace>
</inkml:ink>
</file>

<file path=ppt/ink/ink3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1:44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479 20 3488,'0'0'71,"0"-1"0,0 1 0,0 0 0,0-1 0,0 1 0,0-1 0,1 1 0,-1 0 0,0-1 0,0 1 0,0 0 0,0-1 1,0 1-1,1 0 0,-1-1 0,0 1 0,0 0 0,1-1 0,-1 1 0,0 0 0,1 0 0,-1-1 0,0 1 0,1 0 0,-1 0 0,0 0 0,1-1 0,-1 1 0,0 0 0,1 0 0,-1 0 0,0 0 1,1 0-1,-1 0 0,1 0 0,-1 0 0,0 0 0,1 0 0,-1 0 0,16 1 13828,-38-6-10662,-6-1-2976,11 5-225,1 2 0,0 0 0,0 0 0,-27 7 0,-61 22 89,94-27-126,-101 36 39,93-32-8,0 2 1,1 0 0,-31 21-1,47-28-54,-1-1 0,0 0 0,0 1 0,1-1 0,-1 1 0,1 0 0,0-1 0,-1 1 0,1 0 1,0 0-1,0 0 0,0 0 0,0 0 0,-1 3 0,2-4 17,0 1-1,0-1 1,0 1 0,0-1 0,0 1 0,1-1 0,-1 1 0,0-1 0,1 0 0,-1 1 0,1-1 0,-1 0-1,1 1 1,0-1 0,-1 0 0,1 1 0,0-1 0,0 0 0,0 0 0,0 0 0,0 0 0,2 2 0,6 3 6,1 0 1,-1 0-1,1-1 1,0 0-1,1-1 1,-1 0-1,21 5 1,20 7 73,1 7 7,74 44 0,-110-57-46,25 21-1,-35-26 54,-1 0 0,1 0 0,-1 1 0,-1-1 0,1 1 0,-1 0 0,5 9 0,-8-13-29,-1-1 0,1 1 0,0 0-1,-1 0 1,1 0 0,-1-1 0,0 1 0,1 0 0,-1 0 0,0 0 0,0 0 0,0 0 0,-1 2 0,1-3-23,-1 0 0,1 0-1,-1 0 1,1 0 0,-1 1 0,1-1-1,-1 0 1,0 0 0,0 0 0,1 0-1,-1 0 1,0-1 0,0 1 0,0 0-1,0 0 1,0-1 0,0 1 0,0 0-1,0-1 1,-3 2 0,0-1 4,-1 1 0,1-1 0,-1 0 0,0 0 1,0-1-1,1 1 0,-8-1 0,-2 0 21,-42 1-539,-1-4 0,-99-16 0,107 12-1417,46 6 1477,-22-1-1744,24 2 1926,0 0 0,0 0 1,0 0-1,0 0 0,0 0 1,0 0-1,1 0 1,-1 0-1,0 0 0,0 0 1,0 1-1,0-1 1,1 0-1,-1 1 0,0-1 1,0 1-1,1-1 1,-1 1-1,0-1 0,1 1 1,-1-1-1,0 1 0,0 1 1,3 6-2137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23:58:31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67 11968,'-77'-44'4416,"67"36"-3425,7 5-287,6-2-1632,7 1 352,9 1-671,7 3 703,6 0-2880,8 3 1920,15 6-4096</inkml:trace>
</inkml:ink>
</file>

<file path=ppt/ink/ink3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1:45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96 6656,'-5'-5'1630,"5"5"-1280,0 0 1,-1-1-1,0 1 350,1-1-350,0 1 0,-1-1 0,1 1 0,0-1 1,-1 1-1,1-1 0,0 1 0,0-1 0,-1 1 0,1-1 0,0 1 0,0-1 1,0 1-1,0-1 0,0 1 0,0-1 0,0 1 0,0-1 0,0-1 0,32-9 4365,-12 3-3703,41-7 0,-29 8-673,25-4 95,96-7 1,-99 13-355,-3 5-30,-21 1-265,-16-5-2448,-24 8-5197,-2 0 4591,3-1 1088</inkml:trace>
</inkml:ink>
</file>

<file path=ppt/ink/ink3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1:45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71 9568,'-10'-1'4345,"36"2"-13,34-7-1201,95-13-129,15-8-2026,-55 9-1408,-111 18 120,0-1 0,0 1 0,0 0 1,0 1-1,0-1 0,6 2 0,-9-2-43,0 0-1,0 0 1,0 1-1,0-1 1,0 0 0,0 1-1,0-1 1,0 0-1,0 1 1,0-1-1,-1 1 1,1 0 0,0-1-1,0 1 1,0 0-1,-1-1 1,1 1-1,0 0 1,-1 0-1,1 0 1,0 0 0,-1 0-1,1-1 1,-1 1-1,0 0 1,1 0-1,-1 0 1,1 2 0,-1 1-2253</inkml:trace>
</inkml:ink>
</file>

<file path=ppt/ink/ink3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1:46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235 171 9568,'0'-1'181,"0"1"-1,-1-1 1,1 1 0,-1-1 0,1 1 0,-1 0 0,1-1 0,-1 1-1,1 0 1,-1-1 0,0 1 0,1 0 0,-1 0 0,1-1 0,-1 1-1,0 0 1,1 0 0,-1 0 0,0 0 0,1 0 0,-1 0 0,1 0 0,-1 0-1,0 0 1,1 0 0,-1 0 0,0 1 0,1-1 0,-1 0 0,0 1-1,-17 15 1311,11-9-770,-16 16-143,1 2 0,1 0 0,2 2 0,0 0 0,2 1 0,1 0 0,-15 37 0,26-53-488,1 2 1,0-1-1,1 0 1,0 1-1,1 0 1,0 0-1,1 16 1,1-23-36,1 1-1,0 0 1,0-1 0,0 0 0,1 1 0,1-1 0,-1 0 0,1 0-1,0 0 1,0 0 0,1 0 0,0-1 0,0 0 0,9 10 0,-6-8 30,1-1-1,0 0 1,0-1 0,1 1 0,0-2 0,0 1 0,0-1 0,1-1 0,-1 0 0,1 0 0,0-1 0,0 0 0,1 0-1,-1-1 1,1-1 0,-1 0 0,1 0 0,-1-1 0,1 0 0,-1-1 0,1 0 0,-1-1 0,0 0 0,1-1 0,13-5 0,-3-1 164,-1 0 1,30-18 0,-40 20-190,0 0 1,-1 0-1,0-1 1,0 0 0,-1 0-1,13-17 1,-10 9 11,-1-1 0,-1-1 0,-1 0 0,0 0 0,-1 0 0,8-37 0,-6 13-14,-3-1-1,2-45 1,-7 54-173,-6-67 1,4 88 34,-1 1 0,-1-1 1,-4-14-1,5 22 25,0 0 0,0 0 0,-1 0 0,0 0 0,0 1 0,0-1 0,0 1 0,-1 0 0,-7-8 0,6 8-40,0 1 0,0-1 0,0 1 1,-1 0-1,1 1 0,-1-1 1,0 1-1,1 0 0,-13-2 1,5 2-75,1 0 1,-1 1-1,-22 2 0,23 0-27,1 0-1,-1 1 1,1 0-1,0 1 1,0 1-1,0 0 1,0 0-1,1 1 1,-15 9-1,11-5-464,2 0 0,-1 1 0,2 0 0,-1 1 0,1 0 0,-10 15 0,-18 29-1578</inkml:trace>
</inkml:ink>
</file>

<file path=ppt/ink/ink3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2:08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163 597 2144,'-16'-12'11057,"10"6"-6834,1 2-5647,2 3 1566,1 0 1,-1 1 0,1-1-1,-1 1 1,0-1 0,1 1 0,-1 0-1,1 0 1,-1 0 0,0 0-1,1 1 1,-1-1 0,1 1 0,-1 0-1,1-1 1,-1 1 0,1 0 0,0 0-1,-1 1 1,-2 1 0,-2 4-14,0 1 0,0 0 1,1 0-1,0 0 0,0 1 1,1 0-1,0 0 0,-6 17 1,6-13-47,2 0-1,-1 1 1,1-1 0,1 1 0,0 0 0,1 15 0,1-23-39,1 0 1,0 0-1,0-1 1,0 1-1,1 0 1,-1-1-1,1 1 1,1-1-1,-1 0 1,1 0-1,0 0 1,0 0-1,0 0 1,1 0 0,0-1-1,0 0 1,0 0-1,0 0 1,0 0-1,1-1 1,0 1-1,8 3 1,-9-5 0,-1 0 0,1-1 0,0 0 0,0 0 0,0 0 0,0 0 0,0 0 1,0-1-1,7 0 0,36-5 400,-42 4-395,0 0 0,0-1 0,0 0 1,-1 0-1,1 0 0,0-1 0,-1 0 0,0 0 1,1 0-1,-1 0 0,5-5 0,-8 6-29,1 1 0,-1-1 0,0 0 0,0 1-1,1-1 1,-1 0 0,0 0 0,0 0 0,-1 0-1,1 0 1,0 0 0,-1 0 0,1 0 0,-1 0-1,0 0 1,1 0 0,-1 0 0,0 0 0,0 0-1,-1 0 1,1 0 0,0 0 0,-1 0 0,1 0-1,-1 0 1,0 0 0,1 0 0,-1 0 0,-2-3 0,-3-6-49,-1-1 1,0 1 0,-15-17 0,14 17-14,-5-5 51,-1 0 1,-17-16-1,23 25-43,-1 0-1,1 1 1,-1 0-1,-1 0 1,1 1 0,-14-6-1,10 10-47,3 2-67,15-3 151,0 1 0,0-2 1,0 1-1,6-4 0,5-3 29,80-29 379,148-39 0,-182 60-220,-44 11-60,-1 1 0,1 1-1,0 1 1,0 0 0,33 0-1,-49 3-101,-1 0 0,1 0 0,-1 1-1,1-1 1,-1 0 0,1 1 0,0-1 0,-1 1-1,1-1 1,-1 1 0,0 0 0,1 0-1,-1 0 1,0 0 0,1 0 0,-1 0 0,0 0-1,0 0 1,0 0 0,0 0 0,0 0 0,0 1-1,0-1 1,0 1 0,-1-1 0,1 0-1,0 1 1,-1-1 0,1 1 0,-1-1 0,0 1-1,1 0 1,-1-1 0,0 4 0,0 3 39,0 0 1,-1 0-1,0-1 1,-1 1-1,-3 12 1,-48 141 438,50-156-463,1 0 1,1 0 0,-1 0-1,1 1 1,0-1-1,0 0 1,0 7 0,11-20 79,0-2 1,9-11-1,7-11-177,-6 7-73,41-41 1,-60 65 116,0 0 0,0 0-1,0 0 1,1 0 0,-1 1-1,0-1 1,1 0 0,-1 1-1,0-1 1,1 0 0,-1 1-1,1 0 1,-1-1 0,1 1 0,0 0-1,2 0 1,-3 0 14,1 0 0,-1 0 0,0 1 0,0-1 0,0 1 0,1-1 0,-1 1 0,0 0 0,0-1 0,0 1 0,0 0 0,0 0 0,0 0 0,-1 0 0,1 0 0,0 0 0,0 0 0,0 0 0,-1 0 0,1 0 0,-1 0 0,2 2 1,0 3 10,0 0 1,0 0 0,-1 0 0,0 1-1,0-1 1,0 7 0,-1 43-31,0-28 145,0 96 546,0-122-645,0 0 0,0-1-1,0 1 1,0 0-1,1-1 1,-1 1 0,1 0-1,0-1 1,-1 1-1,1-1 1,0 1 0,1 1-1,-1-2 97,4 4-16,-1 0-75,-3-3 17,0-2-66,5 3 197,-6-3-186,0 0 0,0 1-1,0-1 1,0 0-1,0 0 1,0 0 0,0 0-1,0 0 1,0 0 0,0 1-1,0-1 1,0 0-1,0 0 1,0 0 0,0 0-1,0 0 1,0 1-1,0-1 1,0 0 0,0 0-1,0 0 1,0 0-1,0 0 1,0 0 0,-1 0-1,1 1 1,0-1-1,0 0 1,0 0 0,0 0-1,0 0 1,0 0 0,0 0-1,0 0 1,-1 0-1,1 0 1,0 0 0,0 0-1,0 0 1,0 0-1,0 0 1,0 0 0,-1 1-1,1-1 1,0 0-1,0 0 1,0 0 0,0-1-1,0 1 1,-1 0 0,1 0-1,-14 6-483,19-10 533,0 1-1,0-1 1,-1 0 0,7-8 0,11-9-31,34-26-26,26-25 18,-43 33 79,-2-2 0,-2-2 0,57-89 0,-82 114-36,5-6-42,-1-1 0,-1 0 0,-1-1-1,10-32 1,-15 30 0,-1 0 1,4-43-1,-9 54-20,0 0-1,-2 1 1,0-1-1,-1 0 1,-7-26-1,7 24-123,1 16 121,1 0 0,0 0 0,-1 0 0,1 0 0,-1 0 0,0 0 0,0 0 0,-1-2 0,2 4 6,0 1-1,0 0 1,0 0-1,-1-1 1,1 1-1,0 0 0,0 0 1,0-1-1,0 1 1,0 0-1,0 0 0,-1 0 1,1-1-1,0 1 1,0 0-1,0 0 0,-1 0 1,1 0-1,0-1 1,0 1-1,-1 0 1,1 0-1,0 0 0,0 0 1,-1 0-1,1 0 1,0 0-1,0 0 0,-1-1 1,1 1-1,0 0 1,0 0-1,-1 0 0,1 0 1,0 1-1,-1-1 1,1 0-1,0 0 1,0 0-1,-1 0 0,1 0 1,0 0-1,0 0 1,-1 0-1,1 0 0,0 1 1,0-1-1,0 0 1,-1 0-1,1 0 0,0 1 1,0-1-1,0 0 1,0 0-1,-1 0 1,1 1-1,-7 15-281,6-14 264,-5 12-92,-1-1 0,-11 17 0,-8 14 36,0 2 239,13-24-181,1 0 1,-17 46-1,14-15 21,2-1 0,2 2 0,3-1 0,-3 107 0,11-143 49,1 0 0,0 0 0,7 25 0,-7-36-20,1 0 1,-1 0-1,1-1 0,1 1 1,-1 0-1,1-1 0,0 0 1,1 1-1,-1-1 0,1-1 1,0 1-1,0 0 0,5 3 0,-6-6-12,0 0 0,0 0 0,1-1 0,-1 1 0,0-1-1,1 0 1,-1 0 0,1 0 0,-1-1 0,1 1-1,-1-1 1,1 0 0,-1 0 0,1 0 0,-1 0-1,1-1 1,-1 1 0,1-1 0,-1 0 0,1 0-1,-1 0 1,5-3 0,5-1 45,-1-2 0,1 0 1,22-17-1,14-18 83,-17 13-308,-32 28 161,0 1-1,0 0 1,1 0-1,-1 0 0,0 0 1,0 0-1,0 0 0,0 0 1,0 0-1,1-1 0,-1 1 1,0 0-1,0 0 0,0 0 1,0 0-1,1 0 0,-1 0 1,0 0-1,0 0 1,0 0-1,0 0 0,1 0 1,-1 0-1,0 0 0,0 0 1,0 0-1,0 0 0,1 0 1,-1 1-1,0-1 0,0 0 1,0 0-1,0 0 0,0 0 1,1 0-1,-1 0 1,0 0-1,0 0 0,0 1 1,0-1-1,0 0 0,0 0 1,0 0-1,1 0 0,-1 1 1,0-1-1,0 0 0,0 0 1,0 0-1,0 0 0,0 0 1,0 1-1,0-1 1,0 0-1,0 0 0,0 0 1,0 1-1,0-1 0,0 0 1,0 0-1,0 0 0,0 0 1,0 1-1,0-1 0,-1 0 1,1 14-6,0-13 6,-6 34 46,4-25 4,0 0 1,0 0-1,1 1 0,1-1 0,0 1 0,0-1 0,3 16 0,-3-26-38,0 1 0,0 0-1,0-1 1,0 1 0,0 0 0,0-1-1,1 1 1,-1 0 0,0-1 0,0 1-1,1-1 1,-1 1 0,0 0 0,1-1-1,-1 1 1,0-1 0,1 1 0,-1-1-1,1 1 1,-1-1 0,1 1 0,-1-1-1,1 0 1,-1 1 0,1-1 0,0 0-1,-1 1 1,1-1 0,-1 0-1,1 0 1,0 1 0,-1-1 0,1 0-1,0 0 1,-1 0 0,1 0 0,0 0-1,-1 0 1,1 0 0,0 0 0,-1 0-1,1-1 1,0 1 0,-1 0 0,1 0-1,0 0 1,-1-1 0,1 1 0,-1 0-1,1-1 1,0 1 0,-1-1 0,1 0-1,4-2 62,-1-1 0,0 1 0,0-1 0,-1 0 0,5-6 0,21-33 131,22-26-405,-51 69 201,0 0-1,0 0 1,0 0 0,0 0-1,0 0 1,0 0 0,0 0 0,0 0-1,0-1 1,0 1 0,0 0 0,0 0-1,1 0 1,-1 0 0,0 0 0,0 0-1,0 0 1,0 0 0,0 0 0,0 0-1,0 0 1,0 0 0,1 0 0,-1 0-1,0 0 1,0 0 0,0 0 0,0 0-1,0 0 1,0 0 0,0 0 0,1 0-1,-1 0 1,0 0 0,0 0 0,0 0-1,0 0 1,0 0 0,0 0 0,0 0-1,0 0 1,1 0 0,-1 0 0,0 0-1,0 0 1,0 0 0,0 1 0,0-1-1,0 0 1,0 0 0,0 0 0,0 0-1,0 0 1,0 0 0,0 0 0,0 0-1,0 1 1,0-1 0,0 0 0,0 0-1,0 0 1,2 13-90,-3 17 105,-27 132 104,14-94-75,-5 26 248,-60 179 0,77-268-248,0 1-1,0-1 1,-1 1 0,1-1 0,-1 0 0,0 0-1,-1 0 1,1-1 0,-1 1 0,0-1-1,0 0 1,-8 7 0,11-11-30,0 1-1,-1 0 1,1-1-1,0 1 1,-1-1-1,1 1 1,0-1-1,-1 1 1,1-1-1,-1 0 1,1 0-1,-1 0 1,1 0-1,0 0 1,-1 0-1,1 0 1,-1 0-1,1-1 1,-1 1 0,1-1-1,0 1 1,-1-1-1,1 1 1,0-1-1,-1 0 1,1 1-1,-2-3 1,-1 0-3,1 0 0,0 0 1,0-1-1,0 1 0,0-1 1,0 0-1,-2-5 0,-1-3 12,0-1 1,1 1-1,1-1 0,0 1 0,1-1 0,0-1 0,1 1 0,1 0 0,0 0 0,1-1 0,2-22 0,-1 21-43,2 1 1,0-1-1,0 1 0,1 0 1,1 0-1,0 0 0,1 0 0,1 1 1,0 0-1,12-17 0,-15 25 14,0 1 0,0 0 0,0 0 0,1 0-1,-1 0 1,1 0 0,0 1 0,0 0 0,0 0-1,1 1 1,-1-1 0,1 1 0,-1 0 0,1 0 0,0 1-1,0 0 1,-1 0 0,8 0 0,-6 1-7,0 0-1,0 0 1,0 1 0,0 0 0,0 0-1,-1 1 1,1 0 0,0 0 0,-1 1-1,1-1 1,-1 1 0,0 1 0,0-1 0,0 1-1,7 6 1,-9-6-102,-1 0-1,1 0 1,-1 0 0,0 0-1,0 1 1,0 0 0,0-1-1,2 8 1,13 43-4585,-12-37 1618,3 15 62</inkml:trace>
</inkml:ink>
</file>

<file path=ppt/ink/ink3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2:09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189 147 5888,'0'-1'191,"0"0"0,-1 0 0,1 0 1,0 0-1,0 0 0,-1 0 0,1 0 1,0 0-1,0 0 0,0 0 0,0 0 0,0 0 1,0 0-1,1 0 0,-1-1 0,1-7 2280,-1 9-2323,0 0 0,0-1 0,0 1-1,0-1 1,0 1 0,0 0 0,0-1 0,0 1-1,0-1 1,0 1 0,-1 0 0,1-1-1,0 1 1,0 0 0,-1-1 0,1 1 0,0 0-1,0-1 1,-1 1 0,1 0 0,0 0-1,-1-1 1,1 1 0,0 0 0,-1 0 0,1 0-1,0-1 1,-1 1 0,1 0 0,0 0-1,-1 0 1,1 0 0,-1 0 0,1 0 0,0 0-1,-1 0 1,1 0 0,-1 0 0,-1 0 48,1 0 1,-1 0-1,1 0 1,-1 1-1,1-1 1,-1 1-1,1-1 1,-1 1-1,1 0 1,-3 0-1,-18 16 914,1 0 0,-25 27-1,37-36-939,1 0-50,0 0 0,1 0 0,0 1-1,0 0 1,-9 15 0,15-22-85,0 1 0,0-1 0,0 1 0,0 0 0,0-1-1,0 1 1,1 0 0,-1 0 0,1 0 0,0-1 0,0 1 0,0 0 0,0 0 0,0 0-1,0 0 1,1-1 0,0 1 0,-1 0 0,1-1 0,0 1 0,1 0 0,-1-1-1,0 1 1,1-1 0,-1 1 0,1-1 0,3 4 0,-1-2 20,0 0 0,0 0 0,0 0 0,1 0 0,-1-1 0,1 0 0,0 0 0,0 0 1,0-1-1,0 1 0,12 2 0,-14-4-19,1 0 1,0-1-1,-1 0 1,1 0-1,0 0 1,-1 0-1,1 0 1,0-1-1,-1 0 1,1 0-1,-1 0 1,1 0-1,-1 0 1,1-1-1,-1 1 1,0-1 0,0 0-1,6-4 1,-5 2-4,1 0 0,-1 0 0,0-1 1,0 1-1,-1-1 0,1 0 1,-1 0-1,0 0 0,-1 0 1,1-1-1,-1 1 0,0-1 0,0 0 1,-1 1-1,1-1 0,-1-7 1,1-9-64,-1-1 0,-4-43 1,3 61 21,-1-5-40,1 0 0,-2 0 0,1 1 0,-2-1 0,1 1 0,-1-1 0,0 1 0,-1 0 0,0 0 0,-1 1 0,-6-10 0,5 10-62,4 5 80,1 1 0,-1 0 0,0 0 0,0-1 0,0 1 0,-4-2 0,46-1 243,-19 3-247,1-2 144,0 2 0,0 0-1,0 2 1,0 0 0,40 6-1,-32 0-81,47 11 397,-69-14-351,1-1 0,-1 2 0,0-1 0,-1 1 0,1 0 0,12 10 0,-16-11-39,-1 0 0,0 0 1,0 0-1,0 0 0,-1 0 1,1 1-1,-1-1 0,0 1 0,0 0 1,0-1-1,0 1 0,0 0 1,-1 0-1,0 0 0,0 0 0,0 0 1,0 1-1,-1-1 0,0 0 0,0 0 1,0 1-1,0-1 0,0 0 1,-2 5-1,-1 1 39,0 1 1,-1 0-1,0-1 0,0 0 1,-1 0-1,-1 0 1,-12 18-1,12-21 8,-8 12 2,9-12 37,3-8 125,6-2-107,66-81-20,-30 35-269,64-61 0,-102 107 136,0 1 0,0 1 1,1-1-1,-1 0 0,1 1 0,-1-1 1,1 1-1,0 0 0,3-2 0,-5 3 13,0 0-1,0 0 0,0 0 1,0 0-1,0 0 0,0 0 1,0 0-1,0 0 0,0 0 0,0 1 1,0-1-1,0 0 0,0 1 1,0-1-1,0 1 0,0-1 1,0 1-1,0-1 0,0 1 0,-1 0 1,1 0-1,0-1 0,0 1 1,-1 0-1,1 0 0,-1 0 1,1-1-1,0 3 0,2 1 14,-1 0-1,0 1 1,0-1 0,0 1-1,-1 0 1,1-1 0,-1 1-1,1 7 1,-1 40 201,-1-37-127,2 25 1,1-16 29,-1-5-10,1-1-1,6 19 0,-2-22 19,-6-14-103,0 0 0,0 1 0,-1-1 1,1 0-1,0 0 0,-1 1 0,1-1 0,-1 1 1,1 1-1,-1-2-4,0-1 0,0 1 0,1-1 0,-1 1 0,0 0 0,1-1 0,-1 1 0,0-1 0,1 1 0,-1-1 0,0 1 0,1-1 0,-1 1 0,1-1 0,-1 1 0,1-1 0,0 0 0,-1 1 0,1-1 0,-1 0 0,1 1 0,-1-1 0,1 0 0,0 0 0,1 1 0,-2 35-150,-1-35 128,1 0-1,0 0 1,0 0 0,0 0-1,1 0 1,-1 0 0,0 0-1,0 0 1,0 0 0,1 0-1,-1 0 1,0 0 0,1 0-1,0 1 1,0-2 5,-1 1 0,1-1 0,-1 0 0,1 1 0,0-1 0,-1 0 0,1 0 0,0 1 1,0-1-1,-1 0 0,1 0 0,0 0 0,-1 0 0,2 0 0,10 2 100,-9-2-84,0 0 1,0 1-1,0-1 0,0 0 0,0-1 0,0 1 0,0 0 0,0-1 0,0 1 0,-1-1 0,1 0 0,3-2 0,2-1 31,0 0 0,12-9 0,-12 7-13,6-4-19,-1-1 0,-1 0 0,0-1 0,19-24 0,-25 28-17,0-1 1,0 1-1,-1-2 0,0 1 0,-1-1 0,0 1 1,0-1-1,2-12 0,-4 13-21,0 1 0,-1-1-1,0 0 1,-1 1 0,0-1-1,0 0 1,0 1 0,-1-1 0,-1 1-1,-2-10 1,4 16 20,-1-1-23,0 0 1,0 0-1,-1 0 0,1 0 1,0 0-1,-3-2 1,4 4 16,-1 1 1,1-1 0,-1 0 0,0 1 0,1-1 0,-1 1 0,0-1-1,1 1 1,-1 0 0,0-1 0,1 1 0,-1 0 0,0-1 0,0 1-1,0 0 1,1 0 0,-1-1 0,0 1 0,0 0 0,0 0 0,0 0 0,1 0-1,-1 0 1,0 1 0,0-1 0,0 0 0,1 0 0,-1 0 0,-1 1-1,-2 1-1,0 0 0,0 0 0,0 1 0,0 0-1,0-1 1,1 1 0,-1 0 0,1 1 0,0-1-1,0 1 1,0-1 0,0 1 0,-2 4 0,-2 4 11,0 1 0,1-1 0,-6 19 0,9-22 51,0 1 0,1 1 0,0-1 0,1 0 0,0 0 0,0 1 0,1-1 0,1 14 0,0-19-18,-1-1 1,1 1 0,0-1-1,0 0 1,1 1-1,0-1 1,-1 0 0,1 0-1,0 0 1,1 0-1,-1-1 1,1 1 0,0-1-1,-1 1 1,2-1-1,-1 0 1,0 0 0,1 0-1,-1-1 1,1 1-1,0-1 1,5 3 0,1-1 16,1 0 1,0-1-1,0-1 1,0 1-1,15 0 1,56-1 129,-57-1-798,0-2 0,-1-1-1,1-1 1,0-2 0,-1 0-1,0-1 1,29-12 0,-11 1-1698</inkml:trace>
</inkml:ink>
</file>

<file path=ppt/ink/ink3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2:13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1022 5408,'-7'-21'1728,"7"12"-27,1 8-831,0 4 73,-3 32 1097,0-1 0,-2 0 0,-9 35 0,-32 96 78,22-88-1159,21-71-909,-92 303 1452,67-224-99,25-82-1258,1-4-29,1-8-14,13-21 32,17-64 0,-19 56-77,50-161 18,-58 182-54,0 1 0,1-32 1,-4 32-88,-1 12 96,1 0 0,0 1 0,0-1-1,0 0 1,0 0 0,1 0 0,-1 1 0,1-1-1,0 0 1,0 1 0,1-1 0,-1 1 0,3-6 0,27-46 92,25-61-131,-40 80 45,4-9 22,18-37 60,-36 79-109,12-25 24,34-47 0,-42 67-48,-1 1 0,2 0 0,-1 0 0,1 1-1,0 0 1,0 0 0,1 0 0,-1 1 0,1 0 0,1 1-1,8-4 1,-13 6 10,1 1 0,0 0 0,0 0-1,0 0 1,0 0 0,0 1 0,0 0-1,0 0 1,0 0 0,0 0 0,0 1-1,0 0 1,-1 0 0,1 1 0,0-1 0,0 1-1,-1 0 1,1 0 0,7 5 0,-7-3 29,0-1 0,-1 1 0,1 0 0,-1 1 1,0-1-1,0 1 0,0 0 0,-1 0 0,1 0 1,-1 0-1,-1 0 0,1 1 0,-1-1 0,1 1 1,1 10-1,-2-6 28,-1 0 0,0 0-1,0 0 1,-1 0 0,-1 0 0,0 0 0,0 0-1,-1 0 1,0-1 0,0 1 0,-1 0 0,0-1 0,-1 1-1,0-1 1,-8 12 0,-3 2 57,-2 0 1,0-2-1,-1 0 0,-27 25 1,39-41-88,0 0 0,0 0 0,0 0 0,-1-1 1,1 0-1,-1 0 0,0 0 0,-1-1 0,1 0 0,0-1 1,-1 0-1,-8 2 0,4 0-248,25-10-82,4-3 269,0 1 0,1 1 0,0 1 0,36-8 0,-20 5 37,158-45 1,-129 32 23,63-30 0,-106 43 17,-7 3 59,0 0 0,0-1 1,19-14-1,-31 21-95,-1-1 1,1 1-1,-1-1 1,1 1-1,-1 0 1,1-1-1,-1 1 1,1-1-1,-1 0 1,1 1-1,-1-1 1,0 1-1,1-1 1,-1 1-1,0-1 1,0 0-1,1 1 1,-1-2-1,-1 2-7,1 0-1,-1 0 0,1 0 0,-1 0 1,1 0-1,-1 0 0,0 0 0,1 1 0,-1-1 1,1 0-1,-1 0 0,1 1 0,-1-1 1,1 0-1,-1 1 0,1-1 0,-1 0 0,1 1 1,-1-1-1,1 1 0,0-1 0,-1 1 1,1 0-1,-51 38-221,-2 3 254,47-36 1,0-1 0,1 1 0,0 0 0,0 0 0,1 0 0,-6 11 0,9-15-24,0 0 1,0 0-1,0 0 0,0 1 0,1-1 1,-1 0-1,0 1 0,1-1 1,0 0-1,0 1 0,0-1 0,0 1 1,0-1-1,0 0 0,1 1 0,-1-1 1,1 1-1,-1-1 0,1 0 0,2 4 1,-1-2 5,0-2 1,0 1-1,0 0 1,1 0 0,-1-1-1,1 1 1,0-1-1,0 0 1,-1 0 0,1 0-1,1 0 1,5 3-1,-3-3 20,-1 0 0,0 0 0,1-1 0,-1 0 0,1 0 0,0 0 0,-1 0 0,9-1 0,-11 0 4,1-1 1,-1 1-1,0 0 0,1-1 1,-1 0-1,0 0 0,1 0 1,-1 0-1,0-1 0,0 1 1,0-1-1,0 0 0,4-3 1,-2 1-26,-1-1 1,1 0-1,-1-1 1,-1 1-1,1-1 1,-1 1-1,0-1 1,0 0-1,0 0 0,-1-1 1,2-5-1,-3 7-26,0 0-1,0 0 1,0 0-1,-1 0 1,0 0-1,0 0 1,0 0-1,0 0 1,-1 0-1,0 1 1,0-1-1,0 0 1,0 0-1,-1 1 1,-3-7-1,5 9 4,-1 1 1,0 0-1,0 0 0,0 0 0,0 0 0,0 0 1,0 0-1,0 0 0,-1 0 0,1 1 1,0-1-1,0 0 0,-1 1 0,1-1 0,0 1 1,-1-1-1,1 1 0,0 0 0,-1-1 1,1 1-1,-1 0 0,1 0 0,-1 0 0,1 0 1,-1 0-1,1 0 0,0 1 0,-1-1 1,1 0-1,-1 1 0,1-1 0,0 1 0,-1-1 1,1 1-1,0 0 0,0 0 0,0-1 1,-1 1-1,1 0 0,0 0 0,0 0 0,0 0 1,0 0-1,1 1 0,-1-1 0,0 0 1,-1 2-1,0 1 5,1-1 0,-1 1 0,0-1 0,1 1 0,-2 6 0,3-9 4,0 1-1,0 0 0,0-1 1,0 1-1,0 0 0,0-1 0,1 1 1,-1 0-1,1-1 0,-1 1 1,1 0-1,-1-1 0,1 1 1,0-1-1,1 3 0,2 2 66,0 0 1,1 0-1,-1 0 0,1-1 1,10 9-1,-13-12-26,1 0 0,0-1-1,-1 1 1,1-1 0,0 1 0,0-1 0,0 0 0,0 0-1,0 0 1,0-1 0,0 1 0,1-1 0,-1 1 0,0-1-1,0 0 1,4-1 0,2 0 47,1-1-1,0 0 1,-1-1-1,1 0 1,-1-1-1,0 0 1,0 0-1,13-9 0,0-3-13,38-32 0,-20 8 11,54-67 0,-5 4-55,-2 5-202,-77 87 105,-10 11 69,0 0 0,0-1 0,0 1 1,0 0-1,0 0 0,0 0 0,0 0 0,0 0 0,0 0 0,0 0 0,0 0 1,0 0-1,0 0 0,0 0 0,0 0 0,0 0 0,0 0 0,0 0 0,0 0 0,1 0 1,-1 0-1,0 0 0,0 0 0,0 0 0,0 0 0,0 0 0,0 0 0,0 0 0,0 0 1,0 0-1,0 0 0,0 0 0,0 0 0,1 0 0,-1 0 0,0 0 0,0 0 1,0 0-1,0 0 0,0 0 0,0 0 0,0 0 0,0 0 0,0 0 0,0 0 0,0 0 1,0 0-1,0 0 0,0 0 0,0 0 0,1 0 0,-1 0 0,0 0 0,0 0 1,0 1-1,0-1 0,0 0 0,0 0 0,1 7-194,-2 10 33,-4 5 176,-2 11-19,-18 50 0,16-62 48,0-1 0,-1 0 1,-1-1-1,-1-1 0,-1 1 0,-17 19 1,22-30-28,0 0 0,0 0 0,0-1 0,-1 0 1,0-1-1,0 0 0,-1 0 0,0-1 1,0 0-1,0 0 0,0-1 0,-1-1 0,1 0 1,-16 3-1,13-5-45,0 0 0,0 0 0,-1-1 0,1-1 0,0 0 0,0-1 0,0 0 0,-17-6 0,30 8 27,0-1 0,0 1 0,0 0 0,0 0 1,0 0-1,0 0 0,-1 0 0,1 0 0,0 0 1,0 0-1,0 0 0,0 0 0,0 0 0,0 0 0,0 0 1,0 0-1,0 0 0,0 0 0,0 0 0,0 0 1,-1 0-1,1 0 0,0 0 0,0 0 0,0 0 0,0 0 1,0 0-1,0 0 0,0 0 0,0 0 0,0 0 0,0 0 1,0 0-1,0 0 0,-1 0 0,1 0 0,0 0 1,0 0-1,0 0 0,0 0 0,0 0 0,0 1 0,0-1 1,0 0-1,0 0 0,0 0 0,0 0 0,0 0 0,0 0 1,0 0-1,0 0 0,0 0 0,0 0 0,0 0 1,0 0-1,0 1 0,0-1 0,0 0 0,0 0 0,0 0 1,0 0-1,0 0 0,0 0 0,0 0 0,0 0 0,5 8-92,-4-6 88,1 0-1,0 0 1,0 0 0,0 0 0,1 0 0,2 2 0,9 2 32,0-1 0,1 0 0,-1-1 0,1-1 0,0 0 0,29 1 0,-10-3 227,66-8 0,-82 5-190,0-1 0,0-1 0,0-1 0,-1-1 0,0 0 0,32-17 0,-36 16-53,-1-1 1,0 0 0,0-1-1,-1-1 1,0 1 0,-1-2-1,0 1 1,-1-2-1,10-14 1,-11 14 5,7-10-40,-1-2-1,12-27 1,-23 44 75,-2 5-14,0 1 1,0-1 0,-1 1-1,1-1 1,-1 0 0,1 1-1,-1-1 1,0 0 0,1-2-1,-1 3-36,0 0-1,0 0 0,1 0 0,-1 0 0,0 0 0,1 0 1,-1 0-1,1 0 0,-1 0 0,1 0 0,0 0 0,-1 0 0,1 1 1,1-2-1,4-6 42,0 1 1,9-16-1,-10 15-48,0 1 1,0-1-1,1 1 0,8-9 0,-13 15 5,0 1-1,-1-1 0,1 0 1,0 1-1,-1-1 1,1 1-1,0-1 0,0 1 1,0-1-1,-1 1 0,1 0 1,0-1-1,0 1 0,0 0 1,0 0-1,0 0 0,0 0 1,0 0-1,-1 0 0,1 0 1,1 0-1,-1 0-5,0 0 1,0 1-1,-1-1 0,1 1 1,0-1-1,0 1 1,-1 0-1,1-1 0,-1 1 1,1-1-1,-1 1 0,1 0 1,-1 0-1,1-1 0,-1 1 1,1 0-1,0 1 0,0 4-38,1 0 0,0 1 0,-1-1-1,0 10 1,-1-16 48,3 34 51,-1-1 0,-2 1 0,-1-1 0,-2 1 0,-1-1 0,-17 63 0,13-73 15,5-12-46,0 0 0,-1 0-1,0-1 1,-1 0-1,0 0 1,-9 13-1,12-20 1,0 0 1,-1 0-1,1 0 0,-1-1 1,0 1-1,0 0 0,0-1 0,0 0 1,0 0-1,0 0 0,-1 0 1,1 0-1,-8 2 0,8-4-16,0 1 0,-1-1-1,1 0 1,0 0 0,-1 0-1,1 0 1,0 0 0,0-1-1,-1 1 1,1-1 0,0 0-1,0 0 1,0-1 0,0 1-1,0 0 1,-6-5 0,-64-47-452,79 57 418,0-1 0,0 1 1,0-1-1,1 0 1,-1-1-1,1 0 0,0 0 1,9 2-1,-6-2 70,1-1 1,-1 0-1,0 0 1,1-1-1,-1-1 0,18-2 1,12-7 1,-1-2 1,0-1 0,39-20-1,-52 21-24,0-1-1,-1-1 0,-1-1 0,0-1 0,-1-2 1,-1 0-1,-1-1 0,31-36 0,-45 47-44,-4 3-6,1 0 0,0 0 0,0 1 0,7-6 0,-11 10 31,0 1 0,0-1 0,0 0 0,0 0 0,0 0-1,1 1 1,-1-1 0,0 0 0,0 0 0,0 1 0,0-1 0,0 0 0,0 0 0,0 0 0,0 1 0,0-1-1,0 0 1,0 0 0,0 1 0,0-1 0,0 0 0,0 0 0,0 1 0,0-1 0,0 0 0,0 0-1,0 1 1,0-1 0,-1 0 0,1 0 0,0 0 0,0 1 0,0-1 0,0 0 0,-1 0 0,-4 16-78,5-15 80,-11 31-19,3-14 20,2 1 0,1-1 0,-5 30 0,9-43 4,1 0 1,-1 1-1,1-1 0,0 1 1,1-1-1,0 0 0,0 1 0,0-1 1,0 0-1,1 0 0,-1 0 1,2 0-1,-1 0 0,0 0 1,1 0-1,0-1 0,5 7 0,-6-9 14,0 1 0,0-1 0,1 0 0,-1 0 0,1 0 0,-1 0 0,1 0 0,0 0 0,0-1 0,0 1 0,0-1 0,0 0 0,0 0 0,0 0 0,1 0 0,-1-1 0,0 1 0,0-1 0,1 0 0,-1 0 0,0 0 0,0 0 0,1-1 0,-1 1 0,0-1 0,0 0 0,5-2 0,0 0 2,-1 0-1,0-1 1,0 0-1,0-1 1,0 1-1,-1-1 1,0 0-1,0-1 1,0 0-1,8-10 1,101-158 44,-25 35-173,-42 73 31,52-76-118,-72 97 232,-1-2 1,-2 0-1,33-91 0,-51 116-207,0 0-1,4-40 0,-10 62 163,-1-1-1,0 1 1,0 0-1,0 0 0,0 0 1,0-1-1,0 1 1,0 0-1,0 0 1,0 0-1,0-1 0,0 1 1,0 0-1,0 0 1,0 0-1,0-1 0,0 1 1,0 0-1,0 0 1,0 0-1,-1 0 0,1-1 1,0 1-1,0 0 1,0 0-1,0 0 0,0 0 1,0-1-1,-1 1 1,1 0-1,0 0 1,0 0-1,-6 4-212,-13 18-56,14-16 237,-48 65 80,-73 132 0,105-160-10,2 1 0,2 0-1,2 1 1,2 1 0,2 0-1,-7 65 1,13-76 119,2 1 1,2 67-1,1-97-108,0-4-24,1 1 0,-1-1 0,0 1 0,1-1 0,-1 0 0,1 1 0,1 2 0,-2-5-6,1 1 0,0 0 0,-1-1-1,1 1 1,-1 0 0,1-1 0,0 1 0,-1-1 0,1 1 0,0-1-1,0 0 1,-1 1 0,1-1 0,0 0 0,0 1 0,-1-1-1,1 0 1,0 0 0,0 0 0,0 0 0,0 0 0,0 0 0,1 0-1,2 0-11,0-1 1,0 0-1,0 0 0,0 0 0,0-1 0,0 1 0,0-1 0,-1 0 0,1 0 0,-1 0 0,1-1 0,3-3 1,10-8-74,15-17 0,-23 21 79,19-20-187,44-63 1,-51 64 186,-15 20-50,0 2-206,-6 7 249,0 1 1,1-1-1,-1 1 0,0-1 0,0 1 1,1-1-1,-1 1 0,0 0 1,0-1-1,0 1 0,0-1 0,0 1 1,0-1-1,0 1 0,0 0 1,0-1-1,0 1 0,0-1 0,0 2 1,-1 16 35,1-11-70,-1 0 0,1 1 0,1-1 1,-1 0-1,1 0 0,0 0 0,1 0 1,3 11-1,-3-13 67,1-1 1,-1 1 0,1-1-1,0 0 1,0 0 0,0 0-1,1 0 1,5 5 0,-7-8-25,0 0-1,-1 0 1,1 0 0,0 0 0,0-1 0,0 1 0,0 0 0,-1-1 0,1 1 0,0-1 0,0 0 0,0 1 0,0-1 0,0 0 0,0 0 0,0-1 0,0 1 0,0 0 0,0-1 0,0 1 0,0-1 0,0 1 0,0-1-1,2-1 1,5-3 6,-1 0-1,0 0 0,-1-1 0,1 0 0,-1 0 1,0-1-1,9-11 0,39-58 100,-40 54-23,95-122-78,-32 45-129,-33 36 99,-2-3-1,42-89 1,-38 64 59,61-128-475,-105 213 352,3-8-77,-6 14 155,1-1-1,-1 1 0,0 0 0,0 0 1,0-1-1,0 1 0,0 0 0,0 0 0,0-1 1,0 1-1,0 0 0,0 0 0,0-1 1,0 1-1,0 0 0,0 0 0,-1-1 0,1 1 1,0 0-1,0 0 0,0-1 0,0 1 1,0 0-1,0 0 0,-1 0 0,1-1 0,0 1 1,0 0-1,0 0 0,0 0 0,-1 0 1,1-1-1,0 1 0,0 0 0,-1 0 0,1 0 1,0 0-1,0 0 0,-1 0 0,1 0 1,-1 0-1,1 0 0,-1 0 0,0 0-1,0 0 1,1 0 0,-1 1 0,0-1 0,0 0 0,1 1 0,-1-1-1,0 0 1,1 1 0,-1-1 0,0 1 0,1-1 0,-1 1 0,1-1 0,-1 1-1,1 0 1,-1 0 0,-13 14-31,2 0-1,0 1 1,-10 18-1,-29 55-36,9-9 252,-51 139-1,80-181-102,2 0 0,1 0 0,3 0 0,1 1 0,1 0 0,2 51 0,12 32 179,-6-103-174,0-1 1,2 0-1,0-1 1,11 28-1,-14-41-43,1 0 0,-1 1-1,0-1 1,1 0 0,0 0-1,0-1 1,0 1 0,1-1 0,-1 1-1,1-1 1,6 4 0,-7-5-6,0-1 1,0 1-1,0-1 1,1 0-1,-1 0 0,1 0 1,-1 0-1,1 0 1,-1-1-1,1 0 1,-1 0-1,1 0 1,0 0-1,-1 0 1,7-2-1,-1-1-20,0 0-1,-1 0 1,1-1 0,-1 0-1,0-1 1,0 0 0,0 0 0,-1-1-1,0 0 1,0 0 0,-1 0-1,1-1 1,8-13 0,2-3-50,-2 0 0,-1-2 0,15-32 1,-26 49 10,1 1-13,-1 1 1,0-1-1,0-1 1,-1 1-1,0 0 1,0-1-1,1-10 1,-3 18 33,0-1 0,0 0 0,0 1 1,0-1-1,0 1 0,0-1 0,0 1 0,0-1 1,0 0-1,-1 1 0,1-1 0,0 1 1,0-1-1,0 1 0,-1-1 0,1 1 0,0-1 1,0 1-1,-1-1 0,1 1 0,-1-1 1,1 1-1,0-1 0,-1 1 0,1 0 0,-1-1 1,1 1-1,-1-1 0,0 1-2,0 0 0,0 0 0,0 0 0,0 0 0,0 0 1,0 0-1,0 1 0,0-1 0,0 0 0,0 0 0,0 1 0,0-1 0,0 0 0,-2 2 0,-2 1-15,0 0-1,0 1 1,0 0-1,-4 4 0,1 1 46,1 0-1,0 0 0,0 1 1,1 0-1,1 0 1,0 0-1,0 1 0,1 0 1,0 0-1,1 0 0,0 0 1,1 0-1,0 1 0,1-1 1,0 1-1,1-1 1,0 1-1,1 0 0,0-1 1,1 1-1,4 17 0,-3-22 4,0 0 1,1 0-1,-1 0 0,1 0 0,1 0 0,-1-1 0,1 0 0,0 0 0,1 0 0,5 5 0,-1-3-236,0 0 0,0-1 0,1 0 0,-1-1 0,20 8-1,-29-13-141,1 0 1,0 0-1,0 0 0,0 0 0,1-1 0,-1 1 0,0 0 0,0-1 0,0 0 0,0 0 0,1 1 0,-1-1 1,0-1-1,0 1 0,0 0 0,0 0 0,1-1 0,-1 1 0,0-1 0,0 0 0,0 0 0,0 1 0,0-1 1,3-3-1,8-4-2564</inkml:trace>
</inkml:ink>
</file>

<file path=ppt/ink/ink3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2:13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15 9152,'-45'-14'4672,"50"14"-4640,0 0-128,4 0-1504,9 0 864,17 0-3552,10 0 2400</inkml:trace>
</inkml:ink>
</file>

<file path=ppt/ink/ink3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2:15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1224 6720,'0'0'67,"0"0"1,0 0 0,0 0-1,0 0 1,0 0-1,0-1 1,-1 1 0,1 0-1,0 0 1,0 0-1,0 0 1,0 0-1,0 0 1,0 0 0,0 0-1,0-1 1,0 1-1,0 0 1,0 0 0,0 0-1,0 0 1,0 0-1,0 0 1,0-1 0,0 1-1,0 0 1,0 0-1,0 0 1,0 0 0,0 0-1,0 0 1,0 0-1,0-1 1,0 1-1,0 0 1,0 0 0,0 0-1,0 0 1,0 0-1,0 0 1,1 0 0,-1 0-1,0-1 1,0 1-1,0 0 1,0 0 0,0 0-1,0 0 1,10-6 2092,13-2 818,-23 8-2954,12-4 618,0-1 0,0 0-1,-1-1 1,0 0 0,0-1 0,0 0 0,-1-1-1,0 0 1,-1 0 0,0-1 0,12-15-1,4-12 76,-2-1-1,26-57 1,-18 34 87,46-69 1,-60 105-579,1 0 1,0 2 0,2 0 0,1 1 0,29-23 0,-50 44-226,34-23 11,-32 21-7,0 1-1,1 0 1,-1 0 0,0 0 0,1 0-1,0 0 1,-1 0 0,1 1 0,-1-1 0,1 1-1,0 0 1,3 0 0,-6 0-4,1 0 1,0 0-1,-1 0 1,1 1-1,0-1 1,0 0-1,-1 1 1,1-1-1,-1 1 1,1-1-1,0 1 1,-1-1-1,1 1 1,-1-1-1,1 1 1,-1-1-1,1 1 1,-1 0-1,0-1 1,1 1-1,-1 0 1,0-1-1,1 1 1,-1 0-1,0-1 1,0 1-1,0 0 1,0 1-1,1 2 0,-1 0 0,0 0 0,0 0-1,0 0 1,-1 6 0,-6 29-19,-2 0 0,-18 51 0,-38 74 174,54-137-146,2-6 54,0-1 1,-1 0 0,-2-1-1,0 0 1,0-1-1,-2 0 1,0-1 0,-22 20-1,33-35-48,1 1 0,-1-1 0,0 1-1,0-1 1,-1 0 0,1 0 0,0-1 0,-1 1-1,1-1 1,-6 2 0,7-3-25,1 0-1,-1 0 1,0 0-1,1 0 0,-1 0 1,1-1-1,-1 1 1,1 0-1,-1-1 1,1 1-1,-1-1 1,1 0-1,0 1 1,-1-1-1,1 0 1,0 0-1,0 0 1,-1 0-1,1 0 0,0 0 1,0 0-1,0 0 1,0 0-1,0-1 1,1 1-1,-1 0 1,0-1-1,0 1 1,0-3-1,-1-1-35,0-1-1,1 0 1,0 0-1,0 1 1,0-1-1,0 0 1,1 0-1,0 0 1,0 0-1,1 0 1,0 0-1,0 1 1,0-1-1,0 0 1,1 0-1,5-10 1,-6 15 43,-1 1 0,0-1 0,1 0 0,0 1 1,-1-1-1,1 0 0,-1 1 0,1-1 0,0 1 1,-1-1-1,1 1 0,0-1 0,0 1 0,-1 0 0,1-1 1,0 1-1,0 0 0,0 0 0,-1-1 0,1 1 0,0 0 1,0 0-1,0 0 0,1 0 0,28 3 6,-15-1-21,38 1 27,-1-2-1,73-10 0,-89 5 61,0-3 1,0-1-1,-1-1 0,43-18 0,-59 18-12,1-1 1,-2 0-1,1-2 1,26-22-1,60-62 100,-45 37-96,-34 35-30,129-132 197,-119 111-219,-3-2 0,43-79-1,33-109 95,-82 158-178,-26 76 63,0-1 0,-1 1 1,1-1-1,-1 0 0,1 1 1,-1-1-1,0 1 0,1-1 1,-1 0-1,0 0 0,0 1 1,0-1-1,0 0 0,0 1 1,-1-1-1,1 0 0,-1 1 1,1-1-1,-1 1 0,0-4 1,0 5 7,1 0 1,0 0 0,0 0 0,0-1-1,0 1 1,0 0 0,-1 0-1,1 0 1,0-1 0,0 1-1,0 0 1,0 0 0,-1 0 0,1 0-1,0 0 1,0 0 0,-1-1-1,1 1 1,0 0 0,0 0-1,0 0 1,-1 0 0,1 0 0,0 0-1,0 0 1,-1 0 0,1 0-1,0 0 1,0 0 0,-1 0-1,1 0 1,0 0 0,0 0-1,-1 0 1,1 0 0,0 1 0,0-1-1,0 0 1,-1 0 0,1 0-1,0 0 1,0 0 0,-1 1-1,-6 4-34,0 0 0,1 0-1,-1 1 1,1 0 0,0 0-1,-7 10 1,-93 144 189,85-127-117,-12 20 57,2 1 1,-39 91-1,64-127-72,0 0 0,1 0 0,1 0 0,1 1 0,-1 23 0,3-34 2,1 1-1,0-1 1,1 0-1,0 0 1,0 0-1,1 0 1,0 0-1,1-1 1,-1 1-1,1-1 1,1 1-1,-1-1 1,1 0-1,8 11 1,-9-15-7,0 0 0,1 0-1,-1 0 1,1-1 0,-1 1 0,1-1 0,0 0 0,-1 0 0,1 0 0,0 0 0,1-1 0,-1 1 0,0-1-1,0 0 1,1-1 0,-1 1 0,6 0 0,5-1 26,0-1 0,0 0 0,25-6 0,-10 0 22,0-1 0,41-18 0,54-32-167,-97 45 45,-15 7 141,1-1 0,16-10 0,-23 11 19,-9 3-109,1 3-4,0 0 0,0 0 1,0 0-1,0 0 0,0 1 1,1-1-1,-1 0 0,0 0 1,0 1-1,0-1 0,0 1 1,-1 0-1,-11 11-35,-1 0-1,2 1 1,0 0-1,-13 18 0,21-25 46,-12 16 96,1 0 0,1 0 0,1 1 0,-14 35-1,24-50-66,0 0 0,1 0-1,0 0 1,0 1 0,1-1-1,0 1 1,1-1 0,0 12-1,0-19-20,0-1-1,0 1 1,0 0-1,0 0 1,0 0-1,0 0 1,0 0-1,1 0 1,-1-1-1,0 1 1,0 0-1,1 0 1,-1 0-1,1 0 1,-1-1-1,1 1 1,-1 0-1,1-1 1,-1 1-1,1 0 1,0-1-1,-1 1 1,1-1-1,0 1 1,0-1-1,-1 1 1,1-1-1,0 1 1,0-1-1,0 0 1,-1 1-1,1-1 1,0 0-1,0 0 1,0 0-1,0 0 1,0 0-1,0 0 1,-1 0-1,3 0 1,0-1 4,0 0 1,-1 0-1,1 0 1,0 0-1,-1 0 1,1-1 0,0 1-1,-1-1 1,0 0-1,1 0 1,1-2-1,13-14-61,-2 0-1,26-39 0,19-46 162,-28 44-6,2-1-525,-36 65 407,0 1 0,1-1 0,0 0 0,0 1 0,0-1 0,1 1 1,0-1-1,0 1 0,0-1 0,1 1 0,1 8 0,0-5 43,0 1 0,0-1 1,1 0-1,0 0 0,0 0 0,10 16 0,-12-23-17,1 0-1,-1 0 1,1 0-1,0-1 1,0 1-1,0-1 1,0 1-1,0-1 1,0 0-1,0 0 1,1 0-1,-1 0 1,0 0-1,1 0 1,-1 0-1,0-1 1,1 1 0,-1-1-1,1 0 1,-1 0-1,1 0 1,-1 0-1,1 0 1,-1-1-1,3 0 1,4 0 12,0-2-1,0 1 1,0-1 0,0-1 0,12-6 0,23-16 62,-2-2 1,0-1 0,45-43-1,-68 53-76,-1 0-1,-1-1 1,-1-1-1,-1 0 1,0-1-1,-2-1 0,20-44 1,-2-13-17,22-86 0,-50 153-1,1 2-68,-2-1 0,1 0 0,-1-13 0,-1 24 58,-1-1-1,0 1 1,0 0 0,0-1 0,0 1 0,0 0 0,0-1 0,0 1-1,-1 0 1,1 0 0,-1-2 0,1 3 12,0 0 0,0 0 0,-1 0 1,1 0-1,0 0 0,0 0 0,0 0 0,-1 0 0,1-1 0,0 1 1,0 0-1,0 0 0,0 0 0,-1 0 0,1 0 0,0 1 0,0-1 1,0 0-1,-1 0 0,1 0 0,0 0 0,0 0 0,0 0 0,0 0 1,-1 0-1,1 0 0,0 0 0,0 0 0,0 1 0,0-1 0,0 0 1,-1 0-1,1 0 0,0 0 0,0 0 0,0 1 0,0-1 0,0 0 1,0 0-1,0 1 0,-4 3-16,2 1 1,-1 0-1,0-1 1,-1 7-1,-28 81 192,-25 128 0,56-219-168,-6 36 84,1 0 0,2 0 0,1 1 0,2-1 0,2 1 0,5 42 0,-5-71-38,0 0 0,1 0 0,0-1 0,0 1 0,1 0 0,0-1 0,1 0 0,0 1 0,6 8 0,-9-15-36,0-1-1,0 0 0,0 0 1,0-1-1,0 1 0,0 0 1,0 0-1,0 0 0,0-1 1,1 1-1,-1 0 0,0-1 1,1 0-1,-1 1 0,0-1 1,1 0-1,-1 1 0,0-1 1,1 0-1,-1 0 0,0 0 0,1 0 1,-1 0-1,1 0 0,-1-1 1,0 1-1,1 0 0,-1-1 1,0 1-1,1-1 0,-1 0 1,0 1-1,2-2 0,4-2 14,0-1-1,-1 0 0,1 0 1,8-8-1,128-114-45,-121 110 32,-13 11-74,1-1 0,-2 0 0,1-1 0,10-11 0,-19 18 55,1 1 1,-1-1-1,1 1 1,-1-1-1,1 0 1,-1 1-1,0-1 1,1 0-1,-1 1 1,0-1-1,1 0 1,-1 1-1,0-1 1,0 0-1,0 0 1,1 1-1,-1-1 1,0 0-1,0 0 1,0 1-1,0-1 1,-1 0-1,1 0 1,0 1-1,0-2 1,-1 1-10,0 0 0,1 1 1,-1-1-1,0 0 1,1 1-1,-1-1 1,0 1-1,0-1 1,0 1-1,0-1 1,1 1-1,-1-1 1,0 1-1,0 0 0,0 0 1,-2-1-1,-2 0-30,-1 1-1,1-1 0,-1 1 0,1 0 1,-11 2-1,11-1 64,-1 1 1,0-1-1,1 1 0,0 1 1,-1-1-1,1 1 0,0 0 0,-5 4 1,7-5-11,1 0-1,-1 0 1,1 0 0,-1 0 0,1 1 0,0-1 0,0 1-1,0-1 1,0 1 0,1 0 0,-1 0 0,1 0 0,0 0-1,-1 0 1,0 5 0,2-6-4,0-1 1,0 1-1,0 0 1,0 0-1,1 0 1,-1 0-1,1-1 1,-1 1-1,1 0 0,-1 0 1,1-1-1,0 1 1,0 0-1,0-1 1,1 3-1,22 22 48,-20-22-48,6 5 5,1 0 0,0-1 0,0 0 0,1 0-1,0-1 1,19 7 0,-7-4-98,1-2 1,41 10-1,-49-15-560,-1-1 1,33 0 0,-39-2-298,-1 0 0,1-1 0,-1-1 0,0 0 0,0 0 0,15-6 0,4-4-1628</inkml:trace>
</inkml:ink>
</file>

<file path=ppt/ink/ink3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2:16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17 10880,'-50'-3'4928,"55"6"-4289,9-3 1633,4 0-1376,22 0 704,10 0-928,13-3-384,0 3-192,13-5-960,-4 1 480,9-1-2304,-9 5 1504</inkml:trace>
</inkml:ink>
</file>

<file path=ppt/ink/ink3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2:16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12 11872,'-13'-12'5375,"34"27"-4671,2-10 128,9-1-608,53-4 256,14 5-256,31-5-768,-4 0 288,27 0-4223,-13 3 2463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23:58:33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111 247 3904,'11'-11'1589,"-10"10"-1245,1 1 0,-1-1-1,0 0 1,0 0 0,0 0 0,0 0-1,0 0 1,0 0 0,-1 0 0,2-2-1,-1 1 69,-1 1 0,1 0-1,0 0 1,-1 1 0,1-1 0,0 0-1,-1 0 1,1 0 0,0 0-1,1-1 1,-1 2-166,0 0-1,-1-1 1,1 1-1,0-1 1,-1 0-1,1 1 1,-1-1-1,1 1 1,-1-1-1,1 0 1,-1 0-1,0 1 1,1-1-1,-1 0 1,0 1-1,0-1 1,1 0-1,-1 0 1,0 0 0,0 1-1,0-1 1,0-1-1,-15 11 2235,-53 57-879,57-55-1390,1 2 1,0 0 0,-15 25 0,23-35-175,1 1-1,-1-1 1,1 0 0,-1 1-1,1-1 1,0 1 0,0-1-1,1 1 1,-1 0 0,1-1-1,0 1 1,0 0-1,1 5 1,-1-7-4,1 0 1,-1 0-1,1 0 0,0 0 0,0 0 1,0 0-1,0 0 0,0 0 0,1-1 0,-1 1 1,1-1-1,-1 1 0,1-1 0,-1 1 1,1-1-1,0 0 0,-1 0 0,1 1 1,0-1-1,0-1 0,0 1 0,0 0 0,0 0 1,3 0-1,1 0 19,0 0 0,-1-1 1,1 1-1,0-1 0,0 0 1,0-1-1,0 0 0,0 0 0,0 0 1,0 0-1,0-1 0,6-3 0,4-1-141,1-2-1,27-17 1,2-8-251,-34 23 307,1 0-1,1 1 1,0 1-1,26-13 1,-39 20 5,0 1 0,-1 0-1,1 0 1,0-1 0,0 1 0,-1 0 0,1 0-1,0 0 1,0-1 0,0 1 0,-1 0 0,1 0-1,0 0 1,0 1 0,-1-1 0,1 0 0,0 0 0,0 0-1,0 0 1,-1 1 0,1-1 0,0 0 0,-1 1-1,1-1 1,1 1 0,-1 1 13,0 0 0,0 0 0,0 0 0,0 0 0,0-1-1,0 1 1,0 0 0,0 3 0,1 3 79,3 7 80,-4-11-95,0-1-1,0 1 0,0 0 1,0-1-1,1 1 0,0-1 0,0 1 1,0-1-1,0 0 0,0 0 1,0 1-1,1-2 0,0 1 1,5 5-1,-1-4 32,1 0 0,-1-1 0,1 1 0,0-1 0,0-1 0,0 0 0,0 0 0,1 0 0,-1-1 0,0-1 0,1 1 0,-1-1 1,13-2-1,-7 0 5,0 0 0,-1-1 0,1-1 1,-1-1-1,0 0 0,0 0 0,18-11 1,-24 11-67,0 1 0,-1-1 0,1-1 0,-1 1 0,-1-1 0,1 0 0,-1 0 1,0-1-1,0 0 0,-1 0 0,1 0 0,-2 0 0,1-1 0,-1 1 0,3-11 1,-4 9-16,1 0 0,-2-1 1,1 1-1,-1-1 0,0 0 1,-1 1-1,0-1 0,-1 0 1,0 1-1,-1-1 0,0 0 1,-5-14-1,0 0 7,7 19-48,-1 0 1,-1 0 0,1 0-1,-1 1 1,0-1 0,0 0-1,0 1 1,0 0 0,-1-1-1,-4-5 1,6 10 31,1 0 1,0 0-1,0 0 1,0 0-1,0 0 1,0 0-1,-1 0 0,1 0 1,0 0-1,0-1 1,0 1-1,0 0 1,0 0-1,-1 0 1,1 0-1,0 0 0,0 0 1,0-1-1,0 1 1,0 0-1,0 0 1,0 0-1,0 0 1,0-1-1,0 1 1,0 0-1,0 0 0,0 0 1,-1 0-1,1-1 1,0 1-1,0 0 1,1 0-1,-1 0 1,0 0-1,0-1 1,0 1-1,0 0 0,0 0 1,0 0-1,0 0 1,0-1-1,0 1 1,0 0-1,0 0 1,0 0-1,1 0 0,10-3-133,16 5 100,-16 0 47,-1 0-1,0 2 0,0-1 1,13 7-1,12 4-71,-1-2 1,-8-2-32,36 8-1,-2-7 160,93 5-1,64-11 932,-209-5-837,-39 1 72,10 4-234,0 1 0,0 0 0,1 2 0,0 0 0,-35 21 0,27-11 1,1 0 0,1 2-1,-30 28 1,53-44 28,-1-1 0,1 0-1,0 1 1,0-1 0,0 1 0,0 0 0,0 0-1,1 0 1,0 0 0,0 1 0,0-1-1,0 0 1,1 1 0,0 0 0,0-1 0,0 1-1,0 5 1,1-10-18,0 1-1,0-1 0,0 1 1,0-1-1,1 0 0,-1 0 1,0 1-1,0-1 1,1 0-1,-1 1 0,0-1 1,1 0-1,-1 0 1,0 1-1,1-1 0,-1 0 1,0 0-1,1 0 1,-1 0-1,0 0 0,1 1 1,-1-1-1,0 0 1,1 0-1,-1 0 0,1 0 1,-1 0-1,0 0 1,1 0-1,13-1 32,7-2-6,1-2 0,36-13-1,40-22-58,-97 39 24,57-30 132,-40 21-307,36-16 0,-52 25 166,-1 1 1,1-1-1,-1 1 1,1 0-1,0-1 0,-1 1 1,1 0-1,-1 0 1,1 0-1,0 0 1,-1 1-1,1-1 1,-1 0-1,1 1 0,-1-1 1,1 1-1,-1-1 1,1 1-1,-1 0 1,1-1-1,-1 1 1,0 0-1,1 0 0,-1 0 1,2 2-1,2 2 31,-1 1 0,0-1 0,0 1 0,6 10-1,-5-7-25,10 22 89,-11-22-7,1 1 1,0-1-1,7 10 1,-10-16-44,0-1 0,0 1 0,1-1 0,-1 0 0,0 0 0,1 0 0,-1 0 0,1-1 0,-1 1 0,1-1 0,0 1 1,0-1-1,0 0 0,-1 0 0,5 1 0,-5-2-23,0 0 0,-1 0 0,1 0-1,0 0 1,-1 0 0,1 0 0,0 0 0,-1-1 0,1 1 0,-1-1 0,1 1 0,0-1 0,-1 0 0,1 1 0,-1-1 0,0 0 0,1 0 0,-1 0 0,0 0-1,1 0 1,-1 0 0,0 0 0,0-1 0,1 0 0,3-5 31,0 0-1,-1 0 1,6-14-1,0-1-114,6-7 63,13-37 1,11-22-151,-34 72 22,-3 11 26,-3 15 83,1 20 103,5 47 1,-4-64-56,1 0 1,0-1 0,1 0-1,0 0 1,1 0-1,9 17 1,-10-22 21,-4-6-26,1 1 0,-1-1 0,1 0 0,-1 1 0,1-1 0,0 0 0,0 0 0,0 1 0,0-1 0,0 0 0,0 0 0,0 0 0,0 0 0,0 0 0,0 0 0,0-1 0,1 1 0,-1 0 0,0-1 0,1 1 0,-1-1 0,1 1 0,-1-1 0,0 1 0,1-1 0,-1 0 0,3 0 0,5 0-3,1-1-1,-1 0 1,0-1-1,1 0 1,-1 0-1,0-1 1,0 0-1,-1-1 1,1 0-1,-1 0 1,1-1-1,-1 0 1,14-12-1,2-4-174,-1-2 0,35-45 0,-15 18-94,-43 49 256,0 1-1,0 0 0,1-1 0,-1 1 0,0 0 0,0 0 0,1-1 0,-1 1 1,0 0-1,0 0 0,1-1 0,-1 1 0,0 0 0,1 0 0,-1 0 0,0 0 1,1-1-1,-1 1 0,0 0 0,1 0 0,-1 0 0,0 0 0,1 0 0,-1 0 1,1 0-1,-1 0 0,0 0 0,1 0 0,-1 0 0,0 0 0,1 1 1,-1-1-1,0 0 0,1 0 0,-1 0 0,0 0 0,1 0 0,-1 1 0,0-1 1,1 0-1,-1 0 0,0 1 0,0-1 0,1 0 0,-1 0 0,0 1 0,11 20 17,-3-6 33,0-5-32,0 0 0,1-1 1,0 0-1,1 0 0,16 10 1,-20-15 19,1 0 0,0-1 0,-1 0 0,1-1 0,0 1 0,0-1 0,0-1 0,1 1 0,-1-1 0,0 0 0,9-1 0,-8 0-17,0-1 0,0-1 0,-1 1 0,1-1 1,0 0-1,-1-1 0,0 0 0,1 0 0,-1-1 0,0 1 0,-1-2 1,1 1-1,-1-1 0,0 0 0,0 0 0,0 0 0,-1-1 1,0 0-1,0 0 0,4-8 0,-4 8-51,-1 0-1,0 0 1,-1-1 0,0 0-1,0 0 1,0 0 0,-1 0-1,0 0 1,0 0 0,-1-1-1,0 1 1,0-1 0,-1 1-1,0-1 1,0 1 0,-1-1-1,0 1 1,0 0 0,-1-1-1,0 1 1,-3-9 0,4 14 17,0 1 1,0-1-1,1 0 0,-1 1 1,-1-1-1,1 1 0,0 0 1,0-1-1,0 1 1,-1 0-1,1 0 0,-1-1 1,1 1-1,-1 0 1,1 1-1,-3-2 0,3 1 10,-1 1 0,1 0 0,0 0 0,-1-1 0,1 1 0,0 0 0,-1 0 0,1 0 0,0 1 0,-1-1 0,1 0 0,0 0 0,0 1 0,-1-1 0,1 1 0,0-1-1,0 1 1,0-1 0,-1 1 0,1 0 0,0 0 0,0-1 0,-1 3 0,-2 0-4,1 1 0,0 0 0,0 0-1,0 0 1,0 1 0,0-1 0,1 1 0,-2 5 0,-13 43-81,12-35 81,-2 7 60,0 0 0,2 1 1,1 0-1,0 36 0,4-57-18,0 0 0,0 0 1,1 0-1,0 0 0,0 0 1,0 0-1,0-1 1,1 1-1,0 0 0,0-1 1,0 1-1,1-1 0,5 9 1,-6-11-11,1 1 1,-1-1 0,1 0 0,0 0 0,-1 0-1,1 0 1,0 0 0,0 0 0,0-1 0,1 1-1,-1-1 1,0 0 0,0 0 0,1 0 0,-1-1 0,1 1-1,-1-1 1,0 0 0,1 0 0,-1 0 0,4 0-1,4-2 46,-1 0-1,0-1 0,0 0 0,18-8 0,37-22-56,-42 19 8,-1 0 0,0-2 0,-1 0 0,-1-1 1,33-37-1,-29 25-51,-1-1 1,-1-1 0,26-51-1,-11 15-106,-36 66 110,-1 4-3,4 27-8,-1 0 0,-2 0 0,-1 0 0,-1 0 0,-6 36-1,6-60 56,-1 16 84,-1 0-1,-1-1 1,-1 0 0,-1 1-1,-14 31 1,19-50-118,-1-1 1,0 1-1,0-1 1,0 0-1,0 1 1,-1-1-1,1 0 1,0 0-1,-1 0 1,0-1-1,1 1 1,-1-1-1,0 1 1,0-1-1,0 0 1,0 0-1,0 0 1,0-1-1,0 1 1,0-1-1,0 1 1,0-1 0,0 0-1,-5-1 1,-3 1-69,0-1 1,0-1-1,1 0 1,-1-1 0,-17-6-1,-21-10-15,-46-26 0,72 36 104,19 7 12,0 1 0,0 0 0,0-1 0,1 0 0,-1 0 0,1 0 0,-1 0 0,-2-4 0,3 4 28,0-2 306,8 3 14,6 2-328,3-1 159,26 5 1,1 1 120,44 0 88,-1-3 1,127-13-1,62-11-246,-158 18-3812,-205 72-21459,58-45 22314</inkml:trace>
</inkml:ink>
</file>

<file path=ppt/ink/ink3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2:17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14 128 6720,'-4'-17'2170,"4"17"-2126,0 0 1,0 0-1,0 0 0,0 0 0,0 0 0,0 0 0,0-1 0,0 1 0,0 0 0,0 0 0,0 0 0,0 0 1,0 0-1,0 0 0,0-1 0,0 1 0,0 0 0,0 0 0,0 0 0,0 0 0,0 0 0,0 0 0,1 0 0,-1-1 1,0 1-1,0 0 0,0 0 0,0 0 0,0 0 0,0 0 0,0 0 0,0 0 0,1 0 0,-1 0 0,0 0 1,0 0-1,0 0 0,0 0 0,0 0 0,0 0 0,1 0 0,-1 0 0,0 0 0,0 0 0,0 0 0,0 0 0,0 0 1,0 0-1,1 0 0,-1 0 0,0 0 0,0 0 0,0 0 0,0 0 0,0 0 0,0 0 0,1 0 0,-1 0 1,0 1-1,6 2 2105,-4-1-1592,-1 1 1,0 0-1,0 0 0,-1-1 1,1 1-1,-1 0 0,1 0 1,-1 0-1,0 6 0,0 2 408,1 31 432,-2 1 0,-11 73-1,-1 5 212,12-110-1375,1-9-169,-1 1-1,1-1 0,0 0 0,0 1 0,-1-1 0,1 0 0,1 1 1,-1-1-1,0 0 0,1 1 0,-1-1 0,1 0 0,-1 0 1,1 1-1,0-1 0,0 0 0,3 4 0,-4-6-40,1 0 0,0 0 0,0 0-1,0 0 1,-1 1 0,1-1 0,0 0-1,0 0 1,0-1 0,-1 1 0,1 0 0,0 0-1,0 0 1,0 0 0,-1-1 0,1 1 0,0 0-1,0-1 1,-1 1 0,1 0 0,0-1 0,-1 1-1,1-1 1,-1 0 0,1 1 0,0-1-1,-1 1 1,1-2 0,4-2 13,-1 0 0,0-1 0,6-8 0,5-14-33,-1 0-1,15-46 1,-10 25 69,14-22-125,72-113 0,-78 140 42,-25 39 5,2 0 0,-1 0 1,0 0-1,7-6 0,-10 10 5,0 0 1,0-1 0,1 1 0,-1 0-1,1-1 1,-1 1 0,0 0-1,1 0 1,-1 0 0,1-1-1,-1 1 1,1 0 0,-1 0-1,0 0 1,1 0 0,-1 0-1,1 0 1,-1-1 0,1 1-1,0 1 1,-1-1 1,1 0 0,-1 1 0,0-1 0,0 1 0,1-1 0,-1 1 1,0-1-1,0 1 0,0-1 0,1 1 0,-1-1 0,0 1 0,0-1 0,0 1 0,0-1 0,0 1 0,0-1 0,0 1 0,0-1 0,0 1 0,-1-1 0,1 1 0,0 0 0,-57 251 912,48-214-759,-4 6-14,-6 36 365,19-79-402,3-5-46,9-12-21,2-5-18,8-9-37,1 2 1,2 0-1,1 1 1,1 2 0,1 1-1,1 1 1,1 1-1,1 1 1,1 2 0,46-20-1,-72 36-2,1 1 0,0 0 0,-1 0-1,9-1 1,-13 3 25,0-1-1,0 1 1,0 0 0,0 0-1,0 0 1,0 1-1,0-1 1,1 0 0,-1 1-1,0-1 1,0 1 0,0 0-1,0 0 1,-1 0-1,1 0 1,0 0 0,0 0-1,1 2 1,0 0 25,0 0 1,0 1 0,0-1-1,-1 1 1,0 0-1,0 0 1,0 0-1,0 0 1,0 0 0,-1 0-1,0 1 1,0-1-1,0 0 1,0 9 0,0 8 125,-2 39-1,0-43-91,-14 172 395,12-149-351,3-37-159,0 0 1,0 0 0,1 0-1,-1 0 1,1 0 0,-1 0-1,1 0 1,0-1-1,0 1 1,3 4 0,-4-6-135,1 0 0,-1-1 0,1 1 0,-1-1 0,1 1 0,-1-1 0,1 1 0,-1-1 0,1 0 0,0 1 0,-1-1 0,1 1 0,-1-1 0,1 0 0,0 0 0,-1 1 0,1-1 0,0 0 0,-1 0 0,1 0 0,0 0 0,0 0 0,-1 0 0,1 0 0,0 0 0,-1 0 0,1 0 0,0 0 0,-1 0 0,1-1 0,0 1 0,-1 0 0,1 0 0,0-1 0,-1 1 0,1 0 0,0-1 0,-1 1 0,1-1 0,-1 1 0,1-1 0,0 0 0,3-3-1253,0 0-1,0 0 1,6-10 0,-8 12 842,8-12-3272,15-28 0,-8 9 973</inkml:trace>
</inkml:ink>
</file>

<file path=ppt/ink/ink3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2:17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4896,'19'-8'9825,"13"-4"-5848,13 0-1185,73-10-1,47 5 264,-9 2-2360,-140 12-899,-1 2 0,1 0 0,26 2 0,-41-1 47,0 0 1,0 0-1,0 0 0,0 0 1,-1 0-1,1 1 0,0-1 0,0 0 1,0 1-1,-1-1 0,1 0 0,0 1 1,-1-1-1,1 1 0,1 1 0,-2-2-8,0 0-1,1 1 0,-1-1 0,0 1 0,0-1 0,0 1 0,0-1 0,1 1 0,-1-1 0,0 1 0,0-1 0,0 1 0,0-1 0,0 1 0,0-1 0,0 1 0,-1-1 1,1 0-1,0 1 0,0 0 0,-2 2-964,0 1 1,0-1-1,0 0 0,0 0 1,-4 5-1,0-1-313,-25 29-5474,12-15 4160</inkml:trace>
</inkml:ink>
</file>

<file path=ppt/ink/ink3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2:18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8640,'-13'-9'2784,"10"7"-1696,7-2 2229,1 2-2553,0 1 1,-1 0-1,1 1 1,0-1-1,0 1 1,7 0-1,8 0 423,69-6 2122,-22 1-2422,69 4 0,-74 1-1054,-25 0-1248,-1 1-3419,-6 7-3288,-14-4 4842</inkml:trace>
</inkml:ink>
</file>

<file path=ppt/ink/ink3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2:18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16 9056,'-4'-4'848,"4"3"-582,-1 0 0,0 0 1,1 1-1,-1-1 0,0 1 1,1-1-1,-1 0 0,0 1 0,0-1 1,1 1-1,-1 0 0,0-1 0,0 1 1,0 0-1,0-1 0,0 1 1,0 0-1,0 0 0,1 0 0,-1 0 1,0 0-1,0 0 0,0 0 0,0 0 1,0 0-1,0 0 0,-2 1 0,-9 3 687,-1 1 0,0 0 0,1 1 0,0 0 0,-20 14 0,17-9-414,1 1 0,0 0 0,-22 27-1,21-20-272,0 2 0,1 0 0,2 1-1,0 0 1,1 0 0,-12 37 0,20-50-179,0 1 0,1-1 0,0 1 0,1 0 0,0 0 0,0 0 0,1 0 0,0 0 0,1-1 0,0 1 1,5 18-1,-4-20-14,1 0 1,1 0-1,-1-1 1,1 1 0,0-1-1,1 0 1,0-1 0,0 1-1,0-1 1,1 0-1,0 0 1,0 0 0,1-1-1,9 6 1,-10-7-35,0-1 1,0 0-1,1 0 0,-1 0 1,1-1-1,0 0 1,0 0-1,0-1 0,0 0 1,7 0-1,-1-1 21,0 0-1,-1-1 0,1 0 1,21-6-1,-23 4-54,0-1-1,0 0 0,0-1 0,0-1 1,-1 1-1,0-2 0,16-12 0,-22 16 0,17-13-32,0-1 0,-1-1 1,-1-1-1,-1 0 1,-1-2-1,-1 0 0,0-1 1,-2 0-1,0-1 0,14-36 1,-21 45-30,-2 0 1,0 0 0,-1 0-1,0 0 1,-1-1-1,2-22 1,-5 32 33,0 1 1,0-1-1,0 1 1,-1-1-1,0 1 0,0-1 1,0 1-1,0 0 0,0 0 1,-1-1-1,0 1 0,0 0 1,0 0-1,-4-5 0,2 4-4,0 1-1,0 0 0,0 0 0,-1 0 0,1 1 0,-1 0 0,0 0 0,0 0 1,0 0-1,-6-1 0,-4-1-51,0 0 1,-1 2-1,1 0 1,-1 0-1,0 2 1,1 0-1,-17 1 0,15 1-226,1 0 0,-1 1 0,1 1 0,-18 5 0,-8 8-479</inkml:trace>
</inkml:ink>
</file>

<file path=ppt/ink/ink3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2:25.9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 1183 5312,'-20'0'1701,"19"0"-1500,0 0 0,0 1-1,0-1 1,0 0 0,0 1 0,0-1-1,-1 1 1,1-1 0,0 1 0,1 0-1,-1-1 1,0 1 0,-1 1 0,20 2 7457,-2-4-6838,0-1-1,-1-1 0,1 0 1,0-1-1,29-9 1,-35 8-665,1 0-1,-1-1 1,0-1 0,0 1-1,-1-2 1,0 1 0,0-1 0,0-1-1,11-12 1,-2-2 118,-1-1 1,27-46-1,22-60 129,-30 56-104,30-63 225,-64 131-479,1-1 1,0 0 0,1 1 0,-1 0 0,1 0-1,0 0 1,0 0 0,1 1 0,4-5 0,-9 9-42,1 0 1,-1 0-1,1-1 1,-1 1-1,0 0 1,1 0-1,-1 0 1,1 0-1,-1 0 1,1 0-1,-1 0 1,1 0-1,-1 0 1,1 0-1,-1 0 1,1 0-1,-1 0 1,0 0 0,1 1-1,-1-1 1,1 0-1,-1 0 1,1 0-1,-1 1 1,0-1-1,1 0 1,-1 0-1,0 1 1,1-1-1,-1 0 1,0 1-1,1-1 1,-1 0-1,1 1 1,0 1-10,-1-1 0,1 1 0,0-1 0,0 1 0,-1-1 0,1 1 0,0-1 0,-1 1 0,1 1 1,2 34 75,-2 1 1,-6 65 0,2-63-65,-1 8 61,-3-1 0,-1 0-1,-28 90 1,33-128-45,-1 0 0,0 0-1,0 0 1,-1 0 0,0-1 0,-1 0 0,0 0 0,0 0 0,-10 9-1,13-14-13,0 0-1,0-1 0,0 0 0,0 0 0,0 1 1,0-2-1,-1 1 0,1 0 0,-1-1 0,0 0 0,1 1 1,-1-1-1,0-1 0,0 1 0,0-1 0,0 1 1,1-1-1,-1 0 0,0-1 0,0 1 0,0 0 0,0-1 1,1 0-1,-1 0 0,-7-3 0,10 3-23,-1 1 0,1-1 0,-1 0 0,0 0 0,1 0 0,0 0 0,-1 0 0,1-1 0,0 1 0,-1 0 0,1 0 0,0-1 0,0 1 0,0-1 0,0 1 0,-1-3 0,2 3 8,0 0 0,0 0-1,0 0 1,-1 0 0,1 1 0,0-1-1,0 0 1,1 0 0,-1 0 0,0 0 0,0 0-1,0 0 1,0 1 0,1-1 0,-1 0-1,1 0 1,-1 0 0,0 1 0,1-1-1,-1 0 1,1 0 0,-1 1 0,1-1-1,0 0 1,-1 1 0,1-1 0,0 1-1,-1-1 1,1 1 0,0-1 0,0 1-1,1-1 1,14-6-7,0 0-1,27-7 1,16-6 72,-26 3 72,0-2 1,-1 0-1,45-38 0,54-54-87,-86 71-31,1 0 83,65-77-1,-93 94-52,-1-2-1,-1 0 1,-1-1-1,22-51 1,-19 28 21,-2-1 0,14-77 0,-15 61-44,-6 34-30,-3 1-1,0-1 1,1-48-1,-9 54-335,-4 17 73,6 9 262,0 0 1,-1 0 0,1 0-1,0 0 1,-1 0-1,1 0 1,0 0-1,-1 0 1,1 0-1,-1 0 1,1 0-1,0 0 1,-1 0 0,1 0-1,0 1 1,-1-1-1,1 0 1,0 0-1,-1 0 1,1 0-1,0 1 1,0-1-1,-1 0 1,1 0-1,0 1 1,0-1 0,-1 0-1,1 1 1,0-1-1,-4 4-17,1 1 0,0-1 0,0 1 1,1-1-1,-1 1 0,1 0 0,0 0 0,-2 6 0,-8 47-89,3-14 86,-21 75 138,-30 136 46,59-246-139,-29 205 276,26-175-220,3 1-1,1-1 1,8 55 0,-6-80-11,1 0 1,5 16 0,-7-26-31,0 0 0,1 0 1,0 0-1,0 0 0,0-1 1,0 1-1,1-1 0,-1 1 1,1-1-1,0 0 0,6 5 1,-8-7-18,1 0 0,-1 0 1,1 0-1,0 0 1,-1-1-1,1 1 0,0-1 1,0 1-1,0-1 0,-1 0 1,1 1-1,0-1 0,0 0 1,0 0-1,0 0 0,0-1 1,-1 1-1,1 0 0,0-1 1,0 1-1,0-1 0,-1 1 1,1-1-1,0 0 0,-1 0 1,3-1-1,3-3 21,0 0-1,0-1 1,-1 1-1,9-10 1,71-82-30,-49 53-58,53-49 1,-48 59 40,2 2 0,1 2 0,2 2 0,50-22 0,-78 42 121,-17 8-15,-3 0-15,-13 4-57,-5 3-24,-1 1 1,1 0-1,1 2 1,0 0-1,0 1 1,-23 19 0,17-10-13,1 0 1,1 2 0,-35 44 0,45-50 48,1 0 1,1 1-1,1 0 0,0 1 0,1 0 1,-10 35-1,17-48-9,-1 1 1,2 0-1,-1-1 1,0 1-1,1 0 1,0-1-1,2 11 0,-2-14-13,0-1 0,1 1 1,0 0-1,-1 0 0,1-1 0,0 1 0,0-1 0,-1 1 0,1 0 0,0-1 0,1 0 0,-1 1 0,0-1 0,0 0 0,1 1 0,-1-1 0,1 0 0,-1 0 0,1 0 0,-1 0 0,1-1 0,-1 1 0,1 0 0,0-1 0,0 1 0,-1-1 0,3 1 0,2 0 11,0-1 1,-1 0-1,1 0 0,-1 0 1,1-1-1,-1 0 1,1 0-1,-1 0 1,1-1-1,-1 0 0,0 0 1,8-4-1,-3 1-4,-1-1 1,0 0-1,0 0 0,0-1 0,14-15 0,-8 5 25,-1-1 0,18-31 1,20-45 14,-26 45-177,-18 38 52,-8 10 65,0 1-1,0 0 0,1 0 1,-1 0-1,0 0 0,0 0 1,0-1-1,0 1 1,1 0-1,-1 0 0,0 0 1,0 0-1,0 0 0,1 0 1,-1 0-1,0 0 1,0 0-1,0 0 0,1 0 1,-1 0-1,0 0 0,0 0 1,0 0-1,1 0 1,-1 0-1,0 0 0,0 0 1,1 0-1,0 1-10,0 0 1,0 1-1,-1-1 0,1 0 1,0 1-1,0-1 1,-1 1-1,1-1 0,-1 1 1,0-1-1,1 4 0,8 38-57,-6-27 89,1 0-1,0 0 1,1 0 0,10 24-1,-9-29-1,0 0 0,1 0 0,0-1 0,0 1 0,1-1-1,10 9 1,-15-17-4,-1 1-1,0-1 1,1 0-1,-1-1 0,1 1 1,0 0-1,0-1 1,-1 0-1,1 1 0,0-1 1,0 0-1,0 0 1,0-1-1,1 1 0,-1-1 1,0 1-1,0-1 1,0 0-1,0 0 0,0-1 1,1 1-1,-1-1 1,0 1-1,0-1 0,0 0 1,0 0-1,0 0 1,0-1-1,-1 1 0,5-3 1,0-1-8,0-1 0,0 1 0,-1-1 0,1 0-1,-1-1 1,6-8 0,29-49 54,-20 30-38,139-173 97,-82 111 45,-48 57-156,-2-2-1,-2-1 0,-1-1 1,-3-1-1,34-92 1,-41 92-30,-2-1 0,11-69 0,-24 113 14,0-1 0,0 1 0,0-1 0,0 1 0,0-1 0,0 1 0,0 0 0,0-1 0,0 1 0,-2-4 0,2 5 8,0 0 0,0 0-1,0 0 1,0 0 0,0 0-1,0-1 1,0 1 0,-1 0-1,1 0 1,0 0 0,0 0-1,0 0 1,0 0 0,0 0-1,0 0 1,-1 0 0,1 0-1,0 0 1,0-1 0,0 1-1,0 0 1,-1 0 0,1 0-1,0 0 1,0 0 0,0 0-1,0 0 1,0 0 0,-1 0-1,1 1 1,0-1 0,0 0-1,0 0 1,-1 0-1,-7 8-153,1 2 122,1 1 0,0 0 0,1 1 0,-5 13 0,-2 3 40,-114 330 544,114-311-399,2 0 1,-5 61-1,12-74-26,2 0 0,2-1 1,0 1-1,9 39 0,-9-66-87,1 0 1,-1 0-1,2 0 1,-1 0-1,1-1 0,0 1 1,5 7-1,-7-12-34,0-1 0,0 0 0,0 1 0,0-1 0,0 0 0,1 0 0,-1 0 0,0 1 0,0-1 0,1-1 0,-1 1-1,1 0 1,-1 0 0,1 0 0,-1-1 0,1 1 0,-1-1 0,1 1 0,0-1 0,-1 0 0,1 0 0,0 1 0,-1-1 0,1 0 0,0-1 0,-1 1-1,1 0 1,0 0 0,-1-1 0,1 1 0,-1-1 0,1 1 0,-1-1 0,1 0 0,-1 1 0,1-1 0,2-2 0,9-7 17,-1-1 1,0-1-1,0 0 0,-1 0 1,17-26-1,33-61 98,-32 52-97,-18 24-89,-10 20 48,0 0 0,1 0 0,-1-1 0,1 1-1,0 0 1,0 1 0,3-4 0,-5 6 17,0 0 1,0-1 0,0 1-1,0 0 1,0 0 0,1 0-1,-1 0 1,0-1-1,0 1 1,0 0 0,0 0-1,1 0 1,-1 0 0,0 0-1,0 0 1,0 0 0,1 0-1,-1-1 1,0 1-1,0 0 1,0 0 0,1 0-1,-1 0 1,0 0 0,0 0-1,0 0 1,1 0-1,-1 0 1,0 0 0,0 0-1,1 1 1,-1-1 0,0 0-1,0 0 1,0 0 0,1 0-1,-1 0 1,0 0-1,0 0 1,0 0 0,0 1-1,1-1 1,-1 0 0,0 0-1,0 0 1,0 0 0,0 1-1,0-1 1,0 0-1,1 0 1,-1 0 0,0 1-1,0-1 1,0 0 0,0 0-1,0 0 1,0 1 0,0-1-1,0 0 1,0 0-1,0 0 1,0 1 0,0-1-1,0 0 1,1 19-55,-1-17 49,0 31-90,2 87 95,0-94 109,1 1 1,9 37 0,-10-56-92,0-1 0,1 0 0,3 7 0,-5-12-5,0 0 1,-1-1 0,1 1 0,0-1 0,0 1 0,0-1 0,0 0 0,1 1-1,-1-1 1,0 0 0,1 0 0,-1 0 0,0 0 0,1 0 0,-1 0 0,1 0-1,-1 0 1,1-1 0,2 1 0,-2-1 4,-1 0 0,1 0 0,-1 0 0,1-1 0,0 1 1,-1-1-1,1 1 0,-1-1 0,1 0 0,-1 0 0,1 1 0,-1-1 0,0 0 0,1 0 0,-1 0 0,0-1 0,0 1 0,0 0 1,1 0-1,-2-1 0,3-1 0,19-35 132,-19 32-135,36-77 55,4-8-33,11 4-14,-46 76-26,1-1 0,0 1 0,1 1 0,0 0 0,11-9 0,-20 18 1,0 0-1,0 1 1,0-1 0,0 0-1,0 1 1,0-1 0,0 1-1,0-1 1,0 1 0,0 0-1,0-1 1,0 1-1,0 0 1,1 0 0,-1 0-1,0-1 1,0 1 0,0 1-1,0-1 1,1 0 0,-1 0-1,1 1 1,-1-1-7,1 1 0,-1 0 0,0 0 0,1 0 0,-1 0 0,0 0 0,0 0 1,0 0-1,0 0 0,0 0 0,0 1 0,0-1 0,0 0 0,0 2 0,2 4-19,0 0 1,0 1-1,-1-1 1,0 0-1,0 9 1,1 14 27,-2 0 1,-1 0-1,-6 39 1,4-41 1,0-7 41,0 0 1,-2 1-1,0-1 1,-2 0-1,0-1 0,-12 28 1,17-46-40,0 0 0,0 0 1,0 0-1,0 0 0,0-1 0,0 1 1,-1 0-1,1-1 0,-1 1 1,1-1-1,-1 1 0,1-1 1,-1 0-1,0 1 0,0-1 0,0 0 1,0 0-1,0 0 0,0-1 1,0 1-1,0 0 0,0-1 1,0 1-1,0-1 0,0 0 0,0 0 1,0 0-1,-1 0 0,1 0 1,0 0-1,0-1 0,0 1 1,-3-1-1,0-1-123,-1-1-1,1 1 1,-1-1 0,1 0-1,0 0 1,0-1 0,0 1-1,0-1 1,1 0 0,-7-8-1,-29-37-687,43 48 766,-1-1 1,1 0 0,0 1-1,0 0 1,0 0 0,0 0-1,4-1 1,7 0 89,24-1 0,15-3 27,-13-1-61,-1-2 0,64-22 0,-82 22 31,-1 0 0,0-1 0,0-1 0,-1-1 0,0-1 0,24-21-1,-14 8 20,-9 10-27,-2-2-1,18-20 1,-7 4 103,-6 8-106,-2-1 0,36-57 0,-36 42-17,-2 0-1,20-70 1,12-98-59,-47 186 50,1-32-1,-4 50 4,-1-1-1,0 0 1,-1 1-1,1-1 1,-1 0-1,-1 1 1,1-1-1,-1 1 1,-4-10-1,5 15-26,1 0-1,-1-1 1,1 1-1,-1 0 1,0 0-1,1 0 0,-1 0 1,0 0-1,0 0 1,0 0-1,0 0 0,1 1 1,-1-1-1,-1 0 1,1 0-1,0 1 1,0-1-1,0 1 0,0-1 1,0 1-1,0-1 1,-1 1-1,1 0 1,0 0-1,0-1 0,-1 1 1,1 0-1,0 0 1,0 0-1,-1 0 0,-1 1 1,1 0 3,0 0 1,-1 0-1,1 0 1,0 0-1,0 1 0,0-1 1,0 1-1,0 0 1,1-1-1,-1 1 0,0 0 1,1 0-1,0 0 1,-1 0-1,1 0 0,-2 3 1,-11 30 39,1 0 0,-9 39 0,16-51-26,-16 61 169,-18 150 0,19 89 318,20-295-417,0 52 165,2-69-178,0 0 0,1 0 0,0-1 0,1 1 1,5 13-1,-8-24-53,0 1 0,0-1 1,0 1-1,0-1 0,0 1 1,1-1-1,-1 1 0,0-1 0,0 1 1,1-1-1,-1 1 0,0-1 1,1 0-1,-1 1 0,0-1 0,1 1 1,-1-1-1,1 0 0,-1 1 1,0-1-1,1 0 0,-1 0 1,1 1-1,-1-1 0,1 0 0,-1 0 1,1 0-1,-1 0 0,1 1 1,-1-1-1,1 0 0,-1 0 1,1 0-1,0 0 0,-1 0 0,1-1 1,2 0 2,-1 0 0,0 0 0,0-1-1,0 1 1,0-1 0,0 1 0,0-1 0,-1 0 0,3-3 0,16-20-21,-2-2 0,27-51 0,-28 46 3,2 1 1,27-36-1,34-24-137,-70 83-20,-10 19 178,-1 0-4,1-8-11,-5 154 55,6-137 13,0-1 1,2 0-1,0 0 1,1 0-1,1 0 1,8 21-1,-12-38-63,0 0 1,0 1-1,0-1 0,1 0 1,-1 1-1,0-1 0,1 0 1,0 0-1,-1 0 0,1 0 0,0 0 1,0-1-1,0 1 0,0-1 1,1 1-1,-1-1 0,0 0 1,1 0-1,-1 0 0,1 0 1,-1 0-1,1 0 0,-1-1 0,1 1 1,-1-1-1,1 0 0,0 1 1,2-2-1,1 1-1,-1-1 0,0 0 0,0 0 0,1-1 0,-1 0 0,0 0 0,0 0 0,-1-1 0,1 1 0,0-1 0,-1 0 0,0 0 0,5-5 0,7-8 3,-1-1 0,26-37 0,0-1-20,-11 17-42,32-37-69,-51 64 137,-1 1-1,1 0 0,1 0 0,18-10 0,-18 12-38,12-6-35,0 0-1,41-16 0,-76 35 73,0 0 0,1 0 0,0 1 0,0 0 0,0 1 0,1 0 0,0 0 0,0 1 0,1 0 0,0 1 0,0-1 0,1 2 0,-11 17 0,3 2-61,1 1 1,1 1-1,1 0 1,-7 34-1,15-48 126,-3 35 0,5-33-130,2-17 64,-1 0-1,1 0 0,0 0 0,0 0 0,0 1 0,0-1 0,0 0 0,1 0 1,-1 0-1,1 0 0,-1 0 0,1 0 0,0-1 0,-1 1 0,1 0 0,0 0 1,0 0-1,1-1 0,-1 1 0,0 0 0,0-1 0,1 1 0,-1-1 1,1 0-1,1 2 0,1-1-4,-1-1 0,0 1 0,0-1 0,1 0 0,-1 0 1,1-1-1,-1 1 0,1-1 0,-1 1 0,1-1 0,-1 0 0,1 0 1,5-2-1,28-4 39,0-2 1,0-2-1,43-17 1,99-56-231,-153 68 187,0-1 0,-1 0-1,-1-2 1,33-32 0,-34 32 72,-19 15-50,0 0 0,0 0-1,0 0 1,-1-1 0,1 1-1,-1-1 1,0 0-1,0 0 1,0 0 0,4-8-1,-7-2-12,0 13-8,0 1 1,0 0-1,0 0 1,0-1-1,0 1 1,0 0-1,-1-1 1,1 1-1,0 0 1,0 0-1,0 0 1,-1-1-1,1 1 1,0 0-1,0 0 1,-1 0-1,1-1 1,0 1-1,0 0 1,-1 0 0,1 0-1,0 0 1,0 0-1,-1 0 1,1 0-1,0-1 1,-1 1-1,1 0 1,0 0-1,-1 0 1,1 0-1,0 0 1,0 1-1,-1-1 1,1 0-1,0 0 1,-1 0-1,1 0 1,0 0-1,-1 0 1,1 0 0,0 0-1,0 1 1,-1-1-1,1 0 1,0 0-1,0 0 1,0 1-1,-1-1 1,-5 5-16,0-1 0,0 1-1,0 0 1,0 1 0,1 0 0,0-1 0,-4 8 0,-27 49 104,25-42-103,-4 8 42,1 0-1,1 0 1,2 1-1,-13 52 1,23-78-20,1 1 1,-1 0 0,1 0 0,0-1-1,0 1 1,0 0 0,1 5-1,0-8-1,-1 0 0,0 0 0,0 0-1,1 0 1,-1 0 0,1 0 0,-1 0-1,1 0 1,-1 0 0,1 0 0,0 0-1,0 0 1,-1 0 0,1-1 0,0 1-1,0 0 1,0-1 0,0 1 0,-1 0-1,1-1 1,0 1 0,0-1 0,0 0-1,0 1 1,0-1 0,1 0 0,-1 1-1,1-1 1,2 0-8,-1 0-1,0 0 0,0 0 1,0 0-1,0-1 1,0 1-1,1-1 1,-1 0-1,0 0 1,0 0-1,-1 0 0,6-3 1,-2 0-6,-2 1-1,1-1 1,0 0 0,-1 0 0,0 0-1,5-7 1,2-4-85,-1-1 1,-1 0-1,11-23 1,-2-7-18,-12 29 61,1 0 1,9-15 0,-14 26 62,-2 13-91,-1 10 63,-5 29 1,3-33 35,2 0 0,-1-1-1,1 1 1,1 0 0,2 15 0,1-6-30,10 31 0,-12-51 18,0 1 0,0-1 0,0 1-1,0-1 1,1 0 0,-1 1 0,1-1-1,-1 0 1,1 0 0,0 0 0,0 0-1,0-1 1,0 1 0,0 0 0,0-1-1,0 0 1,1 1 0,-1-1 0,1 0-1,-1 0 1,1 0 0,-1 0 0,1-1-1,-1 1 1,1-1 0,-1 1 0,1-1-1,3 0 1,4 0-38,0-1 0,1 0 1,-1-1-1,0 0 0,18-7 0,-16 5 16,1-1-1,-1-1 0,0 0 1,0-1-1,-1-1 1,19-14-1,-9 3 6,-1 0 0,20-27 0,-10 9-111,-3-1 0,0-1-1,-3-1 1,-1-2 0,-3 0-1,-1-1 1,21-70 0,6-95-360,-15-12 378,-25 174 143,-3 27-39,2-30 237,-5 45-188,-1-1 0,1 0-1,-1 0 1,0 0 0,0 1 0,0-1 0,0 0 0,-3-4 0,4 9-41,0-1 0,-1 0 0,1 1 0,0-1 0,0 0 0,-1 1 0,1-1 0,0 1 0,-1-1 0,1 0 0,-1 1 0,1-1 0,0 1 0,-1-1 0,0 1 0,1 0 0,-1-1 0,1 1 0,-1-1 0,1 1 0,-1 0 0,0 0 0,1-1 0,-1 1 0,0 0 0,1 0 0,-1 0 0,0-1 0,1 1 0,-1 0 0,0 0 0,1 0 0,-1 0 0,0 1 0,0-1 0,1 0 0,-1 0 0,0 0 0,1 0 0,-1 1 0,0-1 0,0 1-1,-3 1 27,1 1 0,0-1-1,0 1 1,0 0 0,0 0-1,-2 4 1,-10 13 59,1 0-1,1 1 1,1 1-1,1 0 1,-13 38-1,14-34-19,-16 39 213,4 1 1,-18 85-1,32-107-144,1 1-1,3-1 0,1 1 0,6 72 0,14 16-3061,-14-118 2261,0 0 0,1 0 0,1 0 0,1 0 0,0-1 0,12 21 0,-9-23-1833</inkml:trace>
</inkml:ink>
</file>

<file path=ppt/ink/ink3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2:26.3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 40 9056,'-36'-20'4096,"32"17"-3552,-1-2-160,10 10-320,-1-10-160,5 5 32,5-6-1376,4 6 800,-5-5-2656,6 10 1856</inkml:trace>
</inkml:ink>
</file>

<file path=ppt/ink/ink3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2:26.6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20 9568,'-31'-13'4320,"26"21"-3776,10-3 1983,3-1-1503,10-4 1504,9 3-1472,33-3 384,1 0-864,34-3-192,-5 3-224,1-4-320,-11-1 64,-17-3-2080,-8 8 1216,-16-7-3487,-7 7 2495</inkml:trace>
</inkml:ink>
</file>

<file path=ppt/ink/ink3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2:27.0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68 29 7808,'-40'-9'2506,"37"8"-1941,0 0 0,-1 0-1,1 1 1,0 0-1,0-1 1,-5 2-1,25-1 5436,101-7-2338,-26 2-2844,226 0-337,-199 6-1527,-51 2-2581,-2-1-3285,-36-2 3830</inkml:trace>
</inkml:ink>
</file>

<file path=ppt/ink/ink3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2:27.3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32 11712,'-32'-12'5311,"59"19"-4607,9-2 1280,4-2-1216,33-6 352,-1 3-704,54-8-288,-5 4-128,19-9-2464,-16 10 1344,21-1-6687,-19 4 4351</inkml:trace>
</inkml:ink>
</file>

<file path=ppt/ink/ink3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2:30.7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167 574 4480,'-3'0'1139,"0"-1"1,0 0-1,0 1 0,0-1 1,0 1-1,0 0 0,-4 0 0,7 0-888,-5 1 248,1-1-1,-1 1 1,0 0 0,1 0 0,-1 1-1,1-1 1,-1 1 0,1 0 0,0 0 0,0 1-1,0-1 1,0 1 0,0 0 0,-4 5-1,1-2-225,1 0 0,1 0 0,-1 1-1,1 0 1,0 0 0,0 1 0,-3 8 0,7-14-242,-4 8 247,1 1 0,-6 22 1,9-31-256,1 0 1,-1 0-1,1 0 0,0 0 1,-1 0-1,1 1 0,0-1 0,0 0 1,1 0-1,-1 0 0,0 1 1,1-1-1,-1 0 0,1 0 1,0 0-1,0 0 0,0 0 1,0 0-1,0 0 0,0 0 1,0-1-1,3 4 0,-3-4-14,0 0 1,0-1-1,0 1 0,0 0 0,0-1 0,0 1 0,0-1 0,0 0 1,0 1-1,1-1 0,-1 0 0,0 1 0,0-1 0,0 0 0,0 0 1,1 0-1,-1 0 0,0 0 0,0 0 0,0-1 0,0 1 1,2-1-1,1 0-18,0-1 1,0 0 0,0 0 0,5-4 0,-2 1-12,86-56-23,41-25-16,-114 75 50,-5 2-58,28-19-1,-54 49-150,6-14 262,0 1 0,1 0 1,0 1-1,1-1 1,0 1-1,0 0 1,1-1-1,-2 12 1,3-6 9,1-1 1,0 0-1,1 1 1,1-1-1,0 0 1,1 0 0,0 0-1,1 0 1,0-1-1,1 1 1,0-1-1,11 17 1,-14-26-38,-1-1-1,1 1 1,0-1-1,0 1 1,0-1 0,0 0-1,0 0 1,0 0 0,0 0-1,1 0 1,-1-1 0,1 1-1,-1-1 1,1 1 0,0-1-1,0 0 1,-1 0 0,1 0-1,0 0 1,0-1-1,0 1 1,0-1 0,0 0-1,0 0 1,0 0 0,0 0-1,0 0 1,0-1 0,0 1-1,0-1 1,0 0 0,4-2-1,4-2 8,-1-1-1,0 0 1,0-1-1,-1 0 1,0-1-1,0 0 1,0 0 0,-1-1-1,11-15 1,1-5-22,31-59 0,-44 72-31,0 1 1,-1-1-1,0 0 0,4-21 0,-10 35 28,1-1 0,-1 0 1,0 1-1,0-1 0,0 0 0,0 1 0,0-1 0,0 0 0,-1 1 0,0-1 0,0-3 1,-1 3-62,1 2 19,3-5-76,-1 10 121,0-1 0,0 0 0,0 1 0,1-1 0,-1 0 0,1 0 0,-1 0 0,1 0 1,0 0-1,1-1 0,-1 1 0,0 0 0,1-1 0,-1 0 0,1 1 0,4 1 0,2 3 64,0-1-1,0 0 1,1 0-1,17 6 0,-3-3-6,1-2-1,1-1 0,-1-1 1,44 3-1,-34-7-54,-1-1 1,0-2-1,38-6 1,-55 5 99,32-10 1,-43 11-90,0 0-1,0-1 1,-1 1 0,1-1-1,-1-1 1,1 1 0,-1-1-1,8-7 1,-12 10-21,0 0 0,-1 0 0,1 0 1,0 0-1,0 0 0,0 0 0,-1 0 0,1 0 0,-1-1 1,1 1-1,-1 0 0,1-1 0,-1 1 0,0 0 0,0-1 1,1 1-1,-1 0 0,0-1 0,0 1 0,0 0 0,-1-1 1,1 1-1,0 0 0,0-1 0,-1 1 0,1 0 0,-1 0 1,1-1-1,-1 1 0,0 0 0,1 0 0,-2-2 0,0 1-5,0 0-1,0 0 0,0 0 1,0 0-1,-1 0 1,1 0-1,-1 1 0,1-1 1,-1 1-1,1-1 0,-1 1 1,0 0-1,0 0 0,0 1 1,-3-2-1,-10 0-15,1 1 0,-1 0-1,1 2 1,-1-1 0,1 2-1,0 0 1,-27 7 0,30-6 55,0 1 1,1 0 0,0 1-1,0 0 1,0 1-1,0 0 1,1 1-1,0 0 1,0 1 0,-13 13-1,17-13 13,0 0 0,0 0 0,1 0 1,1 1-1,-1 0 0,1 0 0,1 1 0,-1-1 0,2 1 0,-1-1 0,-1 21 0,2-19-21,2 1 0,-1-1-1,2 1 1,-1-1 0,2 0-1,-1 1 1,2-1 0,-1 0-1,2 0 1,5 15-1,-5-19 8,0 1 0,1-1-1,0 0 1,0-1 0,1 1-1,-1-1 1,1 0 0,1-1-1,-1 1 1,1-1 0,0-1-1,0 1 1,0-1 0,1 0-1,0-1 1,-1 0 0,1 0-1,0 0 1,1-1 0,-1 0-1,11 0 1,-6-1 2,0 0-1,0-1 0,0-1 1,0 0-1,0-1 0,0 0 1,0-1-1,0-1 0,-1 0 1,0 0-1,0-2 1,0 1-1,0-1 0,17-13 1,4-6-24,0-3-1,-2 0 1,32-39 0,-62 66-7,44-43 43,89-67 1,-88 75 19,-19 12-141,-27 24 78,0 0 1,0 0 0,0 0-1,0 0 1,0 0 0,1 0-1,-1 0 1,0 0 0,0 0-1,0 0 1,0 0 0,0-1-1,0 1 1,0 0-1,1 0 1,-1 0 0,0 0-1,0 0 1,0 0 0,0 0-1,0 0 1,0-1 0,0 1-1,0 0 1,0 0 0,0 0-1,0 0 1,0 0-1,0-1 1,0 1 0,0 0-1,0 0 1,0 0 0,0 0-1,0 0 1,0 0 0,0-1-1,0 1 1,0 0 0,0 0-1,0 0 1,0 0 0,0 0-1,0 0 1,0-1-1,0 1 1,-8 2-77,-12 8-15,13-5 100,0 1 1,0 0-1,1 0 0,0 0 0,0 1 1,0 0-1,1 0 0,0 1 0,0 0 1,1-1-1,0 1 0,0 1 0,1-1 1,0 1-1,-3 14 0,4-10 7,0 0 0,1 0 1,0 0-1,1 0 0,0 1 0,1-1 0,1 0 1,0 0-1,0-1 0,6 14 0,-7-20-4,1-1 0,0 1 0,1-1 0,-1 0-1,1 0 1,0 0 0,0 0 0,1 0 0,-1-1 0,1 1-1,0-1 1,1 0 0,-1 0 0,0-1 0,1 1 0,0-1 0,0 0-1,0 0 1,0-1 0,1 0 0,-1 1 0,1-2 0,-1 1-1,1-1 1,10 2 0,-2-3 14,-1 0 0,0-1-1,0-1 1,-1 0 0,1-1 0,0 0-1,-1-1 1,1 0 0,-1-1 0,0-1-1,16-9 1,10-10 22,-2-1-1,34-31 1,-10 7-121,144-99 101,-192 142-38,-6 3-22,-1 1 0,0-1 0,1 0 0,-1 0 0,-1 0 0,9-10 0,-12 13 32,-1 1 0,0 0 0,0 0 0,0 0 0,0-1 0,1 1 0,-1 0 0,0 0 0,0-1 0,0 1 0,0 0 0,0 0 0,0-1 0,0 1 0,0 0 0,1 0 0,-1-1 0,0 1 1,0 0-1,0-1 0,0 1 0,-1 0 0,1 0 0,0-1 0,0 1 0,0 0 0,0 0 0,0-1 0,0 1 0,0 0 0,0 0 0,0-1 0,-1 1 0,1 0 0,0 0 0,0-1 0,0 1 0,-1 0 0,1 0 0,0 0 0,0 0 0,0-1 0,-1 1 0,1 0 1,-2 0 1,1-1 1,0 1-1,0 0 1,-1 0 0,1 0-1,0-1 1,-1 1 0,1 1-1,0-1 1,-1 0 0,1 0-1,-2 1 1,-12 3-18,0 2 1,1-1-1,-1 2 1,1 0-1,1 0 0,-1 2 1,1-1-1,1 2 1,0 0-1,0 0 1,1 1-1,0 1 1,0-1-1,2 2 0,0-1 1,0 2-1,1-1 1,-11 25-1,13-21 19,0 1-1,1-1 1,0 1-1,2 0 0,-2 22 1,5-34-1,-1 0 1,1 1-1,1-1 1,-1 0-1,1 0 1,0 1-1,1-1 1,-1 0-1,1 0 1,0 0-1,1 0 1,0 0-1,0-1 1,0 1-1,0-1 1,1 0-1,0 0 1,8 8-1,-11-12 8,1 1 0,-1-1 0,1 0 0,0 0 0,-1 0-1,1 0 1,0 0 0,0 0 0,0 0 0,0 0 0,0-1-1,0 1 1,0-1 0,0 0 0,0 1 0,0-1 0,0 0-1,0 0 1,0 0 0,0-1 0,0 1 0,0 0 0,0-1-1,0 1 1,0-1 0,0 0 0,0 0 0,0 0 0,0 0-1,-1 0 1,4-2 0,-1-1 27,0 0 0,0 0 0,0-1 0,0 0 0,0 0 0,-1 0 0,3-6 0,19-44 29,-15 31-71,106-267-213,-114 283 242,0 4-54,0-1 1,-1 1 0,0-1 0,0 1 0,0-1 0,0 0-1,-1 1 1,0-1 0,0 0 0,-1-6 0,1 11 27,0 0 0,0 0 1,0 0-1,0-1 0,0 1 1,0 0-1,0 0 0,0 0 1,0 0-1,0 0 0,0 0 0,0 0 1,0-1-1,0 1 0,-1 0 1,1 0-1,0 0 0,0 0 1,0 0-1,0 0 0,0 0 1,0 0-1,0 0 0,0 0 0,-1-1 1,1 1-1,0 0 0,0 0 1,0 0-1,0 0 0,0 0 1,-1 0-1,1 0 0,0 0 0,0 0 1,0 0-1,0 0 0,0 0 1,0 0-1,-1 0 0,-6 5-126,-7 12-37,6-3 161,1-1 0,1 2 0,0-1 0,-7 27 0,-9 64 121,10-40 124,3-22-111,-38 154 577,36-158-582,-2-2-1,-1 0 0,-21 38 0,32-70-105,-10 19 122,-1 0 0,-30 38-1,41-58-124,-1 0-1,0 0 0,0 0 1,0-1-1,-1 1 0,1-1 0,-1 0 1,0 0-1,0-1 0,0 0 1,-10 4-1,11-5-40,0-1 0,1 1 0,-1-1 1,0 0-1,0 0 0,0 0 0,0-1 0,0 1 0,0-1 1,1 0-1,-1 0 0,0 0 0,0 0 0,1-1 1,-1 0-1,1 1 0,-5-4 0,0-1-104,1 1 0,0-1 0,1-1 0,-1 1 0,1-1 0,0 0 0,1 0 0,0-1 0,0 1 0,-6-16 0,8 19 92,2 0 0,-1-1 0,1 1 1,-1 0-1,1-1 0,0 1 0,1-1 0,-1 0 0,1 1 0,0-1 0,0 1 0,0-1 0,1 1 0,0-1 0,-1 0 0,2 1 0,-1 0 0,0-1 0,1 1 0,0 0 0,0 0 0,0 0 0,4-5 0,3-2 0,1 1 1,0-1-1,1 2 1,0-1 0,21-12-1,70-34 197,-80 44-125,173-81 35,16-7 29,-158 71 58,91-65 1,-120 76-81,-1-1 0,-1-2 0,-1 0 1,0-1-1,-2-1 0,28-41 0,47-115-65,-29 14 115,4-8 462,-60 146-364,-7 24-131,-1 9-68,-6 27 9,-10 33 1,7-33-8,-86 296 527,48-180 1,43-141-555,0 1 0,1 0 0,0 0 0,1 1 0,0-1 0,0 15 0,1-23 1,0-1 1,0 0-1,0 1 0,0-1 1,0 0-1,0 1 0,1-1 0,-1 0 1,0 0-1,0 1 0,0-1 1,0 0-1,1 1 0,-1-1 0,0 0 1,0 0-1,0 0 0,1 1 1,-1-1-1,0 0 0,1 0 0,-1 0 1,0 1-1,0-1 0,1 0 1,-1 0-1,0 0 0,1 0 0,-1 0 1,0 0-1,1 0 0,-1 0 1,0 0-1,1 0 0,-1 0 1,0 0-1,1 0 0,-1 0 0,0 0 1,0 0-1,1 0 0,-1 0 1,0 0-1,1-1 0,-1 1 0,0 0 1,1 0-1,-1 0 0,0-1 1,17-10-36,-14 9 24,36-21-36,0 1-1,2 3 0,58-21 1,-98 40 41,1-1-1,-1 1 1,0-1 0,0 1 0,0 0-1,0-1 1,0 1 0,1 0 0,-1 0 0,0 0-1,0 0 1,0 0 0,1 0 0,-1 0-1,0 0 1,0 0 0,0 1 0,0-1 0,1 1-1,-1-1 1,0 0 0,0 1 0,0 0-1,0-1 1,0 1 0,0 0 0,0-1 0,0 1-1,-1 0 1,1 0 0,0 0 0,0 0 0,-1 0-1,2 1 1,0 4 6,0-1 0,0 0-1,-1 1 1,0 0 0,0-1 0,0 8-1,1 5-52,1 0 30,0-1 0,1 0-1,10 26 1,-13-39 31,1-1-1,-1 1 1,1 0 0,0-1 0,0 1 0,1-1 0,-1 0 0,1 0 0,0 0 0,-1 0 0,1 0 0,1 0 0,-1-1 0,0 0 0,1 1-1,-1-1 1,1 0 0,-1-1 0,1 1 0,0-1 0,5 2 0,-6-3 9,-1 1 0,1-1 0,0 0 1,0 0-1,0-1 0,-1 1 0,1-1 0,0 1 0,0-1 0,-1 0 0,1 0 0,0 0 1,-1 0-1,1 0 0,-1-1 0,0 1 0,4-4 0,3-2 24,-1-1-1,0 0 0,7-10 1,-12 14-43,26-34 78,46-82 0,0-31 38,-52 99-96,11-24 36,-3-1 0,21-86 0,-50 159-65,-1 0 1,0-1-1,0 1 1,-1 0-1,1-1 0,-1 1 1,0 0-1,0-1 1,-2-8-1,2 13 9,0 0 0,0-1 0,0 1 0,0 0-1,0-1 1,0 1 0,0 0 0,0-1 0,-1 1 0,1 0 0,0-1 0,0 1 0,0 0-1,-1-1 1,1 1 0,0 0 0,0 0 0,-1-1 0,1 1 0,0 0 0,-1 0-1,1 0 1,0-1 0,-1 1 0,1 0 0,0 0 0,-1 0 0,1 0 0,0 0 0,-1 0-1,-11 5 23,8-2-15,0 1 0,1 0 0,-1-1 0,-3 7 0,-6 11-8,1 1 0,0 0 0,2 0 0,1 1 1,-7 28-1,-23 127 429,35-158-402,2 1 0,0-1 1,2 1-1,0 0 0,5 35 0,-2-41-65,0-1 1,1 0-1,1 0 0,0 0 0,1 0 0,0-1 0,1 0 0,15 20 0,-19-29-151,0 0-1,0 0 1,1 0-1,0-1 1,-1 1-1,1-1 1,5 3-1,-5-4-375,0 0 0,-1 0 0,1 0 1,0-1-1,0 0 0,0 0 0,0 0 0,6 1 0,-6-2-743,1 0-1,-1 0 0,1 0 0,-1-1 1,1 0-1,-1 0 0,0 0 1,1 0-1,-1 0 0,0-1 1,5-3-1,9-3-2758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23:58:34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 5216,'-3'-12'10169,"9"23"-3982,-1-1-6976,52 129 6316,30 60-2825,-75-177-2835,13 28 411,-22-45-456,-1 1 0,-1-1-1,1 1 1,-1 0-1,0 0 1,1 12-1</inkml:trace>
</inkml:ink>
</file>

<file path=ppt/ink/ink3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2:31.0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86 11136,'-22'-4'5056,"30"-9"-4417,2 6 1633,9 7-1376,7-8 832,9 0-992,10-4-256,2 7-320,14-6-416,2 7 160,5-4-3232,-5 8 1824,-13-5-4511,-10 10 3391</inkml:trace>
</inkml:ink>
</file>

<file path=ppt/ink/ink3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2:31.4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72 32 12064,'-72'-23'5439,"81"18"-4735,9 2-2272,5 3 705</inkml:trace>
</inkml:ink>
</file>

<file path=ppt/ink/ink3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2:32.1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55 89 3808,'-2'0'234,"0"0"0,0 0 0,0-1-1,0 1 1,1 0 0,-1-1 0,0 0 0,0 1 0,0-1 0,1 0 0,-3-1 0,-27-17 18068,35 18-16994,3-2-1123,33-8 563,1 2 1,-1 1-1,55-2 0,-59 6-568,81-7-105,1 6-1,217 17 1,-320-11 902,-3 1-6602,-12-2 5233,0 1-1,0-1 0,0 1 1,0-1-1,-1 1 1,1-1-1,-11 8-8091,8-6 7067,0-1 0,-1 1 0,1-1 0,-7 2 0,-4 2-1905</inkml:trace>
</inkml:ink>
</file>

<file path=ppt/ink/ink3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2:32.5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49 4736,'-9'-11'7365,"9"11"-7304,0 0 1,1 0 0,-1 0 0,0 0 0,0 0 0,0 0 0,0 0 0,0 0 0,0 0 0,5-1 1158,0-1 1,0 1-1,0 0 1,0 1-1,0-1 1,7 1-1,31 6 3539,10 1-2921,91-2-934,-1-5-1,216-30 0,-303 24-992,-13 1-1819,-1-2-4906,-33 6 4126</inkml:trace>
</inkml:ink>
</file>

<file path=ppt/ink/ink3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2:33.6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194 298 7040,'-3'0'828,"3"0"-746,0-1 1,0 1 0,-1 0-1,1 0 1,0 0-1,0 0 1,-1 0-1,1 0 1,0 0 0,-5 4 4487,20 4 3669,-12-8-7981,-1 0 0,1-1-1,-1 1 1,1-1-1,-1 0 1,1 0 0,-1 0-1,0 0 1,1 0 0,-1 0-1,3-3 1,21-18 874,-6-3-508,-1 0 0,30-54 0,-33 52-357,-5 8-9,0-1-1,15-42 1,-22 49-40,-3 8-182,-3 7-167,-10 36 323,0-3-47,2 1-1,2 1 1,-6 57 0,3-20 60,-23 113 327,-26 180 29,33-98-198,27-227-292,1-19 28,-1-22-45,-19 2-76,0-1-74,1 0 0,-32 8 0,-69 24 470,161-37 123,-7 2-290,26-4 100,-28 1-258,0 1-1,50 4 1,-31 2-635,-31-2-4358,-16-1 2442</inkml:trace>
</inkml:ink>
</file>

<file path=ppt/ink/ink3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3:00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40 1472,'1'-3'65,"-1"3"-40,1 0 1,-1 0 0,0-1-1,0 1 1,0 0-1,0 0 1,1-1-1,-1 1 1,0 0 0,0-1-1,0 1 1,0 0-1,0 0 1,0-1-1,0 1 1,0 0 0,0-1-1,0 1 1,0 0-1,0-1 1,0 1-1,0 0 1,0-1 0,0 1-1,0 0 1,0 0-1,0-1 1,-1 1-1,1 0 1,0-1 0,0 1-1,0 0 1,0 0-1,-1-1 1,2 0 491,0 0 0,0 0-1,0 0 1,0 0 0,0 0 0,0 0 0,0-1 0,0 1 0,-1 0-1,2-3 1,5-8 5350,-11 21 712,-17 26-4278,7-11-1310,-13 25-70,2 1-1,-25 74 0,-21 111-550,52-177-476,-5 16-1212,23-68 276,0-1-1,0 0 1,-1 0 0,0 0-1,0-1 1,0 1 0,-1 0-1,-4 6 1,5-9-387,2-2 1299,0 0 0,0 0 0,0 0 0,-1 0 0,1 0 0,0 0 0,0 0 0,0 0 0,-1 0 0,1 0 0,0 0 1,0 0-1,0 0 0,0 0 0,-1 0 0,1 0 0,0 0 0,0 0 0,0-1 0,0 1 0,-1 0 0,1 0 0,0 0 0,-1-2-1429,-2-6-2398,6-1 1488</inkml:trace>
</inkml:ink>
</file>

<file path=ppt/ink/ink3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3:00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49 321 6656,'-10'-4'899,"5"1"-146,0 1 0,0 0 0,0 0 0,0 0 0,-8-4 9451,65-15-6977,401-163 1088,-446 180-4301,103-47 157,-87 42-88,1 1-1,41-9 0,-60 16-134,2-1 78,-1 1 0,1 0-1,0 1 1,0-1 0,8 2 0,-14-1-75,0 0-1,0 0 1,0 0 0,0 0-1,0 1 1,0-1 0,0 0-1,0 1 1,0-1-1,-1 1 1,1-1 0,0 1-1,0-1 1,0 1 0,0 0-1,-1-1 1,1 1 0,0 0-1,0 0 1,-1 0 0,1-1-1,-1 1 1,1 0 0,-1 0-1,1 0 1,-1 0 0,0 0-1,1 0 1,-1 0 0,0 0-1,0 0 1,1 0 0,-1 0-1,0 0 1,0 0 0,0 0-1,-1 0 1,1 0 0,0 1-1,-1 0 1,0 2-783,0 0 1,0 0-1,-1 0 1,0-1-1,0 1 1,0-1-1,-4 7 1,2-5-910,1 0 0,0 0 0,-4 9 0,0 6-3219,1 0 1718</inkml:trace>
</inkml:ink>
</file>

<file path=ppt/ink/ink3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3:02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180 605 7456,'-7'3'712,"1"0"1,0 0 0,0 1 0,1 0-1,-1 0 1,1 1 0,0 0-1,0 0 1,0 0 0,-5 7 0,-4 11 501,1 0 0,1 1 1,2 0-1,-13 41 0,9-14 302,-11 71 0,24-115-1433,1-1 0,-1 1 0,1-1 0,0 0 0,2 12-1,-2-17-62,0 1 0,1 0-1,-1 0 1,1 0-1,-1-1 1,1 1 0,0-1-1,0 1 1,0 0-1,0-1 1,0 1-1,0-1 1,0 0 0,0 1-1,1-1 1,-1 0-1,0 0 1,1 0-1,-1 0 1,1 0 0,-1 0-1,1 0 1,0 0-1,2 0 1,-1 0 11,0 0 1,1-1-1,-1 1 0,0-1 1,1 0-1,-1 0 0,0 0 1,1-1-1,-1 1 0,0-1 1,0 0-1,5-1 1,3-2-30,0-1 1,11-8 0,-19 12-8,10-8-7,0 0 1,0-1 0,-1 0 0,0-1 0,-1-1-1,0 1 1,-1-2 0,-1 0 0,0 0 0,0 0 0,-1-1-1,-1 0 1,0-1 0,-1 0 0,-1 0 0,0 0 0,-1-1-1,-1 1 1,-1-1 0,2-30 0,-4 41-22,0 0 0,0-1 0,-1 1 0,0 0 0,0 0 0,0-1 0,-1 1 0,0 0 0,0 0 0,0 1 0,0-1 0,-4-5 0,4 8 36,0-1 0,0 1 0,0 0-1,0 0 1,-1 0 0,1 0 0,0 0-1,-1 1 1,0-1 0,1 1 0,-1-1-1,0 1 1,0 0 0,1 0 0,-1 1-1,0-1 1,0 0 0,0 1 0,0 0-1,0-1 1,0 1 0,0 1-1,-3-1 1,2 1-1,0 0 0,0-1 0,0 2 0,1-1 0,-1 0 0,0 1 0,1 0 1,0-1-1,-1 1 0,1 1 0,0-1 0,0 0 0,0 1 0,0 0 0,-4 5 0,3-3 47,1-1 1,0 1-1,0-1 0,0 1 1,1 0-1,0 0 1,0 0-1,0 1 0,0-1 1,0 7-1,1-9-10,1 0 0,1 0-1,-1 0 1,0 0 0,1 0-1,-1 0 1,1 0 0,0 0 0,0 0-1,0-1 1,0 1 0,1 0-1,-1-1 1,1 1 0,-1-1 0,1 1-1,0-1 1,0 0 0,0 0-1,1 0 1,-1 0 0,0 0 0,1 0-1,-1-1 1,1 1 0,-1-1-1,1 1 1,0-1 0,0 0-1,5 1 1,-1-1 1,0-1 0,-1 0 0,1 0 0,0 0 0,0-1 0,-1 0 0,1-1 0,-1 1 0,11-5-1,4-2-44,29-18 0,-1-1 43,-1-3-1,-2-1 0,71-64 1,-96 74-4,-1 0 0,-2-2 0,0 0 1,-1-1-1,-1-1 0,-2-1 0,17-39 0,-5-1 147,31-130-1,-55 187-154,1 1 7,-1 1-1,0-1 1,-1 1 0,0-1 0,0 1-1,-1-1 1,0 0 0,-1-14-1,1 22-31,0 0 0,0 0-1,0-1 1,0 1 0,0 0-1,0 0 1,0 0 0,0 0 0,-1 0-1,1 0 1,0 0 0,0 0-1,0 0 1,0 0 0,0-1-1,0 1 1,0 0 0,0 0-1,0 0 1,0 0 0,0 0-1,0 0 1,0 0 0,0 0-1,-1 0 1,1 0 0,0 0-1,0 0 1,0 0 0,0 0-1,0 0 1,0 0 0,0 0-1,0 0 1,0 0 0,0 0-1,-1 0 1,1 0 0,0 0-1,0 0 1,0 0 0,0 0-1,0 0 1,0 0 0,0 0-1,0 0 1,0 0 0,0 0-1,-1 0 1,1 0 0,0 0-1,0 0 1,0 0 0,0 0-1,0 0 1,0 1 0,-6 6 14,-5 16-26,-14 41-4,3 2 0,-14 72-1,21-73 57,-5 12 128,3 0 0,-6 88-1,20-124-132,-2 24-14,6 84 0,-2-127 55,2 10 267,-1-30-319,0-1 0,0 0 0,1 0-1,-1 1 1,0-1 0,1 0 0,-1 0 0,1 0 0,-1 0 0,1 0 0,0 0 0,-1 0 0,1 0 0,0 0 0,0 0 0,0 0 0,-1 0 0,1 0 0,0-1-1,2 2 1,-3-2-15,1 0 0,0 0 0,-1 0 0,1 0 0,0 0-1,-1 0 1,1 0 0,0 0 0,0 0 0,-1-1-1,1 1 1,-1 0 0,1 0 0,0-1 0,-1 1 0,1 0-1,0-1 1,-1 1 0,1 0 0,-1-1 0,1 1-1,0-2 1,17-16-84,-6 5 29,2-2 108,-1-1-25,-5 5-27,-1 0 0,0-1 0,0-1-1,-2 1 1,7-18 0,5-12-129,-15 38 114,12-25-36,29-44-1,-38 66 18,0 0 0,0 0 0,1 1-1,0-1 1,1 1 0,-1 1 0,1-1 0,0 1 0,0 0 0,1 1 0,8-4-1,-11 6 15,-1 1 0,1 0 0,0 0-1,0 0 1,0 1 0,0-1 0,0 1-1,0 0 1,0 1 0,0-1 0,0 1 0,9 3-1,-5-2-6,0 2-1,0-1 1,0 1 0,-1 1-1,14 8 1,5 8 301,43 45 0,-69-65-34,-11-14 122,7 10-361,-8-7 8,0 0 0,0 1 0,-26-15 0,32 22-32,1-1 0,-1 1 0,0 1 0,0-1 0,0 1 0,0 0 0,0 0 0,-1 0 0,1 1-1,0 0 1,0 0 0,0 0 0,0 1 0,-1 0 0,-7 2 0,4 0-17,0 0-1,0 1 1,0 0-1,0 1 1,1 0-1,0 1 1,0-1 0,1 1-1,-1 1 1,1-1-1,1 1 1,-1 1-1,1-1 1,0 1 0,1 0-1,-6 11 1,6-9 32,0 0-1,1 0 1,0 0 0,0 1 0,1 0-1,1-1 1,0 1 0,0 0 0,1 0 0,0 0-1,1 0 1,1 0 0,-1 0 0,4 14-1,-3-22 25,0 1-1,0-1 0,0 0 0,1 0 0,-1 1 0,1-1 1,0 0-1,-1-1 0,4 4 0,-4-5-15,0 0 0,0 0 0,0 0 0,0 0 1,0 0-1,0 0 0,1 0 0,-1 0 0,0-1 0,1 1 0,-1 0 0,0-1 0,1 1 0,-1-1 1,1 0-1,-1 1 0,1-1 0,-1 0 0,1 0 0,-1 0 0,1 0 0,-1 0 0,2-1 0,5-1-9,0-1-1,0 0 1,-1 0-1,0-1 1,0 0-1,0 0 1,0-1-1,0 1 1,-1-2-1,0 1 1,0-1-1,0 0 1,7-10-1,6-11 38,32-56-1,-45 72-29,44-68-41,-50 79 32,0 0 0,0 0 0,0 0 0,0 0 0,0 0 0,0-1 0,0 1 0,1 0 0,-1 0 0,0 0 0,0 0 0,0 0 0,0 0 0,0 0 0,0 0 0,0 0 0,0 0 0,0 0 0,0 0 0,1 0 0,-1 0 0,0 0 0,0 0 0,0 0 0,0 0 0,0 0 0,0 0 0,0 0 0,0 0 0,0 0 0,1 0 0,-1 0 0,0 0 0,0 0 0,0 0 0,0 0 0,0 0 0,0 1 0,0-1 0,0 0 0,0 0 0,0 0 0,0 0 0,0 0 0,1 0 0,-1 0 0,0 0 0,4 7 1,2 9-23,-6-15 16,18 69-173,4 10 230,-18-72-20,-1 1 0,2 0 0,-1-1 0,1 0 0,0 0 0,1 0 0,0 0 0,0-1 0,8 7 0,-12-12-23,-1-1 0,1 0 0,-1 0 1,1 0-1,0 0 0,-1 0 0,1 0 1,0 0-1,0 0 0,-1-1 0,1 1 0,0-1 1,0 1-1,0-1 0,0 0 0,0 0 1,4 0-1,-3 0-3,-1-1 0,1 0 0,0 1 0,-1-1 0,1 0 0,-1-1 0,1 1 0,-1 0 0,1-1 0,-1 0 0,3-1 0,3-5 8,0 0 0,-1-1 1,0 1-1,0-2 0,5-9 1,71-132 142,-24 41-147,-40 76-64,-2-1 1,-2 0-1,15-53 0,-16 27 53,8-76-1,-19 114 3,-3 23 0,4-24 0,-1-1 0,-1 1 0,-2-1 0,-2-34 0,1 55-8,0 0-1,0 0 1,0 1-1,0-1 1,-3-6-1,4 9 7,-1 1 0,1-1 0,0 1 0,-1-1 0,1 1 0,0-1 0,-1 1 0,1-1 0,-1 1 0,1-1 0,0 1 0,-1 0 0,1-1 0,-1 1 0,1 0 0,-1-1-1,0 1 1,1 0 0,-1 0 0,1 0 0,-1-1 0,1 1 0,-1 0 0,0 0 0,1 0 0,-1 0 0,1 0 0,-1 0 0,0 0 0,1 0 0,-1 0 0,1 1 0,-1-1 0,1 0-1,-1 0 1,0 0 0,1 1 0,-1-1 0,1 0 0,-1 1 0,1-1 0,-1 0 0,1 1 0,0-1 0,-1 0 0,1 1 0,-1 0 0,-5 5-28,1 0-1,0 0 1,1 0 0,0 1 0,-7 13-1,-15 40-14,23-54 42,-5 14 26,1 0 0,1 0 0,1 0 0,1 1 0,1 0 1,0 0-1,2 0 0,0 0 0,1 0 0,2 0 0,0 0 0,1-1 0,1 1 0,1 0 0,0-1 0,2 0 0,1 0 0,10 20 0,-5-17-111,2-1 1,0 0-1,23 25 0,10 3-2974,2-2-5178,-40-39 2933,3-2 1793</inkml:trace>
</inkml:ink>
</file>

<file path=ppt/ink/ink3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3:02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50 140 8320,'-49'-8'3744,"54"8"-3232,8-3 2176,5-1-1568,19-9 1727,3 6-1631,31-13-352,0 4-544,34-4-640,-7 3 128,5 2-2880,-12 2 1696,-6 10-5343,-8 3 3775</inkml:trace>
</inkml:ink>
</file>

<file path=ppt/ink/ink3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3:05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263 125 4800,'5'-7'1352,"-7"3"-267,2 4-905,-1 0 0,1-1 1,0 1-1,-1 0 0,1-1 1,0 1-1,-1-1 0,1 1 0,0-1 1,0 1-1,-1-1 0,1 1 0,0-1 1,0 1-1,0-1 0,0 1 1,0-1-1,-1 1 0,1-2 0,0 1 14,0 0-1,0-1 0,0 1 0,-1 0 1,1 0-1,0 0 0,-1 0 1,1 0-1,-1-1 0,1 1 1,-1 0-1,0 0 0,1 0 0,-1 1 1,0-1-1,0 0 0,0 0 1,0 0-1,0 0 0,0 1 0,0-1 1,0 0-1,0 1 0,0-1 1,0 1-1,0-1 0,0 1 0,0 0 1,-1 0-1,1-1 0,0 1 1,0 0-1,-2 0 0,-3-1 115,-1 1 1,1 0-1,0 0 0,-1 1 0,-10 1 0,2 1 140,1 0-1,-1 2 0,1-1 0,-19 10 0,27-11-317,1 0 1,-1 1-1,1-1 1,-1 1-1,1 1 0,1-1 1,-1 1-1,0 0 0,1 0 1,0 0-1,0 0 1,-3 8-1,2-3-52,1 1-1,0-1 1,0 1-1,2-1 1,-1 1 0,1 0-1,1 0 1,0 0 0,0 1-1,1-1 1,1 0-1,0 0 1,0 0 0,1 0-1,5 15 1,-4-15-33,0-1-1,1 0 1,0 0 0,1 0-1,0-1 1,0 0 0,1 0 0,1 0-1,-1 0 1,1-1 0,1 0-1,0-1 1,0 0 0,0 0 0,18 11-1,-22-16-32,1 0 0,-1 0 0,1-1 0,0 0 0,0 1 0,-1-2 0,1 1-1,0 0 1,0-1 0,0 0 0,0 0 0,0 0 0,-1-1 0,1 0 0,0 0 0,0 0 0,0 0-1,-1-1 1,7-3 0,3-2-1,0-1 0,0 0 0,-1-1 1,18-16-1,-3 1 59,-1-2 0,32-40 0,38-65 466,-94 127-513,1-1 0,-1-1 0,0 1 0,-1 0 0,1-1-1,-1 1 1,3-12 0,-5 14-5,1 0 0,-1 0 0,0 0 0,0 0 0,0 1-1,0-1 1,-1 0 0,1 0 0,-1 0 0,0 1 0,0-1 0,0 0 0,0 1-1,0-1 1,0 1 0,-1-1 0,1 1 0,-3-3 0,3 3-18,-1 1 0,1 0-1,-1 0 1,1 0 0,-1 0 0,0 0 0,1 0-1,-1 0 1,0 0 0,1 1 0,-1-1 0,0 1 0,0-1-1,0 1 1,-2 0 0,-8-4-29,12 4 28,0 0 1,0 0-1,0 0 0,0 0 1,0 0-1,0 0 0,0 0 1,0 0-1,0 0 0,0 0 1,1 0-1,-1 0 1,0 0-1,0 0 0,0 0 1,0 0-1,0 0 0,0 0 1,0 0-1,0 0 0,0 0 1,0 0-1,0 0 0,0 0 1,0 0-1,0 0 1,0 0-1,0 0 0,0-1 1,1 1-1,-1 0 0,0 0 1,0 0-1,0 0 0,0 0 1,0 0-1,0 0 0,0 0 1,0 0-1,0 0 1,0 0-1,0 0 0,0-1 1,0 1-1,0 0 0,0 0 1,-1 0-1,9 1 0,0 0 47,0 0 0,0 0 0,14-2 0,-14 0-14,0 1 1,-1 0-1,1 1 1,13 2 0,-11 0-39,0 0 1,-1 0-1,1 1 1,11 6 0,-16-7 17,0 1 0,0-1 0,-1 1 1,1 0-1,-1 0 0,0 0 1,0 0-1,0 1 0,3 6 1,3 7 60,-2 1 0,0 0 0,-1 0 1,-1 1-1,6 37 0,6 16 42,-17-70-96,0 0 0,0 0 0,0 1 0,1-1-1,-1 0 1,1-1 0,0 1 0,0 0 0,0 0 0,0-1-1,0 1 1,0-1 0,1 0 0,3 3 0,-4-4-7,-1 0 1,1 0 0,0 0-1,0-1 1,0 1-1,0-1 1,0 1 0,0-1-1,1 0 1,-1 1-1,0-1 1,0 0-1,0 0 1,0-1 0,0 1-1,0 0 1,0-1-1,0 1 1,0-1 0,0 0-1,0 0 1,0 1-1,0-1 1,2-2-1,8-5-59,-1-1-1,0 0 1,0-1-1,-1 0 0,11-13 1,10-10-41,73-81 248,-90 101 3,-10 13 49,-5 10-118,-15 43 56,7-25-153,-5 30 0,14-57 2,-9 46 23,-6 94 0,15-140-19,0 7 40,1-1-1,-1 1 1,3 9-1,-3-16-32,0 0 0,0 0 0,0 0 0,1 0 0,-1 1 0,0-1 0,1 0-1,-1 0 1,1 0 0,-1 0 0,1 0 0,0 0 0,-1 0 0,1 0 0,0-1 0,-1 1 0,1 0-1,0 0 1,0 0 0,0-1 0,0 1 0,0 0 0,0-1 0,0 1 0,0-1 0,0 0-1,0 1 1,0-1 0,0 0 0,2 1 0,-1-1-9,-1-1 0,1 1-1,0-1 1,-1 1 0,1-1-1,-1 0 1,1 0 0,-1 1 0,1-1-1,-1 0 1,0 0 0,1 0-1,-1-1 1,0 1 0,0 0-1,0 0 1,0-1 0,0 1 0,0-1-1,0 1 1,0-1 0,1-1-1,1-5-65,0 1 0,0-1-1,2-9 1,2-16-84,-1 0 1,-1-1-1,-2 0 1,-1 0-1,-2 0 0,-6-42 1,0 50 245,6 25-92,0 0 1,0 0 0,-1 0 0,1 1-1,-1-1 1,1 0 0,0 0-1,-1 0 1,1 0 0,-1 1 0,0-1-1,1 0 1,-1 1 0,0-1 0,1 0-1,-1 1 1,0-1 0,0 1-1,0-1 1,1 1 0,-1-1 0,0 1-1,0 0 1,-2-1 0,3 1-6,-1 0 1,0 1-1,0-1 1,1 0-1,-1 1 1,0-1 0,0 1-1,1-1 1,-1 1-1,1-1 1,-1 1-1,0-1 1,1 1-1,-1 0 1,1-1-1,-1 1 1,1 0-1,0-1 1,-1 1-1,1 0 1,0-1-1,-1 3 1,-5 18-61,5-11 126,0 0-1,1-1 1,0 1 0,1 0 0,0-1-1,1 1 1,0 0 0,0-1 0,1 0 0,0 0-1,1 1 1,0-2 0,0 1 0,1 0-1,0-1 1,0 0 0,13 14 0,-14-19-28,-1 1 1,1-1 0,-1 0-1,1 0 1,0 0 0,0-1 0,0 1-1,1-1 1,-1 0 0,0-1-1,1 1 1,0-1 0,-1 1-1,1-1 1,0-1 0,-1 1-1,1-1 1,0 1 0,0-2-1,-1 1 1,1 0 0,0-1-1,8-2 1,-3 0-15,-1 0-1,0-1 1,0 0-1,-1-1 1,1 1-1,-1-2 1,0 1-1,0-1 1,-1-1-1,1 1 1,6-9-1,22-30 38,-2-2 0,39-70 0,5-8 7,-77 123-79,0 0-1,1 0 1,-1 1-1,1-1 1,-1 0-1,1 1 1,0-1-1,0 1 1,3-2-1,-5 2 9,1 1 0,-1 0-1,1 0 1,0 0 0,-1 0-1,1-1 1,-1 1 0,1 0-1,0 0 1,-1 0 0,1 0-1,0 0 1,-1 0 0,1 1-1,-1-1 1,1 0-1,0 0 1,-1 0 0,1 1-1,-1-1 1,1 0 0,-1 0-1,1 1 1,-1-1 0,1 0-1,-1 1 1,1-1 0,-1 1-1,1-1 1,-1 1 0,0-1-1,1 1 1,-1-1 0,0 1-1,1-1 1,-1 1-1,0-1 1,1 2 0,0 1 4,0 1 0,0 0 0,0-1 1,-1 1-1,1 0 0,-1 0 0,0-1 1,0 6-1,0 9 36,2 23 52,-8 77 0,6-115-81,-6 52 150,-15 63-1,20-111-127,-1 1 0,0-1 0,-1 0 0,0 0-1,-5 11 1,7-17-43,0 1 0,0-1-1,0 1 1,0-1-1,-1 1 1,1-1 0,0 0-1,-1 1 1,1-1 0,-1 0-1,1 0 1,-1 0 0,1 0-1,-1-1 1,0 1 0,1 0-1,-1-1 1,0 1 0,1-1-1,-1 1 1,0-1-1,0 0 1,0 0 0,0 1-1,1-2 1,-4 1 0,2-1-56,0 1 1,0-1 0,0 0-1,0 0 1,0-1-1,1 1 1,-1 0 0,0-1-1,1 0 1,0 1 0,-1-1-1,1 0 1,0-1-1,0 1 1,-3-3 0,-1-4-174,0 0 0,-9-19 0,13 25 243,2 2-14,0 1 0,-1-1 1,1 1-1,0-1 0,0 0 0,-1 1 0,1-1 0,0 0 0,0 1 1,0-1-1,0 0 0,-1 1 0,1-1 0,0 0 0,0 1 0,1-1 1,-1 0-1,0 1 0,0-2 0,1 1 6,-1 1 1,0 0-1,1-1 0,-1 1 0,0 0 1,1-1-1,-1 1 0,0 0 0,1 0 1,-1 0-1,1-1 0,-1 1 1,1 0-1,-1 0 0,1 0 0,-1 0 1,0 0-1,1 0 0,-1 0 0,1 0 1,0 0-1,4 0 13,-1 1 1,1 0-1,0 0 0,5 2 1,1 1 115,1-1 0,-1 0 0,1 0-1,0-1 1,20 0 0,-27-2-83,-1 0-1,1-1 1,0 0-1,-1 0 1,1 0-1,-1-1 1,1 1-1,-1-1 1,0 0-1,0 0 0,0-1 1,0 1-1,0-1 1,0 0-1,-1 0 1,1 0-1,5-7 1,9-14 31,0-2 0,24-47 1,-3 5-26,-8 17-18,-16 24 33,1 0 0,2 1-1,35-40 1,-52 66-58,0-2 4,1 0 0,0 0 0,0 0 1,1 0-1,-1 1 0,0-1 0,4-1 0,-6 3-10,1-1 0,0 1 0,0 0-1,0 0 1,0 0 0,-1 0-1,1 0 1,0 0 0,0 0-1,0 0 1,0 1 0,-1-1 0,1 0-1,0 0 1,0 1 0,0-1-1,-1 0 1,1 1 0,0-1-1,-1 1 1,1-1 0,0 1 0,-1-1-1,1 1 1,0 0 0,-1-1-1,1 2 1,3 3-1,0 0 0,-1 0 0,0 1 0,0-1 0,-1 1 0,1-1 0,-1 1 0,0 0 0,-1 0 0,1 0 0,-1 0 0,0 0 0,-1 1-1,0-1 1,0 10 0,-2 4 74,0 0-1,-1-1 0,-9 30 0,9-40-36,0 0-1,0-1 1,-1 1 0,0-1-1,-1 0 1,0 0-1,0 0 1,-1-1 0,0 0-1,0 0 1,0 0-1,-1-1 1,-8 6 0,12-10-54,1-1 1,-1 1 0,1-1 0,-1 0 0,0 0-1,1 0 1,-1-1 0,0 1 0,0 0-1,0-1 1,1 0 0,-1 0 0,0 0 0,0 0-1,0 0 1,0-1 0,0 1 0,-4-2-1,-3-2-251,0 0-1,0 0 0,-16-10 1,-5-3-11,22 12 229,-9-4-86,18 9 141,0 0-1,0 0 1,0 0 0,-1 0 0,1-1 0,0 1-1,0 0 1,-1 0 0,1 0 0,0 0-1,0 0 1,-1 0 0,1 0 0,0 0 0,0 0-1,-1 0 1,1 0 0,0 0 0,0 0-1,0 0 1,-1 0 0,1 0 0,0 0 0,0 0-1,-1 0 1,1 1 0,0-1 0,0 0 0,0 0-1,-1 0 1,1 0 0,0 0 0,0 1-1,0-1 1,-1 0 0,1 0 0,0 0 0,0 0-1,0 1 1,0-1 0,0 0 0,0 0-1,-1 1 1,1-1 0,0 0 0,0 0 0,0 1-1,0-1 1,0 0 0,0 0 0,0 1-1,1 0 10,-1 0 0,1 0 0,0 0 0,0 0 0,0 0 0,0 0 0,0 0 0,0 0 0,0 0 0,0 0 0,0-1 0,0 1 0,0 0 0,0-1 0,2 1 0,1 2 50,8 4 89,0-1 0,0 0 0,0-1 0,1-1 0,-1 1-1,1-2 1,0 0 0,16 2 0,-1-3-147,-1-1 0,55-5-1,-66 3-151,-12 2-388,0-1 0,0-1 0,0 1 0,0-1 0,0 1 0,0-1 0,0 0 0,6-3 0,-6 1-1443,9-2-4767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23:58:34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11040,'0'-1'172,"0"0"1,0 1 0,1-1 0,-1 0 0,0 0 0,0 0-1,1 1 1,-1-1 0,1 0 0,-1 1 0,1-1-1,-1 0 1,1 1 0,-1-1 0,1 0 0,-1 1 0,1-1-1,0 1 1,-1-1 0,1 1 0,0-1 0,0 1-1,-1 0 1,1-1 0,0 1 0,1 0 0,2-1 8,-1 1 0,0 0 0,0 0 0,1 0 1,4 1-1,-5-1-9,2 1 214,1 0-1,-1 0 1,1 0 0,-1 1 0,0 0 0,0 0-1,0 0 1,0 0 0,0 1 0,-1 0 0,1 0-1,-1 0 1,0 1 0,0-1 0,0 1 0,0 0-1,0 0 1,-1 0 0,0 1 0,4 6 0,2 6 187,-2 0 0,0 1 0,0 0 0,4 26 0,-5-23-223,43 208 919,-45-196-1498,0 42 0,-5-40-2817,-1 1-3834,-3-8 3009</inkml:trace>
</inkml:ink>
</file>

<file path=ppt/ink/ink3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3:08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1125 5888,'-16'7'1898,"16"-6"-1831,0-1 0,-1 0 0,1 0 1,0 1-1,-1-1 0,1 0 0,0 1 0,0-1 0,-1 1 0,1-1 0,0 0 0,0 1 0,0-1 0,-1 1 0,1-1 0,0 1 0,0-1 0,0 0 0,0 1 0,0-1 0,0 1 0,0-1 0,0 1 0,0-1 0,0 1 0,0-1 0,0 1 0,0-1 0,1 1 0,3 11 2486,-3-11-2269,-1 0-22,0 0-1,1-1 0,-1 1 0,1 0 1,0 0-1,-1 0 0,1 0 1,0-1-1,0 1 0,-1 0 0,1-1 1,0 1-1,0-1 0,0 1 1,0-1-1,0 1 0,-1-1 0,1 1 1,0-1-1,0 0 0,0 0 1,0 1-1,0-1 0,0 0 0,0 0 1,2 0-1,2 0 257,-1-1 0,1 0 0,0 0 0,6-1 0,-10 1-328,6-1 53,0-1 0,-1 0 0,1 0 0,-1-1 0,0 1 0,0-2 0,0 1 0,-1 0 0,0-1 0,0 0 0,7-8 0,5-9 240,24-40-1,-24 35-219,77-141 894,22-50 368,-116 217-1519,0 1 0,0-1 0,1 0-1,-1 1 1,0-1 0,0 0 0,1 1 0,-1-1 0,1 1-1,-1-1 1,0 1 0,1-1 0,-1 1 0,1-1-1,-1 1 1,1-1 0,-1 1 0,1-1 0,0 1 0,-1 0-1,1-1 1,0 1 0,-1 0 0,1 0 0,1-1 0,-1 2-1,0 0 0,0 0 0,0 0 0,0 0 0,-1 0 1,1 0-1,0 0 0,0 0 0,-1 0 0,1 1 1,0-1-1,-1 0 0,1 3 0,6 15-15,-1 0-1,0 1 1,-2 0-1,0 0 1,1 28-1,-5 103 234,-1-130-189,0 11 104,-7 43 0,7-67-98,-1 0-1,0 0 1,0 1 0,-1-1-1,0 0 1,-1-1 0,0 1 0,0-1-1,0 1 1,-7 6 0,11-13-58,-1 0 1,0 0 0,1-1-1,-1 1 1,0 0 0,0-1-1,1 1 1,-1-1 0,0 1-1,0-1 1,0 1 0,0-1-1,0 0 1,0 0 0,0 1-1,0-1 1,1 0-1,-1 0 1,0 0 0,0 0-1,0 0 1,0 0 0,0 0-1,0 0 1,0 0 0,0 0-1,0-1 1,0 1 0,0 0-1,0-1 1,0 1 0,0 0-1,1-1 1,-1 0 0,-1 0-1,-2-2-151,0 0 1,1 0-1,0-1 0,-1 1 0,-4-8 0,-6-13-155,1 1 0,0-2 0,-9-29-1,8 20 39,54 49 1213,-32-13-852,1 0-1,0-1 0,0 0 1,0-1-1,0 0 0,0 0 1,-1-1-1,1 0 0,12-3 0,10-4-48,38-16 0,-28 9-90,234-101 432,-267 112-310,-1 0 0,0 0 0,0-1 0,10-9 0,-14 11-40,0 1-1,0-1 1,-1 0-1,0 0 1,1 0-1,-1 0 1,0 0-1,0-1 0,-1 1 1,1 0-1,-1-1 1,2-5-1,-3 7-34,0 0-1,0 1 0,0-1 0,0 1 1,0-1-1,0 1 0,-1-1 0,1 1 1,-1-1-1,1 1 0,-1-1 0,1 1 1,-1-1-1,0 1 0,0 0 0,0-1 1,0 1-1,0 0 0,0 0 0,0 0 1,0-1-1,0 1 0,0 0 0,-1 1 0,1-1 1,0 0-1,-1 0 0,-2-1 0,-1 0-3,0 0-1,0 0 0,0 1 1,0-1-1,-1 1 0,-9-1 1,5 1 22,0 1 1,0 1-1,-1 0 0,1 0 1,0 0-1,0 2 1,0-1-1,0 1 0,0 1 1,1 0-1,-17 8 1,22-9 8,-1 0 0,1 0 0,0 0 0,0 1 0,0-1 0,0 1 0,0 0 0,1 0 0,0 1 0,0-1 0,0 0 0,0 1 0,1 0 0,0 0 0,0 0 0,0 0 0,1 0 0,-1 0-1,1 0 1,0 0 0,1 1 0,-1-1 0,1 0 0,0 7 0,2-4 25,-1 1-1,1-1 1,0 0-1,0 0 1,1 0-1,0 0 1,1 0-1,0-1 1,0 0-1,0 1 0,1-1 1,0-1-1,1 1 1,-1-1-1,1 0 1,10 8-1,-10-9-16,0-1 0,0 1 0,1-1 0,0-1 0,0 1 0,0-1 0,0 0 0,0 0 0,1-1 0,-1 0 0,1-1 0,0 1 0,-1-2 0,1 1 0,0-1 0,0 0 0,0 0 0,8-2 0,-3-2 6,0 1 0,0-2 0,-1 0 0,22-11 0,44-33-66,-38 22 82,6 1-18,1 1 1,1 2 0,101-32-1,-128 46 191,-21 10-198,-9 5 67,-7 4-38,2 1-1,0 0 1,0 1 0,1 1 0,0 0 0,-17 26-1,22-29-37,1 2 1,0-1-1,1 1 0,1 0 0,0 0 0,0 0 0,1 1 0,1-1 1,-4 27-1,6-36-4,1 1-1,0-1 1,0 0 0,0 0 0,0 1 0,0-1 0,1 0 0,-1 1 0,1-1-1,0 0 1,0 0 0,0 0 0,1 0 0,-1 0 0,1 0 0,-1 0 0,1 0-1,0-1 1,0 1 0,1-1 0,-1 1 0,0-1 0,1 0 0,-1 0 0,1 0-1,0 0 1,0 0 0,-1 0 0,1-1 0,0 0 0,1 1 0,-1-1 0,0 0-1,0-1 1,0 1 0,5 0 0,3 0-8,1-1-1,-1 0 1,0-1-1,0-1 1,1 1 0,-1-2-1,0 1 1,0-1-1,15-8 1,-1 0-15,-1-1-1,40-27 1,-35 20 41,0-2 0,-2 0 0,32-33 0,66-86-244,-97 104 27,44-76-1,8-42-300,-76 145 463,144-302-200,-136 286 255,12-28 73,-22 49-62,-1-1 0,0 0 0,0 0-1,0 0 1,0 0 0,-1 0-1,0 0 1,0-7 0,0 11-32,0 1 0,0-1 0,0 1 0,0-1 0,0 1 0,0-1 0,-1 1 0,1-1 0,0 1 0,0-1 0,0 1 0,-1-1 0,1 1 0,0-1 0,0 1 0,-1 0 0,1-1 0,0 1 0,-1 0 0,1-1 0,-1 1 0,1 0 0,0-1 0,-1 1 0,1 0 0,-1 0 0,1-1 0,-1 1 0,1 0 0,-1 0 0,1 0 0,-1 0 0,1 0 0,-1 0 0,1 0 0,-1 0 0,0 0 0,-1 0-10,0 0 0,-1 1 0,1 0-1,0-1 1,0 1 0,0 0 0,0 0-1,-3 2 1,-6 5 18,0 0 0,1 1-1,0 0 1,0 0 0,1 1 0,1 0-1,0 1 1,0 0 0,-7 13 0,-5 15 63,-22 58-1,42-96-68,-28 74 290,3 1-1,4 1 1,-19 126 0,38-188-250,0 23 1,2-34-23,0-1-1,0 0 0,0 1 1,1-1-1,-1 0 1,1 0-1,0 1 1,0-1-1,0 0 0,0 0 1,1 0-1,-1 0 1,3 3-1,-2-5-18,-1 0-1,0 0 1,1 0 0,-1 0-1,1 0 1,0 0-1,-1-1 1,1 1 0,0 0-1,-1-1 1,1 0 0,0 1-1,-1-1 1,1 0-1,0 0 1,0 0 0,-1 0-1,1 0 1,0 0 0,0-1-1,-1 1 1,4-2-1,4 0-6,0-2 0,16-7-1,-23 10 7,150-79-484,-139 73 472,11-7-65,-23 13 75,0 1-1,1-1 1,-1 0 0,0 1-1,1 0 1,-1-1-1,1 1 1,-1 0-1,0 0 1,1 0-1,-1 0 1,1 0 0,2 0-1,-4 0 4,1 1 1,0 0-1,0-1 1,0 1-1,-1 0 1,1-1-1,0 1 0,-1 0 1,1 0-1,0-1 1,-1 1-1,1 0 1,-1 0-1,1 0 0,-1 0 1,0 0-1,1 0 1,-1 0-1,0 0 1,0 0-1,0 0 0,1 2 1,0 26 65,-1-24-51,0-4-9,0 1 1,0-1-1,0 1 0,0-1 1,1 1-1,-1-1 1,0 1-1,1-1 0,-1 1 1,1-1-1,0 0 1,0 1-1,-1-1 0,1 0 1,0 0-1,0 1 1,0-1-1,1 1 0,1 0-3,-1-1-1,0 1 1,0-1-1,1 0 1,-1 0-1,0 0 1,1 0-1,0 0 1,3 1-1,3-1-9,0 0-1,1-1 1,-1 1-1,0-2 1,9-1-1,-5 0 6,-1 0-1,1-2 0,-1 1 1,20-10-1,45-27-57,-62 32 0,8-8 172,-19 13-88,-1 0 1,2 0-1,-1 0 1,8-4-1,-11 7-24,-1 0-1,0 0 1,0 0-1,0 0 1,0 0-1,0 0 1,0 0-1,0 0 1,1 0-1,-1 0 1,0 0-1,0 0 1,0 0-1,0 0 1,0 0-1,0 0 1,0 0-1,0 0 1,1 0-1,-1 0 1,0 0-1,0 0 1,0 0-1,0 0 1,0 0-1,0 0 1,0 0-1,0 0 1,0 1-1,1-1 1,-1 0-1,0 0 1,0 0-1,0 0 1,0 0-1,0 0 1,0 0-1,0 0 0,0 0 1,0 1-1,0-1 1,0 0-1,0 0 1,0 0-1,0 0 1,0 0-1,0 0 1,0 0-1,0 1 1,0-1-1,0 0 1,0 0-1,0 0 1,0 0-1,0 0 1,0 0-1,0 0 1,0 1-1,-2 7 110,1-8-49,-3 18-26,0-3-43,1 1 0,0 0 0,0 20 0,3-32 18,0 0-1,0 0 0,0 0 1,1-1-1,-1 1 0,1 0 1,0 0-1,0-1 0,1 1 1,-1 0-1,1-1 0,0 1 1,-1-1-1,2 0 1,-1 0-1,0 1 0,1-1 1,-1-1-1,4 4 0,-5-5 0,0 0 1,0-1-1,0 1 0,1 0 0,-1-1 0,0 1 0,1-1 0,-1 1 0,0-1 1,1 1-1,-1-1 0,1 0 0,-1 0 0,0 0 0,1 0 0,-1 0 0,1 0 1,-1 0-1,0 0 0,1-1 0,-1 1 0,1 0 0,-1-1 0,0 1 0,1-1 1,-1 0-1,0 1 0,0-1 0,0 0 0,2-1 0,-1 1-38,0-1 1,0 0-1,0 0 0,0 0 0,-1 0 1,1 0-1,-1 0 0,1 0 1,-1-1-1,0 1 0,1 0 0,-1-1 1,0 1-1,-1-1 0,2-4 0,-1 2 32,-1 0-17,1 1 0,-1-1 1,1 1-1,-2-10 1,1 13 16,-1-1 0,1 1 0,0 0 0,-1-1 0,1 1 1,-1 0-1,0-1 0,1 1 0,-1 0 0,0-1 0,0 1 0,0 0 1,0 0-1,0 0 0,0 0 0,0 0 0,0 0 0,0 0 0,0 0 1,-3-1-1,-6-2-13,0 0 0,-13-3 1,14 3 24,10 0-147,14-5-91,-9 6 337,4-3-73,1 2-1,0-1 0,0 1 0,17-3 0,48-6 242,-58 11-198,-16 2-76,99-12 256,-87 12-165,0-1-1,0 2 1,1 0-1,26 6 1,-37-7-83,1 1 1,-1 1-1,0-1 0,0 1 1,0-1-1,0 1 1,-1 0-1,7 5 1,-9-6-13,0 0 0,0 0 1,0 1-1,0-1 0,0 0 0,-1 0 1,1 1-1,0-1 0,-1 0 0,1 1 1,-1-1-1,0 1 0,1-1 0,-1 1 1,0-1-1,0 1 0,0-1 1,0 1-1,0-1 0,0 1 0,-1-1 1,1 0-1,0 1 0,-1-1 0,0 2 1,-1 4 3,-1-1 1,0 0 0,-5 8 0,6-11-22,0 0 1,0 1-1,0-1 1,0 1-1,1 0 1,-1 0-1,1 0 1,-1 7-1,23-25 25,30-24 33,-37 27-43,1 0 0,30-18 1,-43 28-2,1 1 0,-1-1-1,0 0 1,0 1 0,1-1 0,-1 1 0,0 0 0,1 0 0,-1 0 0,0 0 0,1 0 0,-1 0 0,0 1 0,0-1 0,1 1-1,-1 0 1,0-1 0,0 1 0,0 0 0,0 0 0,0 1 0,0-1 0,0 0 0,0 1 0,2 1 0,5 5-20,0 1-1,0 0 1,11 16 0,-10-12 44,21 27-1165,-33-19-15483,-3-14 13494</inkml:trace>
</inkml:ink>
</file>

<file path=ppt/ink/ink3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3:08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55 7456,'-45'-8'3392,"45"-4"-2944,0 9-576,5 3-32,-5-8-384,9 4 320,0-9-1792,10 6 1120</inkml:trace>
</inkml:ink>
</file>

<file path=ppt/ink/ink3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3:08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10464,'5'-4'4736,"35"-12"-4096,-9 4 1407,11 4-1247,42-12 864,11 8-960,16-4-320,-3 4-224,-3 4-1216,-20 8 608,-4 0-4639,-9 8 2815</inkml:trace>
</inkml:ink>
</file>

<file path=ppt/ink/ink3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3:11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529 193 5312,'-1'-2'676,"0"1"0,0-1 1,1 0-1,-1 0 0,0 1 0,1-1 0,-1 0 1,1 0-1,-1 0 0,1 1 0,0-1 1,0 0-1,0 0 0,0 0 0,0 0 0,0 0 1,0 0-1,1-1 0,0-14 5921,-1 17-6565,1 0 0,-1 0 1,0 0-1,0 0 1,0 0-1,0 0 1,0 0-1,0 0 1,0 0-1,1 0 1,-1 0-1,0 0 1,0 0-1,0 0 0,0 0 1,0 0-1,0 0 1,1 0-1,-1 0 1,0 0-1,0 0 1,0 0-1,0 0 1,0 0-1,0 0 0,0 0 1,1 0-1,-1 0 1,0 0-1,0 0 1,0 0-1,0 0 1,0 1-1,0-1 1,0 0-1,0 0 0,1 0 1,-1 0-1,0 0 1,0 0-1,0 0 1,0 0-1,0 1 1,0-1-1,0 0 1,0 0-1,0 0 0,0 0 1,11 12 850,9 15-194,-17-19-622,1 0 1,-2-1-1,1 1 0,-1 0 0,0 0 1,-1 1-1,0-1 0,0 11 0,-5 68 240,2-68-216,-1 7-39,-2 0 0,0 0 0,-1 0 0,-2-1 0,-1 0 0,0-1 0,-16 26 0,18-38 18,0-2 1,-1 1-1,0-1 1,0 0-1,-2-1 1,1 0-1,-1 0 1,0-1-1,-16 9 1,11-8-33,-1 0 0,1-2 0,-2 0 0,1 0 0,-1-2-1,-21 5 1,30-9-32,0 0-1,0 0 1,0-1-1,0 0 0,-1-1 1,1 1-1,0-1 1,0-1-1,0 0 0,0 0 1,1-1-1,-1 1 0,1-2 1,-1 1-1,1-1 1,-11-7-1,10 5-23,1 0-1,-1-1 1,1 1 0,1-1-1,-1-1 1,1 1 0,0-1-1,1 0 1,0-1-1,0 1 1,0-1 0,2 0-1,-5-12 1,-2-15-81,1 0 0,-6-63 0,14 73 197,0 0 1,2 1 0,0-1 0,9-42 0,-8 62-18,0 1-1,0-1 0,1 1 0,-1-1 0,1 1 0,0 0 0,1 0 0,-1 0 0,1 0 1,0 1-1,0-1 0,1 1 0,-1 0 0,1 1 0,10-7 0,-2 2 25,1 0 1,1 1-1,-1 1 0,28-8 0,289-49 131,-197 42-82,304-32-1205,-430 52 139,0 1 0,1 0 0,-1 1 0,0 0 0,13 3 0,3 3-1872</inkml:trace>
</inkml:ink>
</file>

<file path=ppt/ink/ink3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3:12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1984,'2'-17'2067,"-1"15"-1028,0 1 0,0-1 1,0 0-1,0 1 0,0-1 0,0 1 1,0-1-1,1 1 0,-1 0 0,1 0 0,-1-1 1,1 1-1,-1 0 0,3 0 0,-2-1 63,14 4 4862,20 4-5784,-2-5 115,0-1 0,44-6 0,67-18-140,17-2-118,-147 25-23,0 0 0,0 1 0,1 1 0,-1 0 0,0 1 0,0 1 0,18 5 0,-33-8-19,0 0 0,1 0 1,-1 0-1,0 0 0,0 0 1,0 0-1,0 0 0,0 0 1,0 0-1,0 0 0,1 1 0,-1-1 1,0 0-1,0 0 0,0 0 1,0 0-1,0 0 0,0 0 0,0 0 1,0 1-1,0-1 0,0 0 1,0 0-1,0 0 0,0 0 1,0 0-1,1 0 0,-1 1 0,0-1 1,0 0-1,0 0 0,0 0 1,0 0-1,0 0 0,-1 0 1,1 1-1,0-1 0,0 0 0,0 0 1,0 0-1,0 0 0,0 0 1,0 0-1,0 0 0,0 1 1,-7 7-615,-12 5-1495,16-12 1173,-1 1 1,0-1-1,1 0 1,-1 0-1,0 0 1,0-1 0,0 1-1,-4-1 1,-6 0-1513</inkml:trace>
</inkml:ink>
</file>

<file path=ppt/ink/ink3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3:13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40 180 4736,'-31'-13'1530,"23"9"-635,7 0 162,11-3 1010,-6 6-1499,64-30 5987,36-4-2409,-67 24-2970,29-10-79,0 4 0,104-13-1,-129 26-1810,72 2-1,-83 4-854,0 2 0,0 0-1,30 10 1,-49-11-116,0 1 0,-1 0-1,0 1 1,1 0 0,9 7-1,12 8-2676</inkml:trace>
</inkml:ink>
</file>

<file path=ppt/ink/ink3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3:14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8 250 5824,'-1'-2'523,"1"1"0,-1 0 1,1-1-1,-1 1 0,1 0 1,0-1-1,0 1 0,-1 0 1,1-1-1,0 1 0,0-2 1,-2-14 4379,1 11-3821,1 0 0,-1 0 0,1 0 0,0 0 0,2-8 0,-1-17 1061,-1 27-2049,1 1-1,0-1 1,-1 1 0,1-1 0,0 1-1,1 0 1,-1-1 0,1 1 0,-1 0-1,1 0 1,0 0 0,0 0 0,0 0-1,0 1 1,1-1 0,3-3 0,1 0-37,0 0 0,0 1 0,1 0 0,0 0 0,14-6 0,1 2 22,1 2 0,0 1-1,0 1 1,31-3 0,-27 4-57,-10 1-41,34 0 1,-44 3 33,0 1 0,-1 0 1,1 0-1,0 1 0,-1-1 1,1 2-1,7 2 0,-13-4-3,-1-1 1,0 1-1,1 0 0,-1-1 0,0 1 1,1 0-1,-1 0 0,0 0 0,0 0 0,0 0 1,0 0-1,0 0 0,0 0 0,0 1 1,0-1-1,-1 0 0,1 1 0,0-1 0,-1 0 1,1 1-1,-1-1 0,1 1 0,-1-1 1,0 1-1,1-1 0,-1 1 0,0-1 1,0 1-1,0-1 0,0 1 0,-1-1 0,1 1 1,0-1-1,-1 1 0,1-1 0,-1 1 1,1-1-1,-1 0 0,0 1 0,0 1 0,-7 9 29,0-1 0,-1 1-1,0-1 1,-1-1-1,-13 12 1,-61 47 36,70-58-78,0-1 15,-88 76 58,101-85-69,-1 0 0,1 1-1,0-1 1,0 1 0,-1-1 0,1 1 0,0 0 0,1-1 0,-1 1 0,0 0 0,0 0 0,1 0-1,-1 2 1,1-3-5,0 0 0,0 0 0,0 0 0,0 0 0,0 0 0,0 0 0,0 0 0,1 1 0,-1-1 0,0 0-1,1 0 1,-1 0 0,1 0 0,-1 0 0,1 0 0,-1 0 0,2 0 0,1 2 7,0 0 0,0-1 0,0 0 0,0 0 0,0 0 0,0 0 0,1 0 0,-1-1 0,1 1 0,7 1 0,140 31 34,2 0 546,-151-33-548,0 0-1,0-1 0,0 1 1,0 0-1,0 0 1,0 0-1,-1 0 0,1 0 1,0 0-1,0 1 0,-1-1 1,1 0-1,1 3 0,-3-4-21,0 1-1,0-1 0,1 0 0,-1 1 0,0-1 0,0 1 1,0-1-1,0 1 0,0-1 0,0 1 0,1-1 0,-1 0 1,0 1-1,0-1 0,0 1 0,-1-1 0,1 1 0,0-1 1,0 1-1,0-1 0,0 0 0,0 1 0,0-1 0,-1 1 1,0 0 4,0 0-1,0 0 1,0 0 0,0 0 0,0 0 0,0 0 0,0 0 0,0 0 0,-1-1 0,1 1 0,0 0 0,-2 0 0,-21 7 59,0-1 1,-1 0 0,0-2-1,-27 2 1,-7 2-19,16-1-377,-51 17-1,81-20-346,-2 1-2346,6-5-3321</inkml:trace>
</inkml:ink>
</file>

<file path=ppt/ink/ink3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3:15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1 212 7040,'-1'-2'3315,"1"2"-3251,10-5 2618,21-9 916,-16 8-2436,70-30 2378,106-29 1,-98 40-3447,0 5 1,157-15 0,-230 34-841,-8-1-193,-1 1 1,1 1-1,0 0 0,12 2 0,-5 4-960</inkml:trace>
</inkml:ink>
</file>

<file path=ppt/ink/ink3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3:15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2 8544,'-2'-2'183,"-5"2"6240,5 10-4016,-15 90 3929,6 0-4118,-1 102-1300,6-94-747,-2 58-2417,5-137-1782,-1-20-1010,4-21-3229,4-7 5094</inkml:trace>
</inkml:ink>
</file>

<file path=ppt/ink/ink3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3:16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4 5824,'0'0'119,"0"-1"0,-1 1 0,1 0 0,-1-1 1,1 1-1,-1 0 0,1 0 0,0-1 0,-1 1 0,1 0 1,-1 0-1,1 0 0,-1 0 0,1 0 0,-1 0 0,1 0 1,-1 0-1,1 0 0,-1 0 0,1 0 0,-1 0 0,0 0 0,-3 9 4911,-4 9-2288,-1-3-1944,0-1 0,-1 0 1,-1-1-1,0 0 0,-1-1 1,0 0-1,-1-1 1,0-1-1,-19 12 0,-99 48 925,119-65-1534,-4 4 93,16-9-279,0 0 0,0 0 1,0 0-1,0 0 0,0 0 0,-1 0 0,1 0 0,0 0 0,0 0 0,0 0 0,0 0 0,0 0 0,0 0 0,0 0 0,0 0 0,0 0 0,0 1 1,0-1-1,0 0 0,0 0 0,0 0 0,0 0 0,0 0 0,0 0 0,0 0 0,0 0 0,0 0 0,0 0 0,0 0 0,0 0 0,0 0 0,0 0 0,0 0 1,0 1-1,0-1 0,0 0 0,0 0 0,0 0 0,0 0 0,0 0 0,0 0 0,0 0 0,0 0 0,0 0 0,0 0 0,0 0 0,0 0 0,0 0 1,0 0-1,0 0 0,0 0 0,1 0 0,-1 0 0,0 1 0,0-1 0,0 0 0,9 1 226,50-4 480,72-12 1,-14 0-620,138-9-1546,-165 23-3403,-45 2-341,-13-1 2017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23:58:35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45 6816,'-3'-5'11265,"1"2"-11240,-21-10 4571,11 8-3618,-1 1 0,-25-5 1,19 6-478,0 2 0,-1 0 1,-33 3-1,26 5-76,24-5-305,0-1 1,-1 0-1,1 0 0,-1 0 0,-5 0 0,8-1 286,1 0-386,0 1 1,1-1-1,-1 0 1,0 1 0,1-1-1,-1 0 1,0 1-1,1-1 1,-1 0-1,0 0 1,1 0-1,-1 1 1,0-1 0,1 0-1,-1 0 1,1 0-1,-1 0 1,0 0-1,1 1 1,-1-1-1,1 0 1,-1 0 0,0 0-1,1 0 1,0-1-1,11 1 144,4-4-113,-12 2-142,1 1 0,0 0 0,0 0 0,0 0 0,-1 1 0,10-1 0,-15 2-183,1-1 1,0 0 0,-1 0-1,1 0 1,-1 0-1,1 0 1,0 0-1,-1 0 1,1 1 0,0-1-1,-1 0 1,1 0-1,-3 4-3280,3-3 3281,0-1-1,0 1 1,0-1-1,0 0 1,0 1 0,0-1-1,0 0 1,0 1-1,0-1 1,0 1-1,0-1 1,0 0 0,0 1-1,0-1 1,0 1-1,0-1 1,0 0 0,1 1-1,6 17-4600</inkml:trace>
</inkml:ink>
</file>

<file path=ppt/ink/ink3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3:19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496 126 1056,'1'-1'383,"0"0"-1,-1 1 1,1-1-1,0 0 1,-1 0-1,1 1 1,0-1-1,-1 0 1,1 0 0,-1 0-1,1 0 1,-1 0-1,0 0 1,1 0-1,-1 1 1,0-1 0,1 0-1,-1 0 1,0 0-1,0 0 1,0 0-1,0 0 1,0-1 0,0 1-1,0 0 1,-1 0-1,1 1 1,0-1-1,-1-2 1,0 1 462,-1-1 0,1 1 0,-1 0 0,1 0 0,-1 1 0,0-1 0,-3-4 3912,5 24-2912,-1-9-1617,0 0-1,-1 0 1,0 0 0,0 0-1,-1-1 1,0 1-1,0-1 1,-1 0 0,-8 13-1,-9 23 291,-39 110 234,56-143-605,-1-1-1,0 0 0,-1 0 0,-9 14 0,14-23-130,0 1-1,0-1 1,0 0-1,-1 0 0,1 0 1,0 0-1,0 0 1,-1 0-1,1 0 1,-1 0-1,1-1 1,-1 1-1,-1 0 1,-3 2 50,5-3-59,-1 1 0,0-1 0,1 1 0,-1-1 0,0 0 0,1 0 0,-1 0 0,0 0 0,1 0 0,-1 0 0,0 0 0,1 0 0,-1 0 0,0-1 0,1 1 0,-1-1 0,-2-1 0,-2-1 13,0 0-1,0-1 1,-6-5 0,2 1-12,-18-13-45,-37-37 0,18 14-6,33 30 30,0 0-1,-22-31 1,25 30-43,8 11 36,0 1 1,0-1-1,1 0 1,0 0 0,0 0-1,0-1 1,0 1-1,0 0 1,1-1 0,0 1-1,0-1 1,0 0-1,0-5 1,2 6 32,-1 0 0,1 0-1,-1 0 1,1 1 0,0-1 0,0 0 0,1 1 0,-1-1 0,1 1-1,0-1 1,0 1 0,0 0 0,0 0 0,0 0 0,1 0 0,3-4-1,4-2 134,0 0-1,1 0 0,0 1 0,0 1 1,1 0-1,0 0 0,0 1 0,17-6 1,-7 5 8,1 2 1,-1 0-1,1 1 1,28-1-1,100 0 286,228 22 0,-354-16-542,12 2-569,60 12-1,-89-14-3183</inkml:trace>
</inkml:ink>
</file>

<file path=ppt/ink/ink3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3:20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27 132 3072,'-4'-3'432,"3"2"-356,1 1 1,-1-1-1,1 1 1,-1-1-1,0 1 1,1 0-1,-1-1 0,0 1 1,0 0-1,1-1 1,-1 1-1,0 0 1,0 0-1,1 0 1,-1 0-1,0 0 0,-1 0 1,2-1 479,0 0 1,0-1-1,-1 1 0,1 0 1,0 0-1,0 0 0,0 0 1,1 0-1,-1 0 0,0 0 1,0 0-1,1 0 0,-1 0 1,0 0-1,1 0 0,-1 0 1,1 0-1,0-2 0,0 2-42,-1-1 1,1 1-1,-1-1 0,0 1 1,1-1-1,-1 0 0,0 1 1,0-1-1,0 0 0,0 1 1,-1-3-1,1 2-282,-1 0-1,1 1 1,0-1 0,0 0 0,0 0-1,0 1 1,0-1 0,1 0-1,-1 1 1,0-1 0,1 0 0,0 1-1,-1-1 1,2-2 0,2 0-105,0 0-1,-1 0 1,2 1 0,-1 0-1,0-1 1,1 2-1,-1-1 1,1 0 0,9-3-1,-4 3-7,-1-1 0,1 2 0,0-1 0,15-1 0,-21 4-86,-1 0 1,1 0-1,-1 0 0,1 0 1,-1 0-1,1 1 0,-1-1 0,0 1 1,1 0-1,-1 0 0,0 1 0,0-1 1,6 4-1,-8-4-3,0 0 1,1 0 0,-1 0-1,0 0 1,0 1-1,0-1 1,0 0-1,0 1 1,0-1-1,-1 1 1,1-1-1,0 1 1,-1 0-1,1-1 1,-1 1-1,1-1 1,-1 1-1,0 0 1,0 0-1,0-1 1,0 1-1,0 0 1,0-1-1,0 1 1,0 0-1,-1-1 1,1 1-1,-1 0 1,0 2-1,-2 3 14,0 1 0,-1-1 0,0 0-1,0 0 1,0 0 0,-9 10 0,-36 32 95,36-36-73,0-1 0,1 2 0,-12 16 0,24-30-65,-1 0 1,1 1 0,0-1 0,0 1-1,0-1 1,-1 0 0,1 1-1,0-1 1,0 1 0,0-1-1,0 1 1,0-1 0,0 1 0,0-1-1,0 0 1,0 1 0,0-1-1,0 1 1,0-1 0,0 1 0,0-1-1,0 1 1,0-1 0,1 0-1,-1 1 1,0-1 0,0 1-1,1-1 1,-1 0 0,0 1 0,0-1-1,1 0 1,-1 1 0,0-1-1,1 0 1,0 1 0,18 9 83,-9-5-47,132 61 997,-140-65-1007,0 0 1,0 0-1,-1 0 0,1 0 1,-1 0-1,1 1 0,-1-1 0,1 0 1,-1 1-1,0-1 0,1 1 1,-1-1-1,0 1 0,0 0 0,0-1 1,-1 1-1,2 3 0,-2-4 1,0 1 0,0-1-1,0 1 1,0 0-1,0-1 1,0 1-1,0 0 1,-1-1 0,1 1-1,-1-1 1,1 1-1,-1-1 1,1 1-1,-1-1 1,0 1 0,0-1-1,0 0 1,0 1-1,0-1 1,-2 2-1,-2 2 1,0-1-1,0 0 1,0-1 0,-1 1-1,1-1 1,-1 0-1,0 0 1,0-1-1,0 1 1,0-1-1,-1-1 1,1 1-1,0-1 1,-1 0-1,-6-1 1,2 1-376,0-1 0,0 0 0,-15-3 0,15 1-935,1-1 0,-1 0 1,-12-5-1,7 2-2553,6 4 1259</inkml:trace>
</inkml:ink>
</file>

<file path=ppt/ink/ink3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3:24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70 3712,'0'-5'1165,"1"1"1,1-1-1,-1 1 1,0 0-1,1-1 1,0 1-1,0 0 1,0 0-1,1 0 1,-1 0-1,1 0 1,0 1-1,0-1 1,5-3-1,-6 2 1167,-2 12-755,5 28-306,-2 1 1,-3 64-1,0-48-1042,-8 81-270,6-110 98,0-3-7,-2 0 0,-9 28 0,3-9-2056,1-12-2594,0-14-1680</inkml:trace>
</inkml:ink>
</file>

<file path=ppt/ink/ink3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3:25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71 5408,'-12'-7'11761,"19"2"-7322,-4 3-3926,1 0 1,-1 0-1,1 0 1,-1 1 0,1-1-1,0 1 1,4-1 0,144-14 2669,-35 6-2805,61-4-692,-101 9-5195,-59 8 3269</inkml:trace>
</inkml:ink>
</file>

<file path=ppt/ink/ink3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3:26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38 2816,'0'-2'408,"0"0"0,0 0 0,0 0 0,1 1 0,-1-1 0,1 0 0,-1 0 0,1 0 0,0 1 0,0-1 0,-1 0 0,1 1 0,2-3 0,0-1 2210,-1 0 1370,-6 5-1699,-7 6 159,7-2-2079,-1 1 0,1-1-1,0 1 1,0 0-1,0 0 1,0 0-1,1 0 1,0 1 0,0 0-1,1-1 1,-3 8-1,-2 12 406,-7 32 1,14-56-741,-13 69 918,-3 83-1,16-33-412,1-56-1088,30-68-24885</inkml:trace>
</inkml:ink>
</file>

<file path=ppt/ink/ink3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3:27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27 137 3136,'-8'-2'464,"-11"-4"6501,20 5-6371,-1 0-1,0 0 0,0 0 1,1 0-1,-1 0 1,0 0-1,1 1 1,-1-1-1,1 0 1,-1 0-1,1 1 1,1-3 1186,-1 2-1186,18-13 2914,-7 7-2440,22-9 1,6 3-216,0 2 1,82-12-1,250-7-352,-368 30-481,136 0 173,-86 0-1814,-53 1 1127,-1 0-1,1 0 0,-1 0 1,1 0-1,-1 0 0,0-1 1,1 1-1,-1 0 0,0 0 1,0 0-1,1 0 0,-1 0 1,0 0-1,0 0 0,-1 2 1,1-2-50,0 0 0,0 0 1,0 1-1,0-1 0,-1 0 0,1 0 1,0 0-1,-1 0 0,1 0 0,-2 2 1,-1 4-2079,-3 12-924</inkml:trace>
</inkml:ink>
</file>

<file path=ppt/ink/ink3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3:34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55 3904,'0'-5'699,"0"1"1,1 0-1,0-1 1,2-7-1,1-12 6764,-4 24-7414,0 0 0,0 0 0,0 0 0,-2-1 1421,2 1-1421,-4 6 437,4-5-282,-9 17 490,1 1 0,0 1 1,2 0-1,-6 27 0,0-4 5,2 0-161,-7 54-1,10-48-369,-11 111 408,19-90-1824,-1-70 1219,0 1-193,0 0 1,0 0 0,0 0 0,0 0 0,0 0 0,0 0 0,0 0-1,-1 0 1,1 0 0,0 0 0,0 0 0,-1-1 0,1 1-1,-1 0 1,0 2 0,0 0-1454</inkml:trace>
</inkml:ink>
</file>

<file path=ppt/ink/ink3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3:34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14 5888,'-11'-11'1898,"10"10"-1761,1 1-1,-1 0 1,1 0-1,-1-1 1,1 1-1,-1 0 1,1 0-1,-1 0 1,1 0-1,-1 0 1,0 0-1,1 0 1,-1 0-1,1 0 1,-1 0-1,1 0 1,-1 0-1,1 0 1,-1 0-1,1 0 1,-1 0-1,1 1 1,-1-1-1,1 0 1,-1 0-1,1 1 1,-1-1-1,1 0 1,-1 1-1,1-1 1,0 0-1,-1 1 1,1-1-1,-1 1 1,1-1-1,0 1 1,0-1-1,-1 1 1,1 0-1,-1 0 330,-8 10 908,5-6-961,0-1 0,1 0 0,-2 0 0,-4 4 0,-18 15 1231,-29 33 0,13-13-580,-94 102 14,127-132-1019,5-8 21,1 0 1,0 1 0,0-1 0,0 1-1,1 0 1,-4 8 0,7-14-55,0 0 1,0 1-1,0-1 1,0 0-1,0 1 1,-1-1-1,1 0 0,0 1 1,0-1-1,0 0 1,0 1-1,0-1 1,0 0-1,0 1 1,0-1-1,0 1 1,0-1-1,0 0 1,1 1-1,-1-1 1,0 0-1,0 1 1,1-1 49,-1 1-1,1-1 1,0 1 0,0-1 0,-1 0 0,1 0 0,0 1 0,0-1-1,-1 0 1,1 0 0,0 0 0,0 0 0,-1 0 0,1 0 0,0 0-1,1 0 1,18-1 448,1-1 0,0-1 1,23-7-1,25-4-519,217-8 11,-226 21-916,-21 3-2515,-15 1 1372</inkml:trace>
</inkml:ink>
</file>

<file path=ppt/ink/ink3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3:36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14 2560,'0'-13'21032,"0"15"-19781,-7 85-2537,5-52 1478,-21 192 698,19-197-795,-4 19-1,7-45-52,0 0 1,-1 0-1,1 0 1,-1 0-1,0 0 1,0-1-1,0 1 1,-1-1-1,-3 5 1,6-8-26,-1 1 1,1 0-1,-1-1 1,0 1-1,0-1 1,1 1-1,-1-1 1,0 1-1,0-1 1,0 1-1,0-1 1,1 0-1,-1 1 1,0-1-1,0 0 1,0 0-1,0 0 1,0 0-1,0 0 1,0 0 0,0 0-1,0 0 1,0 0-1,0 0 1,1 0-1,-1 0 1,0-1-1,0 1 1,0 0-1,0-1 1,0 1-1,1-1 1,-1 1-1,0-1 1,0 1-1,1-1 1,-1 0-1,0 1 1,0-2-1,-4-3-9,1 0 1,0 0-1,0-1 0,-4-8 0,-105-190-3,92 171 46,-22-41-144,39 65 52,-1-1 0,1 1 0,1-1 0,0 0 0,-3-18 0,5 26 48,1 1 1,0-1-1,0 1 0,0 0 0,0-1 1,0 1-1,1-1 0,-1 1 0,0 0 0,1-1 1,-1 1-1,0 0 0,1-1 0,0 1 1,-1 0-1,1 0 0,0-1 0,0 1 1,-1 0-1,1 0 0,0 0 0,0 0 0,0 0 1,1 0-1,-1 0 0,0 1 0,0-1 1,0 0-1,0 1 0,1-1 0,-1 1 0,0-1 1,2 0-1,5-1 133,-1 1 0,1 0 0,0 0-1,14 0 1,-10 1-50,250-5 1376,-30 7-665,-82 1-748,-84-2 384,-35 0-1187,-1 0-3374</inkml:trace>
</inkml:ink>
</file>

<file path=ppt/ink/ink3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3:43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93 3552,'1'-2'263,"1"1"0,-1-1 0,0 1 0,0-1 0,1 1 0,-1-1 0,1 1 0,0 0 0,-1 0 0,1 0 0,2-1-1,2-2 913,-5 3-182,1 0 0,0-1 0,-1 0-1,1 1 1,-1-1 0,1 0 0,2-5 3280,-6 13-2364,-1 4-1889,-60 227 3612,58-224-3310,5-13-312,-1 0 0,1 0 0,0 0 1,0 0-1,0 0 0,0 1 0,0-1 1,-1 0-1,1 0 0,0 0 0,0 0 1,0 0-1,0 0 0,-1 0 0,1 0 1,0 0-1,0 0 0,0 0 0,0-1 1,0 1-1,-1 0 0,1 0 1,0 0-1,0 0 0,0 0 0,0 0 1,0 0-1,-1 0 0,1 0 0,0 0 1,0-1-1,0 1 0,0 0 0,0 0 1,0 0-1,0 0 0,0 0 0,0 0 1,-1-1-1,0-1 30,1 1 1,-1-1-1,0 0 0,1 0 1,-1 0-1,1 0 1,-1 0-1,1 0 0,0-2 1,1-24 132,2 0 0,1 1 0,7-28 0,2-11-1438,-10 47-1566,0-31 0,-2 36-1867,3 4 1477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6:36.2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35 140 2496,'0'0'39,"0"0"0,0 0 0,1 0 0,-1 1 0,0-1 0,0 0 0,0 0 0,0 0 0,0 0 0,0 0 0,0 0 0,0 0 0,0 0 0,0 0 0,1 0 0,-1 0 0,0 1 0,0-1 0,0 0 0,0 0 0,0 0 0,0 0-1,0 0 1,1 0 0,2-2 2571,-8-10 1400,2 14-3395,2-2-475,1 1-1,-1-1 1,1 1 0,-1-1 0,0 0 0,1 1-1,-1-1 1,1 0 0,-1 1 0,0-1-1,1 0 1,-1 0 0,0 0 0,1 1 0,-1-1-1,0 0 1,-1 0 0,-3-1 503,5 1-565,-1-1 0,1 1 0,-1 0-1,1 0 1,0 0 0,-1 0 0,1 0 0,-1 0-1,1 0 1,0 0 0,-1 0 0,1 0 0,0 0 0,-1 0-1,1 0 1,-1 0 0,1 0 0,0 1 0,-1-1-1,0 0 1,-4 2 498,5-9-117,1-4-59,-1 10-368,1-1 1,-1 0 0,0 1-1,1-1 1,-1 1 0,1-1-1,-1 1 1,1 0-1,0-1 1,0 1 0,0 0-1,0-1 1,0 1 0,0 0-1,0 0 1,0 0-1,2-2 1,26-17 40,-11 8 125,-6 3-47,-9 6-166,0 0-1,0 1 0,0-1 1,1 1-1,-1 0 1,1 0-1,-1 0 0,1 1 1,6-3-1,27-3 133,-34 7-121,0 0-1,-1 0 1,1 0-1,0 0 0,0 1 1,-1-1-1,1 1 0,2 0 1,16 2 99,-16-1-38,-1-1 0,1 0 0,-1 1 0,1 0 0,-1 0 0,0 1 0,0-1 0,6 6 1,6 2-7,16 4 79,-24-12-38,-1 1 0,13 7-1,-17-7 8,1-1 0,0 0-1,0-1 1,0 1 0,0-1 0,1 1-1,-1-1 1,0-1 0,0 1-1,7 0 1,-1-1 307,1-1 0,-1 0 0,11-2 0,-17 1-358,0 1 0,0-1 0,-1 0 0,1 0 0,-1 0 0,1 0 0,-1 0 0,0-1 0,4-3 0,12-9 37,-17 14-179,0-1 0,0 0-1,0 0 1,0 0 0,0 0 0,0 0 0,-1 0-1,1 0 1,-1 0 0,1-1 0,-1 1-1,1-4 1,8-12-6355,-5 12 907,8 0 1804</inkml:trace>
</inkml:ink>
</file>

<file path=ppt/ink/ink3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3:57.4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411 50 3072,'5'-17'1748,"-2"5"4141,2-5 2992,-5 16-8838,0 1 0,0 0 0,0 0 0,-1 0 1,1 0-1,0-1 0,0 1 0,0 0 1,0 0-1,0 0 0,-1 0 0,1-1 1,0 1-1,0 0 0,0 0 0,-1 0 0,1 0 1,0 0-1,0 0 0,0 0 0,-1 0 1,1 0-1,0 0 0,0 0 0,0 0 0,-1 0 1,1 0-1,0 0 0,0 0 0,0 0 1,-1 0-1,1 0 0,0 0 0,0 0 1,0 0-1,-1 0 0,1 0 0,0 0 0,0 1 1,0-1-1,-1 0 0,1 0 0,0 0 1,0 0-1,0 1 0,-20 11 206,1 2 1,1 0-1,0 2 1,-31 33-1,-54 86 483,66-81-383,3 2 0,3 1 1,-25 62-1,49-98-238,1 0 0,0 0 0,2 0 0,1 1 1,0 0-1,2-1 0,0 1 0,1 0 0,2 0 0,7 40 0,-4-38-25,1-1-1,1 0 0,1-1 0,1 0 0,1 0 1,0-1-1,2 0 0,1 0 0,24 29 0,-25-36-281,0 0 0,1-1 0,1-1 0,0 0 0,1-1 0,0 0 0,0-1-1,18 8 1,-31-17-199,-1-1-1,1 1 1,-1-1 0,0 1-1,1-1 1,-1 1-1,1-1 1,0 0-1,-1 0 1,1 0 0,-1 0-1,1 0 1,2 0-1,9-1-2244</inkml:trace>
</inkml:ink>
</file>

<file path=ppt/ink/ink3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3:58.5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56 2816,'-19'-4'5866,"18"-1"-3496,1 5-2237,0 0 0,0-1 0,0 1-1,0-1 1,0 1 0,0-1 0,0 1 0,0-1-1,0 1 1,0 0 0,0-1 0,0 1 0,0-1 0,0 1-1,0-1 1,0 1 0,-1 0 0,1-1 0,0 1-1,0 0 1,-1-1 0,1 1 0,-1-1 0,1 1-45,1 0 1,-1-1 0,0 1-1,0 0 1,0-1 0,0 1 0,0 0-1,0 0 1,0 0 0,1-1-1,-1 1 1,0 0 0,0 0 0,0-1-1,0 1 1,1 0 0,-1 0 0,0 0-1,0 0 1,1-1 0,-1 1-1,0 0 1,0 0 0,1 0 0,-1 0-1,0 0 1,0 0 0,1 0-1,-1 0 1,13-6 545,-9 5-468,7-4-24,1 1 1,-1 0-1,1 1 0,0 0 1,1 1-1,-1 0 1,0 1-1,1 1 0,18 1 1,-29-1-105,1 0 1,-1 0-1,0 1 1,1-1-1,-1 1 1,0 0-1,0-1 1,0 1-1,0 0 1,0 0-1,0 1 1,0-1 0,0 0-1,0 0 1,0 1-1,0 0 1,-1-1-1,1 1 1,-1 0-1,3 3 1,-3-3 18,0 1 1,0-1 0,0 0-1,-1 1 1,1-1 0,-1 1-1,0-1 1,1 1 0,-1-1 0,0 1-1,-1-1 1,1 1 0,0-1-1,-1 1 1,1-1 0,-1 1-1,0-1 1,0 0 0,-1 4-1,-9 14 131,-1 0-1,-27 35 1,14-21-233,-11 15 455,35-49-399,1 1 0,0-1 0,-1 1 0,1-1 0,0 1 0,0 0 0,-1-1 0,1 1 0,0-1-1,0 1 1,0 0 0,0-1 0,0 1 0,0-1 0,0 1 0,0 0 0,0-1 0,0 1 0,0 0 0,0-1-1,1 1 1,-1-1 0,0 1 0,0 0 0,1 0 0,0 0 3,1 1 0,-1 0 0,0-1 0,1 1 0,-1-1 0,1 0 0,-1 0 0,3 2 0,2 1-16,1-1 0,-1 0 0,1 0 0,6 2 0,1-1 34,2 0 2,0 1 0,18 8 0,-30-11 2,0 1 0,0-1 0,0 0-1,0 1 1,0 0 0,-1 0 0,1 0-1,-1 0 1,0 0 0,0 1 0,0 0-1,0-1 1,1 5 0,-3-6 4,-1-1 0,0 1-1,0-1 1,1 1 0,-1-1 0,0 1 0,-1-1-1,1 1 1,0-1 0,0 1 0,-1-1-1,1 1 1,0-1 0,-1 0 0,0 1 0,1-1-1,-1 0 1,0 1 0,0-1 0,1 0 0,-1 0-1,-2 2 1,0 2 76,-1-1-1,-1 1 1,1-1 0,-9 7-1,0-3-80,0 0 0,-1-1 0,0 0-1,-20 6 1,-60 14 5,69-21-168,-11 2-535,25-6-279,1 0 1,0 1-1,0 0 1,-16 8-1,14-3-653</inkml:trace>
</inkml:ink>
</file>

<file path=ppt/ink/ink3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3:59.0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647 0 7968,'-1'0'272,"0"0"0,1 0 0,-1 1 0,0-1-1,1 0 1,-1 0 0,0 0 0,0 1 0,1-1 0,-1 0 0,0 1 0,1-1 0,-1 0 0,1 1 0,-2 0 0,-11 19 1600,8-10-1109,-14 19 278,0-1 0,-26 29 0,-52 45 1087,27-29-1102,10-9-56,-77 88-108,119-129-840,0 2 0,2 0 0,1 1 0,-21 49 0,-2 24-225,14-33-3280,23-65 3102,1 1 0,-1-1-1,1 1 1,-1-1 0,1 1-1,-1 0 1,1-1 0,0 1 0,0 0-1,0-1 1,0 1 0,0 1-1,1-2 185,-1-1 0,0 1 0,1-1 0,-1 0 0,0 1 0,1-1 1,-1 0-1,1 0 0,-1 1 0,1-1 0,-1 0 0,1 0 0,-1 0 0,0 1 0,1-1 0,-1 0 0,1 0 0,-1 0 0,1 0 0,-1 0 0,1 0 0,-1 0 0,1 0 0,-1 0 0,1 0 0,-1 0 0,1 0 0,-1-1 0,1 1 1,-1 0-1,1 0 0,-1 0 0,1-1 0,-1 1 0,1-1 0,16-3-2603</inkml:trace>
</inkml:ink>
</file>

<file path=ppt/ink/ink3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3:59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11 7392,'0'0'124,"0"-1"1,1 1-1,-1 0 0,0 0 1,0 0-1,0 0 1,0-1-1,0 1 1,0 0-1,1 0 0,-1-1 1,0 1-1,0 0 1,0 0-1,0 0 1,0-1-1,0 1 0,0 0 1,0 0-1,0-1 1,0 1-1,0 0 0,0 0 1,0-1-1,0 1 1,0 0-1,0 0 1,0-1-1,-1 1 0,1 0 1,0 0-1,0 0 1,0-1-1,0 1 1,0 0-1,0 0 0,-1-1 1,-1 0 951,3 4 394,-1-2-1318,1 0 0,-1-1 0,0 1 0,0 0 1,0 0-1,0 0 0,1 0 0,-1 0 0,-1 0 0,1 0 0,0 0 0,0 0 0,0-1 0,0 1 0,-1 0 0,1 0 0,-1 1 0,-1 6 471,-1 10 185,-18 91 2027,-22 93-2039,12-46-878,29-149-134,-1-1 0,1 1 0,-1-1 0,0 1 0,-5 6 0,-2 6-2397,6-14 793,1-7-515,1 0 1456,-4-2-1297</inkml:trace>
</inkml:ink>
</file>

<file path=ppt/ink/ink3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3:59.8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400 0 7872,'-2'5'5900,"-5"6"-4465,3-6-498,-4 6-236,-1 1 1,-1-1 0,0-1-1,-1 0 1,-22 17 0,-68 37 642,34-23-643,35-18-54,0 2 1,-38 38-1,68-61-475,0-1 162,8 1 189,11 1-252,0 0 0,0-2 0,1 0 0,-1-1 0,24-3 0,-16 2-142,190-18-252,-195 17-276,16 0-1595,-12 7-2242,-14 2 2038</inkml:trace>
</inkml:ink>
</file>

<file path=ppt/ink/ink3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4:01.4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76 468 6560,'-6'-7'4291,"1"2"29,-9 9-2414,10-2-1763,0 1 0,0 0 0,1 0 0,-1 0 0,1 0 0,0 1 0,-1 0 0,1-1 0,1 1 0,-1 0 0,1 0 1,-4 8-1,3-8-57,3-2-42,-1-1 0,1 1-1,-1-1 1,1 1-1,0 0 1,0-1-1,0 1 1,0 0 0,0-1-1,0 1 1,0-1-1,0 1 1,0 0-1,1-1 1,-1 1 0,1-1-1,-1 1 1,1-1-1,0 1 1,0-1-1,-1 1 1,1-1 0,0 0-1,0 1 1,0-1-1,1 0 1,-1 0-1,0 0 1,3 2 0,-3-2 22,1 1 1,-1-1-1,1 0 1,0 0 0,-1 0-1,1 0 1,0 0 0,0-1-1,0 1 1,-1 0 0,1-1-1,0 1 1,0-1 0,0 0-1,0 0 1,0 0 0,0 0-1,0 0 1,0 0-1,0 0 1,0-1 0,0 1-1,0-1 1,0 1 0,0-1-1,0 0 1,1 0 0,0-1-55,0 0 1,0-1-1,0 1 1,0-1 0,-1 1-1,1-1 1,-1 0 0,1 1-1,-1-1 1,0-1-1,0 1 1,-1 0 0,1 0-1,-1-1 1,1 1-1,-1-1 1,0 1 0,0-1-1,-1 1 1,1-1-1,-1 0 1,0 1 0,0-1-1,0 0 1,0 1-1,0-1 1,-1 0 0,0 1-1,0-1 1,0 1-1,0-1 1,-3-5 0,3 6-89,-1 0 0,1 1 1,-1-1-1,0 0 0,0 1 1,1-1-1,-2 1 1,1 0-1,0 0 0,-3-2 1,5 4 59,0 0 1,0 0-1,0 0 1,1 0 0,-1 0-1,0-1 1,0 1 0,0 0-1,0 0 1,0 0-1,0 0 1,0 0 0,0 0-1,0 0 1,0 0-1,0 0 1,1 0 0,-1 0-1,0 0 1,0 0-1,0 0 1,0 0 0,0 0-1,0-1 1,0 1-1,0 0 1,0 0 0,0 0-1,0 0 1,0 0-1,0 0 1,0 0 0,0 0-1,0 0 1,0-1-1,0 1 1,0 0 0,0 0-1,0 0 1,0 0-1,0 0 1,0 0 0,0 0-1,0 0 1,0 0-1,0 0 1,0-1 0,0 1-1,0 0 1,0 0-1,0 0 1,-1 0 0,4 0 89,-1 0 1,0 0-1,0 0 0,0-1 1,0 1-1,0 0 1,0-1-1,2-1 1,2 1 92,2-1-5,-1 0-1,0-1 1,0 0 0,0 0-1,-1 0 1,1-1 0,7-6-1,40-35 468,-41 34-466,25-28-70,-1-1-1,-3-1 0,30-47 1,22-26-441,-85 113 320,0 0 0,0 0 1,0 0-1,0 0 1,0 0-1,0 1 1,0-1-1,0 0 1,0 0-1,0 1 0,0-1 1,2 0-1,-3 1 19,0 0-1,1 0 0,-1 0 0,0 0 0,0 0 1,1 0-1,-1 0 0,0 0 0,0 0 1,0 0-1,1 0 0,-1 0 0,0 1 1,0-1-1,0 0 0,1 0 0,-1 0 0,0 0 1,0 0-1,0 0 0,0 1 0,1-1 1,-1 0-1,0 0 0,0 0 0,0 0 1,0 1-1,0-1 0,0 0 0,1 1 0,0 13-198,-6 18 198,-1 1 0,-1-2 0,-1 1-1,-20 44 1,-63 123 407,47-108-391,-125 298 864,125-295 356,44-94-1195,0 1-1,0-1 0,0 1 0,0-1 1,0 1-1,0-1 0,-1 0 1,1 1-1,0-1 0,0 0 1,0 1-1,-1-1 0,1 1 1,0-1-1,-1 0 0,1 0 1,0 1-1,-1-1 0,1 0 1,0 0-1,-1 1 0,1-1 1,0 0-1,-1 0 0,0 1 0,4-18 708,4 1-796,0-1 1,1 1 0,1 0 0,1 1 0,0 0 0,0 0 0,2 1 0,0 1 0,1 0 0,0 0-1,0 1 1,2 1 0,-1 1 0,1 0 0,1 0 0,29-12 0,-38 20-284,-1 0 0,1 0 0,0 0 0,-1 1 0,1 0 0,0 1 0,0-1 0,0 2 0,-1-1 0,1 0 0,11 3-1,-13-1-278,-1-1 0,1 1-1,0 0 1,0 0-1,-1 0 1,1 1 0,-1 0-1,1 0 1,-1 0-1,0 0 1,-1 1-1,1-1 1,0 1 0,-1 0-1,0 0 1,4 6-1,14 30-3037</inkml:trace>
</inkml:ink>
</file>

<file path=ppt/ink/ink3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4:02.8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12 762 4064,'-3'1'453,"-4"2"115,7-3-541,0 0-1,0 0 1,0 0 0,0 0-1,0 0 1,0 0-1,0 0 1,0 0 0,-1 0-1,1 0 1,0 0 0,0 0-1,0 0 1,0 1-1,0-1 1,0 0 0,0 0-1,0 0 1,0 0-1,0 0 1,0 0 0,0 0-1,0 0 1,0 0-1,0 1 1,0-1 0,0 0-1,0 0 1,0 0 0,0 0-1,0 0 1,0 0-1,0 0 1,0 0 0,0 1-1,0-1 1,0 0-1,0 0 1,0 0 0,0 0-1,0 0 1,0 0 0,0 0-1,0 0 1,0 0-1,0 1 1,0-1 0,1 0-1,-1 0 1,1 0 212,0 0-1,1 1 1,-1-1 0,0 0-1,0 0 1,1 0 0,-1 0-1,0 0 1,1 0 0,-1-1 0,0 1-1,0 0 1,1-1 0,1 0-1,1 0 422,15-5 387,0 0-1,-1-1 1,27-14 0,49-33 302,-79 45-1179,22-16 72,-1-1 1,-1-2-1,57-58 0,75-114 208,-135 153 40,-31 44-459,-5 5-27,-5 7-7,-13 23 83,0 1 0,-21 47-1,21-39 45,10-17 15,0 1 0,2 0-1,-9 31 1,15-39 19,0 0 0,1 0 1,0 0-1,2 1 0,1 33 0,5-21 557,-4-29-687,-1 0-1,0-1 1,0 1 0,0 0 0,0 0 0,1 0 0,-1-1 0,0 1 0,1 0 0,-1-1 0,1 1 0,-1 0 0,1-1 0,-1 1 0,1 0 0,-1-1 0,1 1 0,0-1 0,-1 1 0,1-1 0,0 1 0,-1-1 0,1 0 0,0 1 0,0-1 0,-1 0 0,1 0 0,0 1 0,0-1-1,0 0 1,-1 0 0,2 0 0,4-2 90,0 0 0,0-1 0,0 0 0,0 0 0,-1-1 0,11-7 0,-4 2-26,168-110 94,-164 109-186,24-17-16,-17 6-2,0-1-1,-2-1 0,-1-1 1,0 0-1,17-32 0,-9 5 16,-2-1-1,25-74 0,-46 111-6,7-14-53,-2 2-60,13-44 0,-18 50-26,-4 17 124,-4 11 76,-29 110 116,4-14 162,9-51-74,-2-1 0,-2-1 0,-2-1 0,-58 84 0,32-51 99,33-53 60,76-76 770,-50 40-1275,0 1 0,1 0 1,0 1-1,0-1 0,0 2 1,1 0-1,18-7 0,-26 11 76,-1 0-1,0 0 0,0 1 0,1-1 1,-1 0-1,0 0 0,0 0 1,0 1-1,1-1 0,-1 1 0,0-1 1,0 1-1,0-1 0,0 1 1,0 0-1,0-1 0,0 1 1,0 0-1,0 0 0,0 0 0,-1 0 1,1 0-1,0 0 0,-1 0 1,1 0-1,1 2 0,3 6 97,-1 0-1,5 14 0,-1-5 157,-6-14-198,0 1 0,1-1 1,0 0-1,0 0 0,6 6 0,-8-8 6,0-1 0,1 0 0,-1 0-1,1 0 1,-1 0 0,1 0 0,-1 0-1,1 0 1,-1 0 0,1 0 0,0-1-1,-1 1 1,1-1 0,0 1 0,0-1-1,-1 0 1,1 0 0,0 1-1,3-2 1,1 0 17,-1-1 0,0 0 0,0 0 0,0 0 0,-1 0 0,1-1 1,0 0-1,-1 0 0,0 0 0,0-1 0,0 0 0,0 1 0,0-1 0,5-9 0,-4 6-75,0 0 0,-1-1 0,0 1 0,0-1 0,-1 0-1,0 0 1,0 0 0,-1 0 0,1-9 0,-2 13 44,-1 2-103,1 0 1,-1-1-1,0 1 0,0 0 1,0-1-1,0 1 1,-1-3-1,1 5 55,0 0-1,0-1 0,0 1 1,-1-1-1,1 1 1,0 0-1,-1-1 1,1 1-1,0 0 0,-1-1 1,1 1-1,0 0 1,-1 0-1,1-1 1,-1 1-1,1 0 0,0 0 1,-1 0-1,1-1 1,-1 1-1,1 0 1,-1 0-1,1 0 0,-1 0 1,1 0-1,0 0 1,-1 0-1,1 0 1,-1 0-1,1 0 0,-1 0 1,1 0-1,-1 0 1,1 1-1,-1-1 1,1 0-1,0 0 0,-1 0 1,1 1-1,-1-1 1,1 0-1,-2 1 24,0 0 0,0 0 0,1 0-1,-1 0 1,0 1 0,1-1 0,-1 0 0,1 1 0,-1-1-1,1 1 1,0-1 0,0 1 0,0 0 0,0-1-1,0 1 1,0 0 0,0 0 0,0 0 0,1 0 0,-1 0-1,1-1 1,-1 1 0,1 0 0,0 0 0,0 0-1,0 0 1,0 3 0,0-2 8,0 1-1,1 0 1,0 0 0,-1 0-1,1 0 1,0-1 0,1 1-1,-1-1 1,1 1 0,-1-1-1,1 1 1,0-1 0,0 0 0,4 4-1,1 1-217,1-1-1,0 0 1,19 12-1,-19-15-1595,0 1 0,15 5 0,-10-7-110</inkml:trace>
</inkml:ink>
</file>

<file path=ppt/ink/ink3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4:03.1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0 160 9376,'0'-8'4256,"77"-17"-3680,-36 10 224,-1 6-544,28-14-96,-1 3-96,36-13-352,1 6 160</inkml:trace>
</inkml:ink>
</file>

<file path=ppt/ink/ink3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4:05.3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1 861 3648,'1'-4'6924,"5"-3"-3738,13-12-2248,-8 9 408,19-17-547,2 2 1,63-41-1,35-27-402,-108 73-350,0-2 0,-2 0 0,0-1 0,-2-1 0,23-39 0,-2-10 516,52-137 0,-83 192-399,-2 0-1,0 0 1,-1 0 0,0-1 0,-2 0 0,2-21-1,-5 40-161,0 0-1,0 0 0,0 0 0,0 0 1,0 0-1,0-1 0,0 1 0,0 0 1,0 0-1,0 0 0,0 0 0,0 0 1,0 0-1,0 0 0,0 0 1,0 0-1,0 0 0,0-1 0,0 1 1,-1 0-1,1 0 0,0 0 0,0 0 1,0 0-1,0 0 0,0 0 0,0 0 1,0 0-1,0 0 0,0 0 0,0 0 1,0 0-1,0-1 0,0 1 0,0 0 1,-1 0-1,1 0 0,0 0 0,0 0 1,0 0-1,0 0 0,0 0 1,0 0-1,0 0 0,0 0 0,0 0 1,0 0-1,-1 0 0,1 0 0,0 0 1,0 0-1,0 0 0,0 0 0,0 0 1,0 0-1,0 1 0,-7 4 29,-8 13-23,13-15-4,-7 8 20,1 0-1,1 1 1,0 0-1,-7 18 1,-16 53 302,12-30-96,-82 213 443,98-260-660,-17 56 150,17-57-130,1 0 0,0 1 1,1-1-1,-1 1 0,1-1 0,0 0 0,0 1 1,1-1-1,1 7 0,-1-10 25,0 0 0,0 1 0,0-1 1,1 0-1,-1 0 0,1 0 0,-1 0 0,1 0 0,0-1 0,0 1 1,0-1-1,0 1 0,0-1 0,0 1 0,0-1 0,1 0 1,-1 0-1,0 0 0,1 0 0,-1-1 0,1 1 0,2 0 0,2 0 34,0 0-1,-1 0 0,1-1 1,0 1-1,0-2 1,0 1-1,7-2 0,-2-1-76,-1 0 0,1-1 0,-1 0 0,0-1 0,-1 0 0,1-1 0,16-12 0,-22 10-226,-5 8 209,0 0-1,0 0 1,0 0-1,0 0 0,0 0 1,1 0-1,-1 0 0,0 0 1,0 0-1,0 0 0,0 0 1,0 0-1,0 0 1,0 0-1,0 0 0,0 0 1,0 0-1,0 0 0,0 0 1,0 0-1,1 1-2,-1-1 0,0 1 0,1 0 0,-1-1-1,1 1 1,-1-1 0,0 1 0,1-1 0,0 1 0,-1-1-1,1 1 1,-1-1 0,2 1 0,-1 0 7,1 1 19,-1 0 0,0 0 0,0 0 0,0 1 0,0-1 1,0 0-1,0 1 0,0-1 0,-1 0 0,0 1 0,1 2 0,3 11 80,-2-10-47,8 20 280,-10-25-313,1 0 1,-1-1 0,1 1-1,-1 0 1,1 0-1,0 0 1,-1-1-1,1 1 1,0 0 0,0-1-1,-1 1 1,1 0-1,0-1 1,0 1-1,0-1 1,0 1-1,0-1 1,0 0 0,-1 1-1,1-1 1,0 0-1,2 1 1,1-2 73,1 0 0,0 0 0,-1 0 0,0-1 0,1 0 0,-1 0 0,0 0 0,0 0 0,0 0 0,0-1 0,4-3 0,9-5 4,11-5-101,0 2-1,50-17 1,-74 30 3,31-9-100,-33 9 88,1 0-1,0 1 1,-1 0 0,1-1 0,0 1-1,0 0 1,-1 1 0,1-1 0,0 0-1,2 2 1,-4-2 20,0 0 0,0 1-1,0-1 1,0 1 0,-1-1 0,1 1 0,0 0-1,0-1 1,-1 1 0,1 0 0,0 0-1,-1-1 1,1 1 0,-1 0 0,1 0-1,-1 0 1,1 0 0,-1 0 0,0 0-1,1 0 1,-1-1 0,0 1 0,0 0 0,0 0-1,0 0 1,0 0 0,0 0 0,0 0-1,0 0 1,0 0 0,0 0 0,0 0-1,0 0 1,-1 0 0,1 0 0,-1 0-1,0 2 1,-1 2 20,-1 1-1,0-1 0,0 1 1,-5 6-1,-5 6 144,-17 33-1,30-51-164,-1 0 0,1 0 0,0 0 0,0 0-1,0 1 1,0-1 0,-1 0 0,1 0 0,0 0-1,0 1 1,0-1 0,0 0 0,0 0 0,0 0-1,0 1 1,0-1 0,0 0 0,0 0 0,0 0-1,0 1 1,-1-1 0,1 0 0,1 0 0,-1 0-1,0 1 1,0-1 0,0 0 0,0 0 0,0 1-1,0-1 1,0 0 0,0 0 0,0 0 0,0 1-1,0-1 1,0 0 0,1 0 0,-1 0 0,0 1-1,5-2-22,-5 1 42,31-20 172,2-2-249,2 1 0,0 2 1,55-21-1,-90 40 50,30-8-168,-28 7 154,-1 1 0,0-1 0,0 1-1,1 0 1,-1 0 0,0 0 0,1 0 0,-1 0-1,0 0 1,0 0 0,1 0 0,-1 0-1,0 1 1,0-1 0,1 0 0,-1 1 0,0-1-1,0 1 1,0 0 0,2 0 0,-2 0 12,-1 0-1,0 0 1,1 0 0,-1 0-1,0 1 1,0-1 0,1 0 0,-1 0-1,0 0 1,0 0 0,0 0-1,0 0 1,0 0 0,-1 0 0,1 0-1,0 0 1,0 0 0,-1 2-1,-10 20 22,8-17-54,0 2 69,-1-1 0,1 1 0,-2-1 0,-8 11 0,17-19 169,6-3-188,0 0 0,11-7 0,-17 8-52,0 1 0,0-1 0,0 1 0,0 0 0,1 0 0,-1 0 0,1 0 0,0 1-1,-1 0 1,1 0 0,6 0 0,-10 1 25,0 0 0,0 1 0,0-1 0,0 0 0,-1 1 0,1-1 0,0 1 0,0 0 0,-1-1 0,1 1 0,0 0 0,0-1 0,-1 1 0,1 0 0,-1 0-1,1-1 1,-1 1 0,1 0 0,-1 0 0,1 1 0,10 25 186,-6-14-140,-4-12-15,0 1-1,0-1 0,0 1 0,0-1 0,0 1 0,0-1 0,0 0 0,0 1 0,1-1 0,-1 0 0,0 0 0,1 0 0,-1 0 1,1 0-1,-1-1 0,1 1 0,-1 0 0,1-1 0,-1 1 0,1-1 0,0 1 0,-1-1 0,1 0 0,0 0 0,0 1 1,-1-1-1,1 0 0,0-1 0,-1 1 0,1 0 0,0-1 0,-1 1 0,1 0 0,1-2 0,7-2 3,0 0-1,0-1 1,0 0-1,12-10 1,0 2 56,-9 6-43,67-40 23,-68 40-54,-1-1-1,0-1 1,-1 0 0,15-16 0,-24 24-11,0 0-1,0 0 1,0 0 0,0 0 0,-1 0-1,1 0 1,0-1 0,0 1 0,-1 0-1,1-1 1,-1 1 0,1 0 0,-1-1-1,0 1 1,1-3 0,-1 4-1,-1-1 1,1 1-1,0 0 1,0-1-1,0 1 1,0 0-1,0 0 1,-1-1-1,1 1 1,0 0-1,0-1 1,-1 1-1,1 0 1,0 0-1,0 0 0,-1-1 1,1 1-1,0 0 1,0 0-1,-1 0 1,1 0-1,0-1 1,-1 1-1,-14-1-180,7 2 181,1 1-1,-1 0 1,1 0 0,-1 0 0,1 1 0,0 0-1,0 1 1,0-1 0,-9 8 0,11-8 71,0 1 0,0 0 0,0 0 0,0 1 0,1 0-1,0 0 1,0 0 0,0 0 0,0 0 0,1 1 0,-5 10 0,8-14-61,-1-1 1,1 1-1,-1 0 0,1-1 1,0 1-1,0 0 0,0-1 1,0 1-1,0 0 0,1 0 1,-1-1-1,0 1 0,1-1 0,-1 1 1,1 0-1,0-1 0,-1 1 1,1-1-1,0 1 0,0-1 1,0 0-1,0 1 0,0-1 0,0 0 1,0 0-1,1 1 0,-1-1 1,0 0-1,1 0 0,2 1 1,2 2-176,1-1 0,0 0 0,0 0 0,0 0 0,10 2 0,-5-2-965,-1 0 0,14 0 0,7-4-5088,-17 1 3621</inkml:trace>
</inkml:ink>
</file>

<file path=ppt/ink/ink3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4:05.7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1220 301 7808,'-23'-12'3520,"18"12"-3040,5-5-416,10 5-128,-2-8-1312,2 5 768,-6-6-3424,6 6 2240</inkml:trace>
  <inkml:trace contextRef="#ctx0" brushRef="#br0" timeOffset="1">29 125 9568,'-28'-12'4320,"41"7"-3776,15 2 864,7-2-896,52-7 479,2 1-543,46-9-192,-5 3-160,27 2-928,-12 4 448,-10 2-4351,-19 4 2623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4:36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1004 1984,'0'0'14,"-1"0"-1,1 0 1,0 0 0,0 0-1,0 0 1,0 0 0,0 0 0,0-1-1,0 1 1,0 0 0,0 0-1,0 0 1,0 0 0,1 0-1,-1 0 1,0 0 0,0 0 0,0 0-1,0 0 1,0 0 0,0 0-1,0 0 1,0 0 0,0-1 0,0 1-1,0 0 1,0 0 0,0 0-1,0 0 1,0 0 0,0 0-1,0 0 1,0 0 0,0 0 0,0 0-1,1 0 1,-1 0 0,0 0-1,0 0 1,0 0 0,0 0-1,0 0 1,0 0 0,0 0 0,0 0-1,0 0 1,0 0 0,0 0-1,0 0 1,0 0 0,1 0 0,-1 0-1,0 0 1,0 0 0,0 0-1,0 0 1,0 0 0,0 0-1,0 0-7,0 0 0,0 1-1,0-1 1,0 0-1,0 0 1,0 0-1,0 0 1,1 0-1,-1 0 1,0 0-1,0 0 1,0 0 0,0 0-1,0 0 1,0 0-1,0 0 1,0 0-1,0 0 1,0 0-1,0 0 1,0 0 0,0 0-1,1 0 1,-1 0-1,0 0 1,0 0-1,0 0 1,0 0-1,0 0 1,0 0-1,0-1 1,0 1 0,0 0-1,0 0 1,0 0-1,0 0 1,0 0-1,0 0 1,0 0-1,0 0 1,0 0 0,1-1 1053,17 1 3346,-3 3-3898,-14-3 5,11-4-64,-8 2-403,1 0-1,0 1 1,0-1 0,0 1-1,0 1 1,0-1 0,0 0-1,0 1 1,1 0 0,-1 1-1,5 0 1,31-1 64,50-16 339,29-4-5,-20 15-262,-65 5-199,0-2 1,37-7-1,5-9 186,-45 9-106,-1 2 0,1 2 0,54-3 0,210-5-286,-52-8 352,-183 16-152,39-1 187,45 0-211,1 0 69,38-8 377,2 0-375,-106 13 4,153 6 202,-54 2-8,-28-2-52,212 11-244,109 8 6,-207-12 303,354-20-223,-553 4 7,570-20 183,-248 12 28,-7 0 16,-96 4-186,91 15-16,-159-11 46,-86-2-24,-97 6-59,309-16 266,129-5 312,-325 18-582,317-5-60,-333 7 93,109-3 74,403-4 67,-396 11-121,-74-1-14,354-3-37,-196-2-104,-66-4 249,-67 0-101,648 1 171,-249-2-395,-109 3 160,-432 5 61,483-7 118,-237 1-234,16-1 152,-24 0 40,73-2-60,-138 1 5,24-1 134,6-3-112,213-15 112,-295 17-174,34-3 103,427-41 239,-280 11-201,-208 23-36,375-64-40,210-41-71,-692 119-8,398-55 9,-237 34-53,152-15 260,-52 8-18,382-27 248,-670 60-469,897-37-36,-740 37-31,696 17 316,-599-2-326,283 25 58,-444-26-99,214 25 189,10 10 153,-275-38-204,64 1 0,58-6 73,-77-3-38,344-13-129,242-1 312,-526 12-70,61 7 686,-223-7-310,-2-2-519,0 0 0,0 0 0,0 0 0,-1 0-1,1 0 1,-1 1 0,1-1 0,-1 0 0,0 1 0,0-1 0,1 1-1,-1 0 1,0 0 0,-4-2 0,-38-18 103,-1 2 1,-55-15-1,68 27-100,-36-4 0,12 2 120,-47-12 103,30 9 165,57 5-478,15 6 56,-1 0 0,0 0 0,1 0 0,-1 1 0,0-1 0,1 0 0,-1 1 0,0 0 0,0-1 0,0 1 0,-2 0 0,22 11-394,20 5 322,-25-10 72,0-1 1,28 8-1,248 31 780,-253-40-766,48 11 1,-71-11 230,-9-3-203,1 0 1,-1 0 0,0 0 0,7 4 0,-10-4 491,-2 0-408,-1 1-1,1-1 1,-1 0-1,0 1 1,1-1 0,-1 0-1,0 0 1,0 0-1,-3 1 1,3-1-11,-17 8 238,-25 8 0,-15 6-464,39-12-793,0 1-1,1 0 0,-29 24 0,-45 51-6075,59-53 4274,-15 10-3165</inkml:trace>
</inkml:ink>
</file>

<file path=ppt/ink/ink3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4:08.2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288 18 3488,'2'0'308,"-1"-1"1,0 1 0,1-1-1,-1 1 1,1-1-1,-1 1 1,0-1-1,0 0 1,1 0-1,1-1 1,11-6 3913,-13 8-3952,0-1 0,-1 1 0,1 0 0,-1 0 0,1 0 0,0 0 0,-1 0 0,1 0 0,-1 0 0,1 0 1,0 0-1,-1 0 0,1 0 0,-1 0 0,1 0 0,-1 1 0,1-1 0,0 0 0,0 1 0,-1-1 54,0 1-1,1 0 0,-1 0 1,0 0-1,0 0 1,0 0-1,0 0 0,0 0 1,0-1-1,0 1 0,0 0 1,0 0-1,0 0 1,0 0-1,-1 1 0,-2 11-29,-1 0-1,0 0 0,-1-1 1,0 0-1,-1 0 1,0 0-1,-1-1 0,0 0 1,-1 0-1,0 0 0,-1-1 1,-19 16-1,7-8-489,-1 0-1,0-2 1,-1-1-1,-1-1 0,-29 13 1,16-12-1740,8-3 549</inkml:trace>
</inkml:ink>
</file>

<file path=ppt/ink/ink3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4:12.3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12 146 2720,'-1'-3'309,"0"2"-118,1 0 1,-1-1-1,1 1 0,0 0 0,-1 0 0,1-1 1,0 1-1,0 0 0,0 0 0,0-1 0,0 1 1,0 0-1,0-1 0,0 1 0,1 0 0,-1 0 1,0-1-1,1 1 0,0-1 0,0-12 5894,-1 18-5743,5 59 1812,4 94-424,3 148 1116,-11-303-2729,-1 0 0,0 0-1,-1 0 1,1-1 0,0 1 0,0 0 0,-1 0-1,1 0 1,-1-1 0,0 3 0,-3-4 901,-2-8-622,2-1-314,1 1 1,0-1-1,1 1 0,0-1 1,-2-17-1,0-47 180,4 40-218,-2-277-96,3 163 872,-1 146-817,0 1 0,0-1 0,-1 0 0,1 1 1,0-1-1,0 1 0,0-1 0,1 1 1,-1-1-1,0 1 0,0-1 0,0 1 0,0-1 1,0 1-1,1-1 0,-1 1 0,0-1 0,0 1 1,1-1-1,-1 1 0,0 0 0,1-1 0,-1 1 1,0-1-1,1 1 0,0-1 0,0 1 2,-1 0 0,1 0 0,0 0 0,-1 0 0,1 0 0,0 1 0,-1-1 0,1 0-1,0 0 1,-1 0 0,1 1 0,0-1 0,-1 0 0,1 1 0,-1-1 0,1 0 0,0 1-1,4 3 22,-1 0 0,0 0-1,7 8 1,-1 3-4,0 2-1,-1-1 1,0 1-1,-2 0 1,0 1-1,5 20 1,10 22 94,11 31-15,19 41 134,-30-83-93,27 53 409,-45-94-447,0 1 1,0-1 0,-1 1-1,3 10 1,-4-11 1,7 7 1441,-8-16-1493,-1 0 0,0 0 1,1 0-1,-1-1 0,0 1 0,1 0 1,-1 0-1,1 0 0,0 0 1,1-2-1,-1 1-21,1-1 1,-1 1 0,0 0-1,0-1 1,0 1 0,0 0-1,0-1 1,0 1-1,0-4 1,16-127 195,-5 26-141,8-52-138,20-6-942,-35 149-17,3-11-1367,-6 6-6713</inkml:trace>
</inkml:ink>
</file>

<file path=ppt/ink/ink3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4:12.6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51 6464,'-1'0'98,"-15"-16"9302,19 15-8963,1 1 0,-1-1 0,1 0 0,-1 0-1,1-1 1,-1 1 0,5-4 0,18-5 404,-15 7-766,-4 0-417,0 1-1,0 1 0,0-1 0,0 1 1,0 1-1,0-1 0,13 1 0,-19 1-65,0-1 0,0 0-1,0 1 1,0-1 0,0 0-1,0 1 1,0-1 0,0 1-1,0 0 1,0-1-1,0 1 1,-1 0 0,2 1-1,6 5-2161</inkml:trace>
</inkml:ink>
</file>

<file path=ppt/ink/ink3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4:13.0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37 6464,'-3'-26'2090,"4"16"123,2 10 507,5 10-719,-4 0-1424,0 0 1,-1 0 0,0 0 0,-1 1-1,2 19 1,-1 55 492,-3-65-727,-5 224 1055,5-225-1501,-1 0 1,-1 0-1,0 0 1,-7 27 0,-3 11-4911,11-45 3237</inkml:trace>
</inkml:ink>
</file>

<file path=ppt/ink/ink3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4:13.4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14 263 7296,'-11'-50'2368,"10"49"-2275,1-1-1,-1 1 1,1-1 0,0 0 0,0 1-1,0-1 1,0 0 0,0 1 0,0-3 0,1-7-102,5-34 2001,-6 40-1627,2 0 0,-1 0-1,1 0 1,-1 0 0,2 0-1,-1 0 1,4-6 0,0 3-53,1 1 1,-1-1-1,2 1 1,-1 1-1,1-1 1,0 1-1,0 1 1,1-1-1,-1 1 1,1 1-1,0 0 1,1 0-1,-1 0 1,1 1-1,-1 1 1,1 0-1,0 0 1,0 1-1,11 0 1,-6 0-103,0 2 1,0 0 0,0 0 0,-1 2 0,1 0 0,0 0 0,-1 1 0,0 1 0,0 0 0,0 1 0,-1 1 0,15 10 0,-23-15-127,-1 1 1,0 0 0,0 0-1,0 1 1,-1-1 0,1 1-1,-1 0 1,0 0 0,0 0-1,0 0 1,-1 1 0,1-1-1,-1 1 1,0-1 0,-1 1 0,1 0-1,-1 0 1,0-1 0,0 1-1,0 0 1,0 0 0,-1 0-1,0 0 1,0 1 0,-1-1-1,1 0 1,-1 0 0,0-1-1,0 1 1,-1 0 0,0 0-1,-3 7 1,-3 2-203,-1-1 0,0 0-1,-1 0 1,-1-1 0,0 0-1,0-1 1,-1 0 0,-1-1-1,1 0 1,-21 10 0,19-12-1740,-23 9 1,-13-1-6310,28-8 4631</inkml:trace>
</inkml:ink>
</file>

<file path=ppt/ink/ink3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4:16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143 617 4064,'0'0'219,"1"0"1,-1 0-1,1 0 0,-1 0 1,1 0-1,0-1 0,-1 1 1,1 0-1,-1 0 0,1 0 0,-1-1 1,0 1-1,1 0 0,-1-1 1,1 1-1,-1 0 0,1-1 1,-1 1-1,0 0 0,1-1 1,-1 1-1,0-1 0,1 1 1,-1-1-1,0 1 0,0-1 1,2-7 6545,-13 15-2329,-19 15-3602,-37 46-105,61-60-680,0-1 1,1 1-1,-1 0 0,2 0 1,-1 0-1,1 1 0,1-1 1,-4 11-1,7-19-32,0 1 1,0 0-1,-1 0 0,1-1 0,0 1 1,0 0-1,0-1 0,0 1 1,0 0-1,0 0 0,0-1 1,0 1-1,0 0 0,0 0 0,1-1 1,-1 1-1,0 0 0,0-1 1,1 1-1,-1 0 0,1 0 28,0 0 0,0-1 0,0 1 0,0-1 0,1 1 0,-1-1 0,0 1 0,0-1 0,0 0 0,0 0 0,0 0 0,0 1 0,1-1 0,-1 0 0,2-1 0,3 1-21,-1-1 1,0 0 0,0-1-1,1 1 1,-1-1 0,0 0 0,0-1-1,0 1 1,6-5 0,6-2-118,-7 3 76,1-1-1,-2 0 1,19-16-1,-16 13-43,18-13 0,-25 19 39,6-3-334,-11 7 355,1 0-1,-1 0 1,0 1-1,1-1 0,-1 0 1,0 0-1,0 0 1,1 0-1,-1 0 1,0 1-1,0-1 0,1 0 1,-1 0-1,0 1 1,0-1-1,0 0 0,1 0 1,-1 1-1,0-1 1,0 0-1,0 0 1,0 1-1,1-1 0,-1 0 1,0 1-1,0-1 1,0 0-1,0 1 1,0-1-1,0 0 0,0 1 1,0-1-1,0 0 1,0 0-1,0 1 0,0-1 1,0 0-1,0 1 1,-1-1-1,1 1 1,0 5 48,0 1 1,0 0-1,1-1 1,0 1 0,0 0-1,0-1 1,1 1 0,0-1-1,0 0 1,1 1-1,0-1 1,0 0 0,6 8-1,-8-13-12,0 0 0,0 0 0,0 0 0,0 0 0,0 0 0,0-1 0,0 1 0,1 0 0,-1-1 0,0 1 0,0 0 0,1-1 0,-1 0 0,0 1 0,1-1 0,-1 0 0,1 0 0,-1 1 0,0-1 0,1 0 0,-1-1 0,1 1 1,-1 0-1,0 0 0,1 0 0,-1-1 0,0 1 0,3-2 0,0 1 19,-1-1 1,1 0 0,0 0 0,-1-1 0,0 1 0,1-1 0,-1 1 0,5-6 0,-1-1-85,0 0 1,-1 0 0,7-12 0,-10 16-15,-1 0-1,1 0 0,-1 0 1,-1-1-1,1 1 1,-1-1-1,0 1 1,1-12-1,-2-18-771,0 35 818,1-1 0,-1 1 0,0 0-1,1 0 1,-1-1 0,0 1 0,1 0-1,-1 0 1,0 0 0,1 0 0,-1-1 0,1 1-1,-1 0 1,0 0 0,1 0 0,-1 0-1,1 0 1,-1 0 0,1 0 0,-1 0 0,0 0-1,1 0 1,-1 0 0,1 0 0,-1 0-1,0 1 1,1-1 0,-1 0 0,1 0 0,-1 1-1,2-1 8,17 2-1,0-1-1,29-2 1,-8-1 87,12 1 77,0-4 0,0-1 0,73-19 0,-111 20-228,-10 4-312,-4 9 159,-1 1 282,-1-1-59,-1 0 1,0 0-1,0 0 1,0-1-1,-1 1 1,-7 11-1,6-10-18,-1 0 0,2 1-1,-1-1 1,-3 14 0,8-22 15,-1 0 1,1 0-1,0 1 1,-1-1 0,1 0-1,0 1 1,0-1-1,0 0 1,0 1 0,0-1-1,0 0 1,0 1-1,1-1 1,-1 0 0,0 1-1,1 0 1,0 0 11,1-1 0,-1 0 0,0 0 0,1 0 0,-1 0 1,0 0-1,1 0 0,-1-1 0,1 1 0,-1 0 0,1-1 0,0 1 0,-1-1 0,3 1 1,1 0 6,1-1 0,-1 1 0,0-1 0,1 0 0,-1-1 0,0 1 0,1-1 0,9-3 0,16-1 190,-30 5-231,-1 0 0,1 0 0,-1 0 0,1 0 0,-1 0 0,1 0 0,-1 0 0,1-1 0,0 1 1,-1 0-1,1 0 0,-1-1 0,1 1 0,-1 0 0,0-1 0,1 1 0,0-1 0,4-2-5,-4 3 10,0 0 1,-1 0-1,1 0 1,0 0-1,-1-1 1,1 1 0,0 0-1,-1 0 1,1-1-1,-1 1 1,1 0-1,0-1 1,-1 1-1,2-1 1,-2 1 5,0 0 1,0 0 0,0 0-1,0 0 1,0 0 0,0 0-1,0 0 1,0 0-1,0 0 1,0 0 0,0 0-1,0 0 1,0 0 0,0 0-1,0 0 1,0 1 0,0-1-1,0 0 1,0 0-1,0 0 1,0 0 0,0 0-1,0 0 1,0 0 0,0 0-1,0 0 1,0 0 0,0 0-1,0 0 1,1 0-1,-1 0 1,0 0 0,0 0-1,0 0 1,0 0 0,0 0-1,0 0 1,0 0 0,0 0-1,0 0 1,0 0-1,0 0 1,0 0 0,0 0-1,0 0 1,0 0 0,0 0-1,0 0 1,0-1 0,0 1-1,0 0 1,0 0-1,1 0 1,-1 0 0,0 0-1,0 0 1,0 0 0,0 0-1,0 0 1,0 0 0,0 0-1,3-2-7,0 0 0,1-1 0,-1 0 0,0 1 0,3-5 0,32-36 634,10-14-524,84-135-193,0-1-609,-117 173 631,15-21-82,51-88 0,-72 107-55,4-5-289,-13 27 487,0 0 0,0 0 0,0 0-1,0 0 1,0 0 0,1-1 0,-1 1 0,0 0-1,0 0 1,0 0 0,0 0 0,0 0-1,0 0 1,0 0 0,0 0 0,0 0 0,0 0-1,1-1 1,-1 1 0,0 0 0,0 0 0,0 0-1,0 0 1,0 0 0,0 0 0,0 0 0,0-1-1,0 1 1,0 0 0,0 0 0,0 0-1,0 0 1,0 0 0,0 0 0,0 0 0,0-1-1,0 1 1,0 0 0,0 0 0,0 0 0,0 0-1,0 0 1,0 0 0,-1 0 0,1-1-1,0 1 1,0 0 0,0 0 0,0 0 0,0 0-1,0 0 1,0 0 0,0 0 0,0 0 0,0 0-1,-1 0 1,1 0 0,0-1 0,0 1-1,0 0 1,0 0 0,0 0 0,0 0 0,-1 0-1,-6 4-205,-6 8 214,0 0 0,1 1 0,-19 26 0,-25 48 149,21-21-6,2 2 0,4 0 0,-23 79 0,25-75 63,17-48-108,1 2 0,0-1 0,-4 29 0,12-51-66,1 1 0,0-1 0,0 0 0,0 1 0,0-1 0,0 1 0,1-1 0,1 6 0,-2-8-19,1 0 0,-1 0 0,0 0 0,1 0-1,-1 0 1,1 0 0,0 0 0,-1 0 0,1 0 0,0 0-1,0-1 1,-1 1 0,1 0 0,0 0 0,0-1 0,0 1-1,0 0 1,0-1 0,0 1 0,0-1 0,0 0 0,0 1 0,0-1-1,1 0 1,-1 1 0,0-1 0,0 0 0,2 0 0,9-1 78,0-1 0,0 0 1,0 0-1,0-2 1,0 1-1,16-8 0,-7 2 3,-6 3-81,-1 0 1,0-1-1,0-1 0,0-1 1,-1 0-1,-1 0 0,0-1 1,0-1-1,-1 0 0,0 0 1,0-2-1,11-17 1,18-34-263,-4-1 0,-2-1 0,50-141 0,-75 181 124,19-61 130,-27 85-56,-1 0 0,1-1-1,-1 1 1,1-1 0,-1 1-1,0-1 1,0 1-1,-1-5 1,1 7 42,0-1 1,0 1-1,0 0 0,0 0 0,0-1 1,0 1-1,-1 0 0,1 0 0,0 0 1,0-1-1,0 1 0,0 0 0,0 0 0,-1 0 1,1 0-1,0-1 0,0 1 0,0 0 1,0 0-1,-1 0 0,1 0 0,0 0 1,0 0-1,0-1 0,-1 1 0,1 0 1,0 0-1,0 0 0,-1 0 0,1 0 0,0 0 1,-1 0-1,0 0-2,0 1 1,0-1 0,0 1-1,1-1 1,-1 1-1,0-1 1,0 1-1,0-1 1,0 1 0,1 0-1,-1 0 1,-1 1-1,-10 12 40,0 1 0,2 1 0,-1 0 1,2 0-1,0 1 0,1 0 0,1 0 0,-9 34 0,0 14 75,-8 75-1,20-112-120,-10 109-585,4-22-6723,3-83 2828,2-4 1494</inkml:trace>
</inkml:ink>
</file>

<file path=ppt/ink/ink3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4:16.4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25 8960,'-23'-24'4608,"28"24"-6560,3 8 1440,11 0-3648,4 9 2336</inkml:trace>
</inkml:ink>
</file>

<file path=ppt/ink/ink3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4:17.4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257 29 8224,'0'-28'4469,"-3"39"-505,-9 15-2226,-3 9-875,-75 245 1841,-20 86-475,83-312-1039,37-64-761,16-20 0,8-18-387,20-25-403,-47 64 269,0 1 1,1 0-1,0 1 0,1 0 1,17-12-1,-23 18 77,0-1 1,0 1-1,0-1 0,0 1 1,1 0-1,-1 0 1,0 0-1,1 1 0,-1-1 1,1 1-1,-1 0 1,1 0-1,-1 0 0,1 0 1,5 2-1,-7-2 10,1 1 0,-1 0 0,1 0 0,-1 0-1,0 0 1,0 1 0,0-1 0,0 1 0,0-1 0,0 1 0,0 0-1,0-1 1,0 1 0,-1 0 0,1 0 0,-1 0 0,0 1 0,1-1-1,-1 0 1,0 0 0,0 1 0,0 2 0,0-1 43,0-1-1,0 1 1,-1-1 0,1 1-1,-1 0 1,0-1 0,0 1-1,-1 0 1,1-1 0,-1 1-1,1 0 1,-1-1 0,0 1-1,-1-1 1,1 1 0,-1-1-1,1 0 1,-1 0 0,-3 4-1,-3 4 133,-1-1 0,0 1 0,-19 14 0,21-18-136,-6 3 6,1-1 1,-2 0 0,1-2-1,-1 1 1,0-1 0,-1-1-1,-19 6 1,31-12-56,1 1 0,0-1 0,0 0 1,0 0-1,-1 0 0,1 0 0,0 0 0,0 0 1,-1 0-1,1-1 0,0 1 0,0-1 0,0 0 0,0 0 1,0 1-1,0-1 0,-3-3 0,-3 3-202,6 0-85,5-5-107,-3 6 408,1 0 0,0-1 0,0 1 1,0 0-1,0 0 0,0-1 0,0 1 0,0 0 0,0 0 0,0 0 0,0 0 0,0 0 0,0 0 0,0 1 0,0-1 0,1 0 0,8 1 1,37-3 269,53-10 0,-37 3 89,-9 1-196,0-2 0,94-32 0,-136 38-176,0-1 0,-1 0 1,19-11-1,-26 13 36,0 1 0,0-1 0,-1 0 0,1-1 0,-1 1-1,1-1 1,-1 0 0,0 1 0,0-2 0,-1 1 0,5-8 0,-6 8-71,1-1 1,-1 1 0,0-1 0,0 1 0,-1-1-1,1 1 1,-1-1 0,0 1 0,0-1 0,-1 0-1,1 1 1,-1-1 0,0 1 0,0-1 0,-1 1-1,1 0 1,-4-7 0,4 9 13,0 0-1,-1-1 1,1 1 0,-1 0-1,1 0 1,-1 0 0,0 0-1,1 0 1,-1 1 0,0-1-1,0 0 1,0 1 0,-1 0-1,1-1 1,0 1 0,-1 0-1,1 0 1,0 0 0,-1 0 0,1 1-1,-1-1 1,1 1 0,-1-1-1,0 1 1,1 0 0,-1 0-1,1 0 1,-1 0 0,1 1-1,-5 0 1,2 0 66,1 1 1,0-1-1,0 1 0,-1 0 1,1 0-1,1 0 1,-1 0-1,0 1 0,0 0 1,1-1-1,-1 1 1,1 1-1,0-1 0,0 0 1,0 1-1,1-1 1,-1 1-1,1 0 0,0 0 1,0 0-1,0 0 1,0 1-1,1-1 0,0 0 1,0 1-1,0-1 1,0 1-1,1-1 0,-1 1 1,1-1-1,1 1 0,-1-1 1,0 1-1,1-1 1,0 1-1,0-1 0,0 0 1,1 1-1,0-1 1,0 0-1,0 0 0,0 0 1,4 6-1,1-2 69,0-1-1,1 0 1,0 0 0,0 0-1,0-1 1,1 0-1,15 8 1,-4-4-69,0-2 1,35 12-1,-47-18-291,0-1 1,0 1-1,0-1 0,0 0 1,9-1-1,22-3-4875,-18 2 2697</inkml:trace>
</inkml:ink>
</file>

<file path=ppt/ink/ink3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4:19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0 361 4384,'9'-1'7793,"36"-5"-4184,-34 3-3365,-1-1-1,0 0 0,0-1 1,0 0-1,-1-1 1,1 0-1,-1 0 0,-1-1 1,1 0-1,-1 0 0,-1-1 1,1 0-1,-1 0 1,0-1-1,-1 0 0,0 0 1,-1-1-1,0 1 1,0-1-1,-1-1 0,3-10 1,5-14 7,11-36 150,-22 64-312,1-1 0,-1 0 0,0 0 0,-1 0-1,0 1 1,-1-17 0,-2 19-115,-1 9-17,-2 12 1,6-14 52,-5 13 85,2 0 0,-2 19-1,1-11-15,0 11 297,0 48 0,4-78-314,0 0 1,0 0 0,1 0 0,-1-1-1,1 1 1,0 0 0,0 0-1,0 0 1,0-1 0,1 1 0,0 0-1,3 4 1,-4-6-28,1 0 0,-1-1 0,1 1 0,0-1 0,-1 0 0,1 0 0,0 1 0,0-1 0,0 0 0,0 0 0,0-1 0,0 1 0,0 0 0,0-1 0,0 1 0,1-1 0,-1 0 0,0 0 0,0 0 0,0 0 0,1 0 0,-1 0 0,0 0 0,4-2 0,41-9 160,84-33 1,-69 21-176,-11 2 19,-39 15-36,1 0 0,1 1-1,-1 1 1,23-5 0,-35 9-14,1 0 0,-1-1 1,0 1-1,0 0 0,1 0 0,-1 1 0,0-1 0,0 0 0,1 0 0,-1 1 0,0-1 0,0 0 0,0 1 1,1 0-1,-1-1 0,0 1 0,0-1 0,0 1 0,0 0 0,0 0 0,1 1 0,0 0 19,-1 0-1,0 0 1,0 0-1,0 0 1,0 0-1,0 1 1,0-1-1,0 0 1,-1 0-1,1 5 1,0-1 34,-1 0-1,0-1 1,0 1 0,0 0 0,-1-1 0,1 1-1,-2 0 1,-2 9 0,-14 29 577,18-44-618,0 0 0,0 0 1,0 0-1,0 0 1,0 0-1,0 0 0,0 1 1,0-1-1,0 0 1,0 0-1,0 0 1,0 0-1,0 0 0,0 0 1,0 1-1,0-1 1,0 0-1,0 0 1,0 0-1,0 0 0,0 0 1,0 0-1,0 0 1,0 1-1,0-1 0,0 0 1,0 0-1,0 0 1,1 0-1,-1 0 1,0 0-1,0 0 0,0 0 1,0 0-1,0 0 1,0 1-1,0-1 0,0 0 1,1 0-1,-1 0 1,0 0-1,0 0 1,0 0-1,0 0 0,0 0 1,0 0-1,0 0 1,1 0-1,-1 0 1,0 0-1,0 0 0,0 0 1,0 0-1,0 0 1,0 0-1,0 0 0,1 0 1,-1 0-1,0 0 1,0-1-1,0 1 1,0 0-1,15-5 114,17-15 150,12-20-79,-30 26-215,1 1 1,27-20 0,-40 32 23,-1 0-1,0 0 0,0 1 1,1-1-1,-1 0 0,0 1 1,1-1-1,-1 1 1,1-1-1,-1 1 0,1 0 1,-1 0-1,1-1 0,-1 1 1,1 0-1,-1 0 1,1 1-1,-1-1 0,1 0 1,1 1-1,-2 0 16,1-1-1,-1 1 1,0 0-1,0 0 1,1 0 0,-1 1-1,0-1 1,0 0-1,0 0 1,0 0-1,0 1 1,0-1 0,-1 1-1,1-1 1,0 1-1,-1-1 1,1 1 0,0 2-1,6 18 36,-4-13-132,0-1 1,-1 1-1,1 0 1,-2 0-1,2 15 1,-1-14-1614,1-3-3704</inkml:trace>
</inkml:ink>
</file>

<file path=ppt/ink/ink3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4:19.8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25 9376,'-49'-16'4256,"32"12"-3680,12-1-480,5 10-160,13-5-1376,10 4 800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2:56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 7296,'-3'3'4498,"0"8"-1636,3-7-2429,-1-1 0,0 1 1,0-1-1,0 0 0,0 1 1,0-1-1,-1 0 1,-3 6-1,-18 25 808,2-7-441,6-8-577,0 1-1,1 1 1,-12 24-1,16-20-770,-12 41-1,9-25-4839,3-21-1529,9-13 4112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5:27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61 4576,'-4'-8'1499,"0"-4"2372,4 11-3703,0 1 0,0-1-1,0 1 1,-1 0-1,1-1 1,0 1 0,0 0-1,0-1 1,-1 1-1,1 0 1,0-1-1,0 1 1,-1 0 0,1-1-1,0 1 1,-1 0-1,1 0 1,0-1 0,-1 1-1,1 0 1,-1 0-1,1 0 1,0 0 0,-1-1-1,1 1 1,-1 0-1,1 0 1,0 0 0,-1 0-1,0 0 1,-17-1 3859,15 2-2882,8 19-644,0-1-118,0 0-1,4 30 0,-2-13-73,3 29 26,2 13 114,-5-42-216,-5-21-47,1-1-1,8 26 1,-10-37-170,0 0 0,0-1 0,-1 1 0,1 0 0,-1 0 0,1 0 0,-1 4 970,-1-11-516,-4-10-357,0 0 0,1 0 0,-3-26 0,-2-45-91,8 63-59,1-1-1,0 1 0,6-33 0,-5 46 71,1-1-1,0 1 0,1 0 0,0 0 0,1 0 0,0 1 0,0-1 0,1 1 1,0 0-1,10-14 0,-10 18 11,0 0 0,-1 0 1,2 0-1,-1 1 0,0-1 0,1 1 0,-1 0 1,1 1-1,0 0 0,0-1 0,0 2 1,0-1-1,7 0 0,10-1 123,0 1 1,27 1-1,-46 1-145,8 0 35,0 0-1,0 1 1,0 0 0,0 1-1,0 0 1,20 7-1,2 2 54,7 3-1584,-38-13 721,0 1 1,0-1 0,0 1-1,0 0 1,0 0 0,0 1 0,0-1-1,-1 0 1,1 1 0,1 3-1,10 19-2765</inkml:trace>
</inkml:ink>
</file>

<file path=ppt/ink/ink3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4:22.4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1015 6240,'-8'-4'1419,"7"1"510,14 0 1622,-2 1-2845,6-4-170,0 0-1,-1-1 1,0-1 0,-1 0 0,30-21-1,-32 21-384,11-10 114,-1 0 1,-1-1-1,0-2 0,-1 0 1,-2-1-1,34-49 0,83-165 734,-128 221-948,85-174 599,-67 131 128,30-106 0,-53 153-691,-1 7-59,-1-1 1,1 0-1,-1 1 1,0-1-1,-1 0 1,1 0-1,-1 0 1,0 1-1,0-1 0,0 0 1,-2-6-1,2 11-30,0 0 0,0-1 0,0 1 0,0 0-1,0 0 1,-1 0 0,1-1 0,0 1 0,0 0 0,0 0 0,0 0-1,-1-1 1,1 1 0,0 0 0,0 0 0,0 0 0,-1 0-1,1 0 1,0-1 0,0 1 0,0 0 0,-1 0 0,1 0-1,0 0 1,0 0 0,-1 0 0,1 0 0,0 0 0,0 0-1,-1 0 1,1 0 0,0 0 0,0 0 0,-1 0 0,1 0-1,0 0 1,0 0 0,0 0 0,-1 0 0,1 1 0,0-1 0,0 0-1,-1 0 1,1 0 0,-8 8-55,-3 8 103,0 0 1,1 1 0,1 1 0,-7 19 0,5-11-68,-30 66 304,-48 169-1,49-95 10,30-117-43,-3 69 0,12-112-177,1-1 1,0 0 0,1 1 0,-1-1 0,1 0 0,0 1 0,2 5 0,-2-9-43,-1-1 0,1 0 0,-1 0 1,1 1-1,0-1 0,-1 0 1,1 0-1,0 0 0,0 0 0,0 0 1,0 0-1,0 0 0,0 0 0,0 0 1,0-1-1,0 1 0,1 0 1,-1-1-1,0 1 0,0-1 0,1 1 1,-1-1-1,0 1 0,1-1 0,-1 0 1,0 0-1,1 0 0,-1 0 1,0 0-1,1 0 0,-1 0 0,0 0 1,1 0-1,1-1 0,2-1 18,1 0 1,-1 0-1,1 0 0,-1-1 0,0 0 0,0 0 0,0 0 0,-1-1 1,1 1-1,-1-1 0,4-5 0,8-8-35,18-25 0,-31 37-19,24-31-105,75-105-66,-100 138 162,-1 0 0,0 0 0,1 0 0,-1 0 1,0 0-1,-1 0 0,1 0 0,0-1 1,-1 1-1,0 0 0,0 0 0,0-5 1,1 10-324,7 4 273,-2 0 0,1 1 0,6 9 0,-10-11 52,-1-1 0,-1 1 0,1-1 0,-1 1 0,0 0 0,0 0-1,0 0 1,0 7 0,-4 39 83,0-8-32,6 24 10,-3-65-39,0 1 0,0-1 0,0 0 0,0 0 0,1 1 0,-1-1 0,1 0 0,0 0 0,-1 0 0,1 1 0,0-1 0,0 0 0,1 0 0,-1-1 0,0 1 0,0 0 0,1 0 0,0 0 0,1 1 0,0-1 28,0 0 0,0 0 0,0-1 1,0 1-1,1-1 0,-1 0 0,0 0 0,1 0 0,-1 0 0,1 0 0,4 0 0,2-1 68,0 0-1,0-1 1,0 1-1,0-2 1,0 0-1,-1 0 0,18-6 1,-11 1-90,0-1 0,-1 0 0,1-1 0,-2-1 0,1-1 1,-1 0-1,-1 0 0,0-1 0,-1-1 0,0 0 0,14-22 0,-19 25-124,10-14-336,-25 72 39,-2-10 397,2-4 112,-5 36 1,12-65-84,1 0 0,0 1 0,0-1 1,1 0-1,0 1 0,1 6 1,-1-10 26,-1 1 0,1-1 0,0 1 0,0-1 0,0 1 0,0-1 0,1 0 0,-1 0 0,1 0 0,-1 1 0,1-1 0,0-1 0,0 1 0,3 3 1,-4-5-19,1 1 0,0-1 1,0 1-1,-1-1 0,1 1 1,0-1-1,0 0 1,0 0-1,-1 0 0,1 0 1,0 0-1,0 0 1,0-1-1,0 1 0,-1 0 1,1-1-1,0 0 0,-1 1 1,4-2-1,-1 0 7,1-1 0,-1 1-1,0-1 1,1 0 0,-1 0-1,4-4 1,42-52-35,-25 29-365,-25 30 359,0 0 1,0 0-1,0 0 0,0 0 0,0 0 1,0 0-1,0 0 0,0 0 1,0 0-1,0 0 0,0 0 0,0 0 1,0 0-1,0 0 0,0 0 0,0 0 1,0 0-1,0 1 0,0-1 0,0 0 1,0 0-1,1 0 0,-1 0 1,0 0-1,0 0 0,0 0 0,0 0 1,0 0-1,0 0 0,0 0 0,0 0 1,0 0-1,0 0 0,0 0 0,0 0 1,0 0-1,0 0 0,0 0 1,0 0-1,0 0 0,0 0 0,1 0 1,-1 0-1,0 0 0,0 0 0,0 0 1,0 0-1,0 0 0,0 0 0,0 0 1,0 0-1,0 0 0,0 0 1,0 0-1,0 0 0,0 0 0,0 0 1,0 0-1,0 0 0,0 0 0,1 0 1,-1 0-1,0 0 0,-1 9-164,-6 17 23,-18 26 101,-18 44 20,-80 236 574,121-324-482,2-8-48,0 1-1,0 0 1,0-1 0,0 1 0,0 0 0,0-1 0,0 1 0,0-1 0,-1 1 0,1 0 0,0-1 0,-1 1 0,1-1 0,0 1-1,-1 0 1,1-1 0,0 1 0,-1-1 0,1 1 0,-1-1 0,1 0 0,-2 2 0,3-8 205,91-251-257,-46 143-116,44-88-149,-75 172 230,21-29 0,-26 46 13,-1 0 0,2 0 0,0 1 0,16-14 0,-25 25 41,-1 0-1,0 0 1,0 0-1,1 0 1,-1 0-1,0 0 1,1 0-1,-1 1 1,1-1 0,-1 1-1,1-1 1,-1 1-1,1-1 1,0 1-1,-1 0 1,1 0-1,-1 0 1,1 0-1,0 0 1,-1 0-1,1 0 1,1 1 0,-2-1 9,0 1 1,0 0 0,0 0-1,0 0 1,0 0 0,0 0-1,0 0 1,0 0 0,-1 0-1,1 0 1,0 0 0,-1 0-1,1 0 1,-1 1 0,1-1 0,-1 0-1,1 0 1,-1 1 0,0-1-1,0 0 1,0 0 0,0 1-1,0-1 1,0 0 0,0 1-1,0-1 1,-1 2 0,-1 15 91,-1 0-1,-1-1 1,-11 33 0,11-41-83,0 1 1,-1-1 0,-1 0 0,1 0 0,-1 0 0,-1-1 0,1 0 0,-1 0 0,-1-1 0,0 0 0,0 0 0,-12 8 0,7-7-156,9-4 21,-1-1 0,0 1 0,1-1 0,-1 0 0,-1-1 0,1 1 0,0-1 0,-1 0 0,1 0 0,-1-1 1,1 0-1,-7 1 0,12-2 118,0 0 0,0 0 0,-1 1 0,1-1 1,0 0-1,0 0 0,0 0 0,0 1 1,0-1-1,0 0 0,0 0 0,0 0 1,0 0-1,0 1 0,0-1 0,0 0 0,0 0 1,0 0-1,0 0 0,0 1 0,1-1 1,-1 0-1,0 0 0,0 0 0,0 0 1,0 1-1,0-1 0,0 0 0,0 0 0,0 0 1,1 0-1,-1 0 0,0 0 0,0 1 1,0-1-1,0 0 0,1 0 0,-1 0 1,0 0-1,0 0 0,0 0 0,7 7 21,-2-5 29,-1 1-1,1-1 0,0 0 0,0-1 1,-1 1-1,1-1 0,0 0 0,9 0 1,43-1 227,-43 0-194,25-2 335,61-12 0,-79 10-352,0-1 0,-1-1 0,1-1 1,28-15-1,-36 15-46,0-2 0,0 1 0,-1-2 0,-1 0 0,1 0 0,-2-1 0,1 0 1,11-18-1,7-13-113,26-55 1,-30 53-5,92-168-483,-99 181 508,-2-1 1,-2 0 0,0-1 0,14-59 0,-27 86 61,0 4 4,0 0 0,0 0-1,-1-1 1,1 1 0,-1-1-1,1 1 1,-1 0-1,0-1 1,0 1 0,0-1-1,0 1 1,-1-1-1,1 1 1,-1 0 0,1-1-1,-1 1 1,-2-5 0,3 7 12,-1 0 0,1-1 0,0 1 0,-1-1 0,1 1 0,-1 0 0,1 0 0,-1-1 0,1 1 0,-1 0 0,1 0 0,-1-1 0,1 1 0,-1 0 0,1 0 0,-1 0 0,1 0 0,-1 0 0,1 0 0,-1 0 0,1 0 0,-1 0 0,1 0 0,-1 0 0,1 0 0,-1 0 0,1 0 0,-1 1 0,1-1 0,-2 0 0,-12 9-65,13-8 61,-4 4 13,-1 1 0,1-1-1,0 1 1,0 0 0,1 0 0,-6 10 0,-19 43 120,17-33-117,-2 6 48,2 0-1,1 1 1,-12 60-1,-1 102 197,22-168-25,2 0 0,0 0 0,2-1 0,10 52 1,-10-71-113,0-1 0,0 0 1,0 0-1,1 0 0,3 6 0,-5-11-94,-1 0 0,1 0-1,-1 0 1,1 0 0,-1 0-1,1 0 1,0-1 0,-1 1-1,1 0 1,0 0 0,0-1-1,0 1 1,-1 0 0,1-1-1,0 1 1,0-1 0,0 1-1,0-1 1,0 1 0,0-1-1,0 0 1,0 0 0,0 1-1,0-1 1,0 0 0,0 0-1,0 0 1,1 0 0,-1 0-1,0 0 1,0 0 0,0-1-1,0 1 1,0 0 0,0-1-1,0 1 1,0 0 0,1-2-1,4-2-43,-1 0-1,0-1 0,0 0 1,0 0-1,-1 0 0,1 0 0,-1-1 1,0 0-1,-1 0 0,0 0 0,0 0 1,4-12-1,-1 0-182,0-1-1,-2 1 1,3-29 0,-7 47 207,1-27-263,-5 17 116,4 9 143,0 1-1,-1 0 1,1 0 0,0 0 0,-1 0-1,1-1 1,0 1 0,-1 0-1,1 0 1,0 0 0,-1 0 0,1 0-1,0 0 1,-1 0 0,1 0 0,0 0-1,-1 0 1,1 0 0,0 0 0,-1 0-1,1 0 1,0 0 0,-1 1-1,1-1 1,0 0 0,-1 0 0,1 0-1,0 0 1,-1 1 0,1-1 0,-2 2 0,0-1 0,1 1 1,-1 0-1,1 0 1,-1 0-1,1 0 1,0 0-1,0 0 1,0 0-1,0 0 0,-1 4 1,-7 26-11,8-28 42,0 1 0,0 0 0,1 0 0,0 0 0,0 0 0,0 0 0,0 0 0,1 0 0,0-1 0,0 1 0,0 0 0,1 0 0,-1-1 0,5 9 1,-3-9 3,-1-1 0,1 1 1,0-1-1,0 0 0,0 0 1,0 0-1,0 0 1,1 0-1,-1-1 0,1 1 1,0-1-1,0 0 0,-1 0 1,1-1-1,1 1 0,7 1 1,-1-1 53,1 0 0,-1-1 0,1 0 0,0-1 1,-1 0-1,1-1 0,-1 0 0,13-3 0,-8 0-25,-1 0 0,1-1 0,-1-1 0,0-1-1,14-8 1,-14 6-24,-1 0-1,-1-2 1,0 1-1,0-1 1,18-22-1,44-68 128,-64 86-144,26-39-15,-3-2 0,-3-1 0,33-80 0,-59 125-26,0-1 1,0 1 0,-2-1-1,1 0 1,1-24 0,-5 37 20,0 0 0,1 0-1,-1 0 1,0-1 0,0 1 0,0 0 0,0 0 0,0 0-1,0 0 1,0 0 0,0 0 0,0 0 0,0 0 0,0 0 0,-1-1-1,1 1 1,0 0 0,0 0 0,0 0 0,0 0 0,0 0 0,0 0-1,0 0 1,0 0 0,0 0 0,0 0 0,0 0 0,0 0 0,0 0-1,0-1 1,0 1 0,0 0 0,0 0 0,-1 0 0,1 0 0,0 0-1,0 0 1,0 0 0,0 0 0,0 0 0,0 0 0,0 0 0,0 0-1,0 0 1,0 0 0,-1 0 0,1 0 0,0 0 0,0 0 0,0 0-1,0 0 1,0 0 0,0 0 0,0 0 0,0 0 0,-1 0 0,-5 6-40,-8 11-13,0 8 52,2 0 1,0 1-1,2 0 1,1 1-1,-10 49 1,-12 144 79,24-138-186,-2 26-757,-2-39-2834,10-67 3331,1 1 0,-1-1-1,1 1 1,-1-1 0,0 1-1,0-1 1,0 0-1,0 1 1,-1-1 0,1 0-1,-1 0 1,1 0 0,-1 0-1,0 0 1,1 0 0,-1-1-1,0 1 1,0 0 0,0-1-1,-1 0 1,1 1-1,0-1 1,0 0 0,-1 0-1,1 0 1,-1-1 0,1 1-1,-4 0 1,2 0-34,0-1 0,0 0-1,0 0 1,1-1 0,-1 1 0,0-1-1,0 0 1,1 0 0,-1 0 0,0 0 0,-4-3-1,-1-2 204,0 0 0,1 0 0,0-1 0,0 0 0,0-1 0,1 0 0,0 0 0,0 0 0,-8-16 0,1 0 1671,1 0 1,-14-43-1,23 56-870,0 1 0,2-1 0,-1-1 0,1 1-1,1 0 1,0-14 0,1 19-429,0 1 0,1-1 0,0 0 0,1 0 0,-1 0 0,1 1 0,0-1 0,1 1 0,-1 0 0,1-1 0,0 1 0,0 0 0,1 1 0,-1-1 0,1 1 0,0-1 0,0 1 0,7-5 0,7-4-77,0 0 1,2 1-1,26-13 1,-34 18-122,9-3-703,30-11 0,-1 8-4445,-27 12 2736</inkml:trace>
</inkml:ink>
</file>

<file path=ppt/ink/ink3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4:22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 10464,'0'-3'4736,"18"-6"-4096,0 6-928,0 6 32,9-3-256,0 4 320</inkml:trace>
</inkml:ink>
</file>

<file path=ppt/ink/ink3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4:23.1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9 10048,'-48'-8'4544,"38"8"-3936,23 0 288,6 0-608,36 3 1151,3 6-799,50-4-288,3 3-224,42-5-992,-4 6 480,39-6-3775,-17 2 2271</inkml:trace>
</inkml:ink>
</file>

<file path=ppt/ink/ink3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4:25.2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1193 3232,'-2'-4'8102,"5"-4"-3616,10-12-2022,0 0-1383,8-28-191,-3-1 0,25-100 0,-29 92-623,2 1 0,26-56 1,-32 90-239,18-28 1,-22 41 32,0 0 0,1 0 0,0 1 0,0 0 1,15-12-1,-21 19-53,0 0 0,1 0 0,-1 1 0,0-1 1,1 0-1,-1 0 0,0 1 0,1-1 0,-1 0 0,1 1 1,-1 0-1,0-1 0,1 1 0,0 0 0,-1 0 0,1 0 1,-1 0-1,1 0 0,-1 0 0,1 0 0,1 1 1,-2-1-4,0 1 1,0 0 0,0 0 0,0 0 0,0 0 0,0 0 0,0 0 0,0 0 0,0 0 0,0 0 0,0 0 0,-1 1-1,1-1 1,0 0 0,-1 0 0,1 1 0,-1-1 0,0 0 0,1 1 0,-1-1 0,0 1 0,0-1 0,0 3 0,1 22 60,-2 1 0,-1 0 0,-9 48 0,2-22-21,4-19 12,-2-1-1,-13 43 1,13-58 3,0 1 1,-1-1 0,-1-1 0,-1 1 0,-15 21 0,21-34-3,-1 0 0,1 0 0,-1-1 0,0 1 0,0-1 0,0 0 0,-9 5 0,13-9-55,0 1 0,0 0 0,0-1 0,-1 1 0,1 0 0,0-1 1,0 1-1,-1-1 0,1 0 0,0 0 0,-1 1 0,1-1 0,0 0 0,-1 0 0,1 0 1,0 0-1,-1 0 0,1 0 0,0-1 0,-1 1 0,1 0 0,0-1 0,0 1 0,-1-1 1,1 1-1,0-1 0,0 0 0,0 0 0,0 1 0,0-1 0,-1 0 0,2 0 0,-1 0 0,0 0 1,0 0-1,0 0 0,0 0 0,1 0 0,-1-1 0,0-1 0,-2-3-90,0-1-1,1-1 0,0 1 1,1 0-1,0 0 0,0-1 1,0-12-1,3 11-225,2 9-33,10 10-139,-7-3 521,1-2-12,0-1 0,0 1 0,0-1 0,1-1 0,0 1 0,-1-2 0,14 4 0,-4-3 100,-1 0 1,35 0-1,-24-3 50,0-2 0,0-1 0,0 0-1,53-16 1,-65 14-143,-1 0-1,0-2 1,0 0-1,-1 0 1,0-2 0,0 0-1,0 0 1,-2-1-1,1-1 1,11-12-1,69-91 222,-37 42-202,69-94-6,-105 137-28,-3-2 0,0 0 0,23-63-1,-24 44-64,13-59 1,-26 90-16,0 0 1,-1 0-1,-1 0 0,-1-1 1,0 1-1,-6-32 1,6 47 39,-1 0 0,0 0 0,-1 0 1,1-1-1,-1 2 0,1-1 0,-5-6 0,5 8 18,0 1 1,0 0-1,1 0 0,-1 0 0,0 0 0,0 1 0,-1-1 0,1 0 0,0 0 0,0 1 1,0-1-1,-1 0 0,1 1 0,0-1 0,0 1 0,-1 0 0,1-1 0,0 1 0,-1 0 0,1 0 1,-1 0-1,1 0 0,0 0 0,-1 0 0,1 0 0,-2 1 0,0 0-1,0 0 0,0 0-1,0 0 1,0 0 0,0 1 0,0 0-1,0-1 1,0 1 0,1 0 0,-1 0-1,-3 4 1,-1 2-8,1 0 0,-10 14 0,-6 16 32,2 0 0,-27 79 1,33-81 33,-16 46 53,3 2 0,4 1 1,-18 133-1,36-184-55,-8 99-7,12-115 29,1 0-1,1 1 1,1-1-1,1 0 1,5 21 0,-7-34 6,1 1 0,0-1-1,0 1 1,1-1 0,0 0 0,5 9 0,-7-12-46,1-1 0,-1 1-1,1 0 1,0-1 0,-1 1-1,1-1 1,0 0 0,0 1-1,0-1 1,0 0-1,0 0 1,0 0 0,0 0-1,1-1 1,-1 1 0,0-1-1,0 1 1,1-1 0,3 1-1,9-3 18,-1 0-1,1 0 1,-1-2-1,1 1 1,21-10-1,-14 5-61,20-6-22,-1-3 1,-1-1 0,0-1-1,-1-3 1,-1-1 0,60-49 0,-76 54 25,0-1-74,0 0-1,-1-2 0,-1 0 1,22-29-1,-40 43-123,-8 6-44,-14 10 21,-122 81 313,71-45 106,55-35-141,-121 80 440,103-65-319,-57 53 1,87-73-146,-1-1 1,1 1-1,0 0 1,1 0-1,-4 6 1,7-10-12,-1 0 0,1-1 0,0 1 1,-1 0-1,1 0 0,0-1 0,0 1 0,0 0 0,-1 0 1,1-1-1,0 1 0,0 0 0,0 0 0,0 0 1,0-1-1,1 1 0,-1 0 0,0 0 0,1 1 0,-1-1 7,1-1 0,0 1 0,0 0 0,-1-1 0,1 1 0,0-1-1,0 1 1,0-1 0,0 1 0,0-1 0,0 0 0,0 1 0,0-1 0,0 0-1,0 0 1,0 0 0,0 0 0,-1 0 0,1 0 0,0 0 0,2 0-1,7-1 36,0 0 0,1 0-1,-1-1 1,18-6-1,40-18-172,-44 14 6,1-1 0,39-30 0,1 0-432,-65 51-85,-12 23 420,10-26 233,-1 1 1,1-1-1,0 1 1,1-1-1,-2 7 1,3-9-23,0-1 1,0 0 0,0 1 0,0-1 0,0 0 0,1 0 0,-1 1 0,1-1-1,0 0 1,0 0 0,-1 0 0,1 0 0,0 0 0,1 0 0,-1 0-1,0 0 1,3 2 0,-1 0 20,0-1 0,0-1 0,1 1-1,0 0 1,0-1 0,-1 0 0,1 0-1,0 0 1,1 0 0,-1-1 0,0 1 0,0-1-1,9 1 1,-3-1 38,0 0-1,0 0 1,1-1 0,-1 0-1,11-3 1,-13 2-39,1-2 1,-1 1 0,0-1-1,0-1 1,0 1 0,0-1-1,-1-1 1,15-9 0,-12 6-17,0-1 1,0 0 0,-1-1 0,0 0 0,10-15 0,63-104 191,19-29-374,69-98 32,-146 214 48,-2-2 0,-1-1 0,-3 0 0,15-58 0,-33 102 87,1 1 0,-1-1 1,0 0-1,1 0 0,-1 0 1,0 0-1,0 0 0,0 0 1,0 0-1,0 0 0,0 0 1,0 0-1,0 0 0,0 0 1,0 0-1,0 0 0,-1 0 1,1 0-1,-1-2 0,0 3 0,1 0 0,-1 0 0,1 0 0,-1 0 0,1 0 0,-1 0 0,0 1 1,1-1-1,-1 0 0,1 0 0,-1 0 0,1 0 0,-1 1 0,0-1 0,1 0 0,-1 0 0,1 1 0,0-1 0,-1 0 0,1 1 0,-1-1 0,1 1 0,-1 0 0,-7 6-50,0 1 0,-9 13 0,-120 169 33,125-170 50,0 0 0,2 1 0,1 0 0,0 1 0,2 0 0,-5 23 0,1 10 151,-6 73-1,15-102-149,1 0 0,2 0 0,0 0 0,2 0 1,0 0-1,9 29 0,-11-50 12,0-1 0,1 1 0,0 0 0,0-1 0,0 1 0,1-1 0,-1 0 0,1 0 0,0 0 0,0 0 0,1 0 0,-1 0 0,1-1 0,7 6 0,-6-6-9,0 0 1,1-1-1,-1 1 1,1-1-1,-1 0 0,1 0 1,0-1-1,0 0 1,0 0-1,0 0 0,6-1 1,0 0 4,-1-1-1,1 0 1,0-1 0,-1 0 0,1-1 0,-1 0 0,0-1-1,0-1 1,0 1 0,-1-2 0,0 1 0,10-8-1,-10 5-26,0 0 0,-1-1 0,0 0 0,-1 0 0,0-1 0,0 0 0,7-14 0,-6 9-45,-1-1 0,-1-1-1,0 1 1,6-27-1,-11 38-61,-1-1-1,0 1 1,-1-1 0,0 0-1,0 1 1,0-9-1,0 13 90,0 0 0,0 0-1,0 0 1,-1 1 0,1-1-1,0 0 1,0 0 0,0 0-1,-1 0 1,1 0 0,0 1-1,-1-1 1,1 0 0,-1 0 0,1 1-1,-1-1 1,1 0 0,-1 1-1,1-1 1,-1 0 0,0 1-1,0-1 1,1 1 0,-1-1-1,0 1 1,0-1 0,1 1-1,-1 0 1,0-1 0,0 1-1,0 0 1,0 0 0,1-1-1,-1 1 1,0 0 0,0 0-1,0 0 1,0 0 0,0 0-1,0 0 1,1 0 0,-1 1-1,0-1 1,0 0 0,0 0-1,0 1 1,0 0 0,-6 2 25,1 0 1,0 0-1,0 1 1,0 0-1,1 0 1,-1 1-1,1 0 0,0-1 1,-4 7-1,1-1 38,0 1-1,0 0 0,-10 21 1,15-25-13,0 0-1,0 0 1,1 0 0,0 0 0,0 0 0,1 0-1,0 1 1,-1 8 0,2-12-26,0-1 0,1 1 0,-1 0 1,1-1-1,0 1 0,-1 0 0,2-1 0,-1 1 0,0-1 0,1 0 0,-1 1 1,1-1-1,0 0 0,0 0 0,0 0 0,1 0 0,-1 0 0,4 2 0,2 2-13,1 0 0,0-1-1,0 0 1,1-1 0,-1 0-1,1 0 1,13 4 0,-16-7-461,0 0 0,0-1 0,0 0 0,0 0 0,0 0 0,0-1 0,0 1 0,0-2 0,0 1 0,0-1 1,0 0-1,8-3 0,-12 2-66,0 1 0,0-1 1,0 1-1,0-1 0,0 0 0,-1 0 1,1 0-1,-1-1 0,0 1 1,1-1-1,-1 1 0,0-1 0,-1 0 1,1 0-1,0 0 0,-1 0 1,1 0-1,-1 0 0,0 0 1,1-5-1,0-2-544,0-1 0,0 1 0,-1-1 0,0 1 0,-2-13 0,-6-30-1435</inkml:trace>
</inkml:ink>
</file>

<file path=ppt/ink/ink3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4:25.6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16 10624,'-10'-4'3936,"15"8"-3040,14 4-256,-1-5 1471,17-3-1279,28 0 704,42 0-864,1 0-544,-1 0-96,-16 0-640,-7-3 352,-11-5-2016,-13 4 1280,-18-1-2975,-12 2 2239,-11 0-3904,-25 6 960</inkml:trace>
</inkml:ink>
</file>

<file path=ppt/ink/ink3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4:26.0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15 10048,'-50'-6'3712,"55"-3"-2880,18 18-224,4-6 1279,12 5-1151,20-4 768,30-4-864,48 5-160,5-5-288,-10 0-1120,-11 0 512,0 0-4351,-4 0 2623</inkml:trace>
</inkml:ink>
</file>

<file path=ppt/ink/ink3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4:27.0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32 3808,'0'-1'85,"0"0"0,0 0 0,0 1 0,0-1-1,0 0 1,0 0 0,0 0 0,1 0 0,-1 0 0,0 0 0,1 0 0,-1 0 0,1 0 0,-1 0 0,1 0 0,-1 1 0,1-1-1,0 0 1,-1 0 0,1 1 0,0-1 0,1-1 0,9-9 2586,-9 12-2230,0-1 1,0 1-1,0 0 1,0-1-1,0 1 1,-1 0-1,1 0 0,2 2 1,2 3 146,1 0 99,0 0 1,1 0 0,10 6 0,3 1 141,-2-3-347,-1 1-1,0 1 1,-1 1-1,21 20 1,-17-11-96,-1 1 1,21 33-1,29 56 608,-36-55-625,-6-12 106,-3 1 0,-1 1-1,-3 1 1,29 96 0,-35-80 58,13 101 1,-25-131-370,-1 0 0,-2 0 0,-2 0 0,-10 65 1,7-79-134,-1-1 0,0 0 1,-1 0-1,-2-1 1,0 0-1,-1 0 0,-14 20 1,-96 106-763,84-104 128,-55 65-1060,-61 69-4866,68-89-2121</inkml:trace>
</inkml:ink>
</file>

<file path=ppt/ink/ink3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4:37.2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50 312 3072,'-11'-13'10015,"7"3"-3286,4 4-7287,4 0 698,1 0 1,-1 1-1,1-1 0,0 1 1,0 0-1,0 0 0,1 1 1,-1-1-1,9-4 0,-3 2 9,81-63 792,58-40-522,-146 108-412,9-7 29,21-10 0,-31 18-41,0-1 1,1 1-1,-1 0 0,1 0 0,-1 0 0,1 0 0,-1 0 0,1 1 0,-1-1 1,1 1-1,0 0 0,6 1 0,-8 0 14,0 0 0,1 0-1,-1 0 1,0 0 0,0 1 0,0-1 0,0 1 0,0-1-1,0 1 1,0 0 0,0-1 0,-1 1 0,1 0-1,-1 0 1,1 1 0,-1-1 0,0 0 0,0 0-1,0 0 1,0 1 0,1 4 0,1 4 108,0 0 0,-1 0-1,0 16 1,-1-5 80,-2 0-1,-1-1 1,-1 0 0,0 1-1,-2-1 1,-8 26-1,8-33-126,0-1-1,-1 0 1,-1 0-1,0 0 1,0-1-1,-14 16 1,-60 62 141,73-82-199,-208 194 244,190-180-221,-56 48 650,96-64-323,18-1-47,51 4 0,-15-3-182,-17 1 212,0 2 0,58 18-1,-103-25-472,1-1-1,-1 1 0,1-1 0,0 0 0,9 0 0,-15-12-7644,-1 5 5286,1-2-169,-2 0 0,1 1 0,-1-1 0,-3-15 0,-4-2 53</inkml:trace>
</inkml:ink>
</file>

<file path=ppt/ink/ink3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4:37.8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49 7456,'0'-1'273,"-1"0"0,0 1 1,0-1-1,0 0 0,0 1 1,0-1-1,0 1 0,0-1 0,0 1 1,0-1-1,0 1 0,0 0 1,0-1-1,0 1 0,0 0 0,-1 0 1,1 0-1,0 0 0,0 0 1,0 0-1,0 0 0,0 1 0,0-1 1,0 0-1,-1 0 0,1 1 1,0-1-1,0 1 0,0-1 1,0 1-1,0 0 0,1-1 0,-1 1 1,0 0-1,0-1 0,0 1 1,0 0-1,1 0 0,-1 0 0,0 1 1,-5 5 313,0 0 0,1 1 1,0 0-1,1 0 0,-1 0 1,2 1-1,-7 17 0,3 0-360,2 1 0,0 0-1,2 0 1,0 0 0,2 0-1,1 0 1,2 1 0,0-1-1,9 35 1,-9-53-138,0-1 0,1 0 0,0 1 0,0-1-1,1 0 1,0 0 0,1-1 0,9 13 0,-10-16-23,0 0 0,0 0 0,0 0 1,0-1-1,1 1 0,0-1 0,-1 0 0,1 0 0,0-1 0,1 0 0,-1 1 1,0-2-1,1 1 0,9 1 0,-6-2 5,0 0-1,0-1 1,0 0 0,0-1 0,0 0-1,0 0 1,0-1 0,0 0 0,-1 0 0,1-1-1,-1 0 1,0-1 0,1 0 0,-2 0-1,1-1 1,0 0 0,-1 0 0,8-8-1,1-2-4,-1 0-1,-1-1 1,0-1-1,-1 0 1,-1-1-1,14-28 0,-11 20-19,1-4 59,-1 0 0,13-35-1,-25 56-106,-1 0 0,1 0 0,-1 0-1,-1-1 1,0 1 0,0 0 0,0-1-1,-2 1 1,1-1 0,-1 1 0,0 0-1,-4-13 1,3 18-26,1-1 0,-2 1 0,1 0 0,0-1 0,-1 1 0,0 0-1,0 1 1,0-1 0,0 0 0,-1 1 0,1 0 0,-1 0 0,0 0 0,0 0 0,0 1 0,-1-1-1,1 1 1,0 0 0,-1 0 0,-7-2 0,-6 0-118,-1-1 0,1 2 1,-36-2-1,37 5 32,0 0-1,0 1 1,0 1 0,1 0-1,-1 1 1,0 1 0,1 1 0,-19 7-1,21-6-1362,0 1-1,-22 15 1,35-22 1086,0 1 0,0-1 0,0 1 1,0 0-1,0-1 0,0 1 0,0 0 0,0 0 1,0 0-1,0 0 0,0 0 0,1 0 1,-1 0-1,1 0 0,-1 0 0,0 0 1,1 1-1,0-1-9,0 0-1,1 0 1,-1 0 0,1 0-1,-1 0 1,1 0 0,0 0 0,0 0-1,-1 0 1,1 0 0,0 0-1,0 0 1,0-1 0,0 1 0,0 0-1,0-1 1,0 1 0,0-1-1,1 1 1,23 15-4117</inkml:trace>
</inkml:ink>
</file>

<file path=ppt/ink/ink3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4:39.0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60 3552,'0'0'29,"-1"0"0,1 0 0,0 0-1,0-1 1,0 1 0,0 0 0,0 0 0,-1 0 0,1 0 0,0-1 0,0 1 0,0 0 0,0 0 0,0 0-1,0-1 1,0 1 0,0 0 0,0 0 0,0 0 0,0-1 0,0 1 0,0 0 0,0 0 0,0 0-1,0-1 1,0 1 0,0 0 0,0 0 0,0 0 0,0-1 0,0 1 0,0 0 0,0 0 0,0 0-1,0-1 1,0 1 0,0 0 0,1 0 0,-1 0 0,0 0 0,0-1 0,0 1 0,0 0 0,1 0-1,-1 0 1,0 0 0,0 0 0,1-1 0,-1 1-17,0 0-1,0 0 1,0 0 0,0 0-1,0 0 1,0 0 0,0 0-1,0 0 1,0 0-1,0 0 1,1 0 0,-1 0-1,0 0 1,0 0 0,0 0-1,0 0 1,0 0 0,0 0-1,0 0 1,0-1-1,0 1 1,0 0 0,0 0-1,0 0 1,0 0 0,0 0-1,0 0 1,0 0 0,0 0-1,0 0 1,0 0-1,0 0 1,0-1 0,0 1-1,0 0 1,0 0 0,0 0-1,0 0 1,0 0 0,0 0-1,0 0 1,0 0-1,0 0 1,0 0 0,0-1-1,0 1 1,0 0 0,0 0-1,0 0 1,0 0 0,0 0-1,0 0 1,-1 0-1,1 0 1,0 0 0,0 0-1,0 0 1,0 0 0,0 0-1,0 0 1,0 0 0,0 0-1,7-13 6645,-9 2 1991,-2 18-5566,-4 18-2223,-9 29 1420,17-60-2092,-1-12-44,2 1 1,3-20-1,-4 25-80,0 11-45,0 0 1,0 0-1,-1 0 1,1 0 0,0 0-1,0 0 1,1 1 0,-1-1-1,0 0 1,0 0 0,0 0-1,0 0 1,1 0-1,-1 1 1,0-1 0,1 0-1,-1 0 1,1 0 0,-1 1-1,2-2 1,-1 24 408,-1-11-400,0-5 20,0 0-1,0 0 1,-1 0-1,0 0 1,-2 10-1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5:58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2400,'0'-5'1088,"4"17"544</inkml:trace>
</inkml:ink>
</file>

<file path=ppt/ink/ink3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4:39.7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11 110 6560,'-1'-1'232,"1"1"0,-1 0 0,0-1 0,1 1 0,-1-1-1,1 1 1,-1 0 0,1-1 0,-1 1 0,1-1 0,-1 0 0,1 1 0,-1-1 0,1 1 0,-1-1 0,1 0 0,0 1 0,-1-1 0,1 0 0,0 1 0,0-1 0,0 0 0,-1 0 0,1 1-1,0-2 1,1 0 217,-1 0-1,1 0 0,0 1 0,0-1 0,0 0 0,0 1 0,0-1 0,0 1 0,0 0 0,2-3 0,23-16 2155,-17 13-2042,-1 1-1,1-1 0,0 1 1,17-8-1,-19 10-386,-4 3-139,-1-1 0,1 1 1,0 0-1,0 0 0,0 0 0,1 0 0,-1 0 1,0 1-1,0-1 0,0 1 0,0 0 0,1 0 0,-1 0 1,0 1-1,0-1 0,0 1 0,0-1 0,1 1 1,-1 0-1,0 0 0,0 1 0,-1-1 0,5 3 1,-4-2 13,0 0 0,0 0 0,-1 1 0,1 0 0,-1-1 1,0 1-1,1 0 0,-1 0 0,-1 0 0,1 0 1,0 0-1,-1 1 0,1-1 0,-1 0 0,0 1 0,0-1 1,-1 1-1,1-1 0,-1 1 0,1 6 0,-2-2 45,0 0 0,0 1-1,-1-1 1,0 0 0,0-1-1,-1 1 1,-4 9-1,-28 49 6,35-65-104,1 0 0,-1 0 0,0 0 0,1 0-1,0 0 1,-1 0 0,1 0 0,0 0 0,-1 0 0,1 0-1,0 0 1,0-1 0,0 1 0,0 0 0,-1-1 0,3 2-1,-2-1-2,16 12-30,1-1 0,30 16 0,-28-17 158,0 0-1,21 18 1,-36-25-23,0 1 0,1 0 0,-2 0 0,1 0 0,0 1 0,-1 0 0,0 0 0,-1 0-1,1 0 1,-1 1 0,3 7 0,-5-8-18,0 0 0,0-1 0,0 1 0,-1 0 0,0 0 0,0 0 0,-1 0 0,1 0-1,-1-1 1,-1 1 0,1 0 0,-1-1 0,0 1 0,0-1 0,0 1 0,-1-1 0,-6 10 0,4-7-111,-1 0-1,0-1 1,0 0 0,0 0 0,-1 0 0,0-1-1,0 0 1,-1 0 0,0 0 0,-12 5 0,13-8-450,0 0 1,-1-1-1,1 0 0,-1 0 1,0-1-1,1 0 1,-1-1-1,-15 0 0,3-1-2597,0-2-1,-23-5 1,7-1-542</inkml:trace>
</inkml:ink>
</file>

<file path=ppt/ink/ink3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4:41.0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37 5632,'-16'3'15008,"23"-2"-12033,12-2-2235,23-5-1,1 1-479,12 1-46,81-8 249,19 1-43,-121 10-3490,0 1-3288,-42 12-1700,5-7 6191,-5 6-2095</inkml:trace>
</inkml:ink>
</file>

<file path=ppt/ink/ink3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4:41.3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81 8960,'-2'0'3808,"13"-2"-1566,18-1 801,11 2 88,62-10 0,40-17-2493,-140 28-637,62-16-1115,-7 1-6806,-38 10 5056</inkml:trace>
</inkml:ink>
</file>

<file path=ppt/ink/ink3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4:42.4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46 3712,'-12'3'7743,"16"-6"-5636,4 0-1611,-1 0 1,0 0-1,1 1 0,0 0 0,-1 0 0,1 1 0,0 0 1,11 0-1,0-1-55,59-8 449,64-5 37,-125 15-874,0 0-1,1 1 1,-1 0 0,0 2 0,0 0 0,18 6-1,-34-9-15,1 1-1,-1-1 0,0 1 0,1-1 1,-1 1-1,0-1 0,0 1 0,1 0 1,-1 0-1,0 0 0,0-1 0,0 1 1,0 0-1,0 0 0,0 0 1,0 1-1,0-1 0,-1 0 0,1 0 1,1 2-1,-2-1 8,0-1 0,0 1 0,0-1 0,0 1 0,0-1 0,-1 0 0,1 1 0,0-1 0,-1 1 0,1-1 0,-1 0 1,1 1-1,-1-1 0,0 0 0,1 1 0,-1-1 0,0 0 0,0 0 0,-2 2 0,-8 9 92,-1-1 0,0-1 0,-23 16 0,-9 7-67,43-33-66,1 1-1,-1-1 1,1 1-1,-1-1 1,0 1-1,1-1 1,0 1-1,-1-1 1,1 1-1,-1 0 1,1-1-1,0 1 1,-1 0-1,1-1 1,0 1-1,0 0 1,-1-1-1,1 1 1,0 0-1,0 0 1,0-1-1,0 1 1,0 0-1,0-1 1,0 1-1,0 0 1,0 0-1,1 0 1,0 1 3,0-1 1,0 1 0,0-1-1,0 1 1,0-1 0,0 1-1,0-1 1,1 0-1,-1 0 1,1 0 0,1 2-1,8 3 40,0-1 0,21 8 0,-25-10-26,13 5 31,0 0-42,28 14-1,-43-19 67,0 0 0,0 0-1,0 1 1,-1-1 0,1 1 0,-1 0-1,0 1 1,0-1 0,6 11 0,-8-12-11,-1 0 1,1 1 0,-1-1-1,0 1 1,-1 0 0,1-1-1,0 1 1,-1 0 0,0 0-1,0-1 1,0 1 0,-1 0-1,1-1 1,-1 1 0,0 0-1,-1 5 1,-2 0 95,1 1 0,-1 0-1,-1-1 1,-9 16 0,5-14-55,1 0 0,-1-1 0,-1 0 0,0 0 0,0-1 0,-1 0 0,0-1 0,-20 11 0,14-10-479,-33 13 0,29-15-1671,-28 6 0,43-12 1657,-13 5-5991,19-6 5970,-1 0 1,1 1-1,-1-1 0,1 1 1,-1-1-1,1 1 0,-1-1 1,1 1-1,-1 0 0,1-1 0,0 1 1,-1-1-1,1 1 0,0 0 1,-1-1-1,1 1 0,0 0 1,0-1-1,0 1 0,0 0 1,0 0-1,0-1 0,0 2 1</inkml:trace>
</inkml:ink>
</file>

<file path=ppt/ink/ink3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4:42.8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88 6816,'-12'-1'5186,"30"-3"598,14-5-3961,33-5-1,85-4-494,-76 10-946,18-5-219,55-5-2209,-135 17 1482,21 0-2951,-30 0 2617,0 2 0,0-1 0,0 0 0,-1 0 0,1 1-1,0 0 1,4 1 0,-6-2 725,-1 0 0,1 1 0,0-1 0,-1 1 0,1-1 0,-1 1 0,1-1 0,-1 1 0,0-1 0,1 1 0,-1 0 0,1-1 0,-1 1 0,0 0 0,0-1 0,1 1 0,-1 1 0,2 16-3731</inkml:trace>
</inkml:ink>
</file>

<file path=ppt/ink/ink3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4:43.1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12 7712,'0'-2'355,"-1"1"-201,1 1-1,0-1 1,0 1 0,0-1-1,0 1 1,0-1 0,-1 1-1,1 0 1,0-1 0,0 1-1,-1-1 1,1 1 0,0 0 0,-1-1-1,1 1 1,0-1 0,-1 1-1,1 0 1,-1 0 0,1-1-1,-1 1 1,1 0 0,0 0-1,-2-1 1,3 3 189,0-1 0,-1 0 0,1 1 0,-1-1 0,1 0 0,-1 1 0,0-1-1,1 1 1,-1-1 0,0 1 0,0 1 0,0 0 571,3 21 793,-2 0 1,-1 40-1,-4-28-796,-1-1 1,-17 61-1,21-96-906,-12 48 36,1-1 0,-6 60 0,15-79-874,1-19-2774,1-25-9707</inkml:trace>
</inkml:ink>
</file>

<file path=ppt/ink/ink3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4:43.7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306 1 6304,'-2'0'184,"0"0"0,0 1 1,0-1-1,0 1 0,0-1 1,0 1-1,0 0 0,0 0 1,1 0-1,-1 0 0,0 0 1,1 0-1,-3 2 0,2 1 232,-1-1-1,0 0 0,1 1 1,0-1-1,0 1 0,-2 3 1,-4 10 1029,-1-2 0,0 1 0,-22 24 0,-40 37 1253,16-19-969,43-44-1066,-1 0 0,0-1-1,-26 18 1681,40-31-2275,0-1 0,-1 0 0,1 1 0,0-1 0,0 0-1,0 1 1,0-1 0,-1 1 0,1 0 0,0-1 0,0 1 0,0 0 0,0-1 0,0 1 0,0 0 0,1 0 0,1-1 46,62-14 177,-1 3-1,2 2 1,124-1 0,-171 11-411,0 2 1,0 0-1,0 1 1,24 7-1,3 5-7655,-33-8-683,-13-7 8220,1 1-1,-1-1 0,1 0 1,0 1-1,-1-1 1,1 0-1,0 1 0,-1-1 1,1 0-1,0 0 0,0 1 1,-1-1-1,1 0 0,1 0 1,8-3-4498</inkml:trace>
</inkml:ink>
</file>

<file path=ppt/ink/ink3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4:44.5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492 3 4992,'-8'-3'9234,"1"6"-5103,-4 13-3193,5-6 438,-35 52 455,-37 73-1,5-7-1283,21-48-272,-46 79 590,81-127-678,1-1 0,2 2 0,-12 40 0,14-30 12,2-1 0,1 2 1,3-1-1,1 1 0,2 74 0,4-107-148,0 0-1,1 0 1,0-1 0,1 1-1,0-1 1,1 1 0,0-1 0,1 0-1,0-1 1,0 1 0,8 9-1,-5-8 6,2 0-1,0 0 0,0-2 0,1 1 1,0-1-1,0 0 0,25 13 0,-15-11-532,0-1 0,0-1-1,34 9 1,-47-16-826,0 0 0,0-1-1,11 0 1,9-4-5691,-27 3 6599,0 0 1,0 0-1,0-1 0,-1 1 1,1 0-1,0-1 1,0 1-1,-1-1 1,1 1-1,0-1 1,-1 1-1,1-1 1,0 0-1,-1 1 1,1-1-1,-1 0 1,1 0-1,0 0 114,-1-1 0,1 1 0,-1 0-1,0 0 1,1 0 0,-1-1 0,0 1 0,0 0-1,0 0 1,0-1 0,0 1 0,0-2 0,-7-23-2514</inkml:trace>
</inkml:ink>
</file>

<file path=ppt/ink/ink3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4:47.5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46 3904,'0'-2'165,"-1"0"1,1 1-1,0-1 1,0 1-1,0-1 1,0 0-1,0 1 1,0-1-1,0 0 1,0 1-1,1-1 1,-1 1-1,2-3 1,-1 1 824,1 0 1,0 1 0,0-1-1,1 0 1,3-3 4944,-1 16-3039,-4 6-2378,-1 1 0,0-1 0,-1 0-1,0 1 1,-7 26 0,4-21-185,-5 53 289,3 0 1,3 0 0,11 111-1,1 64-184,-8-189-369,-1-25-5136,-13-50-6276,4-9 7839,4-8-304</inkml:trace>
</inkml:ink>
</file>

<file path=ppt/ink/ink3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4:48.2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377 4 5888,'-5'-4'10626,"1"16"-9194,-7 7-449,-1 0 1,0-1-1,-17 18 0,-47 45 548,23-27-883,16-13-107,-61 85 1,88-112-234,-2 4-147,11-17-153,1-1-6,0 0 0,0 0 1,0 1-1,0-1 0,0 0 0,-1 0 0,1 0 0,0 1 0,0-1 1,0 0-1,0 0 0,-1 0 0,1 0 0,0 1 0,0-1 0,-1 0 1,1 0-1,0 0 0,0 0 0,-1 0 0,1 0 0,0 0 0,0 0 1,-1 1-1,1-1 0,0 0 0,0 0 0,-1 0 0,1 0 0,0 0 0,0-1 1,-1 1-1,1 0 0,0 0 0,-1 0 0,0 0 110,1 0-107,0 1 0,0-1 0,0 0-1,0 0 1,0 1 0,0-1 0,0 0 0,0 0-1,-1 1 1,1-1 0,0 0 0,0 0 0,0 0-1,0 1 1,-1-1 0,1 0 0,0 0 0,0 0-1,0 1 1,-1-1 0,1 0 0,0 0 0,0 0-1,-1 0 1,1 0 0,0 0 0,0 0 0,-1 0-1,1 0 1,0 0 0,0 0 0,-1 0 0,1 0-1,0 0 1,-1 0 0,1 0 0,0 0 0,0 0-1,-1 0 1,7 9 342,-1-8-224,0 1 0,0-1 0,0-1 0,-1 1 1,1-1-1,0 0 0,5 0 0,39-5 453,-43 4-516,338-19-49,-343 20-1446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5:59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2144,'0'8'12970,"9"-43"-10554,-9-10-2075,1 42-755,3-12-323</inkml:trace>
</inkml:ink>
</file>

<file path=ppt/ink/ink3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4:48.6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4064,'0'3'459,"1"0"0,-1 0 0,1 0 0,0 0 0,0 0 0,0-1 0,0 1 0,0 0 0,4 4 0,5 17 2839,0 16 364,-5-25-2650,-1 0 1,-1 1-1,0 0 1,0 21 0,-3 48-2325,-4-76-1716,-2-31-7453,6-10 6993</inkml:trace>
</inkml:ink>
</file>

<file path=ppt/ink/ink3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4:49.0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6 6304,'-6'-6'2475,"3"12"348,2 21 1769,1-13-3992,-4 41 1668,-23 157 2019,0-13-3217,13-84-1079,12-87-177,-3 11-1069,-5-12-3480,10-26 4084,-5 6-1131</inkml:trace>
</inkml:ink>
</file>

<file path=ppt/ink/ink3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4:49.6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467 1 6464,'-3'9'3632,"2"-1"-2711,0 0 0,-1-1 0,0 1 0,0-1 0,-3 8 0,-1 4-165,-2 5-287,-1-1-1,-1-1 1,0 1-1,-2-2 1,-1 1-1,0-2 1,-2 0-1,0 0 1,-1-1-1,-1-1 1,-1-1-1,-37 28 1,-93 53 224,132-88-629,-1 1 118,-20 20-1,21-17 336,17-14-427,0 1 1,-1 0-1,1-1 0,0 1 1,0-1-1,0 1 0,-1-1 1,1 1-1,0-1 0,0 0 1,0 1-1,0-1 0,0 0 1,0 0-1,0 0 0,2 1 1,26 4 128,177 2 1080,-23-2-839,-107-5-847,-49 0-2719,-10-7-10339,0-1 7595</inkml:trace>
</inkml:ink>
</file>

<file path=ppt/ink/ink3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4:50.1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178 7 7456,'-1'-1'282,"-1"0"1,0 0-1,0 0 0,0 1 1,0-1-1,0 0 0,0 1 1,0 0-1,0 0 1,0-1-1,0 1 0,0 0 1,-1 0-1,1 1 1,0-1-1,0 0 0,0 1 1,0-1-1,0 1 0,0 0 1,1 0-1,-1 0 1,0 0-1,-2 1 0,-5 4 709,0 1-1,1-1 1,-12 14 0,5-6-387,4-5 84,0 2 0,-10 13 1,18-21-556,1 0 1,-1 0 0,1 1-1,0-1 1,0 1 0,1-1 0,-1 1-1,1 0 1,-1 0 0,1 0-1,1 0 1,-2 7 0,2-9-82,1-1 1,-1 1-1,0 0 1,1-1-1,0 1 1,-1 0 0,1-1-1,0 1 1,0-1-1,-1 0 1,1 1-1,0-1 1,1 0-1,-1 1 1,0-1-1,0 0 1,0 0 0,1 0-1,-1 0 1,1 0-1,-1 0 1,1 0-1,-1-1 1,3 2-1,2 0 59,1 1 0,-1-1-1,1-1 1,11 3-1,5-2-5,1-2 0,-1 0-1,0-1 1,0-1 0,0-2-1,0 0 1,35-11 0,-51 12-25,0 0 0,0 0 1,0-1-1,0 0 1,0 0-1,-1-1 1,1 0-1,-1 0 1,9-10-1,-13 13-69,0 0 0,-1 0 0,1-1 0,0 1 0,-1 0 0,1-1 0,-1 1 0,0-1 1,0 0-1,0 1 0,0-1 0,-1 0 0,1 0 0,-1 0 0,1 0 0,-1 1 0,0-1 0,0 0 0,0 0 0,-1 0 0,1 0 0,-1 0 0,1 1 0,-1-1 0,0 0 0,0 1 0,0-1 0,0 0 0,-3-3 1,2 4-35,0 0 1,0 0 0,0 0 0,0 0-1,0 0 1,0 0 0,0 1 0,-1-1 0,1 1-1,-1 0 1,1 0 0,-1 0 0,1 0 0,-1 0-1,0 0 1,-4 0 0,-5-1-155,0 1-1,-18 0 1,25 1 137,-69 2-753,-4 0-5518,78-2 6141,-1-1 0,1 1-1,-1 0 1,1 0 0,-1 0-1,1 0 1,-1 0 0,1 0-1,-1 0 1,1 0 0,0 0-1,-1 1 1,1-1 0,-1 0-1,1 0 1,-1 0 0,1 0-1,0 1 1,-1-1 0,1 0-1,-1 0 1,1 1 0,0-1-1,-1 0 1,1 1 0,0-1-1,0 0 1,-1 1 0,1-1-1,0 0 1,0 1 0,-1-1-1,1 1 1,0-1 0,0 1-1,0-1 1,0 0 0,0 1-1,0-1 1,-1 1 0,1-1-1,0 1 1,0-1 0,0 1-1,1-1 1,-1 1 0,0-1-1,0 1 1,0 14-5099</inkml:trace>
</inkml:ink>
</file>

<file path=ppt/ink/ink3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4:50.5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0 7456,'-10'2'1015,"0"0"1,-15 5-1,22-6-846,-1 1-1,1-1 1,0 1 0,0 0-1,0 0 1,0 0-1,0 0 1,0 0 0,0 1-1,-4 5 1,-5 7 879,4-5-186,0 0 1,1 0 0,0 1-1,1 0 1,-8 19 0,8-14-372,1 0 1,0 0 0,2 1 0,0 0-1,0 0 1,2 0 0,0 22 0,1-32-427,1 0 0,0 0 1,0 0-1,0 0 0,1 0 1,0-1-1,0 1 0,1 0 1,0-1-1,0 0 1,0 0-1,1 0 0,0 0 1,0 0-1,0-1 0,1 0 1,0 0-1,0 0 1,0 0-1,10 5 0,-9-6-51,0-1 0,0 0-1,1 0 1,-1 0 0,1-1 0,-1 0-1,1-1 1,0 1 0,0-1-1,0-1 1,11 1 0,-13-1-10,0-1 0,-1 1-1,1-1 1,0 0 0,-1 0 0,1-1 0,-1 0 0,1 1 0,-1-1 0,0-1 0,0 1 0,0 0-1,0-1 1,0 0 0,0 0 0,-1 0 0,7-8 0,-4 4-7,-1-1 1,0-1 0,-1 1-1,0-1 1,0 1-1,-1-1 1,4-14-1,-3 7-42,-1 1-1,-1-1 0,0-26 0,-2 30-6,0 1-1,-1 0 0,-1-1 1,0 1-1,-1 0 0,1 0 1,-9-18-1,8 23-45,0-1-1,-1 1 1,0-1-1,0 1 1,0 0-1,-1 1 1,0-1-1,0 1 1,-1 0-1,1 0 1,-1 1-1,-12-8 1,6 6-470,0 0-1,-15-5 1,22 9-41,0 0 1,-1 1-1,1-1 0,-1 1 0,0 1 0,1-1 1,-1 1-1,-6 0 0,12 0 347,-10 2-1819,10-2 2009,0 0-1,-1 0 1,1 0 0,0 1 0,0-1-1,0 0 1,0 0 0,0 0 0,-1 0 0,1 0-1,0 0 1,0 0 0,0 0 0,0 0-1,0 0 1,-1 0 0,1 0 0,0 1-1,0-1 1,0 0 0,0 0 0,0 0 0,0 0-1,0 0 1,0 0 0,0 1 0,-1-1-1,1 0 1,0 0 0,0 0 0,0 0 0,0 1-1,0-1 1,0 0 0,0 0 0,0 0-1,0 0 1,0 0 0,0 1 0,0-1-1,0 0 1,0 0 0,0 0 0,1 0 0,-1 1-1,0-1 1,0 0 0,0 0 0,0 0-1,0 0 1,0 0 0,0 0 0,0 1-1,0-1 1,1 0 0,-1 0 0,0 0 0,0 0-1,0 0 1,15 11-4509</inkml:trace>
</inkml:ink>
</file>

<file path=ppt/ink/ink3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4:50.9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 8064,'-9'-1'2478,"14"5"-973,8 6 661,5 9-878,-1 0-1,-1 1 1,-1 1 0,18 33-1,9 13-339,113 130 981,-121-155-1351,-14-18-197,-1 2 0,-1 0 1,24 50-1,-34-59-215,0 1 0,-2 1 0,0 0 0,-1 0 0,-1 0 0,-1 0 0,1 23 0,-3-21-69,-1 0 0,-1-1 0,-1 1 0,-1-1 0,0 0-1,-2 0 1,0 0 0,-1 0 0,-1-1 0,-1 0 0,-20 34 0,9-24-226,-1-2 1,-43 45 0,-56 40-3418,104-98 1970,0-1-1,-1-1 1,-1 0-1,-27 14 1,-21 3-7085</inkml:trace>
</inkml:ink>
</file>

<file path=ppt/ink/ink3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4:52.8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46 3488,'-1'-2'193,"0"1"0,0 0-1,1-1 1,-1 1 0,0-1 0,0 1 0,1-1-1,-1 1 1,1-1 0,-1 0 0,1 1 0,-1-1-1,1 0 1,0-2 0,5-16 8616,-4 24-6198,1 13-507,-1 24-531,-3 9-96,-2 0 0,-16 70 1,9-50-723,-1 76 1,8-81-577,-1 103 360,5-122-9137,0-44 7436,0-33-5190,0 15 1430</inkml:trace>
</inkml:ink>
</file>

<file path=ppt/ink/ink3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4:53.2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33 10400,'-4'-6'4965,"10"6"234,12 1-3529,173-20 2373,57 11-3867,-194 7-4557,-1 1-4475,-42 0 2360</inkml:trace>
</inkml:ink>
</file>

<file path=ppt/ink/ink3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4:53.7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5 8896,'0'-1'146,"0"1"1,0 0-1,-1 0 1,1-1-1,0 1 1,0 0 0,-1 0-1,1-1 1,0 1-1,0 0 1,-1 0-1,1 0 1,0-1-1,-1 1 1,1 0-1,0 0 1,0 0 0,-1 0-1,1 0 1,0 0-1,-1 0 1,1 0-1,0 0 1,-1 0-1,1 0 1,0 0-1,-1 0 1,1 0 0,-1 0-1,-1 10 4596,0 1-3657,-30 123 3015,-9 70-2306,15-33-1960,26-165-576,0 4-314</inkml:trace>
</inkml:ink>
</file>

<file path=ppt/ink/ink3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4:54.1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89 10624,'0'-1'141,"-1"1"0,1-1 0,0 1 0,0-1 0,0 1 0,0-1 0,0 1 0,0-1 0,0 1 0,0-1 0,0 1 0,0-1 0,0 1 0,0-1 0,0 1 0,0-1 0,1 1 0,-1-1 1,0 1-1,0-1 0,1 1 0,-1-1 0,0 1 0,0-1 0,1 1 0,-1 0 0,0-1 0,1 1 0,-1 0 0,1-1 0,-1 1 0,1 0 0,-1 0 0,0-1 0,1 1 0,-1 0 0,1 0 0,-1 0 0,1-1 0,-1 1 1,1 0-1,0 0 0,31-9 838,-19 6-136,46-12 1175,1 3 0,66-5 0,121 2-2082,-94 14-1093,-90 2-3281,-59-1 3643,15-1-1532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6:00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1 177 4160,'4'-1'4375,"-3"-4"-2084,12-19 648,46-110-2854,-50 122-431</inkml:trace>
</inkml:ink>
</file>

<file path=ppt/ink/ink3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4:54.4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 8896,'0'0'73,"0"0"1,0 0 0,0 0-1,0 0 1,0-1 0,0 1-1,0 0 1,-1 0 0,1 0-1,0 0 1,0 0 0,0 0-1,0 0 1,0 0 0,0 0 0,-1 0-1,1 0 1,0 0 0,0 0-1,0 0 1,0 0 0,0 0-1,0 0 1,0 0 0,-1 1-1,1-1 1,0 0 0,0 0-1,0 0 1,0 0 0,0 0-1,0 0 1,0 0 0,0 0-1,-1 0 1,1 0 0,0 0-1,0 1 1,0-1 0,0 0-1,0 0 1,0 0 0,0 0-1,0 0 1,0 0 0,0 0-1,0 1 1,0-1 0,0 0-1,0 0 1,0 0 0,0 0-1,0 0 1,0 0 0,0 1-1,0-1 1,0 0 0,0 0-1,0 0 1,0 0 0,0 0-1,0 0 1,0 0 0,0 1 0,0-1-1,1 0 1,-1 0 0,0 0-1,3 16 1331,0-2-222,-1 105 4754,-20 60-3963,10-135-2020,4-25-1080,1 1-1,0 24 1,-2-67-15502,10-1 13909</inkml:trace>
</inkml:ink>
</file>

<file path=ppt/ink/ink3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4:54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282 1 6656,'-1'0'233,"0"0"-1,0-1 1,0 1 0,0 0 0,0 0 0,0 0 0,0 0-1,0 1 1,0-1 0,0 0 0,0 0 0,0 0-1,1 1 1,-1-1 0,0 0 0,0 1 0,0-1 0,0 1-1,0-1 1,0 1 0,1 0 0,-1-1 0,0 1-1,1 0 1,-1 0 0,0-1 0,1 1 0,-1 1-1,-23 29 3195,23-29-3408,-1 0 72,-12 22 839,-2-1 1,-1 0 0,-1-2-1,-1 0 1,-24 21-1,-42 22 1108,83-62-1930,0 0 1,-1 1 0,1-1 0,0 1 0,-2 3 0,1-1 342,3-5-424,0 0 1,0 0 0,0 0 0,0 0 0,1 1-1,-1-1 1,0 0 0,0 0 0,0 0 0,0 0 0,0 1-1,0-1 1,0 0 0,0 0 0,0 0 0,0 0-1,1 0 1,-1 0 0,0 1 0,0-1 0,0 0-1,0 0 1,0 0 0,1 0 0,-1 0 0,0 0 0,0 0-1,0 0 1,0 0 0,0 0 0,1 0 0,-1 0-1,0 0 1,0 0 0,0 0 0,1 0 0,-1 0 0,0 0-1,0 0 1,0 0 0,1 0 0,7 1 222,115-12 1235,-49 2-1391,131-1-1806,-137 9-3072,2 0-5040,-44 1 6598</inkml:trace>
</inkml:ink>
</file>

<file path=ppt/ink/ink3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4:59.4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397 230 4896,'10'-3'13530,"-10"17"-12704,-1 1 0,-1-1 1,0 0-1,-1 1 0,0-1 0,-1 0 0,-9 20 0,10-26-743,-1-1 1,0 1-1,-1-1 0,1 0 0,-1 0 0,0-1 0,-1 0 0,0 1 0,0-2 0,0 1 0,-1-1 1,1 0-1,-1 0 0,-12 5 0,13-7-48,0-1 0,-1-1 1,1 1-1,0-1 0,-1-1 0,1 1 0,-1-1 1,1 0-1,-1 0 0,1-1 0,-1 0 0,1 0 1,0 0-1,-1-1 0,1 0 0,0 0 0,0-1 1,0 0-1,-8-5 0,4 2 18,0 0 1,0-1-1,1 0 0,0-1 1,0 0-1,1-1 0,0 0 1,0 0-1,-11-19 0,11 15 6,-2-4-50,-13-31 0,21 43 29,0 0 0,0 0-1,1 0 1,0 0-1,0-1 1,0 1-1,1-1 1,0 1-1,0 0 1,0-1 0,2-6-1,-1 9 23,0-1 1,1 1-1,-1-1 0,1 1 0,0 0 1,0 0-1,0 0 0,0 0 0,1 0 1,-1 0-1,1 1 0,0-1 0,0 1 1,0 0-1,0 0 0,0 0 0,6-3 1,4-1 86,0 0 1,1 1-1,18-4 1,219-42 860,5 16-354,-232 32-626,-11 2-19,0-2 0,0 1 0,0-2 0,0 0 0,13-6 0,-19 7 465,3-2-4211,18 34-21202</inkml:trace>
</inkml:ink>
</file>

<file path=ppt/ink/ink3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4:59.8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11 10048,'-4'-10'10250,"6"13"-9603,0 1-1,0-1 1,-1 1 0,1-1-1,-1 1 1,0 0 0,0 0-1,0 0 1,-1-1-1,1 8 1,-2 45 242,0-29-369,1-1-396,-4 135-1170,3-134-503,2 13-5798,3-30 741,-4-10 6450,1 0 0,-1 1 0,0-1 0,0 0 0,0 0 0,1 0 0,-1 0 0,0 0 0,0 0-1,1 0 1,-1 0 0,0 0 0,0 0 0,1 0 0,-1 0 0,0 0 0,1 0 0,-1 0 0,0 0 0,0 0 0,1 0 0,-1 0 0,0 0 0,0 0 0,0 0 0,1-1 0,-1 1 0,0 0 0,0 0 0,0 0 0,1 0 0,-1-1 0,0 1 0,0 0 0,0 0 0,0 0 0,1-1 0,-1 1 0,0 0-1,10-15-3821</inkml:trace>
</inkml:ink>
</file>

<file path=ppt/ink/ink3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5:01.2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13 287 2816,'-12'0'17651,"16"0"-19068,139-2 4925,65-5-2816,-32 0-305,247 5-167,-229 3-88,208 4 236,-49-5 165,-315 1-417,0-3 0,0-1 0,38-8 0,-72 10-106,12-5 129,-16 6-139,1 0 0,-1-1 0,0 1 0,1-1 0,-1 1 0,0 0 0,0-1 0,1 1 0,-1-1 0,0 1 0,0-1 0,0 1 0,1-1 0,-1 1 0,0-1 0,0 1 0,0-1 0,0 1 0,0 0 0,0-1 0,0 1 0,0-1 0,0 1 0,-1-1 0,1 1 0,0-1 0,0 1 0,0-1 0,0 1 0,-1-1 0,1 1 0,0 0 0,-1-1 0,-33-58-522,27 47 490,0 1 1,-1 0-1,0 1 1,-1-1-1,-17-14 1,-55-39 169,39 33 67,37 27-114,25 18-30,0 2-1,-1-1 1,-1 2 0,17 21 0,-14-15-33,20 23 142,36 52 0,-74-94-149,-1 0-1,0 0 1,0 0 0,0 1 0,0-1-1,0 0 1,-1 1 0,0-1 0,0 1-1,0 0 1,-1-1 0,1 1-1,-1 0 1,0-1 0,-1 1 0,1 0-1,-1-1 1,0 1 0,0-1 0,0 1-1,-1-1 1,1 1 0,-1-1 0,0 0-1,-3 5 1,-7 8-690,1 0 1,-2-1-1,0-1 0,-25 22 1,20-19-1499,-28 30-4974,19-20-181</inkml:trace>
</inkml:ink>
</file>

<file path=ppt/ink/ink3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5:04.5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373 74 5984,'-4'-6'1186,"-5"-9"49,8 7 4184,-5 8 8,-1 4-3825,5 1-1380,-1-1 0,1 1 0,0-1 0,1 1 0,-1 0 0,1 0 0,0 0 0,0 0 0,0 0 0,1 0 0,0 5 0,-3 16 127,-10 58 287,-32 155 349,33-189-838,-10 41 327,17-77-418,0-1 0,0 1 0,-2-1 0,-8 15 1,14-27-47,1 0 0,-1 0 0,1 0 0,-1 0 0,1-1 0,-1 1 0,0 0 0,0 0 0,1-1 0,-1 1 0,0 0 0,0-1 1,0 1-1,0-1 0,0 1 0,1-1 0,-1 1 0,0-1 0,0 0 0,0 0 0,0 1 0,0-1 0,0 0 0,0 0 0,-1 0 0,1 0 1,0 0-1,0 0 0,0 0 0,0 0 0,0-1 0,0 1 0,0 0 0,0-1 0,0 1 0,0-1 0,1 1 0,-1-1 0,0 1 1,0-1-1,0 1 0,-1-2 0,-4-3 102,1-1 0,0 1 0,0-1 0,-8-11 0,10 13-87,-10-16-12,0-1 0,2 0 0,0-1 0,2 0 0,0 0 0,-10-46 0,5 2 139,-5-82 0,15 19-346,4 102 286,1 24-64,-1-1 0,0 1 0,1 0 0,-1-1 0,1 1 0,0 0 0,0 0-1,0 0 1,0 0 0,1 0 0,0 0 0,-1 0 0,1 0 0,0 0 0,0 1-1,0-1 1,1 1 0,-1-1 0,0 1 0,1 0 0,0 0 0,-1 0 0,1 1-1,0-1 1,0 1 0,0-1 0,0 1 0,0 0 0,1 0 0,3-1-1,13-1 54,-1 1 0,0 1 0,24 1 0,60 8 332,-96-7-376,315 38 1104,-276-35-835,48-4 1,13 2-5938,-125 13-5046</inkml:trace>
</inkml:ink>
</file>

<file path=ppt/ink/ink3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5:04.9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9888,'0'0'109,"0"0"0,0 0 1,0 0-1,0 0 0,0 0 0,0-1 1,0 1-1,0 0 0,0 0 0,0 0 1,0 0-1,0-1 0,0 1 1,0 0-1,1-2 1967,-1 2-1967,0 0 1,1 0-1,-1 0 0,0-1 0,0 1 1,0 0-1,0 0 0,0 0 0,1 0 1,-1 0-1,0 0 0,7 6 4377,6 17-281,-11-14-3918,0-1 0,-1 0 1,0 0-1,-1 1 1,1-1-1,-2 10 1,0 2-167,-6 69 354,2-44-1758,2 0-4138,3-34 488,0-2 1557</inkml:trace>
</inkml:ink>
</file>

<file path=ppt/ink/ink3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5:05.9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7136,'5'-8'12923,"-4"9"-12653,12 6 8205,0 2-8784,-5-7 428,-1 0 0,1 0 0,0-1 1,0 0-1,11 1 0,42-4 142,-49 1-186,127-11-177,-105 7 106,-23 3-75,0 1 1,13-1-1,3-3-2824,-45 6-11844,17-1 14203,-25 9-2840,-1-3-954</inkml:trace>
</inkml:ink>
</file>

<file path=ppt/ink/ink3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5:06.3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27 9376,'-6'-5'3063,"12"6"-1343,8 0-61,59-3 4968,1 1-4081,5-4-1693,-32 2-810,-11-3-450,0-1-2098,-13 8-3489,-23-1 5660,1 1 0,0-1 0,0 0 0,-1 1 1,1-1-1,0 0 0,-1 1 0,1-1 0,0 1 0,-1-1 0,1 1 1,-1-1-1,1 1 0,-1-1 0,1 1 0,-1 0 0,1-1 0,-1 1 1,0 0-1,1-1 0,-1 1 0,0 0 0,0 0 0,1 1 0,3 9-4524</inkml:trace>
</inkml:ink>
</file>

<file path=ppt/ink/ink3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5:07.7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615 52 4800,'0'-1'132,"0"0"0,0 0 1,0 0-1,0 0 0,0 0 0,1 0 1,-1 0-1,1 0 0,-1 0 1,0 0-1,2-1 0,-2 1 112,1 0 0,-1 0 1,1 0-1,-1 0 0,1 0 0,-1-1 0,0 1 0,0 0 1,1 0-1,-1 0 0,0-2 0,5-5 3005,-1 0 82,-4 8-3223,0 0 0,0 0 0,0-1 0,-1 1 0,1 0 0,0 0 0,0-1 0,-1 1 0,1 0 0,0 0-1,-1 0 1,1 0 0,0-1 0,0 1 0,-1 0 0,1 0 0,0 0 0,-1 0 0,1 0 0,0 0 0,-1 0 0,1 0 0,0 0 0,-1 0 0,1 0 0,0 0 0,-1 0 0,1 0-1,-1 0 1,-5-2 1508,6 2-1578,-1-1 0,1 1 1,0 0-1,0 0 0,0 0 1,-1-1-1,1 1 0,0 0 1,0 0-1,-1 0 0,1 0 1,0 0-1,-1 0 0,1 0 0,0 0 1,0 0-1,-1 0 0,1 0 1,0 0-1,-1 0 0,1 0 1,0 0-1,0 0 0,-1 0 0,1 0 1,0 0-1,-1 0 0,-11 5 605,-2-1-52,1 2 0,-20 10 0,0 2 23,-47 18-1,-14 7 56,80-36-606,1 1-1,0 1 1,1 0-1,-20 19 0,9-4 7,2 1-1,1 0 1,0 2 0,-21 40-1,15-16 241,-33 92-1,50-119-261,2-1 1,0 1-1,-3 26 0,9-43 13,0-1-1,1 0 1,-1 1-1,1-1 1,1 1-1,-1-1 0,1 0 1,0 1-1,1-1 1,-1 0-1,1 0 0,1 0 1,-1 0-1,1 0 1,0 0-1,0-1 0,6 8 1,-5-9-12,1 0 0,-1 0 1,1 0-1,0-1 0,1 1 0,-1-1 0,0 0 1,1-1-1,0 1 0,0-1 0,0-1 1,7 3-1,2-2 0,-1 1 1,1-2-1,-1 0 1,17-1-1,-1-4-171,0 0 1,0-2-1,42-15 0,-67 19 98,1 0 0,-1 0 0,0-1 0,0 0-1,0 0 1,0 0 0,0-1 0,-1 0 0,0 0 0,6-6-1,-9 9 1,1-1 1,-1 1-1,0-1 0,0 0 0,1 0 0,-1 1 0,0-1 1,-1 0-1,1 0 0,0 0 0,0 0 0,-1 0 0,1 0 1,-1 0-1,0 0 0,0 0 0,0 0 0,0-1 0,0 1 1,0 0-1,0 0 0,-1 0 0,1 0 0,-1 0 0,1 0 0,-1 0 1,0 0-1,0 0 0,0 0 0,0 1 0,-2-4 0,0 2 40,-1 0 0,1 0 0,0 0-1,-1 1 1,1-1 0,-1 1-1,0 0 1,0 0 0,0 1-1,0-1 1,0 1 0,0-1 0,-1 2-1,1-1 1,-8 0 0,-7-1 86,0 2 1,-22 2 0,40-2-104,-15 1-18,-1 1 0,1 1 0,0 0 0,1 1 0,-1 1 0,1 1 0,0 0 0,0 1 0,0 0 0,1 1 0,-21 16 0,3 3-3009,27-23 1043,5-3 1692,-1-1 0,1 0 0,0 1 0,0-1 0,-1 1 0,1-1 0,0 0 0,0 1 0,0-1 0,0 1 0,0-1 0,0 1 0,-1-1-1,1 0 1,0 1 0,0-1 0,0 1 0,0-1 0,1 1 0,-1-1 0,0 1 0,0-1 0,0 0 0,0 1 0,0-1 0,0 1 0,1-1 0,-1 0-1,0 1 1,0-1 0,1 0 0,-1 1 0,2 1-1764,-1-2 1764,19 12-5882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6:00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3648,'0'0'139,"0"-1"-1,0 1 1,0-1 0,0 1 0,0-1-1,0 1 1,0-1 0,0 1 0,0-1 0,0 1-1,0 0 1,1-1 0,-1 1 0,0-1-1,0 1 1,0-1 0,1 1 0,-1 0-1,0-1 1,1 1 0,-1 0 0,0-1-1,1 1 1,-1 0 0,0-1 0,1 1 0,-1 0-1,1 0 1,-1 0 0,1-1 0,10-8 2268,-3-3-1591,19-19 0,-25 30-952,-1 0-1,0 0 1,1 1 0,0-1 0,-1 0-1,1 1 1,-1-1 0,1 1-1,-1 0 1,1 0 0,0-1 0,2 1-1,9-2-1675,2-5-1798,2-1 1119</inkml:trace>
</inkml:ink>
</file>

<file path=ppt/ink/ink3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5:08.6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248 46 6048,'-5'-1'529,"5"1"-443,-1 0 0,1 0 0,-1 0 0,1 0 0,-1 0 0,1 0 0,-1 0 0,1 0-1,-1-1 1,0 1 0,1 0 0,-1 0 0,1 0 0,0-1 0,-1 1 0,1 0 0,-1-1 0,1 1 0,-1 0 0,1-1-1,0 1 1,-1-1 0,1 1 0,0-1 0,-1 1 0,1-1 0,0 1 0,0-1 0,-1 1 0,1-1 0,0 1 0,0-1-1,0-1 1852,-33 5 4985,-1 6-3559,23-5-2977,-1 0 1,1 1 0,0 0-1,1 1 1,-1 1 0,-13 11 0,18-13-272,0 1 0,0 1 0,1-1 0,0 1 0,0 0 0,1 0 0,-7 15 0,6-11 33,1 0 1,0 1 0,1-1 0,-4 24 0,6-27-54,0 1 1,1-1 0,0 1 0,1-1 0,0 0 0,0 1 0,1-1 0,0 0 0,0 0 0,7 14 0,-7-16-32,1-1 1,0 0-1,0-1 0,1 1 1,-1 0-1,1-1 0,0 0 1,1 0-1,-1 0 0,0 0 1,1-1-1,0 0 0,0 0 1,0 0-1,0 0 0,9 2 1,-7-2-30,1-1 1,-1 0-1,1-1 0,0 0 1,0 0-1,0-1 1,-1 0-1,1 0 0,0 0 1,0-1-1,-1-1 0,1 1 1,0-1-1,-1 0 1,8-4-1,-5 1-7,0 0-1,0 0 1,-1-2-1,0 1 1,0-1-1,-1 0 1,0 0-1,0-1 1,0-1 0,6-9-1,-1 1 119,-2 0 0,0-1 0,12-27 0,-19 36-118,0-1 0,-1 0 0,0 0 0,-1 0 1,0 0-1,0 0 0,-1-1 0,0-19 0,-2 22-45,0 0 0,0-1 0,-1 1 0,0 0 0,-1 0 0,1 0-1,-6-10 1,7 15-8,-1 0 1,0 0-1,1 1 0,-1-1 0,0 0 0,-1 1 1,1-1-1,0 1 0,-1 0 0,1 0 0,-1 0 1,0 0-1,0 0 0,0 0 0,0 1 1,0-1-1,0 1 0,0 0 0,0 0 0,0 0 1,-5 0-1,-2 0-778,1 0 0,-1 1 0,1 1 0,-1-1 0,1 1 0,-12 3 0,18-3 128,-1 0 0,1 0 0,0 0 1,-1 1-1,1-1 0,0 1 0,0 0 0,0 0 1,0 0-1,1 0 0,-1 0 0,1 0 1,-1 1-1,1 0 0,0-1 0,-1 1 0,1 0 1,1 0-1,-1 0 0,-2 4 0,-4 22-2637,0 6-234</inkml:trace>
</inkml:ink>
</file>

<file path=ppt/ink/ink3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5:09.1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292 25 5888,'-7'-10'2022,"7"10"-1981,-1-1 0,1 1 0,0 0 0,0-1 0,0 1-1,0 0 1,0-12 10423,0 12-10201,-11 0 2560,-14 6-2347,20-4 549,-23 8-250,0 1-1,-27 17 0,50-25-697,-10 5 157,1 2-1,0 0 0,-22 21 0,31-27-179,0 1 25,0-1 0,1 1 0,0 0 0,0 0 0,1 0 0,-1 0 0,-4 12 0,7-16-42,0 1 0,0-1 0,1 1-1,-1 0 1,1-1 0,-1 1 0,1 0 0,0-1-1,0 1 1,0 0 0,0-1 0,0 1-1,0 0 1,0 0 0,0-1 0,1 1-1,-1 0 1,1-1 0,-1 1 0,1 0 0,0-1-1,-1 1 1,1-1 0,0 1 0,0-1-1,0 0 1,0 1 0,0-1 0,1 0-1,-1 0 1,0 0 0,1 1 0,1-1-1,2 2 37,1 0-1,-1-1 0,1 1 1,0-1-1,0-1 0,0 1 1,0-1-1,1 0 0,-1-1 1,0 0-1,7 0 0,13-1 53,33-7-1,-35 4-99,9-1 13,-1-1 0,32-11 1,-48 12-45,-1-1 0,1-1 0,-1 0 0,-1-1 1,27-19-1,-37 24-17,-1 0 0,0 0 0,0 0 0,0 0 0,0 0 0,-1 0 0,0-1 0,1 1 0,-1-1 0,0 0 0,1-5 0,-2 8-12,-1 0-1,0-1 1,1 1-1,-1-1 1,0 1-1,0-1 1,0 1-1,0 0 1,0-1-1,0 1 1,-1-1-1,1 1 1,0 0-1,-1-1 1,1 1-1,-1 0 1,1-1-1,-1 1 1,0 0-1,0 0 1,1-1-1,-1 1 1,0 0-1,0 0 1,0 0-1,0 0 1,0 0-1,0 0 1,-1 1-1,1-1 0,0 0 1,0 1-1,-1-1 1,1 0-1,0 1 1,-3-1-1,-5-2-179,1 1 0,-1 0-1,0 1 1,1 0-1,-1 0 1,0 1-1,-15 1 1,-64 12-2048,71-10 1642,2 0-1183,1 0 0,0 1 1,0 0-1,-24 11 0,36-14 1445,1 0-1,-1 0 1,0 0-1,1 0 1,-1 1-1,1-1 1,-1 0 0,1 1-1,-2 2 1,-3 12-5609</inkml:trace>
</inkml:ink>
</file>

<file path=ppt/ink/ink3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5:11.6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2816,'-6'15'20678,"-2"-14"-20941,10-1 1266,32 1 1521,-11 0-1770,30-3 0,290-14-29,-326 16-826,22 4 0,-33-4 45,0 1 0,0 1 1,0-1-1,-1 1 0,1 0 1,11 6-1,-14-5 2053,-1 2-3760</inkml:trace>
</inkml:ink>
</file>

<file path=ppt/ink/ink3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5:11.9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62 7296,'3'-5'11819,"17"-1"-8108,30-3-2047,38-1 303,149-12-1193,-193 19-819,112-4-2526,-104 7-2004,0 2-3348,-21 1 1310</inkml:trace>
</inkml:ink>
</file>

<file path=ppt/ink/ink3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5:12.6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14 7040,'-3'-3'784,"-3"-7"4672,6 28 154,-1 3-4378,-1 0 0,-6 24 0,1-3-357,-12 84 349,-44 248 26,56-328-1352,6-35-278,0-1 1,-1 1 0,0 0-1,-1-1 1,-7 19 0,8-22-1453,-2 4-557</inkml:trace>
</inkml:ink>
</file>

<file path=ppt/ink/ink3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5:13.2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374 4 6240,'-13'-4'10071,"7"13"-8596,-4 6-61,-1 0 0,-23 23 0,-1 2-445,-107 127 1060,83-99-1866,50-58 1,1 0 0,0 1 0,1 0 0,0 0 0,1 0 0,0 1 0,-6 20 0,12-32-138,0 1 0,0 0 0,0 0 0,0 0 0,0-1 0,0 1 0,0 0 1,0 0-1,1-1 0,-1 1 0,0 0 0,1 0 0,-1-1 0,0 1 0,1 0 0,-1-1 1,1 1-1,-1 0 0,1-1 0,-1 1 0,1-1 0,0 1 0,-1-1 0,1 1 1,0-1-1,-1 1 0,1-1 0,0 0 0,-1 1 0,1-1 0,0 0 0,0 1 1,0-1-1,-1 0 0,3 0 0,2 1 151,1 0 0,-1 0 0,11 0-1,5-1 72,0-1 0,0-1 0,28-6 0,274-53-1986,-285 55-1453,47-5-9564,-51 9 9363</inkml:trace>
</inkml:ink>
</file>

<file path=ppt/ink/ink3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5:14.0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37 6048,'-1'-1'390,"0"-1"-1,1 1 1,-1-1 0,1 1 0,-1-1 0,1 1-1,0-1 1,-1 0 0,1 1 0,0-1-1,0 0 1,0 1 0,1-3 0,-1-8 5861,0 12-6153,0 0-1,-1 0 0,1 0 0,0 0 1,0 0-1,0 0 0,0 0 1,0 0-1,0-1 0,-1 1 0,1 0 1,0 0-1,0 0 0,0 0 0,0 0 1,-2 2 1750,1-2-1751,0 59 3279,-4 29-2837,2-56-267,0-7 19,-8 35 0,3-22-57,5-23-431,-11 48 677,12-57-923,0 0-1,0 1 1,-1-1-1,0 0 1,0-1-1,-1 1 1,-5 7 0,8-13 45,1 1 0,-1-1 0,1 1 1,-1-1-1,0 0 0,1 1 1,-1-1-1,0 0 0,1 1 0,-1-1 1,0 0-1,1 0 0,-1 0 1,0 0-1,0 0 0,1 0 0,-1 0 1,0 0-1,-1 0 0,-1 0-1716,-2 0-190</inkml:trace>
</inkml:ink>
</file>

<file path=ppt/ink/ink3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5:14.4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4 9728,'0'-4'7079,"1"5"-6715,0 1-1,0-1 1,0 1-1,0-1 1,0 0-1,0 1 1,-1-1-1,1 1 1,0 2-1,0 14 358,0-1 0,-2 0 0,0 1 0,-1-1-1,-5 22 1,2-9-113,-11 54 763,-43 134-1,27-110-1226,29-92-418,3-15 49,0 0 0,0 0 1,-1 0-1,1 0 0,0 0 1,0 0-1,-1 0 1,1 0-1,0 0 0,-1 0 1,1 0-1,-1-1 1,1 1-1,-1 0 0,1 0 1,-1 0-1,0 0 0,0-1 1,1 1-1,-2 1 1,-2-10-5883,3-4 2934,1-3-1824</inkml:trace>
</inkml:ink>
</file>

<file path=ppt/ink/ink3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5:14.9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8 296 7232,'0'-1'114,"-1"1"-1,1 0 1,0 0 0,-1-1 0,1 1 0,-1 0-1,1-1 1,-1 1 0,1 0 0,0-1 0,-1 1-1,1-1 1,0 1 0,-1-1 0,1 1 0,0-1-1,0 1 1,-1-1 0,1 1 0,0-1 0,0 1-1,0-1 1,0 1 0,0-1 0,0 1 0,0-1-1,0 1 1,0-1 0,0 1 0,0-1-1,0 0 1,0 1 0,0-1 0,0 1 0,0-1-1,1 1 1,-1-1 0,0 1 0,0-1 0,1 0-1,1-2 327,1 1 0,0-1 1,0 0-1,0 1 0,3-3 0,7-6 1011,17-18 97,2 0-1,1 2 1,1 2 0,46-27-1,-48 34-752,32-16 1017,-57 31-1604,0 0 0,0 1 0,0 0 1,1 0-1,-1 1 0,0 0 0,10 0 0,-14 1-144,0 0 0,0 0 0,1 1 0,-1-1 0,0 1 0,0 0 0,0 0 0,0 0 0,-1 1 0,1-1 0,0 1 0,4 2 0,1 2 109,-1 1 1,12 12-1,9 9 438,-22-24-551,0 0 0,0 0 1,0 0-1,1-1 1,-1 0-1,1-1 0,0 1 1,0-1-1,0 0 0,7 0 1,-3-1 28,1 0 0,-1-1-1,0 0 1,0-1 0,20-4 0,0-3 2,0-2 1,-1-1-1,43-21 0,-34 15-567,-24 12-1056,0-2 0,14-8 1,-10 0-5205</inkml:trace>
</inkml:ink>
</file>

<file path=ppt/ink/ink3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5:16.0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476 82 4160,'-9'-20'1938,"8"4"3553,1 15-5042,-1-1 1,1 1-1,-1-1 0,1 1 0,-1 0 1,0-1-1,0 1 0,1 0 1,-1-1-1,0 1 0,0 0 0,0 0 1,-2-2-1,-17-12 2455,14 13-2543,1 0 0,-1 0-1,0 1 1,0-1 0,0 1 0,1 1-1,-1-1 1,0 1 0,-9 1-1,6-1-141,0 1-1,0 1 0,0 0 1,0 0-1,-14 6 1,1 3 72,0 2 1,1 0-1,-30 26 1,21-16-216,0 0 237,1 2 0,-34 37 0,59-58-249,1 0 1,-1 0-1,1 0 0,0 1 1,1-1-1,-1 1 0,1 0 1,-3 6-1,5-9-56,-1 0 0,1-1 0,0 1 0,0 0 0,-1-1 0,1 1 0,0 0 0,1 0 0,-1-1 0,0 1 0,0 0 0,1-1 0,-1 1 0,1-1 0,-1 1 0,1 0 0,0-1 0,0 1 0,-1-1 0,1 0 0,0 1 0,0-1 0,1 0 0,-1 1 0,0-1 0,0 0 0,1 0 0,-1 0-1,0 0 1,3 1 0,-1 0-24,2 1-1,-1-1 0,0 0 0,0-1 0,1 1 0,-1-1 0,0 0 0,1 0 0,0 0 1,-1 0-1,1-1 0,-1 0 0,1 0 0,7-1 0,1-1-141,0-2-1,-1 1 1,0-2 0,13-5-1,-14 5 115,-1 0 0,0 0 0,1-1-1,-2 0 1,1-1 0,-1 0 0,0-1 0,-1 0-1,0 0 1,0-1 0,0 0 0,-1 0 0,-1-1-1,0 0 1,0 0 0,-1 0 0,0-1 0,0 1 0,-2-1-1,4-12 1,-5 12 95,2-2-22,2-25 0,-6 35-15,0 0-1,0 0 0,0 1 0,0-1 0,0 0 0,-1 0 1,1 1-1,-1-1 0,0 0 0,1 1 0,-1-1 0,-1 1 1,1-1-1,0 1 0,-3-4 0,4 6-8,0 0-1,0 0 0,0 0 1,0 0-1,0-1 0,0 1 1,0 0-1,-1 0 0,1 0 1,0 0-1,0 0 0,0 0 1,0 0-1,0 0 0,-1 0 1,1 0-1,0 0 0,0 0 0,0 0 1,0 0-1,0 0 0,-1 0 1,1 0-1,0 0 0,0 0 1,0 0-1,0 0 0,0 0 1,-1 0-1,1 0 0,0 0 1,0 0-1,0 0 0,0 0 1,0 0-1,-1 0 0,1 0 1,0 1-1,0-1 0,0 0 1,0 0-1,0 0 0,0 0 1,0 0-1,0 0 0,-1 1 1,-4 10 96,-2 13 42,5-5 90,0 0 1,2 0-1,1 31 0,0-42-163,0 0 0,1 0-1,0-1 1,0 1-1,1 0 1,0-1 0,4 9-1,30 45 112,-34-57-177,0 0-720,1 1 1,0-1-1,0 0 0,6 5 1,-8-8 250,9 18-10196,-7-10 7525,8 14-1264,-3 4 214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6:01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4320,'4'11'1952,"1"9"-1696,0-8 832,3 5-640,2-2 192,-2 4-384,1 1-160,6 0-64,-7-3-32,5 3 0,-5-8-224,2 4 128,-1-4-3264,4-1 1824</inkml:trace>
</inkml:ink>
</file>

<file path=ppt/ink/ink3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5:16.4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13 7872,'0'0'70,"0"0"0,0-1 1,0 1-1,0 0 1,0 0-1,0 0 0,-1-1 1,1 1-1,0 0 0,0 0 1,0 0-1,0-1 1,0 1-1,0 0 0,0 0 1,0-1-1,0 1 0,0 0 1,0 0-1,0 0 0,0-1 1,0 1-1,0 0 1,0 0-1,0-1 0,0 1 1,0 0-1,0 0 0,0 0 1,1-1-1,-1 1 0,0 0 1,0 0-1,0 0 1,0-1-1,0 1 0,1 0 1,-1 0-1,0 0 0,0 0 1,0 0-1,0 0 0,1-1 1,-1 1-1,0 0 1,12-2 677,-1 1 7424,-11 1-8053,0 0 0,1 0 0,-1 0 0,0 0 0,1 0 0,-1 0 0,0 0 0,1 0 0,-1 0 0,0 0 0,1 0 0,-1 0 0,0 0 0,1 0 0,-1 0 0,0 0 0,1 0 0,-1 0 0,0 1 0,0-1 0,1 0 0,-1 0 0,1 1 0,1 4 428,-1 1 1,1 0 0,-1 0 0,0 0 0,-1 0-1,1 0 1,-2 10 0,-6 45 347,5-49-637,-38 183 398,29-157-1433,8-29-737,0 1 1,-2 12 0,1-1-5671,3-13 625</inkml:trace>
</inkml:ink>
</file>

<file path=ppt/ink/ink3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5:18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54 4736,'-21'-8'14451,"21"7"-13997,-4-7 3995,4 8-4367,0-1 1,0 1-1,0 0 0,0-1 1,0 1-1,0 0 1,0-1-1,0 1 0,0 0 1,0-1-1,0 1 1,0 0-1,0-1 0,0 1 1,1 0-1,-1 0 1,0-1-1,0 1 0,0 0 1,1 0-1,-1-1 0,0 1 1,0 0-1,1 0 1,-1-1-1,0 1 0,0 0 1,1 0-1,-1 0 1,0 0-1,1 0 0,-1 0 1,1-1-1,11-6 525,1 2-202,1 1 1,27-5-1,-34 8-382,0 0-1,0 1 1,0-1 0,0 2-1,0-1 1,0 1-1,13 3 1,-19-4-31,0 0 0,0 0 0,0 0 0,-1 1 0,1-1 0,0 0 0,0 1 0,0-1 0,0 1 0,-1-1 0,1 1 0,0-1 0,-1 1 0,1 0 0,0-1 0,-1 1 0,1 0 0,-1 0 0,1-1 0,-1 1 0,1 0 0,-1 0 0,1 0 0,-1 0 0,0-1 0,0 1 0,1 0 0,-1 0 0,0 0 0,0 0 0,0 0 0,0 0 0,0 0 0,0 0 0,0 0 0,0-1 0,0 1 0,-1 0 0,1 0 0,0 0 0,-1 0 0,1 0 0,0-1 0,-1 1 0,1 0 0,-2 1 0,-2 4 32,0 1 0,-1-2 0,1 1 0,-9 7 0,13-13-24,-56 50 392,35-33 65,-27 29 1,48-46-438,0 1-1,-1-1 1,1 0 0,0 0 0,0 1 0,-1-1 0,1 0 0,0 1-1,0-1 1,0 0 0,-1 1 0,1-1 0,0 0 0,0 1 0,0-1-1,0 1 1,0-1 0,0 0 0,0 1 0,0-1 0,0 1 0,0-1-1,0 0 1,0 1 0,0-1 0,0 0 0,0 1 0,0-1 0,1 1 0,10 7 503,17-1 6,5-5-610,-1-1 1,44-5 0,-7 0-874,-35 3-503,56-1-2627,-31 6-3484,-13 6 2566</inkml:trace>
</inkml:ink>
</file>

<file path=ppt/ink/ink3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6:46.7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25 3072,'13'-13'8234,"-12"13"-7779,12-12 10980,-14 21-10525,-19 78-498,6-30-248,-18 123 216,8-39 83,-10 62 249,2-5-203,29-178-335,3-14-178,-1 0 1,0-1-1,0 1 1,0 0-1,-1 0 1,-3 7-1,5-13 6,0 0-1,0 0 1,0 0 0,0 0-1,0 0 1,0 0 0,0-1-1,0 1 1,0 0 0,0 0-1,0 0 1,0 0 0,0 0-1,0 0 1,0 0-1,0 0 1,0 0 0,0 0-1,0 0 1,0 0 0,0 0-1,0 0 1,0 0 0,0 0-1,0-1 1,0 1 0,0 0-1,0 0 1,0 0-1,0 0 1,-1 0 0,1 0-1,0 0 1,0 0 0,0 0-1,0 0 1,0 0 0,0 0-1,0 0 1,0 0 0,0 0-1,0 0 1,0 0-1,0 0 1,0 0 0,0 0-1,0 0 1,-1 0 0,1 0-1,0 0 1,0 0 0,0 0-1,0 0 1,0 0 0,0 0-1,0 0 1,-1-12 194,0-14 85,1 9-263,0 0 0,2 0 0,0 0 0,0 0 0,2 1 1,0-1-1,1 1 0,1 0 0,9-18 0,-2 7-14,37-65 51,-36 70-47,-4 5-40,19-25 0,-26 38 9,0 1 0,1-1 1,-1 1-1,1 0 0,0 0 0,-1 0 0,1 1 0,0-1 0,1 1 0,-1 0 0,9-3 0,-11 4 18,0 1 1,-1 0-1,1 0 0,0 0 1,0 0-1,0 1 0,-1-1 1,1 0-1,0 1 0,0-1 1,-1 1-1,1 0 0,0-1 1,-1 1-1,1 0 0,-1 0 0,1 0 1,-1 0-1,1 0 0,-1 1 1,0-1-1,0 0 0,1 0 1,0 3-1,1 0 6,1 1-1,-1-1 1,0 1 0,-1 0 0,1 0-1,2 8 1,0 6 50,-1 0 0,0 0-1,-1 0 1,-2 1 0,0-1-1,-1 1 1,0-1-1,-2 1 1,0-1 0,-2 0-1,0 0 1,-1 0 0,0 0-1,-2-1 1,0 0 0,-1 0-1,-16 25 1,22-40-42,1 0-1,-1 0 1,0 0 0,-1-1-1,1 1 1,0 0-1,-1-1 1,1 1 0,-1-1-1,0 0 1,0 0-1,0 0 1,0 0 0,0-1-1,0 1 1,-1-1-1,1 0 1,0 0 0,-1 0-1,1 0 1,-1-1-1,1 1 1,-1-1 0,1 0-1,-1 0 1,0 0-1,1 0 1,-1-1 0,1 1-1,-7-3 1,-4-2-48,0 0 0,1-1 0,-1 0 0,1-1 1,1-1-1,-20-14 0,22 18-48,10 4 74,5 0-31,12 1-69,24 4 1,-31-3 112,1-1-1,-1 1 0,1-2 1,-1 0-1,1 0 1,0 0-1,11-4 0,-1-2 74,-1-2 0,0 0 0,-1-1-1,25-15 1,25-13 17,-2 11-34,121-29-1,-166 49-22,68-10 42,-67 12-134,-18 3 58,1 1 0,-1-1 0,0 1 1,1 0-1,-1 0 0,0 1 0,1-1 0,-1 1 1,0 1-1,1-1 0,-1 1 0,0 0 0,0 0 1,0 0-1,-1 1 0,1-1 0,0 1 0,-1 0 1,8 7-1,31 29-47,-41-38 357,-2-1-294,1-1 0,0 0-1,0 1 1,-1-1 0,1 0 0,0 0 0,-1 1-1,1-1 1,-1 0 0,1 0 0,-1 0 0,1 0-1,-1 0 1,1 0 0,-1 0 0,0 0-1,0 0 1,0 0 0,1 0 0,-1 0 0,0-2-1,0 0-9,0 0 0,0 0-1,-1 1 1,1-1 0,0 0-1,-1 0 1,0 0 0,0 0-1,0 0 1,0 1 0,0-1-1,0 0 1,-1 1 0,1-1-1,-3-2 1,-8-12-23,11 14 12,0 1 0,0 0-1,0 0 1,-1 0 0,1 0 0,0 0 0,-1 1-1,0-1 1,1 0 0,-1 1 0,0-1-1,0 1 1,0-1 0,0 1 0,0 0 0,0 0-1,0 0 1,0 0 0,-1 0 0,1 1 0,-4-2-1,-4 2-28,0 0 1,0 0-1,-1 1 0,1 1 0,0-1 0,0 2 0,0-1 0,-12 6 0,-3 2 11,-44 26 0,60-30 39,0 0-1,1 1 1,0-1 0,0 2-1,1-1 1,0 1 0,0 0 0,1 0-1,0 1 1,0 0 0,1 0 0,0 0-1,-6 17 1,9-19 2,-1 0-1,1 0 1,0 1-1,1-1 1,0 1 0,0-1-1,0 1 1,1 0 0,1-1-1,-1 1 1,1-1-1,0 1 1,1-1 0,0 1-1,0-1 1,0 0 0,1 0-1,0 0 1,6 10-1,-8-15 15,1 1-1,0-1 0,0 0 0,0 0 0,0 1 1,0-1-1,0-1 0,0 1 0,1 0 0,-1 0 1,1-1-1,-1 1 0,1-1 0,0 0 0,-1 0 0,1 0 1,5 1-1,-4-2-20,0 1 1,0-1-1,1-1 0,-1 1 1,0 0-1,0-1 0,0 0 1,0 0-1,0 0 0,0-1 1,5-2-1,1-1 6,1-2 0,-1 1 0,0-1 0,-1-1-1,0 1 1,0-2 0,14-16 0,2-8-5,-1-1-1,31-61 1,-49 82 3,-2 7-44,-1-1 0,1 1 0,-2-1 0,1 0 0,-1 0 0,0 0 0,0-1 0,1-12 0,-3 20 28,0 0 1,0 0-1,0-1 0,0 1 1,0 0-1,0 0 0,0 0 0,0 0 1,0 0-1,0 0 0,0 0 1,0 0-1,0 0 0,0 0 0,0 0 1,0-1-1,0 1 0,0 0 1,0 0-1,0 0 0,0 0 0,0 0 1,0 0-1,0 0 0,0 0 1,0 0-1,0 0 0,-1 0 0,1 0 1,0 0-1,0 0 0,0 0 1,0 0-1,0 0 0,0 0 0,0 0 1,0 0-1,0 0 0,0 0 1,0-1-1,-1 1 0,1 1 1,0-1-1,0 0 0,0 0 0,0 0 1,0 0-1,0 0 0,0 0 1,0 0-1,0 0 0,0 0 0,0 0 1,0 0-1,-1 0 0,1 0 1,0 0-1,0 0 0,-7 6-70,-5 9-107,10-7 170,0 0 0,0 1 0,1-1-1,0 1 1,1-1 0,0 1 0,0-1 0,2 11 0,0-2 57,1-1 1,1 1-1,7 18 1,-9-28-16,1 1 0,1-1 1,-1 0-1,1 0 0,7 9 0,-10-14-14,0 0 0,1-1 0,-1 1 0,0-1 0,1 1 0,-1-1 0,1 0 0,0 1 0,-1-1 0,1 0 0,0 0 0,0 0 0,0-1 0,0 1 0,0 0 0,0-1 0,0 1 0,0-1 0,0 1 0,0-1 0,0 0 0,0 0 0,0 0 0,0 0 0,4-1 0,2-2-23,-1-1-1,1 1 0,-1-1 0,0-1 0,0 1 0,-1-1 0,1 0 1,-1-1-1,6-6 0,8-6-32,36-32 125,66-75 0,-111 113-148,-7 8 65,0 0 1,-1-1-1,1 1 1,-1 0 0,0-1-1,4-9 1,-1-3 26,-6 10-43,0 7 4,0 0-1,0 0 1,0-1 0,0 1-1,0 0 1,0 0 0,0 0-1,1-1 1,-1 1-1,0 0 1,0 0 0,0 0-1,0 0 1,1-1 0,-1 1-1,0 0 1,0 0 0,0 0-1,1 0 1,-1 0 0,0 0-1,0 0 1,1 0-1,-1 0 1,0 0 0,0 0-1,1 0 1,-1 0 0,0 0-1,0 0 1,0 0 0,1 0-1,-1 0 1,19-1-53,20 5 103,-22-1 111,-6 0-114,1-1 0,15 7 0,-24-8-59,1 1-1,-1 0 1,0-1 0,0 1 0,1 1-1,-1-1 1,-1 0 0,1 1 0,0-1 0,0 1-1,3 5 1,0 1 8,0 0 1,-1 1-1,0 0 0,-1 0 1,0 0-1,0 0 0,-1 1 1,0-1-1,2 20 0,0 14 59,3-1 0,24 77 0,-32-117-15,1 0-1,0 0 0,0-1 0,1 1 0,-1 0 0,0-1 0,1 1 1,0-1-1,-1 0 0,1 0 0,3 3 0,-4-4-19,0-1 0,0 1 0,0-1-1,0 1 1,0-1 0,0 1 0,0-1 0,0 0-1,0 0 1,0 1 0,0-1 0,1 0 0,-1 0 0,0 0-1,0 0 1,0-1 0,0 1 0,0 0 0,0 0-1,0-1 1,1 1 0,-1 0 0,0-1 0,0 1-1,0-1 1,0 0 0,-1 1 0,1-1 0,0 0 0,0 1-1,0-1 1,0 0 0,0-1 0,13-13-7,-1 0 0,0-1 0,-2 0 0,0-1 0,11-21 0,11-18 134,-16 29-149,1 1 1,1 1-1,1 1 1,32-29-1,-49 50-15,-2 2 13,0-1 0,1 1-1,-1 0 1,0 0-1,0 0 1,1 0 0,-1 0-1,1 0 1,-1 1-1,1-1 1,-1 0 0,1 1-1,0-1 1,-1 1 0,1 0-1,-1-1 1,1 1-1,3 0 1,-4 0 8,0 0-1,-1 1 1,1-1 0,0 0-1,0 1 1,-1-1 0,1 0-1,0 1 1,-1-1 0,1 1-1,-1-1 1,1 1 0,-1-1-1,1 1 1,0 0 0,-1-1-1,0 1 1,1-1 0,-1 1-1,1 0 1,-1 0 0,0-1-1,1 2 1,4 17-45,-5-13 48,1-1 0,-1 1 0,-1 0 0,1 0 0,-1-1 0,-2 9 0,-1 6 0,-15 67 86,3-15 9,15-71-82,1 0 1,0 0-1,0 0 0,0 0 0,0 0 0,-1 0 0,1 0 0,1 0 0,-1 0 0,0 0 0,0 1 0,0-1 0,1 0 0,-1 1 0,1-2-8,-1 0-1,0 0 1,0 1-1,1-1 1,-1 0-1,0 0 0,0 0 1,1 0-1,-1 0 1,0 0-1,0 0 1,1 0-1,-1 0 0,0 0 1,1 0-1,-1 0 1,0 0-1,1 0 1,-1 0-1,0 0 0,0 0 1,1 0-1,-1 0 1,0 0-1,0 0 0,1 0 1,-1 0-1,0-1 1,0 1-1,1 0 1,-1 0-1,0-1 0,6-3 26,-1 0 0,0 0 0,6-8 0,-7 7-38,21-21 15,2-3 7,0 2 0,2 1 1,33-23-1,-37 31 3,0 3 0,1 0 1,42-17-1,-66 31-19,0 0 0,0 1 0,-1-1-1,1 1 1,0-1 0,0 1 0,0 0 0,0 0 0,-1 0 0,1 0-1,0 0 1,0 0 0,0 0 0,0 1 0,-1-1 0,1 0 0,3 2-1,-4-1-2,0 0-1,1 0 1,-1 0-1,0 0 1,0 1-1,1-1 1,-1 0-1,0 0 1,0 1-1,0-1 1,0 1-1,-1-1 1,1 1-1,0-1 1,0 4-1,1 5-20,0 0-1,-1 0 0,0 1 1,0-1-1,-2 12 0,1-7 21,-5 104 150,1-56 32,4-63-170,1 0 1,-1 1-1,0-1 0,0 0 1,0 0-1,0 0 1,1 0-1,-1 0 1,0 0-1,0 1 1,0-1-1,1 0 1,-1 0-1,0 0 0,0 0 1,1 0-1,-1 0 1,0 0-1,0 0 1,0 0-1,1 0 1,-1 0-1,0 0 0,0 0 1,1 0-1,-1 0 1,0 0-1,0 0 1,0 0-1,1 0 1,-1-1-1,0 1 0,0 0 1,0 0-1,1 0 1,-1 0-1,0 0 12,6-10 56,-1 0-42,57-98 11,-9 14-5,-43 78-65,1 0 0,1 1 0,22-23 1,-22 27 91,-5 3-74,1 0 1,0 1-1,0 1 1,1-1-1,-1 1 1,14-6-1,6-5-103,-25 14 114,1 1-1,-1 0 0,0 0 0,1 0 0,-1 0 1,1 0-1,-1 1 0,1-1 0,0 1 0,0 0 1,0 0-1,6 0 0,-9 1-1,1 0 0,-1 0 0,0 0 0,1 0 0,-1 0 0,0 1 0,1-1 0,-1 0 0,0 1 0,1-1 0,-1 1 0,0 0 0,0-1 0,0 1 0,1 0 0,-1 0-1,0-1 1,0 1 0,0 0 0,0 0 0,0 0 0,0 2 0,1-1-1,-1 1 0,0-1 1,0 1-1,0-1 0,-1 1 0,1-1 0,-1 1 0,1 0 0,-1-1 0,0 6 0,-1 2 0,0-1 0,0 1 1,-1-1-1,0 0 0,-6 14 0,-8 20 1,-72 163 240,78-187-169,-20 28 0,25-40-37,-1 0 1,0 0 0,0 0-1,-1-1 1,1 0-1,-11 7 1,16-12-27,-1 0 0,0 0 1,0 0-1,0 0 0,1 0 0,-1 0 0,0-1 1,0 1-1,0-1 0,0 1 0,0-1 0,0 0 1,0 0-1,0 0 0,-1 0 0,1 0 0,0 0 0,0-1 1,0 1-1,0-1 0,0 1 0,0-1 0,1 0 1,-1 0-1,0 1 0,0-1 0,0-1 0,1 1 1,-1 0-1,0 0 0,1-1 0,-1 1 0,1-1 1,0 1-1,-1-1 0,1 1 0,-1-3 0,-4-6-16,0 0 0,0-1 0,1 0 0,-7-21 1,12 31 7,-7-20 1,1 5 4,-7-29 0,7 27 40,5 16-42,0 0 1,1 0 0,-1 0-1,0 0 1,1 0 0,-1 0 0,1 0-1,0 0 1,-1 0 0,1 0 0,0 0-1,0 0 1,0 0 0,1 0-1,-1 0 1,0 0 0,2-3 0,-2 4-4,0 1 0,0 0 0,0-1 1,1 1-1,-1 0 0,0-1 1,0 1-1,1 0 0,-1-1 0,0 1 1,0 0-1,1-1 0,-1 1 0,0 0 1,1 0-1,-1-1 0,1 1 0,-1 0 1,1 0-1,3 0 0,-1 1 0,1 0 0,0 0 0,0 1 0,-1-1 0,1 1 0,-1 0 0,0 0 0,1 0 0,3 3 0,-2-1 0,124 69-125,-111-65 140,0-1-1,1 0 1,-1-2-1,2 0 1,28 4 0,-9-6-867,73-4 1,-36-5-3484,1-3-3749,-50 6 4212,29-4-944</inkml:trace>
</inkml:ink>
</file>

<file path=ppt/ink/ink3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3:17:51.5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311 1 24575,'0'1'0,"-1"0"0,1 0 0,0 0 0,-1 0 0,1 0 0,-1 0 0,1 0 0,-1 0 0,0 0 0,1 0 0,-1-1 0,0 1 0,0 0 0,0 0 0,1-1 0,-1 1 0,0 0 0,0-1 0,-2 2 0,-25 11 0,19-9 0,-10 5 0,0 0 0,1 2 0,0 0 0,1 0 0,-19 18 0,16-10 0,5-6 0,-23 28 0,33-36 0,1 1 0,0 0 0,1 0 0,0 1 0,0-1 0,0 1 0,0-1 0,-2 14 0,3-13 0,1-1 0,0 1 0,1 0 0,0-1 0,0 1 0,0 0 0,0 0 0,1-1 0,3 12 0,-3-15 0,0 0 0,1 1 0,-1-1 0,1 0 0,0 0 0,0 0 0,0-1 0,0 1 0,1 0 0,-1-1 0,0 1 0,1-1 0,0 0 0,0 0 0,0 0 0,0 0 0,0 0 0,0-1 0,0 1 0,6 0 0,16 7 0,-9-5 0,-1 1 0,0 1 0,25 13 0,-35-16 0,-1 0 0,1 1 0,-1-1 0,1 1 0,-1 1 0,0-1 0,0 0 0,-1 1 0,1 0 0,-1 0 0,0 0 0,-1 0 0,1 0 0,2 7 0,-3-4 0,0-1 0,0 1 0,0-1 0,-1 1 0,0 0 0,-1 0 0,0-1 0,0 1 0,-2 12 0,2-17 0,-1 0 0,0 1 0,0-1 0,0 0 0,0 0 0,0 0 0,0-1 0,-1 1 0,0 0 0,1 0 0,-1-1 0,0 1 0,0-1 0,-1 0 0,1 1 0,0-1 0,-1 0 0,1 0 0,-1 0 0,0-1 0,1 1 0,-1-1 0,0 0 0,0 1 0,-5 0 0,-14 3 0,0 2 0,0 0 0,0 1 0,-21 13 0,-7 1-1365,28-15-5461</inkml:trace>
</inkml:ink>
</file>

<file path=ppt/ink/ink3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3:17:54.2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 24575,'4'0'0,"7"0"0,5 0 0,4 0 0,4 0 0,2 0 0,1 0 0,5-4 0,1-2 0,0 0 0,-2 1 0,-1 2 0,-2 1 0,0 1 0,-2 0 0,-4 1-8191</inkml:trace>
</inkml:ink>
</file>

<file path=ppt/ink/ink3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3:17:58.0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24575,'4'0'0,"7"0"0,5 0 0,4 0 0,4 0 0,2 0 0,5 0 0,3 0 0,-2 0 0,0 0 0,-2 0 0,-1 0 0,-2 0 0,0 0 0,4 0 0,1 0 0,-5 0-8191</inkml:trace>
</inkml:ink>
</file>

<file path=ppt/ink/ink3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3:17:59.2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24575,'0'0'-8191</inkml:trace>
</inkml:ink>
</file>

<file path=ppt/ink/ink3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3:18:04.4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80 24575,'4'-2'0,"0"1"0,0-1 0,-1 0 0,1 0 0,-1 0 0,1-1 0,-1 1 0,0-1 0,1 0 0,-1 0 0,-1 0 0,5-4 0,2-3 0,2-1 0,-9 8 0,1-1 0,0 1 0,0 1 0,0-1 0,1 0 0,4-2 0,-8 5 0,0 0 0,1 0 0,-1 0 0,0-1 0,0 1 0,0 0 0,1 0 0,-1 0 0,0 0 0,1 0 0,-1 0 0,0 0 0,0 0 0,1 0 0,-1 0 0,0 0 0,0 0 0,1 0 0,-1 1 0,0-1 0,0 0 0,1 0 0,-1 0 0,0 0 0,0 0 0,0 0 0,1 1 0,-1-1 0,0 0 0,0 0 0,0 0 0,0 1 0,1-1 0,-1 0 0,4 13 0,-2 17 0,-2-28 0,-2 79 0,1-48 0,0 1 0,2 0 0,9 53 0,-1-26 0,-2 2 0,-4-1 0,-5 84 0,0-39 0,2-43 0,-2-18 0,9 78 0,-7-122 0,1 0 0,-1 0 0,1 0 0,-1 0 0,0 0 0,0 0 0,0 1 0,0-1 0,0 0 0,-1 0 0,1 0 0,0 0 0,-1 0 0,0 0 0,1 0 0,-1 0 0,0 0 0,0 0 0,0 0 0,0 0 0,-1-1 0,1 1 0,0 0 0,-1-1 0,1 1 0,-1-1 0,0 1 0,1-1 0,-4 2 0,36 0-1365,-9-4-5461</inkml:trace>
</inkml:ink>
</file>

<file path=ppt/ink/ink3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5:47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490 43 4576,'17'-2'1890,"2"1"4284,-20-8-1987,-2 2-3313,2 6-813,0-1 1,0 1-1,0 0 1,0-1-1,0 1 1,-1 0-1,1 0 1,0 0-1,-1 0 1,1 0-1,-1 0 0,1 0 1,-1 1-1,1-1 1,-1 0-1,0 1 1,-3-1-1,-30-4 135,32 4-144,-25 1-46,0 1-1,0 1 0,-50 11 1,62-9 48,1 0 0,0 2 0,0-1 1,0 2-1,-13 8 0,21-12-43,-3 2 21,0 1 1,0 0-1,1 0 0,0 1 1,0 0-1,1 0 1,-1 1-1,2 1 0,-1-1 1,1 1-1,1 0 1,-8 13-1,2 1 10,1 0 1,1 1-1,2 0 0,-7 25 1,12-36 27,0-1 1,1 1-1,1 0 1,0 0-1,1 0 0,0 0 1,1 0-1,0 0 1,1 0-1,4 12 1,-5-21-15,0-1 0,1 1 0,-1 0 0,1-1 0,0 0 0,0 1 0,0-1 0,0 0 1,1 0-1,-1 0 0,1 0 0,-1-1 0,1 1 0,0-1 0,4 3 0,-4-4-26,-1 0-1,1 1 1,0-1-1,0 0 1,0-1-1,0 1 1,0 0-1,0-1 1,0 0-1,0 0 1,0 0-1,1 0 1,-1 0 0,0 0-1,0-1 1,0 1-1,0-1 1,0 0-1,5-2 1,7-5 58,1 0 1,-1 0 0,-1-2 0,0 0-1,0 0 1,-1-1 0,16-17-1,-3-2-27,0 0-1,23-39 0,34-85 196,-62 112-309,-19 37-30,-1-1 0,1 1 0,-1-1 0,1 1 0,-2-1 0,1 0 0,-1 0 0,0-7 0,0 13 73,0 0 1,0 0-1,0-1 0,-1 1 0,1 0 0,0-1 0,0 1 0,0 0 0,-1 0 0,1-1 0,0 1 0,0 0 1,-1 0-1,1 0 0,0 0 0,0-1 0,-1 1 0,1 0 0,0 0 0,-1 0 0,1 0 0,0 0 1,-1 0-1,1 0 0,0 0 0,-1 0 0,1 0 0,0 0 0,-1 0 0,1 0 0,0 0 0,-1 0 0,1 0 1,0 0-1,-1 0 0,1 0 0,0 0 0,-1 0 0,1 1 0,0-1 17,-1 1 0,0-1 0,1 1 0,-1 0 1,1-1-1,0 1 0,-1 0 0,1 0 0,-1-1 0,1 1 1,0 0-1,0 0 0,0 0 0,-1 0 0,1 0 0,0-1 1,0 1-1,0 0 0,0 0 0,0 0 0,0 0 0,1 0 1,-1 0-1,6 25 215,-4-20-145,12 49 447,17 55 139,-23-87-580,1 0-1,19 36 1,-10-25-57,-11-20-145,0 0-1,1-1 1,1 0-1,9 13 1,-3-4-4260,-8-10 2027</inkml:trace>
</inkml:ink>
</file>

<file path=ppt/ink/ink3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5:48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 10464,'-3'-2'5320,"6"13"-2513,-2 3-1724,0 1 0,5 15 0,0 10-454,-4-13-495,5 37 236,-5-57-440,-1-1-1,1 0 1,0 1 0,0-1-1,1 0 1,-1 0-1,5 6 1,-6-10-788,9 9-2569,-2-11-3946,0-1 3341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6:01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3552,'0'4'1632,"0"4"-1440,0-5 1344,5 6-896,-5 2 448,5 2-640,-5-6-192,0 6-160,0-1 0,3 0-64,2-4-1344,0 4 704</inkml:trace>
  <inkml:trace contextRef="#ctx0" brushRef="#br0" timeOffset="1">73 223 5056,'-10'13'2304,"7"10"-2016,-2-11 1536,5 1-1056,-5 2 256,5 5-608,-5 5-128,10-2-160,-5 2-384,0-1 160,0 4-832,5-5 512,0-3-2496,-2-3 1632</inkml:trace>
</inkml:ink>
</file>

<file path=ppt/ink/ink3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5:48.5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33 5568,'2'-2'13729,"14"1"-10290,24 0-5160,-35 1 2780,79 2-284,-34 0-182,1-3 0,88-11 1,-46 1-1,-40 6-424,-23 5-158,-30 0-53,0 0 0,1 0 0,-1 0 0,0 0 0,1 0 0,-1 0 0,0 0 0,1 0 0,-1 0 0,0 0 0,1 0 0,-1-1 0,0 1 0,1 0 0,-1 0 0,0 0 0,0-1 1,1 1-1,-1 0 0,0 0 0,0-1 0,1 1 0,-1-1 0</inkml:trace>
</inkml:ink>
</file>

<file path=ppt/ink/ink3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5:48.9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16 104 5408,'-15'-10'11417,"15"10"-11192,0 0 0,0 0 1,1-1-1,-1 1 0,0 0 0,1 0 0,-1 0 0,0 0 1,1 0-1,48-15 4825,53-6-3140,-65 14-1532,92-11 412,-40 6-726,-81 11-176,98-13-84,-36 10-4734,-55 5 744,-5 6 1317</inkml:trace>
</inkml:ink>
</file>

<file path=ppt/ink/ink3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5:53.7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6 1824,'-7'-1'1009,"-3"2"4680,-4 0 2183,2-6-9162,10 5 1308,1-1 0,0 1 0,-1 0 1,1 0-1,0 0 0,-1 0 0,1 0 1,0 0-1,-1 0 0,1 0 0,-2 1 1,-10 0 471,-1-1-197,7 0-1253,-4 11 1030,3-3 111,3-5-346,-3 6 181,4-8 299,4-1-316,0 0 1,0 0-1,0 1 1,0-1-1,0 0 1,0 0-1,0 0 1,0 0-1,0 0 1,0 0-1,0 0 1,0 0 0,0 0-1,0 0 1,0 0-1,0 0 1,0 0-1,0 0 1,0 0-1,0 0 1,0 0-1,0 1 1,0-1-1,0 0 1,0 0-1,0 0 1,0 0-1,0 0 1,0 0-1,0 0 1,0 0-1,0 0 1,0 0-1,0 0 1,0 0 0,0 0-1,0 0 1,0 0-1,-1 0 1,1 0-1,0 0 1,0 0-1,0 1 1,0-1-1,0 0 1,0 0-1,0 0 1,0 0-1,0 0 1,0 0-1,0 0 1,0 0-1,0 0 1,0 0-1,0 0 1,0 0 0,0 0 32,-2 1-426,-3 1 388,7 0-42,-2-2 116,-1 0-61,1 1 1,0-1-1,0 1 0,0-1 1,-1 0-1,1 1 0,0-1 1,0 0-1,-1 1 1,1-1-1,0 0 0,-1 0 1,1 1-1,0-1 0,-1 0 1,1 0-1,-1 0 1,1 1-1,0-1 0,-1 0 1,1 0-1,-1 0 0,0 0 1,-3 0 397,2 1-310,2 0-113,-1-1 0,1 1 0,0-1 0,-1 0-1,1 0 1,-1 1 0,1-1 0,0 0 0,-1 1 0,1-1 0,-1 0 0,1 0-1,0 0 1,-1 0 0,1 1 0,-1-1 0,1 0 0,-1 0 0,1 0-1,-1 0 1,1 0 0,-1 0 0,1 0 0,-1 0 0,1 0 0,-1-1 0,-1 1 136</inkml:trace>
</inkml:ink>
</file>

<file path=ppt/ink/ink3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5:54.7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633 1 3136,'-8'-1'7586,"8"2"-7386,-10 4 200,-90 37 2217,-61 31-1118,136-60-1357,1 1 0,0 1 0,1 1 1,-25 24-1,25-18-32,2 1-1,0 0 1,2 2 0,-31 51 0,38-54-17,0 0 1,2 1 0,1 1 0,0 0 0,2 0-1,-7 42 1,13-59-19,0 0 0,1 0 0,0 1 0,0-1 0,1 0 0,-1 0 0,1 0 0,1 0 0,0 0-1,0 0 1,3 8 0,-2-10-2,-1-1 0,1 1-1,0-1 1,0 0 0,0 0 0,0 0-1,1-1 1,0 1 0,0-1-1,0 0 1,0 0 0,0 0 0,0-1-1,1 1 1,-1-1 0,1 0-1,6 2 1,3-1 108,1 1 1,0-2-1,0 0 0,0 0 1,0-2-1,18 0 0,-8-2 65,-1-1-1,48-12 0,-60 12-200,0-1 0,-1 0-1,1-1 1,-1 0 0,-1-1 0,1 0-1,-1-1 1,0 0 0,0 0 0,-1-1-1,0 0 1,12-14 0,-20 19-57,1 0 0,0 1 0,-1-1 0,0 0 0,0 0 0,0 0 0,0 0 0,0 0 0,0-1 0,-1 1 0,1 0 0,-1 0 0,0 0 0,0 0 0,-1-4 0,1 5-11,0 1 0,-1-1 1,1 0-1,-1 1 0,1-1 0,-1 0 0,0 1 0,1-1 0,-1 1 0,0-1 0,0 1 0,0-1 0,0 1 0,-1 0 0,1-1 0,0 1 0,0 0 0,-1 0 0,1 0 0,-1 0 0,1 0 0,-1 0 0,1 0 0,-1 1 0,0-1 1,1 1-1,-1-1 0,0 1 0,-2-1 0,-7 0-34,0 0 0,-1 1 1,1 1-1,0-1 0,-1 2 1,1-1-1,-12 5 0,-77 28-40,60-19 88,36-13-271,-1 0 0,1-1 1,-1 2-1,1-1 1,0 1-1,-6 4 0,10-7 229,0-1-1,0 1 1,0 0-1,0 0 1,0 0-1,0 0 1,0 0-1,0 0 1,0 0-1,1 0 1,-1 0-1,0 0 1,0 0-1,0 0 1,0 0-1,0 0 0,0 0 1,0 0-1,0 0 1,0 0-1,0 0 1,1 0-1,-1 0 1,0 0-1,0 0 1,0 0-1,0 0 1,0 0-1,0 1 1,0-1-1,0 0 1,0 0-1,0 0 1,0 0-1,0 0 1,0 0-1,1 0 0,-1 0 1,0 0-1,0 0 1,0 0-1,0 0 1,0 0-1,0 1 1,0-1-1,0 0 1,0 0-1,0 0 1,0 0-1,0 0 1,0 0-1,0 0 1,0 0-1,0 0 1,0 0-1,0 1 0,0-1 1,0 0-1,0 0 1,0 0-1,0 0 1,0 0-1,0 0 1,0 0-1,0 0 1,-1 0-1,1 0 1,0 1-1,15-2-2226,23-5-997,-31 5 2229,32-3-1407</inkml:trace>
</inkml:ink>
</file>

<file path=ppt/ink/ink3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5:55.6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26 3072,'1'-2'416,"-1"0"1,1 1-1,0-1 0,0 0 1,0 1-1,0-1 1,0 0-1,0 1 0,0-1 1,3-1-1,-1-2 3388,-14 11-2162,-3 3-1139,-1 0 0,2 2 1,-1-1-1,1 2 0,-17 19 0,27-28-439,0 1-1,1 0 1,-1-1 0,1 1 0,0 0 0,0 1-1,0-1 1,0 0 0,1 1 0,-1-1 0,1 0-1,1 1 1,-1 0 0,0-1 0,1 1-1,0-1 1,0 1 0,1 0 0,-1-1 0,1 1-1,0-1 1,0 1 0,0-1 0,1 0 0,2 6-1,-2-5 6,1-1 1,-1 1-1,1-1 0,0 0 0,0 0 0,0 0 0,1 0 0,-1 0 0,1-1 0,0 0 0,0 1 0,0-2 0,1 1 0,-1 0 0,1-1 0,-1 0 0,1 0 0,0 0 0,0 0 0,0-1 0,0 0 0,0 0 0,0 0 0,0-1 0,0 0 0,0 0 0,0 0 0,0 0 0,1-1 1,-1 0-1,0 0 0,0 0 0,-1-1 0,1 0 0,5-2 0,1-2 35,0-1 0,0-1 1,-1 0-1,0 0 0,-1-1 0,0 0 1,0-1-1,-1 0 0,0 0 1,-1-1-1,0 0 0,0 0 1,-1-1-1,-1 0 0,0 0 0,-1 0 1,4-14-1,-8 24-113,1 0 1,-1 0-1,0 0 1,1-1-1,-1 1 0,0 0 1,0 0-1,-1-1 0,1 1 1,0 0-1,-1 0 1,1 0-1,-1-1 0,0 1 1,0 0-1,0 0 0,0 0 1,0 0-1,0 0 1,0 1-1,0-1 0,-1 0 1,1 0-1,-1 1 0,0-1 1,1 1-1,-1-1 1,0 1-1,0 0 0,0 0 1,0 0-1,0 0 1,0 0-1,0 0 0,0 0 1,-4 0-1,-2-1-27,-1 1 1,1 0-1,0 0 0,-1 1 1,1 0-1,0 0 0,-1 1 1,-14 3-1,13-1-154,-1 0 0,0 1 0,1 1 0,0-1 0,0 2 0,1-1 0,-16 13 0,22-16-147,1 1 0,-1 0 0,1 0 0,0 0 0,0 0 1,0 1-1,0-1 0,1 1 0,-1-1 0,1 1 0,0-1 0,0 1 0,0 0 0,0 4 0,0 0-569,0 1 0,1 0 0,0-1 0,2 16 0,2-6-280,1 0 0,0 0 0,2-1 0,14 31 0,-14-37 1163,-7-10 150,1 0 1,0 0-1,0 1 0,-1-1 1,1 0-1,0 0 1,-1 0-1,1 0 1,-1 0-1,0 1 1,1-1-1,-1 0 1,0 0-1,0 1 0,0-1 1,0 0-1,0 0 1,0 1-1,0-1 1,0 0-1,0 1 1,-1-1-1,1 0 1,0 0-1,-2 3 0,-2 3 356,0-1 0,-1 1 0,0-1 0,-9 10 0,-8 10 372,13-15-501,1-1 59,0 0-1,0 1 1,1 0 0,-9 20-1,15-28-308,0-1 1,0 1-1,0 0 0,0 0 0,0 0 0,1 1 0,0-1 0,-1 0 1,1 0-1,0 0 0,1 0 0,-1 0 0,0 0 0,1 0 0,0 0 0,0 0 1,0 0-1,0 0 0,0 0 0,0 0 0,1 0 0,0-1 0,-1 1 1,1-1-1,3 4 0,0-1 78,0-1 0,1 1-1,-1-1 1,1-1 0,0 1 0,0-1 0,0 1 0,0-2 0,1 1 0,-1-1 0,1 0-1,0 0 1,-1-1 0,1 0 0,0 0 0,0-1 0,0 1 0,0-2 0,0 1-1,0-1 1,9-2 0,-9 2-31,0 0-1,-1-1 1,1 0-1,-1-1 1,0 1-1,0-1 1,1 0-1,-2 0 0,1-1 1,0 0-1,-1 0 1,0-1-1,0 1 1,0-1-1,0 0 1,-1 0-1,0 0 1,0-1-1,0 0 1,-1 0-1,5-9 1,-7 10-128,0 0 0,0-1 0,0 1 0,-1-1 1,0 1-1,0-1 0,0 0 0,0 1 0,-1-1 1,0 1-1,0 0 0,-1-1 0,1 1 0,-1 0 1,-1 0-1,1 0 0,-1 0 0,-5-9 0,6 12-95,1 0 0,-1 0 0,0 0-1,1 0 1,-1 0 0,0 0 0,0 0 0,-1 0-1,1 1 1,0-1 0,0 1 0,-1 0 0,1 0-1,-1-1 1,1 2 0,-1-1 0,0 0-1,1 0 1,-1 1 0,0 0 0,1-1 0,-1 1-1,0 0 1,0 0 0,1 1 0,-1-1 0,0 0-1,1 1 1,-1 0 0,0-1 0,1 1-1,-1 0 1,1 1 0,-1-1 0,1 0 0,0 1-1,0-1 1,-1 1 0,-1 2 0,-3 1-1162,1 1 1,0 0 0,-6 8 0,2 5-1055</inkml:trace>
</inkml:ink>
</file>

<file path=ppt/ink/ink3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5:56.4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86 436 3552,'-9'-13'1704,"5"9"320,1 0 0,0 0 0,-1 0-1,-5-4 1,-5 0-733,9 5-992,3 2-155,0 0 0,0 0 0,0 0 0,-1 0 0,1 0 0,0 0 0,-1 0 0,1 1 0,0-1 0,-1 1 0,-3 0 0,2 2 469,15-4-122,56-12 284,-30 6-617,442-96 509,48 7 15,201 10 598,-213 29-512,-498 56-803,78-7-346,-87 11-248,-8 3-287,-9 5-1539,8-10 2258,-7 8-2502,1-1 1,-9 11-1,-3 9-879</inkml:trace>
</inkml:ink>
</file>

<file path=ppt/ink/ink3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5:59.6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24 4224,'0'-1'239,"0"1"1,-1-1-1,1 0 1,0 0-1,-1 1 1,1-1-1,0 0 1,0 0-1,0 0 1,0 1-1,0-1 1,0 0-1,0 0 1,0 0-1,0 0 1,0 1-1,0-1 1,-2-9 7886,1 22-7684,-16 185 2166,13 91-1877,4-259-765,0 34 206,-1-55-237,0 0-1,0 0 0,0 0 1,-1 0-1,-4 9 0,6-16 13,0-1 1,0 0-1,0 0 0,0 0 1,0 0-1,0 1 0,0-1 0,0 0 1,0 0-1,0 0 0,0 0 1,0 1-1,-1-1 0,1 0 1,0 0-1,0 0 0,0 0 0,0 0 1,0 1-1,0-1 0,0 0 1,0 0-1,-1 0 0,1 0 1,0 0-1,0 0 0,0 0 0,0 0 1,0 1-1,-1-1 0,1 0 1,0 0-1,0 0 0,0 0 1,0 0-1,-1 0 0,1 0 0,0 0 1,0 0-1,0 0 0,0 0 1,-1 0-1,1 0 0,-3-9-3318,-1-21-1979,2 1 1495,1 2 1348</inkml:trace>
</inkml:ink>
</file>

<file path=ppt/ink/ink3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6:00.1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404 9 5632,'-8'-9'4821,"1"22"-1232,2-7-3209,0 1-1,0-1 1,0-1-1,-1 1 1,0-1 0,0 0-1,-7 4 1,-52 27 720,23-14-549,-15 13 121,-69 55 0,121-87-622,0 1 0,0 0 0,1 0 1,-1 0-1,1 0 0,0 1 0,1 0 0,-1 0 0,-3 7 0,7-11-23,-1-1-1,1 1 0,0 0 0,0 0 1,-1-1-1,1 1 0,0 0 0,0 0 1,0-1-1,0 1 0,0 0 0,0 0 1,0-1-1,0 1 0,1 0 0,-1 0 1,0-1-1,0 1 0,0 0 0,1-1 1,-1 1-1,0 0 0,1-1 0,-1 1 1,1 0-1,0 0 5,1 0-1,-1 0 1,0 0 0,0-1-1,0 1 1,1 0-1,-1-1 1,0 1 0,1-1-1,-1 0 1,1 1 0,1-1-1,5 1 70,1-1 0,-1 0 0,13-2 0,-17 2-55,228-43 757,-134 22-634,-65 14-201,-21 3 42,1 1 1,0 1 0,21-2 0,-34 4-32,0 0 1,1 0-1,-1 0 1,0 0-1,1 0 1,-1 0 0,0 0-1,1 0 1,-1 0-1,0 0 1,1 1-1,-1-1 1,0 0 0,1 0-1,-1 0 1,0 0-1,0 0 1,1 1-1,-1-1 1,0 0 0,0 0-1,1 0 1,-1 1-1,0-1 1,0 0-1,1 0 1,-1 1 0,0-1-1,0 0 1,0 1-1,0-1 1,1 1-1,-1 7-3197,0-6 2218,0 5-892</inkml:trace>
</inkml:ink>
</file>

<file path=ppt/ink/ink3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6:00.5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0 9056,'-2'2'935,"0"1"1,0-1 0,1 1 0,-1-1-1,0 1 1,1 0 0,-2 3 0,0 3-234,1-1 1,-3 19-1,3-15-66,-26 129 1695,-15 105-1196,38-206-1082,1-15 49,0 31-1,7-30-3535,-1-31 415,5-1 961</inkml:trace>
</inkml:ink>
</file>

<file path=ppt/ink/ink3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6:00.8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8 7232,'2'-7'4381,"0"23"-583,3 29-420,-15 92-917,2-36-2053,5-41-459,-2 70 261,4-45-3062,1-76 1626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6:01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4576,'0'25'2048,"-5"-13"-1760,0-9 448,5 5-448,-3 9-160,6 3-128,-3 0-992,0 3 544</inkml:trace>
  <inkml:trace contextRef="#ctx0" brushRef="#br0" timeOffset="1">49 651 7552,'-13'32'3424,"4"-12"-2976,4-12 256,10 0-480,-5-3-224,0-1-32,0 4-640,9 7 384,1-2-3552,-2-1 2112</inkml:trace>
</inkml:ink>
</file>

<file path=ppt/ink/ink3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6:01.1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19 216 5632,'-15'0'1834,"15"0"-1783,0 0-1,-1 0 1,1 0-1,0 0 1,0 0-1,0 0 1,0 0-1,-1 0 0,1 0 1,0 0-1,0 0 1,0-1-1,0 1 1,0 0-1,-1 0 1,1 0-1,0 0 1,0 0-1,0-1 0,0 1 1,0 0-1,0 0 1,0 0-1,0 0 1,0 0-1,0-1 1,0 1-1,-1 0 0,1 0 1,0 0-1,0-1 1,0 1-1,0 0 1,0 0-1,0 0 1,1 0-1,-1-1 1,0 1-1,0 0 0,0 0 1,0 0-1,0 0 1,0-1-1,0 1 1,0 0-1,0 0 1,0 0-1,0 0 0,1 0 1,-1-1-1,0 1 1,0 0 371,62-36 4688,91-40-322,-148 74-4564,1 0 1,0 0-1,1 0 0,-1 1 0,0 0 1,0 0-1,1 0 0,-1 1 1,0 0-1,1 0 0,-1 1 1,0 0-1,1 0 0,-1 0 0,0 1 1,0-1-1,11 6 0,-9-4-144,0 0 0,0-1-1,1 0 1,-1 0-1,1-1 1,-1 0 0,1-1-1,0 0 1,-1 0 0,1-1-1,-1 0 1,11-3 0,3-1-214,-1-2 1,0-1-1,27-13 1,-34 13-805,-1 1 1,0-2 0,13-10-1,-24 18 720,29-21-1948</inkml:trace>
</inkml:ink>
</file>

<file path=ppt/ink/ink3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6:17.7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310 9 3552,'3'-8'9738,"-7"13"-7716,-14 12-1234,1 1 0,-19 28 0,28-36-625,-26 40 405,-31 56-1,44-70-512,4-7-29,-31 57 412,47-83-408,-1-1 0,1 1 0,0-1 0,-1 1 0,0-1 0,1 0 0,-1 0 1,-3 2-1,5-3-287,-1 0 0,0-1 1,0 1-1,0-1 0,1 1 1,-1-1-1,0 0 0,0 1 1,0-1-1,0 0 0,0 0 1,0 1-1,-2-1 0,2 0-83,1-1-1,-1 1 0,0 0 1,1-1-1,-1 1 0,0 0 1,1-1-1,-1 1 0,0-1 1,1 1-1,-1-1 0,1 1 1,-1-1-1,1 0 0,-1 1 1,1-1-1,-1 0 0,1 1 1,0-1-1,-1 0 0,1 1 1,0-1-1,0 0 0,-1 0 1,1 0-1,0 1 0,0-1 1,0 0-1,0 0 0,0 1 1,0-2-1,3-10-2368</inkml:trace>
</inkml:ink>
</file>

<file path=ppt/ink/ink3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6:18.1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5 2976,'-1'-4'7525,"11"8"-5941,-7-2-1308,0 0-1,-1 0 1,0 0 0,0 1-1,1-1 1,-1 1 0,-1 0-1,1-1 1,0 1 0,-1 0-1,1 0 1,1 6 0,1 4 133,4 24-1,-3-9 33,39 114 907,-34-117-1182,1 0 0,1-2-1,23 36 1,-28-50-169,-3-3 46,0 0 1,0 0 0,1 0 0,0-1-1,0 0 1,0 0 0,9 7 0,-13-12-68,-1 1-1,1-1 1,0 1 0,-1-1 0,1 1-1,0-1 1,0 0 0,-1 1 0,1-1-1,0 0 1,0 0 0,0 1 0,-1-1 0,1 0-1,0 0 1,0 0 0,1 0 0,-1-1-372,0 1 1,-1-1 0,1 0 0,0 1-1,0-1 1,0 0 0,-1 0 0,1 0-1,0 0 1,-1 1 0,1-3 0,0 2-10,7-8-2192</inkml:trace>
</inkml:ink>
</file>

<file path=ppt/ink/ink3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6:18.7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 5312,'-4'29'7218,"0"3"-5652,-4 67 909,-9 135-503,16-185-1650,-4 59-185,-3-64 476</inkml:trace>
</inkml:ink>
</file>

<file path=ppt/ink/ink3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6:19.1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18 6048,'0'-1'116,"0"1"0,0-1-1,-1 1 1,1-1 0,0 1 0,0 0 0,-1-1 0,1 1 0,0-1-1,0 1 1,-1-1 0,1 1 0,-1 0 0,1-1 0,0 1 0,-1 0-1,1-1 1,-1 1 0,1 0 0,-1 0 0,0-1 0,1 1-64,0 0 0,-1 0 1,1 1-1,-1-1 1,1 0-1,0 0 0,-1 0 1,1 0-1,0 0 0,-1 1 1,1-1-1,0 0 1,-1 0-1,1 1 0,0-1 1,-1 0-1,1 0 0,0 1 1,0-1-1,0 0 1,-1 1-1,-1 2 215,1 0 1,-1 1 0,1-1-1,0 0 1,-2 7-1,-8 37 1693,6-28-1303,0 0-1,1 0 1,-1 37 0,5-49-573,0-1-1,1 1 0,0-1 1,0 1-1,0-1 1,1 0-1,0 0 1,0 0-1,1 0 0,-1 0 1,1 0-1,1 0 1,-1-1-1,1 0 1,0 0-1,5 6 0,-5-7 37,1 1-1,-1-1 0,1 0 0,0 0 0,0-1 1,1 1-1,-1-1 0,0 0 0,1-1 0,0 1 1,0-1-1,0 0 0,0-1 0,0 0 0,0 1 1,0-2-1,0 1 0,0-1 0,1 0 0,-1 0 1,0-1-1,0 0 0,0 0 0,0 0 0,0-1 1,0 1-1,0-2 0,0 1 0,0-1 0,-1 0 1,0 0-1,1 0 0,-1-1 0,0 1 0,0-1 1,-1-1-1,0 1 0,1-1 0,4-6 0,-2-1-88,0 0 1,0 0-1,-1-1 0,-1 1 0,0-1 0,-1-1 0,0 1 0,1-14 0,-3 18-103,-1 0 0,0 1 0,-1-1-1,1 1 1,-2-1 0,1 0 0,-1 1 0,-1-1 0,0 1-1,0-1 1,0 1 0,-1 0 0,-7-15 0,8 21 10,1-1 0,-1 1 0,1 0 0,-1 0 0,0 0 1,0 0-1,0 0 0,0 1 0,0-1 0,0 0 0,0 1 0,0 0 1,-1-1-1,1 1 0,-1 0 0,1 0 0,-1 0 0,1 1 0,-1-1 0,1 1 1,-1-1-1,0 1 0,1 0 0,-1 0 0,0 0 0,1 0 0,-1 0 1,1 1-1,-1-1 0,-3 2 0,-2 1-122,0 0 0,1 1 0,-1-1 0,1 2 0,0-1 0,0 1 0,1 0 0,-12 10 0,-10 12-2183,8 1 671</inkml:trace>
</inkml:ink>
</file>

<file path=ppt/ink/ink3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6:19.7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53 1984,'-3'-23'16084,"9"20"-12744,36-8-2722,-24 6-646,1 2 1,-1 0-1,1 1 0,-1 0 0,1 2 1,0 0-1,-1 1 0,1 1 0,24 6 1,-40-7-214,-1 0 1,1-1-1,-1 2 1,1-1 0,-1 0-1,1 0 1,-1 1-1,1-1 1,-1 1 0,3 3-1,-3-4-811,-1 1 0,0 0 0,0-1 1,1 1-1,-1 0 0,0 0 0,-1 0 0,3 3 0,1 4-2377</inkml:trace>
</inkml:ink>
</file>

<file path=ppt/ink/ink3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6:20.3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9 4160,'0'-1'292,"-1"1"-1,0-1 1,1 0 0,-1 1-1,0-1 1,0 1 0,1-1-1,-1 0 1,0 1 0,0 0-1,0-1 1,1 1 0,-1 0 0,0-1-1,0 1 1,0 0 0,0 0-1,0 0 1,0 0 0,0 0-1,0 0 1,0 0 0,1 0-1,-1 0 1,-2 0 0,-8 1 4529,10-1-4363,15 0 934,3 0-1082,26 1 120,-40-1-442,0 1 0,0-1 0,0 1 0,0 0 1,0 0-1,0 0 0,0 0 0,0 0 0,-1 1 0,1 0 1,4 2-1,-6-2 20,0-1 0,0 1 0,0 0 0,0 0 0,0-1 0,-1 1 0,1 0 0,0 0 0,-1 0 0,1 0 0,-1 0 0,0 0 0,0 0 0,0 0 0,0 0 0,0 0 0,0 0 0,0 0 0,0-1 0,-1 1 0,1 0 0,-2 4 0,-2 4 53,0 1 1,-9 18-1,-43 62 383,-4 7 146,59-97-554,1 0-1,0-1 0,-1 1 0,1 0 0,0 0 0,0 0 1,-1-1-1,1 1 0,0 0 0,0 0 0,0 0 0,0 0 1,0-1-1,0 1 0,0 0 0,0 0 0,0 0 0,1-1 1,-1 1-1,0 0 0,0 0 0,1 0 0,-1-1 0,1 1 1,-1 0-1,0-1 0,1 1 0,-1 0 0,2 0 0,-1 0 24,0 0 0,0-1 0,0 1 0,0 0 0,0-1 0,0 1 0,0-1 0,0 0 0,0 1 0,1-1 0,-1 0 0,0 0 0,0 1 0,0-1 0,0 0 0,1 0 0,-1 0 0,0-1 0,2 1 0,24-4 400,-22 4-456,1-1 1,-1 1 0,1-1 0,-1-1 0,1 1-1,5-3 1,1-2-342,4-2-2226,-2-1-4373,-6 4 4169</inkml:trace>
</inkml:ink>
</file>

<file path=ppt/ink/ink3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6:20.7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 6400,'-3'1'5736,"3"-1"-5632,0 7 2592,5 15-1723,-3-12 109,0 8-488,-1-1 0,-2 29 0,0-11-349,2 18-59,0-26-113,-1 0-1,-1 0 1,-1 0 0,-7 31-1,10-58-173,-1 0-1,0 0 0,0 1 0,0-1 0,0 0 1,0 1-1,0-1 0,-1 0 0,1 1 1,0-1-1,0 0 0,0 1 0,0-1 0,0 0 1,0 1-1,0-1 0,-1 0 0,1 0 0,0 1 1,0-1-1,0 0 0,-1 0 0,1 1 0,0-1 1,0 0-1,-1 0 0,1 0 0,0 1 1,-1-1-1,1 0 0,0 0 0,0 0 0,-1 0 1,1 0-1,0 0 0,-1 0 0,1 0 0,0 1 1,-1-1-1,1 0 0,-1-1 0,0 1-224,0-1-1,0 0 0,0 0 0,0 0 1,0 0-1,0 0 0,1 0 1,-1 0-1,0 0 0,-1-2 1,-13-32-4883,9 11 2687</inkml:trace>
</inkml:ink>
</file>

<file path=ppt/ink/ink3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6:21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181 8 3328,'-5'-8'4032,"10"16"-1542,-5-6-2283,1 0 0,-1 0-1,0 1 1,0-1-1,0 0 1,0 0 0,0 0-1,0 0 1,-1 1-1,1-1 1,-1 0 0,1 0-1,-1 0 1,0 0-1,0 0 1,0 0 0,0 0-1,-1 2 1,-2 1 220,0 1-1,-1 0 1,1-1-1,-8 6 1,-3 3 416,1-3-439,2 0-1,0 1 1,0 1-1,1 0 0,-11 17 1,-23 41 801,45-71-1185,0 0 0,0 0 0,0 0 0,0 1 0,0-1 1,0 0-1,0 0 0,-1 0 0,1 0 0,0 1 0,0-1 0,0 0 0,0 0 0,0 0 0,0 1 0,0-1 1,0 0-1,0 0 0,0 0 0,0 0 0,0 1 0,1-1 0,-1 0 0,0 0 0,0 0 0,0 0 0,0 1 0,0-1 1,0 0-1,0 0 0,0 0 0,0 0 0,1 0 0,-1 1 0,0-1 0,0 0 0,0 0 0,0 0 0,0 0 1,1 0-1,-1 0 0,12 3 490,16-3 13,2-4-294,-1-1 0,34-10 0,-39 8-301,1 1 0,-1 1 1,49-3-1,-68 8-61,25 1-2631,-9 1-3293,-4 2 3300</inkml:trace>
</inkml:ink>
</file>

<file path=ppt/ink/ink3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6:22.4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8 1984,'0'-1'126,"0"1"0,0 0 0,0 0 0,0 0 0,0-1 0,0 1 0,0 0 0,0 0 0,0 0-1,0-1 1,0 1 0,0 0 0,0 0 0,0 0 0,0-1 0,0 1 0,0 0 0,0 0 0,0 0 0,0-1 0,0 1 0,0 0 0,0 0 0,-1 0 0,1-1 0,0 1 0,0 0 0,0 0 0,0 0 0,0 0 0,-1 0-1,1 0 1,0-1 0,0 1 0,0 0 0,-1 0 0,1 0 0,0 0 0,0 0 0,0 0 0,-1 0 0,1 0 0,0 0 0,0 0 0,0 0 0,-1 0 0,1 0 0,0 0 0,0 0 0,0 0 0,-1 0 0,1 0 0,0 0-1,0 0 1,0 0 0,-1 0 0,1 0 0,0 1 0,0-1 0,0 0 0,-1 0 0,1 0 0,0 0 0,0 0 0,0 1 0,0-1 0,0 0 0,0 0 0,-1 1 0,1-1-60,0 0 0,-1 0 1,1 0-1,0 0 1,0 0-1,-1 0 0,1 0 1,0 1-1,0-1 0,0 0 1,-1 0-1,1 0 1,0 1-1,0-1 0,0 0 1,0 0-1,-1 1 0,1-1 1,0 0-1,0 0 1,0 0-1,0 1 0,0-1 1,0 0-1,0 1 0,0-1 1,0 0-1,0 0 1,0 1-1,0-1 0,0 0 1,0 0-1,0 1 0,0-1 1,0 0-1,0 1 0,0-1 1,0 0-1,0 1 1,14 4 515,0 1-204,45 5 606,1-3-1,91 1 1,-70-5-581,656 28 1661,125-28-96,-730-10-1643,278-20 395,-340 20-374,35-4-2846,-98 7-402,0 3 855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6:02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5984,'-13'35'2688,"0"10"-2336,8-30 1024,5 5-832,-4-1-224,4 6-192,-5-5-352,10 4 128,-5-8-1440,4 1 832,1-6-3136,0 4 2144</inkml:trace>
  <inkml:trace contextRef="#ctx0" brushRef="#br0" timeOffset="1">77 544 6144,'-23'35'2784,"23"13"-2432,-4-28 1504,4 5-1088,-10 3 416,10-1-704,-3-2-736,6-5 128,-3-5-544,0 5 384</inkml:trace>
</inkml:ink>
</file>

<file path=ppt/ink/ink3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6:25.3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365 3 2656,'-7'-1'11357,"-12"0"-7774,-30 1-3894,28 4 472,0 2 1,1 1-1,-1 0 1,1 2-1,-33 18 1,49-24-139,-10 4 120,0 2 0,1 0 0,-17 14 0,23-17-70,1 1 0,-1-1 0,1 1 1,0 1-1,1-1 0,0 1 0,-6 11 0,10-18-48,0 1 1,1 0-1,-1 0 0,0 0 0,1 1 1,-1-1-1,1 0 0,0 0 0,-1 0 1,1 0-1,0 0 0,0 0 0,0 1 1,1-1-1,-1 0 0,1 0 0,-1 0 1,1 0-1,0 0 0,-1 0 0,1 0 1,0 0-1,0 0 0,0 0 0,1-1 1,-1 1-1,0 0 0,1-1 0,-1 1 1,1-1-1,-1 1 0,5 1 0,-1 1 141,1-1-1,0 0 0,0 0 0,0 0 0,1-1 1,-1 0-1,0 0 0,1-1 0,10 2 0,97-1 483,-61-3-570,-9-6-532,-42 7 278</inkml:trace>
</inkml:ink>
</file>

<file path=ppt/ink/ink3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6:26.0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5 5152,'3'-5'4272,"-2"18"1098,0-4-4839,1-1-1,-1 0 0,-1 0 0,1 1 1,-2-1-1,1 0 0,-1 1 1,-3 14-1,0 1-39,3-9-290,0 0 1,2 18-1,1 1 646,-2-34-314,1-4 315,29-32-351,-26 29-506,1 0 0,1 1 0,-1-1 0,1 1 0,0 1 0,0-1 0,1 1 0,9-6 0,-2 2-31,-13 8 36,-1 1-1,1-1 1,-1 1 0,1-1-1,-1 1 1,0 0-1,1-1 1,0 1 0,-1 0-1,1 0 1,-1-1 0,1 1-1,-1 0 1,1 0-1,0 0 1,-1 0 0,1 0-1,0 0 1,0 0 10,0 1-1,0 0 1,0 0 0,0 0 0,0 0-1,0 0 1,0 0 0,0 0 0,-1 0-1,1 0 1,-1 0 0,1 0 0,0 2-1,1 3 66,0-1 0,0 0-1,-1 1 1,0 0 0,0-1-1,0 1 1,-1 10 0,9-19 275,-1-1 1,1 1 0,14-11-1,-15 10-348,35-21-123,1 3-1,58-22 1,-99 43 128,-1 0 1,0 1 0,0-1 0,1 1 0,-1-1 0,0 1-1,0 0 1,1 0 0,-1 0 0,0 0 0,1 0-1,-1 1 1,0-1 0,1 1 0,-1-1 0,0 1 0,0 0-1,0 0 1,0 0 0,0 0 0,0 0 0,0 1 0,0-1-1,0 0 1,0 1 0,-1 0 0,1-1 0,0 1 0,-1 0-1,3 3 1,-1 0 0,-1 1 0,1-1-1,-1 0 1,0 1 0,0 0 0,0 0 0,-1-1-1,0 1 1,0 0 0,-1 11 0,1-14 6,-1 0 1,-1 0 0,1 1 0,-1-1 0,1 0-1,-1 0 1,0 0 0,-2 5 0,-3 3-4514,5-7 2759</inkml:trace>
</inkml:ink>
</file>

<file path=ppt/ink/ink3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6:26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68 4160,'2'-16'2334,"4"11"1507,-5 5-3484,0-1 0,0 1 0,0-1 0,0 1 0,0-1 0,0 0 0,0 1 0,0-1 0,0 0 0,0 0 0,0 0 0,-1 1 0,2-3 0,0 0 423,1 1 0,-1-1 0,0 1 1,0-1-1,6-2 0,-4 2-467,0 0 1,1 1-1,-1 0 0,1 0 1,-1 1-1,11-3 0,-13 4-297,0-1 0,0 1-1,0 0 1,0 0 0,0 0 0,0 0-1,0 1 1,0-1 0,0 1-1,3 0 1,-4-1-15,0 1 1,0-1-1,0 0 0,0 1 0,-1-1 1,1 1-1,0-1 0,0 1 0,0 0 1,-1-1-1,1 1 0,0 0 0,0-1 1,-1 1-1,1 0 0,-1 0 0,1 0 1,-1-1-1,1 1 0,-1 0 0,1 0 0,-1 0 1,1 2-1,-2 6 46,1-1-1,-1 1 1,0 0-1,-1 0 1,0-1 0,-6 16-1,-1 7 225,1-2 7,2-8-39,-3 21-1,8-37-148,0 0 1,1 0-1,0 0 1,0 0-1,0 1 0,1-1 1,-1 0-1,1 0 1,3 8-1,-4-11-73,1-1-1,0 1 1,0-1 0,-1 0 0,1 0-1,0 1 1,0-1 0,0 0 0,0 0-1,0 0 1,0 0 0,1 0 0,-1 0-1,0 0 1,0-1 0,1 1 0,-1 0 0,0-1-1,1 1 1,-1-1 0,1 1 0,-1-1-1,1 0 1,1 1 0,4-1-32,0 0-1,0-1 1,0 1 0,8-3 0,6 0-467,11-1-2266,8-1-3474,-17 8 3113</inkml:trace>
</inkml:ink>
</file>

<file path=ppt/ink/ink3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6:27.2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15 2976,'-5'-11'2563,"3"8"-713,4 5 286,-8-1 2266,5-1-3973,5-1 1892,5 5-999,22 7-659,1-2-1,0-1 1,0-2-1,34 3 0,134 1-107,-102-7-150,-23 1-249,139 3 286,89-5 422,5-19-128,-137-8-1856,-157 23-1264,-5 2 682</inkml:trace>
</inkml:ink>
</file>

<file path=ppt/ink/ink3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6:58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1861 1312,'-3'1'164,"1"0"1,0 1-1,0 0 0,0-1 1,1 1-1,-1 0 1,0 0-1,-2 4 0,4-5 59,-1 0 1,0 0-1,1 0 0,-1 0 0,1 0 0,-1 0 0,1 0 0,-1 0 0,1 0 0,0 1 0,0-1 0,0 0 0,-1 0 1,1 0-1,0 1 0,1-1 0,-1 0 0,0 0 0,1 3 0,-1-4-101,0 1 0,0-1 0,0 1 0,0-1 0,0 1 0,0-1 0,0 1 0,0-1-1,0 1 1,0-1 0,0 1 0,0-1 0,0 1 0,0-1 0,0 1 0,-1-1 0,1 1 0,0-1 0,0 1 0,-1-1 0,-2 5 4128,17-9-1179,-9 3-2854,-1-1 0,1 1 0,-1-2 0,0 1 0,0 0 0,0-1 0,0 0 0,0 1 0,0-2 0,5-5 0,8-5 148,35-33 188,-10 10-268,-39 34-249,10-6 139,-12 9-170,-1 0 0,0 0-1,1 0 1,-1 0 0,1 0-1,-1 0 1,0 0-1,1 0 1,-1 0 0,1 0-1,-1 1 1,0-1 0,1 0-1,-1 0 1,0 0 0,1 0-1,-1 1 1,0-1-1,1 0 1,-1 0 0,0 1-1,1-1 1,-1 0 0,0 1-1,0-1 1,1 0 0,-1 0-1,0 1 1,0-1 0,0 1-1,1-1 1,-1 0-1,0 1 1,0-1 0,0 1-1,4 12 106,-2 0-1,1 0 1,-2 0-1,1 0 1,-2 26-1,0-35-94,-5 163 465,1-82-264,1-51-89,2 52 0,6 64 54,-4-67-122,-1-54 92,0 1 0,8 44 0,-8-64 294,1 0-1,-2 13 832,6-93-1025,-2 16-229,10-52 1,-2 25-111,34-177-190,-26 165 119,37-175 71,22-114 59,-63 286 21,52-255-278,-34 238 180,10-45-108,-27 68-135,12-51 144,-3 65 157,-4 17-182,-15 37 105,2 1 1,1 0-1,0 1 0,21-33 0,-26 47 89,0-1 0,0 0 0,2-9 0,-4 14 0,-1-1 0,1 1 0,0-1 0,0 1-1,-1 0 1,1 0 0,1 0 0,-1 0 0,0 0-1,5-3 1,3-3-264,-2 7 199,0 0 0,-1 1 1,1 0-1,9 1 1,3-1 16,12-2 67,-21 1 117,-1 0 0,14 1 0,11 1-198,58-5 0,0-1 32,1-4 232,-71 6-149,0 0 0,0 2 1,36 2-1,-47 0-88,-1-1 0,0 0 0,0-1 0,12-2 0,9-1 181,1-2-57,-23 4-67,0 0 0,19 0-1,118 0-6,244-10 277,-366 10-184,-16 0-39,1 1 1,0 1 0,0 0-1,11 1 1,-8 1-16,24-1 0,3 0-17,65 7 613,2-6-467,-8 0 122,-53 0-331,-16-2 138,33 7 0,11-1-159,-4 0 161,-8-3 50,62 6 43,23-7 236,0 1-308,74 23 152,-111-21-132,-12-2-25,60-1-172,-20-2 300,75 3-218,-143-3 62,19-6-7,-24 0 90,195-5-144,-228 8 71,-18 1-101,0 1-1,24 1 1,5 2 27,46-2-1,-27-2 81,442 2 4,-437-4 91,-46 2-160,1 0 1,31 3-1,79 1 48,-36-3-205,-31 3 110,-15-1 128,51 7 0,-53-1 63,40 6 312,-44-6-358,1-3 0,77-1 0,-7-1-134,106 5 323,-172-9-262,-34 0-20,0 1 1,1 1 0,15 1 0,-5 2-46,-1-2 1,26-3 0,-4 1-2,40 1 37,149 3 81,-220-3-38,26-3 0,3 0 40,-30 3-82,-11 1-16,0-1-1,0 0 1,1 0 0,-1 0-1,6-2 1,-3 1 23,1-1 1,-1 2-1,9-1 0,-15 1 22,4 13 671,-5 0-583,0-1 0,-1 1-1,-4 15 1,2 30-9576,-1-31 7258</inkml:trace>
</inkml:ink>
</file>

<file path=ppt/ink/ink3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7:00.9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36 137 1888,'0'0'44,"-1"0"1,1 0-1,0 0 0,0 0 1,0 0-1,0-1 1,-1 1-1,1 0 0,0 0 1,0 0-1,0 0 0,0 0 1,0 0-1,-1 0 1,1-1-1,0 1 0,0 0 1,0 0-1,0 0 1,0 0-1,0 0 0,0-1 1,0 1-1,-1 0 0,1 0 1,-5-10 8235,-7 10-2219,-3 1-2143,26-4-63,11-2-4180,125-13 533,-70 7-101,147-32 42,-40 10-229,-114 26 254,76 3-1,-89 4 195,-55 0-491</inkml:trace>
</inkml:ink>
</file>

<file path=ppt/ink/ink3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7:01.5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26 3392,'-5'-3'685,"4"3"-548,1-1-1,-1 1 1,1 0-1,0-1 1,-1 1-1,1 0 1,-1 0-1,1-1 1,-1 1-1,1 0 1,-1 0-1,1 0 1,-1 0-1,1 0 1,-1 0-1,1-1 1,-1 1-1,1 0 1,-1 0-1,0 1 1,1-1-1,-1 0 1,1 0-1,-1 0 1,0 1-1,-10 4 5417,6-4-4250,-1 1-1,1-1 0,0 0 0,-8 1 0,3 0 579,6 0-728,6-1-534,134-6 1130,-42 1-1300,371-15 1113,-384 14-1502,-43 2-77,58 2 1,-50 1-2549,-42-1 393</inkml:trace>
</inkml:ink>
</file>

<file path=ppt/ink/ink3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7:05.5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73 4800,'-8'-6'18143,"8"5"-18089,1 0 0,-1 0 0,1 1 0,-1-1-1,1 0 1,-1 1 0,1-1 0,-1 0 0,1 1 0,-1-1-1,1 1 1,0-1 0,0 1 0,-1-1 0,1 1 0,0-1-1,0 1 1,0-1 0,23-9 168,-10 4-192,2-2-35,0 1-1,1 1 1,19-5-1,-27 9-5,1 0 0,-1 1-1,1 0 1,-1 0 0,1 1 0,0 0-1,13 3 1,-23-3 12,1 0-1,-1 0 1,1 0 0,0 1 0,-1-1 0,1 0-1,0 1 1,-1-1 0,1 0 0,-1 1-1,1-1 1,-1 1 0,1-1 0,-1 1 0,1-1-1,-1 1 1,0 0 0,1-1 0,-1 1-1,0-1 1,1 2 0,3 18-78,-4-10 81,0-1 0,-2 14 0,-33 153 287,31-158-267,-4 19 25,-2 0 0,-24 58 1,27-78-11,-2-1 1,0-1-1,0 1 1,-1-2-1,-1 1 1,-1-2-1,-24 24 1,7-13 29,-1-1 0,-44 25 1,51-39 1007,34-10-1032,0 0 1,18-4 0,-17 2-30,0 1 1,20-1 0,-8 3-89,45 6 0,-60-4 112,0-1-1,0 2 1,0-1 0,-1 1-1,1 1 1,-1 0 0,0 0-1,11 7 1,6 1-147,-19-10-4409,11-1-8679</inkml:trace>
</inkml:ink>
</file>

<file path=ppt/ink/ink3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7:05.8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 8960,'1'0'247,"-1"0"-139,1 1 0,-1-1 1,0 0-1,0 0 0,0 1 0,1-1 0,-1 0 0,0 0 0,0 0 0,1 0 0,-1 1 0,0-1 1,1 0-1,-1 0 0,0 0 0,0 0 0,1 0 0,-1 0 0,0 0 0,1 0 0,-1 0 0,0 0 1,1 0-1,-1 0 0,0 0 0,1 0 0,-1 0 0,0 0 0,0 0 0,1 0 0,-1-1 0,0 1 1,1 0-1,-1 0 0,0 0 0,0 0 0,1-1 0,-1 1 0,0 0 0,0 0 0,0 0 0,1-1 1,-3 14 6854,-5 23-5287,-2-14-1420,0 3-1567,6-9-3250,20-12-6974</inkml:trace>
</inkml:ink>
</file>

<file path=ppt/ink/ink3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7:06.4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32 126 7648,'-1'-5'833,"-1"1"0,2-1 0,-1 1 0,0-1 0,1 1 0,0-1 0,0 1 0,0-1 0,1-5 0,0 8-542,0-1 1,0 1-1,0-1 1,1 1-1,-1-1 0,1 1 1,-1 0-1,1 0 1,0 0-1,0 0 1,0 0-1,0 0 1,0 0-1,0 0 1,0 1-1,3-2 1,5-2-79,-1 0 0,1 1 0,0 0 0,0 0 0,0 1-1,0 1 1,20-3 0,74 0 302,-102 5-493,5 0 46,0 0 1,-1 1-1,1-1 0,0 2 1,-1-1-1,0 1 1,1 0-1,10 5 1,-15-6-29,0 0 0,0 0 0,-1 0 0,1 0 0,0 0 0,-1 1 0,1-1 0,-1 0 0,0 1 0,1 0 0,-1-1 0,0 1 0,0 0 0,0 0 0,0-1 0,0 1 0,-1 0 0,1 0 0,0 0 0,-1 0 0,0 0 0,1 0 0,-1 0 0,0 0 0,0 0 0,0 0 0,0 0 0,0 0 0,-1 0 0,1 0 0,-1 0 0,0 3 0,-5 12 38,-1 0 1,0-1 0,-1 1 0,-18 25 0,-49 59-16,64-86-56,-5 4 8,5-6-3,0 1 0,1 1-1,0-1 1,1 2-1,-10 20 1,19-34-10,-1 0 1,1 0-1,0 0 0,0 0 1,0 0-1,0 0 1,0 0-1,0 0 0,0 0 1,1 0-1,-1-1 1,0 1-1,1 0 0,0 0 1,-1 0-1,1 0 1,0-1-1,0 1 0,0 0 1,0-1-1,1 1 1,1 1-1,1 2 10,0-1 0,1 0 0,0 0 1,0 0-1,9 6 0,87 37 147,-1 1 119,-93-45-174,-1 1 0,0 0-1,0 0 1,0 0 0,0 1-1,0 0 1,-1 0 0,7 9 0,-12-13-80,1-1 0,-1 1 1,1 0-1,-1 0 1,0 0-1,1 0 0,-1-1 1,0 1-1,0 0 1,0 0-1,1 0 0,-1 0 1,0 0-1,0 0 1,0-1-1,0 1 0,-1 0 1,1 0-1,0 0 0,0 0 1,0 0-1,-1-1 1,1 1-1,0 0 0,-1 0 1,1 0-1,-1-1 1,1 1-1,-1 0 0,1 0 1,-1-1-1,0 1 1,1-1-1,-1 1 0,0 0 1,1-1-1,-1 1 1,0-1-1,-1 1 0,-10 5 40,-1-1-1,0-1 0,0 0 0,0-1 0,-22 3 0,-29 3-378,-65 2 1,3-14-6630,123 3 6334,-9-2-1320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6:02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6400,'-9'9'2880,"4"14"-2496,0-15 1280,5 4-992,-3 5-64,3 2-384,0 5-384,3 4 96,-3 0-992,5 4 608,-5-4-2912,5 0 1856</inkml:trace>
  <inkml:trace contextRef="#ctx0" brushRef="#br0" timeOffset="1">54 540 7392,'-8'24'3360,"-2"-4"-2944,7-9 416,6 6-544,-3-1-384,0 4 32,0 0-576,0 4 352</inkml:trace>
</inkml:ink>
</file>

<file path=ppt/ink/ink3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7:07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88 329 6304,'-13'-12'2032,"13"11"-1978,0 1 1,-1-1 0,1 0 0,0 1-1,-1-1 1,1 1 0,0-1-1,-1 0 1,1 1 0,0-1 0,0 0-1,0 1 1,0-1 0,0 0-1,0 0 1,0 1 0,0-1 0,0 0-1,0 1 1,0-1 0,0 0 0,1-1-1,-1 1 266,1-46 7125,4 4-3949,-3 36-3248,-1 0 1,1 0-1,1 0 1,-1 1-1,1 0 1,1-1-1,-1 1 1,1 0 0,0 0-1,9-9 1,-1 2-96,2 0 0,-1 2 0,2 0 0,-1 0 0,1 1 0,1 1 1,0 1-1,0 0 0,1 1 0,-1 1 0,2 0 0,-1 1 0,34-4 1,-46 8-137,0 1 0,-1 0 1,1 0-1,0 0 0,0 1 1,5 0-1,-9 0-6,1-1 1,0 0-1,0 1 0,0 0 1,-1-1-1,1 1 0,0 0 0,-1 0 1,1 0-1,-1 0 0,1 0 1,-1 0-1,1 1 0,-1-1 0,0 0 1,0 1-1,0-1 0,2 3 1,-2 0 12,1 0 0,-1 0 1,0-1-1,0 1 1,-1 0-1,1 0 1,-1 0-1,0 0 1,0 6-1,-7 38 160,6-41-148,-3 14 8,-1 0 1,-1-1 0,-1 1-1,-1-1 1,0 0 0,-17 25-1,8-18 47,-1-1 1,-1 0-1,-41 40 0,-49 32 375,-26 27 113,133-123-542,0 0 0,1 0 0,-1 0 0,1 0 0,-1 0 0,1 0 0,0 0 0,0 0 0,0 0 0,-1 5 0,2-6-18,-1-1-1,1 1 0,0-1 1,1 1-1,-1-1 0,0 1 1,0-1-1,0 0 0,0 1 1,0-1-1,0 1 0,0-1 0,1 1 1,-1-1-1,0 1 0,0-1 1,1 0-1,-1 1 0,0-1 1,1 1-1,-1-1 0,1 1 1,0 0 16,1-1 1,-1 1 0,0-1 0,1 1 0,-1-1 0,1 1 0,-1-1-1,1 1 1,-1-1 0,1 0 0,1 0 0,84-2 659,-38 0-612,91-8-124,-41 2-894,-85 7-508,15 0-1034,-11 8-3314,-5 5 2314</inkml:trace>
</inkml:ink>
</file>

<file path=ppt/ink/ink3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7:09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530 33 3552,'8'-7'2623,"0"0"0,13-7 1,-14 9-713,-14 6 3445,4 0-5045,0 0-1,0 0 1,0 0 0,0 0 0,-4 3 0,-10 7-18,2 2 0,0 0 0,0 1 0,-13 16 0,6-7-67,-122 148 1005,-20 20-644,145-172-664,-26 18 0,0-6-5529,45-31 5367,-1 0 0,1 0-1,-1 1 1,1-1 0,0 0-1,-1 0 1,1 0-1,-1 0 1,1 0 0,-1 1-1,1-1 1,0 0 0,-1 0-1,1 0 1,-1 0-1,1-1 1,-1 1 0,1 0-1,-1 0 1,1 0 0,-1 0-1,1 0 1,0 0 0,-1-1-1,1 1 1,-1 0-1,1 0 1,0-1 0,-1 1-1,1 0 1,0-1 0,-1 1-1,1 0 1,0-1-1,0 1 1,-1 0 0,1-1-1,0 1 1,0-1 0,-1 1-1,1 0 1,0-1-1,3-3-2650</inkml:trace>
</inkml:ink>
</file>

<file path=ppt/ink/ink3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7:09.5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7552,'0'-1'98,"0"1"0,0 0 0,0-1 0,0 1 0,0 0 0,0 0 0,0-1 0,0 1 0,0 0 0,0 0 0,0-1 0,0 1 0,0 0 0,0-1 0,0 1 0,0 0 0,0 0 0,0-1 0,0 1 0,1 0 0,-1 0 0,0-1 0,0 1 0,0 0 0,0 0 0,1 0 0,-1-1 0,0 1 0,0 0 0,0 0 0,1 0 0,-1 0 0,0-1 0,10 6 2921,-4 0-2416,-2-2-220,0 0 1,0 0-1,-1 1 0,1-1 0,-1 1 1,0 0-1,0 0 0,3 5 0,18 40 1255,-21-42-1402,42 102 2188,27 55-587,-48-118-1240,-16-28-566,1 0 0,1-1 0,1 0 0,22 26 0,-30-39-218,0 0 1,0-1-1,0 1 1,3 6-1,-6-10 128,0 0 3,0 1 0,0-1-1,0 0 1,0 0 0,0 0 0,0 0 0,0 0-1,0 0 1,0 0 0,0 0 0,1 0 0,-1 0 0,0 0-1,0 1-280,0-1 281,0 0 0,0 0 0,0 0 0,0 0-1,1 0 1,-1 0 0,0 0 0,0 0 0,0 0-1,0 0 1,0 0 0,0 0 0,0 0 0,0 0-1,0 0 1,0 0 0,1 0 0,-1 0 0,0 0 0,0 0-1,0 0 1,0 0 0,0 0 0,0 0 0,0 0-1,0 0 1,0 0 0,0 0 0,0 0 0,1-1-281,-1 1 280,0 0 1,0 0 0,0 0 0,0 0 0,0 0 0,0 0-1,0 0 1,0-1 0,3-8-5579,1-1 2165,8-2-71</inkml:trace>
</inkml:ink>
</file>

<file path=ppt/ink/ink3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7:10.0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16 6048,'4'-15'8060,"0"21"-5912,-3-3-1787,-1 0 0,1 0 1,-1 0-1,0 0 0,0 0 1,0 0-1,0 0 0,-1 3 1,1 5 295,-23 343 3666,17-286-3974,-14 57-243,11-80 22,1 1-2640,7-42 1170,28-27-14243</inkml:trace>
</inkml:ink>
</file>

<file path=ppt/ink/ink3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7:10.5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12 8384,'-6'-11'5465,"1"25"-602,1-3-5506,-38 110 2936,32-93-1852,2 0-1,1 0 1,1 0-1,-4 55 1,10-75-359,0 1 0,0 0 0,1 0 0,1 0 0,-1 0 0,1-1 1,1 1-1,0-1 0,0 0 0,0 1 0,1-1 0,0-1 0,1 1 0,0-1 1,0 1-1,0-1 0,1-1 0,0 1 0,1-1 0,-1 0 0,1 0 1,0-1-1,1 0 0,-1 0 0,1-1 0,0 0 0,0 0 0,0-1 0,16 4 1,-15-5-18,-1-1 0,1 0 0,0-1 1,0 1-1,-1-2 0,1 1 0,0-1 1,-1-1-1,1 0 0,0 0 0,-1 0 1,11-6-1,-5 2-5,-1 0 0,0-1 0,0-1 0,-1-1 1,0 0-1,17-16 0,-23 19-64,0-1 1,0 0-1,-1 0 1,0-1-1,-1 0 1,0 1-1,0-2 1,0 1-1,-1 0 1,-1-1-1,1 1 1,-1-1-1,-1 0 1,0 0-1,1-11 1,-2 2-123,0-1 0,-2 0 0,0 1 0,-1-1-1,0 1 1,-8-22 0,5 24-21,0 2-1,0-1 1,-1 1-1,-1 0 0,-11-15 1,16 25 49,0-1 0,-1 0-1,0 1 1,0-1 0,0 1 0,-1 0 0,1 0 0,-1 1 0,0-1-1,0 1 1,-6-3 0,7 5 41,0 0 0,0 0 0,0 0 0,0 0 0,0 0 1,0 1-1,0 0 0,0 0 0,0 0 0,0 0 0,0 1 0,0-1 0,0 1 0,0 0 0,0 0 0,0 1 0,-5 2 0,-1 1-445,1 0-1,0 1 0,0 0 1,0 1-1,-15 14 1,13-10-1135,0 2 0,1-1 1,-12 20-1,4 1-736</inkml:trace>
</inkml:ink>
</file>

<file path=ppt/ink/ink3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7:11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8 5888,'-20'-3'4968,"-38"2"0,32 1 1213,60-2-3774,42 0-2249,151 7 701,-204-4-844,-3-1 5,0 1 0,-1 1 0,25 6 1,-41-7 17,1 1-580</inkml:trace>
</inkml:ink>
</file>

<file path=ppt/ink/ink3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7:11.6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16 6656,'1'-15'11230,"2"21"-9682,-2-1-1210,0-1 0,-1 1 0,1-1 0,-1 1 0,0-1-1,0 1 1,-1-1 0,0 6 0,-10 37 918,2-12-801,2 0-242,2-11-98,-3 25 0,-1-1-2531,11-45 486,21-5-13745</inkml:trace>
</inkml:ink>
</file>

<file path=ppt/ink/ink3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7:12.3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73 7232,'-1'0'176,"1"0"-1,0-1 1,-1 1 0,1 0 0,0 0-1,-1 0 1,1-1 0,0 1 0,0 0-1,-1-1 1,1 1 0,0 0 0,0 0-1,0-1 1,-1 1 0,1 0 0,0-1-1,0 1 1,0-1 0,0 1 0,0 0-1,0-1 1,-1 1 0,1 0 0,0-1-1,0 1 1,0-1 0,0 1 0,1 0-1,-1-1 1,0 1 0,0 0 0,0-1-1,0 1 1,0-1 0,0 1 0,1-1-1,11-3 5379,-6 2-4507,3-1-217,-7 3-663,0-1 0,0 1 0,0-1 0,0 0 0,0 0 0,0 0 0,2-1 0,2-2 7,0 1 0,0 0 0,1 0 1,-1 0-1,10-2 0,14-6-83,-25 9-110,0 0 1,1 0 0,-1 1 0,1-1-1,-1 1 1,1 0 0,-1 1 0,1-1 0,0 1-1,0 0 1,9 2 0,-14-1 11,0-1 0,0 1 0,0-1 0,0 1 1,-1 0-1,1-1 0,0 1 0,0 0 0,0 0 0,-1 0 0,1 0 1,-1 0-1,1-1 0,0 1 0,-1 0 0,0 0 0,1 0 0,0 2 0,4 20 58,-6-13-22,-1-1 1,0 1-1,0-1 0,-1 1 1,-4 10-1,1-10 91,0 0 1,0 0-1,-1-1 1,-9 10-1,-16 23 382,8-1-264,13-20 43,-24 31 0,28-45-49,6-6 103,5-1-48,6 0-202,10 0 55,-10-1-153,0 1-1,0 0 1,0 1 0,1 0 0,-1 0 0,0 1-1,0 1 1,11 3 0,-21-6-67,1 0 0,-1 1 0,1-1-1,-1 0 1,0 0 0,1 1 0,-1-1 0,1 0 0,-1 1 0,1-1 0,-1 0-1,0 1 1,1-1 0,-1 1 0,0-1 0,1 0 0,-1 1 0,0-1 0,0 1-1,0-1 1,1 2 0,0 0-754,3 2-660</inkml:trace>
</inkml:ink>
</file>

<file path=ppt/ink/ink3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7:14.6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420 26 2496,'21'-13'9834,"-24"5"-3846,2 7-5939,1 1 0,-1-1 0,1 1-1,-1 0 1,1-1 0,-1 1 0,1 0 0,-1-1 0,1 1-1,-1 0 1,0 0 0,1 0 0,-1 0 0,1-1 0,-1 1-1,0 0 1,1 0 0,-1 0 0,0 0 0,1 0 0,-1 0 0,1 1-1,-1-1 1,0 0 0,1 0 0,-2 1 0,-109 43 1321,19-6-159,-8 4-664,80-32-346,1 0-1,1 1 1,-18 14-1,34-24-150,0 1-1,0-1 1,0 1-1,0 0 0,1-1 1,-1 1-1,0 0 1,1 0-1,0 0 1,-1 1-1,1-1 1,0 0-1,0 0 0,0 1 1,0 2-1,1-3-11,0-1 0,0 1 0,0-1 0,0 1 0,0-1 0,1 1-1,-1-1 1,0 1 0,1-1 0,0 0 0,-1 1 0,1-1 0,0 0 0,0 1 0,-1-1-1,1 0 1,0 0 0,0 0 0,0 0 0,1 0 0,-1 0 0,0 0 0,0 0-1,0 0 1,3 1 0,9 5 106,-1-1 0,2 0 0,-1-1 0,1 0 0,21 4 0,72 7 139,-67-13-114,0-2 0,79-8 0,-116 7-495,1-1 0,-1 0 0,1 0 0,-1 0 0,0 0 0,1 0 1,-1-1-1,0 1 0,4-4 0,1 4-1141</inkml:trace>
</inkml:ink>
</file>

<file path=ppt/ink/ink3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37:15.3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10 9792,'-2'-2'5185,"2"10"-2342,2 12-1117,-5-4-1295,-1-1-1,0 0 1,-1 0 0,-1 0-1,0-1 1,-1 1 0,-11 17-1,5-10-38,-15 40 0,27-59-286,0-2-58,1 0-1,-1 0 0,1 0 0,-1 1 0,1-1 0,0 0 0,0 0 1,-1 0-1,1 0 0,0 1 0,0-1 0,0 0 0,0 0 0,0 0 1,1 0-1,-1 1 0,1 0 0,-1-1-13,0-1 1,1 0-1,-1 0 1,1 0-1,-1 0 1,1 0-1,-1 0 1,1 0-1,-1 0 1,1 0-1,-1 0 1,0 0-1,1 0 1,-1 0-1,1 0 1,-1 0-1,1 0 1,-1 0-1,1 0 1,-1-1-1,0 1 1,1 0-1,-1 0 1,1-1-1,15-8 336,62-43 115,122-91-613,-181 127 102,-11 8 0,1 0 0,0 0 0,0 1 0,1 1 0,0 0 0,17-8 0,-26 13 24,0 1 1,-1-1-1,1 1 0,0 0 0,-1 0 0,1-1 0,0 1 1,-1 0-1,1 0 0,0 0 0,-1 0 0,1 0 0,0 0 1,0 0-1,-1 0 0,1 0 0,0 0 0,0 0 0,-1 0 1,1 1-1,0-1 0,-1 0 0,1 0 0,0 1 0,-1-1 1,1 0-1,-1 1 0,1-1 0,0 1 0,-1-1 0,1 1 1,-1-1-1,1 1 0,-1-1 0,1 2 0,0 1 20,0 0 0,-1 0 0,1 0 0,-1 0 0,0 1 0,1-1 0,-2 4 0,1-5-10,-1 20 79,-2 1 1,0-1 0,-2 0-1,-8 28 1,1-6 236,11-43-298,1 0 0,0 0 0,-1 1 0,1-1 0,0 0 0,0 0 0,0 1 0,0-1 0,0 0 0,0 1 0,0-1 0,1 0 0,-1 0 0,1 2 0,-1-2-6,1-1 1,-1 1 0,1-1-1,-1 0 1,1 1 0,-1-1-1,1 0 1,-1 1-1,1-1 1,0 0 0,-1 0-1,1 1 1,-1-1-1,1 0 1,0 0 0,-1 0-1,1 0 1,-1 0-1,1 0 1,0 0 0,-1 0-1,1 0 1,0 0-1,-1 0 1,1 0 0,-1-1-1,1 1 1,0 0 0,0-1-1,7-3-10,0 0 0,-1 0 0,1-1 0,-1 0-1,0 0 1,0-1 0,7-8 0,8-6-20,-12 12 10,64-49-15,-63 49-13,1 1 1,-1 1-1,1 0 0,23-8 0,-33 13 35,0 0-1,0 0 1,0 1 0,0-1 0,0 1 0,0 0-1,0 0 1,0 0 0,0 0 0,0 0 0,0 0-1,1 0 1,-1 1 0,0-1 0,0 1-1,0-1 1,-1 1 0,1 0 0,0 0 0,0 0-1,0 0 1,0 0 0,-1 0 0,1 0 0,-1 1-1,1-1 1,-1 1 0,1-1 0,-1 1 0,0-1-1,1 1 1,-1 0 0,0 0 0,1 2-1,0 3 93,1 0-1,-1 0 0,0 0 0,-1 0 0,1 1 0,-1-1 0,-1 1 0,0 7 0,0 0-24,-1-1 0,-1 1 1,-1 0-1,-8 27 1,-26 53-2996,31-80 1433,0 5-822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2:56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27 8480,'-8'0'3840,"21"-3"-3360,-8 0 1376,-1 6-1120,11-6 1119,1 3-1055,13-5-160,2 5-384,9-4-96,5 4-96,5-5-192,-5 5 64,-6-3-1376,3 3 800,-7-3-2847,-4 6 1951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6:02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3904,'-5'24'1760,"5"-8"-1536,0-4 1312,0 4-896,0-1 512,0 10-672,-5-8-288,5-2-96,-3-3-544,6 4 256,-3 1-3136,0-2 1792</inkml:trace>
  <inkml:trace contextRef="#ctx0" brushRef="#br0" timeOffset="1">32 547 6304,'-21'48'2848,"11"-8"-2464,10-23-192,5 3-192,0-1-800,3 5 448</inkml:trace>
</inkml:ink>
</file>

<file path=ppt/ink/ink3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44:37.2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299 26 2496,'6'-3'-844,"15"-8"14994,-21 10-14088,0 1 0,0-1-1,-1 0 1,1 1 0,0-1 0,0 1 0,0-1-1,-1 1 1,1-1 0,0 1 0,-1-1-1,1 1 1,0 0 0,-1-1 0,1 1-1,-1-1 1,1 1 0,-1 0 0,1-1 0,-1 1-1,1 0 1,-1 0 0,1-1 0,-1 1-1,1 0 1,-1 0 0,1 0 0,-1-1-1,0 1 1,1 0 0,-1 0 0,1 0-1,-1 0 1,1 0 0,-1 0 0,0 1 0,1-1-1,-1 0 1,1 0 0,-1 0 0,1 0-1,-2 1 1,-40 1 1133,34 1-1089,0-1 1,1 1-1,-1 1 0,0 0 1,1 0-1,0 0 1,0 1-1,0 0 0,0 0 1,-6 7-1,-3 4 30,2 1 0,-22 30 0,18-20-9,1 0 1,2 2-1,0 0 0,2 1 0,-12 39 0,23-60-75,0 0 1,0 0-1,1 0 1,0 0-1,1 13 1,0-18-37,1 1 1,-1 0-1,1 0 0,0-1 1,0 1-1,1-1 1,-1 1-1,1-1 1,0 0-1,0 1 1,5 6-1,-3-6 20,-1-1 0,1 1 0,0-1 1,0 0-1,1 0 0,-1 0 0,1-1 0,7 5 0,-8-7 2,-1 1-1,0-1 0,0 0 1,1 0-1,-1-1 0,1 1 1,-1-1-1,1 1 0,-1-1 1,1 0-1,-1 0 0,1-1 1,-1 1-1,1-1 0,3-1 1,0 0-18,-1-1 0,1 0 0,0 0 0,-1 0 0,0-1 0,1 0 0,-1 0 0,-1-1 0,1 0 0,-1 0 0,0 0 0,0 0 0,6-10 0,1-2 33,-1-1-1,-1 0 1,12-28-1,-13 23-47,0-1-1,-1-1 0,-2 1 0,-1-1 1,0 0-1,-2 0 0,-1-1 0,-1 1 1,-3-40-1,-5 35-73,6 29 56,1-1-1,-1 1 1,0-1-1,0 1 1,1-1-1,-1 1 1,0 0-1,0 0 1,0-1-1,0 1 0,-1 0 1,1 0-1,0 0 1,0 0-1,-1 0 1,-1-1-1,3 2 16,0 0 0,-1 0 0,1 0 0,0 0 0,0 0 1,-1 0-1,1 0 0,0 0 0,0 0 0,-1 0 0,1 0 0,0 0 0,-1 0 0,1 0 0,0 0 0,0 0 0,-1 0 0,1 0 0,0 0 0,0 0 0,0 0 0,-1 1 0,1-1 0,0 0 0,0 0 0,0 0 0,-1 0 0,1 1 0,0-1 0,0 0 0,0 0 1,0 0-1,-1 1 0,1-1 0,0 0 0,0 1 0,-3 13 299,3 16 165,5 12-126,2 0 1,2 0-1,2-1 1,1-1-1,29 62 1,-37-94-323,0-1 1,1 0-1,7 9 1,-8-11-34,0 0 0,0 0 0,-1 1 0,5 8 1,-7-13-317,-1-1-14,0-1 0,0 1 0,0-1 0,1 1 0,-1-1 0,0 1 0,0-1 0,1 1 0,-1-1 0,0 1 1,1-1-1,-1 1 0,1-1 0,-1 1 0,1 0 0,-1-1 0,1 1 0,-1 0 0,1-1 0,-1 1 0,1 0 0,-1 0 0,1 0 0,-1-1 0,1 1 0,17-5-7715,-5 9 4791</inkml:trace>
</inkml:ink>
</file>

<file path=ppt/ink/ink3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44:37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9632,'0'8'1975,"1"0"1,1-1-1,-1 1 0,4 9 1,-3-10-1390,0 1 1,0 0 0,-1-1-1,1 12 1,-2 79 517,0-56-8858</inkml:trace>
</inkml:ink>
</file>

<file path=ppt/ink/ink3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44:38.2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80 6240,'-2'-2'517,"-7"-6"1901,9 8-2303,-1-1 0,1 1 0,0 0 0,0 0 0,0 0-1,-1-1 1,1 1 0,0 0 0,0 0 0,-1 0 0,1 0 0,0 0 0,0-1-1,-1 1 1,1 0 0,0 0 0,0 0 0,-1 0 0,1 0 0,0 0-1,-1 0 1,1 0 0,0 0 0,0 0 0,-1 0 0,1 0 0,0 0-1,-1 1 1,-8 0 5188,7-2-4237,7 1 405,47 0 750,79-12 1,-108 8-2056,24-9 0,-28 7-90,0 1 0,25-3 0,-29 5-82,-13 2 6,1 1 0,-1-1 0,1 1 0,-1 0 0,1 0 0,-1 0 0,1 0 0,-1 0 0,6 1 0,-6-1-700,-1 1-1,1-1 1,0 1-1,0-1 1,0 0-1,0 0 1,0 0 0,-1 0-1,1 0 1,3-1-1,-4 1 365,-1 0 0,1-1 0,0 1 0,-1 0 0,1 0 0,-1 0 0,1-1 0,0 1 0,-1 0 0,1 0 0,-1-1 0,1 1 0,-1 0 0,1-1 0,-1 1 0,1-1-1,-1 1 1,1-1 0,-1 1 0,1-1 0,-1 1 0,0-1 0,1 1 0,-1-1 0,0 0 0,0 1 0,1-2 0,-1-3-2165</inkml:trace>
</inkml:ink>
</file>

<file path=ppt/ink/ink3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44:38.6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37 4224,'-8'0'7418,"16"-1"-3114,-2-2-3117,0 1 0,1-1 1,-1 1-1,12-1 0,4 0 193,28 1 1,-7 0-819,13 1-373,13-1-565,-31-1-1605,19-3-7355,-29 2 5715</inkml:trace>
</inkml:ink>
</file>

<file path=ppt/ink/ink3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44:41.9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0 127 3552,'0'-16'2740,"0"7"3880,2 35-2242,2-8-3973,-1-1 0,0 1 0,0 29 0,1 12 23,0-18-193,14 87 239,-1 5 545,-19-200 688,-1 17-1691,-1 1-37,4-53-1,1 26 18,1-13-77,-1 76 87,1-1 1,0 0-1,1 0 0,6-16 1,-7 25-13,0 0 0,0 0 0,1 0 1,-1 1-1,1-1 0,0 1 0,1 0 1,4-6-1,-6 8 35,1 0-1,0 0 1,0-1 0,-1 2 0,1-1 0,0 0 0,1 1 0,-1-1-1,0 1 1,0 0 0,1 0 0,-1 0 0,6 0 0,6 0 178,0 1 0,0 0 0,1 1 0,-1 1 0,29 7 0,71 29 641,-71-20-443,7 3 6,-42-18-201,-6-2-175,0 0 1,1 0-1,-1 0 1,1 0 0,-1-1-1,5 1 1,-7-1 71,-1 0-111,0 0 0,0 0-1,0 0 1,0 0 0,0 0 0,0 0 0,0 0 0,0 0 0,0 0 0,0 1 0,0-1 0,0 0 0,1 0 0,-1 0 0,0 0 0,0 0 0,0 0 0,0 0 0,0 0 0,0 0 0,0 0 0,0 0 0,0 0 0,0 0 0,1 0 0,-1 0 0,0 0 0,0 0 0,0 0 0,0 0 0,0 0 0,0 0 0,0 0 0,0 0 0,0 0 0,1 0 0,-1 0 0,0 0 0,0 0 0,0 0 0,0 0 0,0 0 0,0 0 0,0-1 0,0 1 0,0 0 0,0 0 0,0 0 0,0 0 0,0 0 0,1 0 0,-1 0 0,0 0 0,5-4-1095</inkml:trace>
</inkml:ink>
</file>

<file path=ppt/ink/ink3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44:42.6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28 6240,'0'0'236,"-1"-1"0,0 1-1,1 0 1,-1-1 0,1 1 0,-1-1 0,0 0 0,1 1 0,0-1 0,-1 1 0,1-1-1,-1 0 1,1 1 0,0-1 0,-1 0 0,1 1 0,0-1 0,0 0 0,-1 1 0,1-1 0,0 0-1,0 0 1,0 1 0,0-1 0,0-1 0,0 2-168,0 0 0,1 0-1,-1 0 1,0-1 0,0 1 0,0 0 0,0 0-1,0 0 1,0 0 0,1 0 0,-1 0-1,0-1 1,0 1 0,0 0 0,0 0 0,0 0-1,0 0 1,0-1 0,0 1 0,0 0 0,0 0-1,0 0 1,0 0 0,0-1 0,0 1 0,0 0-1,0 0 1,0 0 0,0 0 0,0-1 0,0 1-1,0 0 1,0 0 0,0 0 0,0 0 0,0-1-1,0 1 1,0 0 0,0 0 0,0 0-1,-1 0 1,1-1 0,0 1 0,0 0 0,0 0-1,0 0 1,0 0 0,-1 0 0,1 0 0,0 0-1,0 0 1,0-1 0,0 1 0,-1 0 0,1 0-1,0 0 1,0 0 0,-11-3 2346,8 5-2199,0-1-1,0 1 1,0 0-1,0 0 0,0 0 1,0 0-1,0 0 1,1 1-1,-1-1 0,-3 6 1,-5 3 386,8-8-506,0 0 0,0 0 1,1 0-1,0 1 0,-1-1 0,1 1 0,0-1 0,0 1 0,1 0 0,-1-1 0,1 1 0,0 0 0,-1 4 0,2-5-51,-1-1-1,1 1 1,0 0-1,0-1 1,0 1-1,1-1 1,-1 1-1,0-1 0,1 1 1,0-1-1,-1 0 1,1 1-1,0-1 1,0 0-1,1 1 1,-1-1-1,0 0 1,1 0-1,-1 0 1,1 0-1,0 0 0,1 1 1,-3-3-42,8 7 225,1 0 0,15 10 0,-21-16-184,-1 1 1,2-1-1,-1 0 1,0 0-1,0 0 1,0 0-1,0-1 1,0 1-1,1-1 1,-1 0-1,0 1 0,5-2 1,-3 1 10,-1-1 0,1 0 0,-1 0 0,0 0 0,0 0 0,1-1 0,-1 0 0,6-3 0,-8 4-31,0-1 1,0 0 0,0 1 0,0-1 0,0 0 0,0 0-1,-1 0 1,1 0 0,-1 0 0,1-1 0,-1 1-1,0 0 1,0-1 0,0 1 0,0 0 0,0-4 0,1-1 2,-1 0 1,0 0 0,-1 0 0,1 0-1,-1 0 1,-1 0 0,-1-11 0,2 15-51,-1 0 0,0 0 1,0 1-1,1-1 0,-2 0 1,1 0-1,0 0 0,-1 1 1,1-1-1,-1 1 1,0-1-1,0 1 0,0 0 1,0 0-1,0 0 0,0 0 1,0 0-1,-1 0 0,1 0 1,-5-1-1,4 1-42,0 1 1,0 0 0,0 1-1,0-1 1,0 0-1,0 1 1,0 0 0,0-1-1,0 1 1,0 1-1,0-1 1,0 0 0,0 1-1,0-1 1,0 1-1,0 0 1,0 0 0,-4 2-1,3-1-65,0 0-721,1 0 0,-1 1 0,1-1 0,-1 0 0,-3 5 0,6-6 407,1 0 0,-1 0 0,0 0 0,1 0 0,-1 0 0,0 0 0,1 0 0,0 0 0,-1 0-1,1 0 1,0 0 0,-1 1 0,1-1 0,0 0 0,0 0 0,0 0 0,0 1 0,0-1 0,0 0 0,0 0 0,0 0 0,1 1-1,-1 0 1,7 13-2589</inkml:trace>
</inkml:ink>
</file>

<file path=ppt/ink/ink3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44:45.2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49 2912,'-18'0'8442,"34"2"-340,28 4-6615,22-10 110,-26 0-1076,-13 1-439,-1-2 1,1 0 0,31-12-1,-56 16-367,0 1 1,-1-1-1,1 1 0,0-1 0,0 0 1,-1 0-1,1 0 0,-1 0 0,1 0 0,-1-1 1,1 1-1,-1 0 0,0-1 0,2-1 0,1 1-1491</inkml:trace>
</inkml:ink>
</file>

<file path=ppt/ink/ink3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44:46.0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1 3072,'-1'7'11630,"-1"27"-8565,1 6-2433,-29 258 3475,26-239-3596,4-39-347,-2 0 0,-3 20 0,3-33 408</inkml:trace>
</inkml:ink>
</file>

<file path=ppt/ink/ink3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44:46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0 124 6048,'0'0'1952,"14"5"1397,34-7 2031,66-8-2702,105-20-352,8 0-1384,17-2-898,-169 24-163,48-3-128,-42 8-3563,-67 1 1309,-5 2 827</inkml:trace>
</inkml:ink>
</file>

<file path=ppt/ink/ink3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44:47.8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33 3552,'-2'-2'220,"1"0"0,0 0 0,0-1 0,0 1 0,1 0 0,-1 0 0,0-3 0,0-8 5465,4 22-1238,7 20-2676,-8 7-977,-1 0-1,-1-1 0,-3 1 0,-6 39 1,-1 10-425,-9 44-122,0 10 242,18-128-438,0-7-26,1-1 1,-1 1-1,1-1 1,0 1 0,0-1-1,2 7 1,0-4 396,-3-11 118,0-2-622,3-13-22,0 1 1,2 0 0,0 0 0,7-20 0,-2 7-11,0-1 55,22-57-1,-23 74 16,0 0 0,1 0 0,1 0 0,0 1 0,13-14-1,26-19-202,-32 32 52,-14 13 189,0 1 0,1-1 0,-1 1 0,0 0 0,1 0 0,-1 0 0,1 1 0,0-1 0,0 1 0,-1 0 0,1 0 0,0 0 0,0 0 0,0 1 0,4 0 0,-6 1 59,0 1 1,0 0-1,0-1 0,0 1 1,0 0-1,-1 0 1,1 0-1,-1 1 1,1-1-1,-1 0 1,0 1-1,1 2 1,-1-4-35,0 2 11,-1 0-1,1 0 1,-1 0 0,0 0-1,0 0 1,0 0-1,0 0 1,0 0-1,-1 0 1,1 0 0,-3 6-1,1 1 38,1-6-44,0 0 1,-1 0 0,1 0-1,-1 0 1,0 0 0,0 0-1,-1 0 1,1-1 0,-1 1-1,-4 5 1,-10 12-60,15-17 0,0-1 0,0 0-1,-1 1 1,1-1 0,-1 0 0,0-1 0,0 1 0,0 0 0,-1-1 0,1 1 0,0-1 0,-1 0 0,0 0 0,1-1 0,-1 1 0,0-1 0,0 0 0,0 0 0,0 0 0,0 0 0,0-1-1,0 1 1,0-1 0,-4-1 0,7 1 29,1 0 0,-1 0-1,0 0 1,1 0 0,-1 0-1,1 1 1,-1-1 0,0 0-1,1 0 1,-1 0 0,1 0-1,-1 1 1,1-1 0,-1 0-1,0 1 1,1-1 0,-1 0-1,1 1 1,-1-1 0,1 0 0,0 1-1,-1-1 1,1 1 0,-1-1-1,1 1 1,0-1 0,-1 2-1,1-1 16,-1 1-1,1-1 1,0 1 0,0 0-1,0-1 1,0 1-1,0-1 1,0 1 0,0-1-1,0 1 1,1 1-1,3 8 321,0 0 0,8 17 0,-7-18 125,45 84 2390,-46-87-2617,1 0 1,9 13 0,-10-15-127,0 0-1,-1 0 1,1 0 0,4 11-1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6:03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7392,'-8'28'3360,"8"-8"-2944,0-5 864,3 2-800,-3-6-416,10 6-64,-2-5-416,6 4 256</inkml:trace>
  <inkml:trace contextRef="#ctx0" brushRef="#br0" timeOffset="1">188 208 7968,'5'3'3616,"4"5"-3136,-4-3 352,0 2-544,3-2-384,2-2 32,-2-6-1216,2 3 704,-1-5-2912,-1 5 1952</inkml:trace>
</inkml:ink>
</file>

<file path=ppt/ink/ink3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44:48.2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20 6240,'0'-20'8965,"0"26"-5301,2 3-2916,-1-1 0,-1 0 0,0 0 1,0 1-1,0-1 0,-3 11 0,-13 49 917,3-19-1090,-20 71-1018,24-93-2319,0-13-4065,7-6 3825</inkml:trace>
</inkml:ink>
</file>

<file path=ppt/ink/ink3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44:49.0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360 0 2912,'0'0'3866,"-2"9"-932,-18 24 193,-5 12-1486,-8 35 440,-23 90 1,18-53-784,-58 199 1054,80-254-1908,-26 111 556,31-116-637,-5 67 0,11-22 125,10 132 0,0-167-276,4 0 0,3-1 0,20 65 0,1-35 154,-27-81-507,1 0-1,0-1 1,1-1-1,12 18 1,-10-22-2504,-2-1 719</inkml:trace>
</inkml:ink>
</file>

<file path=ppt/ink/ink3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44:49.6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12 4736,'-3'-3'452,"-2"-5"2450,5 10-2363,1 1-1,-1-1 0,1 1 1,0 0-1,0-1 0,3 5 0,2 6 590,44 173 3671,-19-66-2926,3-3 131,17 63 184,29 169 356,-68-280-2164,-3 1 1,1 113-1,-14-113-298,-3 1 0,-3-2 1,-3 1-1,-23 67 0,18-79-33,-2-2 0,-41 82 1,3-39-2977,54-93 2510,-3 5-1495,-15 18 1,19-26 1075,1 0 0,-1-1 0,1 0 0,-1 1 0,0-1 0,0 0 0,0 0 0,0-1 1,-1 1-1,1-1 0,-4 2 0,-9 1-2668</inkml:trace>
</inkml:ink>
</file>

<file path=ppt/ink/ink3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44:53.8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258 4 3552,'2'-4'9574,"0"11"-7053,1 11-1630,-4-11-562,0 0 0,-1 0-1,0 0 1,0 0 0,-1-1 0,0 1-1,0-1 1,-8 12 0,7-10-147,-38 61 997,17-28-491,-22 45 0,27-36-339,-22 82 0,-1 56 724,42-187-1056,-3 18 232,1 1-1,-2 32 0,7-32-92,-2-19-148,0-1 0,1 1 1,-1-1-1,0 1 0,0-1 1,0 1-1,0-1 0,1 1 1,-1-1-1,0 1 0,1-1 1,-1 1-1,0-1 0,1 1 1,-1-1-1,1 1 0,-1-1 1,1 0-1,-1 1 0,1-1 1,-1 0-1,1 1 0,-1-1 1,1 0-1,-1 0 0,1 0 1,-1 1-1,1-1 0,0 0 1,25-2 252,42-7 1,-23 2-65,251-45 208,-259 41 535</inkml:trace>
</inkml:ink>
</file>

<file path=ppt/ink/ink3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44:54.3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52 6560,'-1'-3'6239,"1"3"-6143,8-1 3484,22-1-1233,-1-1-476,153-19 2054,90 10-2144,-225 13-1631,55-3 106,-82 1-233,-13 1-68,0-1 1,0 1-1,9-3 1,-12 2-10,-4 1 41,0 0 0,1-1 0,-1 1 0,0 0 0,0 0 0,0 0 1,0 0-1,1 0 0,-1 0 0,0 0 0,0 0 0,0 0 0,1 0 0,-1 0 0,0 0 0,0 0 0,0 0 0,1 0 0,-1 0 0,0 0 0,0 0 0,0 0 0,1 0 1,-1 0-1,0 1 0,0-1 0,0 0 0,0 0 0,1 0 0,-1 0 0,0 0 0,0 0 0,0 1 0,1-1 0</inkml:trace>
</inkml:ink>
</file>

<file path=ppt/ink/ink3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44:55.0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293 7 4896,'0'-7'7098,"-11"8"-3135,-6 5-3446,0 1 0,0 1 0,1 0 0,0 1 0,1 1 1,0 0-1,0 1 0,1 1 0,0 0 0,1 1 0,-14 17 0,17-17-415,1-1 0,0 1 0,1 1 0,0-1 0,1 2 0,1-1 0,0 1-1,1-1 1,0 2 0,1-1 0,1 0 0,1 1 0,-2 23 0,4-35-69,1-1-1,-1 0 1,1 0 0,-1 0 0,1 0 0,0 0 0,0 0 0,0 0 0,0 0 0,1 0-1,-1 0 1,4 4 0,-4-6-10,0 0 1,0 0-1,0 0 0,0 0 0,0 0 0,0 0 0,0 0 0,0 0 0,1 0 1,-1 0-1,0-1 0,1 1 0,-1-1 0,1 1 0,-1-1 0,0 1 1,1-1-1,-1 0 0,1 0 0,-1 0 0,1 0 0,-1 0 0,1 0 1,-1 0-1,1 0 0,-1 0 0,1-1 0,2 0 0,2-2-53,-1 1 0,0-1 0,0 0 0,0 0 0,0-1 0,0 0-1,-1 1 1,1-2 0,5-6 0,3-6-96,15-25 0,-16 25 66,30-58-28,-8 15 336,-7 8-589,-25 53 380,0 5 147,1 10 175,2 33 266,18 76 0,-15-78-401,1 1-4319,20-58-15597</inkml:trace>
</inkml:ink>
</file>

<file path=ppt/ink/ink3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44:55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78 6144,'0'-1'58,"0"1"0,0 0 0,0 0 0,0 0 0,1 0 0,-1 0 0,0-1 0,0 1 0,0 0 0,0 0 0,0 0 0,-1 0 0,1-1 0,0 1 0,0 0 0,0 0 0,0 0 0,0 0 0,0 0 0,0-1 0,0 1 0,0 0 0,0 0 0,0 0 0,0 0 0,-1 0 0,1 0 0,0-1 0,0 1 0,0 0 0,0 0 0,0 0 0,0 0 0,-1 0 1,1 0-1,0 0 0,0 0 0,0 0 0,0 0 0,-1 0 0,1 0 0,0 0 0,0 0 0,0 0 0,0 0 0,0 0 0,-1 0 0,1 0 17,0 0 1,-1 0 0,1 0-1,0 0 1,0 1 0,-1-1-1,1 0 1,0 0 0,0 0-1,0 1 1,-1-1 0,1 0-1,0 0 1,0 1 0,0-1-1,0 0 1,-1 0-1,1 1 1,0-1 0,0 0-1,0 1 1,0-1 0,0 0-1,0 1 1,0-1 0,8 79 6297,-8 68-1765,3-129-4208,-2-18-396,-1 0 1,0 0 0,0 1 0,0-1 0,0 0-1,0 0 1,0 0 0,1 1 0,-1-1-1,0 0 1,0 0 0,0 0 0,1 0-1,-1 1 1,0-1 0,0 0 0,0 0 0,1 0-1,-1 0 1,0 0 0,0 0 0,1 0-1,-1 0 1,0 0 0,0 0 0,1 0-1,-1 0 1,0 0 0,0 0 0,1 0 0,-1 0-1,0 0 1,0 0 0,0 0 0,1 0-1,-1 0 1,0 0 0,0 0 0,1-1 0,-1 1-1,0 0 1,0 0 0,0 0 0,1 0-1,-1 0 1,0-1 0,0 1 0,0 0-1,0 0 1,0 0 0,1-1 0,-1 1 0,0 0-1,0 0 1,0-1 0,0 1 0,14-20-21,-2 0 0,0 0 1,-1-1-1,12-34 1,18-35-40,-35 80 59,1-1-1,0 1 1,0 0 0,1 1 0,0 0-1,10-9 1,-16 16 66,0 0-1,0 1 1,0-1-1,1 0 1,-1 1-1,1-1 1,-1 1-1,1 0 1,-1 0-1,1 0 1,0 0-1,4 0 1,-6 1-13,0 0-1,0 0 1,0 0 0,0 0 0,-1 0 0,1 0-1,0 1 1,0-1 0,0 0 0,0 1 0,-1-1 0,1 0-1,0 1 1,0-1 0,-1 1 0,2 1 0,0-1 25,-1 1 0,0 0 1,0-1-1,1 1 0,-1 0 1,-1 0-1,1 0 0,0 0 1,1 4-1,2 11 297,-1 0-1,0 1 1,0 25-1,-5 56 458,2-97-829,-6 56 88,3-35-236,-1 24 1,2-33-601,0-2-2722,2-11 2994,0 0 0,0-1 0,0 1 0,0-1 0,0 1 0</inkml:trace>
</inkml:ink>
</file>

<file path=ppt/ink/ink3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44:56.7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12 5568,'-2'-3'549,"4"-6"6176,-2 18-4122,-2 20-819,-1 0 0,-11 43 0,3-10-704,-8 93 488,6-32-598,-19 169 822,30-286-1711,2-5-63,0-1 0,0 1 0,0-1 0,-1 1 0,1 0 0,0-1 0,0 1 0,0-1 0,0 1 0,0-1 0,0 1 0,0 0 0,0-1 0,0 1 0,0-1 0,0 1 0,0-1 0,0 1 0,1 0 0,-1 0 0,2-11-205,5-7 10,-1 0-1,0 0 0,-2 0 1,5-31-1,-3 14 218,1-8 120,-4 19-213,7-25 0,0 14-153,24-53 0,-28 74 184,0 1-1,1 0 0,1 0 1,0 1-1,0 0 1,1 0-1,11-10 1,-13 16 32,0-1 1,0 1 0,1 0 0,0 1 0,0-1 0,0 2 0,0-1 0,13-3 0,-17 6 0,1 0 0,-1 0 0,0 0 0,1 1 0,-1-1 0,1 1 1,-1 0-1,0 0 0,1 1 0,-1 0 0,1-1 0,-1 1 0,0 1 0,0-1 0,1 1 1,-1-1-1,0 1 0,7 5 0,-10-6-4,1 1 0,-1-1 0,1 1 0,-1-1 0,0 1 0,0 0-1,0 0 1,0 0 0,0-1 0,0 1 0,0 0 0,0 0 0,-1 0 0,1 0 0,-1 0 0,0 1 0,1-1 0,-1 0 0,0 0 0,0 0 0,0 0 0,-1 0-1,1 0 1,-1 3 0,-1 3 15,0 0 0,-1-1 0,0 1-1,0-1 1,-6 11 0,0-4-7,0-1 0,-1 0 0,-1-1 0,0 0 0,-15 13 1,2-5 13,-48 31 0,44-36 19,22-13-26,-1 1 0,1 1 1,1-1-1,-1 1 0,-7 5 1,12-8-7,1 0 1,-1 1-1,1-1 1,-1 0-1,1 0 1,-1 0-1,1 1 1,0-1-1,0 0 1,-1 0-1,1 1 1,0-1 0,0 0-1,0 0 1,1 1-1,-1-1 1,0 0-1,0 0 1,1 1-1,-1-1 1,0 0-1,2 2 1,12 27 774,-14-30-789,5 7 179,0-1 0,0 0 0,0 0 0,8 6 0,2 2 82,-3-1 49,21 17 0,-28-27-302,-1 1 0,1-1 0,0 0 0,0 0 0,1-1 0,-1 0 0,0 1 0,11 1 3288,-14-4-4608</inkml:trace>
</inkml:ink>
</file>

<file path=ppt/ink/ink3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44:57.0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8384,'0'0'135,"1"-1"0,-1 1 1,0 0-1,1 0 0,-1-1 1,0 1-1,1 0 0,-1 0 0,0 0 1,1 0-1,-1 0 0,1 0 1,-1 0-1,0 0 0,1 0 1,-1 0-1,0 0 0,1 0 0,-1 0 1,1 0-1,-1 0 0,0 0 1,1 0-1,-1 0 0,0 0 1,1 1-1,-1-1 0,0 0 0,1 1 1,4 10 4201,-3-2-3150,1 1-105,0 0 0,-1 0-1,-1 0 1,1 0 0,-2 0-1,0 15 1,-2 1-953,-6 33 0,4-41-1695,1-11-1099</inkml:trace>
</inkml:ink>
</file>

<file path=ppt/ink/ink3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44:57.9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7 160 6656,'-2'-3'8852,"3"13"-5999,0-2-3295,1 87 3576,-3 85-289,-2-154-2606,1-16-101,1 0 0,0 0 0,1 1 0,0-1 0,2 14 0,0-13 683,-3-29-768,0-69-501,0-62 151,3 108 387,12-67 0,-13 103-73,2-12-2,0 0-1,12-28 1,-13 40 28,-1 1 0,1 0 0,1 0 0,-1 0 1,1 0-1,-1 0 0,1 1 0,0-1 0,0 1 1,1 0-1,-1-1 0,1 2 0,0-1 0,-1 0 1,9-3-1,-3 2 103,-1 2 0,1-1 1,0 2-1,0-1 0,0 1 0,0 0 1,0 1-1,15 1 0,-2 1 299,-1 1 0,34 10-1,-45-10-322,0 1-1,0 0 0,0 0 0,0 1 0,-1 1 0,17 11 0,-15-9-81,-9-7-35,-1 0 0,0 0 0,1 0 0,-1 0 1,0 0-1,1 0 0,-1 1 0,0-1 0,0 0 0,0 1 1,2 2-1,-3-4-8,1 1 1,-1-1-1,1 1 0,-1-1 1,1 1-1,-1-1 1,1 1-1,-1-1 1,1 0-1,0 1 0,-1-1 1,1 0-1,0 1 1,-1-1-1,1 0 1,1 0-1,7 5-817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6:03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6 163 4576,'-5'5'2048,"13"-10"-1760,-8 2 800,5 3-288,0 8-672,3-8-1344</inkml:trace>
  <inkml:trace contextRef="#ctx0" brushRef="#br0" timeOffset="1">235 1 9216,'-42'31'4192,"34"-27"-3648,3-4 544,10 0-608,3 0-2560</inkml:trace>
</inkml:ink>
</file>

<file path=ppt/ink/ink3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44:58.4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1 9056,'-4'3'1400,"0"1"1,-1-1-1,1 1 1,0 1-1,1-1 1,-1 0 0,1 1-1,-3 5 1,-10 23 1999,15-31-3321,1-1 0,-1 0 0,1 1 0,0-1 0,-1 1 0,1-1 0,0 1 0,0-1 0,0 1 0,0-1 0,0 1 0,0-1 0,1 1 0,-1-1 0,0 1 0,1-1 0,-1 1 0,1-1 0,0 0 0,-1 1 0,1-1 0,0 0 0,0 0 0,0 1 0,0-1 1,0 0-1,0 0 0,0 0 0,0 0 0,0 0 0,2 1 0,1 0-28,-1 0-1,1 0 1,-1-1 0,1 1 0,-1-1-1,1 0 1,0 0 0,0 0 0,0-1 0,7 1-1,12-3 65,1 0-1,-1-2 0,-1 0 0,39-14 0,-51 15-67,0 0-1,-1 0 1,1-1-1,-1-1 1,1 0-1,16-12 0,-26 17-46,1 0 0,-1-1 0,1 1 0,0-1 0,-1 1 0,1 0 0,-1-1 0,0 1-1,1-1 1,-1 1 0,1-1 0,-1 0 0,0 1 0,1-1 0,-1 1 0,0-1 0,0 0-1,1 1 1,-1-1 0,0 0 0,0 1 0,0-1 0,0 0 0,0 1 0,0-1 0,0 0-1,0 0 1,-1 0-1,1 0-1,-1 1 1,1-1-1,-1 0 1,0 1-1,1-1 0,-1 1 1,0-1-1,0 0 1,1 1-1,-1 0 1,0-1-1,0 1 1,0-1-1,0 1 0,-1 0 1,-5-2-12,0 1 1,0 0-1,-13-1 0,-2 3-262,0 1-1,-24 6 0,-13 1-4512,44-7 3070</inkml:trace>
</inkml:ink>
</file>

<file path=ppt/ink/ink3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45:27.7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61 1568,'-1'-1'146,"1"1"1,-1-1-1,1 1 0,-1-1 1,1 0-1,-1 1 0,1-1 1,0 0-1,-1 1 0,1-1 0,0 0 1,0 1-1,-1-1 0,1 0 1,0 0-1,0 1 0,0-1 1,0 0-1,0 0 0,0 1 1,0-1-1,0 0 0,0 0 1,1 1-1,-1-2 0,0 1 94,1 0-1,-1 0 0,0 0 0,0 0 0,0 0 1,0 0-1,0 0 0,0 0 0,0 0 0,0 0 1,0 0-1,-1 0 0,1 1 0,0-1 1,-1 0-1,1 0 0,0 0 0,-1 0 0,1 0 1,-1 0-1,1 1 0,-2-2 0,-1-1 112,3 3-251,-1 0 0,1 0 0,0 0 0,-1 0 0,1 0 0,0-1-1,-1 1 1,1 0 0,0 0 0,-1-1 0,1 1 0,0 0 0,-1 0 0,1-1 0,0 1 0,0 0 0,-1-1 0,1 1 0,0 0-1,0-1 1,0 1 0,0-1 0,-1 1 0,1 0 0,0-1 0,0 1 0,0-1 0,0 1 0,0 0 0,0-1 0,0 1 0,0-1 0,0 1-1,0 0 1,0-1 0,1 0 0,0-4 1966,-2 11-463,-2 44-499,2-34-749,0 33 0,3 30 627,-10 92 0,1 46-514,6-121-325,2 17 1404,-13-110-1088,5-7-134,5-1-297,-1 0 1,1-1-1,0 1 0,0-1 0,1 1 0,-1-1 0,0-8 0,-1-41 35,3 35-43,1-1-1,2 0 1,0 1-1,0-1 1,2 1-1,1 0 1,0 0-1,11-21 1,-9 26-62,0 0 0,1 0 1,0 1-1,2 0 0,-1 1 1,2 0-1,0 1 1,0 0-1,1 0 0,17-10 1,-7 6-109,32-16 1,-46 27 120,1 1 0,0 0 0,0 1 0,0 0 0,0 1 0,19-3 0,-25 5 24,0 0-1,0 0 0,1 1 1,-1 0-1,0 0 1,0 0-1,0 0 0,-1 0 1,1 1-1,0-1 1,0 1-1,-1 0 0,1 1 1,-1-1-1,0 0 1,1 1-1,-1 0 0,-1 0 1,5 3-1,-6-3 18,1-1 0,-1 0-1,0 1 1,1-1 0,-1 1 0,0-1-1,0 1 1,-1 0 0,1 0 0,0-1-1,-1 1 1,0 0 0,1 0 0,-1-1-1,-1 1 1,1 0 0,0 0-1,0-1 1,-1 1 0,0 0 0,-1 4-1,-1 0 33,1 1-1,-1-1 0,-1 0 0,0 0 0,0 0 0,-8 10 0,4-7-39,-1-1 0,0-1 0,0 1 1,-1-2-1,0 1 0,0-1 0,-1-1 0,-13 7 0,-1-2 105,-1-1-1,-41 10 1,-15 0-584,82-20 469,-1 0 1,1 0-1,-1 0 0,1 0 0,-1 1 0,1-1 0,-1 0 1,1 0-1,-1 1 0,1-1 0,0 0 0,-1 1 0,1-1 1,-1 1-1,1-1 0,0 0 0,-1 1 0,1-1 0,0 1 1,0-1-1,-1 1 0,1-1 0,0 1 0,0-1 0,0 1 1,-1-1-1,1 1 0,0-1 0,0 1 0,0-1 0,0 1 0,0-1 1,0 1-1,0-1 0,0 1 0,0-1 0,1 1 0,-1-1 1,0 1-1,0-1 0,0 1 0,1-1 0,-1 1 0,14 24-95,-10-20 75,63 94 325,-57-85-178,1-1 1,1 0 0,0-1-1,25 19 1,61 36 714,-95-65-808,-1-1-14,-1 0 1,0 0 0,0 0-1,1 0 1,-1-1 0,1 1-1,-1 0 1,1-1-1,-1 1 1,1-1 0,-1 0-1,1 1 1,-1-1-1,1 0 1,-1 0 0,1 0-1,-1 0 1,1 0-1,0 0 1,-1-1 0,1 1-1,1-1 1,29-27-23561</inkml:trace>
</inkml:ink>
</file>

<file path=ppt/ink/ink3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45:28.1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 5216,'0'-12'5480,"2"22"2022,0 4-6186,2 14 565,-1 48-1,-1-24-1326,-2 3-100,-1-41-521,0 1-1,2-1 0,0 1 0,0-1 0,7 25 1,-7-30-2808</inkml:trace>
</inkml:ink>
</file>

<file path=ppt/ink/ink3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45:29.2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44 2560,'0'-9'18799,"19"9"-17257,-2-1-954,0-1 1,32-8 0,6 0-222,-12 4-56,1 3 0,57 3 0,26 3 149,-111-3-445,-1-1-16,-13 1 5,1 0 0,-1 0 0,0 0 0,1 0 0,-1 0 1,1 0-1,2 1 0,-3 0 113,-2-7-2472,-19 29-17081</inkml:trace>
</inkml:ink>
</file>

<file path=ppt/ink/ink3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45:29.7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73 4320,'0'5'8048,"17"-2"-993,68-30-1207,-54 16-5276,61-14 0,-26 16-428,-1 4 0,1 2 0,125 11 0,-169-7-3596,-15-1-1762</inkml:trace>
</inkml:ink>
</file>

<file path=ppt/ink/ink3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45:33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37 3072,'-8'-9'1797,"8"9"-1707,0-1-1,0 1 0,-1 0 1,1 0-1,0 0 0,0-1 1,0 1-1,0 0 1,0 0-1,0 0 0,0-1 1,-1 1-1,1 0 0,0 0 1,0 0-1,0-1 1,0 1-1,0 0 0,0 0 1,0-1-1,0 1 0,0 0 1,0 0-1,0-1 0,0 1 1,0 0-1,0 0 1,1-1-1,-1 1 0,0 0 1,0 0-1,0-1 0,0 1 223,1-1 0,-1 0-1,0 0 1,0 1-1,0-1 1,0 0 0,1 0-1,-1 1 1,0-1 0,0 0-1,-1 1 1,1-1-1,0 0 1,0 0 0,0 1-1,0-1 1,-1 0-1,1 1 1,0-1 0,-1 0-1,1 1 1,0-1-1,-1 0 1,1 1 0,-1-1-1,1 1 1,-2-2-1,0 13 3278,-3 24-2559,5-8-669,-1 0 0,-9 49 0,6-57-288,0-1-1,1 1 1,1 0 0,1 0 0,2 27 0,-1-9 770,19-41-491,15-4-267,-16 3-175,0 1-1,0 1 0,28-1 0,-44 4 111,1 1 0,0-1 0,0 1 0,0 0-1,0 0 1,-1 0 0,1 0 0,0 1 0,-1-1 0,1 1-1,-1-1 1,0 1 0,1 0 0,1 2 0,2 2 136,0 0 0,-1 0 1,9 13-1,-11-14-106,0 1-1,-1-1 1,1 1-1,-1 0 1,-1 0 0,1 0-1,-1 0 1,0 0 0,0 0-1,-1 0 1,0 0 0,0 1-1,0-1 1,-3 11-1,-1 6 255,-2-1-1,-13 34 0,19-56-293,-1 4 6,0-1 0,-1 1 0,1-1 0,-1 0 0,0 0-1,0 0 1,0 0 0,0 0 0,0-1 0,-1 1 0,0 0 0,1-1 0,-1 0 0,0 0 0,0 0 0,0 0 0,0 0 0,0 0-1,0-1 1,-1 0 0,1 1 0,-6 0 0,-4 0-56,1-1 1,-1 0-1,0-1 0,1-1 1,-17-2-1,-4-3-666,27 4 81,-1 0 1,0 1-1,0 0 1,0 1 0,-1-1-1,-12 2 1,-3 1-2682,7-4-3249</inkml:trace>
</inkml:ink>
</file>

<file path=ppt/ink/ink3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45:34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39 6560,'14'1'14901,"8"-3"-10372,30-9-6764,-37 8 3845,26-5-1457,-1 1 1,1 3 0,0 1 0,0 2 0,0 1 0,69 11 0,-100-10-158,-4 0-32,0 0 1,0 0-1,0 0 1,0 1-1,0 0 1,0 0-1,9 5 1,-14-6 283,5 4-4309</inkml:trace>
</inkml:ink>
</file>

<file path=ppt/ink/ink3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45:35.3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3808,'10'3'18673,"-10"2"-18504,-1 4 240,0 1 1,0-1-1,-6 18 0,2-7-254,5-7 50,1-4 139,-1-14-128,0 0-1,1 0 1,0 1-1,-1-1 1,1 0-1,1 1 0,-1-1 1,1 0-1,3-6 1,-3 8-240,-2 5-73,-1 8 138,1-12 641,7-32 113,-5 18-929,-3 14 29,1 12 168,0-10-80,0 1-1,0-1 1,0 0 0,0 1-1,0-1 1,0 1-1,0-1 1,0 0 0,0 1-1,0-1 1,0 1 0,0-1-1,0 0 1,-1 1-1,1-1 1,0 0 0,0 1-1,0-1 1,-1 0 0,1 1-1,0-1 1,0 0-1,-1 1 1,1-1 0,-3 2-616,2-1 280</inkml:trace>
</inkml:ink>
</file>

<file path=ppt/ink/ink3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45:36.3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0 169 3808,'0'0'14458,"5"-9"-12053,2 2-2055,1 0-1,0 0 0,0 1 0,12-7 1,6-5 10,94-67 664,-116 82-1000,0 1 0,0 0-1,0 0 1,0 1 0,0-1 0,0 1 0,0 0 0,0 0-1,1 0 1,-1 1 0,0 0 0,0-1 0,5 2 0,-6-1-11,0 0 1,0 1-1,-1 0 0,1 0 1,0 0-1,-1 0 1,1 0-1,-1 0 1,0 0-1,1 1 0,-1-1 1,0 1-1,0 0 1,0 0-1,0 0 1,0 0-1,0 0 1,0 0-1,-1 0 0,1 1 1,2 3-1,0 4 64,-1 0 1,1-1-1,-1 1 0,-1 0 0,0 0 1,0 1-1,-1-1 0,0 17 0,-2-13 85,0 0-1,0 0 1,-2-1-1,1 1 1,-10 26-1,5-22-54,-1 1 0,-14 24-1,9-22-29,3-2-102,-24 28 0,13-21 157,-2-1 0,-1-1 0,-32 25 0,47-42-121,7-5 17,1 0-1,-1-1 1,0 1 0,0-1 0,0 0 0,1 0-1,-1 1 1,0-1 0,-1 0 0,1-1-1,0 1 1,0 0 0,-3 0 0,13-9 521,11-6-437,0 1 1,1 1-1,0 1 0,23-9 1,-28 14-41,1 0 0,-1 2 0,1 0 0,-1 0 0,1 2 1,29-2-1,-41 4-68,-1 0-1,1 1 1,-1 0 0,1-1 0,-1 1-1,0 0 1,0 0 0,1 1 0,-1-1 0,0 1-1,0 0 1,0 0 0,0 0 0,-1 0-1,1 0 1,0 0 0,3 6 0,2-1-3,-7-6-38,1 0 0,-1 1 0,0-1 0,0 1 0,0 0 0,0-1 0,0 1 0,0 0 0,0-1 0,0 1 0,-1 0 0,1 0 0,-1 0 0,1 0 0,0 4 0</inkml:trace>
</inkml:ink>
</file>

<file path=ppt/ink/ink3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45:36.9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98 8736,'-1'-1'443,"1"0"1,0 0 0,0 1-1,-1-1 1,1 0 0,0 0-1,0 0 1,0 0-1,0 1 1,0-1 0,0 0-1,0 0 1,1-1 0,-5 10 4683,-9 9-3232,10-13-1649,0 0 0,0-1 0,0 1 0,-3 8 0,3-5-103,0-1-1,1 0 0,0 1 1,1 0-1,-1-1 1,1 11-1,0-14-111,2 0 1,-1 0-1,0 0 1,1 0-1,-1 0 0,1 0 1,0 0-1,0 0 1,0 0-1,0 0 0,1 0 1,-1 0-1,1-1 1,0 1-1,-1 0 1,4 2-1,2 3 145,1 0 0,0-1 0,0 0 0,1 0 0,0-1 0,0 0 0,19 10 0,-25-15-80,0 0-1,0-1 1,0 1 0,0 0 0,0-1-1,1 0 1,-1 0 0,0 0 0,0 0-1,0 0 1,0-1 0,0 1 0,0-1-1,0 0 1,0 0 0,0 0 0,0 0 0,0 0-1,0-1 1,-1 1 0,1-1 0,-1 0-1,1 0 1,-1 0 0,5-4 0,-3 1-42,0 0 1,-1 0-1,1 0 1,-1 0 0,0-1-1,0 0 1,0 1 0,-1-1-1,0 0 1,0 0 0,-1 0-1,2-8 1,-2 0-48,0-1-1,0 1 1,-1-1 0,-4-26 0,3 34-55,-1 1 1,1 0 0,-1 0-1,0 0 1,0 0-1,-1 0 1,0 1 0,0-1-1,0 1 1,-1 0 0,1 0-1,-1 0 1,-9-8-1,13 13 47,-23-17-537,22 16 449,-1 0 1,1 0 0,-1 0 0,1 1-1,-1-1 1,1 1 0,-1-1 0,1 1-1,-1 0 1,1-1 0,-1 1 0,1 0-1,-1 0 1,0 0 0,-2 1 0,0-1-338,3 0 227,0 0 0,1 0 0,-1 1 0,0-1 0,0 0 0,1 0 0,-1 0 0,0 1 0,0-1 0,1 0 0,-1 1 0,0-1 0,1 0 0,-1 1 0,1-1 0,-1 1 0,0-1 0,1 1 0,-1-1 0,1 1 0,-1-1 0,0 2 0,0 4-1428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6:03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15 333 9792,'-15'0'4448,"15"7"-3296</inkml:trace>
  <inkml:trace contextRef="#ctx0" brushRef="#br0" timeOffset="1">100 49 11232,'-13'3'5056,"18"-6"-4385,-5-2 545,0 2-1536,0 6 160,0-6-736,8 3 481,-3-9-3585,-2 6 2208,2-14-2976,0 6 2720</inkml:trace>
</inkml:ink>
</file>

<file path=ppt/ink/ink3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45:37.4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0 5152,'-1'0'376,"-1"0"1,1 1-1,-1-1 1,1 0-1,-1 1 1,1-1-1,0 1 1,-1-1-1,1 1 1,0-1-1,-1 1 1,1 0-1,0 0 1,-3 2-1,-14 17 5442,3-1-4430,8-11-951,0 0 0,1 1 1,0 0-1,0 0 0,1 1 1,0-1-1,1 1 0,0 0 1,0 1-1,1-1 0,0 0 1,-1 20-1,3-27-339,1 0-1,1 1 1,-1-1 0,0 0-1,1 1 1,-1-1 0,1 0-1,0 0 1,0 1 0,1-1-1,-1 0 1,1 0 0,-1 0-1,1 0 1,0-1-1,0 1 1,4 4 0,-4-5-39,0-1 0,0 1 0,-1-1 0,1 0 1,1 1-1,-1-1 0,0 0 0,0 0 0,0-1 0,0 1 1,1 0-1,-1-1 0,0 1 0,1-1 0,-1 0 0,1 1 0,-1-1 1,0-1-1,1 1 0,-1 0 0,0 0 0,1-1 0,-1 0 1,0 1-1,5-3 0,0 0 22,-1-1 0,1 0 0,-1 0-1,0-1 1,0 0 0,-1 0 0,1 0 0,5-8 0,-4 5 5,-1-1 1,0 1 0,0-1-1,-1-1 1,6-13 0,-10 19-170,0-1 1,0 1-1,0-1 1,0 0-1,-1 1 1,1-1-1,-1 0 0,-1 1 1,1-1-1,-2-6 1,2 9 34,0 1 0,-1-1-1,1 0 1,-1 0 0,1 0 0,-1 1 0,0-1 0,0 0 0,0 1-1,0-1 1,0 0 0,0 1 0,0 0 0,0-1 0,0 1 0,-1-1-1,1 1 1,-1 0 0,1 0 0,-1 0 0,0 0 0,1 0 0,-1 0-1,0 1 1,1-1 0,-1 0 0,-3 0 0,-1 1-488,0 0 0,1 1 1,-1 0-1,0-1 0,1 2 1,-1-1-1,1 1 0,-1 0 1,1 0-1,-1 0 0,1 1 1,0 0-1,-6 4 0,-14 7-4204,11-6 1978</inkml:trace>
</inkml:ink>
</file>

<file path=ppt/ink/ink3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45:38.4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445 0 3968,'3'4'13317,"-12"5"-12076,0 0 0,0 1 0,-13 20 0,11-14-649,-16 18 1,-20 13 221,-40 46-172,47-44-431,-45 73-1,52-68-356,-29 52-1969,60-102 1164,-3 6-331</inkml:trace>
</inkml:ink>
</file>

<file path=ppt/ink/ink3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45:38.8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5 5216,'-15'-5'1696,"15"5"-1647,-1 0 1,1 0-1,0 0 1,0 0-1,-1 0 1,1 0-1,0 0 0,0 0 1,-1 0-1,1 0 1,0 0-1,0 0 1,-1 0-1,1 0 1,0 0-1,0 1 1,-1-1-1,1 0 1,0 0-1,0 0 0,0 0 1,-1 0-1,1 1 1,0-1-1,0 0 1,0 0-1,0 0 1,-1 0-1,1 1 1,0-1-1,0 0 1,0 0-1,0 1 1,0-1-1,0 0 0,-1 0 1,1 1-1,0-1 1,0 0-1,-1 3 2826,26 18 3739,2-2-3942,-15-11-1947,0 0 0,17 16 0,-11-4-346,0 1-1,-2 0 1,-1 1 0,0 0-1,-2 2 1,0-1 0,-2 2-1,13 40 1,1-1-162,8 27-2999</inkml:trace>
</inkml:ink>
</file>

<file path=ppt/ink/ink3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45:41.4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37 4160,'4'-6'993,"-3"4"-423,0 1-1,0-1 1,0 1 0,0-1-1,-1 1 1,1-1 0,0 0-1,-1 0 1,1 1 0,-1-1-1,1-3 1,-1 5-367,0-1 0,0 1 1,0-1-1,0 1 0,0-1 0,0 1 1,1 0-1,-1-1 0,0 1 1,0-1-1,0 1 0,1-1 0,-1 1 1,0 0-1,0-1 0,1 1 0,-1-1 1,3 2 1983,-5 7-231,-1 5-1282,0 1-1,1-1 1,-1 25 0,1-8-163,-14 105 1052,-7 100-534,23-114-773,0-99 514,0-13-1900,8-31-13059</inkml:trace>
</inkml:ink>
</file>

<file path=ppt/ink/ink3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45:42.0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205 6 6720,'-13'-5'11033,"3"8"-9096,3 2-1430,-1 0-1,1 1 0,1-1 1,-1 1-1,-6 8 1,-1 1 59,2-3-386,1 1-1,0 1 1,1 0-1,1 0 1,0 1-1,1 0 0,1 1 1,0-1-1,1 2 1,1-1-1,0 0 1,-3 25-1,3-1-7,1 0 1,2 0-1,2 0 1,5 47-1,-4-76-74,1-1 1,-1 1 0,2-1-1,0 1 1,0-1 0,1 0-1,5 12 1,-6-18-39,-1 0 1,1 0-1,0 0 0,0 0 1,0-1-1,0 1 0,0-1 1,1 0-1,0 0 1,-1 0-1,1 0 0,0-1 1,1 1-1,-1-1 0,0 0 1,1-1-1,-1 1 0,7 1 1,-4-2 10,0-1 1,0 1-1,0-1 1,0-1-1,0 1 1,0-1 0,0-1-1,-1 1 1,1-1-1,0 0 1,-1-1-1,1 1 1,-1-1-1,0-1 1,10-6-1,1-2 3,0-1 0,-1 0 0,26-29 0,-10 3-23,-2-2 1,-2 0 0,31-61-1,-46 79 4,-4 6-53,-1 0-1,0 0 1,-2-1 0,6-19-1,-10 29-17,0 0-1,-1 0 0,0 0 1,0 0-1,-1 0 0,1-1 1,-2 1-1,0 0 0,0 0 0,0 0 1,-5-14-1,5 18-26,-1 1 1,0 0-1,0-1 0,-1 1 1,1 0-1,-1 0 1,0 0-1,1 1 0,-1-1 1,0 1-1,-1-1 0,1 1 1,0 0-1,-1 0 0,1 0 1,-1 1-1,1-1 0,-1 1 1,0 0-1,-7-1 0,-7-1-10,0 0 0,0 2-1,-21 0 1,10 2-124,0 1 0,-36 7 1,-18 12-6073,71-16 2767,5 2 1141</inkml:trace>
</inkml:ink>
</file>

<file path=ppt/ink/ink3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45:42.6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 5728,'-1'-25'16427,"3"27"-16180,0 1 0,-1-1 0,1 1 0,-1-1 0,1 1 0,-1 0 0,0 0 0,1 3 0,3 64 862,-3 102 0,-4-84-906,2-44-201,0-25-2958,22-33-15193</inkml:trace>
</inkml:ink>
</file>

<file path=ppt/ink/ink3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45:43.3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84 8896,'4'-13'12237,"-3"12"-11705,17-14 2536,22-7-2938,-28 17 30,0-1-1,0 2 0,0 0 1,0 0-1,1 1 0,-1 1 1,22-2-1,-32 3-166,0 1 1,1 1 0,-1-1-1,0 0 1,1 0-1,-1 1 1,0-1-1,0 1 1,0 0-1,1 0 1,-1 0-1,0 0 1,0 0 0,2 2-1,-3-2 17,0 0-1,0 1 1,1-1-1,-1 1 1,0-1 0,-1 1-1,1-1 1,0 1-1,0 0 1,-1-1 0,1 1-1,-1 0 1,1 0-1,-1-1 1,0 1-1,1 0 1,-1 0 0,-1 2-1,0 18 123,-2-1 0,-1 1 0,0-1 0,-1 0 1,-14 32-1,8-22 25,-3 9-32,-2-1 1,-2 0 0,-2-2 0,-26 40 0,43-73-57,2-3-48,0 0-1,0 0 1,1 0 0,-1 1 0,0-1 0,1 0 0,-1 0-1,0 1 1,1-1 0,0 1 0,-1 1 0,1-2-12,0-1 1,0 0-1,0 0 1,0 1 0,0-1-1,0 0 1,1 1-1,-1-1 1,0 0 0,0 0-1,0 1 1,1-1-1,-1 0 1,0 0-1,0 0 1,0 1 0,1-1-1,-1 0 1,0 0-1,0 0 1,1 0-1,-1 0 1,0 1 0,1-1-1,15 2 457,90-8-50,-65 6-1699,-18 1-6250,-18-1 4514</inkml:trace>
</inkml:ink>
</file>

<file path=ppt/ink/ink3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45:51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382 24 1984,'-9'1'17344,"4"-6"-18918,1 3 1840,1-1 0,-1 2 0,1-1 0,-1 0 0,1 1 0,-1-1 0,0 1 0,0 0 0,0 0 0,-7 0 0,-47-1 1021,36 3-1175,1 1 0,0 1 0,0 1 0,0 1 0,0 0 0,-21 10 0,34-12-50,0 1 0,0 0-1,0 0 1,1 1 0,-1 0-1,-9 9 1,14-11-22,0-1-1,1 1 1,0 0 0,-1 0 0,1 0-1,0 0 1,0 0 0,1 0 0,-1 0-1,1 1 1,0-1 0,0 0 0,0 1-1,0-1 1,0 1 0,1-1 0,-1 1-1,1 0 1,0 4 0,2-1 90,-1 0 1,1 0-1,0 0 1,0 0-1,1 0 1,0 0-1,0-1 1,1 1-1,0-1 1,0 0-1,0 0 1,1 0-1,0-1 1,7 7-1,4 3 176,1-2-1,-1 0 0,34 18 1,-48-30-293,12 7 151,0-1-1,1 0 1,16 6 0,-27-12-117,0 0 0,0 0 0,1 0 0,-1 0 0,0-1 0,1 0 0,-1 0-1,0 0 1,1 0 0,-1-1 0,0 1 0,1-1 0,-1 0 0,0 0 0,0-1 0,6-2 0,-2-1 37,0 0 0,0-1 0,0 0 1,-1 0-1,12-14 0,28-39-1633,-40 50 668,-6 0-2272</inkml:trace>
</inkml:ink>
</file>

<file path=ppt/ink/ink3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45:52.1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6 8320,'-14'-5'8118,"14"18"-4941,4 8-2319,-1 0-1,0 1 0,-2-1 0,-2 41 0,0-19-348,1-42-472,0 0-1,0 0 1,0 0 0,0 0 0,0 0 0,0 0-1,0 0 1,1 0 0,-1 0 0,0 0 0,1 0-1,-1 0 1,1 0 0,-1 0 0,1 0-1,0 1 1,0-1-7,-1-1 0,1 0 1,-1 0-1,1 1 0,-1-1 0,0 0 0,1 0 0,-1 0 0,1 0 0,0 0 0,-1 0 1,1 0-1,-1 0 0,1 0 0,-1 0 0,1 0 0,-1 0 0,1 0 0,-1 0 0,1 0 1,-1 0-1,1 0 0,0-1 0,3-2 9,0 1 1,1-1-1,-1 0 0,-1 0 1,8-7-1,4-5 15,-5 4 108,19-15 1,-25 23-191,17-13 77,29-18 0,-43 30 28,-1 1-1,1-1 1,0 2 0,0-1-1,0 1 1,0 0 0,0 0-1,0 1 1,13-1 0,-19 2-46,1 0 1,-1 0-1,1 0 0,-1 1 1,0-1-1,0 0 0,1 1 1,-1-1-1,0 1 0,1-1 1,-1 1-1,0 0 0,0-1 1,0 1-1,0 0 0,0 0 1,0 0-1,0 0 0,0 0 1,0 0-1,0 0 1,-1 0-1,1 0 0,0 1 1,-1-1-1,1 0 0,-1 0 1,1 2-1,1 4 40,0 0-1,0 1 1,-1-1 0,0 9-1,1 0 81,0 40 452,5-60-649,-1 0 0,0-1 0,-1 0 1,1 0-1,-1-1 0,0 1 0,0-1 1,-1 0-1,5-7 0,-2 2-29,1 0 0,12-12 0,43-41 38,-61 61 45,0 1 1,1 0-1,-1 0 1,0 0-1,1 0 1,0 0-1,0 1 1,-1-1-1,1 1 1,6-2-1,-8 2 11,0 1 0,1 0 0,-1 0 0,0 0 0,0 0 0,1 0 0,-1 0 0,0 0 0,1 0 0,-1 0 0,0 1 0,1-1 1,-1 1-1,0-1 0,0 1 0,1-1 0,-1 1 0,0-1 0,0 1 0,0 0 0,0 0 0,0 0 0,0 0 0,0 0 0,0 0 0,0 0 0,-1 0 0,2 1 0,11 20-1135,-10-14 1788,1 1 1,-1 0 0,-1-1-1,3 12 1,-1 21-2776,-3-19-3262,0-1-4213</inkml:trace>
</inkml:ink>
</file>

<file path=ppt/ink/ink3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45:52.7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26 7232,'-12'-19'16938,"20"20"-12416,45 4-3967,104-14 446,-121 6-919,34 3 30,-68 0-235,2 0 1187,-2 0-817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6:04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24 575 6656,'-5'0'3008,"-9"5"-2624,9-10 1280,10 5-992,-5-3-480,0 0-160,0-5-1216,0-4-4096,9 4 3168</inkml:trace>
  <inkml:trace contextRef="#ctx0" brushRef="#br0" timeOffset="1">145 12 7872,'-18'-3'3584,"18"-2"-3104,0 2 1056,0 6-928</inkml:trace>
</inkml:ink>
</file>

<file path=ppt/ink/ink3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45:53.1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0 8128,'1'3'12504,"0"19"-8737,0 31-2129,-3-30-916,-10 104 587,-2-29-1082,5-32-1332,2-23-2486,6-29 1463</inkml:trace>
</inkml:ink>
</file>

<file path=ppt/ink/ink3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46:08.6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84 2976,'-7'4'19040,"7"-4"-18905,14 0 1857,20-3-3457,-31 2 2194,522-51 103,-504 50-578,35 4-1,-55-3-854,0 0 1,0 0-1,0 0 0,1 0 0,-1 0 1,-1 0-1,1 0 0,0-1 1,0 1-1,0 0 0,-1-1 1,1 1-1,0 0 0,-1-1 1,1 1-1,-1-1 0,0 1 1,1-4-1,-1 1-1852</inkml:trace>
</inkml:ink>
</file>

<file path=ppt/ink/ink3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46:09.2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47 2656,'-1'0'66,"1"0"0,0 0 0,-1 1 1,1-1-1,0 0 0,0 0 0,-1 0 0,1 0 0,0 0 0,-1 0 1,1 0-1,0 0 0,-1 0 0,1 0 0,0-1 0,0 1 0,-1 0 1,1 0-1,0 0 0,0 0 0,-19 5 16328,19-5-16330,0 0 1,0 0 0,0 0-1,0-1 1,48-10 3268,-35 9-3171,0 1-1,1 0 1,21 1-1,2 0-49,184-16 1009,-191 14-968,-14 0-58,0 1 0,0 1-1,17 3 1,-21-3-73,-1 0 0,1 0 0,0-1 0,-1 0 1,22-6-1,6 0 58,-38 7-277,0-1 71,0 1 0,0 0 1,0 0-1,0-1 1,0 1-1,0 0 0,0 0 1,0 0-1,0 0 0,0 0 1,0 0-1,-1 1 1,1-1-1,0 0 0,0 0 1,0 1-1,1-1 1</inkml:trace>
</inkml:ink>
</file>

<file path=ppt/ink/ink3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46:18.1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1052 4224,'2'-1'10795,"41"13"-7980,-38-11-2564,0-1 0,0 0-1,0 0 1,0 0 0,1 0 0,-1-1 0,7-1-1,35-13 544,-31 8-719,0-1-1,23-15 1,-24 13 48,1 1-1,27-12 1,-36 19-37,-1 0 1,0 0-1,1 0 1,11-1-1,-17 3-70,-1 0 0,0 0 0,1 0 0,-1 0 0,0 1 0,1-1 0,-1 0 0,0 0 0,1 0 0,-1 1 0,0-1 0,0 0 0,1 0 0,-1 1 0,0-1 0,0 0 0,0 0 0,1 1 0,-1-1 0,0 0 0,0 1 0,0-1 0,0 0 1,0 1-1,0-1 0,0 0 0,1 1 0,1 13 316,-1-7-313,0 8 110,0 0 0,-1 0 0,-3 29 0,0-2 11,1 28 20,-12 206 763,0 205-7,15-338-568,4 5 788,-5-146-1112,0-1-19,-1-1-1,1 1 1,0 0-1,0-1 0,1 1 1,-1-1-1,0 1 1,0 0-1,0-1 1,0 1-1,0-1 1,1 1-1,-1-1 1,0 1-1,0-1 0,1 1 1,-1-1-1,0 1 1,1-1-1,-1 1 1,1 0-1,1 6 234,-3-6-134,1-4 72,14-72 165,6-30-371,63-196 1,69-153-147,-95 286 216,25-96-53,-5-115 98,-66 333-178,-6 28 54,-1 0 1,2-25 0,6-30-75,-8 53-125,-1 0 0,2-34 1,-4 49 241,-1 4-20,0 1 1,0-1-1,0 0 0,1 1 1,-1-1-1,0 1 0,0-1 0,0 0 1,0 1-1,0-1 0,-1 1 1,1-1-1,0 1 0,0-1 1,0 0-1,0 1 0,-1-1 1,1 1-1,-1-2 0,1 2 18,0 0 0,0 0 0,0 0 0,0 0 0,0 0 0,0 0 0,0 0 0,0 0 0,0-1 0,-1 1 0,1 0 0,0 0 0,0 0 0,0 0 0,0 0 0,0 0 0,0-1 0,0 1 0,0 0 0,0 0 0,0 0 0,0 0 0,0 0 0,0-1 0,0 1 0,1 0 0,-1 0 0,0 0 0,0 0 0,0 0 0,0 0 0,0 0 0,0-1 0,0 1 0,0 0 0,0 0 0,0 0 0,0 0 1,1 0-1,-1 0 0,0 0-1,9-2 53,23 6 22,-4-1 36,192-6 42,-106-2 70,224-26 155,-167 11-262,431-58 566,-419 56-596,43-6 370,-194 23-288,1 1 0,43 2-1,-42 2-514,-34 0 260,0 8-5036,0-3 4222,0-1-1,-1 0 1,0 1 0,0-1 0,0 0 0,0 0 0,-1 0 0,0 0 0,0 0-1,0 0 1,0 0 0,0 0 0,-1-1 0,0 1 0,-4 3 0,-7 8-1628</inkml:trace>
</inkml:ink>
</file>

<file path=ppt/ink/ink3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46:19.8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88 120 1728,'-1'1'745,"0"0"-483,1-1-1,0 0 0,0 1 0,-1-1 0,1 0 0,0 1 1,-1-1-1,1 0 0,-1 0 0,1 1 0,0-1 0,-1 0 0,1 0 1,-4 0 3518,-3 0-613,26-3 4091,5-6-4453,29-18-3531,-18 9 1357,94-38-274,-122 54-336,0-1 1,0 2-1,1-1 0,-1 1 1,10-1-1,-16 2-24,0 0 1,0 0-1,0 1 1,0-1-1,0 0 1,0 0-1,0 1 0,-1-1 1,1 1-1,0-1 1,0 1-1,0-1 1,-1 1-1,1 0 0,0-1 1,-1 1-1,1 0 1,0-1-1,-1 1 1,1 0-1,-1 0 1,1 0-1,-1 0 0,1-1 1,-1 2-1,8 26 77,-7-22-86,1 8 54,-1 0 1,-1 0 0,-1 0-1,0 1 1,0-1 0,-2 0-1,-3 14 1,2-11 8,-1-1 1,0 1-1,-1-1 1,-1 0-1,-1-1 1,0 1-1,-1-1 1,0-1-1,-1 0 0,-1 0 1,-1-1-1,1-1 1,-2 0-1,0 0 1,0-1-1,-25 15 1,15-11 67,-1-2 0,-30 14 0,42-23 28,0 0 0,-1 0 0,1-1 0,-1-1 0,0 0 0,-25 0 0,32-3 272,16-1-176,20-3 221,10 3-169,0 2 1,0 2 0,0 1 0,0 2 0,59 15 0,-83-18-242,3 2-44,-9 2-3897</inkml:trace>
</inkml:ink>
</file>

<file path=ppt/ink/ink3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46:20.9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9 574 4576,'-9'8'9914,"11"-9"-9630,-1 1 0,0-1 0,0 1 1,0-1-1,1 1 0,-1-1 0,0 0 0,0 0 0,0 1 0,0-1 0,0 0 0,0 0 0,-1 0 0,1 0 0,0 0 0,0 0 1,0-2-1,12-20 725,30-78 767,-30 65-1277,2 1 1,36-60-1,-21 53-56,50-52-1,-8 9-196,-57 62 126,-13 18 113,-5 13-83,-8 11-382,-16 22 0,-6 11 46,20-29 56,2 0-1,0 1 1,2 0 0,-10 37-1,18-57-80,1 0 0,-1 0 1,1 0-1,-1 0 0,1 0 0,0 0 0,1 0 0,-1 0 0,1 0 1,-1 0-1,1 0 0,0 0 0,3 6 0,-3-10-31,-1 1-1,0-1 1,1 1-1,-1-1 1,0 0 0,1 1-1,-1-1 1,1 0-1,-1 1 1,1-1-1,-1 0 1,1 0-1,-1 1 1,1-1 0,-1 0-1,1 0 1,0 0-1,-1 0 1,1 0-1,-1 0 1,1 0 0,-1 0-1,1 0 1,0 0-1,-1 0 1,1 0-1,-1 0 1,2 0 0,12-8 51,-12 7-37,121-87 250,-63 44-191,-35 26-82,-1 0 0,-1-2-1,-1-1 1,0 0 0,-2-2 0,33-46-1,-30 34 96,-21 33-127,-3 4 0,-3 11 51,2 44 285,0-31-7,4 49 0,0-60-193,1 0 0,9 26 0,-6-21-68,-5-14 639</inkml:trace>
</inkml:ink>
</file>

<file path=ppt/ink/ink3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46:21.8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5 3072,'19'-5'17610,"-18"8"-17279,-1 1 0,0-1 0,0 0-1,0 0 1,0 1 0,0-1 0,-1 0 0,0 0 0,-1 6-1,-1 2 69,-42 275 2033,41-264-2260,1 0 0,1 0 0,0 0 0,2 0 0,1 1 1,5 32-1,-5-50-130,0 1 1,1-1 0,0 0-1,0 1 1,0-1 0,1 0-1,0 0 1,0-1 0,0 1-1,0 0 1,7 6-1,-8-9 24,1 0-1,-1 1 1,1-1-1,0-1 1,0 1-1,-1 0 1,1-1-1,0 1 1,0-1-1,0 0 1,1 0-1,-1 0 1,0 0-1,0-1 0,1 1 1,-1-1-1,0 0 1,0 0-1,1 0 1,-1 0-1,4-1 1,10-4 3,1-1 0,-1 0 0,0-1 0,0-1 0,-1 0 0,0-2 0,-1 1 0,0-2 0,-1 0 0,0-1 0,0 0 0,-1-1 0,-1-1 0,0 0 0,11-18 0,-16 21-101,3-2 50,-1-1 0,-1-1 0,0 0 0,7-21 0,-2-3-79,-3 0-1,-1-1 1,5-49-1,-9-1-3723,-8 73 192,-2 10-2046,1 19-1518,8 3 4309</inkml:trace>
</inkml:ink>
</file>

<file path=ppt/ink/ink3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46:22.2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0 5408,'-10'3'13986,"10"8"-11626,0-2-1552,-1 1-1,-1-1 1,1 1-1,-2-1 1,1 0-1,-1 0 1,-4 9 0,-1 1-501,-19 64-275,25-75-3338,1-5 1113,1 0-1,0 0 1,-1 0-1,1 0 0,0 1 1,1 4-1,3 11-2739</inkml:trace>
</inkml:ink>
</file>

<file path=ppt/ink/ink3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46:23.2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9 151 3488,'-2'-2'374,"-3"-2"349,4 10 4324,6-13-306,34 7 2831,80-1-5080,283-12-1596,37-9-118,-21-8-547,-383 27-232,172-12 259,295-28 737,-300 28-1336,-200 15 297,17-1-510,30 1 1,-42 0-813,1 1 1,-1 1-1,1-1 1,6 4-1,-12-5 882,-1 1 1,0-1-1,0 0 0,0 1 1,0 0-1,0-1 1,1 1-1,-1 0 0,0-1 1,-1 1-1,1 0 0,0 0 1,0 0-1,0 0 0,1 2 1,2 4-2637</inkml:trace>
</inkml:ink>
</file>

<file path=ppt/ink/ink3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46:25.5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3 2816,'-5'-3'14015,"5"12"-10740,-6 80-724,1-14-1843,-8 231 1265,3-224-1620,6-58-100,-2 41 0,7-50-222,-1-7-4,0 1-1,0-1 1,0 0 0,-1 0 0,-1 1-1,-3 13 1,18-35-380,7-17-200,-15 21 492,-1 0 0,2 1 1,-1-1-1,1 1 1,1 0-1,-1 0 0,1 1 1,1-1-1,-1 2 1,12-9-1,-3 7 113,-1 0 0,1 1 0,0 1 0,0 0 0,22-3 0,-34 8-1,12-4-64,-14 3 100,1 2 1,-1-1-1,1 0 1,-1 0-1,1 1 0,-1 0 1,1-1-1,4 1 0,-6 1-37,0-1-1,0 0 0,0 1 1,0-1-1,0 1 0,0 0 1,0-1-1,0 1 1,0 0-1,0-1 0,0 1 1,0 0-1,0 0 0,-1 0 1,1 0-1,0 0 1,0 0-1,-1 0 0,1 0 1,-1 0-1,1 0 0,-1 2 1,1 0 52,0 0 0,0 0 0,-1 0 0,0 0-1,0 1 1,1-1 0,-2 0 0,1 0 0,0 0 0,-2 6 0,-9 29 112,10-36-195,-14 48-27,-8 18-3455,22-66 2540,0 0 0,0 0 1,0 0-1,0 0 0,0 0 1,0-1-1,0 1 0,-1 0 1,1-1-1,-3 3 1,2 1-2150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6:04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19 345 6560,'-18'-3'2976,"18"-2"-2592,0 1 864,0 8-768,0-8-544,0-4-1792,10 0 1056</inkml:trace>
  <inkml:trace contextRef="#ctx0" brushRef="#br0" timeOffset="1">243 13 7296,'-3'-12'3328,"11"24"-2912,-8-7 352,0-2-512,0 2-864,5-2 288,-1-3-2400,6 0 1472</inkml:trace>
</inkml:ink>
</file>

<file path=ppt/ink/ink3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46:25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551 8 5216,'-12'-7'1696,"11"7"-1530,0 0 0,0 0 0,0 0-1,0 0 1,0 0 0,0 0 0,0 1 0,0-1 0,0 0 0,0 1 0,0-1 0,0 1 0,0-1 0,0 1 0,-1 1 0,0-1 661,-67 39 6209,-25 32-3803,61-47-2195,-41 35 325,-53 41-158,100-83-2233,-40 21 0,58-35-241,-10 6-916</inkml:trace>
</inkml:ink>
</file>

<file path=ppt/ink/ink3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46:26.8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57 5216,'-14'-3'12170,"18"-1"-11295,1 0-1,-1 1 1,0 0 0,7-4-1,42-11 300,-53 18-1162,4-2 44,-1 0-1,0 1 1,0-1-1,1 1 1,-1 0-1,1 0 1,-1 0-1,6 0 1,-4 0-58,-3 1 39,0-1 1,0 1-1,0 0 0,0 0 1,0 0-1,1 0 0,-1 0 1,0 0-1,3 2 0,-5-2-12,1 1 0,0-1 0,-1 1 0,1-1 0,-1 1-1,1 0 1,0-1 0,-1 1 0,0 0 0,1-1-1,-1 1 1,1 0 0,-1 0 0,0-1 0,0 1 0,1 0-1,-1 0 1,0 0 0,0-1 0,0 1 0,0 0 0,0 0-1,0 0 1,0 0 0,0-1 0,0 1 0,0 0-1,-1 0 1,1 0 0,-1 0 0,-9 47 574,-2-1 0,-33 80 0,32-99-390,-2 0 0,-25 35 0,36-58-196,4-5-9,-8 15 134,5-8 49,3-7-176,0 1 0,0-1 0,0 0 0,0 0-1,0 0 1,0 0 0,0 0 0,0 0 0,0 1 0,0-1-1,0 0 1,0 0 0,0 0 0,0 0 0,0 0 0,1 0-1,-1 0 1,0 1 0,0-1 0,0 0 0,0 0 0,0 0-1,0 0 1,0 0 0,0 0 0,0 0 0,0 0 0,1 0-1,-1 0 1,0 0 0,0 1 0,0-1 0,0 0-1,0 0 1,0 0 0,0 0 0,1 0 0,-1 0 0,0 0-1,0 0 1,0 0 0,14-6 1360,-6 5-1286,0 0 0,-1 0 1,1-1-1,-1-1 0,1 1 1,-1-1-1,7-4 0,1 0-221,1 0-1,-1 0 0,30-7 0,-13 6-3381,-1 1-4843,-18 6 5263</inkml:trace>
</inkml:ink>
</file>

<file path=ppt/ink/ink3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46:28.1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62 3712,'0'0'1221,"4"3"1104,-5-2-2163,0 0 0,1 0-1,-1 0 1,0 0-1,1 0 1,-1 0 0,1 0-1,-1 0 1,1 1-1,-1-1 1,1 0 0,0 0-1,-1 0 1,1 2-1,0-1 96,-1 0 0,1 0 0,-1 0 0,1 0 0,-1 0 0,0 0 0,-1 3 0,-4 4 999,4-5-915,0-1-1,-1 1 1,1-1 0,-5 6 0,-2-1-166,8-6-144,0-1 0,0 0 0,0 0 0,-1 0 1,1 0-1,0 0 0,-1 0 0,1 0 0,-1 0 0,-2 1 1,-27 11 944,28-13-722,0 1 1,-1 0 0,1 0 0,0 0 0,0 0-1,0 1 1,0-1 0,-5 4 0,34-6 4019,8-1-3759,217-33 1154,-154 23-1613,146-35 0,-200 36-64,-11 3-21,0-1 0,59-25-1,-63 23 89,-21 7-54,-7 4-6,0 0 0,0 0-1,1 0 1,-1 0 0,0 0 0,0-1 0,0 1 0,0 0-1,0 0 1,0 0 0,0 0 0,1 0 0,-1 0 0,0 0 0,0 0-1,0 0 1,0 0 0,0 0 0,1 0 0,-1 0 0,0 0 0,0 0-1,0 0 1,0 0 0,0 0 0,1 0 0,-1 0 0,0 0 0,0 0-1,0 0 1,0 0 0,0 0 0,1 0 0,-1 0 0,0 0-1,0 0 1,0 1 0,0-1 0,0 0 0,0 0 0,0 0 0,1 0-1,-1 0 1,0 0 0,0 0 0,0 0 0,0 1 0,0-1 0,0 0-1,0 0 1,0 0 0,0 0 0,0 0 0,0 1 0,0-1 0,0 0-1,0 0 1,0 0 0,0 1 0,0-2 0,1 1 0,-1 0 0,0 0 0,0 0 1,1 0-1,-1 0 0,0 0 0,0 0 0,1 0 0,-1 0 0,0 0 0,0-1 1,0 1-1,1 0 0,-1 0 0,0 0 0,0 0 0,0-1 0,0 1 0,1 0 1,-1 0-1,0-1 0,0 1 0,0 0 0,0 0 0,0 0 0,0-1 0,0 1 1,1 0-1,1-4 30,-1 5 53,-1 0-124,0 10 132,1 33 422,-2 48 512,-1-28-767,2-39-106,-3 25 1,3-41-168,0-8-204,0 0 0,0 1 0,0-1 0,0 0 0,0 0 0,0 1 0,0-1-1,-1 0 1,1 0 0,0 1 0,-1-1 0,1 0 0,0 0 0,-2 2 0</inkml:trace>
</inkml:ink>
</file>

<file path=ppt/ink/ink3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46:28.7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133 39 1984,'-2'2'611,"-1"-1"1,0 1-1,0-1 1,0 1-1,0-1 0,0 0 1,0 0-1,0-1 1,0 1-1,0 0 1,0-1-1,0 0 0,-5 0 1,-15 3 1398,19-2-1510,0-1 1,0 1-1,0-1 0,0 0 0,0 0 0,0-1 1,0 1-1,0-1 0,0 0 0,0 0 0,0 0 0,0 0 1,-5-3-1,9 4-474,-1 0 0,1-1 0,0 1 1,0 0-1,0 0 0,0 0 0,0 0 1,-1 0-1,1 0 0,0-1 0,0 1 1,0 0-1,0 0 0,0 0 0,0 0 1,0-1-1,0 1 0,0 0 0,0 0 1,-1 0-1,1-1 0,0 1 0,0 0 1,0 0-1,0 0 0,0-1 0,0 1 1,0 0-1,0 0 0,1 0 0,-1-1 1,0 1-1,0 0 0,0 0 0,0 0 1,0 0-1,0-1 0,0 1 0,0 0 0,1 0 1,8-8 691,16-4 229,-11 7-688,0 1 0,0 1-1,1 0 1,0 1 0,0 0 0,16 1-1,89 11 60,0-1-6159,-88-9 3255</inkml:trace>
</inkml:ink>
</file>

<file path=ppt/ink/ink3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46:31.4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22 2496,'0'-1'135,"0"1"-1,-1-1 1,1 1 0,-1-1-1,1 1 1,-1-1-1,1 1 1,-1 0 0,1-1-1,-1 1 1,0 0 0,1-1-1,-1 1 1,1 0 0,-1 0-1,0-1 1,1 1 0,-1 0-1,0 0 1,1 0 0,-1 0-1,0 0 1,1 0-1,-1 0 1,-1 0 0,1 0 380,-9-5 1693,9 4-2204,-1 1 405,1 0 0,0-1 0,-1 1 0,1 0-1,0-1 1,0 1 0,-1-1 0,1 0 0,0 1 0,-2-3-1,2 2-3,-19 1 2902,10 1-1583,8-1-815,4 0 42,2 0-733,0 1-1,1-1 1,-1 1 0,0 0 0,5 3 0,16 2 336,44 3 37,0-3-1,1-3 1,92-7 0,-135 1-857,46-3-2268,-46 8 1232</inkml:trace>
</inkml:ink>
</file>

<file path=ppt/ink/ink3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46:42.3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89 3072,'0'-3'319,"0"2"-256,0 1 1,0 0-1,0-1 1,-1 1-1,1 0 1,0 0-1,0-1 1,0 1-1,0 0 1,0-1-1,0 1 1,0 0-1,0-1 1,0 1 0,0 0-1,0 0 1,1-1-1,-1 1 1,0 0-1,0-1 1,0 1-1,0 0 1,0 0-1,0-1 1,6-7 6987,-3 14-5119,-6 2 2481,0-2-3898,1 1 0,-1-1 0,1 1 1,1 0-1,-2 8 0,1 35 626,2 26-5,2-3-726,7 83 284,11-43-275,-14-91-31,0 1 1,19 40-1,-23-60-345,-1 0-1,1 1 1,-1-1-1,1 0 0,0 0 1,1 0-1,-1 0 1,0 0-1,1 0 1,-1-1-1,1 1 0,0-1 1,0 0-1,0 0 1,0 0-1,0 0 1,1 0-1,-1-1 0,0 0 1,1 1-1,0-1 1,6 1-1,-5-1-35,1-1-1,-1 0 1,0 0-1,1 0 1,-1 0 0,0-1-1,0 0 1,1 0-1,-1 0 1,0-1-1,0 0 1,5-2-1,38-14 49,-32 13 11,0-1 0,0 0 0,0-2 0,19-11-1,-19 6-25,1 0 0,-2-1-1,0-1 1,0 0-1,-2-1 1,0 0-1,17-29 1,-2-4 60,34-86 1,-33 70-6,13-32 12,-36 81-120,-1 0 0,0-1-1,3-33 1,-5 28-279,-1 13 247,-1 0 0,-1-17 0,0 23-521,0 0 0,-1-1 0,1 1 0,-1 0 0,0 0 0,0 0 1,-2-3-1,-5 3-5360</inkml:trace>
</inkml:ink>
</file>

<file path=ppt/ink/ink3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46:42.7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8224,'-3'3'11422,"3"6"-7190,3 12-4584,-2-14 1929,1 20-619,-1 0 1,-4 33-1,1-28-929,3 34 0,3 8-316,-3-25-5436,-1-46 4756,1 6-1171,17-12-8911</inkml:trace>
</inkml:ink>
</file>

<file path=ppt/ink/ink3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46:43.5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20 2912,'-23'0'14538,"61"0"-6941,4-1-4302,93-5-2894,-116 5 327,101 0-210,-56 2-513,-64-1-75,-30-11-23134</inkml:trace>
</inkml:ink>
</file>

<file path=ppt/ink/ink3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46:43.8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 8896,'-1'0'177,"1"0"0,-1 0-1,1 0 1,-1 1 0,1-1 0,0 0 0,-1 0 0,1 0 0,-1 1 0,1-1 0,0 0-1,-1 0 1,1 1 0,0-1 0,-1 0 0,1 1 0,0-1 0,0 1 0,-1-1 0,1 0-1,0 1 1,0-1 0,0 1 0,0-1 0,-1 0 0,1 1 0,0-1 0,0 1 0,0-1-1,0 1 1,0-1 0,0 1 0,0-1 0,0 0 0,0 1 0,0-1 0,0 1 0,1-1-1,-1 1 1,0-1 0,0 0 0,0 1 0,0-1 0,1 1 0,-1-1 0,0 0 0,0 1 0,1-1-1,-1 0 1,0 1 0,1-1 0,-1 0 0,0 1 0,1-1 0,-1 0 0,1 0 0,-1 0-1,0 1 1,2-1 0,3 4 998,1-1 0,0 0 1,7 2-1,-10-4-996,19 6 864,1-1 0,0-1 0,0-1 0,46 2 0,75-2 648,-82-4-5308,-38 0 354</inkml:trace>
</inkml:ink>
</file>

<file path=ppt/ink/ink3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46:45.0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50 5312,'-3'-3'2864,"3"3"-2644,0 0 0,-1 0 1,1 0-1,0 0 0,0-1 1,-1 1-1,1 0 0,0 0 0,-1 0 1,1 0-1,0 0 0,-1 0 1,1 0-1,0 0 0,0 0 1,-1 0-1,1 0 0,0 0 0,-1 0 1,1 0-1,-2 2 1983,1-1-1983,0-1 145,1 1 0,-1-1 0,1 1 0,-1-1 1,0 0-1,1 1 0,-1-1 0,0 0 0,0 1 0,1-1 0,-1 0 0,0 0 0,0 0 0,1 0 0,-2 1 0,2-1-249,0 0-1,0 0 1,0 0 0,0 0 0,1 0-1,-1 0 1,0 0 0,0 0 0,0 1-1,0-1 1,1 0 0,-1 0 0,0 0-1,0 0 1,0 0 0,0 1-1,0-1 1,0 0 0,0 0 0,0 0-1,1 1 1,-1-1 0,0 0 0,0 0-1,0 0 1,0 1 0,0-1-1,0 0 1,0 0 0,0 0 0,0 1-1,0-1 1,0 0 0,0 0 0,0 0-1,-1 1 1,1-1 0,0 0-1,0 0 1,0 0 0,0 1 0,0-1-1,0 0 1,0 0 0,-1 0 0,1 0-1,0 0 1,0 1 0,0-1 0,24-1 1122,45-9 1,-36 4-1061,58-9 137,67-9-137,-122 21-132,0 1-1,51 4 1,-64 3 788,-7-1-3261,8 3-18214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6:04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45 336 6880,'-31'0'3136,"26"-5"-2720,1 5 1024,4 5-864,-5-5-416,14 4-2784,-4-8-1536,3-1 2336</inkml:trace>
  <inkml:trace contextRef="#ctx0" brushRef="#br0" timeOffset="1">311 76 7968,'-15'-4'3616,"20"1"-3136,-5-2 1056,5 5-928,-5-8-288,5 1-256,-2-10-416,11 9 192,-4-9-1920,3 11 1152</inkml:trace>
</inkml:ink>
</file>

<file path=ppt/ink/ink3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46:45.5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19 5472,'-15'-10'1760,"14"10"-1632,1 0 1,0-1-1,-1 1 0,1 0 1,0-1-1,0 1 1,-1 0-1,1 0 0,0-1 1,0 1-1,0 0 1,-1-1-1,1 1 0,0-1 1,0 1-1,0 0 0,0-1 1,0 1-1,0 0 1,0-2-1,0 1 1056,1 5-62,4 23 5273,-2 4-4619,-2 0 0,-1 0 1,-6 39-1,3-29-1143,-2 23-143,-4 91-73,-5 184-12,13-308-294,1-20-680,-1 1 1,-1 10 0,2-21 451,0-1 1,0 0 0,0 0-1,0 1 1,0-1 0,0 0-1,-1 0 1,1 1 0,0-1-1,0 0 1,0 0 0,0 1-1,0-1 1,0 0 0,0 0-1,0 0 1,-1 1 0,1-1-1,0 0 1,0 0 0,0 0-1,0 1 1,-1-1 0,1 0-1,0 0 1,0 0 0,0 0-1,-1 0 1,1 1 0,0-1-1,0 0 1,-1 0 0,1 0 0,0 0-1,0 0 1,-1 0 0,1 0-1,0 0 1,0 0 0,-1 0-1,1 0 1,0 0 0,-1 0-1,1 0-95,-1-1-1,1 1 0,-1-1 0,1 1 1,0 0-1,-1-1 0,1 1 1,0-1-1,-1 1 0,1-1 1,0 1-1,0-1 0,-1 1 0,1-1 1,0 0-1,0 1 0,0-1 1,0 1-1,0-1 0,0 1 1,0-1-1,0 0 0,1-17-3173,8-2 1162</inkml:trace>
</inkml:ink>
</file>

<file path=ppt/ink/ink3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46:46.0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0 3232,'6'5'11168,"-4"4"-9365,0 0 1,1 14-1,-2 43 1647,-2-41-2391,-5 102 1321,0-35-1619,2 11-344,-3 100-50,10-131 586,-2-38-2771,0-1-8447,9-46 1119</inkml:trace>
</inkml:ink>
</file>

<file path=ppt/ink/ink3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46:46.7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4 5568,'-3'-3'14458,"2"3"-14297,1 1-1,-1-1 0,1 1 1,-1-1-1,1 1 1,-1-1-1,1 1 1,0-1-1,-1 1 1,1-1-1,0 1 1,0 0-1,-1-1 1,1 1-1,0 0 1,0-1-1,0 1 1,0 1-1,0-2 7,-18 52 2561,6-20-1883,9-20-592,3-12-252,0 1 0,0-1 0,0 0 0,1 0 0,-1 0 1,0 0-1,0 0 0,0 0 0,0 0 0,0 0 0,0 0 0,0 0 0,0 0 0,0 0 0,0 0 1,1 0-1,-1 0 0,0 0 0,0 0 0,0 0 0,0 0 0,0 0 0,0 0 0,0 0 0,0 0 1,1 0-1,-1 0 0,0 0 0,0 0 0,0 0 0,0 0 0,0 0 0,0 0 0,0 0 1,0 0-1,0 0 0,1 0 0,-1 0 0,0 0 0,0 0 0,0-1 0,0 1 0,0 0 0,0 0 1,0 0-1,0 0 0,0 0 0,0 0 0,0 0 0,0 0 0,0 0 0,17-21-174,-9 10 84,4-1 67,-8 9 75,0-1 0,0 0-1,-1 0 1,0 0 0,0 0-1,3-6 1,-4 6 1051,-6 8-595,-3 4-277,6-10-877,-1-2-874,0 0 1,0 0 0,0 1 0,-1-1 0,-4-5 0</inkml:trace>
</inkml:ink>
</file>

<file path=ppt/ink/ink3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46:47.8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8 5216,'0'-7'8032,"0"19"-2043,-1-2-5182,0 0 1,-1 0-1,0 0 0,-1 0 1,0 0-1,-6 14 1,-5 15 201,13-36-968,0 0 1,1-1-1,-1 1 1,1 0-1,0 0 1,-1 0-1,1-1 1,1 1-1,-1 0 1,0 0-1,1 0 1,-1-1-1,1 1 1,0 0-1,0-1 1,0 1-1,0 0 1,3 3-1,-3-4-33,1 0 1,0 0-1,0 0 0,-1-1 0,1 1 0,0 0 0,1-1 1,-1 0-1,0 1 0,0-1 0,1 0 0,-1 0 0,0 0 1,1-1-1,-1 1 0,1-1 0,-1 1 0,1-1 1,-1 0-1,4 0 0,5 1 81,-1 0 1,0 0 0,0 1-1,0 0 1,0 1-1,0 0 1,-1 0 0,1 1-1,-1 1 1,0 0-1,0 0 1,-1 0 0,1 1-1,-1 0 1,-1 1-1,1 0 1,-1 0 0,0 1-1,0 0 1,-1 0-1,0 0 1,-1 1 0,0 0-1,6 14 1,-2-4 98,-2 0 1,0 0-1,-1 1 0,6 34 1,-11-46-132,0 0 0,-1-1 0,0 1-1,0-1 1,-1 1 0,0 0 0,0-1 0,-1 1 0,0-1 0,0 0 0,-1 0 0,1 0-1,-2 0 1,1 0 0,-1 0 0,-5 7 0,2-5-60,0-1 0,-1 1 1,1-1-1,-2-1 0,1 1 0,-1-1 0,0-1 0,0 0 1,-1 0-1,0-1 0,0 0 0,0-1 0,-1 0 1,0 0-1,1-1 0,-14 2 0,-4-2-428,9 0-462,-20 0 0,34-3 291,0 0 1,-1 0-1,1-1 0,0 0 1,0 0-1,0 0 1,0 0-1,-8-5 0,0 0-2571,4 5 1034</inkml:trace>
</inkml:ink>
</file>

<file path=ppt/ink/ink3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46:48.3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78 5888,'-19'-13'2620,"7"0"7733,21 6-7007,0 3-2164,0 0-1,0 0 0,13-3 1,0 0 193,-5 2-974,0 1-1,0 1 0,0 0 0,1 1 0,32 1 1,-14 1-83,120-1 305,-70 2-3784,-84-1 2424</inkml:trace>
</inkml:ink>
</file>

<file path=ppt/ink/ink3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46:49.3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87 117 4224,'-15'-10'1365,"15"10"-1223,-1-1-1,0 1 1,1-1-1,-1 1 1,0-1-1,1 0 1,-1 1-1,1-1 1,-1 0-1,1 1 1,-1-1-1,1 0 1,0 0-1,-1 1 1,1-1-1,0 0 1,0 0-1,-1 1 1,1-1-1,1-6 5234,-1 17 1828,-32 320-2194,7-49-4274,24-275-706,1-3-18,-1 1 0,1-1 0,-1 0 1,1 0-1,-3 6 0,5-39-1035,6-1 952,-1-1 1,4-53 0,18-167 506,-23 207-470,23-157 1427,-26 206-142,3 14-911,6 25-237,-4 33 9,-2-18-4,5 20 9,19 120 408,-30-198-523,1 0-1,-1 0 1,0 0-1,0 0 1,0-1-1,0 1 1,0 0-1,0 0 1,0 0-1,0 0 0,0 0 1,0 0-1,1 0 1,-1 0-1,0 0 1,0 0-1,0 0 1,0 0-1,0 0 1,0 0-1,0-1 0,1 1 1,-1 0-1,0 0 1,0 0-1,0 0 1,0 0-1,0 0 1,0 0-1,1 1 1,-1-1-1,0 0 0,0 0 1,0 0-1,0 0 1,0 0-1,0 0 1,0 0-1,1 0 1,-1 0-1,0 0 1,0 0-1,0 0 0,0 0 1,0 0-1,0 1 1,0-1-1,0 0 1,0 0-1,0 0 1,0 0-1,1 0 1,-1 0-1,0 0 0,0 1 1,0-1-1,0 0 1,0 0-1,0 0 1,0 0-1,0 0 1,0 0-1,0 0 1,0 1-1,0-1 0,8-16-110,-4 9 62,18-40-358,20-67-1,10-25 191,-33 96 213,2 1-1,34-51 0,-47 80 29,-7 11 12,0-1 0,1 1 0,-1-1 0,1 1 0,0 0 0,0 0 0,0-1 0,3-1 0,-5 4-21,1-1 0,-1 1 0,1 0 1,-1 0-1,1 0 0,-1 0 0,1 0 0,-1 0 0,1 0 1,-1 0-1,0 0 0,1 0 0,-1 0 0,1 0 1,-1 0-1,1 0 0,-1 0 0,1 1 0,-1-1 0,1 0 1,-1 0-1,0 0 0,1 1 0,-1-1 0,1 0 1,-1 1-1,0-1 0,1 0 0,-1 1 0,9 12 264,-8-13-267,4 13 165,0-1-1,-1 1 1,0 0-1,-1 0 1,2 26-1,-3-27-111,21 151 397,30 172-62,-50-301-910,-3-19-2726,0-15 3080,0 1-1,0-1 1,0 0-1,0 0 1,0 0-1,0 1 1,0-1 0,0 0-1,0 0 1,0 0-1,0 0 1,-16-1-11829,14 0 11151,-6-2-2628</inkml:trace>
</inkml:ink>
</file>

<file path=ppt/ink/ink3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46:52.8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16 157 3488,'-8'1'12696,"8"9"-11404,0-9-550,0 1-511,0 0-1,0 0 0,0 0 1,0 0-1,1 0 0,-1-1 1,1 1-1,-1 0 1,1 0-1,0 0 0,0-1 1,0 1-1,0 0 1,0-1-1,0 1 0,3 2 1,-2-2-62,1 0 1,-1 0-1,1 0 1,0 0-1,0-1 0,-1 0 1,1 1-1,0-1 1,5 1-1,1 0-71,-1-1-1,1 0 0,0 0 1,-1-1-1,1 0 1,15-2-1,-15 0-68,0 0 0,-1 0 0,1-1 0,0 0 0,-1 0 0,0-1 0,0 0 0,0 0 0,0-1 0,-1 0 0,1 0 0,-1-1 0,7-7 0,-13 11-42,1-1 0,-1 1 0,1 0 0,-1 0 0,0-1 0,0 1 0,0-1 0,0 1 0,-1-1 0,1 1 0,-1-1 0,1 1 0,-1-1 0,0 0 0,0 1 0,0-1 0,-1 1 0,1-1 0,0 0 0,-1 1 1,0-1-1,1 1 0,-1-1 0,-2-2 0,0-2-40,0 1 0,0 1 0,-1-1 0,1 1 0,-1-1 0,-1 1 0,1 0 0,-10-8 1,9 9 85,-1-1 1,0 1 0,0 1 0,0-1 0,0 1 0,0 0-1,-1 0 1,0 1 0,1 0 0,-12-2 0,14 4 46,1-1-1,-1 1 1,0 0 0,0 1 0,0-1 0,0 1-1,1-1 1,-1 1 0,0 0 0,0 0 0,1 1-1,-1-1 1,1 1 0,-1 0 0,1 0 0,0 0-1,0 0 1,0 0 0,0 1 0,-5 5 0,3-1 133,-1 0 1,1 0 0,1 1 0,0-1 0,0 1-1,0 0 1,1 0 0,-2 10 0,1-5 45,1 1 1,0 0-1,1-1 0,0 20 1,2-27-156,1 0 0,-1 0 0,1 0 0,0 0 0,0 0 0,1 0 0,0-1 0,0 1 0,0-1 0,0 1 1,1-1-1,0 0 0,5 6 0,-3-5-29,0 0 1,1 0-1,0-1 1,0 0-1,0 0 1,0 0 0,1-1-1,0 0 1,7 3-1,4 0-38,0-1 0,0 0 0,1-2-1,0 0 1,0-1 0,0-1 0,29 0-1,68-7-1380,-93 2-984,30-7 1,-26 5 465</inkml:trace>
</inkml:ink>
</file>

<file path=ppt/ink/ink3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46:53.7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5 112 6816,'-4'-12'13431,"4"13"-13151,6 18 1449,0 0 0,-2 0 0,3 21 0,2 64-1029,-5-57-156,1 12-153,25 259 1047,-13-194-803,-11-83-390,-6-41-232,0 0-8,0 0-1,0 1 0,0-1 1,-1 0-1,1 0 0,0 0 1,0 0-1,0 1 0,0-1 1,0 0-1,0 0 0,0 0 1,0 0-1,0 1 0,0-1 1,0 0-1,0 0 0,0 0 1,0 1-1,1-1 0,-1 0 1,0 0-1,0 0 0,0 0 1,0 0-1,0 1 0,0-1 1,0 0-1,0 0 0,1 0 1,-1 0-1,0 0 0,0 0 1,0 1-1,0-1 0,0 0 1,1 0-1,-1 0 0,0 0 1,0 0-1,0 0 1,10 5 242,-9-4-236,18-21 234,-1-3-234,-2 0 0,23-44 0,-22 37-92,17-29 49,231-375-133,-192 325 287,-48 68-69,-20 31-298,14-20 0,-11 19-175,-3-1-3341,-5 11 2716,1-1-1,-1 1 1,0-1 0,0 1-1,0-1 1,0 1 0,0-1-1,0 1 1,0-1 0,-1 1 0,1-1-1,-1 1 1,1 0 0,-1-1-1,0-1 1,-4-5-4048</inkml:trace>
</inkml:ink>
</file>

<file path=ppt/ink/ink3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47:00.9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333 236 1728,'7'-8'12638,"-13"8"-10333,5 0-2150,0 1-1,-1-1 0,1 1 0,-1-1 0,1 1 0,0 0 1,-1-1-1,1 1 0,0 0 0,0 0 0,-1 0 0,1 0 1,-1 2-1,-15 10 690,-8 4-360,1 1 1,0 2-1,2 0 1,-35 40-1,31-27-54,1 1 0,-40 71 0,60-96-346,1 0 1,-1 1-1,1 0 0,1 0 1,-4 18-1,6-23-75,1-1 0,-1 0 0,1 0 0,1 0 0,-1 1 0,0-1-1,1 0 1,0 0 0,0 0 0,0 0 0,1 0 0,-1 0 0,1 0 0,0 0 0,0-1 0,0 1 0,5 5 0,-4-6 17,0 0 1,0 0 0,0 0-1,0-1 1,0 0 0,1 1 0,-1-1-1,1 0 1,-1-1 0,1 1-1,0-1 1,-1 1 0,1-1 0,0 0-1,0-1 1,0 1 0,0-1-1,0 0 1,0 1 0,0-2 0,0 1-1,0 0 1,4-2 0,2 0 12,-1 0 1,0-1-1,0 0 1,-1 0 0,1-1-1,-1 0 1,1-1-1,11-9 1,-10 6-43,-1-1 0,0 0 0,0 0 0,-1-1 1,0 0-1,-1-1 0,0 0 0,-1 0 0,8-18 0,1-10 114,15-59-1,-27 86-93,9-40 123,-11 48-147,-1 0-1,1 0 0,-1-1 0,0 1 1,0 0-1,-1 0 0,0 0 0,1 0 1,-3-8-1,3 12 5,-1 0 0,1 0 0,0 0 0,0 0 0,0 0 0,0 0 0,0 0 0,0 0 0,0 0 0,0 0 0,0 0 0,0 0 1,-1 0-1,1 0 0,0 0 0,0 0 0,0 0 0,0 0 0,0 0 0,0 0 0,0 0 0,-1 0 0,1 0 0,0 0 0,0 0 0,0 0 0,0 0 0,0 0 0,0 0 0,0 0 0,0 0 0,0 0 1,-1 0-1,1 0 0,0 0 0,0 0 0,0 0 0,0 0 0,0 1 0,0-1 0,0 0 0,0 0 0,0 0 0,0 0 0,0 0 0,0 0 0,0 0 0,0 0 0,0 0 0,0 1 0,0-1 0,0 0 0,0 0 1,-5 8 12,0 6 86,1-1 1,0 2 0,1-1-1,-3 27 1,2 62 268,5-86-290,0 0 1,3 19-1,-3-29-53,1-1-1,-1 0 1,1 0 0,0 0-1,1 0 1,-1 0-1,1 0 1,0-1 0,4 6-1,-6-9-3,0-1 0,0 0 0,0 0 0,1 0 0,-1 0 0,0 0 0,0 0-1,1 0 1,-1 0 0,0 0 0,1 0 0,-1-1 0,1 1 0,-1-1 0,1 1 0,-1-1 0,1 0 0,-1 1-1,1-1 1,-1 0 0,1 0 0,0 0 0,-1 0 0,1 0 0,-1 0 0,1-1 0,-1 1 0,1-1 0,-1 1-1,1-1 1,-1 1 0,1-1 0,-1 0 0,0 0 0,1 1 0,-1-1 0,0 0 0,2-2 0,5-4 14,0 0 1,-1-1 0,0 0-1,9-14 1,-10 14-63,60-93-61,-24 32 33,-7 17 48,117-191 430,-137 213-345,0-1 0,11-40-1,-25 67-43,0 3-29,-1 0 0,1-1 0,-1 1 0,1 0 1,-1-1-1,0 1 0,1 0 0,-1-1 0,0 1 0,0 0 0,0-1 0,0 1 0,0 0 0,-1-1 0,1-2 0,0 4-2,0 0-1,0 0 0,0 0 0,0 0 1,0 0-1,-1 0 0,1 0 0,0 0 1,0 0-1,0 0 0,0 0 0,0 0 1,0-1-1,0 1 0,0 0 0,0 0 1,0 0-1,0 0 0,0 0 0,0 0 1,0 0-1,0 0 0,0 0 0,0 0 1,0 0-1,0 0 0,0 0 0,0 0 1,-1 0-1,1 0 0,0 0 0,0 0 1,0 0-1,0 0 0,0 0 0,0 0 1,0 0-1,0 0 0,0 0 0,0 0 1,0 0-1,0 0 0,0 0 0,-1 0 1,1 0-1,0 0 0,0 0 0,0 0 1,0 0-1,0 0 0,0 0 0,0 0 1,0 0-1,0 0 0,0 0 0,0 0 1,0 0-1,0 0 0,0 0 0,0 1 1,0-1-1,0 0 0,-1 0 0,-5 4-11,0 0 0,1 1-1,-1 0 1,1 0-1,0 0 1,0 1 0,0 0-1,-4 7 1,2-1 40,1-1 0,1 1 1,-1 0-1,-2 14 0,-2 10 53,2 1 0,-4 48-1,7-34 125,1 65-1,5-93-152,0-1 0,2 1 0,0-1 0,2 0 0,10 31-1,-13-47-20,0-1 0,1 0-1,-1 0 1,1 0-1,0 0 1,6 7 0,-8-11-20,1 1-1,-1-1 1,1 1 0,-1-1 0,1 0 0,-1 0 0,1 0 0,0 0-1,-1 0 1,1 0 0,0 0 0,0-1 0,-1 1 0,1-1 0,0 1-1,0-1 1,0 0 0,0 0 0,0 1 0,0-1 0,0-1 0,2 1-1,1-2 3,0 1 0,0-1 0,0 0-1,0-1 1,0 1 0,-1-1-1,0 0 1,1 0 0,-1 0-1,0-1 1,-1 1 0,8-9-1,-2 0-6,0 0-1,-1 0 1,9-18-1,-10 16 11,0 1 0,-2-1 0,6-19 0,-9 26-8,-1-1 0,0 0 0,0 0 0,-1 0 0,0 1 0,0-1 0,-2-14 0,1 20-15,1 1 0,0 0 0,-1 0 0,1-1 0,0 1-1,-1 0 1,1 0 0,-1 0 0,0 0 0,1 0 0,-1-1 0,0 1 0,0 0 0,0 0 0,0 1 0,0-1-1,-1-1 1,-4-3-57,5 5-150,1 3 137,6 7-69,2-3 138,1-1-1,0 0 1,-1 0 0,2-1-1,-1 0 1,1 0 0,0-1 0,0-1-1,0 1 1,0-2 0,0 1 0,1-2-1,-1 1 1,1-1 0,0-1 0,-1 0-1,1 0 1,0-1 0,16-4-1,58-22 208,-31 9 2,-51 17-183,3-1 14,-8 3-45,-8 8 46,-4 6-39,1 1 0,1 1 0,0 0 0,1 1 0,1 0 0,1 0 0,1 1 0,-11 34 0,18-49-10,0 0 0,0 0 0,0 0 0,1 0 0,0 1 0,0-1 0,0 0 0,0 0-1,1 1 1,-1-1 0,1 0 0,2 6 0,-2-8 22,0 0 0,0 0-1,0 0 1,0-1 0,0 1 0,0 0-1,1-1 1,-1 1 0,0-1 0,1 1-1,0-1 1,-1 0 0,1 0 0,0 0-1,-1 0 1,1 0 0,0 0 0,0 0 0,0 0-1,0-1 1,0 1 0,0-1 0,0 1-1,0-1 1,0 0 0,0 0 0,3 0-1,1 0 21,1-1 0,-1 0-1,0 0 1,1 0-1,-1-1 1,0 0 0,0 0-1,0-1 1,0 0-1,0 0 1,-1 0-1,1 0 1,-1-1 0,0 0-1,0 0 1,0-1-1,-1 1 1,0-1-1,1 0 1,-2 0 0,5-7-1,-3 5-15,-1-1-1,0 0 1,0 0-1,-1 0 1,0 0-1,-1 0 1,0-1-1,0 1 1,0-1-1,-1 1 1,-1-1-1,1 0 1,-1 1-1,-1-1 1,-1-11-1,0 16-6,1-1-1,-1 0 1,1 1 0,-1-1-1,-1 1 1,1-1 0,0 1-1,-1 0 1,0 0 0,0 0-1,-1 1 1,1-1 0,-7-5 0,7 7-16,1 0 1,-1 0 0,0 0 0,0 1 0,0-1-1,0 1 1,0 0 0,0-1 0,-1 2 0,1-1-1,0 0 1,0 0 0,-1 1 0,1 0 0,0 0-1,-1 0 1,1 0 0,0 0 0,-1 1 0,-4 1-1,6-2 12,0 1 0,0 0-1,0 0 1,0 0-1,1 0 1,-1 1-1,0-1 1,0 1-1,1-1 1,-1 1-1,1-1 1,-1 1-1,1 0 1,0 0-1,0-1 1,0 1 0,-2 3-1,3-4-12,-1 0 1,1 1-1,-1-1 1,1 0-1,0 1 0,-1-1 1,1 0-1,0 1 0,0-1 1,0 0-1,0 1 1,0-1-1,0 0 0,1 1 1,-1-1-1,0 0 1,1 1-1,-1-1 0,1 0 1,-1 0-1,1 1 0,0-1 1,-1 0-1,1 0 1,0 0-1,0 0 0,0 0 1,1 1-1,2 2 9,1-1 0,0 0-1,0-1 1,0 1 0,0-1-1,0 0 1,1 0 0,-1 0 0,1-1-1,-1 0 1,1 0 0,-1 0-1,1-1 1,7 0 0,8-1 56,-1-1 0,32-7 1,-29 3-2,-1-1 1,38-15 0,40-28 54,0 1-85,-99 48-13,0 1-1,1-1 1,-1 1-1,0-1 1,0 1-1,0-1 1,1 1-1,-1 0 1,0 0-1,0 0 1,1 0-1,-1 0 1,0 0-1,1 0 1,-1 0-1,0 0 1,0 0-1,3 2 1,-4-2 2,1 1 1,0-1-1,0 1 0,-1 0 1,1-1-1,0 1 0,-1 0 1,1 0-1,-1 0 1,1-1-1,-1 1 0,1 0 1,-1 0-1,1 0 0,-1 0 1,0 0-1,0 0 1,1 2-1,-1 4 41,1 0 0,-2 1 0,1-1-1,-1 0 1,-1 8 0,1-9-32,-5 23 45,-10 30 1,8-32 6,-6 40-1,13-60-29,-2 13 71,3-20-107,0 0 1,0 1-1,0-1 0,0 1 1,0-1-1,0 0 1,0 1-1,0-1 1,0 1-1,0-1 1,0 0-1,0 1 1,1-1-1,-1 0 1,0 1-1,0-1 1,0 0-1,1 1 0,-1-1 1,0 0-1,0 1 1,1-1-1,-1 0 1,0 0-1,1 1 1,-1-1-1,0 0 1,1 0-1,-1 0 1,0 1-1,1-1 1,-1 0-1,0 0 1,1 0-1,-1 0 0,0 0 1,1 0-1,1 0 7,-1 0-1,0-1 0,0 1 1,0 0-1,0-1 0,0 0 1,0 1-1,0-1 1,0 1-1,0-1 0,0 0 1,0 0-1,-1 0 0,3-1 1,12-18 69,-12 17-86,9-16-42,-1 0 0,10-24 0,-12 24 1,0 1 1,24-33 0,-33 50 46,0 1-1,1-1 1,-1 0-1,0 1 1,1-1 0,-1 1-1,1 0 1,-1-1-1,1 1 1,-1-1 0,1 1-1,-1 0 1,1-1-1,0 1 1,-1 0 0,1-1-1,-1 1 1,1 0-1,0 0 1,-1 0 0,1 0-1,1-1 1,-2 2-1,1-1-1,-1 0 1,1 1 0,-1-1 0,1 0-1,-1 1 1,1-1 0,-1 0 0,0 1 0,1-1-1,-1 1 1,0-1 0,1 1 0,-1-1 0,0 1-1,0-1 1,1 1 0,-1-1 0,0 2-1,2 4-16,-1 0 0,0 0 0,0 9 0,0-13 12,0 42 0,-1-22 40,4 28-1,-3-44-27,0 1 0,1 0-1,0 0 1,0 0 0,1-1-1,-1 1 1,1-1-1,5 7 1,-7-10-1,1-1 0,0 0 1,0 0-1,0 0 0,0 0 0,0 0 1,0 0-1,1 0 0,-1-1 0,1 1 0,-1-1 1,1 0-1,-1 0 0,1 0 0,0 0 0,0 0 1,-1 0-1,1-1 0,0 1 0,0-1 0,5 0 1,1-1 21,1 0 0,-1 0 0,0-1 0,0 0 0,11-4 0,-6 0-12,0 0-1,-1-1 0,0 0 1,0-1-1,0 0 0,-1-1 1,-1 0-1,0-1 0,0-1 1,15-18-1,5-11-31,47-80-1,-66 100 35,23-36 18,-4-2 0,31-74 1,-62 131-35,10-26 97,8-33 0,-18 57-116,0 0 0,0-1 0,-1 1 0,1 0 0,-1 0 0,0-3 0,-4-5-91,4 10 106,1 1 1,0 0 0,0 0-1,0 0 1,0 0 0,0 0 0,0-1-1,0 1 1,0 0 0,-1 0-1,1 0 1,0 0 0,0 0 0,0 0-1,0 0 1,-1 0 0,1 0-1,0 0 1,0-1 0,0 1 0,0 0-1,-1 0 1,1 0 0,0 0-1,0 0 1,0 0 0,0 0 0,-1 0-1,1 0 1,0 1 0,0-1-1,0 0 1,0 0 0,-1 0 0,1 0-1,0 0 1,0 0 0,0 0-1,0 0 1,0 0 0,-1 0 0,1 1-1,0-1 1,-13 20 119,18-27-154,-7 7-25,-2 5-64,-5 11-54,-4 28 275,1 1 0,2 1-1,2 0 1,3 0 0,1 0 0,2 1 0,3-1 0,9 77-1,-9-115-51,1 0 0,-1 0 0,2 0 0,-1 0 0,1 0 0,6 12 0,-7-17-27,-1 0 0,1-1 0,0 1 0,0-1 0,0 0 1,0 1-1,0-1 0,0 0 0,0 0 0,1-1 1,-1 1-1,1 0 0,0-1 0,-1 1 0,1-1 0,0 0 1,0 0-1,0 0 0,0 0 0,6 0 0,-1-1-21,0 0 0,1 0-1,-1-1 1,0 0 0,0-1-1,1 0 1,-1 0 0,0-1 0,14-6-1,4-4-2832,35-25-1,-40 25-1564,-14 6 201,1 1 1397</inkml:trace>
</inkml:ink>
</file>

<file path=ppt/ink/ink3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47:01.2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55 9632,'-22'-11'4384,"30"7"-3840,2-1 2047,7 2-1535,20-5 1056,2 8-1216,11-9-160,0 9-416,3-6-160,2 6-96,-2-5-416,-3 5 224,0-4-4000,-5 8 2273,0 1-6209,-5 6 4544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6:05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11 276 8480,'-10'0'3840,"10"-8"-3360,0 3 1888,0 10-1057,0-10-2110,5 2 479,0-6-3136,3 9 1920,-3-8-3136,4 5 2656</inkml:trace>
  <inkml:trace contextRef="#ctx0" brushRef="#br0" timeOffset="1">235 49 6240,'-8'-9'2816,"11"4"-2464,-3 2 1440,5 3-1056,-5-3 64,5-2-480,-1-4-576,6 6 128,-6-5-2944,5 4 1696</inkml:trace>
</inkml:ink>
</file>

<file path=ppt/ink/ink3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47:03.5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247 82 1984,'1'-3'224,"0"-1"1,0 0-1,0 1 1,1-1-1,0 1 0,0 0 1,0 0-1,0-1 0,0 1 1,0 0-1,6-5 1,-4 4 666,5-14 2240,-2 3 959,-9 27 11,-8 25-2517,-1-1 0,-2 0 0,-27 52 0,8-20-736,-23 75 0,-4 53 34,6-23-31,49-161-725,0 0 0,1 0 0,1 1 0,-2 18 0,4-31-121,1 0 0,-1 0 1,1 0-1,-1 0 0,0 0 1,1 0-1,-1 0 1,1 0-1,-1 0 0,0 0 1,1 0-1,-1 0 1,1-1-1,-1 1 0,0 0 1,1 0-1,-1 0 1,0-1-1,1 1 0,-1 0 1,0 0-1,1-1 1,-1 1-1,0 0 0,0-1 1,1 1-1,-1-1 1,16-12 40,6-12-33,33-46 0,-32 40-69,29-32 1,-27 36 5,2 1 1,0 2 0,41-29-1,-67 52 63,1 0 1,-1 0-1,1 0 0,0 0 0,-1 0 1,1 1-1,0-1 0,-1 1 0,1-1 0,0 1 1,0 0-1,-1-1 0,1 1 0,0 0 1,0 0-1,3 1 0,-4-1 3,0 1 0,0-1 0,0 1 0,1 0 0,-1-1 0,0 1 0,0 0 0,-1 0 0,1-1 0,0 1 0,0 0 0,0 0 0,-1 0 0,1 0 0,0 0-1,-1 1 1,1-1 0,-1 0 0,1 0 0,-1 0 0,1 0 0,-1 1 0,0 0 0,2 14 66,-1-1-1,0 0 0,-1 0 1,-1 0-1,0 0 0,-6 24 1,5-26-7,-7 33 98,4-22-138,0 1 0,0 35 0,5-57-25,0-1 1,0 1-1,0-1 0,1 1 1,-1-1-1,1 1 1,0-1-1,-1 0 0,1 1 1,0-1-1,1 0 1,1 4-1,-2-5-4,0 0 0,0 0 0,0 0 1,0 0-1,0 0 0,0 0 0,0-1 0,0 1 0,1 0 0,-1-1 1,0 1-1,0 0 0,1-1 0,-1 0 0,1 1 0,-1-1 0,0 0 1,1 1-1,-1-1 0,1 0 0,-1 0 0,0 0 0,3-1 0,4 0 1,0-1-1,0 0 0,0 0 0,0-1 0,0 0 1,-1 0-1,14-9 0,1-3 45,23-20 0,-18 13 5,149-130-217,-120 101 274,-53 48-63,0 0-1,0-1 0,0 1 1,-1-1-1,3-3 0,-5 7-45,0 0-1,0 0 1,0 0-1,0-1 0,1 1 1,-1 0-1,0 0 1,0 0-1,0 0 0,0 0 1,0-1-1,0 1 1,0 0-1,0 0 0,0 0 1,0 0-1,0-1 1,0 1-1,0 0 0,0 0 1,0 0-1,0-1 1,0 1-1,0 0 0,0 0 1,0 0-1,0 0 1,0-1-1,0 1 0,0 0 1,0 0-1,0 0 1,0 0-1,0-1 0,0 1 1,-1 0-1,1 0 1,0 0-1,0 0 0,0-1 1,-2 2-8,1-1-1,0 0 1,0 1 0,-1-1 0,1 1 0,0-1 0,0 1-1,0-1 1,-1 1 0,0 1 0,-15 10-26,1 0 1,0 1 0,-24 25-1,-35 53 249,60-72-70,-20 38-1,29-46-146,1 0 0,0 1 0,1-1 0,0 1 0,-3 17 0,7-28 8,0 0 0,0 0 0,0 1-1,-1-1 1,1 0 0,1 0 0,-1 1-1,0-1 1,0 0 0,0 0 0,1 1-1,-1-1 1,1 2 0,0-2-4,-1-1 0,0 1 0,1-1 0,-1 1 0,1-1 0,-1 0 0,1 1 0,-1-1 0,1 1 0,-1-1 0,1 0 0,-1 1-1,1-1 1,0 0 0,-1 0 0,1 0 0,-1 1 0,1-1 0,1 0 0,0 0 1,1 0 0,-1 0-1,0 0 1,1-1 0,-1 1-1,1-1 1,-1 0 0,0 1-1,1-1 1,-1 0 0,3-2-1,10-8 16,-1 0-1,0 0 1,0-1-1,-1-1 0,15-20 1,-27 32-23,88-113-105,-80 98 159,-8 14-49,0 0 0,0 1 0,0-1 0,0 0 0,0 0 0,0 0 0,1 1 0,-1-1 0,1 1 0,-1-1 0,3-1 0,-4 3-11,1 0 1,-1 1-1,0-1 0,0 0 1,1 0-1,-1 0 0,0 1 1,1-1-1,-1 0 0,0 1 1,0-1-1,0 0 0,1 1 1,-1-1-1,0 0 0,0 1 1,0-1-1,0 0 0,0 1 1,1-1-1,-1 0 0,0 1 1,0-1-1,0 0 0,0 1 1,0-1-1,0 1 0,-4 40-24,3-34 9,0 0 1,0 0 0,1 0-1,0 0 1,0 0 0,1 0-1,-1 1 1,2-1 0,-1-1-1,3 9 1,2 1-55,-4-11 77,-1-1 0,1 1 0,0-1 0,0 1 0,0-1 0,0 0 0,1 0 0,0 0 0,0 0 0,0-1 0,6 7 0,-1-4 4,-1-1 8,0 0-1,0 0 1,10 4-1,-14-7 0,0-1-1,0 0 0,0 0 1,0-1-1,0 1 0,0-1 1,0 1-1,0-1 0,0 0 1,0 0-1,0 0 0,6-2 0,1 0 3,1-1 0,-1-1 0,1 1 0,-1-2 0,0 1 0,-1-2 0,1 1 1,-1-1-1,0-1 0,0 1 0,-1-1 0,0-1 0,0 0 0,12-16 0,-7 5 17,0-1 1,-2-1-1,0 0 1,-1 0 0,13-44-1,119-318-4,-115 309-50,-25 66-8,0 1 1,-1 0-1,1-1 0,-1 1 1,-1-1-1,0 1 1,0-1-1,-2-11 0,2 19 28,0 0-1,0 0 0,0-1 0,0 1 0,0 0 0,0 0 1,0-1-1,0 1 0,0 0 0,0 0 0,0 0 1,0-1-1,0 1 0,-1 0 0,1 0 0,0 0 0,0 0 1,0-1-1,0 1 0,0 0 0,-1 0 0,1 0 0,0 0 1,0 0-1,0-1 0,-1 1 0,1 0 0,0 0 1,0 0-1,0 0 0,-1 0 0,1 0 0,0 0 0,-8 4-126,-8 15-10,4 0 144,1 1 0,1 1 0,-12 36 0,9-18-21,2 1-1,2 0 0,2 0 0,1 0 1,0 81-1,6-98 30,1 1 0,1-1 0,1 1 1,1-1-1,1 0 0,8 23 0,-12-43-2,0 0 0,0 0 0,1 0 0,-1 0 0,1-1 0,0 1 0,0 0 0,0-1 0,0 1 0,0-1 0,1 0 0,-1 0 0,1 0 0,4 3 0,-4-4 9,-1 0 0,1 0 0,0 0 0,-1 0 0,1-1 0,0 1 0,0-1-1,0 0 1,0 0 0,-1 0 0,1 0 0,0-1 0,0 1 0,0-1 0,-1 1 0,1-1 0,4-1 0,1-2 5,1 0 0,0-1 0,-1 0 0,0 0 0,14-13 0,33-37 141,-15 7-32,34-54-1,-9 10-152,-32 46 20,-2-1 0,-3-2 0,39-89 0,-50 101-170,-14 31-50,-12 26 13,-87 205 122,-73 131 485,162-344-367,-108 205 334,36-37-159,72-165-144,0 0 0,-1 0 0,0-1 0,-19 24 0,26-38-60,1 1-1,0-1 1,-1 1 0,1-1 0,-1 1 0,1-1-1,-1 1 1,1-1 0,-1 1 0,0-1 0,1 0 0,-1 1-1,1-1 1,-1 0 0,0 1 0,1-1 0,-1 0 0,0 0-1,0 0 1,1 0 0,-1 0 0,0 0 0,1 0-1,-1 0 1,0 0 0,0 0 0,1 0 0,-1 0 0,0 0-1,1 0 1,-1-1 0,0 1 0,1 0 0,-1-1-1,1 1 1,-1 0 0,0-1 0,1 1 0,-1-1 0,1 1-1,-1-1 1,1 1 0,-1-1 0,1 1 0,-1-1 0,1 1-1,-1-2 1,-1-2-23,-1 0 0,1 0 0,-1 0 0,2-1 0,-4-7 0,-1-10-43,2 1 1,0-1-1,1 0 0,2 0 0,0 0 1,2-25-1,0 42 57,-1 1 0,1-1 0,0 0 0,0 1 0,0-1 0,0 0 0,1 1 0,0-1 1,0 1-1,0 0 0,1 0 0,-1 0 0,1 0 0,0 0 0,4-3 0,-3 3 14,0 1 1,0 0-1,0 0 1,1 0-1,0 1 1,-1 0-1,1 0 1,0 0-1,0 0 1,0 1-1,0-1 0,0 1 1,7 0-1,28-1 26,0 1 0,0 3-1,42 6 1,-12-2-296,-37-5-1294,-1-4-4951,15-1-9331,-29 8 11549</inkml:trace>
</inkml:ink>
</file>

<file path=ppt/ink/ink3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47:04.4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289 23 5888,'0'0'96,"0"0"0,-1-1 0,1 1 1,0-1-1,0 1 0,0 0 0,0-1 0,-1 1 0,1-1 1,0 1-1,0-1 0,0 1 0,0-1 0,0 1 0,0-1 1,0 1-1,0 0 0,1-1 0,-1 1 0,0-1 1,0 1-1,0-1 0,0 1 0,0 0 0,1-1 0,-1 1 1,0-1-1,0 1 0,1 0 0,-1-1 0,0 1 1,2-9 7967,-2 9-7916,0 0 1,0-1-1,-1 1 0,-4 1 1023,1 3-747,0-1 0,0 0 0,0 1 0,0 0 0,0 0 0,-4 7 0,-8 9 405,-41 40 1232,26-28-1463,1 2 0,1 0 0,-28 46 1,51-68-522,0-1 0,0 1 1,-4 16-1,8-24-58,1-1 0,0 1 0,1 0-1,-1-1 1,1 1 0,-1 0 0,1-1 0,0 1-1,0 0 1,1 0 0,-1-1 0,1 1 0,0-1-1,0 1 1,0 0 0,2 3 0,-2-5-9,0-1 0,0 1 1,-1-1-1,1 0 0,1 0 0,-1 1 1,0-1-1,0 0 0,0 0 1,1 0-1,-1 0 0,0 0 0,1-1 1,-1 1-1,1 0 0,-1-1 0,1 1 1,-1-1-1,3 1 0,-1-1 8,0 0 1,0 0-1,0 0 0,-1 0 0,1 0 0,0-1 0,0 0 1,-1 1-1,1-1 0,4-2 0,0-1 4,-1 0 0,1 0 0,-1 0 0,0-1 0,0 0 0,0 0 0,8-9 0,-5 1-36,0 0 0,0-1 1,-1 0-1,-1-1 0,8-22 0,20-79-224,-30 99 180,-5 5-128,-1 10 77,0 8 58,-2 22 211,2 0 0,1 0 0,1 0 0,1 1 0,7 32 0,-8-56-101,0 0 0,0 0 0,1 0 1,0 0-1,0 0 0,0-1 0,1 1 1,-1 0-1,1-1 0,0 0 0,5 6 1,-6-9-31,-1 1 0,1-1 1,-1 0-1,1 0 1,0 0-1,-1 0 1,1 0-1,0 0 1,0 0-1,0 0 1,0-1-1,0 1 1,0-1-1,0 1 1,0-1-1,0 0 0,0 0 1,0 0-1,0 0 1,0 0-1,0 0 1,0 0-1,0-1 1,0 1-1,0-1 1,0 0-1,0 1 1,0-1-1,3-2 0,4-2 15,-1-1 1,1 0-1,-1-1 0,0 1 0,10-13 0,31-42 63,-27 32-52,129-175 4,-142 195 30,-9 9-89,0 0 0,0 0 0,0 0 0,1 0 0,-1 1 0,0-1 0,0 0 0,0 0 0,0 0-1,1 0 1,-1 0 0,0 0 0,0 1 0,0-1 0,0 0 0,0 0 0,0 0 0,0 0 0,0 1 0,1-1 0,-1 0 0,0 0 0,0 0 0,0 0 0,0 1 0,0-1 0,0 0 0,0 0 0,0 0 0,0 1 0,0-1 0,0 0 0,0 0 0,-3 28-74,3-23 76,-6 28 23,-2 0 0,-1-1 1,-14 34-1,8-31 174,-2-1 0,-32 49 0,46-78-156,0 0 0,-1-1 0,0 1 0,1-1 0,-2 0 0,1 0 0,-9 6 0,12-9-35,0 0 0,0-1 0,0 1 1,0-1-1,0 1 0,-1-1 0,1 0 0,0 1 1,0-1-1,-1 0 0,1 0 0,0 0 0,0 0 1,-1 0-1,1 0 0,-2-1 0,1 1-9,1-1-1,-1 0 1,1 1-1,-1-1 1,1 0-1,0 0 1,-1 0-1,1 0 1,0-1-1,0 1 1,0 0-1,0 0 1,0-1-1,0 1 1,-1-3-1,-1-1 23,0 1 1,1 0-1,0-1 0,0 0 1,0 1-1,1-1 0,-1 0 1,1 0-1,0-6 0,1 11-12,0 0 1,0-1-1,0 1 0,0 0 0,0-1 0,0 1 0,0 0 0,0-1 0,1 1 0,-1 0 0,0-1 0,0 1 0,0 0 1,1-1-1,-1 1 0,0 0 0,0 0 0,0-1 0,1 1 0,-1 0 0,0 0 0,1 0 0,-1-1 0,0 1 0,1 0 0,-1 0 1,14-3 200,19 7-61,-29-4-172,106 20-108,-41-7-1036,78 5 1,-135-17 701,46 1-8707,-46-1 3092,1 6 1995</inkml:trace>
</inkml:ink>
</file>

<file path=ppt/ink/ink3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47:07.5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296 584 4800,'0'-34'4432,"0"33"-4157,-1-1 0,1 1 0,-1-1 0,0 0-1,0 1 1,1 0 0,-1-1 0,0 1 0,0-1 0,0 1 0,-1 0 0,1 0 0,0 0 0,0-1 0,-1 1 0,1 0 0,0 1 0,-1-1 0,1 0 0,-1 0 0,0 1 0,1-1 0,-1 1 0,1-1 0,-1 1 0,-2-1-1,-1 1-6,0 1 0,0-1-1,0 1 1,1 0 0,-1 0-1,0 0 1,0 1 0,1-1-1,-1 1 1,1 0 0,-1 1-1,1-1 1,0 1 0,0 0-1,0 0 1,0 0 0,-4 5-1,-9 9 321,1 1-1,-17 24 1,25-31-326,-12 15 61,1 0-1,1 2 1,-18 38 0,34-61-301,0-1 0,1 1 0,0 0 0,0 0 0,0 0 0,0 0 0,1 0 1,0 0-1,0 0 0,0 0 0,1-1 0,-1 1 0,1 0 0,3 9 0,-3-12 2,0 0 0,0 1 0,0-1 0,0 0 0,0 1 0,1-1 0,-1 0-1,1 0 1,-1 0 0,1-1 0,0 1 0,0 0 0,0 0 0,0-1 0,0 0-1,0 1 1,0-1 0,1 0 0,-1 0 0,0 0 0,1 0 0,-1 0 0,1-1-1,-1 1 1,1-1 0,-1 1 0,1-1 0,-1 0 0,1 0 0,3-1 0,1 0 13,0-1 0,-1 0 1,1 0-1,-1 0 0,0-1 1,0 0-1,0 0 0,0-1 1,0 1-1,-1-1 0,1 0 1,6-8-1,9-8-21,-1-1 1,32-41-1,25-51-44,70-132 50,-64 94 131,-67 117-217,-1 0 1,16-59-1,-29 84 49,0 0 0,-1 1-1,0-1 1,-1 0 0,1 0 0,-3-11 0,2 19 8,1 0 1,-1 0 0,0 0 0,0 0 0,-1 0 0,1 0-1,0 0 1,0 0 0,0 0 0,-1 0 0,1 0 0,0 1 0,-1-1-1,1 0 1,-1 0 0,1 0 0,-1 0 0,1 1 0,-1-1 0,0 0-1,1 0 1,-1 1 0,0-1 0,1 1 0,-3-2 0,2 2-9,-1 0 1,0 0-1,0 1 0,1-1 1,-1 0-1,0 1 1,0 0-1,1-1 0,-1 1 1,1 0-1,-1-1 1,1 1-1,-1 0 0,-2 2 1,-11 8 73,1 1-1,0 0 1,0 1 0,1 0 0,1 1 0,0 0-1,1 1 1,1 1 0,0 0 0,1 0-1,1 0 1,-9 25 0,8-15 32,1 1-1,1 1 0,1 0 1,2 0-1,0 0 1,2 0-1,2 42 1,1-52-34,1-1 1,1 0-1,0 0 1,1 0-1,1 0 1,0 0-1,13 25 1,-13-33-13,0 0 0,1 0 1,0 0-1,1 0 0,0-1 0,0 0 1,1-1-1,0 0 0,0 0 0,0 0 0,1-1 1,0-1-1,14 8 0,-13-9-3,-1 0-1,1-1 1,0 1-1,0-2 1,1 0-1,-1 0 1,0-1-1,1 0 1,-1 0-1,0-1 1,17-2-1,-20 0-24,1 0-1,-1 0 1,0 0-1,0 0 1,0-1-1,0-1 1,-1 1-1,1-1 0,-1 0 1,0 0-1,0-1 1,0 0-1,-1 0 1,0 0-1,0-1 1,0 0-1,5-7 1,-1-1-21,-1-1 1,0 0-1,-1 0 1,10-33-1,-14 39 1,-1 0-1,0 0 0,-1-1 0,1 1 1,-2-1-1,1 1 0,-1-1 0,-1 1 1,0-1-1,-3-13 0,4 23 4,0 0 0,0-1 1,0 1-1,0-1 0,0 1 0,0-1 0,0 1 0,-1 0 0,1-1 1,0 1-1,0 0 0,0-1 0,-1 1 0,1 0 0,0-1 1,0 1-1,-1 0 0,1-1 0,0 1 0,-1 0 0,1 0 0,0-1 1,-1 1-1,1 0 0,0 0 0,-1 0 0,1-1 0,0 1 1,-1 0-1,1 0 0,-1 0 0,1 0 0,-1 0 0,1 0 0,0 0 1,-1 0-1,1 0 0,-1 0 0,1 0 0,0 0 0,-1 0 1,1 0-1,-1 1 0,-1 0-4,0 0 0,1 0 1,-1 0-1,0 0 0,1 1 1,-1-1-1,1 1 0,-2 2 0,-15 20-40,2 0-1,1 2 0,1 0 0,1 0 0,2 1 0,-16 52 0,25-71 74,0 0 0,1 0 0,-1 0 0,2 0 1,-1 0-1,1 0 0,0 1 0,1-1 0,0 0 1,0 0-1,1 0 0,0 0 0,0 0 0,1 0 0,0-1 1,4 9-1,-3-8 26,0-1 0,0 0 0,1 0 0,0 0 0,0 0 0,0 0 0,13 10 0,-15-15-25,0 1 1,0-1-1,0 0 0,1 0 0,-1-1 1,1 1-1,0 0 0,-1-1 0,1 0 1,0 0-1,0 0 0,0-1 0,0 1 1,0-1-1,0 0 0,0 0 0,0 0 1,-1-1-1,7 0 0,1-2 32,0-1 0,-1 0 0,1-1 0,18-11 0,-6 3-9,5-1 27,-1-2 0,-1-1 0,0 0 0,-1-2 0,31-31 0,-24 19-167,-18 18 75,-1 0 1,0 0 0,-1-2-1,14-19 1,-25 31 64,1-1 1,-1 1-1,-1 0 1,1-1-1,0 1 1,-1 0-1,1-5 1,-1-6-98,-1 14 54,-1 0 1,0 0 0,1 0 0,-1 0-1,1-1 1,-1 1 0,1 0 0,-1-1-1,-1 0 1,2 1-113,-11-4-7,-6-4 165,14 6-69,1-1 0,-1 1 0,0 0 0,1 0 0,-1 0 0,0 1 0,-1-1 0,1 1 0,0 0 0,0 0 0,-1 0 0,1 1 0,0-1 0,-1 1 0,1 0 0,0 1 0,-1-1 0,1 1 0,0-1 0,0 1 0,-1 1 0,1-1 0,0 1 0,-6 2 0,2 0-4,1 1-1,-1-1 0,1 1 0,0 1 0,0-1 0,1 1 0,0 0 1,0 1-1,0-1 0,0 1 0,-5 10 0,8-12 13,0 0 0,0 1 0,0-1 0,0 1 0,1 0 0,0 0 0,0 0 0,1 0 0,0 0 0,0 0 0,0 0 0,1 1 0,0-1 0,0 0 0,1 7 0,-1 4 21,2-15 19,5 4-54,-6-5-50,8 14 154,-9-5-110,0 7 78,-1 0 0,-3 22-1,4-34-80,-1 0-1,1 0 0,0 0 0,1 6 1,0 8 145,2-17-79,0-1 0,0 1 0,0 0 1,0-1-1,4 2 0,16-1-25,-9-1 17,4 0-16,0-1 0,0 0 1,0-1-1,0-2 1,0 1-1,26-9 0,9-1 136,-36 9-126,-1-2 0,-1 1 0,1-2 0,-1 0 0,0-1 0,0-1-1,0 0 1,-1-1 0,-1 0 0,0-1 0,0-1 0,-1 0 0,0 0-1,-1-2 1,0 1 0,-1-1 0,0-1 0,8-16 0,-13 17-96,-11 18-8,-12 24 18,-1 25 27,2 0-1,-15 84 0,-1 6 101,-18 25-15,35-124-11,-38 72 0,0-12 462,84-149-282,-2-4-163,38-96 0,61-197-51,-114 307-6,52-118 4,-54 128-7,2 1 1,1 1-1,1 0 1,20-23-1,-31 40-7,1 0 1,0 0-1,1 0 0,-1 1 0,1 0 1,0 0-1,0 0 0,0 0 0,13-4 1,-17 7 9,1 0 0,0 1 0,0-1 1,0 1-1,0-1 0,0 1 0,0 0 1,0 0-1,0 1 0,0-1 0,-1 0 0,1 1 1,0 0-1,0 0 0,0-1 0,0 2 1,-1-1-1,1 0 0,-1 0 0,1 1 1,-1 0-1,1-1 0,-1 1 0,0 0 1,0 0-1,2 3 0,0-2-3,-1 1 1,0 0-1,0 0 1,-1 0-1,1 0 0,-1 0 1,0 1-1,0-1 1,-1 1-1,1-1 0,-1 1 1,0 0-1,1 8 1,-2-7 5,0 0 0,0 1 0,-1-1 1,0 0-1,0 1 0,-1-1 1,1 0-1,-1 0 0,-4 8 0,-1-1 13,0-1 0,-1 1 0,-1-2 0,1 1 0,-2-1 0,0-1 0,0 0 0,-17 14 0,17-16 38,0-1 1,-1 1 0,0-2 0,-22 11-1,30-15-199,-1-1 0,1 0 0,-1 0 0,0-1 0,1 1-1,-1-1 1,1 1 0,-1-1 0,0 0 0,1-1 0,-1 1-1,0 0 1,1-1 0,-1 0 0,1 0 0,-1 0-1,1-1 1,-1 1 0,1-1 0,0 1 0,0-1 0,-3-3-1,1 2-866,1 0 1,0-1-1,0 1 0,1-1 0,-1 0 0,1 0 0,-1-1 0,1 1 0,1-1 0,-1 1 0,1-1 0,0 0 0,0 0 0,0 0 0,-1-6 0,-7-20-5446,3 2 2209</inkml:trace>
</inkml:ink>
</file>

<file path=ppt/ink/ink3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47:09.4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369 116 2400,'10'2'12298,"-18"1"-6581,-3 1-5365,-1 3 163,-139 77 3280,104-55-3187,-47 38 0,87-62-587,1 1 1,1-1 0,-1 1 0,1 0 0,0 1 0,-8 12 0,12-17-15,0 0 1,0 0 0,0 0 0,0 0-1,0 0 1,1 0 0,-1 0-1,1 0 1,-1 0 0,1 0-1,0 0 1,-1 1 0,1-1-1,0 0 1,1 0 0,-1 0 0,0 0-1,1 1 1,-1-1 0,1 0-1,-1 0 1,1 0 0,0 0-1,0 0 1,0 0 0,0-1-1,0 1 1,1 0 0,1 2 0,0-2-3,0 0 1,0 0 0,0 0-1,0 0 1,0-1 0,0 1-1,1-1 1,-1 1 0,0-1-1,8 1 1,-1 0 37,1-1 0,15 0 1,-15-2-29,-1 0 0,0 0 0,1-1 0,-1 0 0,0-1 0,0 0 0,0-1 0,-1 0 0,1-1 0,-1 1 0,0-2 0,0 1 0,-1-2 1,1 1-1,9-11 0,-6 6-30,-1-1 0,-1-1 0,0 0 0,0 0-1,-1-1 1,-1 0 0,0-1 0,-1 0 0,5-17 0,-6 16 2,-3 7-26,1-1 0,-2 0 0,1 0 0,2-17 0,-14 53-195,6-8 342,0 0 1,1 0 0,0 0 0,2 0 0,2 32 0,-1-41-16,1 1-1,0 0 1,0-1-1,1 0 1,0 1-1,0-1 1,1 0-1,0-1 0,1 1 1,0-1-1,0 0 1,9 10-1,-12-16-51,-1 0 0,1-1 0,-1 1 0,1-1 0,0 1 0,0-1 0,0 0 0,0 0 0,0 0 0,0 0 0,0 0 0,0 0 0,1-1 0,-1 1 0,0-1 0,0 1-1,1-1 1,-1 0 0,0 0 0,0 0 0,1 0 0,-1 0 0,0-1 0,0 1 0,1-1 0,-1 1 0,0-1 0,0 0 0,0 0 0,4-2 0,4-3 21,0-1 0,-1 0 0,1-1 0,13-15 0,-21 21-68,16-19 7,-1 0 0,-1-1 0,21-39 1,4-4 9,49-75 79,-84 130-85,1 1-1,-1-1 1,2 1-1,0 0 1,10-9-1,-18 18-4,0 0 0,0 0 0,0 0 0,1-1 0,-1 1 0,0 0 0,0 0 0,0 0 0,1 0 0,-1 0 0,0 0 0,0 0 0,1 0 0,-1 0 0,0-1 0,0 1 0,1 0 0,-1 0 0,0 0 0,0 0 0,1 0 0,-1 0 0,0 1 0,0-1 0,0 0 0,1 0 0,-1 0 0,0 0 0,0 0 0,1 0 0,-1 0 0,0 0 0,0 1 0,0-1 0,1 0 0,-1 0 0,0 0 0,0 0 0,0 1 0,0-1 0,1 0 0,2 10 0,-2 7-4,-4 30 0,1-29-15,-2 25 33,-3-1 0,-1 0 0,-2-1 0,-22 55 0,-21 21 498,52-115-489,0 1 1,-1-1-1,1 0 0,-1 1 1,1-1-1,-1 0 1,0 0-1,0 0 1,0-1-1,0 1 0,-2 1 1,2-2-14,1-1 0,0 1 0,0-1 0,-1 1 0,1-1 0,0 0 1,-1 0-1,1 1 0,0-1 0,-1 0 0,1 0 0,0 0 0,-1-1 0,1 1 0,0 0 0,-1-1 0,1 1 0,0 0 1,-1-1-1,1 1 0,0-1 0,0 0 0,0 1 0,-2-2 0,0-1-32,0 0 0,0 1 0,0-1 1,0 0-1,1-1 0,-1 1 0,1 0 0,0-1 0,0 0 0,-2-4 0,1 1 9,0 0-1,1-1 0,0 1 0,-3-15 1,5 19 38,-1 1-23,1-1 1,0 1-1,0-1 1,-1 1-1,2-1 1,-1 1 0,0-1-1,0 1 1,2-4-1,-2 6-3,0-1 1,0 1-1,1-1 0,-1 1 0,0-1 0,1 1 1,-1-1-1,1 1 0,-1-1 0,1 1 0,-1 0 1,1-1-1,-1 1 0,1 0 0,-1 0 0,1-1 1,-1 1-1,2 0 0,-1-1 8,1 1 0,0 0 0,0 0 1,-1 0-1,1 0 0,0 0 0,-1 0 0,1 0 0,2 1 0,18 5 57,23 10 0,13 4 64,148 35-1184,-172-48-2852,9 3-4743,-21-2 4614</inkml:trace>
</inkml:ink>
</file>

<file path=ppt/ink/ink3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47:10.7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110 36 3808,'-1'-4'444,"-1"-12"1625,4 7 5130,-1 2-1822,-1 9-3416,-4 11 620,-3 10-780,3-11-1133,-8 22-1,1-8-406,1 0 0,2 0-1,-8 34 1,-5 84 131,14-23-152,3-26 90,3-76-275,-2 3 62,2 0 0,0-1 0,2 1 0,0 0 1,5 24-1,-5-42-71,1 1 0,-1-1 1,1 1-1,0-1 0,0 1 1,0-1-1,0 0 1,1 0-1,0 0 0,0 0 1,0-1-1,0 1 0,0-1 1,1 0-1,0 0 0,-1 0 1,1 0-1,0 0 0,1-1 1,-1 0-1,0 0 0,1 0 1,-1 0-1,1-1 0,-1 0 1,1 0-1,0 0 0,5 0 1,17-2 42,0-1 0,0-2 0,0-1 0,0 0 0,-1-2 0,0-1 0,0-2 0,-1 0 0,42-25 0,-53 27-51,-1 0-1,0-1 0,-1-1 1,0 0-1,0 0 0,-1-2 1,-1 1-1,0-1 0,9-15 1,-6 4-29,-1-1 0,-1 0 1,11-34-1,16-78 60,6-53-138,-38 161-139,-1 0 0,-1 0 0,0-53 0,-6 78-1274,-1 8-41,-2 9-1685,-7 25-4104,10-15 4310</inkml:trace>
</inkml:ink>
</file>

<file path=ppt/ink/ink3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47:11.6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203 9 4992,'-37'-8'10453,"56"8"-4864,3 0-3754,1 1 1,21 4-1,-37-4-1638,1 1 0,-1 0 0,0 0 0,0 0 0,0 1 1,0 0-1,0 0 0,-1 1 0,11 7 0,-16-10-177,-1-1 1,0 0-1,1 1 0,-1-1 0,1 1 1,-1-1-1,0 0 0,1 1 0,-1-1 1,0 1-1,0-1 0,0 1 0,1-1 1,-1 1-1,0-1 0,0 1 0,0-1 1,0 1-1,0 0 0,0-1 0,0 1 1,0-1-1,0 1 0,0-1 0,0 1 1,0-1-1,0 1 0,-1 0 0,-7 13 381,5-10-354,-3 2 12,0 1 1,-1-1 0,0 0-1,0-1 1,0 0 0,0 0-1,-17 8 1,5-2 23,4-2-55,-44 29 171,53-34-180,0 1-1,0 0 1,0 0-1,1 1 1,0-1-1,-7 13 1,11-17-23,0 1 0,0 0 0,0 0 0,0 0 0,1 0-1,-1 0 1,1 0 0,-1 0 0,1 0 0,0 0 0,0 0 0,0 0 0,0 0 0,0 0-1,0 0 1,0 0 0,1 0 0,-1 0 0,1 0 0,0 0 0,-1 0 0,1-1 0,2 4 0,1 2-25,2 0 1,-1 0 0,1 0 0,8 7 0,-1 0 11,8 9-17,80 93 180,-97-111-103,-1 1 0,0-1 0,0 0 0,0 1-1,0 0 1,-1 0 0,0-1 0,2 8 0,-4-11-24,0 0 0,1 0 0,-1-1 0,0 1 0,0 0 0,0 0 1,-1 0-1,1-1 0,0 1 0,-1 0 0,1 0 0,-1-1 0,1 1 0,-1 0 0,0-1 0,0 1 0,0-1 0,0 1 0,0-1 1,0 1-1,0-1 0,0 0 0,0 1 0,-1-1 0,1 0 0,-1 0 0,1 0 0,-1 0 0,1 0 0,-1 0 0,1 0 1,-1-1-1,-2 1 0,-5 2 13,0-1 1,0 0-1,1-1 1,-1 0 0,0 0-1,-1-1 1,1 0-1,0-1 1,0 0-1,0 0 1,-9-3 0,1-1-158,1 0 0,0 0 1,0-2-1,1 0 0,-15-9 0,21 10-991,1 0-1,1 0 0,-1-1 0,-9-11 1,14 16 144,1-1 1,-1 1 0,1 0 0,-1-1 0,-4-1-1,6 3 421,-6-3-2099</inkml:trace>
</inkml:ink>
</file>

<file path=ppt/ink/ink3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47:14.0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201 396 5728,'0'-1'245,"0"1"0,-1-1 0,1 0 0,0 0 0,-1 0 0,1 1 0,0-1 1,0 0-1,0 0 0,0 0 0,-1 0 0,1 0 0,0 1 0,1-7 5088,-10 11-1783,5-1-2921,-7 3-63,1 1-1,0 1 1,1 0-1,0 0 0,0 1 1,1 0-1,0 1 1,0-1-1,1 2 0,1-1 1,-8 15-1,-1 6 41,2 1 0,-19 63 0,29-83-524,-9 34 194,12-42-239,-1 1 1,1-1-1,0 0 0,0 1 0,0-1 0,0 1 1,1-1-1,1 5 0,-2-7-20,0-1 0,1 0 0,-1 0 0,1 0 0,-1 0 0,1 0 0,-1 0 0,1 0 0,0 0 0,0-1 0,-1 1 0,1 0 0,0 0 0,0 0 0,0-1 0,0 1 0,0-1 0,0 1 0,2 0 0,-1 0-2,0 0 0,0-1 0,0 0 1,0 1-1,1-1 0,-1 0 0,0 0 0,0 0 1,4-1-1,3-1-16,0-1 1,0 1 0,15-8-1,-22 9-4,31-15-12,34-22 0,-42 23 25,158-110 109,-177 121-118,-5 2-6,1 1 1,-1 0-1,1 0 1,-1 0 0,1 0-1,-1 0 1,1 0-1,0 0 1,-1 1-1,1-1 1,0 1-1,2-1 1,-4 1 4,0 0 1,1 0 0,-1 1 0,0-1-1,0 0 1,1 1 0,-1-1-1,0 1 1,0-1 0,0 0-1,1 1 1,-1-1 0,0 1-1,0-1 1,0 0 0,0 1-1,0-1 1,0 1 0,0-1-1,0 0 1,0 1 0,0-1-1,0 1 1,0-1 0,0 1 0,0-1-1,0 0 1,0 1 0,-1-1-1,1 1 1,0-1 0,0 0-1,-1 1 1,-5 17-13,-4 2-52,5-9 48,0-1 0,-3 12-1,7-19 29,0 0 0,1 0-1,-1 0 1,1 0 0,0 1 0,-1-1-1,1 0 1,1 0 0,-1 0-1,0 1 1,1-1 0,0 3-1,1 0 54,0-1-1,1 1 0,0-1 1,-1 0-1,1 0 0,1 0 0,-1 0 1,1 0-1,0-1 0,0 1 0,5 3 1,-6-6-46,-1 0 1,1 0 0,0-1-1,0 1 1,0-1 0,0 1-1,0-1 1,0 0 0,0 0-1,0 0 1,0-1 0,1 1-1,-1-1 1,0 0 0,0 0-1,1 0 1,-1 0 0,0 0-1,0-1 1,1 0 0,4-1-1,-2 0-16,0 0-1,0-1 1,0 0-1,0 0 0,0 0 1,-1-1-1,0 1 1,1-1-1,-1-1 1,-1 1-1,1-1 0,4-5 1,6-8-65,-9 11 22,0 0-1,0-1 0,-1 1 0,0-1 1,0 0-1,6-15 0,-9 15-37,1 3 14,-1-1 0,0 0 0,-1 1 0,0-1 0,0 0 0,0 0 0,0-6 0,-1-25-350,0 39 410,1-1 1,-1 0-1,1 0 0,0 0 0,-1 1 0,1-1 1,0 0-1,0 0 0,0 0 0,-1 0 0,1 0 1,0 0-1,0-1 0,2 2 0,23 17 79,-12-9 112,-7-5-77,0-1-1,1 0 1,-1 0 0,1 0 0,0-1 0,0-1-1,0 1 1,15 2 0,1-2 132,44 0 0,-49-4-224,-1 0-1,1-1 1,-1-1-1,0-1 1,0-1-1,0 0 1,0-1-1,-1-1 1,19-10-1,-25 10-37,0-1-1,-1 0 1,0-1-1,0 0 0,0-1 1,-1 0-1,-1 0 1,9-13-1,-16 20 17,1 0 0,0 0 0,-1 0 0,0 0 0,0 0 0,0-1 0,0 1 0,0 0 0,-1 0 0,1-1 0,-1 1 0,0 0 0,0-1 0,0 1 0,0 0 0,-1-1 0,-1-3-1,2 4-1,-1 0 0,0 1-1,0-1 1,0 1 0,0 0-1,0-1 1,0 1-1,-1 0 1,1 0 0,-1 0-1,0 0 1,0 0 0,1 0-1,-1 0 1,0 1-1,-1-1 1,1 1 0,0-1-1,0 1 1,-1 0-1,-2-1 1,3 1-2,0 1 0,0-1 0,0 1 0,0 0 0,0 0 1,0 0-1,0 0 0,0 0 0,0 1 0,0-1 0,0 1 0,0-1 0,0 1 0,0 0 0,0 0 0,0 0 0,0 0 0,-2 1 0,-5 3-30,-2 2 43,-1 0 1,2 0 0,-1 1-1,1 1 1,-13 13-1,7-5 29,2 0 0,-19 27 0,26-33-12,0 1-1,0 0 1,1 0 0,1 1-1,0-1 1,-6 25 0,10-33 1,1-1 0,-1 1 0,1 0 0,0 0 1,-1 0-1,2 0 0,-1 0 0,0 0 0,1 0 0,0-1 1,0 1-1,0 0 0,0 0 0,1-1 0,0 1 1,-1-1-1,1 1 0,0-1 0,1 0 0,-1 0 1,0 0-1,1 0 0,0 0 0,0 0 0,0-1 1,0 1-1,0-1 0,4 2 0,6 3 21,0-1 1,0 0-1,0-1 0,1 0 0,0-1 1,0-1-1,0 0 0,0-1 1,19 0-1,-21-1-36,1-2 1,0 1 0,0-2-1,0 0 1,0 0 0,-1-1-1,1 0 1,-1-2 0,0 1-1,21-12 1,-26 12-21,10-6-17,-1 0 0,21-17 0,6-13-18,-2-1-1,39-52 0,10-18-215,116-156-414,-199 257 651,0 1-1,-1-1 1,0 0-1,-1 0 1,0 0-1,-1-1 1,0 0 0,4-21-1,-7 31 25,-1 0 0,0 0 0,0 0 0,0 0-1,0 0 1,0 0 0,0 0 0,0 0 0,0 0 0,0 0 0,0 0-1,-1 0 1,1 0 0,-1-2 0,0 3-9,0-1 0,1 0 1,-1 1-1,0 0 0,0-1 0,0 1 0,0-1 0,1 1 1,-1 0-1,0 0 0,0 0 0,0-1 0,0 1 0,0 0 0,0 0 1,0 0-1,0 0 0,0 0 0,0 1 0,0-1 0,1 0 1,-3 1-1,-11 1 3,0 2 0,0 0 0,1 0 0,-1 1 0,1 1 0,0 0 0,-16 11 1,13-6 32,0 1 1,1 1-1,0 0 1,-23 27-1,16-11 85,1 0-1,1 2 0,2 0 1,1 2-1,-19 50 0,-15 68 218,47-133-259,0 0-1,1 1 1,1-1 0,1 1-1,0-1 1,4 28-1,-3-41-37,1-1 0,-1 1-1,1-1 1,0 1 0,1-1-1,-1 0 1,1 1-1,0-1 1,0 0 0,0 0-1,0 0 1,1 0-1,0-1 1,0 1 0,0-1-1,0 1 1,0-1 0,1 0-1,-1 0 1,1-1-1,0 1 1,0-1 0,0 0-1,0 0 1,0 0-1,1 0 1,6 1 0,9 0-16,0-2 1,0 0 0,0 0-1,0-2 1,0-1 0,0 0-1,36-10 1,-33 5 7,0 0 0,-1-2 0,31-15 0,-39 17-40,-1-1-1,0 0 1,-1 0 0,0-1-1,0-1 1,-1 0 0,-1-1-1,1 0 1,-2 0-1,18-26 1,32-74-174,-19 32 153,40-50-109,11-21-334,-88 145 449,8-20-43,-11 24 76,0 0 0,0 0 0,0 0 0,1 0-1,-1 1 1,0-1 0,-1 0 0,1 0 0,0 0 0,0 0 0,0 0 0,0 0 0,-1 0 0,1 0-1,-1 0 1,1 0 0,0 0 0,-1 1 0,1-1 0,-1 0 0,0 0 0,1 0 0,-1 1 0,-1-2-1,0 1-4,0-1 0,-1 1-1,1-1 1,-1 1-1,0 0 1,1 0 0,-1 0-1,0 1 1,0-1 0,0 1-1,0-1 1,1 1-1,-1 0 1,0 0 0,0 0-1,0 1 1,0-1-1,0 1 1,1-1 0,-1 1-1,0 0 1,1 0-1,-4 1 1,-4 3 4,1-1 0,-1 1 0,1 1 0,-16 11 0,16-8 41,-1 0 0,1 1-1,1 0 1,-1 1 0,2-1-1,-10 18 1,14-23-19,-21 37 253,2 2 0,1 1 0,3 1 0,1 0 0,3 2 0,-10 55 0,19-71-207,1-1 0,2 1 0,1 0 0,1 0 0,2 0 0,1 0 0,2-1 1,1 1-1,17 52 0,-20-76-120,0 0 0,0-1 1,1 1-1,0-1 0,0 0 1,1 0-1,9 10 0,-12-15-129,0 0 1,0 0-1,0 0 0,0-1 0,1 1 0,-1-1 0,1 1 0,-1-1 0,1 0 0,4 1 0,-5-1-171,1-1 1,-1 0-1,0 1 0,1-1 0,-1 0 1,0-1-1,1 1 0,-1 0 1,0-1-1,1 1 0,-1-1 1,0 0-1,0 1 0,4-3 1,36-22-8468,-26 14 4823,20-9-1825</inkml:trace>
</inkml:ink>
</file>

<file path=ppt/ink/ink3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48:07.8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0 531 3136,'7'2'13494,"5"-4"-14082,19-10 986,-2-2 1,1-1-1,-2-1 0,0-2 0,28-23 0,-36 24-266,-1-1-1,-1-2 1,31-41-1,37-73 123,-62 94-116,34-64 768,-57 102-811,0 1 0,0-1 0,0 0 0,0 1 0,0-1 0,-1 0 0,1 0 0,0 1 0,-1-4 0,-12 8-69,9 0-44,0 1-1,0-1 0,0 0 0,0 1 0,1 0 1,-1-1-1,1 1 0,0 0 0,-3 7 0,-1 2-107,-2 2 113,0 1-1,2 0 1,0 1 0,1-1 0,0 1 0,1 0 0,1 1 0,1-1 0,1 0-1,0 1 1,1-1 0,3 20 0,-3-30 80,1 0 1,0-1-1,1 1 0,-1 0 1,5 8-1,-6-14-44,1 0 0,-1 1 0,1-1 0,0 0 0,0 0 0,0 1 1,0-1-1,0 0 0,0 0 0,0 0 0,0 0 0,0 0 0,1 0 0,-1-1 0,0 1 0,1 0 1,-1-1-1,0 1 0,1-1 0,-1 1 0,1-1 0,-1 0 0,1 1 0,-1-1 0,1 0 0,-1 0 1,1 0-1,-1 0 0,1 0 0,1-1 0,0 0 13,0 0 0,0 0 0,-1 0-1,1-1 1,0 1 0,0-1 0,-1 1 0,1-1 0,-1 0-1,0 0 1,1-1 0,-1 1 0,3-5 0,5-4 17,63-68 52,29-28 78,-94 100-167,1 1 0,13-8 0,2-1 69,-23 14-76,-1 1 1,1 0-1,-1-1 1,0 1-1,1 0 0,-1-1 1,1 1-1,-1 0 1,1 0-1,-1-1 1,1 1-1,-1 0 0,1 0 1,-1 0-1,1 0 1,-1 0-1,1 0 1,-1-1-1,1 1 0,-1 0 1,1 1-1,-1-1 1,1 0-1,-1 0 0,1 0 1,-1 0-1,1 0 1,-1 0-1,1 1 1,-1-1-1,1 0 0,-1 0 1,1 1-1,-1-1 1,1 0-1,-1 1 0,0-1 1,1 0-1,-1 1 1,0-1-1,1 1 1,-1-1-1,0 1 0,1-1 1,-1 1-1,0-1 1,0 1-1,0-1 1,1 1-1,-1-1 0,0 1 1,0-1-1,0 1 1,1 5 27,0-1 0,0 1-1,-1-1 1,1 8 0,-4 17 57,0-1-1,-14 51 1,10-51-44,2-8-14,3-16-2,0 1-1,1 0 0,0 0 1,0 0-1,0 0 1,1 0-1,0 11 1,0-16-27,0-1-1,0 0 1,0 0 0,0 1-1,0-1 1,0 0 0,0 0-1,1 1 1,-1-1 0,0 0-1,0 0 1,0 1 0,0-1-1,0 0 1,1 0 0,-1 0-1,0 1 1,0-1 0,0 0-1,1 0 1,-1 0 0,0 0-1,0 0 1,0 1 0,1-1-1,-1 0 1,0 0 0,0 0-1,1 0 1,-1 0 0,0 0-1,0 0 1,1 0 0,-1 0-1,0 0 1,1 0 0,-1 0-1,0 0 1,0 0-1,1 0 1,-1 0 0,0 0-1,0 0 1,1 0 0,-1-1-1,0 1 1,0 0 0,0 0-1,1 0 1,-1 0 0,0-1-1,18-13 224,141-163 66,-99 108-251,-55 62-58,1 1 1,0 0-1,1 0 0,9-6 0,-15 11 10,1 0-1,0 0 0,-1 0 1,1 0-1,0 1 0,0-1 1,-1 0-1,1 1 0,0 0 1,0-1-1,2 1 0,-3 0 3,0 0 0,1 0 0,-1 1 0,0-1 0,0 0 1,0 1-1,0-1 0,0 1 0,0-1 0,0 1 0,0-1 0,0 1 0,0-1 0,-1 1 0,1 0 0,0 0 0,0-1 0,0 1 0,-1 0 0,2 2 0,4 8 0,-1 1 0,0-1 0,-1 1 0,0 1 0,-1-1 0,4 25 0,-5-24-8,21 110-23,-14-92 50,-7-26-423,0 0-1,-1 0 0,0 0 1,0 0-1,1 9 0,-2-14 320,0 0 0,0 0 0,0 0 0,0 0-1,0 0 1,0 1 0,0-1 0,0 0 0,0 0 0,0 0 0,0 0-1,0 0 1,0 1 0,0-1 0,0 0 0,0 0 0,1 0-1,-1 0 1,0 0 0,0 0 0,0 0 0,0 1 0,0-1-87,0 0 87,0 0 0,1 0 0,-1 0 0,0 0-1,0 0 1,0 0 0,0 0 0,0 0 0,0 0 0,1 0-1,-1 0 1,0 0 0,0 0 0,0 0 0,0 0 0,0 0-1,0 0 1,1 0 0,-1 0 0,0 0 0,0 0 0,0 0-1,1 0-235,2 0-1619</inkml:trace>
</inkml:ink>
</file>

<file path=ppt/ink/ink3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48:08.2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 14 8384,'-40'-13'3808,"35"13"-3328,0 0-576,10 0-64,4 0-800,9 8 544,13 0-576,6 4 544</inkml:trace>
</inkml:ink>
</file>

<file path=ppt/ink/ink3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48:20.6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134 48 3904,'5'-5'7530,"-6"7"-7354,0-1-1,1 0 1,-1 1-1,0-1 1,0 0-1,1 1 1,-1-1-1,1 1 0,-1-1 1,1 1-1,0 0 1,0-1-1,-1 1 1,1 1-1,0 2 47,-23 68 915,2-10-658,9-18-208,-59 204 1665,69-245-1484,1-7-75,0-8-64,11-29-154,15-42 1,-20 69-149,4-14-44,2 1 0,1 0-1,30-47 1,-31 57 14,1 0 1,0 1-1,2 1 1,-1 0-1,19-13 1,83-56-116,-111 80 134,0 1 1,1-1-1,-1 1 1,1 0-1,-1 0 1,1 0-1,5-1 1,-9 3 6,0 0 1,0 0-1,0 0 1,0 0 0,0 0-1,1 0 1,-1 0 0,0 0-1,0 0 1,0 0-1,0 1 1,0-1 0,0 0-1,0 1 1,0-1 0,0 1-1,0-1 1,0 1-1,0 0 1,0-1 0,0 1-1,0 0 1,-1 0-1,1 0 1,0-1 0,0 1-1,-1 0 1,1 0 0,-1 0-1,1 0 1,-1 0-1,1 0 1,-1 0 0,0 0-1,1 0 1,-1 0-1,0 2 1,1 3 21,0 0 0,0 0 0,-1 0 0,0 0 0,0 0 0,-1 0 0,-1 6 0,-12 45 109,7-32-55,-43 172 1043,47-174-734,3-23-388,0 0 0,0 0 0,0 0 0,0 0 0,0 0 0,0 0 0,0 0 0,0 0 0,0 0 0,0 0 0,0 0 0,0 0 0,0 1 0,0-1 0,0 0 0,0 0 0,0 0 0,0 0 0,0 0 0,0 0 0,0 0 0,1 0 0,-1 0 0,0 0 0,0 0 0,0 0 0,0 0 0,0 0 0,0 0 0,0 1 0,0-1 0,0 0 0,0 0 0,0 0 1,0 0-1,0 0 0,0 0 0,0 0 0,0 0 0,1 0 0,-1 0 0,0 0 0,0 0 0,0 0 0,0 0 0,0 0 0,0 0 0,0 0 0,0 0 0,0 0 0,0 0 0,0 0 0,0 0 0,0 0 0,1 0 0,-1 0 0,0 0 0,0-1 0,5-8 321,20-47-207,2 1-1,45-68 0,-58 101-183,-6 8-23,2 1 1,13-17-1,-20 26 16,0 1-1,1 0 1,-1 0 0,1 0-1,0 0 1,0 1 0,0-1-1,0 1 1,0 0 0,0 0 0,0 1-1,9-3 1,-12 4 64,0 0 0,-1 0 0,1 0 0,0 0 0,0 0 0,-1 0 0,1 0 0,0 0 0,-1 0 0,1 0 0,0 0 0,0 1 1,-1-1-1,1 0 0,0 1 0,-1-1 0,1 0 0,-1 1 0,1-1 0,0 1 0,-1-1 0,1 0 0,-1 1 0,1 0 0,-1-1 0,1 1 0,-1-1 0,0 1 0,1 0 0,-1-1 0,0 1 0,1-1 0,-1 1 0,0 0 0,0 0 0,1 0 0,0 4 44,-1 0 0,1 0-1,-1 0 1,0 7-1,0-10-3,-15 221 1233,8-146-891,1 22-63,6-98-257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6:05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8 183 6816,'-8'-6'3072,"8"9"-2656,0-6 1440,4 3-1088,-4-9 544,4 9-768,1-5-736,-1 5 64,1-3-1600,3 0 960,2-6-3136,-2 9 2208</inkml:trace>
  <inkml:trace contextRef="#ctx0" brushRef="#br0" timeOffset="1">238 12 6400,'-5'4'2880,"10"-11"-2496,-5 2 1632,0 10 192,18-13-10432</inkml:trace>
</inkml:ink>
</file>

<file path=ppt/ink/ink3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48:22.9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329 13 4576,'-5'-12'12582,"-25"27"-11421,10-2-973,0 1 0,1 1-1,1 0 1,0 1-1,1 1 1,1 1 0,-15 20-1,0 6 26,2 1-1,-26 54 1,52-93-163,0 1-1,0-1 1,0 1 0,1 0-1,0 0 1,1 0 0,0 0-1,-1 7 1,2-12-24,0 0 1,0-1-1,0 1 1,0 0-1,1 0 0,-1-1 1,0 1-1,1 0 1,-1 0-1,1-1 0,0 1 1,-1-1-1,1 1 1,0-1-1,0 1 1,0-1-1,0 1 0,0-1 1,1 0-1,-1 1 1,0-1-1,1 0 0,-1 0 1,0 0-1,1 0 1,-1 0-1,1-1 1,0 1-1,-1 0 0,1-1 1,0 1-1,-1-1 1,1 1-1,0-1 0,0 0 1,-1 0-1,3 0 1,0 0 11,0 0 1,0-1-1,0 1 0,0-1 1,0 0-1,0-1 1,0 1-1,0 0 1,0-1-1,0 0 1,-1 0-1,1 0 1,-1-1-1,5-3 0,1-2 45,0 0-1,0-1 1,12-16-1,-4 0-22,28-53-1,-25 41-55,34-76 143,-40 82-198,5-4-392,-18 35 186,0 5 136,0 6 94,-4 51 330,1-34-177,3 37 0,0-25 74,-1-29-147,1 1 0,-1-1 0,2 1-1,0-1 1,6 20 0,-5-23-47,-2-6-2,-1 0 0,1 0 0,0 0 0,0 1 0,-1-1 0,1 0-1,-1 3 1,1-4-72,-1-1-1,0 0 0,1 1 0,-1-1 0,1 0 1,-1 1-1,1-1 0,-1 0 0,1 1 0,-1-1 1,1 0-1,0 0 0,-1 0 0,1 1 0,-1-1 1,1 0-1,-1 0 0,1 0 0,0 0 0,-1 0 1,1 0-1,-1 0 0,1 0 0,0 0 0,-1-1 1,1 1-1,0 0 0,21-4-2159,-12 1 1605,0-1-1,-1-1 1,1 1 0,14-11 0,2 0 6,40-24 606,96-73 0,-136 93 1235,43-45 0,-68 63-1130,0 1-1,0-1 0,0 0 1,-1 0-1,1 0 1,0 0-1,0 0 0,-1 0 1,1 0-1,-1 0 1,1 0-1,-1 0 1,1 0-1,-1-2 0,0 3-72,0-1 0,0 1 1,-1 0-1,1 0 0,0 0 0,-1-1 0,1 1 0,0 0 0,0 0 0,-1 0 0,1 0 0,0 0 0,-1-1 0,1 1 0,0 0 0,-1 0 0,1 0 0,0 0 0,-1 0 0,1 0 0,0 0 0,-1 0 0,1 0 0,0 1 0,-1-1 1,1 0-1,0 0 0,-1 0 0,1 0 0,-1 1 0,-6 1 75,-1 1-1,-12 7 1,-5 5 21,1 2-1,1 1 0,1 0 0,-36 40 1,43-42-60,1 1 1,0 0-1,-15 26 0,25-36-23,0-1-1,0 1 0,1 1 0,0-1 0,1 0 1,-1 1-1,1 0 0,1-1 0,-1 1 0,2 0 1,-1 0-1,1 12 0,0-17-4,1-1 0,-1 0 1,1 1-1,-1-1 0,1 0 0,0 0 1,0 1-1,-1-1 0,2 0 0,-1 0 0,0 0 1,0 0-1,1 0 0,-1 0 0,1-1 0,0 1 1,-1 0-1,1-1 0,3 3 0,-2-3 20,-1 0-1,1 0 1,0 0-1,-1 0 0,1 0 1,0-1-1,-1 1 1,1-1-1,0 0 1,0 0-1,0 0 0,-1 0 1,1 0-1,0-1 1,0 1-1,-1-1 1,4 0-1,3-3 18,1 0 1,-1 0-1,0 0 1,0-1-1,-1-1 1,0 0-1,0 0 1,0 0-1,9-10 0,6-9-34,28-39 0,-33 40 35,24-39 31,-22 32-522,-20 31 408,0 0-1,0 0 1,0 0-1,0 0 1,0 0-1,0 0 1,0 0-1,0 0 1,0 0-1,0 0 1,1 0 0,-1 0-1,0 0 1,0 1-1,0-1 1,0 0-1,0 0 1,0 0-1,0 0 1,0 0-1,0 0 1,0 0-1,0 0 1,0 0-1,0 0 1,0 0-1,1 0 1,-1 0-1,0 0 1,0 0-1,0 0 1,0 0-1,0 0 1,0 0-1,0 0 1,0-1 0,0 1-1,0 0 1,0 0-1,0 0 1,0 0-1,0 0 1,0 0-1,1 0 1,-1 0-1,0 0 1,0 0-1,-2 13-239,-8 24 162,3-12 94,-2 0 1,-1-1-1,-2 0 1,-22 37-1,-70 86 147,1-1 83,62-72-102,-9 14 682,47-83-696,0-1 0,0 0 0,-1 0-1,1 0 1,-7 5 0,9-9-98,1 1-1,-1-1 0,1 0 1,-1 1-1,1-1 1,-1 0-1,0 1 0,1-1 1,-1 0-1,1 0 1,-1 0-1,0 0 0,1 1 1,-1-1-1,0 0 1,1 0-1,-1 0 0,0 0 1,1-1-1,-2 1 1,1 0-11,0-1 0,0 0 1,1 1-1,-1-1 1,0 0-1,1 1 1,-1-1-1,0 0 0,1 0 1,-1 0-1,1 0 1,0 1-1,-1-1 0,1 0 1,-1 0-1,1 0 1,0 0-1,0-2 1,-2-7-70,0-1 1,1 1 0,0-1 0,1 1 0,1-1 0,0 1-1,0-1 1,0 1 0,2 0 0,-1-1 0,1 1 0,1 0-1,6-13 1,-4 10-6,1 1 0,0 0 0,1 1 1,0 0-1,1 0 0,0 1 0,1 0 0,0 1 0,0 0 0,13-8 0,65-34 12,-2 2 130,-40 15-77,-1-1-1,-2-2 1,-1-2 0,42-53 0,-55 58-2,9-12-74,-37 46 82,-1-1-1,0 1 1,0 0-1,0 0 1,0 0 0,0 0-1,1-1 1,-1 1-1,0 0 1,0 0-1,0 0 1,1 0-1,-1 0 1,0-1-1,0 1 1,0 0 0,1 0-1,-1 0 1,0 0-1,0 0 1,1 0-1,-1 0 1,0 0-1,0 0 1,1 0-1,-1 0 1,0 0 0,0 0-1,0 0 1,1 0-1,-1 0 1,0 0-1,0 0 1,1 1-1,-1-1 1,0 0-1,0 0 1,0 0-1,1 0 1,-1 0 0,0 1-1,0-1 1,1 0-1,4 15 143,-2 18 2,-4-5-61,-1 0 0,-8 43 1,10-61 163,5-13 51,9-16-23,2-9-199,-10 16-111,0 0-1,1 0 0,1 1 0,13-15 1,-10 15-54,-5 3 28,2 0 0,-1 1-1,1 0 1,0 1 0,0 0 0,15-9-1,-22 15 51,-1-1 0,1 1-1,0 0 1,-1 0-1,1 0 1,-1 0 0,1 0-1,0-1 1,-1 1 0,1 0-1,0 0 1,-1 1 0,1-1-1,0 0 1,-1 0-1,1 0 1,0 0 0,-1 0-1,1 1 1,-1-1 0,1 0-1,-1 1 1,1-1 0,0 0-1,-1 1 1,1-1-1,-1 1 1,1-1 0,-1 1-1,0-1 1,1 1 0,-1-1-1,0 1 1,1-1 0,-1 1-1,0-1 1,1 1-1,-1 0 1,0-1 0,0 1-1,0 0 1,2 4-34,-1 0 0,0 1 0,1 9-1,-2-11 18,3 39 64,-3-29-24,1 0-1,0 0 1,1 0-1,6 18 1,-7-28 0,0 0 1,1 0-1,0 0 0,0 0 1,0 0-1,1-1 0,-1 1 1,1-1-1,0 1 1,0-1-1,0 0 0,0 0 1,0-1-1,1 1 0,-1-1 1,1 1-1,0-1 1,6 3-1,-4-3 34,0 0 1,1-1-1,-1 1 1,0-1-1,1 0 1,-1-1-1,1 1 1,-1-1-1,9-1 1,1-1 26,-1-1-1,24-8 1,-29 8-44,-1-1 0,1 0 0,-1-1 0,0 0 0,0-1 0,0 1 0,-1-2 0,0 1 0,0-1 0,-1 0 0,0-1 0,0 0 0,-1 0 0,0-1 0,8-14 0,-4 5-53,-2 0 1,0-1 0,-1 0 0,-1-1-1,-1 1 1,6-39 0,-11 56-20,0 0 0,0 0 1,0 0-1,0 0 0,0 1 0,0-1 1,0 0-1,-1 0 0,1 0 0,-1 1 0,1-1 1,-1 0-1,-2-3 0,3 5 16,0 0 1,0-1-1,-1 1 0,1 0 0,-1-1 1,1 1-1,0 0 0,-1-1 0,1 1 1,-1 0-1,1 0 0,0-1 1,-1 1-1,1 0 0,-1 0 0,1 0 1,-1 0-1,1-1 0,-1 1 0,1 0 1,-1 0-1,0 1-6,0-1 0,0 0 0,-1 0 1,1 1-1,0-1 0,1 1 0,-1-1 0,0 1 0,0-1 1,0 1-1,0-1 0,0 1 0,-1 1 0,-4 5 14,0-1-1,1 1 0,0 0 1,0 1-1,1-1 1,0 1-1,0 0 0,1 0 1,0 0-1,-3 13 0,1-3 84,2 1 0,0 0 0,-1 37 0,5-48-15,-1 1 1,1-1 0,0 0 0,1 0-1,0 1 1,1-1 0,5 12 0,-6-14 14,1 0 0,0-1 0,0 0-1,1 0 1,0 0 0,-1 0 0,2-1 0,-1 1 0,0-1 0,1 0 0,5 4 0,-5-5-50,-3-2-5,-1 0 0,1 0 0,0 0 0,-1 0 0,1 0 0,0 0 0,0-1 0,0 1 0,-1 0 0,1-1 0,0 0 0,0 1 0,0-1 0,3 0 0,-5 0 139,0 1-255,4 6 119,-3-7-78,-1 2 36,0 0 27,0 0 0,-1-1-1,1 1 1,-1 0 0,1-1 0,-1 1-1,0 0 1,0-1 0,0 1 0,0-1-1,-1 2 1,-6-2-3972,7-18-8533</inkml:trace>
</inkml:ink>
</file>

<file path=ppt/ink/ink3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48:23.3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3 8736,'-5'-3'3936,"2"3"-3424,-2 0-128,10 0-320,-5 3-1664,8 6 1280,0 4-3136,2 2 1888</inkml:trace>
</inkml:ink>
</file>

<file path=ppt/ink/ink3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48:25.8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1 870 6048,'1'-1'608,"1"-1"0,-1 1 0,1 0 0,0 0 0,0 0 0,-1 0 0,1 0 1,0 0-1,0 0 0,3 0 0,5-3 580,-3 0-831,0-1-1,0 0 1,0 0 0,-1 0-1,1-1 1,-1 0 0,6-8-1,36-52 354,-30 40-284,47-65 145,130-138-1,-188 221-554,78-82 101,-66 67-47,-1 0-1,18-31 1,-26 38 114,-1 0 0,-1-1 0,10-28 0,-18 45-188,0-1 1,0 1-1,0 0 1,0 0 0,0 0-1,0 0 1,1 0-1,-1 0 1,0-1 0,0 1-1,0 0 1,0 0-1,0 0 1,0 0-1,0 0 1,0-1 0,0 1-1,0 0 1,0 0-1,0 0 1,0 0-1,0 0 1,0-1 0,0 1-1,0 0 1,0 0-1,0 0 1,0 0 0,0-1-1,0 1 1,0 0-1,0 0 1,-1 0-1,1 0 1,0 0 0,0 0-1,0-1 1,0 1-1,0 0 1,0 0 0,0 0-1,0 0 1,-1 0-1,1 0 1,0 0-1,0 0 1,0 0 0,0 0-1,0 0 1,-1-1-1,1 1 1,0 0-1,0 0 1,0 0 0,0 0-1,-1 0 1,1 0-1,0 0 1,0 0 0,0 0-1,0 0 1,0 0-1,-1 1 1,-7 5-237,-58 84 203,48-66 156,2 1 0,0 0 0,1 1 0,2 0 0,0 1 0,2 1 0,1 0 0,2 0-1,0 1 1,2 0 0,1 1 0,-1 32 0,5-48-12,1 0 0,1 1 0,0-1 0,3 14 0,-4-24-54,1-1 1,0 1-1,0 0 1,0-1-1,0 1 1,0-1-1,1 1 1,0-1 0,0 0-1,0 0 1,0 0-1,0 0 1,1 0-1,-1 0 1,1 0-1,0-1 1,-1 0-1,1 1 1,1-1-1,3 2 1,-5-3-18,-1-1-1,1 1 1,0-1-1,0 0 1,0 1 0,-1-1-1,1 0 1,0 0 0,0 0-1,0-1 1,-1 1-1,1 0 1,0-1 0,0 1-1,-1-1 1,3 0 0,25-15 208,-23 11-187,3-1-31,-1-1 1,0 0 0,0 0-1,0-1 1,-1 0 0,12-16-1,31-61 51,-29 47-52,14-12-77,-12 18-392,-25 39 330,0 1 1,0-1 0,0 0 0,0 11-1,-7 55 507,5-45-449,0 4 157,0-9 64,0 29 1,5-49-66,-1 0 0,0 0-1,1 0 1,0 0 0,0-1 0,1 5-1,-2-6-93,0-1 0,0 1 0,1-1 0,-1 0 0,0 1 0,0-1-1,0 1 1,0-1 0,1 0 0,-1 1 0,0-1 0,0 0 0,1 1 0,-1-1-1,0 0 1,1 1 0,-1-1 0,0 0 0,1 1 0,-1-1 0,0 0 0,1 0-1,-1 0 1,1 1 0,-1-1 0,0 0 0,1 0 0,-1 0 0,1 0 0,-1 0 0,1 0-1,-1 0 1,1 0 0,-1 0 0,0 0 0,1 0 0,-1 0 0,1 0 0,-1 0-1,1 0 1,-1 0 0,0-1 0,1 1 0,-1 0 0,1 0 0,-1 0 0,0-1-1,1 1 1,-1-1 0,6-5 58,-2 0 0,1-1-1,-1 0 1,0 0 0,0 0 0,3-10-1,5-8 25,54-86-259,-54 92-85,-12 85-261,-3-32 601,2-24-78,0 0-1,0 0 1,1 1-1,1 14 1,-1-23 0,0 0 0,1-1 0,-1 1 1,1 0-1,-1 0 0,1-1 0,0 1 0,-1-1 1,1 1-1,0 0 0,0-1 0,0 1 0,0-1 0,0 0 1,1 1-1,-1-1 0,0 0 0,1 0 0,-1 0 1,1 0-1,-1 0 0,1 0 0,-1 0 0,1 0 0,0 0 1,-1-1-1,1 1 0,0-1 0,0 0 0,2 1 1,2-1 25,0 0 0,0-1 0,0 0 0,0 0 0,0-1 1,0 1-1,0-1 0,0 0 0,8-5 0,13-4 84,132-45-299,1-1 3,-112 36 159,-52 25-223,1-1 236,0 1 1,-1-1-1,1 1 0,-7 3 0,-93 69-13,98-72 53,4-3-29,-1 0-1,1 0 0,0-1 1,-1 1-1,1 0 1,0 0-1,-1-1 0,1 1 1,-1-1-1,-1 1 1,-2-1 258,9 0-260,1-1 0,-1 0 0,0 0 0,0-1 0,0 1 0,0-1 0,0 0 0,0 0 1,5-3-1,-3 1 33,-3 2-22,1 0 0,0-1 0,-1 0-1,0 1 1,1-1 0,4-7 0,-5 7-11,0-1-1,-1 1 1,0-1 0,0 0-1,0 0 1,0 0 0,2-8-1,-4 12 0,0-1 0,1 0 0,-1 0 0,0 0 0,1 1 0,-1-1 0,1 0 0,-1 0 0,1 1 0,0-1 0,-1 0 0,1 1 0,0-1 0,-1 1 0,1-1 0,0 1 0,0-1 0,0 0 0,5-2 0,-6-1-16,-3 2-60,3 0 106,5-2-117,-4 4 80,-1 0 1,1-1 0,0 1-1,0 0 1,-1 0-1,1 0 1,0 0 0,0 0-1,-1 0 1,1 0-1,0 0 1,0 0-1,1 0 1,6 0-75,-9 1 72,1-1-1,-1 1 1,1-1-1,-1 1 0,1-1 1,-1 1-1,1-1 1,-1 1-1,1 0 0,0-1 1,-1 1-1,1-1 1,0 1-1,-1 0 0,1 0 1,0 0-1,-3 6-56,-9 9-52,0 0 1,-1-1-1,-27 25 1,19-20 112,-17 16 3,19-19-45,1 1 0,-22 27-1,39-44 58,0 0-1,0 0 1,1 1 0,-1-1-1,0 0 1,1 1-1,-1-1 1,1 0 0,-1 1-1,1-1 1,-1 2-1,1-2 4,0-1 0,0 0 0,0 1 0,0-1 0,0 0 0,0 1 0,0-1 0,1 0 0,-1 1 0,0-1 0,0 0 0,0 1 0,0-1 0,1 0 0,-1 0 0,0 1 0,0-1 0,0 0 0,1 0 0,-1 1 0,0-1 0,1 0 0,-1 0 0,0 0 0,0 0 0,1 1 0,-1-1 0,0 0 0,1 0 0,3 0 40,0 1-1,0-1 1,-1 0 0,1 0 0,0-1 0,6-1 0,0 0-34,0-1 0,1 0-1,-2 0 1,1-1 0,0-1 0,-1 0 0,0 0 0,0-1 0,0 0-1,-1 0 1,0-1 0,0 0 0,0-1 0,6-8 0,5-8 54,-2-1 0,0 0 1,19-44-1,-19 35-50,-2-2 0,17-62 0,-14 27-170,43-195-36,-59 260 95,-1 0 1,-1 0 0,1-1-1,-1 1 1,0 0 0,0-1 0,-1 1-1,0 0 1,0 0 0,-2-7 0,3 13 77,0 0 0,0-1 0,0 1 0,0 0 0,0 0 0,-1 0 1,1 0-1,0 0 0,0-1 0,0 1 0,0 0 0,0 0 0,0 0 1,0 0-1,0 0 0,0 0 0,-1 0 0,1 0 0,0-1 0,0 1 0,0 0 1,0 0-1,0 0 0,0 0 0,-1 0 0,1 0 0,0 0 0,0 0 1,0 0-1,0 0 0,0 0 0,-1 0 0,1 0 0,0 0 0,0 0 1,0 0-1,0 0 0,-1 0 0,-3 6-225,-4 15 43,6-16 166,-14 43 205,-15 77 0,30-122-174,-6 29 166,2 1-1,1 0 1,1 55 0,4-36-34,-1-29-38,1-1-1,6 31 0,-2-26 54,-3-13-71,1 0-1,0 0 1,7 18-1,-6-23 16,-4-7-77,1 0-1,0 0 1,0 0 0,0 0-1,0 0 1,0 0 0,2 2 0,-2-3 130,-1 0-152,0 0 1,0 0-1,1-1 1,-1 1-1,0 0 1,1 0-1,-1 0 1,1 0-1,-1-1 1,1 1-1,-1 0 0,1 0 1,0-1-1,-1 1 1,1-1-1,0 1 1,0 0-1,-1-1 1,1 0-1,0 1 1,0-1-1,0 1 1,0-1-1,0 1 1,2 0 11,0 0 0,0 0 0,0-1 0,0 1 0,0-1 0,4 1 0,-2-1 14,-1-1 0,0 1 0,0-1 0,0 0 0,0-1 0,0 1 0,0-1 0,0 1 0,-1-1 0,1 0 0,0-1 0,-1 1 0,6-5 0,4-5 103,-1 0 0,11-14 0,-14 15-95,4-3-18,-1-1 1,-1 0 0,0-1-1,-1 0 1,-1-1 0,13-30 0,-21 44-93,0 0 0,-1 1 1,1-1-1,-1 0 0,1 0 1,-1 1-1,0-1 0,0-4 1,0 7 60,-1-1-1,1 0 1,0 1 0,0-1 0,0 0 0,-1 1 0,1-1-1,0 0 1,-1 1 0,1-1 0,0 1 0,-1-1 0,1 1-1,-1-1 1,1 1 0,-1-1 0,0 1 0,1-1 0,-1 1-1,1-1 1,-1 1 0,0 0 0,1-1 0,-1 1-1,0 0 1,1 0 0,-1 0 0,0-1 0,1 1 0,-1 0-1,0 0 1,0 0 0,1 0 0,-1 0 0,0 0 0,1 0-1,-1 1 1,0-1 0,-1 0 0,-3 2-14,0-1 1,0 1-1,0 1 1,0-1-1,0 0 1,1 1-1,-1 0 1,1 0-1,-1 1 1,1-1-1,0 1 0,-5 7 1,-1 0 79,0 1 0,1 0-1,-10 20 1,9-14 56,1 0-1,0 1 1,2 1 0,-11 38-1,17-52-58,0 1 0,0-1-1,0 1 1,1-1 0,0 1 0,0 0 0,1-1-1,-1 1 1,1-1 0,1 1 0,-1-1-1,1 1 1,1-1 0,-1 0 0,1 0-1,0 0 1,0 0 0,1 0 0,5 7 0,-5-9-20,0 0 0,1-1 0,-1 1 0,1-1 0,0 0 0,0 0 0,0 0 0,0-1 0,0 0 1,1 0-1,-1 0 0,1-1 0,6 2 0,7-1-151,0 1 0,29-2 0,-27-1-766,0-2 0,0 0 0,39-9 0,-43 6-2073,0-1-1,27-12 1,-26 9 315</inkml:trace>
</inkml:ink>
</file>

<file path=ppt/ink/ink3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48:26.2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15 8544,'-5'-3'3872,"42"6"-3360,-11-3 1856,11 0-1408,26-3 735,-2 3-991,16-3-416,-4 3-160,12-5-224,-9 5 64,14-3-1440,-4 3 768</inkml:trace>
</inkml:ink>
</file>

<file path=ppt/ink/ink3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48:28.4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71 9 8064,'-5'-8'2976,"5"13"-2304,5-2 864,-10-3-1152,2 0 64,-7 5-288,2 2-320,-2 1 96,2 4-352,-1 1 256,-1-5-3104,2 4 1792</inkml:trace>
</inkml:ink>
</file>

<file path=ppt/ink/ink3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48:35.3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230 125 2496,'0'-1'120,"-1"0"0,1-1 0,0 1 0,0-1 1,-1 1-1,1-1 0,0 1 0,0-1 0,0 1 0,1-1 0,-1 1 0,0-1 1,0 1-1,1-1 0,-1 1 0,1 0 0,0-1 0,-1 1 0,1-1 0,1-1 1,0 1 284,-1 0 0,0-1 1,1 1-1,-1 0 1,0-1-1,-1 1 1,1-1-1,0 1 1,-1-1-1,1 1 1,-1-1-1,0 0 0,0 1 1,0-1-1,0 0 1,0 1-1,0-1 1,-1 1-1,0-4 1,0 4-230,1 1 0,-1-1 0,1 1 1,-1-1-1,0 1 0,1-1 0,-1 1 1,0-1-1,0 1 0,0 0 0,0-1 0,0 1 1,0 0-1,0 0 0,-1 0 0,1 0 1,0 0-1,-1 0 0,1 0 0,0 0 1,-1 1-1,1-1 0,-1 0 0,0 1 1,1 0-1,-1-1 0,1 1 0,-1 0 0,0 0 1,1-1-1,-1 1 0,-2 1 0,0 0-98,-1 0-1,1 0 0,-1 1 1,1-1-1,0 1 0,0 0 1,0 0-1,0 1 0,0 0 1,-4 3-1,-4 4 111,-17 19 0,19-18-113,1 0-1,1 1 1,0 0 0,0 1 0,-8 19-1,-20 70 155,32-88-154,0 0-1,1 1 1,1 0-1,0-1 1,1 1-1,1 0 1,0 0-1,1 0 1,4 18-1,-3-24 20,0 0 0,1-1 0,0 1 0,0 0 0,1-1 0,0 0 0,0 0-1,1 0 1,0 0 0,1-1 0,-1 0 0,2 0 0,-1 0 0,1-1 0,0 0 0,11 8 0,-13-11-8,0-1 0,0 1 0,1-1 0,-1 0 0,1 0 1,0-1-1,-1 0 0,1 0 0,0 0 0,0 0 0,0-1 1,0 0-1,-1-1 0,1 1 0,11-3 0,4-2 35,0-1 0,37-16 0,-53 19-129,26-9 24,-1-2 0,-1-1 0,0-2 0,-1 0 0,40-34 0,-56 40 24,-1-1 0,0 0 1,0-1-1,-1 0 0,-1 0 1,0-1-1,-1 0 0,9-23 1,-11 23-33,-1 1 1,0-1 0,0 0 0,-2-1 0,0 1 0,2-26 0,-5 34-39,1 1 0,-2-1 0,1 1 0,-1-1 0,1 1 0,-2-1 0,1 1 0,0-1 0,-1 1 0,0 0 0,-1 0 0,1 0 0,-1 0 0,0 0 0,0 0 0,0 1 0,-1 0 0,1-1 0,-1 1 0,0 1 0,-8-7 0,1 4-42,0 0 0,0 0-1,-1 2 1,0-1 0,0 1-1,0 1 1,-1 0 0,-21-2 0,21 4 48,-1 1 0,1 0 0,-1 1 0,1 0 0,0 1 1,-1 1-1,1 0 0,0 1 0,-12 5 0,17-6-328,0 1-1,1 0 1,-1 0-1,1 1 1,1-1 0,-1 2-1,0-1 1,1 1-1,0 0 1,1 0 0,-1 0-1,1 1 1,0 0-1,1 0 1,-5 10-1,0 7-1167</inkml:trace>
</inkml:ink>
</file>

<file path=ppt/ink/ink3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48:37.0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0 807 3648,'8'6'2786,"-7"-5"-2266,-1 0 0,1 0 0,0-1-1,0 1 1,-1 0 0,1-1 0,0 1 0,0-1 0,0 1 0,0-1 0,1 1 0,11-2 300,-8 0-477,1-1 0,-1 0 0,1-1 0,-1 1 0,0-1 0,0 0 0,0 0 0,8-8 0,0-1 46,17-21-1,-29 31-359,165-189 1102,-143 162-1077,205-234 1017,-224 259-1087,22-25 331,-25 27-304,0 1 1,-1 0 0,1-1 0,0 1 0,0 0-1,-1-1 1,1 1 0,0-1 0,-1 1 0,0-1-1,1 1 1,-1-1 0,0 0 0,0 1 0,0-1-1,0 1 1,0-1 0,0-2 0,-1 4-20,1 0 0,0-1 0,-1 1 0,1 0 0,0-1 1,-1 1-1,1 0 0,0-1 0,-1 1 0,1 0 0,-1 0 0,1 0 1,-1-1-1,1 1 0,-1 0 0,1 0 0,-1 0 0,1 0 0,0 0 0,-1 0 1,1 0-1,-1 0 0,1 0 0,-1 0 0,1 0 0,-1 0 0,1 0 1,-1 0-1,1 0 0,-1 1 0,1-1 0,-1 0 0,1 0 0,0 1 1,-1-1-1,1 0 0,-1 0 0,1 1 0,-23 14-149,10-3 162,0 0 1,1 1 0,1 1-1,0 0 1,-14 22 0,-39 84 328,50-90-214,1 0 1,2 1-1,1 1 1,-10 52-1,19-80-57,0 0-1,1 0 1,0 0-1,0 1 1,0-1-1,0 0 1,1 0-1,-1 0 1,1 0-1,2 7 1,-2-10-25,0 1 0,0-1 0,-1 1 0,1-1-1,1 0 1,-1 1 0,0-1 0,0 0 0,0 0 0,1 0 0,-1 0 0,0 0 0,1 0 0,-1 0-1,1 0 1,-1-1 0,1 1 0,0 0 0,-1-1 0,1 1 0,-1-1 0,1 0 0,0 0 0,0 1-1,-1-1 1,1 0 0,0 0 0,2-1 0,8-1 54,0 0 0,0-1 0,-1 0 0,1-1-1,-1 0 1,0-1 0,0-1 0,0 1 0,-1-2 0,0 1 0,16-14 0,0-3-23,0-2 1,37-45 0,39-72-27,-56 75 10,-10 12-18,58-116-1,-93 169-29,5-10-99,7-21 0,-12 31 85,0-1-1,-1 1 1,1-1-1,-1 1 0,1-1 1,-1 1-1,0 0 0,0-1 1,0 1-1,0-1 0,-1 1 1,1-1-1,0 1 1,-1-1-1,0 1 0,-1-3 1,-7 12-173,2 2 160,0 0 0,1 1 0,0-1 0,-5 13-1,-1 2 22,-13 27 78,3 1-1,-19 66 0,17-48 175,15-46-183,-13 42 210,-59 116 0,68-155-153,11-21 77,-1-1 1,1 1-1,-2 0 0,1-1 1,-7 9-1,15-26 336,8-10-484,85-112-102,-89 121 3,11-13-55,-19 24 62,1 1 0,0-1-1,-1 1 1,1-1 0,0 1 0,0 0 0,-1 0 0,1 0 0,0 0-1,0 0 1,4-1 0,-5 2 29,0 0 0,0 0 0,0 0-1,0 0 1,0 1 0,0-1 0,0 0 0,0 1-1,-1-1 1,1 0 0,0 1 0,0-1 0,0 1-1,0-1 1,0 1 0,-1 0 0,1-1 0,0 1-1,-1 0 1,1 0 0,0 0 0,-1-1 0,1 1-1,-1 0 1,1 0 0,-1 0 0,0 0 0,1 0-1,0 2 1,8 29-179,-7-16 219,2 0 0,-1-1-1,2 0 1,0 0 0,1 0-1,1 0 1,15 24 0,-20-36 16,0-1 0,0 1 0,0-1 1,1 0-1,-1 1 0,1-1 1,-1-1-1,1 1 0,0 0 1,0-1-1,0 1 0,0-1 1,0 0-1,0 0 0,0 0 0,0 0 1,1-1-1,-1 1 0,0-1 1,0 0-1,1 0 0,-1 0 1,0 0-1,1-1 0,-1 1 0,0-1 1,6-2-1,5-2 20,0 0 0,0-1 0,0-1-1,19-14 1,-21 14-28,-1-1 0,-1 0 0,1-1-1,17-20 1,-22 22-52,-1 0 1,0 0-1,0-1 0,0 0 1,-1 0-1,-1 0 0,1 0 1,3-13-1,-7 18-14,1 1 0,-1 0 0,1-1-1,-1 1 1,0-1 0,0 1 0,0-1 0,0 1-1,-1 0 1,1-1 0,-1 1 0,1-1 0,-2-2-1,1 4 9,1 0-1,-1 1 1,1-1-1,-1 0 1,0 0-1,1 0 1,-1 0-1,0 1 1,0-1 0,0 0-1,0 1 1,1-1-1,-1 1 1,0-1-1,0 1 1,0-1-1,0 1 1,0 0-1,0-1 1,0 1-1,0 0 1,-1 0-1,1 0 1,0 0-1,0 0 1,0 0-1,0 0 1,0 0-1,0 0 1,0 0-1,0 1 1,-1-1-1,-5 3-55,1 0 1,0 1-1,1-1 0,-1 1 0,0 0 1,1 1-1,-9 8 0,9-8 49,-7 7 24,2 0-1,0 0 1,0 0 0,1 2-1,1-1 1,0 1 0,1 0-1,-10 26 1,16-38 15,0 0 0,1 1 1,-1-1-1,0 1 0,1-1 1,0 1-1,-1 0 0,1-1 1,0 1-1,0-1 0,1 1 1,-1-1-1,1 3 0,0-3 12,-1-1-1,1 0 1,-1 0-1,1 1 1,0-1-1,0 0 1,-1 0-1,1 0 1,0 0-1,0 0 1,0 0-1,0-1 1,0 1-1,0 0 1,1 0-1,-1-1 1,0 1-1,0 0 1,1-1-1,-1 0 1,0 1-1,0-1 1,1 0-1,-1 1 1,0-1-1,3 0 1,4 0 85,-1 0 0,1 0 1,-1-1-1,1 0 0,11-4 0,40-14 39,-43 14-116,27-12-55,47-23 1,-57 23-96,54-19-1,-84 35 116,0 1 0,0-1 0,0 1 0,0-1 0,0 1 0,0 0 0,-1 0 0,1 0 0,0 0 0,0 1 0,0-1 0,0 1 0,0 0 0,0 0 0,-1 0 0,1 0 0,3 2 0,3 3-3,1 0-1,-1 1 1,11 10 0,-12-9 2,0-1 1,18 11 0,-17-14-283,1 0 0,-1 0 0,0-1 0,1 0 0,-1-1 1,21 3-1,-12-4-818,1 0 1,32-4 0,-31 3-3123,-7 0-2078,-9 0 3413</inkml:trace>
</inkml:ink>
</file>

<file path=ppt/ink/ink3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48:37.4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80 8064,'-10'-8'3648,"33"11"-3168,3-3 1984,6 5-1440,31-10 799,5 2-1087,17-6-352,0 1-224,14-12-160,-9 8 32,13-4-1600,-8 9 864</inkml:trace>
</inkml:ink>
</file>

<file path=ppt/ink/ink3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48:38.6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1 329 4736,'1'3'8752,"0"-3"-8613,9 0 2806,15-3-1278,-15 0-1367,-1-1 0,1 0 0,-1 0 0,0-1 0,16-11 0,37-35 172,-56 46-423,0 0-1,-1-1 0,0 1 0,0-1 1,0 0-1,-1-1 0,0 1 0,0-1 1,0 0-1,-1 0 0,0 0 1,0-1-1,-1 1 0,0 0 0,-1-1 1,1 0-1,-1 1 0,-1-1 0,0-11 1,0 13 2,-1 1 0,0-1 1,0 0-1,-1 1 1,1 0-1,-1-1 0,-1 1 1,1 0-1,-1 0 0,0 0 1,-3-5-1,4 8-33,0 0 0,0 0 0,0 0 0,0 0-1,0 0 1,-1 0 0,1 0 0,-1 1 0,1-1 0,-1 1 0,0 0 0,1 0-1,-1 0 1,0 0 0,0 0 0,0 0 0,0 1 0,0-1 0,0 1 0,0 0-1,0 0 1,1 0 0,-6 1 0,2 1-3,0-1 0,1 1-1,-1 1 1,1-1 0,0 0 0,0 1-1,0 0 1,0 1 0,0-1 0,1 1 0,0 0-1,-1 0 1,1 0 0,1 0 0,-1 1 0,1 0-1,-1-1 1,-2 7 0,-3 6 16,1-1 0,1 2 1,0-1-1,-5 24 0,10-34 9,0 1-1,1-1 0,0 0 1,0 0-1,1 1 0,0-1 1,0 0-1,1 1 0,0-1 1,0 0-1,1 1 0,-1-1 1,4 7-1,-2-8 27,-1-1 1,1 0-1,0 0 1,0-1-1,1 1 1,-1-1-1,1 1 0,0-1 1,0 0-1,1-1 1,-1 1-1,1-1 1,0 0-1,0 0 0,0 0 1,10 4-1,-7-5 12,1 1-1,0-1 1,-1 0-1,1-1 1,0 0-1,0 0 1,17-2-1,62-12 449,-71 10-434,12-2-5,0-1 0,0-2 1,0 0-1,29-14 1,-6-5-86,-1-2-1,47-35 1,-96 62-14,0 1 1,0 0-1,0-1 0,0 1 0,0 0 0,0 0 1,0 0-1,1 0 0,-1 1 0,0-1 0,0 1 1,4-1-1,-5 1 6,1 0 0,-1 1 1,1-1-1,-1 1 1,0-1-1,1 1 0,-1-1 1,0 1-1,1 0 0,-1 0 1,0 0-1,0 0 0,0 0 1,0 0-1,0 0 0,0 0 1,0 0-1,0 0 1,0 0-1,0 2 0,5 6 58,-2 0 1,8 17-1,-9-17-21,1 0 1,1-1-1,7 13 1,-5-12 24,1 0 0,0 0 0,0 0 0,1-1 0,1 0 0,-1-1 0,1 0 0,0 0 0,1-1 0,0 0 0,0-1 0,0-1 0,18 6 0,-13-9-688,-13-2-879,-1 1 0,1-1 0,0 0 0,-1 0-1,1 0 1,0 0 0,-1-1 0,5-2-1,-6 3 1308,8-3-2265</inkml:trace>
</inkml:ink>
</file>

<file path=ppt/ink/ink3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48:39.0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618 4 7552,'0'0'188,"-1"-1"1,-1 1 0,1-1-1,0 1 1,0 0 0,0-1-1,0 1 1,0 0 0,0 0 0,0 0-1,0 0 1,0 0 0,-1 0-1,1 0 1,0 0 0,0 0-1,0 1 1,0-1 0,0 0-1,0 1 1,0-1 0,0 1-1,0-1 1,0 1 0,0-1-1,0 1 1,-1 1 0,-7 4 542,1 1 0,-8 8 0,3-3 145,-120 81 2952,69-51-2494,-166 118 1130,205-140-2747,2 1 0,-34 38 0,54-55 71,-4 5-1275,8-4-1654,0-4 2626,0-1-1,1 0 1,-1 0 0,0 0 0,0 0-1,0 0 1,1 0 0,-1 0-1,0 0 1,0 0 0,0-1 0,1 1-1,-1-1 1,2 0 0,10-4-1789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6:05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91 11040,'-14'-11'5024,"18"-6"-4385,1 2 929,0 10-992,0-10-288,3 7-224,0-4-1280,2 4 672</inkml:trace>
</inkml:ink>
</file>

<file path=ppt/ink/ink3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48:40.6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131 347 6976,'-4'49'6830,"-7"5"-3626,-19 59-1873,16-61-366,-12 37-101,-15 61 699,37-124-390,5-24 93,2-6-1103,16-60 422,12-30-551,7 0-133,68-119 1,4 13-398,-93 169 432,-12 20 17,0 1-1,0 0 1,1 1-1,1-1 1,0 1 0,0 0-1,16-15 1,-22 23 42,0 0-1,0 1 1,0-1-1,1 0 1,-1 0-1,0 1 1,0-1 0,0 1-1,0-1 1,1 1-1,-1 0 1,0-1 0,1 1-1,-1 0 1,0 0-1,1 0 1,-1 0-1,0 0 1,0 0 0,1 0-1,-1 0 1,0 1-1,1-1 1,-1 0 0,0 1-1,0-1 1,1 1-1,-1-1 1,0 1-1,0 0 1,0-1 0,0 1-1,0 0 1,0 0-1,0 0 1,0 0 0,0 0-1,1 1 1,1 4 30,1-1 1,-1 1 0,0-1-1,0 1 1,0 0-1,1 8 1,0-4 70,-1-1-1,-1 1 1,0 0 0,0 0-1,-1 0 1,0 0-1,-1 0 1,0 1 0,0-1-1,-1 0 1,-1 0 0,0 0-1,0 0 1,-6 14 0,2-8 24,-2 0 0,0 0 0,-12 17 0,20-32-139,-1-1 0,1 1 0,-1 0 0,0 0 0,1-1 0,-1 1 0,0 0 0,1-1 0,-1 1 0,0 0 1,0-1-1,1 1 0,-1-1 0,0 1 0,0-1 0,0 0 0,0 1 0,0-1 0,0 0 0,0 0 0,0 0 0,1 0 1,-1 1-1,0-1 0,0 0 0,0-1 0,-1 1 0,-2-1-24,1 0 1,0-1-1,0 1 1,0-1-1,0 0 1,0 0-1,0 0 1,0 0-1,1 0 1,-6-6-1,7 7 30,1 1-16,0-1 1,0 1 0,-1-1 0,1 1 0,-1 0 0,1-1 0,0 1 0,-1-1 0,1 1 0,-1 0 0,1 0 0,-1-1 0,1 1 0,0 0 0,-1 0 0,1-1 0,-1 1 0,0 0 0,1 0 0,-1 0 0,1 0 0,-1 0 0,1 0 0,-1 0 0,61-12 150,-26 2 128,61-26-1,-32 10-252,-3 2 145,85-48-1,-134 66-113,-1 0 0,-1-1 0,1 0 0,-1-1-1,-1 0 1,9-9 0,-14 14-31,0 0-1,-1 0 0,1-1 0,-1 1 1,0-1-1,0 1 0,0-1 1,0 0-1,-1 0 0,0 0 0,1 0 1,-1 0-1,-1 0 0,1 0 1,-1 0-1,1 0 0,-1 0 0,0 0 1,-1 0-1,0-6 0,0 7-28,0 0-1,0-1 0,0 1 1,0 0-1,-1 1 0,1-1 1,-3-4-1,2 6 18,1 0 0,0-1 1,0 1-1,-1 0 0,1 0 0,0 0 0,-1 0 0,1 0 1,-1 1-1,0-1 0,1 0 0,-1 1 0,0-1 1,1 1-1,-1-1 0,0 1 0,-1 0 0,-2 0 12,0 0 0,0 0 0,0 1 0,0 0-1,0 0 1,0 0 0,0 0 0,0 1 0,0 0 0,1 0 0,-1 0-1,1 1 1,-8 4 0,2 1 4,0 0 1,0 1-1,1 0 1,-11 13-1,12-13-7,1 0-1,0 1 1,1 0-1,0 1 1,-7 15 0,11-23 20,1 0 0,0 1 0,0-1 0,0 1 1,1-1-1,-1 1 0,1 0 0,0-1 0,-1 1 1,2-1-1,-1 1 0,0 0 0,1-1 0,0 1 0,0-1 1,0 1-1,0-1 0,0 0 0,1 1 0,-1-1 1,1 0-1,3 5 0,-1-4 16,0 0 0,0-1 0,0 1 0,0-1 1,0 0-1,1 0 0,0 0 0,-1-1 0,1 0 0,0 0 0,0 0 0,1 0 1,-1-1-1,7 2 0,3-1 122,-1-1-1,1 0 1,0 0 0,15-3 0,-20 2-54,-1-1-51,1 1 0,-1-1 0,0-1 0,0 0-1,0 0 1,16-7 0,-6 0-7,0-1 1,22-14-1,-34 19-28,-1-1 0,0 1 0,0-1 0,0 0 0,0 0 0,-1 0 0,0-1 0,8-14 1,-2-2-61,11-29 0,-19 41-118,-2 9-68,-1 5-4,0 7 65,-1 29 45,0-14 194,1 0 1,2 1 0,6 39 0,-6-54 18,-1-5-33,0 0-1,1 0 1,-1-1 0,1 1-1,0-1 1,0 1 0,1-1 0,-1 0-1,6 8 1,-7-13-20,0 1 0,0 0-1,0-1 1,1 1 0,-1-1 0,0 1-1,0-1 1,0 0 0,1 1 0,-1-1-1,0 0 1,0 0 0,1 0 0,-1 0-1,0 0 1,3-1 0,20-3 180,-9-2-98,-1 0 0,22-13 0,-8 4 46,-3 2-95,-1-2 1,-1 0 0,34-29 0,-21 11-150,37-42 0,-71 73 90,2-3-76,0 0 1,1 1 0,0-1-1,5-3 1,-13 36-363,-6 14 363,0 7 304,7-36-162,1-9-70,1 0 0,-1 0 0,1 0 0,-1 0 0,1 1 0,0-1 0,1 0-1,-1 0 1,1 0 0,0 0 0,0 0 0,0 0 0,0 0 0,3 5 0,0-4 61,-1 0-1,0-1 1,1 1 0,0-1 0,0 0 0,1 0 0,8 6-1,-11-9-35,1 1-1,-1-1 0,1 0 0,0 0 0,-1 0 0,1 0 0,0 0 0,-1 0 0,1-1 0,0 1 0,0-1 0,-1 0 0,1 0 0,0 0 0,0 0 0,0-1 0,2 0 0,21-4-25,-21 5 0,1-1 1,0 0-1,-1-1 0,1 0 1,10-4-1,-13 5-214,0-1 0,0 1 0,0-1 0,0 0 0,0 0 0,-1 0 1,1 0-1,-1-1 0,3-2 0,-4 4-183,-1 0-1,1 0 1,-1 0 0,0 0 0,1 0 0,-1 0 0,0 0 0,0 0 0,0 0 0,1 0-1,-1 0 1,0-2 0,-6-18-8167,2 12 5869</inkml:trace>
</inkml:ink>
</file>

<file path=ppt/ink/ink3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48:40.9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37 137 5472,'-8'-45'2496,"-7"17"-2176,7 16 1664,8 4-1152,-5-7 1056,5 7-1056,0-4-448,5 7-256,0 2-832,3 3 384,2 3-1280,3 5 896,1 9-2656,-1 6 1888</inkml:trace>
</inkml:ink>
</file>

<file path=ppt/ink/ink3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48:41.3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11 4992,'0'0'47,"0"0"1,0 0-1,0 0 0,0 0 1,1 0-1,-1 0 0,0 0 1,0 0-1,0 0 0,0 0 1,0 0-1,1-1 0,-1 1 1,0 0-1,0 0 0,0 0 1,0 0-1,0 0 1,0 0-1,0-1 0,1 1 1,-1 0-1,0 0 0,0 0 1,0 0-1,0 0 0,0-1 1,0 1-1,0 0 0,0 0 1,0 0-1,0 0 0,0-1 1,0 1-1,0 0 1,0 0-1,0 0 0,0 0 1,0-1-1,0 1 0,0 0 1,0 0-1,0 0 0,0 0 1,0 0-1,-1-1 0,1 1 1,0 0-1,0 0 0,0 0 1,0 0-1,0 0 1,0 0-1,0-1 0,-1 1 1,1 0-1,0 0 0,0 0 1,0 0-1,-1-1-8,2 2 480,-1 0 0,1 0 0,0 1 0,-1-1 0,1 0 0,-1 0 0,1 1 0,-1-1 0,1 0 0,-1 0 0,0 1 0,0-1 0,0 0 0,0 2 0,-2 28 2656,-14 31-829,14-45-1894,2-15-391,0-1 0,0 0 0,0 1 0,0-1-1,-1 0 1,1 1 0,0-1 0,0 0 0,-1 0 0,1 1 0,-1-1 0,1 0 0,-1 0 0,0 1 0,1-1 0,-2 1 0,33-29 1720,0-4-1763,-20 18-21,0 0 1,1 2-1,1-1 1,0 2-1,0-1 1,25-13-1,-37 24 9,0-1-1,0 1 1,0-1-1,0 1 1,0 0-1,0 0 1,0-1-1,0 1 0,0 0 1,0 0-1,0 0 1,0 0-1,0 0 1,0 0-1,0 0 1,0 0-1,-1 0 1,1 1-1,2-1 1,-3 1-1,1-1 1,-1 1 0,0-1 0,1 1 0,-1-1 0,0 1 0,1-1 0,-1 1 0,0-1 0,1 1 0,-1-1 0,0 1-1,0-1 1,0 1 0,0 0 0,1-1 0,-1 1 0,0-1 0,0 1 0,0 0 0,0-1 0,0 1 0,0-1 0,-1 1-1,1-1 1,0 1 0,0 0 0,0-1 0,0 1 0,-1-1 0,1 1 0,-5 12 108,-1-1 0,0 0 0,-1 0 0,-13 18 1,22-29-34,0-1 0,-1 0 0,1 0 0,0 0 0,0 0 0,0 0 0,0-1 0,0 1 0,2-1 0,20-6 45,22-11 0,-31 11-169,1 1-1,-1 1 0,1 0 0,0 1 0,17-2 1,-32 6 47,0-1 1,1 1-1,-1 0 1,1 0 0,-1 0-1,0 0 1,1 0 0,-1 0-1,1 1 1,-1-1-1,0 0 1,1 1 0,-1-1-1,1 1 1,-1-1 0,0 1-1,0 0 1,1-1 0,-1 1-1,0 0 1,0 0-1,0 0 1,0 0 0,0 0-1,0 0 1,0 0 0,0 0-1,-1 0 1,1 1 0,0-1-1,-1 0 1,1 1-1,0-1 1,-1 0 0,0 1-1,1-1 1,-1 2 0,2 5-52,-1-1 155,0 0 1,1 0-1,0 0 0,5 13 1,-6-19-144,0 1 0,0 0 1,0-1-1,0 0 0,0 1 0,0-1 1,0 1-1,1-1 0,-1 0 0,0 0 1,1 0-1,-1 0 0,1 0 0,-1 0 1,1 0-1,0-1 0,-1 1 0,1 0 1,0-1-1,-1 1 0,1-1 0,0 0 1,0 0-1,3 0 0,1 0-583,1-1 0,-1 1 0,0-2 0,0 1 0,0-1 0,0 0 0,0 0 0,9-5-1,4-4-4314,20-14-1,-35 23 4114,18-11-1873</inkml:trace>
</inkml:ink>
</file>

<file path=ppt/ink/ink3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48:42.7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33 466 4736,'2'5'6868,"5"7"-4100,-7-11-2600,1 1 0,0-1 1,0 0-1,0 0 0,0 0 0,0 0 0,0 0 1,0 0-1,0 0 0,0 0 0,0 0 0,0-1 0,1 1 1,-1 0-1,0-1 0,1 1 0,-1-1 0,2 1 0,-1-1-55,0 0 0,0 0 0,0 0 0,0-1 0,0 1 0,0 0 0,0-1 0,0 0 0,-1 1 0,1-1 0,0 0 0,0 0 0,-1 0 0,1 0-1,0 0 1,-1 0 0,1 0 0,-1-1 0,1 1 0,-1-1 0,0 1 0,0-1 0,1 1 0,-1-1 0,0 0 0,1-3 0,-1 1-95,1-1 0,-1 0 0,0 0 1,0 0-1,0 0 0,-1 0 1,0 0-1,0 0 0,-1-8 0,1 12-25,0 1 0,0-1 0,0 0-1,0 1 1,0-1 0,0 0 0,-1 1-1,1-1 1,0 0 0,0 1 0,-1-1-1,1 1 1,0-1 0,0 0 0,-1 1 0,1-1-1,-1 1 1,1-1 0,0 1 0,-1-1-1,1 1 1,-1 0 0,0-1 0,0 1 13,0 0 0,1 0 0,-1 0 0,1 0 0,-1 0 0,0 0 0,1 0 0,-1 0 0,0 0 0,1 1 0,-1-1 0,1 0 1,-1 0-1,1 1 0,-1-1 0,1 1 0,-1-1 0,1 0 0,-2 1 0,-3 5 163,0 0 0,0 0 0,-5 7-1,5-7 41,-4 7 55,1-1 0,0 2 0,0-1 0,2 1 0,0 0 0,0 0 0,-5 25 0,10-37-215,1-1 0,-1 1-1,1 0 1,0 0 0,0-1-1,0 1 1,0 0 0,0 0-1,0-1 1,0 1 0,0 0-1,1 0 1,-1-1 0,1 1 0,-1 0-1,1-1 1,0 1 0,0 0-1,0-1 1,0 1 0,0-1-1,0 0 1,0 1 0,3 2-1,-3-3 22,1 0 0,0 1 0,1-1 0,-1 0 0,0 0-1,0 0 1,0-1 0,0 1 0,1 0 0,-1-1 0,0 0-1,1 1 1,-1-1 0,0 0 0,1 0 0,-1 0 0,1 0-1,2-1 1,8-3 23,0 0 0,-1-1-1,1-1 1,-1 0 0,20-12-1,8-5-258,90-48 224,-72 38-239,-58 33 177,0 0-1,0-1 1,1 1 0,-1 0 0,0 0 0,1-1 0,-1 1-1,0 0 1,1 0 0,-1-1 0,1 1 0,-1 0-1,0 0 1,1 0 0,-1 0 0,1 0 0,-1 0-1,1-1 1,-1 1 0,1 0 0,-1 0 0,0 0-1,1 0 1,-1 1 0,1-1 0,-1 0 0,1 0-1,-1 0 1,0 0 0,1 0 0,-1 1 0,1-1-1,0 0 1,-1 1 5,0 0 0,0 0 0,0 0 0,1 0 0,-1 0 1,0 0-1,0 0 0,0 0 0,0 0 0,-1 0 0,1 0 0,0 0 0,-1 2 0,-13 34 74,4-17-24,-17 24 1,-5 9 389,29-46-258,5-4-32,18-7-32,72-32 72,24-7-420,-114 43 214,0-1 0,0 0 0,-1 1 0,1-1 0,0 1 0,0 0-1,0 0 1,0 0 0,-1-1 0,1 2 0,0-1 0,0 0-1,0 0 1,0 1 0,-1-1 0,1 1 0,0-1 0,0 1-1,-1 0 1,1-1 0,0 1 0,-1 0 0,1 0 0,-1 0 0,1 1-1,-1-1 1,0 0 0,1 1 0,-1-1 0,0 0 0,0 1-1,0-1 1,0 1 0,0 0 0,0-1 0,0 1 0,0 3 0,0-2 36,1 0 0,-1 0 0,1 1 0,-1-2 1,1 1-1,0 0 0,0 0 0,0 0 0,0-1 1,1 0-1,-1 1 0,5 2 0,-5-4 2,1 1 1,-1-1-1,1-1 0,-1 1 0,1 0 0,-1-1 1,1 1-1,-1-1 0,1 0 0,-1 1 0,1-1 1,0-1-1,-1 1 0,1 0 0,0-1 0,-1 1 1,4-2-1,-1 1-1,0-1 0,0-1 1,0 1-1,0-1 0,0 0 0,0 0 1,-1 0-1,0 0 0,1-1 1,4-5-1,-1 0 21,0-1-1,0 0 1,8-15 0,61-130 183,-24 41-191,-18 50-173,-15 31 94,-2-1-1,24-65 0,-41 97 11,0 0-1,-1 0 1,1-1-1,-1 1 1,1 0 0,-1 0-1,0 0 1,0 0-1,0-1 1,0 1-1,0-3 1,0 5 21,-1 0 0,1-1 1,0 1-1,0 0 0,-1-1 0,1 1 0,0 0 0,0-1 1,-1 1-1,1 0 0,0 0 0,-1-1 0,1 1 0,0 0 1,-1 0-1,1 0 0,0-1 0,-1 1 0,1 0 0,0 0 1,-1 0-1,1 0 0,-1 0 0,-17 2-220,11 0 236,0 1 1,0 0-1,0 0 1,1 0 0,-1 1-1,1 0 1,0 1 0,0-1-1,-10 10 1,8-5 13,1 0 0,0 0 1,0 1-1,1-1 0,-9 19 0,3 2 42,1 1-1,2-1 0,-10 55 1,18-83-47,-15 108 334,14-97-265,2 1-1,0 0 1,0 0 0,2-1-1,-1 1 1,5 14-1,-5-25-53,-1-1 0,1 1-1,0-1 1,0 1 0,0-1-1,1 0 1,-1 0 0,0 1-1,1-1 1,-1 0 0,1 0-1,0 0 1,0-1 0,0 1-1,0 0 1,0-1 0,0 1-1,0-1 1,0 0 0,1 0-1,-1 0 1,0 0 0,1 0-1,-1 0 1,1 0 0,-1-1-1,1 1 1,-1-1 0,1 0-1,0 0 1,-1 0 0,1 0-1,-1 0 1,5-1 0,19-5 1,0 0 1,0-2 0,-1-1-1,0 0 1,0-2 0,-1-1-1,27-19 1,-34 21-62,0 0 0,1 2 0,0-1 0,24-6 0,-40 15 17,-1-1 1,0 1 0,0-1-1,0 1 1,1 0 0,-1 0-1,0 0 1,0 0 0,1 0-1,-1 0 1,0 0-1,0 0 1,1 0 0,-1 0-1,0 1 1,0-1 0,1 1-1,-1-1 1,0 1 0,2 0-1,-2 1 4,0-1 0,0 0 1,0 0-1,0 1 0,0-1 0,-1 1 0,1-1 0,0 1 1,-1-1-1,1 1 0,-1-1 0,0 1 0,1-1 0,-1 1 1,0 3-1,0 1 8,0 0 1,0 0 0,0 0-1,-1 0 1,0 0 0,0 0-1,-1 0 1,0 0-1,0-1 1,0 1 0,-1-1-1,0 1 1,0-1 0,0 0-1,0 0 1,-1 0 0,-5 5-1,-6 6 58,-2-1-1,0-1 0,-26 17 1,25-18 17,2-4 273,14-8-198,5-1-31,12-3-59,15-3 2,39-14 0,-1 0-2867,-58 17 348,0 0-1,0-1 1,13-7 0,-22 11 2309,0 0-68,-1 0 0,1-1 1,0 1-1,-1 0 0,1 0 0,-1-1 1,1 1-1,0 0 0,-1-1 0,1 1 1,-1-1-1,1 1 0,-1-1 0,1 1 1,-1-1-1,0 1 0,1-1 0,-1 1 1,0-1-1,1 0 0,-1 1 1,0-1-1,1 1 0,-1-1 0,0 0 1,0 1-1,0-1 0,0 0 0,0 1 1,0-1-1,0-1 0,0-9-2585</inkml:trace>
</inkml:ink>
</file>

<file path=ppt/ink/ink3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48:43.1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37 112 8736,'-28'-43'3936,"19"26"-3424,9 10 2208,9 2-1601,6-3 1441,1 5-1472,29-9 64,5 7-704,18-2-320,4 7-128,4-4-64,-5 4 0,-7 0-1760,-15 8 960</inkml:trace>
</inkml:ink>
</file>

<file path=ppt/ink/ink3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48:52.2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8 864 3328,'-8'1'2885,"19"-4"2326,14-10-2620,-2-1 1,40-30-1,-39 26-1619,-9 6-556,0 0 0,-1-2 0,-1 0 0,0 0 0,16-24 0,47-86 937,-18 26-551,-45 78-674,2 1 1,32-35 0,-38 45-57,0 1 0,1 0 1,0 1-1,0 0 1,0 1-1,1 0 0,17-7 1,-25 12-70,1 0 1,-1 0-1,0 1 0,1-1 1,-1 1-1,7-1 0,-9 1-3,1 0-1,-1 0 0,0 0 1,0 1-1,0-1 0,1 0 0,-1 0 1,0 1-1,0-1 0,0 1 0,0-1 1,0 1-1,1 0 0,-1-1 0,0 1 1,0 0-1,-1 0 0,1 0 1,0-1-1,0 1 0,0 0 0,0 0 1,-1 0-1,2 2 0,0 4 72,1 1 0,-1-1 0,-1 1 1,1-1-1,-1 1 0,-1 0 0,1 0 0,-1 0 0,-1-1 0,1 1 0,-3 11 0,-3 9 180,-17 48 0,4-27-47,-1-1 1,-39 63-1,51-86 84,36-47 176,104-100-432,-68 67-32,87-73 0,-137 117-87,1 1 0,19-10 0,-33 19 68,1 1 1,0-1 0,-1 0-1,1 1 1,0-1-1,-1 1 1,1-1-1,0 1 1,-1 0 0,1 0-1,0 0 1,0 0-1,0 0 1,-1 0-1,3 0 1,-3 1 9,0-1-1,1 1 1,-1 0-1,0-1 1,0 1-1,0 0 1,0-1-1,0 1 1,0 0-1,0 0 1,0 0-1,-1 0 1,1 0-1,0 0 1,0 0-1,-1 0 1,1 0-1,-1 0 1,1 1-1,-1-1 1,1 0-1,-1 0 1,0 2-1,3 14 39,-1 0 1,-1 0-1,-1 0 0,-2 18 0,1-14-63,-5 48 35,-1 13 62,7-76-60,1 0-1,-1 1 0,1-1 1,0 0-1,0 0 1,1 0-1,0 0 0,0 0 1,5 10-1,-6-14 18,0 0 0,1 0 0,-1 0 0,1-1 1,-1 1-1,1 0 0,-1-1 0,1 1 0,0-1 0,0 0 0,0 0 0,0 1 0,0-1 0,0 0 0,0-1 0,0 1 0,0 0 0,1 0 0,-1-1 0,0 0 0,0 1 0,1-1 0,-1 0 0,0 0 0,1 0 0,-1 0 0,0-1 0,0 1 0,1-1 0,1 0 0,8-2 20,-1-1 0,-1 0-1,1-1 1,-1 0-1,1-1 1,15-12 0,-8 4 40,0-1 0,20-24 0,-22 21-44,0 0 1,-2 0-1,0-2 1,-1 0-1,12-28 0,-18 36-31,-2 3-41,-1 0-1,1-1 0,-2 1 1,1-1-1,-1 0 1,-1 0-1,3-19 0,-5 27 18,1 0 0,-1 0 0,-1 1 0,1-1 0,0 0 0,0 1 0,-1-1 0,1 0 0,-1 1 0,1-1 0,-1 0 0,0 1 0,0-1 0,0 1 0,1-1 0,-1 1 0,-1 0 0,1-1 0,0 1 0,0 0 0,0 0 0,-1 0 0,1 0 0,-1 0 0,-2-2 0,2 2 3,-1 1 1,0-1-1,1 0 0,-1 1 0,0-1 1,0 1-1,1 0 0,-1 0 0,0 0 1,0 0-1,1 1 0,-1-1 0,0 1 1,-3 1-1,-1 0 8,0 1 0,1 1 0,-1-1 0,1 1 0,0 0 0,0 1-1,1-1 1,-1 1 0,1 0 0,0 1 0,0-1 0,-8 13 0,3-2-47,0 1 0,1 0 0,-10 30-1,18-44 47,-5 13 5,0-1 0,2 1 0,0-1 0,-3 21 0,7-32 13,0 0 1,0 1-1,0-1 0,0 0 0,1 1 0,0-1 0,0 0 0,0 1 1,2 3-1,-2-5-1,0-1 0,1 1 1,-1-1-1,1 1 0,0-1 0,0 0 1,0 0-1,0 0 0,0 0 1,0 0-1,0 0 0,1 0 1,-1-1-1,6 3 0,3 1 27,0-1 0,1 0 0,-1-1 0,1 0 0,0-1 0,0 0 0,18-1 0,88-5-43,-113 3 8,26-1 25,0-2 1,0-2-1,-1-1 0,0-1 1,0-1-1,-1-2 0,33-17 1,-17 3 100,-1-1 1,-1-3 0,62-55-1,-95 75-133,17-20-1,-26 28-20,1-1 1,-1 1-1,0-1 1,1 0-1,-1 1 1,0-1 0,0 0-1,0 0 1,-1 0-1,1 0 1,0 0-1,-1 0 1,1 0-1,-1 0 1,1 0 0,-1 0-1,0 0 1,0 0-1,0 0 1,-1-2-1,1 3 19,0 1 0,0 0 0,0 0 0,0-1 0,0 1 0,-1 0 0,1-1 0,0 1 0,0 0 0,0 0 0,-1 0 0,1-1 0,0 1 0,0 0 0,-1 0 0,1 0 0,0-1 0,0 1 0,-1 0 0,1 0 0,0 0 0,-1 0 0,1 0 0,0 0 0,-1 0 0,1 0 0,0 0 0,0 0 0,-1 0 0,1 0 0,-1 0 0,-3 0-20,-1 1 0,1 0-1,0 0 1,-1 0-1,1 1 1,0-1-1,0 1 1,0 0 0,0 0-1,0 0 1,0 1-1,-5 4 1,-6 6-87,-22 24 1,-102 139-135,132-167 260,1 0 1,1 1 0,-6 11 0,10-19-6,0 1-1,0-1 1,0 1 0,0 0-1,0-1 1,0 1 0,1-1 0,-1 1-1,1 0 1,0 0 0,0-1-1,0 1 1,0 0 0,1-1-1,-1 1 1,1 0 0,1 4-1,-1-5 11,-1-1 0,1 0 0,0 1 0,0-1 0,0 0 0,0 0 0,0 0 0,0 1 0,0-1 0,1-1 0,-1 1 0,0 0-1,1 0 1,-1 0 0,0-1 0,1 1 0,-1-1 0,1 1 0,1 0 0,0-1 15,-1 0-1,1 0 1,-1 0-1,0 0 1,1-1 0,-1 1-1,0-1 1,1 1 0,-1-1-1,0 0 1,3-1-1,5-3 52,-1-1 0,0 0-1,0-1 1,10-9 0,-15 13-93,56-56-90,-35 34-68,-2 5-55,-23 20 222,0 0 0,0 0 1,0 0-1,0 0 0,0 0 0,0 0 0,0 0 1,0-1-1,1 1 0,-1 0 0,0 0 0,0 0 1,0 0-1,0 0 0,0 0 0,0 0 0,0 0 1,0 0-1,1 0 0,-1 0 0,0 0 0,0 0 1,0 0-1,0 0 0,0 0 0,0 0 0,0 0 1,1 0-1,-1 0 0,0 1 0,0-1 0,0 0 1,0 0-1,0 0 0,0 0 0,0 0 0,0 0 1,0 0-1,0 0 0,1 0 0,-1 0 0,0 0 1,0 1-1,0-1 0,0 0 0,0 0 0,0 0 1,0 0-1,0 0 0,0 0 0,0 0 0,0 0 1,0 1-1,0-1 0,0 0 0,0 0 0,0 0 1,0 0-1,0 0 0,-6 18-111,-66 140-158,-20 54 448,75-173-74,-2 0 0,-31 46-1,34-63-66,0 0 0,-1-2 0,-1 0 0,-37 32 0,30-32 138,-46 28 1,68-46-153,0 0 0,0-1 1,0 1-1,0-1 0,0 0 1,0 0-1,0 0 0,0 0 1,-1 0-1,1-1 0,-4 1 1,6-1-18,0 0 0,1 0 1,-1 0-1,0 0 0,1 0 1,-1-1-1,0 1 0,1 0 1,-1 0-1,0-1 0,1 1 1,-1 0-1,0-1 0,1 1 1,-1 0-1,1-1 0,-1 1 1,1-1-1,-1 1 1,1-1-1,-1 1 0,1-1 1,-1 0-1,0-1-2,0 1 1,1-1 0,-1 1-1,1-1 1,-1 0 0,1 1-1,0-1 1,0 0 0,-1-2-1,2-2-15,-1-1 0,1 1-1,0 0 1,2-7 0,6-15-13,3-1 1,0 2-1,1 0 0,21-31 1,-19 36 7,0 1 0,1 0 0,25-23 0,63-50-258,-102 92 266,23-18-5,1 1-1,1 1 0,0 1 0,33-14 0,123-44 42,-7 4-8,-145 56-41,-2-1 0,0-1 0,44-34-1,-58 38 44,-1 1-1,0-2 0,-1 0 0,22-29 0,-33 35-52,-7 6-51,4 3 66,-1-1 1,1 0-1,-1 1 0,1 0 0,-1-1 0,1 1 1,-1 0-1,-2 1 0,-6 7-54,0 0-1,-10 13 1,-7 6 97,12-14-52,2 0-1,0 1 0,1 1 1,0-1-1,-10 22 1,21-36 27,0 0 1,1 0-1,-1 0 0,1 0 1,-1 1-1,1-1 1,-1 0-1,1 0 1,0 1-1,0-1 0,0 0 1,-1 1-1,1-1 1,1 0-1,-1 1 0,0-1 1,0 0-1,0 1 1,1-1-1,-1 0 0,1 0 1,-1 0-1,1 1 1,-1-1-1,1 0 0,0 0 1,-1 0-1,1 0 1,0 0-1,0 0 1,0 0-1,0 0 0,0 0 1,0 0-1,0-1 1,0 1-1,0 0 0,0-1 1,0 1-1,1-1 1,-1 1-1,0-1 0,0 1 1,1-1-1,-1 0 1,0 0-1,1 0 1,-1 1-1,0-1 0,1-1 1,1 1-1,2-1 36,1 0 0,0 0-1,-1-1 1,1 1 0,-1-1 0,1-1-1,-1 1 1,0-1 0,0 0-1,0 0 1,-1 0 0,1-1 0,-1 0-1,1 0 1,-1 0 0,4-6 0,6-8-67,-1-1 1,19-38 0,-2 5-178,-23 43 11,-4 7 54,-2 17-63,-1-3 112,0 111-364,0-121 476,0 1 1,0 0-1,0-1 0,0 1 1,1 0-1,-1-1 0,1 1 1,0 0-1,-1-1 1,1 1-1,0-1 0,1 0 1,-1 1-1,0-1 0,1 0 1,-1 1-1,1-1 1,0 0-1,-1 0 0,1-1 1,0 1-1,0 0 0,1 0 1,-1-1-1,0 0 0,0 1 1,1-1-1,-1 0 1,1 0-1,-1 0 0,1 0 1,-1-1-1,1 1 0,0-1 1,4 1-1,3-1 31,0-1 0,-1-1-1,1 1 1,0-1 0,0-1-1,-1 0 1,0 0 0,12-7 0,-3 1 12,0-1 0,-2-1 0,17-14 0,3-5 47,-2-2 1,-1-1-1,55-72 0,-40 36-116,52-98-1,-81 134-121,-2-2 1,-1 0 0,20-67-1,-35 87-74,-1 15 200,0 0-1,0 0 0,0 0 1,0-1-1,0 1 0,0 0 1,0 0-1,0 0 0,0 0 1,0 0-1,0 0 0,0 0 0,0 0 1,0 0-1,0-1 0,0 1 1,0 0-1,-1 0 0,1 0 1,0 0-1,0 0 0,0 0 1,0 0-1,0 0 0,0 0 1,0 0-1,0 0 0,0 0 0,-1 0 1,1 0-1,0 0 0,0 0 1,0 0-1,0 0 0,0 0 1,0 0-1,0 0 0,0 0 1,-1 0-1,1 0 0,0 0 0,0 0 1,0 0-1,0 0 0,0 0 1,0 0-1,0 0 0,0 0 1,0 0-1,-1 0 0,1 0 1,0 0-1,0 1 0,0-1 1,-2 2-25,-1 0 0,1 1 0,0-1 0,0 1 1,-3 5-1,-21 36 44,13-25 17,-16 35 1,9-9-1,3 1 0,-15 59 0,26-79-1,0 1 0,2 0 0,1 1 0,2-1 0,2 54 0,0-75-1,0 0 0,0-1-1,1 1 1,0-1-1,0 1 1,0-1-1,0 0 1,6 8-1,-7-11-17,0 0 0,0-1 0,1 1 0,-1-1 1,1 1-1,-1-1 0,1 0 0,-1 1 0,1-1 0,0 0 0,-1 0 0,1 0 0,0 0 0,0-1 0,0 1 1,0 0-1,0-1 0,0 1 0,0-1 0,0 0 0,0 1 0,0-1 0,0 0 0,0 0 0,0-1 0,3 1 0,-1-2 5,1 1 0,-1-1-1,1 0 1,-1 0-1,0 0 1,0-1-1,0 1 1,0-1-1,0 0 1,0 0-1,-1 0 1,4-5-1,5-6 48,18-28-1,-24 33-37,59-88-394,-62 96 71,-3 7 195,-1 10 59,-1 6 32,-6 31 22,3-30 67,1-1 0,-3 40 0,7-61-57,0 0-1,0 0 0,0 0 1,0 0-1,0 0 0,0 0 1,1 0-1,-1 0 0,0 0 0,0 0 1,1-1-1,-1 1 0,0 0 1,1 0-1,-1 0 0,1 0 0,0-1 1,0 2-1,-1-2 0,1 1-1,-1-1 1,1 0 0,0 0-1,-1 1 1,1-1 0,-1 0-1,1 0 1,0 0 0,-1 0-1,1 0 1,0 0 0,-1 0-1,1 0 1,-1 0 0,1 0-1,0 0 1,-1 0 0,1 0-1,0-1 1,4-1 48,0 0 1,-1 0 0,1-1-1,-1 0 1,5-3 0,-6 3-101,168-143 26,-106 87 172,-60 55-170,-2 0-17,1 1 1,1-1-1,-1 1 0,0 0 1,7-3-1,-11 6 9,1-1 0,-1 1-1,0 0 1,1 0 0,-1-1 0,1 1-1,-1 0 1,0 0 0,1 0 0,-1 0-1,1 0 1,-1 0 0,1-1-1,-1 1 1,1 0 0,-1 0 0,1 1-1,-1-1 1,0 0 0,1 0 0,-1 0-1,1 0 1,-1 0 0,1 0 0,-1 0-1,0 1 1,1-1 0,-1 0 0,1 0-1,-1 1 1,0-1 0,1 0 0,-1 1-1,0-1 1,1 0 0,-1 1 0,0-1-1,0 0 1,1 1 0,-1-1 0,0 1-1,0-1 1,0 0 0,1 1 0,-1-1-1,0 1 1,0-1 0,0 1-1,0-1 1,0 1 0,0 4 33,0 0-1,0 0 1,0 0 0,-2 6-1,1-1-58,-9 51-152,6-40 188,1-1-1,-1 27 1,4-45 15,0 0 0,0 1 0,0-1 0,0 0 0,1 1 1,-1-1-1,1 0 0,-1 0 0,1 1 0,0-1 0,0 0 0,0 0 1,0 0-1,0 0 0,1 0 0,-1 0 0,0 0 0,1-1 0,-1 1 0,1 0 1,0-1-1,0 0 0,-1 1 0,1-1 0,0 0 0,0 0 0,0 0 1,4 2-1,-3-2 11,1-1 0,0 1 0,-1-1 0,1 1 1,0-1-1,-1 0 0,1 0 0,0-1 0,0 1 0,-1-1 1,1 0-1,-1 0 0,1 0 0,-1 0 0,1-1 0,-1 1 1,4-3-1,1-1-14,-1-1 1,1 0-1,-1 0 0,0-1 1,-1 0-1,1 0 1,6-11-1,36-61-168,-39 60 174,-3 6-147,-2 4-435,-5 9 554,1 1 1,-1-1 0,1 0 0,-1 1 0,1-1-1,-1 0 1,1 1 0,-1-1 0,1 1-1,-1-1 1,0 1 0,1-1 0,-1 1-1,0-1 1,0 1 0,1-1 0,-1 1 0,0-1-1,0 1 1,1 0 0,7 26-18,-6-20 52,0 0-1,1 0 0,-1 0 0,7 10 1,-9-16-13,1 0 0,0 1 0,0-1 0,0 0 0,0 0 1,0 1-1,0-1 0,1 0 0,-1 0 0,0 0 0,1-1 0,-1 1 1,0 0-1,1 0 0,-1-1 0,1 1 0,-1-1 0,1 1 0,0-1 1,-1 0-1,1 1 0,-1-1 0,1 0 0,-1 0 0,4-1 0,0 0 17,1 0-1,-1-1 1,0 0-1,0 0 1,0 0-1,-1-1 1,1 1-1,-1-1 1,1 0-1,-1-1 1,0 1-1,0-1 1,0 0-1,5-6 1,0-2 32,0 0 0,0-1 1,11-25-1,-17 33-50,1-3-34,0-1-1,0 0 1,-1 0 0,4-15 0,-7 24 19,0-1 1,1 1-1,-1-1 1,0 1 0,0-1-1,0 1 1,0-1-1,0 1 1,0-1 0,0 0-1,0 1 1,0-1-1,0 1 1,0-1-1,-1 1 1,1-1 0,0 1-1,0 0 1,0-1-1,-1 0 1,1 1 1,0 0 1,-1 0-1,1 0 1,0 0-1,-1 0 1,1 0-1,0 0 1,0 0-1,-1 0 1,1 0-1,0 0 0,-1 0 1,1 0-1,0 0 1,-1 0-1,1 0 1,0 1-1,0-1 1,-1 0-1,1 0 1,0 0-1,0 0 1,-1 1-1,1-1 1,-17 18 2,12-10 23,0 1 0,1-1 0,0 1-1,0 0 1,1 0 0,0 0 0,1 0 0,-2 12 0,2-5-24,1 1 0,0-1 0,1 0 0,2 18 0,-1-25-38,1-1 0,-1 0 1,2 1-1,-1-1 1,1 0-1,0 0 0,1 0 1,-1-1-1,2 1 0,-1-1 1,1 0-1,0 0 0,1-1 1,-1 1-1,8 5 0,-6-6-677,0-1-1,0 0 0,1 0 0,-1-1 0,1 0 0,0-1 0,0 1 0,0-1 1,11 2-1,-4-1-2114,-12-3 2098,0 0 1,1 0-1,-1-1 0,0 1 1,0-1-1,6 1 0,-7-2 158,-1 1-1,1 0 1,-1-1-1,0 1 1,1-1-1,-1 1 1,1-1-1,-1 1 1,0-1-1,3-2 1,9-4-3408</inkml:trace>
</inkml:ink>
</file>

<file path=ppt/ink/ink3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48:52.5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34 9312,'-21'-20'4192,"24"15"-3616,-3 2-128,5 3-352,-5-5-1792,5 5 928</inkml:trace>
</inkml:ink>
</file>

<file path=ppt/ink/ink3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48:52.9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14 122 10880,'-13'-17'4928,"71"9"-4289,-3 0 1441,6 5-1280,39-9 736,-1-1-896,39-2-224,-1 6-256,15-2-608,-22 2 224,-4-2-5247,-18 6 2975</inkml:trace>
</inkml:ink>
</file>

<file path=ppt/ink/ink3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48:46.4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48 737 3808,'-3'0'318,"0"-1"68,1 0 1,-1 1 0,0-1 0,0 1 0,0 0 0,0 0 0,0 0-1,0 0 1,0 0 0,0 1 0,-10 2 4934,19-4-2192,-3 1-2825,-1 0 0,0-1 0,1 1 0,-1-1 0,1 0 0,-1 0 0,0 0 0,0 0 0,0 0-1,1 0 1,1-2 0,9-5 353,5-1-310,0-1-1,-1 0 1,0-2-1,-1 0 1,-1-1-1,21-21 1,76-98 539,-33 18-533,-14 17-82,-5 9 103,-60 88-375,0 0 0,0 0 0,0 0 0,0 0 0,0 0 0,0 0 0,0 0 0,0 0 1,0 0-1,0 0 0,0 0 0,0 0 0,0-1 0,0 1 0,0 0 0,0 0 1,0 0-1,0 0 0,0 0 0,0 0 0,0 0 0,1 0 0,-1 0 0,0 0 0,0 0 1,0 0-1,0 0 0,0 0 0,0 0 0,0 0 0,0 0 0,0 0 0,0 0 0,0 0 1,0 0-1,0 0 0,0 0 0,0 0 0,0 0 0,0 0 0,0 0 0,1 0 1,-1 0-1,0 0 0,0 0 0,0 0 0,0 0 0,0 0 0,0 0 0,0 0 0,0 0 1,0 0-1,0 0 0,0 0 0,0 0 0,0 0 0,0 0 0,0 0 0,0 0 0,0 1 1,0-1-1,0 0 0,0 0 0,0 0 0,0 0 0,2 6-75,-2 8-19,-3 53 102,-12 68 0,13-121 1,-4 26 100,-1 0 0,-20 60-1,20-81-75,0 0 0,-1-1-1,-1 0 1,-1 0-1,-1-1 1,0 0-1,-16 18 1,25-33 2,0 0 1,0 1-1,0-1 1,0 0-1,-1 0 1,1 0-1,-1-1 1,1 1 0,-1 0-1,0-1 1,0 0-1,1 0 1,-1 0-1,0 0 1,0 0-1,0 0 1,0-1-1,0 1 1,0-1 0,0 0-1,0 0 1,-6-1-1,4 0-25,1 0 0,-1-1-1,1 0 1,0 0 0,0 0 0,0 0-1,0-1 1,0 0 0,0 1 0,0-1 0,-5-7-1,-2-3 5,1 0-1,-9-16 0,16 25-15,2 3-21,0 0 1,0-1-1,1 1 1,-1-1 0,0 1-1,0 0 1,1-1-1,-1 0 1,1 1-1,-1-1 1,1 1-1,0-1 1,-1 1-1,1-4 1,0 5 6,0-1 0,1 1 1,-1 0-1,0-1 0,0 1 0,0 0 0,0-1 1,1 1-1,-1 0 0,0-1 0,0 1 0,1 0 1,-1 0-1,0-1 0,0 1 0,1 0 1,-1 0-1,0 0 0,1 0 0,-1-1 0,0 1 1,1 0-1,-1 0 0,0 0 0,1 0 1,-1 0-1,1 0 0,-1 0 0,0 0 0,1 0 1,-1 0-1,0 0 0,1 0 0,-1 0 0,0 0 1,1 0-1,-1 0 0,0 0 0,1 1 1,-1-1-1,0 0 0,1 0 0,0 1 0,18 6-57,-19-6 71,21 8-47,0-1 0,0-1 1,0 0-1,30 4 0,-36-8 124,1-1 0,-1-1-1,1-1 1,-1 0 0,1-1 0,-1-1-1,19-3 1,-22 1-13,1 0-1,0-1 1,-1-1 0,23-13-1,41-34 70,-74 53-125,76-61 60,-3-3 1,120-133 0,-163 160-9,-2-1 0,35-60 0,-53 76-178,16-46 0,-22 51 16,-3 10 51,2-11-409,-14 26 52,-32 57 203,10-15 240,-38 66 12,32-51-13,-10 19 14,-60 96 614,88-154-619,10-13 18,0-1 0,1 1 0,0 0 1,1 1-1,-5 15 0,11-29-47,1 1 0,0-1 0,0 0 0,0 0 0,0 0 0,0 0 0,0 1 0,0-1 1,0 0-1,-1 0 0,1 0 0,0 1 0,0-1 0,0 0 0,0 0 0,0 0 0,0 1 0,0-1 0,0 0 0,0 0 0,0 1 1,0-1-1,0 0 0,0 0 0,1 0 0,-1 1 0,0-1 0,0 0 0,0 0 0,0 0 0,0 0 0,0 1 0,0-1 1,0 0-1,1 0 0,-1 0 0,0 0 0,0 0 0,0 1 0,0-1 0,1 0 0,-1 0 0,0 0 0,11-5 237,18-18-78,-27 21-158,54-51-59,-27 25 43,1 1 0,50-35 1,-76 60-24,0-1 1,1 1 0,-1-1 0,1 1 0,0 0 0,-1 1 0,1-1 0,8 0 0,-11 2 10,-1-1 0,1 1-1,0 1 1,0-1 0,0 0 0,-1 0 0,1 1-1,0-1 1,0 1 0,-1-1 0,1 1-1,0 0 1,-1 0 0,1-1 0,0 1 0,-1 0-1,0 1 1,1-1 0,-1 0 0,1 0 0,-1 1-1,0-1 1,0 0 0,0 1 0,1 2 0,3 5-14,-1 1 0,0 0 0,-1 0 0,0 0 1,0 0-1,-1 1 0,-1-1 0,1 19 0,-1-18 67,0 0-1,0 0 0,1 0 1,0 0-1,1 0 0,0 0 1,1 0-1,6 11 0,-10-21-15,1 0 0,0 1-1,0-1 1,-1 0 0,1 0-1,0 0 1,0 0 0,0 0-1,0 0 1,0 0 0,0 0-1,1 0 1,-1 0 0,0-1-1,0 1 1,1 0 0,-1-1 0,0 1-1,1-1 1,-1 1 0,0-1-1,1 0 1,-1 0 0,1 0-1,-1 0 1,1 0 0,-1 0-1,1 0 1,-1 0 0,0 0-1,1 0 1,2-2 0,10-3 6,1 0 0,-1-1 0,0-1 0,25-17 1,48-42 74,-33 23-79,-25 20-95,31-29 0,-75 75-450,-30 36 500,-42 77 1,85-132 50,0 0 1,0 0-1,1 0 0,-1 0 1,1 0-1,0 0 0,0 0 1,0 0-1,0 6 0,1-9-17,0-1 0,0 1 0,0 0 1,0-1-1,0 1 0,0-1 0,1 1 0,-1-1 0,0 1 0,0-1 0,0 1 0,1-1 0,-1 1 0,0-1 0,0 1 1,1-1-1,-1 1 0,0-1 0,1 1 0,-1-1 0,1 0 0,-1 1 0,1-1 0,-1 0 0,1 1 0,-1-1 0,1 0 1,-1 1-1,1-1 0,-1 0 0,1 0 0,-1 0 0,1 0 0,-1 0 0,1 1 0,-1-1 0,1 0 0,0 0 0,-1 0 1,1-1-1,0 1 0,24-6 264,-21 5-223,1-1-20,-1 0 0,1 0-1,0-1 1,-1 0-1,0 1 1,0-1 0,7-7-1,23-27 107,-27 29-121,-2 0-1,1 0 0,-1-1 1,0 0-1,-1 0 0,5-16 1,-7 20-48,0-1 1,-1 1 0,0-1 0,0 0-1,0 1 1,-1-1 0,1 0 0,-1 1 0,-1-1-1,1 0 1,-1 1 0,0-1 0,-2-6-1,2 11 25,1 0-1,0 1 0,0-1 1,-1 0-1,1 1 0,0-1 1,-1 0-1,1 1 0,0-1 1,-1 0-1,1 1 0,-1-1 0,0 1 1,1-1-1,-1 1 0,1-1 1,-1 1-1,0-1 0,1 1 1,-1 0-1,0-1 0,1 1 1,-1 0-1,0-1 0,0 1 1,1 0-1,-2 0 0,1 0-13,-1 0 0,1 1 0,-1-1 0,1 1 0,0-1 0,-1 1-1,1-1 1,0 1 0,0 0 0,0 0 0,-1-1 0,1 1 0,-2 2 0,-1 2-42,0-1 1,0 1-1,0 0 1,0 1 0,-5 10-1,7-13 75,1 1 0,-1 0 0,1 0 0,0-1 0,0 1-1,0 0 1,1 0 0,0 0 0,-1 0 0,1 0 0,1 8 0,0-10-2,0 1 0,-1-1 0,1 1 0,0-1 0,0 0 1,0 0-1,1 1 0,-1-1 0,0 0 0,1 0 0,0 0 0,-1-1 0,1 1 1,0 0-1,0-1 0,0 1 0,0-1 0,0 1 0,0-1 0,5 2 0,1 0 37,0 0-1,1-1 1,-1 0-1,1-1 0,0 0 1,0 0-1,-1-1 1,1 0-1,0 0 0,16-4 1,-12 2-8,0-1 0,0-1 1,0 0-1,0 0 0,0-2 1,17-9-1,-11 2-29,0 0 0,0-2 1,21-22-1,44-54 121,-68 73-81,-3 7-184,-13 11 126,0 0 0,1-1 0,-1 1 0,0 0 0,0 0-1,0 0 1,0 0 0,1 0 0,-1 0 0,0 0 0,0 0 0,0 0 0,1 0 0,-1 0 0,0 0-1,0 0 1,0 0 0,0 0 0,1 0 0,-1 0 0,0 0 0,0 1 0,0-1 0,0 0-1,1 0 1,-1 0 0,0 0 0,0 0 0,0 0 0,0 0 0,0 1 0,1-1 0,-1 0 0,0 0-1,0 0 1,0 0 0,0 1 0,0-1 0,0 0 0,1 3-22,-1 1 0,1-1 1,-1 1-1,0-1 0,0 0 1,-1 6-1,-18 186 332,19-188-226,-1 0 1,1 1-1,0-1 1,1 0-1,0 0 1,3 14-1,-4-21-70,0 0 0,0 0-1,1 0 1,-1 0 0,0 1 0,0-1 0,0 0-1,0 0 1,0 0 0,0 0 0,0 0-1,1 1 1,-1-1 0,0 0 0,0 0 0,0 0-1,0 0 1,1 0 0,-1 0 0,0 0 0,0 0-1,0 0 1,0 0 0,1 0 0,-1 0-1,0 0 1,0 1 0,0-1 0,1-1 0,-1 1-1,0 0 1,0 0 0,0 0 0,0 0-1,1 0 1,-1 0 0,0 0 0,0 0 0,0 0-1,1 0 1,-1 0 0,12-8 178,13-17-11,-12 9-165,-1-1 1,18-30-1,-1-2 12,-18 34-61,4-8-138,22-25-1,-36 47 173,-1 0 1,1 1-1,0-1 0,-1 0 1,1 0-1,0 1 1,-1-1-1,1 0 0,0 1 1,0-1-1,-1 1 1,1-1-1,0 1 1,0-1-1,0 1 0,0 0 1,0-1-1,0 1 1,0 0-1,0 0 0,0 0 1,0 0-1,0 0 1,1 0-1,-1 0-2,0 1-1,-1-1 1,1 1-1,0 0 1,0-1-1,-1 1 1,1 0-1,0 0 1,-1 0-1,1-1 1,-1 1-1,1 0 0,-1 0 1,1 0-1,-1 0 1,0 0-1,1 0 1,-1 2-1,2 7-38,-1 1 0,0-1 0,0 14 0,-1-22 45,0 6 1,1 36 9,0-39 3,-1-1 0,1 1 0,0-1 1,0 0-1,0 1 0,1-1 1,3 6-1,-5-9 5,1 0 0,-1 0 0,1-1-1,-1 1 1,1-1 0,-1 1 0,1 0 0,0-1 0,-1 1 0,1-1 0,0 0 0,-1 1 0,1-1 0,0 1 0,0-1 0,-1 0-1,1 0 1,0 1 0,0-1 0,0 0 0,-1 0 0,1 0 0,0 0 0,0 0 0,0 0 0,-1 0 0,1 0 0,0 0-1,0 0 1,0-1 0,-1 1 0,1 0 0,0 0 0,0-1 0,-1 1 0,2-1 0,3-2 7,-1 0 0,1 0 1,-1 0-1,5-5 0,-4 3-14,10-9 3,26-31 0,2-3-7,-22 28-21,-13 11-3,0 1 0,0 0 0,1 1 0,0 0 0,0 0 1,0 1-1,1 0 0,14-6 0,-20 11 2,1-1 0,0 0 0,0 1 0,0 0 0,-1 0 0,1 1 0,0 0 0,0-1 0,0 2 0,0-1 0,5 1 0,15 2-129,-16-2-615,1 0 0,16 4 1,-23-4 43,0 0 1,0 0-1,-1 1 0,1-1 1,-1 0-1,1 1 1,4 3-1,1 4-1583</inkml:trace>
</inkml:ink>
</file>

<file path=ppt/ink/ink3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48:47.2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4 690 6976,'-3'1'3989,"13"0"-797,20-1-624,-17-2-2117,1-1 1,-1-1-1,0 0 1,0-1-1,-1-1 0,1 1 1,21-15-1,-20 9-150,1 0 1,-1-1-1,-1 0 0,0-1 0,16-21 0,-22 25-199,1-3 103,2 0 0,0 1 1,13-12-1,-26 27-90,0 0 0,1 0 0,0 0 0,0 0 0,0 1 0,0-1 0,-1 10 0,-11 42-48,5-22 55,7-25-50,-1 0-1,1-1 1,1 1-1,-2 13 1,3-21-54,0-1 1,1 1 0,-1 0 0,0 0 0,0 0 0,0 0 0,0 0-1,1-1 1,-1 1 0,0 0 0,1 0 0,-1-1 0,1 1-1,-1 0 1,0 0 0,1-1 0,0 1 0,-1 0 0,1-1 0,-1 1-1,1-1 1,0 1 0,0-1 0,-1 1 0,1-1 0,0 0 0,0 1-1,-1-1 1,2 1 0,0-1 37,-1 0-1,1 1 1,-1-1 0,1 0-1,-1 0 1,1 0 0,-1 0-1,1 0 1,-1 0 0,0-1-1,1 1 1,-1 0 0,1-1-1,-1 1 1,3-2 0,0-1 37,1-1 0,-1 1 0,0-1 0,1 0 0,-2 0 0,1 0 1,4-6-1,20-35 155,-20 30-207,51-90 123,53-83-178,-61 118 30,85-89 0,-118 141-72,-7 7-55,-1 1-1,17-23 1,-65 90 282,24-38-43,0 2 0,2 0 0,-15 31 0,19-29-106,1 1 0,1 0 0,-6 44 1,5 72-155,7-114-1788,9 49 0,2-45-5423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2:57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40 7968,'-2'2'853,"0"0"0,1 11 1025,-11 133 3961,5-54-3387,-1 8-1485,0 11-668,2-27-2753,5-75 962,0-6 1135,1-1 1,0 1 0,-1 0 0,1-1-1,0 1 1,1 4 0,-1-6-83,1 0 0,-1 0-1,1 0 1,-1 0 0,0 0 0,1 0 0,0 0 0,-1 0-1,1 0 1,0 0 0,-1 0 0,2 1 0,6 5-2409</inkml:trace>
  <inkml:trace contextRef="#ctx0" brushRef="#br0" timeOffset="1">423 0 8128,'15'13'2618,"-8"-2"-1583,18 46 2012,-2 1 0,15 65 0,-33-99-2701,-1-1 0,-1 1-1,-1 0 1,-1 0 0,-1 0 0,-2 0 0,-5 33-1,1-25-668,-2 0 1,0 0-1,-3-1 0,-25 53 0,28-68-585,-1-1 1,0-1-1,-1 0 1,-1 0-1,-15 14 1,-15 16-1770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6:06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32 9632,'-3'-3'4384,"11"-2"-3840,-3 2 864,-1 3-897,6-4-415,-2-1-96,-3-3-351,3 8 223,2-3-2848,-2 6 1632</inkml:trace>
</inkml:ink>
</file>

<file path=ppt/ink/ink3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48:47.6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140 157 9376,'-3'-8'4256,"6"8"-3680,2-5 864,3 5-896,10-4 127,9 4-383,5 0-128,-1 4-96,11 1-416,-2 3 224,-1-2-895,3 8 575,-10-6-2752,-1 4 1760,-14-1-3872,-2 1 3008</inkml:trace>
  <inkml:trace contextRef="#ctx0" brushRef="#br0" timeOffset="1">24 16 8320,'-19'-7'3744,"14"2"-3232,5 2-288,10 6-224,-5-3-800,4 8 448,4-4-2816,5 4 1760</inkml:trace>
</inkml:ink>
</file>

<file path=ppt/ink/ink3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48:49.0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17 8128,'-18'-17'4192</inkml:trace>
</inkml:ink>
</file>

<file path=ppt/ink/ink3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48:58.4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9 331 3552,'0'0'82,"0"0"0,0 0 0,-1 0 0,1 0 0,0 0 0,0 0 0,-1-1 0,1 1 1,0 0-1,0 0 0,-1 0 0,1 0 0,0 0 0,0 0 0,-1 0 0,1 0 0,0 0 0,0 0 0,0 1 0,-1-1 0,1 0 0,0 0 1,0 0-1,-1 0 0,1 0 0,0 0 0,0 0 0,0 1 0,0-1 0,-1 0 0,1 0 0,0 0 0,0 0 0,0 1 0,0-1 0,-1 0 1,1 0-1,0 0 0,0 1 0,0-1 0,0 0 0,0 0 0,0 1 0,0-1 0,0 0 0,0 0 0,0 1 0,0-1 0,0 0 0,0 0 0,0 1 1,0 1 1313,1 21 3569,13-30-3943,-11 6-895,0-1 0,-1 1 0,1 0 0,-1-1 0,0 1 0,1-1 0,-1 0 0,3-3 0,17-23 193,-1-1 0,-1 0 1,23-49-1,-42 76-305,22-44 42,-11 22-14,17-27 1,-24 37 319,-4 10 33,-3 10-179,-3 12-124,-8 36 10,-9 66 0,21-112-50,1 0 0,0 0 1,0-1-1,1 1 1,0 0-1,0 0 0,1-1 1,5 14-1,-7-18-38,1 0 0,1-1-1,-1 1 1,0-1 0,1 1 0,-1-1 0,1 0-1,0 0 1,0 1 0,0-1 0,0 0 0,0-1-1,0 1 1,1 0 0,-1-1 0,0 1 0,1-1 0,-1 0-1,1 1 1,0-1 0,-1 0 0,1-1 0,0 1-1,0 0 1,0-1 0,4 0 0,8 0 158,0-1 0,-1 0 0,1-1 0,-1-1 0,0 0 0,0-1 0,0-1 0,19-9 0,40-24-64,-63 32-122,-1-1-1,0 0 0,0-1 0,0 0 0,7-10 1,-2 2 43,-1-1-1,-1-1 1,-1 0 0,15-31 0,-13 20-74,-1-1 58,17-27 0,-24 69-147,5 14 238,-2 1 1,-1-1-1,-2 1 1,5 49 0,-8-60-15,-1 0 0,-1 1 1,0-1-1,-1 1 0,-1-1 1,0 0-1,-9 30 0,10-44-36,0 0 0,0 0 0,0 0 0,0 0 0,0 0 0,-1 0 0,1 0 0,0-1 0,-1 1 0,0 0 0,1-1 0,-1 1 0,0-1 0,0 0 0,1 0 0,-1 1 0,0-1 0,0 0 0,-1-1 0,1 1 0,0 0 0,0-1 0,0 1 0,0-1 0,-1 1 0,1-1 0,0 0 0,0 0 0,-1 0-1,1 0 1,0-1 0,0 1 0,0-1 0,-1 1 0,1-1 0,0 0 0,0 1 0,-4-3 0,-6-6-70,1 1 0,0-1 0,0-1 1,-11-13-1,21 22 11,1 1 1,-1 0 0,1-1 0,0 1 0,-1-1-1,1 1 1,-1-1 0,1 0 0,0 1 0,-1-1-1,1 1 1,0-1 0,0 0 0,-1 1 0,1-1-1,0 0 1,0 1 0,0-1 0,0 1-1,0-1 1,0 0 0,0 1 0,0-1 0,0 0-1,0 0 1,1 0-8,0 0-1,-1 0 1,1 1-1,-1-1 1,1 0-1,0 1 1,-1-1 0,1 1-1,0-1 1,0 1-1,-1-1 1,1 1-1,0 0 1,0-1-1,1 0 1,4 0-42,-1 0-1,1 0 1,-1 0 0,10 0-1,-10 2 42,1-1 0,-1 1 0,0 0 0,9 3 0,9 2-109,-5-2-19,20 6 0,-26-6-374,0-1 1,0 0-1,1-1 1,19 2-1,29 1-6904,-43-2 2282</inkml:trace>
</inkml:ink>
</file>

<file path=ppt/ink/ink3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48:58.7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67 12 9568,'-53'0'3520,"48"0"-2720,-4 0-256,23-5-2336,12 2 1280,19-1-2720,13 11 1792,-3 9-2816</inkml:trace>
</inkml:ink>
</file>

<file path=ppt/ink/ink3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49:20.8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0 887 2304,'5'11'20245,"9"-39"-18864,4-70-288,-12 76-894,0 0 0,2 1 0,0 0 0,1 0-1,2 0 1,18-29 0,-15 33-27,0 0-1,34-29 1,38-24 192,29-25-171,-77 57 13,-2-3 1,53-73-1,-56 67-141,-16 24-1023,27-48 0,-41 62-1201,-2 3-2114</inkml:trace>
</inkml:ink>
</file>

<file path=ppt/ink/ink3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49:22.1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61 451 3072,'-1'1'70,"0"0"0,0-1 0,0 1-1,0 0 1,0 0 0,0-1 0,0 1 0,0 0 0,1 0 0,-1 0 0,0 0 0,1 0-1,-1 0 1,1 0 0,-1 0 0,1 1 0,-1-1 0,1 0 0,0 0 0,-1 0-1,1 0 1,0 1 0,0-1 0,0 0 0,0 0 0,0 0 0,0 1 0,1 0 0,-1-1 42,0 0 0,1-1 1,-1 1-1,0 0 1,0 0-1,0-1 1,0 1-1,0 0 1,0 0-1,0-1 1,0 1-1,0 0 0,0 0 1,0-1-1,0 1 1,0 0-1,0 0 1,-1-1-1,1 1 1,0 0-1,-1-1 0,1 1 1,-1 0-1,1-1 1,0 1-1,-1 0 1,1-1-1,-1 1 1,0-1-1,1 1 1,-1-1-1,-2 2 2695,2 0-2039,0-1 0,0 0 0,0 0 0,0 0 0,0 0 0,0 0 1,0 0-1,0 0 0,0 0 0,0 0 0,-3 1 0,-4 2 840,8-4-1584,0 0 0,0 0 0,0 0 0,0 0 0,0 0 0,-1 0 0,1 0 0,0 0 0,0 0 0,0-1 0,0 1 0,0 0 0,0 0 0,0 0-1,0 0 1,0 0 0,0 0 0,0 0 0,0 0 0,0 0 0,-1 0 0,1-1 0,0 1 0,0 0 0,0 0 0,0 0 0,0 0 0,0 0 0,0 0 0,0 0 0,0-1 0,0 1 0,0 0 0,0 0 0,0 0 0,0 0 0,0 0 0,0 0 0,1 0 0,-1 0 0,0-1 0,0 1 0,0 0 0,0 0 0,0 0 0,0 0 0,0 0 0,0 0 0,0 0 0,0 0-1,0 0 1,0 0 0,1 0 0,-1 0 0,0-1 0,0 1 0,0 0 0,0 0 0,1-1 63,-1 0 0,0-1 1,1 1-1,-1-1 0,0 1 0,0-1 0,0 1 0,0-1 0,0 1 0,0-1 0,-1 1 1,1 0-1,0-1 0,-1 1 0,0-2 0,-2-13 311,3-14 97,1 0 0,2 0 0,1 0 0,10-37 0,3-14 76,-12 50-166,13-38 0,5 6-106,-14 27-294,-9 36-15,0-1 0,1 1 0,-1-1-1,0 1 1,0-1 0,0 1 0,0 0 0,1-1-1,-1 1 1,0-1 0,0 1 0,0-1 0,0 1-1,0-1 1,0 1 0,0-1 0,0 1 0,-1-1 0,1 1-1,0-1 1,0 0 0,0 1-11,-6 15 13,-2 1 64,-5 13-116,10-22 45,0-1-1,1 0 0,-5 13 0,-14 59-1,-2 8 103,14-56 6,7-24-71,0 0 0,0 1 1,1-1-1,0 0 0,-1 9 0,2-15-22,0 1-1,0 0 1,0-1-1,0 1 1,0 0-1,0-1 1,0 1-1,0-1 1,0 1-1,0 0 1,1-1-1,-1 1 1,0-1-1,0 1 1,1 0-1,-1-1 1,0 1-1,1-1 1,-1 1-1,0-1 1,1 1-1,0 0 7,1-1 0,-1 0 0,0 0-1,0 0 1,0 0 0,0 0-1,0 0 1,0 0 0,0 0 0,0 0-1,1 0 1,-1 0 0,0-1-1,0 1 1,1-1 0,12-5-13,-1 0 1,0-1-1,0 0 1,19-15-1,-21 14 53,-2-1 0,1 0 0,-1-1 0,10-13-1,-9 11 122,-8 9-174,-1 1 0,0 0 1,0-1-1,0 1 0,0-1 0,0 1 1,-1-1-1,1 1 0,-1-1 0,1 0 1,-1 1-1,0-1 0,0 0 0,0 1 1,0-1-1,-1 0 0,1 1 0,-1-1 1,0 1-1,0-1 0,1 1 0,-4-5 1,0-3-227,-1 0 1,0 1 0,-1-1 0,-7-8 0,10 14-250,0 1 1,-1 0-1,1 0 1,0 0 0,-1 0-1,-5-3 1,-12-4-6744,36 4-2000,11 3 4149</inkml:trace>
</inkml:ink>
</file>

<file path=ppt/ink/ink3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49:24.6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169 14 3712,'-13'-13'15806,"12"13"-15746,0 0 0,0 0 0,0 0 0,1 0 0,-1 0-1,0 0 1,0 0 0,1 1 0,-1-1 0,0 0 0,0 1-1,1-1 1,-1 0 0,0 1 0,1-1 0,-1 1 0,0-1 0,0 1-1,-22 15 1015,17-13-961,1 1 0,-1-1 0,1 1 1,-1 1-1,1-1 0,1 1 0,-1 0 0,1 0 1,-1 0-1,1 1 0,-3 6 0,-6 14 174,-12 36 0,21-50-165,1 0 0,0 1 1,0 0-1,1-1 0,0 19 0,2-18-12,0 0 0,1 0 1,0 0-1,1-1 0,4 18 0,-5-29-69,-1 0 0,0 0 0,1 1 0,-1-1 0,0 0-1,1 0 1,0 0 0,-1 0 0,1 1 0,0-1 0,-1 0 0,1 0-1,0 0 1,0 0 0,0-1 0,0 1 0,0 0 0,0 0 0,0 0-1,0-1 1,0 1 0,0-1 0,1 1 0,-1-1 0,0 1 0,0-1 0,1 0-1,-1 1 1,0-1 0,0 0 0,1 0 0,-1 0 0,0 0 0,1 0-1,-1 0 1,0 0 0,0-1 0,1 1 0,-1 0 0,2-2 0,4 0 97,-1-1 1,0-1-1,-1 1 1,1-1-1,-1 0 1,9-7-1,10-13 54,38-50-1,3-3-184,-60 72-39,1-1 1,-2 1 0,1-1-1,-1 0 1,0 0 0,0-1-1,0 1 1,-1-1 0,0 0-1,0 0 1,-1 0 0,0 0-1,0 0 1,-1-1 0,1-11-1,-2 18-53,2 2-651,9 8 676,2-1 0,-1 0 0,24 9 0,-24-11 87,6 3 51,-7-3 22,0-1 0,16 5 0,-22-9-55,-1 0 0,0 0 0,0 0 0,0-1 0,1 0 1,-1 0-1,0 0 0,1 0 0,-1-1 0,7-1 0,-6 1 0,0 0-1,0 0 0,0-1 1,0 0-1,0 0 0,-1 0 1,1-1-1,-1 1 0,1-1 1,-1 0-1,0 0 0,7-7 0,-10 8-50,0 0-1,-1 0 0,1 0 0,0 0 0,-1 0 1,1 0-1,-1 0 0,0 0 0,1 0 0,-1 0 0,0 0 1,0-1-1,0 1 0,-1 0 0,1 0 0,0 0 0,-1 0 1,0 0-1,1 0 0,-1 0 0,0 0 0,0 0 0,0 0 1,-1-1-1,1 2-44,0 0-1,0 1 1,0-1 0,0 1 0,0-1 0,0 1 0,0-1 0,0 1-1,0 0 1,0-1 0,0 1 0,0 0 0,0 0 0,0 0-1,0 0 1,0 0 0,0 0 0,0 0 0,0 0 0,0 0-1,0 0 1,-2 1 0,0 0-11,-1 0-1,1 0 1,-1 0-1,1 0 0,-6 3 1,5-1 54,0 0 0,0 0-1,0 0 1,0 0 0,1 1 0,-1-1 0,1 1 0,0 0-1,0 0 1,0 0 0,1 1 0,0-1 0,-4 9 0,4-7 6,1 0 1,-1 0-1,1 0 0,1 0 1,-1 0-1,1 0 1,0 1-1,0-1 0,1 0 1,0 0-1,1 6 1,2 3 111,0 0 0,8 18 0,-9-28-36,-1 0 0,1 0 0,-1 0 0,1 0 1,1-1-1,-1 0 0,1 1 0,0-1 0,7 6 0,-9-9-45,0 0-1,0 0 0,0 0 0,0 0 0,1 0 0,-1-1 1,0 1-1,0-1 0,1 1 0,-1-1 0,0 0 0,1 0 0,-1 0 1,0 0-1,1-1 0,-1 1 0,0 0 0,1-1 0,-1 0 0,0 0 1,0 1-1,0-1 0,0 0 0,0-1 0,3-1 0,6-4 29,0 0 0,-1-1 0,12-12 0,-20 18-30,18-16 45,-1-1 0,0 0 0,-1-1 0,-2-1 0,21-34 0,-36 52-97,0 1 1,0-1-1,0 0 1,-1 0-1,1 0 0,-1 0 1,0 1-1,0-1 0,0-5 1,0 2-141,0 5 80,4 2-154,0 0 202,0 1 0,-1 0 1,1 0-1,0 0 0,-1 0 0,0 0 1,4 4-1,-2-1 1,0 0 1,0 0-1,-1 0 1,1 0-1,-1 1 1,-1 0-1,5 7 0,18 48 121,-9-19-45,-9-20-6,-6-14-12,1 0-1,0 0 1,1 0-1,6 10 1,-9-16-5,-1-1-1,1 0 1,0 0 0,0 0 0,0 0-1,0 0 1,0 0 0,1 0-1,-1 0 1,0 0 0,0 0 0,0 0-1,1-1 1,-1 1 0,0-1 0,1 1-1,-1-1 1,1 1 0,-1-1-1,1 0 1,-1 0 0,0 0 0,1 0-1,-1 0 1,1 0 0,-1 0 0,1 0-1,-1 0 1,1-1 0,-1 1-1,2-1 1,6-3 47,-1 0 1,1 0-1,-1-1 0,0 0 0,0-1 1,13-11-1,38-47 348,-28 29-351,44-44-477,-75 91 32,-16 230 837,18-233 133,4-13-295,6-18 2,-10 18-194,23-48 196,-9 18-269,23-36 0,-29 53-76,-8 13 16,0 1 0,-1-1 0,1 1 0,0 0 0,1 0 0,-1 0 0,0 0 0,1 0 0,0 1 0,-1-1-1,5-2 1,-6 4 27,-1 1-1,1 0 0,-1 0 0,0 0 0,1-1 0,-1 1 1,1 0-1,-1 0 0,0 0 0,1 0 0,-1 0 0,1 0 1,-1 0-1,1 0 0,-1 0 0,0 0 0,1 0 0,-1 0 1,1 0-1,-1 1 0,1-1 0,-1 0 0,0 0 0,1 0 1,-1 0-1,1 1 0,-1-1 0,0 0 0,1 0 0,-1 1 1,0-1-1,0 0 0,1 1 0,-1-1 0,0 0 0,1 1 0,-1-1 1,0 1-1,0-1 0,0 0 0,0 1 0,1-1 0,-1 1 1,2 23-123,-3 42 107,-3-1 0,-4 1 1,-16 69-1,19-113 69,-1 0-1,-1 0 1,-17 35 0,19-49-23,1 0 1,-1-1 0,0 1-1,0-1 1,-1 0 0,0 0 0,0 0-1,-1-1 1,0 0 0,0-1-1,0 1 1,-11 4 0,3-2 21,-1-2 0,0 0-1,0 0 1,0-2 0,-23 4 0,28-6 5,1-1 1,-1 0-1,0-1 1,0 0-1,0-1 0,0 0 1,1-1-1,-1 0 1,-15-5-1,23 6-10,-1-1 0,0 0-1,1 0 1,0 0 0,-1 0 0,-2-3-1,5 5-36,1-1 0,-1 1 0,1 0 0,-1-1-1,1 1 1,-1-1 0,1 1 0,0-1 0,-1 1-1,1-1 1,0 1 0,-1-1 0,1 1 0,0-1 0,0 0-1,-1 1 1,1-1 0,0 1 0,0-1 0,0 0-1,0 1 1,0-1 0,0 1 0,0-1 0,0 0 0,0 1-1,0-1 1,0 1 0,0-1 0,0 0 0,1 1-1,-1-1 1,0 1 0,0-1 0,1 1 0,-1-1 0,0 0-1,1 1 1,-1 0 0,1-1 0,-1 1 0,0-1-1,1 1 1,-1-1 0,1 1 0,0-1 0,10-5-17,1 0 0,-1 1 1,1 0-1,0 0 0,0 2 0,22-5 1,-4 0-9,141-32 14,-95 27-3472,-56 11-1051,-14 1 1944,1 0-1,-1 0 1,0 0-1,12-4 0,-14 3 1878,-1 1 0,0-1-1,1 0 1,-1-1-1,0 1 1,5-5 0,19-24-2677</inkml:trace>
</inkml:ink>
</file>

<file path=ppt/ink/ink3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49:27.1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3 518 7232,'0'0'96,"-1"0"0,1 1 0,0-1 1,0 0-1,-1 0 0,1 1 0,0-1 1,0 0-1,0 1 0,0-1 0,0 0 0,0 1 1,0-1-1,-1 0 0,1 1 0,0-1 1,0 1-1,0-1 0,0 0 0,0 1 0,1-1 1,-1 0-1,0 1 0,0-1 0,0 0 1,0 1-1,2 6 3412,-1-7-3205,-1 0 0,1 0 0,0 0 0,0 0 0,0 0 0,-1-1 0,1 1 0,0 0 0,0 0 0,-1-1 0,1 1 0,0-1 0,-1 1 0,1-1 0,1 0 0,5-10 776,0-1-1,0-1 1,-1 1-1,7-22 1,12-57 444,4-11-348,-17 69-1012,-6 13-55,12-22-1,-6 26-512,-11 15 85,8 5-53,-7 0 400,1 0 1,-1 0 0,0 0-1,0 0 1,-1 0 0,1 0 0,-1 1-1,0-1 1,1 8 0,-1 3 45,-2 0 0,0 0 0,-1 0 0,-5 24 1,3-18-67,1-4-5,0 3 104,-1 0-1,-1-1 0,0 1 1,-2-1-1,-14 32 1,20-49-104,0 0 0,0 0 0,-1-1 0,1 1 0,0-1 0,-1 1 0,1-1 0,-1 0 0,1 0 1,-1 1-1,0-1 0,0 0 0,1 0 0,-1-1 0,-3 2 0,3-1-8,1-1 0,0 0 1,0 0-1,-1 0 0,1 1 0,0-2 0,-1 1 0,1 0 1,0 0-1,-1 0 0,1 0 0,0-1 0,0 1 1,-1-1-1,1 1 0,0-1 0,0 1 0,0-1 1,0 0-1,-1 0 0,1 1 0,0-1 0,0 0 1,0-1-1,-9-9-103,1 1-1,0-2 1,1 1 0,0-1-1,-11-24 1,19 35 91,0 0-1,0 1 1,0-1 0,0 0-1,0 1 1,0-1 0,0 0 0,0 1-1,0-1 1,0 1 0,1-1-1,-1 0 1,0 1 0,0-1 0,1 1-1,-1-1 1,0 0 0,1 1-1,-1-1 1,0 1 0,1-1-1,-1 1 1,1-1 0,-1 1 0,1 0-1,-1-1 1,1 1 0,-1-1-1,1 1 1,-1 0 0,1 0 0,0-1-1,-1 1 1,1 0 0,0 0-1,-1 0 1,1 0 0,0-1 0,33-6 684,-24 6-518,19-8 478,0-1 1,47-23-1,-22 8-441,193-63 252,-230 83-399,2 0-57,21-4 0,-39 9 18,0 0 0,1-1 0,-1 1-1,0 0 1,0 0 0,1 0 0,-1 1 0,0-1-1,0 0 1,0 0 0,0 1 0,1-1-1,-1 0 1,0 1 0,0-1 0,0 1-1,0 0 1,0-1 0,0 1 0,0 0-1,1 1 1,-1-1 5,0 1-1,1 0 1,-1 0-1,0-1 1,0 1 0,-1 0-1,1 0 1,0 0-1,-1 0 1,1 0 0,0 3-1,-1 6 49,1 0 0,-2 0 0,-2 20 0,2-21 2,-7 67 852,46-130-516,-27 36-444,1 1 1,24-26 0,-33 39 14,0 0 1,0 0 0,1 0 0,-1 1-1,1-1 1,-1 1 0,1 0-1,0 0 1,0 0 0,4-1-1,-7 3 34,-1 1 0,1-1-1,-1 1 1,1-1 0,-1 1-1,0-1 1,1 1 0,-1-1-1,0 1 1,1-1-1,-1 1 1,0 0 0,0-1-1,0 1 1,1 0 0,-1-1-1,0 1 1,0-1 0,0 2-1,0-1-4,2 21-10,-2 0 0,0 0 0,-1 1 0,-5 22 0,3-17 29,-1-10 75,0-2 70,5-14-33,2-7 38,8-13-133,1 1 1,28-31 0,-34 42-60,0-1-1,1 1 1,-1 1 0,1-1 0,0 1 0,1 0-1,-1 0 1,14-5 0,-20 10 36,0-1 0,0 1 0,0 0 0,0-1 1,0 1-1,-1 0 0,1 0 0,0 0 0,0 0 0,0 0 0,0 0 0,0 0 0,0 0 0,0 0 0,0 0 1,0 1-1,0-1 0,0 0 0,0 1 0,-1-1 0,1 1 0,1 0 0,0 0-6,-1 0-1,0 0 1,0 1-1,0-1 1,0 0-1,-1 1 1,1-1-1,0 1 1,-1-1-1,1 1 1,0-1-1,0 3 1,0 5-45,0 1 1,0-1 0,0 17 0,-1-19 29,0-6 20,-1 6 15,1 0-1,1 0 1,-1-1-1,1 1 0,3 11 1,-3-17-11,-1 1 0,1-1 0,0 1 0,-1-1 0,1 0 0,0 0 0,0 1 0,0-1 0,0 0 0,0 0 0,0 0 0,0 0 0,0 0 0,1 0 0,-1 0 0,0 0 0,0-1 0,1 1 0,-1 0 0,1-1 0,-1 1 0,1-1 0,-1 1 0,1-1 0,-1 0 0,1 0 0,-1 0 0,1 1 0,-1-1 0,1-1 0,2 1 0,4-1 38,1-1-1,-1 0 1,1 0 0,-1-1-1,0 0 1,15-8 0,45-32 65,-18 10-87,5-1 7,29-16 6,-83 49-47,-1 1 0,1-1-1,0 1 1,0-1 0,0 1-1,-1 0 1,1-1 0,0 1-1,0 0 1,0 0 0,0 0 0,0 0-1,1 0 1,-2 0 8,0 0 0,0 0 1,0 0-1,1 0 0,-1 0 0,0 1 0,0-1 1,0 0-1,0 0 0,0 0 0,0 0 0,0 1 1,1-1-1,-1 0 0,0 0 0,0 0 1,0 1-1,0-1 0,0 0 0,0 0 0,0 0 1,0 1-1,0-1 0,0 0 0,0 0 0,0 0 1,0 1-1,0-1 0,-1 0 0,1 0 1,0 0-1,0 1 0,0-1 0,0 0 0,-13 24-34,12-23 51,-34 50 87,17-26-7,2 0 1,0 0 0,-14 35-1,39-63 35,-3-3-119,0 0 0,0-1-1,0 0 1,-1 0-1,0 0 1,-1 0 0,7-13-1,2-4-2,45-71-278,-56 92 245,-1 1 12,-1 1 1,1 0 0,0 0-1,0-1 1,-1 1 0,1 0-1,0 0 1,0 0 0,2-1-1,-2 2-5,-1 1-1,1-1 0,-1 0 1,1 1-1,-1-1 0,0 1 1,1-1-1,-1 1 0,0-1 1,0 1-1,1-1 0,-1 1 1,0 0-1,0-1 0,0 2 1,2 9-87,-1 0 0,0 13 0,0 0 81,1 14 126,-1-20-52,2 23 1,-2-36-57,1 1 0,-1 0 0,1 0 0,0-1 0,0 1 0,1-1 0,5 10 0,-8-15 19,1 1 0,-1 0 0,1 0-1,-1-1 1,1 1 0,-1 0 0,1-1-1,0 1 1,0 0 0,-1-1 0,1 1-1,0-1 1,0 1 0,-1-1 0,1 0 0,0 1-1,0-1 1,0 0 0,0 0 0,0 1-1,0-1 1,0 0 0,-1 0 0,1 0-1,0 0 1,0 0 0,0 0 0,0 0-1,0-1 1,0 1 0,0 0 0,0 0-1,-1-1 1,1 1 0,0 0 0,0-1-1,0 1 1,-1-1 0,1 1 0,0-1-1,0 1 1,-1-1 0,1 0 0,0 1-1,0-2 1,4-3 41,0-1 0,0 0 0,-1 0 0,5-8 0,-8 13-39,30-48 92,2 2 0,58-64 0,-8 17-192,-67 74 36,-1-1 0,23-42 0,-35 57 0,0 0-1,-1 0 0,0-1 1,0 1-1,1-11 1,-3 17 39,0-1 0,1 1 0,-1-1 0,0 1 0,0-1 0,0 1 0,0-1 1,0 0-1,0 1 0,0-1 0,0 1 0,-1-1 0,1 1 0,0-1 0,0 1 0,0-1 1,-1 1-1,1-2 0,0 2 2,-1 0 0,1 0-1,0 0 1,0 0 0,-1 0 0,1 0 0,0 0 0,0 0 0,-1 0 0,1 0 0,0 0 0,-1 0 0,1 0-1,0 0 1,0 0 0,-1 0 0,1 0 0,0 0 0,-1 0 0,1 0 0,0 0 0,0 0 0,-1 0-1,1 0 1,0 1 0,-21 15-305,18-14 324,-15 14-38,0 0 1,2 1-1,0 0 0,1 2 1,1-1-1,0 2 0,-13 25 1,14-17 71,1 1 0,1 1 0,1-1 1,2 2-1,1-1 0,1 1 0,2 0 0,1 0 1,1 44-1,2-71-5,0 0 1,1 0-1,-1 0 0,1 0 1,0 0-1,0 0 1,3 7-1,-3-10-23,-1 0-1,1 0 1,0 0 0,-1 0-1,1 0 1,0 0 0,0 0-1,0 0 1,0-1 0,0 1-1,0 0 1,0 0-1,0-1 1,0 1 0,0-1-1,0 1 1,1-1 0,-1 0-1,0 1 1,0-1 0,0 0-1,1 0 1,-1 1 0,0-1-1,0 0 1,1-1-1,-1 1 1,0 0 0,2 0-1,2-2-9,1 0-1,0 0 1,-1-1-1,1 1 1,-1-1-1,0 0 1,0-1-1,0 1 0,0-1 1,-1 0-1,7-8 1,163-182 359,-149 163-414,6-7-63,-1-1-1,44-78 0,-66 99-67,10-31-1,-18 49 179,0 0 0,0 0 0,0 0 0,0 0-1,-1 0 1,1 0 0,0 1 0,0-1-1,0 0 1,0 0 0,0 0 0,0 0 0,0 0-1,0 0 1,0 0 0,0 0 0,0 0 0,0 0-1,-1 0 1,1 0 0,0 0 0,0 0-1,0 0 1,0 0 0,0 0 0,0 0 0,0 0-1,0 0 1,0 0 0,0 0 0,-1 0-1,1 0 1,0 0 0,0 0 0,0 0 0,0 0-1,0 0 1,0 0 0,0 0 0,0 0 0,0 0-1,0 0 1,0 0 0,-1 0 0,1 0-1,0 0 1,0-1 0,0 1 0,0 0 0,0 0-1,0 0 1,0 0 0,0 0 0,0 0-1,0 0 1,0 0 0,0 0 0,0 0 0,0 0-1,0-1 1,0 1 0,0 0 0,-7 5-23,1 1 1,0 0-1,1 0 1,-1 0-1,1 1 1,-5 8-1,-2 2 39,1-2 42,1 1-1,1 0 0,1 1 0,0 0 0,1 0 1,0 0-1,2 1 0,0 0 0,1 0 1,1 1-1,-1 21 0,2-17-518,2 1 0,1 0 0,5 27 0,-1-25-2254,1 0 0,14 41 0,-6-34-1223</inkml:trace>
</inkml:ink>
</file>

<file path=ppt/ink/ink3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49:30.0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1 630 5888,'1'2'363,"1"-1"0,0 1 1,0-1-1,1 0 0,-1 1 0,0-1 1,0 0-1,0 0 0,1-1 0,-1 1 1,0 0-1,3-1 0,14 6 2728,-16-5-2802,-1 0 0,1-1 1,-1 1-1,1-1 0,-1 0 1,1 1-1,-1-1 0,1 0 0,-1 0 1,1-1-1,-1 1 0,1-1 1,-1 1-1,1-1 0,-1 0 0,0 0 1,1 0-1,-1 0 0,0 0 1,1 0-1,-1-1 0,0 1 0,3-3 1,4-4 323,0 0 1,-1-1-1,12-14 1,-11 10-435,-1 0 0,-1 0 0,0-1 0,9-28 0,-1 4-167,-5 12 155,8-29 0,-13 36-81,1 0 0,1 0-1,16-33 1,-23 51-82,1 0 0,-1 0-1,1 0 1,0 0 0,-1 1 0,1-1 0,0 0-1,-1 0 1,1 0 0,0 0 0,0 1 0,0-1 0,0 0-1,0 1 1,-1-1 0,1 1 0,0-1 0,0 1-1,0-1 1,1 1 0,-1 0 0,0 0 0,0-1 0,0 1-1,0 0 1,0 0 0,0 0 0,0 0 0,0 0-1,0 0 1,1 1 0,-1-1 0,2 1 0,-1 0-10,1 1 1,0-1-1,-1 1 1,1 0-1,-1 0 1,0 0-1,0 0 1,0 0-1,0 0 1,0 0-1,2 5 1,5 8 39,-2 1 0,1 1 1,-2-1-1,-1 1 0,0 1 1,5 33-1,-8-37 98,-1-1 0,0 1 0,-1-1 0,0 1 0,-1 0 0,-1-1 0,-3 16 0,2-19-62,0 0-1,0 0 0,-1-1 0,-1 1 1,0-1-1,0 0 0,0 0 1,-1-1-1,-14 16 0,16-21-60,1 0 0,-1 0 0,0 0-1,0 0 1,-1-1 0,1 1 0,0-1 0,-1-1-1,1 1 1,-1 0 0,0-1 0,0 0 0,0 0 0,1-1-1,-1 1 1,0-1 0,0 0 0,0 0 0,0-1-1,0 1 1,-7-3 0,6 2-101,-1-1 0,1 0 0,0 0 0,0 0 0,1-1 0,-1 0 0,0 0 0,1 0 0,0-1 0,0 0 0,0 0 0,0 0 0,0-1 0,1 0 0,0 1 0,-4-7 0,7 9-52,3 3 109,1 0 1,-1-1 0,0 1-1,0 0 1,0 0 0,0 0 0,0 1-1,0-1 1,0 0 0,2 3-1,4 2 45,1-1 98,0-1 0,0 0 0,1 0 1,-1-1-1,1 0 0,0-1 1,0 0-1,0 0 0,1-1 0,14 0 1,2-2 254,0-1 1,47-10 0,-55 9-290,0-2-1,-1-1 1,0 0 0,30-14-1,-39 15-47,-1 0 1,1-1-1,-1 0 0,0 0 0,-1-1 1,0 0-1,0 0 0,0 0 0,-1-1 0,0 0 1,5-9-1,5-16 46,-2 0 0,-1-1 0,11-49 0,-18 65-62,7-29-94,-2 0 0,-2-1 0,-2 0-1,2-70 1,-9 117 57,0 0-1,0 0 1,0 0 0,0 0-1,0-1 1,-1 1 0,1 0-1,0 0 1,-1 0 0,1 0-1,0 0 1,-1 0 0,1 0-1,-1 0 1,0 0 0,1 0-1,-1 0 1,0 1 0,-1-2-1,2 2 17,0-1 0,-1 1 0,1 0 0,0 0 0,-1 0 0,1 0-1,0 0 1,-1 0 0,1 0 0,0 0 0,-1 0 0,1-1 0,0 2 0,-1-1-1,1 0 1,0 0 0,-1 0 0,1 0 0,0 0 0,-1 0 0,1 0 0,0 0 0,-1 1-1,0-1-2,0 1 0,0 0-1,0-1 1,1 1-1,-1 0 1,0 0 0,0 0-1,1 0 1,-1-1-1,1 1 1,-1 2-1,-3 5-9,0 1 1,1 1-1,1-1 0,0 0 0,-2 13 0,-12 96 354,-2 136 1,17-229-246,2 0 0,5 31 0,-4-44-9,0 0 0,1 0 1,1-1-1,-1 0 0,2 1 1,10 18-1,-13-27-47,0 0 1,0 0-1,0-1 0,0 1 1,0-1-1,1 1 0,-1-1 1,1 0-1,0 1 0,0-1 1,0-1-1,0 1 0,0 0 1,0-1-1,0 0 0,1 1 1,-1-1-1,0-1 0,1 1 1,-1 0-1,1-1 0,-1 0 1,0 1-1,1-1 0,6-1 1,12-3 2,0-1 0,0-1 1,0-1-1,-1 0 0,27-15 0,-27 13-39,4-3 138,37-25-1,-47 27-145,0-1 127,-14 11-117,-1-1 1,0 1-1,0 0 1,1 0 0,-1 0-1,0 0 1,0-1 0,0 1-1,1 0 1,-1 0-1,0-1 1,0 1 0,0 0-1,0 0 1,1-1 0,-1 1-1,0 0 1,0 0-1,0-1 1,0 1 0,0 0-1,0-1 1,0 1-1,0 0 1,0-1 0,0 1-1,0 0 1,0 0 0,0-1-1,0 1 1,0 0-1,0-1 1,0 1 0,0 0-1,0 0 1,-1-1 0,1 1-1,0 0 1,0 0-1,0-1 1,0 1 0,-1 0-1,1 0 1,0-1 0,0 1-1,-1 0 1,1 0-1,0 0 1,0 0 0,-1-1-1,1 1 1,0 0 0,0 0-1,-1 0 1,1 0-1,-2-1-9,1 1-1,-1 0 0,0 0 0,1 0 1,-1 0-1,1 0 0,-1 0 0,1 1 1,-1-1-1,1 0 0,-1 1 0,1-1 1,-1 1-1,1-1 0,-2 2 0,-23 13-171,19-10 171,0-1 9,-1 1 0,1 0 0,-1 1 0,1 0 1,1 0-1,-1 0 0,1 1 0,-8 11 0,13-17 8,1 0 0,-1 0-1,0 0 1,1 1 0,-1-1 0,1 0 0,0 0 0,-1 1 0,1-1 0,0 0-1,0 0 1,-1 1 0,1-1 0,0 0 0,0 1 0,1-1 0,-1 3 0,1-3 9,-1 0 1,1-1 0,-1 1-1,1 0 1,-1 0 0,1 0 0,0 0-1,0-1 1,-1 1 0,1 0-1,0 0 1,0-1 0,0 1 0,0-1-1,0 1 1,0-1 0,1 1-1,4 1 39,-1-1 0,1 1-1,0-1 1,0-1 0,0 1-1,8-1 1,-7-1-3,1 0-1,-1 0 1,1-1 0,-1 1 0,1-2-1,-1 1 1,0-1 0,0 0 0,0-1-1,-1 0 1,1 0 0,-1 0 0,0-1-1,7-5 1,-11 7-47,1 0-1,0 0 1,-1 0 0,1 0-1,-1 0 1,0-1 0,0 1-1,0-1 1,-1 1 0,1-1-1,-1 0 1,2-6 0,-3 7-19,0 0 1,0 0 0,0-1 0,0 1 0,0 0 0,-1 0 0,0 0-1,1 0 1,-1 0 0,0 0 0,0 0 0,-1 0 0,1 1-1,-1-1 1,1 0 0,-1 1 0,0-1 0,-2-2 0,-12-8-329,14 13 301,1-1 1,-1 0 0,0 0-1,1 0 1,-1-1 0,1 1 0,0 0-1,-1-1 1,1 1 0,0-1-1,0 1 1,0-1 0,-2-2-1,14 4-247,7 4 268,0 1 0,-1 1 0,32 14 0,-40-15 32,1 0 0,-1 1 0,0 0 0,-1 0 0,0 1 0,0 0 0,0 1 0,7 9 0,-9-7 7,0 0 0,-1 1 0,0-1 1,-1 1-1,0 0 0,-1 1 0,0-1 1,2 18-1,-4-11 69,-1 1 1,0 0-1,-2-1 0,-6 35 1,5-38-107,-8 38 330,-29 77 0,38-122-259,-7 11 176,3-14-64,6-6-146,-1 1 1,1 0-1,0-1 1,-1 1-1,1 0 1,0-1 0,0 1-1,-1-1 1,1 1-1,0 0 1,0-1-1,0 1 1,0-1-1,-1 1 1,1 0-1,0-1 1,0 1 0,0-1-1,0 1 1,0-1-1,0 0 1,-1-14 101,0 0 0,1 0 0,3-25 0,12-47-10,-13 72-95,3-6-12,1-1 1,0 1-1,2 0 1,0 1-1,15-27 0,-5 17-86,2 0-1,35-42 0,-51 67 64,1 0 0,-1 0 0,1 0-1,1 1 1,-1-1 0,0 1-1,11-5 1,-14 8 15,-1 0 0,1 1 0,0-1 0,0 0 0,0 1 0,0 0 0,0-1-1,0 1 1,-1 0 0,1 0 0,0 0 0,0 0 0,0 0 0,0 1 0,0-1 0,0 0 0,0 1-1,0-1 1,-1 1 0,1 0 0,0 0 0,0 0 0,-1 0 0,1 0 0,-1 0 0,1 0 0,-1 0-1,1 1 1,-1-1 0,0 1 0,2 1 0,-1 0 29,1 0-1,-1 1 1,0-1 0,0 1-1,-1-1 1,1 1-1,-1 0 1,0 0 0,1 0-1,-2-1 1,1 1-1,0 0 1,-1 0 0,0 0-1,0 0 1,0 0-1,0 0 1,-1 0 0,0 0-1,1 0 1,-1 0 0,-1 0-1,1-1 1,-1 1-1,1 0 1,-1-1 0,0 1-1,0-1 1,-1 0-1,-3 5 1,4-5-2,-2 2 59,-1 1 1,0-1-1,0 0 0,-10 7 0,13-10-67,-1-1-1,1 0 1,-1 0 0,1 0 0,-1 0-1,0 0 1,1 0 0,-1-1 0,0 1-1,0-1 1,1 0 0,-1 0 0,0 0 0,0 0-1,-2-1 1,-2 0-31,1 0 0,0-1 0,-1 1 0,-5-4 0,10 4 18,0 1 0,0-1 0,0 0 0,0 0-1,0 0 1,1-1 0,-1 1 0,0 0 0,0-1 0,1 1 0,-1-1 0,1 0 0,0 1 0,-1-1-1,0-2 1,2 3-10,-1 1-1,1 0 1,0 0 0,0-1-1,0 1 1,-1-1-1,1 1 1,0 0-1,0-1 1,0 1-1,0 0 1,0-1-1,0 1 1,0-1 0,0 1-1,0 0 1,0-1-1,0 1 1,0 0-1,0-1 1,0 1-1,0-1 1,0 1-1,0 0 1,1-1-1,8 2-53,5 1 36,10 2-46,27 8-1,-26-6 73,27 3 0,0-5 57,0-3-1,0-2 1,-1-2-1,1-2 1,88-22-1,-131 25-16,-1 0-1,1-1 0,-1 0 1,1-1-1,-1 0 0,0 0 1,12-9-1,-16 9-2,1 0 0,-1 0 1,0 0-1,0-1 0,0 1 0,-1-1 0,1 0 1,-1 0-1,-1 0 0,1-1 0,-1 1 0,3-8 1,-4 10-38,0 0 0,-1 0 0,0 0 0,1 0 0,-1 0 0,0 0 0,0 0 0,-1 0-1,1 0 1,-1 0 0,1 0 0,-1 1 0,0-1 0,-1-3 0,1 5-5,1-1 0,-1 1 0,0 0 0,0-1 0,0 1 0,1 0 0,-1 0-1,0 0 1,0 0 0,-1 0 0,1 0 0,0 0 0,0 0 0,0 0 0,-1 0 0,1 1-1,0-1 1,-1 1 0,1-1 0,-1 1 0,1-1 0,0 1 0,-1 0 0,1 0 0,-1-1-1,1 1 1,-1 0 0,1 0 0,-3 1 0,-4 0 14,0 1 0,0 0 0,1 1 1,-1 0-1,1 0 0,-1 1 0,-12 8 0,16-9-9,-1 0 0,1 0 0,0 1 0,0 0 0,0 0 0,1 0 0,-1 0 0,1 0 0,0 1 0,0-1 0,1 1 0,-4 8 0,5-10 37,0-1-1,1 0 1,0 1-1,-1-1 1,1 1-1,0-1 1,0 1-1,0-1 1,1 0-1,-1 1 1,0-1 0,1 1-1,0-1 1,-1 0-1,1 0 1,0 1-1,0-1 1,0 0-1,1 0 1,-1 0-1,0 0 1,1 0 0,2 2-1,4 4 74,0-1-1,0 0 1,19 12-1,-16-12-63,-3-2-22,0 1 0,0-2 0,0 1 1,1-1-1,-1-1 0,1 0 0,0 0 0,0 0 0,0-1 0,1-1 1,-1 1-1,0-2 0,1 1 0,-1-1 0,0-1 0,11-1 0,70-13-213,-62 8-1613,32-10 0,-47 13 839,-1-1 1,0-1-1,0 1 1,0-2-1,-1 0 1,0 0-1,0-1 1,-1 0 0,0-1-1,0 0 1,13-16-1,-6 0-3651,14-29-1,-30 54 4585</inkml:trace>
</inkml:ink>
</file>

<file path=ppt/ink/ink3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7:29:39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0 136 4992,'1'-4'586,"-1"-1"0,1 1 0,-1-1 1,1 1-1,1 0 0,1-6 0,-1 6 279,-1 0-1,0 0 0,0 0 1,0 0-1,-1 0 1,1-4-1,-1 11-771,0 49 551,8 59 0,18 27-22,-20-111-465,1 21 206,-5-31 122,7 31 0,-6-38-317,-2-3 1649,-2-18-634,-2-17-873,-7-41-150,4 33-129,2 0 0,2-1 1,1 0-1,2 1 0,1-1 1,2 1-1,17-71 0,-20 103-24,0 0 0,0 0 0,1 0 0,-1 0 0,1 0 0,0 1 0,0-1 0,0 1-1,1-1 1,-1 1 0,6-5 0,-7 7-6,0 0 0,1 0 0,-1 0 0,1 0 0,-1 0 0,1 1 0,-1-1 0,1 1 0,0-1 0,-1 1 0,1-1 0,0 1 0,0 0 0,-1 0 0,1 0 0,0 0 0,-1 0 0,1 0 0,0 0 0,0 1 0,-1-1 0,1 1 0,0-1 0,-1 1 0,1-1 0,-1 1 0,1 0 0,1 1 0,5 4 16,-1 0-1,0 0 1,0 0 0,10 13-1,-4-5 120,57 74 703,-51-62-617,-17-24-94,-7-8-564,5 6 227,0 0-1,-1 0 0,1-1 0,0 1 1,-1 0-1,1 0 0,0-1 0,-1 1 1,1 0-1,0-1 0,0 1 0,-1-1 0,1 1 1,0 0-1,0-1 0,0 1 0,-1-1 1,1 1-1,0-1 0,0 1 0,0 0 1,0-1-1,0 1 0,0-1 0,0 1 1,0-1-1,0 1 0,0 0 0,0-1 1,1 0-1,3-9-7465,4-2 2337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6:12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1211 1984,'8'0'6305,"-3"0"-5862,1 0-1,0 0 0,0-1 1,7-2-1,-9 1-295,0-1 0,0 1-1,0-1 1,0 0 0,-1 0 0,1-1 0,3-4-1,9-8 216,4-3-112,-2 0-1,0-1 1,16-24-1,-17 22-84,91-121 773,-66 92-815,24-34 544,-61 78-575,1 0 1,0 0-1,10-9 1,-3 4-5,-1 1-2,-8 8-28,0-1-1,-1 1 1,1-1-1,4-6 1,-2 3-18,0 0 1,1 0-1,0 1 1,0 0-1,0 0 1,8-4 0,7-6 176,-11 9-153,-1 0 0,1 1 0,0 0 0,23-9 0,50-9 165,-75 21-213,127-41 800,-104 33-644,54-26-1,-52 21 19,37-22 48,-42 21-124,-21 12-75,1 0-1,-1-1 1,0 1-1,12-13 0,-14 12-2,0 1 0,1 0-1,0 0 1,0 1-1,0 0 1,10-4 0,12-8 136,-15 9-71,0 0 1,1 1-1,-1 1 0,17-4 1,-7 2 41,2 0-63,2 2 0,-1 0 0,35 0 0,-5 2 152,61 6 0,-107-1-212,0 1 0,0 0 0,-1 1 0,1 0 0,-1 1 0,0 0 0,16 11 0,-7-6 70,0 0 0,38 12-1,-33-14 3,37 20 1,-45-20-121,1-1 0,0-1 1,0-1-1,23 5 0,14 4 252,-17-5-46,49 6 1,4 1-8,17 8 405,-73-12-251,-33-11-218,8 0-23,-7 0-72,0-1-1,-1 0 0,1 1 0,0-1 1,0 1-1,0 0 0,-1-1 0,1 1 1,0 0-1,2 2 0,-3-2 64,1-1-69,-1 1 0,1-1 0,-1 1 0,1-1 0,-1 1 0,1-1 1,-1 1-1,1 0 0,-1 0 0,1-1 0,1 3 0,-2-2 3,0 0 0,0 0 0,0 0-1,0-1 1,1 1 0,-1-1 0,0 1 0,0-1 0,0 1-1,3 0 1,-2-1-11,-1 1-1,1 0 1,0-1 0,-1 1-1,1 0 1,-1 0-1,1 0 1,-1 0-1,0 0 1,1 0 0,-1 0-1,0 1 1,0-1-1,0 0 1,1 2-1,8 7-48,17 3 104,-18-7-52,1 0-1,0 0 1,1-1 0,16 5-1,-4-1-56,48 12 61,-55-15 0,1-1-1,23 5 1,-5-2 29,123 39 179,-96-18-72,-43-20-97,34 14 1,-39-17 7,0 0 0,-1 1-1,0 1 1,0 0 0,17 15 0,5 2 21,21 9 101,-37-23-70,0 0-1,20 17 1,133 136-51,-130-120 56,-11-13-74,-1 2 0,28 42 0,-20-28 5,-26-33 44,19 29 0,6 10 73,-24-36-76,14 25 1,-2 3 41,1-2 1,2-1 0,2-2-1,51 54 1,-49-63 15,69 50 0,-5-13-267,-72-51 312,0 2 1,33 32-1,-15-11-199,-27-25 24,0 0 1,-1 0-1,16 26 0,30 55 146,-41-62-169,1-2 0,46 56 0,-43-63 59,2-1 1,0-1 0,2-1-1,0-1 1,2-2 0,35 20 0,-35-24-15,0 3 1,45 35 0,46 52-75,-111-97 33,94 101 259,-53-54-253,-15-14 2,33 30 79,-21-30-68,3-2 1,1-3-1,70 39 0,-12-7 34,-69-42-64,-11-2 97,-3-1 18,21 10-120,71 38-1,-70-46 65,-1 2 1,-2 3-1,0 1 0,-3 2 0,72 73 0,3 2 42,-75-70 32,-21-20-118,0-1 0,2-2-1,0 0 1,0-1 0,44 17-1,129 36 71,-51-20 81,-120-38-128,0 2 1,-2 0-1,1 2 0,-2 0 1,1 2-1,-2 0 0,25 23 1,-32-25-24,1-2 0,1 1 1,0-2-1,18 10 0,74 25 179,41 8-136,7-7 70,-113-32-100,76 26 23,-100-33 8,1-1-1,-1-1 0,34 5 1,62 1-23,-12-8 138,-27-2-140,-25-1-15,-1-2 0,64-12 0,-74 6 15,75-29 0,-58 18-1,-31 10 8,215-73 72,-175 56-97,99-56-1,-119 58 47,0 1 1,58-18-1,100-22 16,75-29-121,-147 43-89,-12 5 274,110-64-4,-181 79-124,-1-1 0,66-56 0,-80 60-6,0 1 0,2 2-1,1 1 1,49-21-1,165-56-139,-164 68 171,-51 15-4,-1 0 0,60-40 1,-48 26 11,442-308 17,-318 207 164,-123 98-201,85-44-1,48-19-112,-150 77 137,0-2-1,-1-1 1,41-40-1,24-47-84,-68 76 39,2 0 1,1 2-1,34-28 1,10 6 52,153-80 0,-198 117-37,-1-2-1,0-1 0,-1-1 1,-2-1-1,0-1 0,-1-1 1,28-35-1,-25 24-1,114-133 7,-117 143-11,1 0 0,0 2 0,2 1 0,41-25 0,27-7-158,109-71 104,-80 19 137,-48 38-74,-5 6-233,-10 8 188,99-67 0,-97 80 152,121-72 20,-128 79-28,-20 12-127,0 2 0,62-24-1,-5 12-76,73-25 153,-129 41-123,-1-1 1,49-30-1,105-70 429,-122 80-381,133-52 0,-42 36 4,-63 23-61,-18 5 55,0 3 1,2 3 0,110-9-1,15 7 25,56-3 82,-1 18-91,-187 6 155,61 5-114,-28 0-195,44 5 88,-18 2 121,95 13 27,-11 21-120,-8-3 27,-151-33 35,88 27 0,-119-28-5,1 0 1,-2 2-1,1 1 1,-2 1 0,32 23-1,-28-16 32,31 25 83,-24-18-156,2-2 0,1-1 0,53 25 0,-19-11 144,-45-23-152,111 69-112,-101-57 635,-16-12-4288,32 19 0,-46-31 2654,1-1 1,0 1-1,-1-1 1,1 0-1,0-1 1,0 0-1,0 0 1,15 0-1,-9-2-1044,0-1-1,16-2 1</inkml:trace>
</inkml:ink>
</file>

<file path=ppt/ink/ink3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7:29:46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2656,'0'0'19375,"6"13"-17241,5 4-1614,0-1 0,1-1 0,26 26 1,48 35-449,-78-69-44,42 31-24,63 35-1,-17-12 6,21 21 359,-112-79-263,-2-1 219,-7-2-19,-5 0-261,4 0-6,0 1 0,-1-1 0,1 1-1,-6 3 1,-18 3-120,-99 20-270,88-17 318,1 1-1,0 2 0,-53 26 1,69-29-153,15-6 894,-6 3-5764,30-1-1308,10-5 1966,9 2 1503</inkml:trace>
</inkml:ink>
</file>

<file path=ppt/ink/ink3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7:29:47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52 366 6816,'-23'-12'2197,"22"11"-2007,-1-1 0,0 1 0,1 0 1,-1-1-1,1 1 0,-1-1 0,1 1 0,0-1 0,0 0 0,-1 1 0,1-1 1,0 0-1,1 0 0,-1 0 0,0 0 0,1 0 0,-1 0 0,1 0 0,-1 0 1,1-3-1,-4-12 3236,3 16-3216,1 0-155,0 1 0,0 0 0,-1 0 0,1-1 0,0 1 0,0 0 0,0 0 0,0-1 0,0 1 0,0 0 0,0-1 0,0 1 0,-1 0 0,1 0 0,0-1 0,0 1 0,0 0 0,1-1 1,-1 1-1,0 0 0,0-1 0,0 1 0,0 0 0,0 0 0,0-1 0,0 1 0,0 0 0,1 0 0,-1-1 0,0 1 0,0 0 0,1-1 0,3 10 1102,4 22 17,-1 1-1,5 63 0,-9-62-914,3 54 1674,-6-85-1412,-2-4-186,-1-12 111,-4-32-54,-3-29-390,8 39 26,-4-90 110,12 3-166,-3 73 178,-3 44-109,1 0 0,0 0 0,0 0 0,0 0 0,1 0 0,0 0 0,0 0 0,0 1 0,1-1 0,4-7 0,-5 10-16,0 1 0,0-1 1,0 1-1,0 0 0,1 0 0,-1 0 0,1 0 0,-1 0 0,1 0 0,0 1 0,0-1 0,0 1 0,0 0 0,0 0 0,0 0 0,0 0 0,0 0 1,0 1-1,0-1 0,0 1 0,4 0 0,3 1-2,0 0 0,-1 0 0,1 1 0,0 1 0,-1 0 0,0 0 0,1 0 0,-1 1 0,-1 1 0,1-1 0,-1 2 0,1-1 0,11 11 0,3 5 199,0 1-1,37 47 0,-60-68-234,1 0-1,-1-1 0,0 1 0,1 0 1,-1-1-1,1 1 0,-1-1 0,1 1 0,0 0 1,-1-1-1,1 1 0,0-1 0,-1 0 1,1 1-1,0-1 0,-1 1 0,1-1 0,0 0 1,0 0-1,0 1 0,1-1 0,1-5-2949,-2-6-4890</inkml:trace>
</inkml:ink>
</file>

<file path=ppt/ink/ink3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7:29:48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 6240,'-5'-3'11066,"4"8"-10112,1 1-1,-1-1 1,0 0-1,-1 0 0,-2 9 1,-5 18 82,8-19-766,-2 5 110,2 0-1,0 27 1,1-40-281,1 0 0,0 0 0,0 0 0,0 0 0,0-1 0,0 1 0,1 0 0,0 0 0,0-1 0,1 1 0,-1-1 0,1 0 0,6 8 0,-8-11-68,0 0 0,0 0 1,1 0-1,-1 0 0,0 0 0,1 0 1,-1 0-1,1 0 0,-1 0 0,1-1 1,-1 1-1,1-1 0,-1 1 1,1-1-1,0 0 0,-1 1 0,1-1 1,0 0-1,-1 0 0,1 0 0,0 0 1,0-1-1,-1 1 0,1 0 0,-1-1 1,1 1-1,0-1 0,-1 1 0,1-1 1,-1 0-1,1 0 0,-1 1 0,1-1 1,-1 0-1,0 0 0,2-3 1,5-2 80,-1-1 0,0-1 0,-1 0 0,9-13 0,-10 15-115,-1 0-1,0-1 1,0 1-1,-1-1 1,0 0 0,0 0-1,0 0 1,-1 0-1,0-1 1,-1 1-1,0-1 1,0 1 0,0-12-1,-1 16-11,-1 1 0,1 0 1,-1 0-1,1 0 0,-1 0 0,0 0 0,0 0 1,0 0-1,0 1 0,0-1 0,0 0 0,-1 0 0,1 1 1,0-1-1,-1 1 0,1-1 0,-1 1 0,0 0 0,1 0 1,-1-1-1,0 1 0,0 0 0,0 0 0,0 1 0,0-1 1,0 0-1,0 1 0,0-1 0,0 1 0,-3 0 1,-2-1-453,-1 0 1,0 1 0,1 0 0,-1 1 0,0-1 0,-14 5 0,10-3-3364</inkml:trace>
</inkml:ink>
</file>

<file path=ppt/ink/ink3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7:29:52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4 395 2912,'-4'12'13756,"4"-12"-13619,2-1 2,-1 0 0,0 0 0,1 0 1,-1 0-1,0 0 0,0 0 0,0 0 0,0 0 1,0-1-1,0 1 0,0 0 0,0-1 0,0 1 1,0-2-1,10-27 893,-4 12-627,104-233 1819,-107 242-2196,-1 1 24,0-1-1,1 1 0,0 1 1,0-1-1,1 1 0,-1-1 1,2 2-1,7-10 1,-12 16-43,-1-1 1,0 1-1,0 0 1,0 0-1,1 0 1,-1 0 0,0 0-1,0-1 1,0 1-1,1 0 1,-1 0-1,0 0 1,0 0-1,1 0 1,-1 0 0,0 0-1,0 0 1,1 0-1,-1 0 1,0 0-1,0 0 1,0 0 0,1 0-1,-1 0 1,0 0-1,0 0 1,1 0-1,-1 0 1,0 0-1,0 0 1,1 1 0,-1-1-1,0 0 1,0 0-1,0 0 1,1 0-1,-1 0 1,0 1-1,0-1 1,0 0 0,0 0-1,1 0 1,-1 1-1,0-1 1,0 0-1,0 0 1,0 1 0,0-1-1,0 0 1,0 0-1,0 0 1,0 1-1,0-1 1,0 0-1,0 1 1,3 17 240,-3-14-230,3 38 232,-1 1 0,-3 0 0,-6 50 0,-1-63-162,7-25-60,-1-1-1,1 1 1,0-1-1,0 1 1,0 0 0,0-1-1,1 1 1,0 0 0,0 0-1,1 6 1,-1-11-26,0 0 1,0 0-1,0 0 0,0 0 1,0 0-1,0 0 1,0 0-1,0 0 0,0 0 1,0 0-1,0 1 0,0-1 1,0 0-1,0 0 1,1 0-1,-1 0 0,0 0 1,0 0-1,0 0 0,0 0 1,0 0-1,0 0 1,0 0-1,0 0 0,0 0 1,0 0-1,0 0 1,1 0-1,-1 0 0,0 0 1,0 0-1,0 0 0,0 0 1,0 0-1,0 0 1,0 0-1,0 0 0,0 0 1,1 0-1,-1 0 0,0 0 1,0 0-1,0 0 1,0 0-1,0 0 0,7-5 325,10-14 376,-6 6-463,78-68-231,-67 61 8,2 1-1,0 1 1,31-19 0,-52 36-41,0-1 0,0 1 1,0-1-1,1 1 1,-1 0-1,0 0 1,0 0-1,1 1 1,-1-1-1,1 1 1,2 0-1,-3 0 18,-1 0 0,0 0-1,0 1 1,0-1-1,0 1 1,1-1 0,-1 1-1,0 0 1,0 0 0,0 0-1,-1 0 1,1 0-1,0 1 1,0-1 0,-1 1-1,1-1 1,0 1 0,1 1-1,0 2 14,0 1-1,0-1 1,0 0 0,0 1-1,-1 0 1,0 0 0,0-1-1,-1 1 1,0 0 0,0 0-1,1 10 1,-2 4 75,0 0 1,-4 25 0,3-38-44,0 0 1,0 0-1,-1 0 1,-4 13 0,5-20-38,1 0 1,0 0-1,0 0 1,0 0-1,0 0 1,0 0-1,0 0 1,0 1-1,0-1 1,0 0-1,0 0 1,1 0-1,-1 0 1,0 0-1,0 0 1,0 0-1,0 0 1,0 0-1,0 1 1,0-1-1,0 0 1,0 0-1,0 0 1,0 0-1,0 0 1,0 0-1,0 0 1,0 0-1,1 0 1,-1 0-1,0 0 1,0 0 0,0 0-1,0 0 1,0 0-1,0 1 1,0-1-1,0 0 1,1 0-1,-1 0 1,0 0-1,0 0 1,0 0-1,0 0 1,0 0-1,0 0 1,0 0-1,0-1 1,1 1-1,-1 0 1,0 0-1,0 0 1,0 0-1,0 0 1,0 0-1,0 0 1,0 0-1,0 0 1,0 0-1,10-4 211,0-2-147,0 0-1,-1-1 1,0 0 0,0-1 0,14-16 0,36-52-140,-36 46 153,-14 16-72,9-11-125,-17 24 95,0-1 0,0 1 0,0 1 0,0-1 0,0 0 0,0 0 0,0 0 0,0 0 0,1 1 0,-1-1 0,0 1 0,1-1 0,-1 1 0,0-1 0,0 1 0,1 0 0,1-1 0,-3 1 13,1 0 1,0 1-1,0-1 1,-1 0 0,1 0-1,0 0 1,-1 1-1,1-1 1,-1 0 0,1 1-1,0-1 1,-1 0 0,1 1-1,-1-1 1,1 1-1,-1-1 1,1 1 0,-1-1-1,1 1 1,-1 0-1,1-1 1,-1 1 0,0 0-1,1-1 1,-1 1 0,0 0-1,0-1 1,1 2-1,2 23 16,-2-21-15,3 27-39,1 0 0,17 50 0,-21-76 63,1-1 1,0 1 0,-1-1 0,2 1 0,-1-1 0,0 0 0,1 0 0,0 0 0,0 0 0,0-1 0,0 1 0,1-1 0,6 6 0,-7-7 6,0 0 1,0-1-1,1 1 0,-1-1 0,1 1 1,-1-1-1,1 0 0,0-1 0,0 1 1,-1 0-1,1-1 0,0 0 0,0 0 1,-1 0-1,1 0 0,0-1 0,5-1 0,3-1 60,-1-1 0,1 0 0,-1-1 0,0 0 0,0 0 0,16-13 0,-21 14-40,0 0 0,-1-1 0,1 1-1,-1-1 1,0-1 0,-1 1 0,1-1 0,-1 0 0,0 0-1,-1 0 1,1 0 0,4-13 0,-4 6-41,-2 0 0,4-24 0,-6 32-15,1 0 0,-1 0 0,-1 0 0,1 0 0,-1 0 0,1 0 0,-2 0 0,1 0 0,0 0 0,-5-8 0,6 12 1,-1-1-1,0 1 1,0 0 0,0-1-1,0 1 1,0 0-1,0-1 1,0 1 0,-1 0-1,1 0 1,0 0-1,-1 0 1,1 0 0,0 0-1,-1 0 1,1 1-1,-1-1 1,0 0 0,-2 0-1,2 1-17,0 0 0,-1 0 0,1 0 0,0 0-1,0 1 1,0-1 0,0 1 0,-1-1 0,1 1 0,0 0 0,0 0-1,0 0 1,-2 1 0,-3 3-51,0 0-1,0 1 0,0 0 1,0 0-1,1 0 1,-7 10-1,5-6 87,1 1 0,0 0-1,1 0 1,0 0 0,0 0 0,1 1 0,1 0-1,-4 18 1,6-25-1,2 0 0,-1 0 0,0 1 0,1-1 0,0 0 0,0 0 0,1 0 0,0 0 0,-1 0 0,2 0 0,-1 0 0,0-1 0,1 1 0,0 0 0,0 0 0,0-1-1,1 0 1,0 1 0,0-1 0,0 0 0,0 0 0,0 0 0,1-1 0,5 5 0,-2-3 28,0-1 0,0 1 0,1-1 0,0-1 0,0 1-1,0-1 1,1-1 0,-1 1 0,0-1 0,1-1 0,0 0 0,-1 0 0,11-1 0,3 0 52,0-2 0,-1 0-1,1-2 1,23-6 0,-13 0-45,0-2 0,-1 0-1,-1-3 1,0 0 0,-1-2-1,29-21 1,-38 23 43,-1-1 1,32-33-1,-24 15 65,-25 31-162,0 0 1,-1 0-1,1 0 1,-1 0 0,0 0-1,0 0 1,0 0 0,0 0-1,0-1 1,0-2-1,-1 5 12,0 1 0,0 0 0,0 0 0,0 0 0,0 0-1,0 0 1,0 0 0,0-1 0,0 1 0,0 0 0,0 0-1,0 0 1,0 0 0,0 0 0,0 0 0,0 0 0,0 0-1,0-1 1,0 1 0,0 0 0,-1 0 0,1 0 0,0 0-1,0 0 1,0 0 0,0 0 0,0 0 0,0 0 0,0 0-1,0 0 1,0-1 0,-1 1 0,1 0 0,0 0-1,0 0 1,0 0 0,0 0 0,0 0 0,0 0 0,0 0-1,-1 0 1,1 0 0,-7 3-99,-5 6-14,-3 6 30,-26 31-1,6-5 1,26-31 95,1 1 0,0 0 0,1 0 0,0 0 0,1 1 0,0 0 0,-5 14 0,8-17-17,0 0 1,-2 15-1,4-22 25,1 0 0,-1 0 1,1 0-1,0 1 0,0-1 0,0 0 0,0 0 0,0 0 1,1 0-1,-1 0 0,0 0 0,1 0 0,0 0 1,-1 0-1,1 0 0,0 0 0,0 0 0,2 2 0,-2-3-6,0-1 0,0 0 0,0 1 0,0-1 0,0 0 0,0 0 0,0 0 0,0 1 0,0-1 0,0 0 0,0 0 0,0-1 0,0 1 0,0 0 0,0 0 0,0 0 0,0-1 0,-1 1 0,1 0 0,0-1 0,0 1-1,0-1 1,0 1 0,0-1 0,-1 1 0,1-1 0,1-1 0,25-21 257,-24 21-222,12-14 11,-1 0 1,0-1-1,16-26 1,14-18-218,-36 49 54,-8 10 90,2 0 1,-1 0 0,0 0-1,0 1 1,1-1-1,-1 0 1,2-1-1,-2 3 13,-1 0-1,0-1 1,0 1-1,0 0 0,1 0 1,-1 0-1,0 0 1,0 0-1,0 0 1,1 0-1,-1 0 0,0 0 1,0 0-1,1 0 1,-1 0-1,0 0 0,0 0 1,1 0-1,-1 0 1,0 0-1,0 0 1,0 0-1,1 0 0,-1 0 1,0 1-1,0-1 1,1 0-1,5 10-99,-2 0 4,-1 1 0,3 15 0,-4-16 117,0 0 0,1 0 0,5 12-1,-3-9 27,0-2-3,0 0 0,12 19-1,-15-28-21,-1 0 1,1 0-1,-1 0 0,1 0 0,-1-1 0,1 1 0,0 0 0,0-1 0,0 1 0,0-1 0,0 0 1,0 0-1,0 0 0,1 0 0,-1 0 0,0 0 0,1 0 0,-1-1 0,0 1 0,4-1 0,0 0 47,-1-1-1,1 0 0,-1 0 0,1 0 1,-1-1-1,1 1 0,-1-1 0,7-4 1,42-26 27,-22 12 15,-2 4-81,-2-2 0,0 0 0,38-34 0,-57 43-101,-4 4 58,1 0 1,0 0-1,-1 0 0,2 1 0,-1-1 0,0 2 0,8-5 0,-16 56-326,2-43 344,-1 1 0,0-1 0,0 1 0,0-1 0,-1 1 0,-4 9 0,-16 28 304,20-39-278,0 3 26,6-5 121,-3-2-156,0 0-1,1 0 1,-1-1-1,0 1 1,0 0 0,0-1-1,0 1 1,0-1-1,0 0 1,0 1 0,0-1-1,1-1 1,12-11-50,0-2 0,-1 0 0,20-31 0,14-17-26,-39 58-9,-5 9-32,-1 14-80,-1-12 153,12 66-109,-12-65 154,1 0 0,0 0 0,4 11 0,-5-16-12,-1 0 0,1-1-1,0 1 1,0 0-1,0-1 1,1 1-1,-1-1 1,3 3-1,-4-4 8,1 1 0,0-1 0,-1 1 0,1-1 0,-1 0 0,1 1 0,0-1 0,0 0 0,-1 0 0,1 0-1,0 0 1,-1 1 0,1-1 0,0 0 0,0 0 0,-1 0 0,1 0 0,0 0 0,0-1 0,-1 1 0,1 0 0,0 0 0,0-1 0,12-4 80,-1-1 0,0-1 0,0 0 0,14-11 0,42-40 116,-67 57-200,32-30-39,49-59 0,-74 79 4,-4 6 9,-1 1 0,1-1 0,0 0-1,1 1 1,-1 0 0,6-4 0,-9 8 6,0 0 0,-1 0 0,1-1 0,0 1 0,-1 0 0,1 0 0,0 0 0,-1 0 0,1 0 0,0 0 0,-1 0 0,1 0 0,0 1 0,-1-1 0,1 0 0,0 0 0,-1 1 0,1-1 0,0 0 0,-1 1 0,1-1 0,-1 0 0,1 1 0,-1-1 0,1 1 0,-1-1 0,1 1 0,-1-1 0,1 1 0,-1-1 0,0 1 0,1-1 0,-1 1 0,0 0 0,1 0 1,11 25-122,-9-15 110,-1-1 0,0 1 0,-1 0 0,0 0 0,-1 1 0,0-1 0,0 0 0,-3 12 0,-3 12 115,-12 42 0,16-71-62,0 1 0,0-1 0,-1 0 0,1 1 0,-1-1 0,-1-1 0,-3 7 0,6-11-16,0 0 1,0 0-1,1 0 0,-1-1 0,0 1 1,0 0-1,0 0 0,0-1 1,0 1-1,0-1 0,0 1 0,-1-1 1,1 1-1,0-1 0,0 1 0,0-1 1,-1 0-1,0 0 0,0 0-11,0 0 1,0-1-1,0 1 0,1-1 0,-1 1 0,0-1 1,1 0-1,-1 0 0,1 0 0,-1 0 0,1 0 0,-1 0 1,1 0-1,-1 0 0,1 0 0,-2-3 0,-44-58-215,29 46 64,71 40 0,3 1 329,-22-10 8,33 20 0,-51-26-143,76 44 81,-88-51-139,0-1-1,0 1 0,0-1 0,0 1 0,1-1 0,-1-1 1,0 1-1,1 0 0,-1-1 0,1 0 0,-1 0 1,1-1-1,8-1 0,-2-1-1762,0-1 0,0 0 0,19-11 0,-8 4-4488,-18 10 4588,-1 0 0,1-1 1,-1 1-1,1 0 0,0 1 0,5-2 0,4 6-2611</inkml:trace>
</inkml:ink>
</file>

<file path=ppt/ink/ink3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7:29:25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7 3808,'0'0'70,"0"-1"-1,0 1 1,1 0 0,-1-1 0,0 1-1,0 0 1,1-1 0,-1 1 0,0 0-1,0-1 1,1 1 0,-1 0 0,1-1 0,8 0 8169,-22 2-6677,8 3-1443,-1 0-1,0 0 0,1 1 1,0 0-1,-7 9 1,2-4-40,-11 14 183,1 1 0,-29 44 1,-23 59 211,38-66-466,-68 140-8,97-193 1,1 1 0,1-1-1,0 1 1,-4 19 0,6-26 13,1 1 0,0-1 0,-1 0-1,1 0 1,0 0 0,1 1 0,-1-1-1,1 0 1,-1 0 0,1 0 0,0 0-1,0 0 1,0 0 0,1 0 0,-1 0-1,1 0 1,-1 0 0,1-1 0,0 1-1,2 2 1,1-1 61,-1 0-1,1-1 0,0 0 1,0 0-1,0 0 0,0 0 1,1-1-1,-1 0 1,1 0-1,0 0 0,-1-1 1,1 1-1,0-1 0,0-1 1,0 1-1,0-1 1,0 0-1,-1-1 0,1 1 1,0-1-1,7-2 0,-5 1-13,0-1-1,0 0 0,0 0 0,-1 0 0,0-1 0,1 0 1,-1-1-1,-1 1 0,1-1 0,-1-1 0,1 1 0,-2-1 0,1 0 1,9-13-1,-7 5 1,0-1 0,-1 0 0,-1 0 1,0 0-1,-1-1 0,4-21 0,11-101 196,-17 119-238,-3 17-16,3-18-9,-1-1 0,-1 1 0,-1-1 0,-4-34 0,2 48 16,0 6-72,-1 14-35,2 8 14,2 44 1,0-17 1,-1-48 81,0 29 73,0-1 1,2 1-1,10 48 1,-10-69-30,1 1 0,0-1 0,0-1 0,1 1 0,0 0 1,0-1-1,1 0 0,0 0 0,0 0 0,1-1 0,0 1 1,0-1-1,0-1 0,1 1 0,0-1 0,0 0 0,9 4 0,-6-4-89,1 0 0,0-1-1,0-1 1,0 1 0,0-2-1,1 0 1,-1 0 0,0-1-1,1 0 1,0-1 0,21-2-1,-22-1-2930,2-2 849</inkml:trace>
</inkml:ink>
</file>

<file path=ppt/ink/ink3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7:29:27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1021 3968,'0'0'3114,"5"-8"-1620,17-10-204,-13 12-902,-1-2-1,1 1 0,-1-1 0,13-18 0,14-28 515,49-105 0,-24 40-594,-44 90-213,13-25 298,28-68-1,-44 85-2,0 0-1,-3-1 0,-1-1 1,-2 0-1,-1 0 0,0-62 0,-6 91-351,1 7-68,-1 0 0,0 0 0,0 0 0,0 0 0,0-1 1,0 1-1,-1 0 0,0 0 0,-1-5 0,0 12-237,-24 72-345,2-5 521,1-13 169,-53 151 494,-59 196 416,74-228-835,40-117-86,-31 99 645,52-156-582,-1-1-1,1 1 0,-1 0 1,0-1-1,0 1 1,0-1-1,-1 0 0,1 1 1,0-1-1,-1 0 1,1 0-1,-1 0 1,0 0-1,-3 3 0,5-6-113,0 1-1,-1 0 1,1-1 0,-1 1-1,1-1 1,0 1-1,0-1 1,-1 0-1,1 1 1,0-1-1,0 1 1,0-1 0,0 1-1,0-1 1,-1 0-1,1 1 1,0-1-1,1 0 1,-2 1 8,2-7-52,-1 1 0,1 0-1,1 0 1,-1 0 0,1 1-1,0-1 1,0 0 0,0 1-1,1-1 1,0 1 0,0-1 0,1 1-1,-1 0 1,1 1 0,0-1-1,0 1 1,1-1 0,6-4-1,9-6-54,1 1-1,0 0 0,26-11 1,-30 16 43,133-79-210,-130 74 239,0-2-1,-1 0 0,-1-1 1,0-1-1,15-21 0,59-104 101,-3 4 201,-18 50-188,30-42-82,-86 109 45,-1-1 0,-2 0 1,0-1-1,10-28 0,-17 37-48,0-1 1,-1 0-1,-1 0 0,0 0 1,-1 0-1,-1 0 0,-1-25 1,0 40-14,0-6 14,-1 0 0,0 0 0,-1 0 1,-2-10-1,3 16-27,1 1 0,0-1 0,0 0 1,-1 0-1,1 0 0,-1 0 0,1 0 0,-1 1 0,1-1 0,-1 0 0,1 0 1,-1 1-1,1-1 0,-1 0 0,0 1 0,0-1 0,1 1 0,-1-1 0,0 1 1,0-1-1,0 1 0,1-1 0,-1 1 0,0 0 0,0-1 0,0 1 0,0 0 1,0 0-1,0 0 0,0 0 0,0 0 0,0 0 0,0 0 0,0 0 0,1 0 1,-1 0-1,0 1 0,0-1 0,0 0 0,0 0 0,0 1 0,0-1 0,1 1 1,-2 0-1,-3 2-40,1 0-1,-1 0 1,1 1 0,0 0 0,0 0 0,0 0 0,-4 6 0,-24 38-90,16-23 89,-7 12 18,1 2 0,2 1 0,2 0 0,2 1 0,1 1 0,2 0 0,2 1 0,2 0 0,2 1 0,2 0 0,1 57 0,4-81 91,1-1 0,6 39 0,-6-52-51,1 0 0,-1 0-1,1 0 1,1 0-1,-1 0 1,1-1-1,0 1 1,0-1-1,0 0 1,1 0-1,0 0 1,0 0 0,6 6-1,-3-7 29,-1 1 0,1-1 0,0 0 0,0-1 0,0 0 1,1 0-1,-1 0 0,1-1 0,-1 0 0,1-1 0,0 0 0,0 0 0,-1 0 0,1-1 0,0 0 0,10-2 1,2-1 44,-1-1 1,0-1 0,0 0 0,0-2-1,22-10 1,-21 7-52,0-1 0,-1-1 1,-1 0-1,1-2 0,-2 0 0,0 0 1,-1-2-1,22-27 0,-37 42-30,19-23 109,31-47 1,-48 66-71,0 1 13,-1 0 0,0 1 0,0-1 0,0 0 0,0 0 0,-1 0 0,0-1 1,0 1-1,1-6 0,-2 10-54,0 0 1,0 0 0,0 0-1,0 0 1,0 0-1,0 0 1,0 0 0,0-1-1,0 1 1,0 0 0,0 0-1,0 0 1,0 0-1,0 0 1,0 0 0,0 0-1,0-1 1,0 1-1,0 0 1,0 0 0,0 0-1,0 0 1,0 0 0,0 0-1,-1 0 1,1 0-1,0 0 1,0 0 0,0-1-1,0 1 1,0 0 0,0 0-1,0 0 1,0 0-1,-1 0 1,1 0 0,0 0-1,0 0 1,0 0 0,0 0-1,0 0 1,0 0-1,-1 0 1,1 0 0,0 0-1,0 0 1,0 0 0,0 0-1,0 0 1,0 0-1,0 0 1,-1 0 0,1 1-1,0-1 1,0 0 0,0 0-1,0 0 1,0 0-1,0 0 1,0 0 0,0 0-1,0 0 1,0 0 0,-1 0-1,1 1 1,0-1-1,-6 6-36,5-6 41,-9 13-38,0 1 1,1 0 0,1 0 0,-8 17-1,7-14 9,-10 19-43,1 1 0,-21 68-1,37-100 67,1 1 0,0-1-1,0 1 1,1 0 0,-1 8-1,1-13 24,0 0-1,0 0 0,0 1 0,1-1 0,-1 0 0,0 0 1,0 0-1,1 1 0,-1-1 0,1 0 0,-1 0 1,1 0-1,-1 0 0,1 0 0,0 0 0,-1 0 1,1 0-1,0 0 0,0 0 0,0 0 0,0-1 1,0 1-1,0 0 0,0-1 0,0 1 0,0 0 0,2 0 1,-1-1 11,-1 0 1,1 0 0,-1 0-1,1 0 1,-1 0-1,1 0 1,-1 0 0,1-1-1,-1 1 1,0-1 0,1 1-1,-1-1 1,0 1 0,1-1-1,-1 0 1,0 0 0,0 0-1,1 0 1,-1 0-1,0 0 1,2-2 0,1-2 1,0 1 1,0-1-1,0-1 1,3-5 0,66-154-240,-65 147-58,-1 42 94,-4 12 102,2 15 28,-4-46 29,1 0 0,-1 0 0,1 0-1,-1 0 1,1 0 0,1-1 0,3 8-1,-2-7 23,-2-1 8,1 0 0,-1-1 0,1 1 0,0-1 0,0 0 0,0 0-1,0 0 1,5 3 0,-7-5-12,0-1-1,0 1 0,0-1 1,0 0-1,0 0 0,0 1 1,0-1-1,0 0 1,0 0-1,0 0 0,0 0 1,0 0-1,0 0 1,0 0-1,2-1 0,-1 0 4,1 0-1,-1 0 1,0 0-1,0 0 1,0 0-1,0-1 0,0 1 1,4-4-1,16-18 127,-1-1 1,-1-1-1,28-47 0,-3 6-137,17-12-2,6-8 81,-37 41-36,-2-1 0,-2-2-1,-2 0 1,-2-2 0,30-96 0,-49 133 19,0 0 1,-1-1 0,-1 0-1,0 0 1,-1 1 0,-1-23 0,-3 30-18,-1 7-48,-6 14-55,5-7 51,-20 36-115,2 1-1,-20 54 1,35-79 120,-1 5-9,1 0 0,1 0 1,1 0-1,1 1 0,1 0 0,2 0 1,0 0-1,4 49 0,2-42 67,1 0 0,1 0-1,2-1 1,2 0 0,0 0-1,23 44 1,-28-66-28,0-1 0,0 0 0,2 0 0,-1 0 0,1-1 0,11 11 0,-14-16-224,-1 0 1,2 0-1,-1 0 1,0 0-1,0-1 1,10 4-1,-11-5-206,0 0 0,-1 0 0,1-1 0,0 1 0,0-1 0,0 0 0,0 0 0,0 0 0,0 0 0,0 0 0,0-1 0,5 0-1,-6 0 54,0 0 0,-1 0 0,1 0 0,0 0 1,0 0-1,0 0 0,-1 0 0,1-1 0,-1 1 0,1-1 0,-1 1 0,1-1 0,-1 0 0,2-1 0,-1 0-160,11-13-1794</inkml:trace>
</inkml:ink>
</file>

<file path=ppt/ink/ink3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7:29:27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17 7968,'-21'-8'3616,"34"11"-3136,-5-3 1344,6 0-1088,17 0 192,9 0-544,15-3 32,-2 3-257,7-3 129,-7 3-160,2-5 416,-15 10-288,-4-5-4063,-1 0 2047</inkml:trace>
</inkml:ink>
</file>

<file path=ppt/ink/ink3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7:29:30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1078 2976,'-15'-4'971,"7"6"217,8-2-1156,0 0 0,0 0 0,0 0 0,0 0 0,0 0 0,0 0 0,0 0 0,0 0 0,1 0 0,-1 0 0,0 0 0,0 0 0,0 0 0,0 0 0,0 0 0,0 0 0,0 0 0,0 0 0,0 0 0,0 0 0,0 0 0,0 0 0,0 1 0,0-1 0,0 0 0,0 0 0,0 0 0,0 0 0,0 0 0,0 0 0,0 0 0,0 0 0,0 0 1,0 0-1,0 0 0,0 0 0,0 0 0,0 1 0,0-1 0,0 0 0,0 0 0,0 0 0,0 0 0,0 0 0,0 0 0,23 4 3996,-21-3-3845,1-1-1,-1 1 0,1-1 1,-1 1-1,0-1 0,1 0 1,-1 0-1,1 0 0,-1 0 1,1 0-1,-1 0 0,1-1 1,2 0-1,-1-1 61,0 0 0,0 0 0,1-1 0,-2 1 0,1-1 1,0 0-1,0 0 0,-1 0 0,0-1 0,5-4 0,1-5 326,14-24 0,-17 25-467,6-9 186,-1-2-1,13-39 1,8-52 212,1 0-28,-2 37-632,-31 77 158,0 0 0,0 0 0,0 0 0,1 0 0,-1 0 0,0 0 0,0-1 0,0 1 0,0 0 0,0 0-1,0 0 1,0 0 0,0 0 0,0 0 0,0 0 0,0 0 0,0 0 0,0 0 0,0 0 0,1 0 0,-1 0 0,0 0 0,0 0 0,0 0 0,0 0 0,0 0 0,0 0 0,0 0 0,0 0-1,0 0 1,0 0 0,0 0 0,1 0 0,-1 0 0,0 0 0,0 0 0,0 0 0,0 0 0,0 0 0,0 0 0,0 1 0,0-1 0,0 0 0,0 0 0,0 0 0,0 0 0,0 0-1,0 0 1,0 0 0,0 0 0,0 0 0,0 0 0,0 0 0,0 0 0,0 0 0,1 1 0,-1-1 0,0 0 0,0 0 0,0 0 0,0 0 0,0 0 0,0 0 0,-1 0 0,1 0-1,0 0 1,0 0 0,0 0 0,0 1 0,5 10 133,-4-7-139,3 14 41,-1 0 0,0 0 0,-1 0 0,-1 31 0,-1-16-17,-2 246 475,2-270-373,-2 18 40,2-26-83,-1 1 0,1-1 1,0 1-1,0-1 0,-1 1 0,1-1 0,-1 0 0,1 1 0,-1-1 0,0 0 0,1 1 0,-1-1 1,-1 1-1,1-1-11,0-1-1,0 1 1,-1-1 0,1 0 0,0 0 0,0 1 0,0-1-1,0 0 1,0 0 0,0 0 0,-1 0 0,1-1 0,0 1-1,0 0 1,0 0 0,0-1 0,0 1 0,0 0 0,0-1-1,0 1 1,0-1 0,0 1 0,-2-2 0,0 0-66,0 0 0,0-1 1,0 1-1,0 0 0,0-1 0,-3-4 1,-3-7-293,6 8-347,4 6-8,0 1 622,0-1 1,1 0-1,-1 0 1,0 0-1,0 0 1,0 0-1,0-1 0,0 1 1,0 0-1,0 0 1,1-1-1,-1 1 1,0-1-1,0 1 1,1-1-1,2-1 25,30-10 119,0-1 1,-1-1-1,0-2 0,41-27 1,-31 11 53,53-52-1,33-46 102,-30 15-220,-87 97-23,0 0 0,-1 0-1,-1-1 1,0-1-1,6-22 1,3-19 94,9-63-1,-23 96-48,0 0 0,-2 0-1,-2 0 1,-3-56-1,1 76-92,0 0 0,-1 0 0,0 0 0,-4-8-1,6 16 14,0-1 0,0 1-1,0-1 1,0 1-1,-1 0 1,1-1-1,0 1 1,0-1 0,0 1-1,0 0 1,-1-1-1,1 1 1,0 0 0,0-1-1,-1 1 1,1 0-1,0 0 1,-1-1 0,1 1-1,0 0 1,-1 0-1,1-1 1,0 1 0,-1 0-1,1 0 1,0 0-1,-1 0 1,1-1-1,-1 1 1,1 0 0,0 0-1,-1 0 1,1 0-1,-1 0 1,1 0 0,0 0-1,-1 0 1,1 0-1,-1 0 1,1 1 0,0-1-1,-1 0 1,1 0-1,-1 0 1,1 0 0,0 0-1,-1 1 1,1-1-1,-2 2-24,0 0 1,0-1-1,1 1 0,-1 0 0,1 0 0,0 0 0,-1 0 0,0 3 0,-18 44-201,-24 86-1,17-44 138,-17 58 58,38-124 84,2 0 0,1 0 0,1 0 0,1 27 0,2-25-49,1 0 0,1 1 0,2-2 0,0 1 0,2 0 0,1-1 0,20 45 0,-26-66 46,1-1 0,-1 1 0,1-1 1,0 0-1,0 0 0,1 0 1,-1 0-1,1 0 0,0-1 0,0 1 1,6 3-1,-7-6-25,-1 0 1,0 0-1,1 0 1,-1-1-1,1 1 1,-1 0-1,1-1 1,0 0-1,-1 1 1,1-1-1,-1 0 1,1-1-1,0 1 1,-1 0-1,1-1 1,-1 1-1,1-1 1,-1 0-1,1 0 1,-1 0-1,1 0 1,-1 0-1,0-1 1,4-2-1,13-11 103,-1-2 0,0 0 0,29-37 0,-23 25 25,17-27-230,-36 49 65,-15 23-113,1 0 1,1 1-1,1 0 0,-6 17 1,10-24 100,0 1-1,0-1 1,1 1 0,0-1 0,1 1 0,1 0 0,-1-1-1,2 1 1,1 16 0,-1-23 54,0-1 0,0 0 0,0 0 0,0 0 0,1 0 0,-1 0 0,1 0 0,0 0 0,0 0 0,0-1 0,0 1 0,0-1 0,0 1 0,1-1 0,-1 0 0,1 0 0,0 0 0,4 2 0,-5-3 13,0 0-1,0 0 1,1-1 0,-1 1-1,0 0 1,1-1-1,-1 0 1,0 0 0,1 0-1,-1 0 1,0 0 0,1 0-1,-1 0 1,0-1 0,1 1-1,-1-1 1,0 0 0,1 0-1,-1 0 1,0 0-1,0 0 1,0 0 0,0 0-1,0-1 1,0 1 0,2-3-1,0 0 12,0-1 0,0 1 0,-1-1 0,0 0 0,0 0 0,0 0 0,0-1 0,-1 1 1,0-1-1,2-8 0,2-8-39,2-30 0,-6 38-49,0 4 70,-1 1 0,-1-1 0,0 0-1,0 0 1,-1 0 0,0 0 0,-1 1 0,0-1 0,-4-10 0,5 18-63,0-1 1,-1 1 0,1 0 0,-1-1-1,1 1 1,-1 0 0,0 0 0,0 0-1,0 0 1,0 0 0,0 1 0,-1-1-1,1 0 1,0 1 0,-1 0 0,1 0-1,-1 0 1,0 0 0,1 0 0,-5-1-1,5 2 2,-1-1 1,1 1-1,-1-1 0,1 1 0,-1 0 0,1 0 0,-1 0 1,1 0-1,-1 1 0,1-1 0,-1 1 0,1-1 0,0 1 1,-1 0-1,1 0 0,0 0 0,-1 0 0,1 0 0,0 1 1,0-1-1,0 1 0,-3 2 0,5-4 30,0 0 0,-1 1 1,1-1-1,0 0 0,0 0 0,0 1 1,-1-1-1,1 0 0,0 1 0,0-1 0,0 0 1,0 1-1,0-1 0,0 0 0,-1 1 1,1-1-1,0 0 0,0 1 0,0-1 0,0 0 1,0 1-1,0-1 0,0 0 0,0 1 1,1-1-1,-1 0 0,0 1 0,0-1 0,0 0 1,0 1-1,0-1 0,0 0 0,1 0 1,-1 1-1,0-1 0,0 0 0,0 1 1,1-1-1,-1 0 0,0 0 0,1 0 0,-1 1 1,0-1-1,0 0 0,1 0 0,-1 0 1,0 0-1,1 1 0,-1-1 0,0 0 0,1 0 1,-1 0-1,0 0 0,1 0 0,-1 0 1,0 0-1,1 0 0,27 3 84,-23-3-46,18 1-51,24-4 0,-31 2-4,1 0 0,0 1 0,0 0 0,23 5 0,-35-4 3,0 1 0,0 0 0,0 0 0,0 0 0,-1 1 0,1 0 0,-1 0 0,1 0 0,-1 0 0,0 1 0,0-1 0,-1 1 0,1 0 0,-1 0 0,0 1 0,0-1 0,0 1 0,-1-1 0,4 10 0,2 7 7,0 0 1,-2 1 0,5 27-1,-8-35-8,6 36 81,-2 1 0,-2 0 0,-3 0 0,-4 66 0,1-72 26,-3 19 415,4-63 283,-1-9-456,2-17-36,3-6-236,1 1 1,1 1-1,14-41 1,4-14-111,23-105 12,-36 142 8,3 0 1,31-73 0,-44 116-20,1 1 0,0 0 1,-1-1-1,1 1 1,0 0-1,1 1 0,-1-1 1,0 0-1,1 0 1,0 1-1,-1 0 1,5-3-1,-6 4 47,-1 1 0,0 0 0,1 0 0,-1 0-1,1-1 1,-1 1 0,1 0 0,-1 0 0,1 0 0,-1 0 0,1 0 0,-1 0 0,1 0 0,-1 0 0,1 0-1,-1 0 1,1 0 0,-1 0 0,0 0 0,1 0 0,-1 0 0,1 1 0,-1-1 0,1 0 0,-1 0-1,1 0 1,-1 1 0,0-1 0,1 0 0,-1 1 0,0-1 0,1 0 0,-1 1 0,0-1 0,1 0 0,-1 1-1,0-1 1,0 1 0,1-1 0,-1 1 0,0-1 0,0 1 0,0-1 0,0 0 0,0 1 0,1-1 0,-1 1-1,5 27-66,-5-27 61,1 23 80,-3 48 1,-1-35-40,2-14 80,-2-1-1,-1 0 0,-11 38 1,14-54-88,-1-1 1,0 0 0,0 0-1,0 0 1,0 0 0,-1 0-1,0-1 1,0 1 0,0-1-1,-1 0 1,0 0 0,1 0-1,-1 0 1,-7 5 0,9-8-50,-1 0 0,1 0 0,-1 0 0,1 0 0,0 0 0,-1 0 0,1-1 0,-1 1 0,0-1 0,1 0 0,-1 1 0,-4-2 0,6 0-17,5-1-88,-3 1 118,0 1 1,0 0-1,0-1 1,0 1-1,0 0 0,1 0 1,-1 0-1,0-1 1,0 1-1,0 1 1,2-1-1,7 1 11,0-1 0,0 0 0,1-1 0,-1 0 0,14-3 0,1 0 25,15-4 93,0-1 0,40-15 1,-64 18-102,-1 0 0,0-2 0,0 1 1,-1-2-1,0 0 0,-1-1 0,0 0 1,16-16-1,-20 17-7,0-1 1,0 0 0,-1 0-1,0-1 1,-1 0 0,-1 0-1,1 0 1,-2-1 0,0 0-1,0 0 1,3-14 0,-8 23-5,1 1 0,-1-1 0,1 0 0,-1 1 0,0-1 0,0 0 0,0 1 0,-1-1 0,1 0 0,-1 1 1,1-1-1,-2-2 0,2 4-8,-1 0-1,0-1 1,1 1 0,-1 1 0,0-1 0,0 0 0,0 0-1,0 0 1,0 0 0,0 1 0,0-1 0,0 0 0,0 1 0,0-1-1,0 1 1,0-1 0,0 1 0,0-1 0,-1 1 0,1 0-1,0 0 1,0-1 0,0 1 0,-1 0 0,1 0 0,0 0 0,0 0-1,-2 1 1,-3 0-35,0 0 0,0 1 0,1 0-1,-1 0 1,1 0 0,-1 0 0,1 1 0,0 0 0,0 0-1,-6 5 1,0 1 0,0 1-1,1 0 1,-10 12-1,15-16 21,0 0 0,1 0 0,0 1 0,0 0 0,1 0 0,-1 0 0,2 0 0,-1 0 0,1 1 0,0-1 0,1 1 0,-2 12 0,3-15 7,0 0-1,0-1 1,0 1-1,1 0 1,0-1-1,0 1 1,0 0-1,0-1 1,1 0-1,-1 1 1,1-1-1,1 0 1,-1 0-1,0 0 1,1 0-1,0 0 1,0 0-1,0-1 1,0 1-1,1-1 1,-1 0-1,5 3 1,2 0 68,1 0 0,0 0 0,0-1 0,0-1 0,1 1 0,-1-2 0,1 0 0,0 0 0,0-1 0,15 0 0,5-1-1417,0-1 0,54-8 1,-55 5-2062,-4 2 1089</inkml:trace>
</inkml:ink>
</file>

<file path=ppt/ink/ink3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7:29:32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103 856 1152,'-22'20'6230,"27"-22"-5705,0 0-1,0 0 0,0-1 1,0 1-1,-1-1 0,1 0 0,-1-1 1,6-4-1,-4-2-113,0 0-1,0-1 1,-1 0 0,5-12-1,60-165 1819,-46 131-1917,39-65 0,-27 55 259,-4-1 0,44-126-1,-69 173-426,-5 17-149,0 0 0,-1 0 0,1-1 1,-1 1-1,0-1 0,0 1 0,0-1 0,-1 1 0,1-1 0,-1 0 0,0 1 0,-1-6 0,-2 9-234,-1 6 29,-6 12-98,6-9 217,-31 52-232,-66 120 422,78-129 130,2 2 0,-24 93-1,22-65 9,-6 12 124,-4 0 0,-53 105 0,53-124-240,10-19 344,21-52-430,-4 10 612,8-10-232,4-7-98,10-10-28,14-11-141,28-17-75,96-92 0,-147 128-59,57-52-20,160-164 97,-220 217-127,12-14-54,-14 15 77,-7 8 40,-7 8-104,2 0 1,-1 0-1,2 1 0,-1 1 0,-10 22 0,13-24 32,-8 13 19,5-11 3,2 0 1,0 1 0,0 0-1,2 0 1,-8 22 0,14-34 29,-1 0 1,1 0-1,0 0 0,0 0 1,0 0-1,0 0 1,0 0-1,1 0 0,-1 0 1,1-1-1,0 1 1,0 0-1,1 3 1,-1-5 20,0 0 0,0 1 0,-1-1 1,1 0-1,0 0 0,0 0 1,0 1-1,0-1 0,1 0 0,-1-1 1,0 1-1,0 0 0,1 0 1,-1 0-1,0-1 0,1 1 0,-1-1 1,0 1-1,1-1 0,-1 1 1,1-1-1,-1 0 0,1 0 0,-1 0 1,1 0-1,-1 0 0,3 0 1,2-1 49,1 0 1,-1 0-1,0-1 1,0 0-1,0 0 1,0-1-1,-1 1 1,1-1-1,-1 0 1,10-8-1,-8 5-34,1-1-1,-1 0 1,-1 0-1,0 0 1,0-1-1,7-11 1,-1-3-29,-1-2 0,-1 1-1,-1-1 1,8-34 0,-11 36 17,-1 0 0,-2-1 0,3-38 0,-6 59-55,1 1 0,-1-1-1,1 0 1,0 0-1,-1 1 1,1-1 0,0 0-1,0 1 1,0-1 0,0 1-1,1-1 1,-1 1-1,0-1 1,1 1 0,-1 0-1,1 0 1,-1 0 0,1 0-1,-1 0 1,3-1-1,1-1 8,-1 1-1,1 0 0,0 0 1,0 0-1,0 1 0,10-3 0,-12 4-4,0 0-1,1 0 1,-1 0-1,1 0 1,-1 0-1,1 1 1,-1-1-1,0 1 1,1 0-1,-1 0 1,0 1-1,0-1 1,0 0-1,5 4 1,-5-2 18,1 0 0,0 0 0,-1 0 1,0 1-1,1-1 0,-1 1 0,-1 0 0,1 0 0,2 6 0,2 5 106,-1 1-1,0 0 0,-2 0 0,6 32 0,-9-39-55,8 46 258,30 95-1,-38-145-265,1-1 0,-1 0-1,1 0 1,0 0 0,1 0-1,-1 0 1,1 0 0,0-1-1,0 1 1,0-1 0,0 0 0,0 0-1,1 0 1,-1 0 0,1-1-1,0 1 1,4 1 0,-3-2-48,0-1 0,-1 1 0,1-1 0,0 0 0,-1-1 0,1 1 0,0-1 0,0 0 0,0 0 0,0-1 0,-1 1 0,1-1 0,0 0 0,-1-1 0,1 1 0,4-3 0,32-13-1884,3 0 506</inkml:trace>
</inkml:ink>
</file>

<file path=ppt/ink/ink3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7:29:56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68 2720,'0'-4'307,"0"0"545,0 0 0,0 1 0,0-1 1,1 0-1,-1 0 0,3-6 0,-3 9-664,1 1-1,-1 0 1,0-1 0,0 1 0,0 0 0,1-1 0,-1 1-1,0-1 1,0 1 0,0 0 0,0-1 0,0 1 0,0 0 0,0-1-1,0 1 1,0-1 0,0 1 0,0 0 0,0-1 0,0 1 0,0-1-1,0 1 1,0 0 0,0-1 0,0 1 0,0-1 0,-1 1-1,1 0 1,0-1 0,0 1 0,0 0 0,-1-1 0,0 1-78,1 0 0,-1 1 1,1-1-1,-1 0 0,1 0 1,-1 1-1,1-1 1,0 1-1,-1-1 0,1 0 1,-1 1-1,1-1 0,0 1 1,0-1-1,-1 1 1,1-1-1,0 1 0,0-1 1,-1 1-1,1-1 0,0 1 1,0-1-1,0 2 0,-4 16 290,0 0 0,2 1 0,0-1 0,2 1-1,1 29 1,1 3-148,0 3 92,17 90 1,-4-47 43,16 166 338,-27-238-591,1 7 930,-15-68 33,-23-204 122,28 189-1186,0 8 111,2 0 0,3-1 1,4-46-1,0 63-11,0 1 0,2 0 0,0 0 0,2 0 0,1 1 0,14-28 0,-18 42-83,1 1-1,13-18 0,-17 26-48,0-1 1,0 1-1,0-1 1,1 1 0,-1 0-1,1 0 1,-1 0 0,1 0-1,0 1 1,-1-1-1,1 1 1,0-1 0,0 1-1,0 0 1,6-1-1,-7 2-2,1 0-1,0 0 0,-1 1 1,1-1-1,0 1 0,-1 0 0,1-1 1,-1 1-1,1 0 0,-1 1 0,0-1 1,1 0-1,-1 1 0,0-1 0,0 1 1,0 0-1,0-1 0,3 5 0,1 1 8,0-1 1,-1 2-1,0-1 0,5 10 0,2 5 59,-1 1 0,-1 0 0,-1 0 0,8 33 0,-16-52-30,0 0-1,-1 0 1,0 0-1,0 0 1,0 0 0,0 0-1,0 0 1,-1 0-1,0 0 1,0 0-1,0-1 1,0 1-1,-1 0 1,1 0-1,-1-1 1,0 1-1,-4 4 1,5-5-14,-1-1 0,0 0 0,-1 0 0,1 0 0,0 0 0,-1 0 0,1 0 0,-1-1 0,1 1 0,-1-1 0,0 0 0,0 0 0,0 0 0,1 0 0,-1 0 0,0-1 0,0 1 0,0-1 0,0 0 0,0 0 0,0 0 0,0 0 0,-5-1 0,-5-2 0,0-1-1,0-1 0,0 0 0,1 0 1,-13-9-1,9 5-205,-29-10 0,39 17-279,4 1 118,0 0 0,0 0 0,0 1 0,0-1 0,0 1-1,1-1 1,-1 1 0,0 0 0,0 0 0,0 0 0,0 0 0,-3 0 0,5 0 253,-1 0 0,1 0-1,0 0 1,0 0-1,0 0 1,0 0 0,0 0-1,-1 0 1,1 1 0,0-1-1,0 0 1,0 0-1,0 0 1,0 0 0,0 0-1,-1 1-1015,1-1 1015,0 0 1,0 1 0,0-1-1,0 0 1,-1 0 0,1 0-1,0 0 1,0 0-1,0 1 1,0-1 0,1 0-1,3 6-2847,10 3-712,11 0-2386,6-2 1964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6:20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26 2496,'-2'0'755,"-1"0"0,1 0 0,-1-1 1,1 1-1,-1 0 0,1-1 0,-1 0 0,-3-1 0,-11-12 2016,17 14-2770,0 0 50,-1-1 1,1 1-1,0 0 1,-1 0-1,1-1 1,0 1-1,0 0 0,-1 0 1,1 0-1,0-1 1,-1 1-1,1 0 1,0 0-1,-1 0 1,1 0-1,-1 0 1,1-1-1,0 1 1,-1 0-1,1 0 1,0 0-1,-1 0 1,1 0-1,-1 0 1,1 0-1,0 1 1,-1-1-1,1 0 0,0 0 1,-1 0-1,1 0 1,0 0-1,-1 1 1,0-1 12,1 0 0,0 0 0,-1 0 0,1 1 1,0-1-1,-1 0 0,1 0 0,-1 0 0,1 0 0,-1 0 0,1 0 0,0 0 1,-1 0-1,1 0 0,-1 0 0,1 0 0,-1 0 0,1 0 0,0 0 0,-1 0 1,1-1-1,-1 1 0,1 0 0,0 0 0,-1 0 0,1-1 0,0 1 0,-1 0 1,1-1-1,0 1 0,-1 0 0,1 0 0,0-1 0,-1 1 24,1-1-1,-1 1 1,1 0-1,-1 0 1,1 0-1,-1 0 1,1 0-1,-1 0 1,1 0-1,0 0 1,-1 0-1,1 0 1,-1 0-1,1 0 1,-1 0-1,1 1 1,-1-1-1,1 0 1,0 0-1,-1 0 1,1 1-1,-1-1 1,0 1 262,-1 2-290,1 0 0,0 0 0,1 0 0,-1 0 0,0 6-1,-2 9 200,-4 8-107,3-1-1,-4 48 1,5 51 28,6 198 823,-3-284 122,0-33-642,-2-8 9,-1-16 96,-2-58-338,-15-122-68,9 88-224,-7-57-210,18 144-173,0 22 195,1 3 26,-1 14 23,0 288 1312,-8-340-822,8 16-321,1 13-18,-1-1 0,0 0-1,-3-15 1,2 11-290,2 22-1024,0 63-7232,3-33 5862</inkml:trace>
</inkml:ink>
</file>

<file path=ppt/ink/ink3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7:29:56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29 108 6048,'-15'-9'1952,"15"9"-1881,-1-1 1,1 1-1,0 0 1,-1 0-1,1-1 1,0 1-1,-1 0 1,1-1-1,0 1 1,0 0-1,-1-1 1,1 1-1,0 0 1,0-1-1,0 1 0,-1 0 1,1-1-1,0 1 1,0-1-1,0 1 1,0 0-1,0-2 1,-2-2 1750,1 3-1641,1 1 0,0 0-1,-1 0 1,1-1-1,-1 1 1,1 0 0,0-1-1,-1 1 1,1-1-1,0 1 1,-1 0 0,1-1-1,0 1 1,0-1 0,0 1-1,-1-1 1,1 1-1,0-1 1,0 1 0,0-1-1,0 1 1,0-1-1,0 1 1,0-1 0,0 1-1,0-1 1,0 1-1,0-1 1,0 1 0,0-1-1,0 1 1,0 0 0,1-2-1,10-13 3255,-8 11-2616,2-1-588,0 1 1,0-1-1,0 1 1,0 1 0,0-1-1,1 1 1,0 0-1,0 0 1,-1 0-1,2 1 1,-1 0 0,9-2-1,-9 2-212,1 1-1,0 0 1,0 0-1,-1 0 0,1 1 1,0 0-1,0 1 1,0-1-1,0 1 1,-1 1-1,13 3 1,-3 1 38,0 0-1,31 7 1,-29-11-3383,-2-1-3555</inkml:trace>
</inkml:ink>
</file>

<file path=ppt/ink/ink3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7:29:56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52 7712,'-5'2'3326,"24"-4"841,-8 2-3215,0 0 0,0-1 0,0 1 0,-1-2 0,1 0 0,17-5 0,8-2-459,86-11-877,-77 13-2121,-14 4-2659,-13 3 2151</inkml:trace>
</inkml:ink>
</file>

<file path=ppt/ink/ink3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7:29:57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9216,'-12'5'12063,"152"5"-10314,-130-8-2036,5-2-2151,3 0 694</inkml:trace>
</inkml:ink>
</file>

<file path=ppt/ink/ink3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7:29:57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16 4480,'-7'-15'7203,"7"15"-7083,0 0 1,0 0-1,0 0 1,0 0-1,0 0 1,0 1 0,0-1-1,0 0 1,0 0-1,-7 17 5491,4-4-5108,0 17 25,2 1 0,1 0 0,1 0 0,10 57 0,-9-79-661,0-1-1,0 1 1,1 0 0,6 11-1,10 14-5311,-19-34 5208,1 1 1,-1 0-1,0-1 0,1 1 0,-1-1 0,1 1 1,-1-1-1,1 1 0,-1-1 0,1 1 0,0-1 1,-1 1-1,1-1 0,0 0 0,-1 1 1,1-1-1,0 0 0,-1 1 0,1-1 0,0 0 1,-1 0-1,1 0 0,0 0 0,0 0 0,-1 0 1,1 0-1,0 0 0,0 0 0,-1 0 0,1 0 1,0 0-1,0 0 0,-1-1 0,2 1 0,14-5-3229</inkml:trace>
</inkml:ink>
</file>

<file path=ppt/ink/ink3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7:29:58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 4064,'-18'-8'2080</inkml:trace>
</inkml:ink>
</file>

<file path=ppt/ink/ink3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7:29:58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0 7552,'-16'3'2448,"16"-2"-2296,-1-1 0,1 0 0,-1 1 0,1-1 0,-1 1 0,1-1 0,-1 1 0,1-1 1,0 1-1,-1-1 0,1 1 0,0 0 0,-1-1 0,1 1 0,0-1 0,0 1 0,-1 0 0,1-1 0,0 2 0,0-1 337,-24 69 4040,-1 39-2256,19-82-1779,-2 13 113,-36 203 1389,42-234-1946,0 5 42,1 0 0,0-1 0,0 1 0,2 0 0,1 18 0,-1-31-80,-1 0 0,0 1 0,0-1-1,1 1 1,-1-1 0,1 0 0,-1 1-1,1-1 1,-1 0 0,1 0 0,0 0-1,0 1 1,0-1 0,0 0 0,0 0-1,0 0 1,0 0 0,0 0 0,0 0-1,0-1 1,0 1 0,0 0 0,1-1 0,1 2-1,0-2-29,-1 1-1,1-1 0,0 0 1,0 0-1,-1 0 0,1 0 1,0-1-1,-1 1 0,1-1 1,0 1-1,-1-1 1,3-1-1,8-4-118,-1 0 0,1 0 0,19-16 0,57-49 132,-82 65 58,-1 0 1,2 0-1,-1 1 0,1 0 1,15-7-1,-23 12-28,1-1-1,0 1 1,0 0-1,0-1 1,-1 1-1,1 0 1,0 0 0,0 0-1,0 0 1,0 0-1,-1 0 1,1 0 0,0 0-1,0 0 1,0 0-1,0 0 1,0 1-1,-1-1 1,1 0 0,0 1-1,0-1 1,-1 0-1,1 1 1,0-1 0,0 1-1,1 1 19,-1 0 0,1-1 0,-1 1 0,1 0 0,-1 0 0,0 0 0,0 0-1,0 0 1,1 3 0,1 5 58,-1-1 0,0 1 0,1 12 0,-2-15-525,6 80 683,-6-49-9886,-1-33 6673</inkml:trace>
</inkml:ink>
</file>

<file path=ppt/ink/ink3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7:29:59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624 19 7648,'-34'-14'2453,"33"14"-2370,-1-1 0,1 0 0,0 1 0,0-1 0,0 1 0,0 0 0,0-1 0,-1 1 0,1 0 0,0 0-1,0 0 1,0 0 0,-1 0 0,1 0 0,0 0 0,-3 1 0,-1-1 304,-10 1 2661,-31 4 0,-43 17 46,41-9-2177,-155 47 591,69-7-4579,132-52 2550,0 0 0,0 0 0,-1 0 1,1 0-1,0 0 0,0 1 0,0-1 0,0 1 0,0 0 0,0-1 0,-2 4 1,7 2-2280</inkml:trace>
</inkml:ink>
</file>

<file path=ppt/ink/ink3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7:29:59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13 7232,'-3'-1'436,"3"1"-328,-1 0 0,1 0 0,0 0 0,-1 0 0,1 0 0,-1 0 0,1 0 0,0 0 0,-1-1 0,1 1 0,-1 0 0,1 0 1,0 0-1,-1 0 0,1-1 0,0 1 0,-1 0 0,1 0 0,0-1 0,-1 1 0,1 0 0,0-1 0,0 1 0,-1 0 0,1-1 0,0 1 0,0 0 0,-1-1 0,1 1 0,0 0 0,0-1 0,2 5 3674,10 21-1516,-6-1-1537,-1 0 1,-1 0-1,0 33 1,0-8-86,18 121 325,-15-133-431,2-1-1,19 55 1,-26-85-438,1 0-1,-1 0 1,1-1 0,0 1 0,1-1 0,3 5 0,-6-8-75,0-1 0,0 0 0,0 0 0,0 0 0,1 0 0,-1-1 0,0 1 0,0 0 0,1 0 0,-1-1 0,0 1 0,1-1 0,-1 1 0,1-1 0,-1 1 0,0-1 0,1 0 0,-1 0 0,1 0 0,-1 0 0,1 0 0,-1 0 0,1 0-1,-1 0 1,1-1 0,-1 1 0,0-1 0,1 1 0,-1-1 0,1 1 0,1-2 0,6-3-79,-1-1 0,1 0-1,-1 0 1,0-1 0,-1 0-1,0 0 1,10-14-1,39-64-630,-37 54 621,84-141-240,-89 149 350,-8 14 65,0-1-1,0 0 1,5-15 0,-10 22-72,0 0 0,0 0 1,0 0-1,-1 0 0,1 0 0,-1 0 0,0 0 1,0 0-1,0 0 0,0 0 0,-1 0 1,1 0-1,-1 0 0,1 0 0,-1 0 0,0 0 1,-3-4-1,2 4-30,0 0 1,0 0 0,-1-1-1,0 1 1,0 1-1,1-1 1,-2 0-1,1 1 1,-7-4-1,-32-16 66,35 19-16,-14-5 58,-1 0 0,-44-9 0,-43 0-1986,106 16 1750,-4 0-905,-1 1 0,0-1 0,0 1 0,-15 2 0,8 5-1418</inkml:trace>
</inkml:ink>
</file>

<file path=ppt/ink/ink3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7:30:01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1 188 4224,'0'0'3680,"8"-1"-182,38-20 940,27-30-2400,-52 35-1613,0 1-1,29-16 0,-49 30-408,0 1 0,0-1 0,0 1 1,0-1-1,0 1 0,0 0 0,0 0 0,0 0 0,0-1 0,0 1 0,0 0 0,0 0 0,0 0 0,0 0 0,0 1 0,0-1 0,0 0 0,0 0 0,0 0 0,0 1 0,0-1 0,0 1 0,0-1 0,-1 1 0,1-1 0,0 1 0,0-1 0,0 1 0,-1 0 0,1-1 0,0 1 0,-1 0 0,1 0 0,0-1 0,-1 1 0,1 0 0,0 1 0,1 3 78,1 1-1,-1-1 1,0 0-1,2 12 1,-4-17-93,27 126 1588,-26-122-1496,0 0 1,0 0-1,1 0 0,-1-1 0,1 1 1,0-1-1,3 5 0,-4-7-64,-1 0 1,1-1-1,-1 1 0,1 0 0,0-1 0,-1 1 1,1 0-1,0-1 0,-1 1 0,1-1 0,0 0 1,0 1-1,0-1 0,-1 1 0,1-1 0,0 0 1,0 0-1,0 1 0,0-1 0,0 0 0,0 0 1,-1 0-1,1 0 0,0 0 0,0 0 0,0 0 1,0 0-1,0-1 0,0 1 0,0 0 0,-1 0 1,1-1-1,0 1 0,0-1 0,1 0 0,4-4 54,1 0 0,-1 0 0,1-1 0,-2 0 0,1 0 0,7-11 0,9-10 19,-1 4-64,0 0 0,2 1 0,1 2 0,0 0 0,2 2 0,53-30 1,-73 45 8,-1 1 0,1 0 0,0 0 0,0 0 0,0 1 0,-1 0 0,1 0 0,1 0 0,-1 1 0,0 0 0,7 1 0,-9-1-10,0 1 0,0 0 0,0 0-1,0 0 1,0 1 0,0-1 0,-1 1-1,1 0 1,0 0 0,-1 0 0,1 1 0,-1-1-1,0 1 1,0 0 0,0 0 0,0 0-1,2 4 1,5 9 12,-1 2 1,0-1-1,-2 1 0,0 0 1,7 30-1,-10-37-110,6 37-4,-3-12-3235,-4-29 1929</inkml:trace>
</inkml:ink>
</file>

<file path=ppt/ink/ink3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7:30:02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3 5568,'0'0'95,"0"0"1,-1-1 0,1 1-1,0 0 1,-1 0-1,1-1 1,-1 1-1,1 0 1,0 0 0,-1 0-1,1 0 1,-1-1-1,1 1 1,-1 0-1,1 0 1,0 0 0,-1 0-1,1 0 1,-1 0-1,1 0 1,-1 0-1,1 0 1,0 1 0,-1-1-1,1 0 1,-1 0-1,1 0 1,0 0-1,-1 1 1,1-1 0,-1 0-1,1 0 1,0 1-1,-1-1 1,1 0-1,0 0 1,-1 1 0,1-1-1,0 0 1,0 1-1,-1-1 1,1 1-1,0-1 1,0 0 0,0 1-1,0-1 1,-1 1-1,1-1 1,0 0-1,0 1 1,0 0 0,-7 31 2652,5-21-1773,-31 171 5463,-6 92-3185,38-273-3243,-7 56 227,-12 126-383,18-158-441,0 11-670,5-12-2654,-3-23 3669,1-1-1,-1 1 1,0 0-1,0 0 1,1 0-1,-1 0 1,1-1-1,-1 1 1,1 0-1,-1 0 0,1-1 1,0 1-1,-1 0 1,1-1-1,0 1 1,-1-1-1,1 1 1,0-1-1,0 1 1,-1-1-1,1 0 1,0 1-1,0-1 1,0 0-1,0 1 1,0-1-1,-1 0 1,1 0-1,0 0 1,0 0-1,0 0 1,0 0-1,0 0 1,0 0-1,1-1 1,19 1-3342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6:21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7 338 4480,'-7'-23'10235,"10"28"-6689,-1 0-3429,0 1-1,-1-1 1,1 1 0,-1-1 0,0 1 0,0 0-1,0 8 1,1 11 90,17 48 488,-2-7-307,-12-44-146,-3-13 99,0-1-1,0 0 1,0 14 507,-14-46 864,8 16-1666,1-1 1,0 0-1,0 0 1,1 0 0,-1-16-1,-2 0 0,-4-30 51,3 1 0,2-1 0,2 1 0,5-60 0,-2 93-56,1 0-1,1 0 1,0 0-1,10-28 1,-13 47-38,0 1-1,1 0 1,-1 0-1,1 0 1,-1-1 0,1 1-1,-1 0 1,1 0 0,0 0-1,0 0 1,-1 0 0,1 0-1,0 0 1,0 0 0,0 1-1,0-1 1,0 0-1,0 0 1,0 1 0,1-1-1,1 0 1,-2 1-1,1 0 0,-1 0 0,1 0 0,-1 0 0,1 0 0,0 0 0,-1 1 0,1-1 0,-1 0 0,1 1-1,-1-1 1,0 1 0,1 0 0,-1-1 0,2 2 0,6 5 7,-1 0-1,0 0 1,0 0-1,8 11 0,-9-11 5,162 170 659,-159-167-593,0-1-1,0-1 1,12 8 0,-22-15-73,0-1 0,1 0 0,-1 0 1,0 0-1,0 0 0,0 0 0,1 0 0,-1 0 1,0 0-1,0 0 0,1 0 0,-1 0 1,0 0-1,0 0 0,0 0 0,1 0 1,-1 0-1,0 0 0,0 0 0,1 0 1,-1 0-1,0 0 0,0 0 0,0 0 1,1 0-1,-1 0 0,0-1 0,0 1 1,0 0-1,1 0 0,-1 0 0,0 0 1,0 0-1,0-1 0,0 1 0,0 0 1,1 0-1,-1 0 0,0-1 0,0 1 1,3-11-370,-9-61-5508,1-2-6119,7 47 7057</inkml:trace>
</inkml:ink>
</file>

<file path=ppt/ink/ink3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7:30:03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79 3712,'-10'1'1935,"6"-2"738,4 0-2257,0 1 1,1-1 0,-1 1-1,0-1 1,0 0-1,0 1 1,0-1 0,0 1-1,1-1 1,-1 1-1,0-1 1,0 0 0,0 1-1,-1-1 1,1 1-1,0-1 1,0 0 0,0 0-237,0 1 1,0-1-1,-1 0 1,1 1 0,0-1-1,0 0 1,0 1 0,0-1-1,1 1 1,-1-1 0,0 0-1,0 1 1,0-1-1,0 1 1,1-2 0,5-2 447,0 0-1,0 1 1,0 0 0,1 0 0,9-3 0,37-9 372,-51 15-989,25-7 382,30-2 0,-45 7-351,1 1 0,-1 1 1,0 0-1,25 4 1,-30-2-43,0 0 0,-1 0 0,1 0 0,0 1 0,-1 0 0,0 0 0,0 1 0,0 0 0,0 0 0,7 7 0,-12-10-240,0 0 0,-1 0 0,1 0 1,-1 0-1,1 0 0,-1 0 0,1 0 1,-1 0-1,0 0 0,1 1 0,-1-1 1,0 0-1,0 0 0,0 0 0,0 1 1,0-1-1,0 0 0,0 0 0,0 0 0,-1 1 1,0 0-1,0 2-1435,-1 0 1,1 0-1,-1 0 1,-5 6-1,3 2-586</inkml:trace>
</inkml:ink>
</file>

<file path=ppt/ink/ink3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7:30:03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 7552,'-10'-4'3709,"23"6"1324,7 3-3290,12-1-290,0-1 1,1-2-1,37-4 1,5 1-884,-48 1-1879,32-6 0,-13 1-7214,-29 5 5835</inkml:trace>
</inkml:ink>
</file>

<file path=ppt/ink/ink3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7:30:03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128 133 7136,'-9'-5'1569,"8"4"-1193,-1 0 0,0 0 1,1 1-1,-1-1 0,0 0 1,0 1-1,0-1 1,0 1-1,-3-1 0,4 1-125,-1 0 0,1 1 0,0-1 0,-1 1 0,1-1 1,0 1-1,-1 0 0,1 0 0,0-1 0,0 1 0,0 0 0,0 0 0,0 0 0,0 0 0,-2 2 0,-6 7 319,1 0 0,0 1 1,0 0-1,1 0 0,1 0 0,0 1 1,0 0-1,-6 20 0,11-28-473,-1 1-1,1 0 1,0 0 0,1 0 0,-1 0-1,1 0 1,0 0 0,0 0 0,1 0-1,-1 0 1,1-1 0,0 1-1,0 0 1,1 0 0,-1 0 0,1-1-1,0 1 1,1-1 0,-1 0 0,1 1-1,-1-1 1,1 0 0,1 0-1,-1-1 1,0 1 0,5 3 0,-2-3-12,0 0 1,1 0 0,-1 0 0,1-1 0,0 0-1,0 0 1,0-1 0,0 0 0,0 0-1,1 0 1,-1-1 0,0 0 0,1-1 0,-1 0-1,1 0 1,-1 0 0,1-1 0,11-3-1,-1 0 36,0-1 0,-1-1-1,0-1 1,0-1 0,0 0-1,20-14 1,-29 17-91,0 0 1,0-1-1,-1 0 0,0 0 0,-1-1 0,1 0 1,6-10-1,-10 13-20,0-1 0,0 0 0,-1 0 0,1 0 1,-1-1-1,0 1 0,-1 0 0,1-1 0,-1 1 0,0-1 1,-1 0-1,1 1 0,-1-10 0,-1 6-14,0 1 1,-1-1-1,0 1 0,0-1 1,0 1-1,-1 0 0,-1 0 0,1 0 1,-1 0-1,-1 1 0,1 0 1,-12-14-1,7 11-127,-1 1-1,1 0 1,-2 1 0,1 0-1,-1 1 1,0 0 0,-23-10 0,29 14-20,1 1 1,-1 0 0,0 1 0,0-1 0,1 1 0,-1 0 0,0 0 0,0 1 0,0-1 0,0 1 0,0 0 0,0 0 0,0 1 0,0 0 0,0-1 0,0 2 0,0-1 0,0 0-1,1 1 1,-1 0 0,-7 5 0,3-1-1058,6-5 739,1 0 0,-1 1 1,1-1-1,0 1 0,0 0 1,0 0-1,0 0 0,0 0 0,0 0 1,0 0-1,1 0 0,-1 0 1,-1 5-1,1 9-2064</inkml:trace>
</inkml:ink>
</file>

<file path=ppt/ink/ink3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7:30:07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24 808 3648,'-23'7'2090,"39"-8"5171,-3 1-6396,22-4 1,-22 1-588,0-1 0,0 0 0,0-1 0,0-1 1,-1 0-1,0-1 0,0 0 0,16-13 0,-11 5-115,-1 0 0,-1-1 0,-1 0 0,24-35-1,74-135 344,-33 49 162,-59 106-455,-7 11 264,-1 0-1,16-34 0,-25 39-147,-3 15-323,0 0 0,0-1 0,0 1 0,-1 0 1,1 0-1,0 0 0,0-1 0,0 1 0,0 0 1,0 0-1,0 0 0,0-1 0,0 1 0,-1 0 0,1 0 1,0 0-1,0 0 0,0-1 0,0 1 0,-1 0 0,1 0 1,0 0-1,0 0 0,0 0 0,-1 0 0,1 0 0,0 0 1,0-1-1,0 1 0,-1 0 0,1 0 0,-2 1-4,1-1-1,0 0 1,-1 1-1,1-1 1,0 0 0,0 1-1,0 0 1,-1-1-1,1 1 1,0 0-1,0 0 1,0-1 0,0 1-1,-1 2 1,-3 2-1,1 0 1,0 1 0,0 0 0,0 0 0,1 0-1,0 0 1,-4 11 0,4-10 5,-19 54 203,2 0 0,-19 106-1,38-159-178,-5 22 112,1 0-1,-1 38 1,6-65-102,0 0 0,0 0-1,1 0 1,-1 0 0,1 0 0,0 0 0,1 4 0,-2-6-28,0 0 1,1-1-1,-1 1 1,1 0-1,-1-1 1,1 1-1,-1 0 1,1-1-1,-1 1 1,1-1-1,-1 1 1,1-1-1,-1 1 1,1-1 0,0 0-1,-1 1 1,1-1-1,0 0 1,0 1-1,-1-1 1,1 0-1,0 0 1,-1 0-1,1 1 1,0-1-1,0 0 1,0 0-1,-1 0 1,1 0-1,0 0 1,0-1-1,-1 1 1,1 0-1,1 0 1,8-4 86,0 1 0,0-1 1,-1-1-1,1 0 0,-1 0 1,11-8-1,49-44 269,-37 29-299,26-21-11,-11-2-96,59-85-1,60-116 769,-162 245-675,0 0-1,0-1 1,-1 0 0,0 0-1,-1 0 1,1 0 0,-2 0 0,3-14-1,-4 22-50,0 0 1,0-1-1,0 1 0,0 0 0,0-1 0,0 1 0,0 0 0,0 0 1,0-1-1,0 1 0,0 0 0,0 0 0,0-1 0,0 1 0,0 0 1,0-1-1,0 1 0,0 0 0,0 0 0,0-1 0,0 1 0,0 0 1,-1 0-1,1-1 0,0 1 0,0 0 0,0 0 0,0 0 1,-1-1-1,1 1 0,0 0 0,0 0 0,0 0 0,-1 0 0,1-1 1,0 1-1,0 0 0,-1 0 0,1 0 0,0 0 0,0 0 0,-1 0 1,1 0-1,0 0 0,-1 0 0,-11 10 191,-9 19 150,-19 42-15,4 2 0,-33 96 0,63-153-268,-16 40-29,1 1 423,-47 89 1,62-133-456,9-16-146,16-26-267,-8 13 297,41-53-248,-50 66 340,0 0-1,1 0 1,-1 1 0,1-1-1,-1 1 1,1 0 0,0 0-1,0 0 1,0 0 0,3-1 0,-4 2 15,-1 1 1,0 0-1,0-1 1,0 1-1,1 0 1,-1 0-1,0-1 1,0 1-1,1 0 1,-1 1-1,0-1 1,1 0-1,-1 0 1,0 0 0,0 1-1,0-1 1,1 1-1,-1-1 1,0 1-1,0-1 1,0 1-1,0 0 1,0-1-1,0 1 1,0 0-1,0 0 1,0 0-1,0 0 1,0 0 0,-1 0-1,1 0 1,1 1-1,4 10 11,1 1-1,-1 0 1,-1 0-1,5 16 1,7 20 32,-12-38 45,0-1 1,0 0-1,1 0 1,0 0-1,9 9 1,-12-16-26,0 0 1,0 0-1,0 0 0,0 0 1,1 0-1,0-1 1,-1 1-1,1-1 1,0 0-1,0 0 0,0-1 1,1 1-1,-1-1 1,0 0-1,8 1 0,-8-2-41,1 0 1,-1-1-1,0 0 0,0 0 0,0 0 0,0 0 0,0 0 0,0-1 0,0 0 0,0 0 0,0 0 0,-1 0 0,1-1 0,-1 1 0,1-1 0,4-5 0,0 0-4,1-1-1,-1-1 1,0 1 0,9-18 0,-15 23-14,0 1 0,0-1 0,-1 0 0,1 1 0,-1-1 0,0 0 0,1-7 0,-2 9-3,0 1 1,0-1-1,0 1 0,0-1 0,0 1 1,0-1-1,-1 1 0,1-1 1,0 1-1,-1-1 0,1 1 0,-1-1 1,1 1-1,-1 0 0,0-1 0,0 1 1,0 0-1,0-1 0,0 1 1,-1-1-1,1 1-2,1 1-1,0 0 1,0 0 0,-1 0-1,1 0 1,0 0 0,-1 0-1,1 0 1,0 0 0,-1 0 0,1 0-1,0 0 1,0 0 0,-1 0-1,1 0 1,0 0 0,-1 0-1,1 1 1,0-1 0,-1 0 0,1 0-1,0 0 1,0 0 0,-1 1-1,1-1 1,0 0 0,0 0-1,0 0 1,-1 1 0,1-1 0,0 0-1,0 0 1,0 1 0,0-1-1,-1 0 1,1 1 0,0-1-1,-2 2-22,-1 2 26,0 0-1,0 1 1,0-1-1,0 0 1,1 1-1,0-1 1,0 1 0,0 0-1,0 0 1,-1 10-1,-2 2 45,4-15-35,0 0 1,1 0-1,-1 1 1,1-1-1,0 0 0,-1 1 1,1-1-1,0 1 1,0-1-1,1 0 1,-1 1-1,0-1 1,1 0-1,0 1 0,-1-1 1,1 0-1,0 0 1,0 0-1,0 0 1,0 1-1,1-1 1,-1-1-1,0 1 0,1 0 1,0 0-1,-1 0 1,1-1-1,0 1 1,0-1-1,0 0 1,0 1-1,0-1 1,0 0-1,0 0 0,0 0 1,1 0-1,-1-1 1,0 1-1,0 0 1,1-1-1,3 1 0,10-2 54,0 0 0,0-1 0,0-1 0,17-5 0,60-23-31,-62 19 26,1 2-1,42-9 1,-62 17-58,-1 0-1,1 1 1,20 0-1,-29 1 14,0 1-1,0-1 1,0 1-1,0-1 1,0 1-1,0 0 1,0 0-1,-1 0 1,1 1-1,0-1 1,-1 1-1,1-1 1,-1 1-1,0 0 1,1 0-1,-1 0 1,0 0-1,0 0 1,2 4-1,11 13-48,3 6 226,-17-24-162,0 1 0,1-1 0,-1 1 0,1-1 0,0 1 0,-1-1 0,1 0 0,0 0 0,0 0 0,0 0 0,0 0 0,0 0 0,0 0 1,0-1-1,0 1 0,0-1 0,0 0 0,0 1 0,0-1 0,1 0 0,2 0 0,-1-14-48,-4 11-12,0 5 83,0-1 34,0-10 10,0 5-83,0 8-83,0-4 193,6-7-293,-2 4 196,-3 2-20,1 1-1,-1-1 1,1 0-1,-1 0 1,0 0 0,0-1-1,1 1 1,-1 0-1,0 0 1,0-1-1,0 1 1,0 0-1,0-1 1,0 1-1,-1-1 1,1 0-1,0 1 1,-1-1 0,1-1-1,8-22-35,-7 21 32,-1 1 0,1-1 0,-1 0 0,0 1-1,0-1 1,0 0 0,0-6 0,-1 4-3,-2-34-304,2 37 294,0 0-1,-1 0 0,1 0 1,-1 0-1,0 1 0,0-1 1,0 0-1,0 1 0,0-1 0,-3-4 1,3 7 23,1-1-1,0 1 1,-1-1 0,1 1 0,-1-1-1,1 1 1,0-1 0,-1 1 0,1 0-1,-1-1 1,1 1 0,-1-1 0,1 1 0,-1 0-1,0 0 1,1-1 0,-1 1 0,1 0-1,-1 0 1,0 0 0,1 0 0,-1 0 0,1 0-1,-1 0 1,-1 0 0,2 0-2,-1 1 1,0-1-1,1 1 0,-1-1 1,1 1-1,-1-1 0,0 1 1,1-1-1,-1 1 0,1 0 1,0-1-1,-1 1 0,1 0 1,0-1-1,-1 1 1,1 0-1,0 1 0,-3 5 32,2 1-1,-1 0 1,1 9-1,0-11 32,0 0 3,1 0 0,0 0 0,1 0 0,-1-1 1,1 1-1,0 0 0,0 0 0,4 8 0,-1-3 88,1 0 0,1 0 1,7 12-1,-11-20-138,0 0 1,0 0-1,1 0 0,-1-1 0,1 1 0,-1-1 1,1 1-1,0-1 0,0 0 0,0 0 1,0 0-1,0-1 0,1 1 0,5 1 1,-3-1-15,-1-1 0,1-1 0,0 1 0,-1-1 0,1 1 1,0-2-1,-1 1 0,11-2 0,-5-1-494,0 0 0,0 0-1,19-10 1,-18 7-1420,1-1 1,14-11-1,-23 15 665,0 0 1,0-1-1,-1 0 0,0 0 1,1 0-1,-1 0 1,-1 0-1,4-6 0,2 0-1599</inkml:trace>
</inkml:ink>
</file>

<file path=ppt/ink/ink3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7:30:08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32 155 5408,'-32'-3'3040,"38"5"1721,14 3-2306,-1-3-1390,1-1 1,0 0-1,0-1 1,0-1-1,23-5 1,97-24 845,-134 28-1832,301-67 588,-115 36-1502,-63 16-4197,-79 13 291,-8 3 1547</inkml:trace>
</inkml:ink>
</file>

<file path=ppt/ink/ink3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7:30:09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6880,'-4'5'11255,"5"-5"-11085,1 15 3199,0-6-1865,-1 4-500,0 0 0,-1 0 1,-2 20-1,-1-10-661,-1-1-1,-12 40 1,15-57-772,3-6-1063,6-6-2647,-7 6 3591,16-15-3372</inkml:trace>
</inkml:ink>
</file>

<file path=ppt/ink/ink3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7:30:28.3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455 751 4480,'-7'-3'1347,"14"6"4426,-7-12-2253,0-13-2344,-1-1 1,-8-39 0,8 57-1093,-4-20 327,-14-40-1,17 58-374,-1 0-1,0 1 1,0-1-1,0 1 1,-1 0-1,0 0 1,-1 1-1,1-1 1,-1 1 0,-10-9-1,13 12-56,0 1 0,0 0-1,0 0 1,0 0 0,0 0 0,0 0 0,0 0-1,-1 1 1,1-1 0,0 1 0,0-1 0,-1 1-1,1 0 1,-4 0 0,2 1-3,-1 0 0,1-1 0,0 2 0,0-1 0,-1 0 0,1 1 0,-4 2 0,-5 3-3,1 1 0,0 1 0,-17 15-1,-14 14 149,2 2 0,-40 51 0,72-81-147,2 1 0,-1 1 0,1-1 0,1 1 0,0 0 0,1 1 0,0-1-1,-5 23 1,10-34 23,0 0-1,0 1 1,0-1-1,0 0 1,0 1-1,0-1 0,0 0 1,1 1-1,-1-1 1,1 0-1,-1 0 1,1 1-1,-1-1 0,1 0 1,0 0-1,0 0 1,-1 0-1,1 0 1,0 0-1,0 0 1,0 0-1,0 0 0,0 0 1,0 0-1,0-1 1,3 2-1,3 2 22,0-1 0,0 0-1,10 3 1,-14-5-3,40 12 55,46 6 1,-59-15-92,-1 2 0,0 2 1,0 0-1,48 22 0,-65-22 279,0-1 0,18 17-1,-29-23-222,-1 0 0,0 0 0,1 0-1,-1 0 1,0 0 0,1 0 0,-1 0-1,0 0 1,0 0 0,0 0 0,0 0-1,0 0 1,0 0 0,0 0 0,-1 2-1,1 0 88,0-1-67,-1 0 0,1 0 0,-1 0 0,1 0 0,-1 0 0,1 0 0,-1 0 0,0 0 0,0 0 0,0 0 0,0 0 0,0-1 0,-1 1 0,1 0 0,-1-1 0,-1 2 0,-5 4 83,0 0-1,-10 5 1,0 1-36,0 0-47,-1-1 1,-1 0-1,1-2 0,-2 0 0,-29 9 0,32-14-232,16-4-44,9-3 176,18-5 69,-1-2-1,0 0 1,0-2-1,40-25 1,155-70 279,-151 78-156,102-61 0,-157 81-99,0-2 0,0 1 0,-1-2 0,-1 1 0,1-2 0,15-20 0,-48 68-746,-30 51 729,46-80-42,0 0 0,1 1 0,-1-1 0,2 1 0,-1 0 0,1 0 1,-2 11-1,4-16 19,1-1 0,-1 0 0,1 1 0,0-1 0,0 0 1,0 1-1,0-1 0,0 0 0,1 1 0,-1-1 0,0 0 1,1 1-1,0-1 0,0 0 0,0 0 0,0 0 0,0 0 0,0 1 1,0-2-1,1 1 0,-1 0 0,1 0 0,-1 0 0,1-1 1,0 1-1,0 0 0,0-1 0,0 0 0,0 1 0,3 0 1,-3-1 30,1 0 0,-1 0 0,1 0 0,-1-1 0,1 1 0,-1-1 0,1 0 0,-1 0 0,1 0 0,-1 0 0,1 0 0,-1 0 1,1-1-1,-1 1 0,1-1 0,-1 1 0,1-1 0,2-1 0,4-3 88,1 0 0,-1 0 0,9-8 0,-7 6-1,17-12-104,-1-1 1,0-1 0,25-27-1,-51 47-25,23-22-133,-22 21 117,-1 1 1,1 0 0,0 0-1,0-1 1,-1 1-1,1 0 1,0 1 0,0-1-1,0 0 1,0 1-1,0-1 1,4 0 0,-6 1 8,1 0 0,0 0 0,-1 1 0,1-1 0,0 0 0,-1 0 0,1 1 1,-1-1-1,1 0 0,-1 1 0,1-1 0,-1 0 0,1 1 0,-1-1 0,1 1 1,-1-1-1,1 1 0,-1-1 0,0 1 0,1-1 0,-1 1 0,0 0 0,1-1 0,-1 1 1,0-1-1,0 1 0,0 0 0,1-1 0,-1 1 0,0 0 0,2 20 50,-2-19-51,0 17-44,0-2 148,0 0 0,-3 17 0,3-23 4,0-11-91,0 1 0,0-1 1,0 0-1,0 0 0,1 0 0,-1 0 1,0 0-1,0 1 0,0-1 1,0 0-1,0 0 0,1 0 1,-1 0-1,0 0 0,0 0 0,0 0 1,0 0-1,1 0 0,-1 0 1,0 0-1,0 1 0,0-1 1,0 0-1,1 0 0,-1 0 0,0 0 1,0 0-1,0 0 0,0-1 1,1 1-1,-1 0 0,0 0 1,18-11 347,-15 9-346,20-14-1,2 1-1,0 1 1,0 1 0,1 2-1,1 0 1,0 2 0,36-8-1,-56 15-52,-1 1-1,1 1 0,-1-1 1,0 1-1,1 0 0,-1 0 1,13 3-1,-18-3 51,0 1 0,-1-1 1,1 0-1,0 0 0,-1 0 0,1 1 1,0-1-1,-1 1 0,1-1 0,0 0 1,-1 1-1,1-1 0,-1 1 0,1-1 1,-1 1-1,1-1 0,-1 1 0,1 0 1,-1-1-1,0 1 0,1-1 0,-1 1 1,0 0-1,0 0 0,1-1 0,-1 1 1,0 0-1,0-1 0,0 1 0,0 0 1,0 0-1,-3 28-2,1-12-87,2-12 101,0 0 0,0 0-1,0 0 1,1 0-1,0 0 1,0 0 0,3 8-1,-3-11-15,0 0 1,0 0-1,1 0 0,-1 0 0,1-1 0,-1 1 0,1 0 0,0-1 1,0 1-1,-1-1 0,1 1 0,0-1 0,0 0 0,0 0 1,1 0-1,-1 0 0,0 0 0,0-1 0,3 2 0,1-1 20,0-1 0,0 1 0,0-1 0,0 0 0,0 0-1,0-1 1,-1 1 0,1-1 0,0-1 0,9-2 0,2-2-10,-1-1 1,20-11 0,-8 2 21,38-32-1,-43 31-25,64-55 122,-71 58-74,-12 10-55,-1 1 0,1-1 1,-1 1-1,1-1 1,4-8-1,-7 10 2,0 0-1,0 0 1,-1 0 0,1 0-1,0 0 1,-1 0-1,1-1 1,-1 1-1,0 0 1,1 0 0,-1-1-1,0 1 1,-1 0-1,0-4 1,1 5-6,0 1 0,0 0 0,0 0 0,0-1 0,0 1 0,0 0 0,0 0 0,-1-1 0,1 1 0,0 0 0,0 0 0,0 0 0,0 0 0,-1-1 0,1 1 0,0 0 0,0 0 0,0 0 0,-1 0 0,1 0 0,0 0 0,0-1 0,-1 1 0,1 0 0,0 0 0,0 0 0,-1 0 0,1 0 0,0 0 0,0 0 0,-1 0 0,1 0 0,0 0 0,0 0 0,-1 0 0,1 0 0,0 1 0,0-1 0,-1 0 0,1 0 0,0 0 0,0 0 0,0 0 0,-1 0 0,1 1 0,0-1 0,0 0 0,0 0 0,-1 0 0,1 0 0,0 1 0,0-1 0,0 0 0,-14 14-162,12-12 119,-7 6-36,1 0 15,0 0 1,1 0 0,-11 16-1,4-2-37,-21 49 0,31-60 84,0 1 0,0-1-1,1 1 1,1 0 0,0 0 0,-1 20-1,3-29 47,0 0-1,0 0 1,1 0-1,-1 0 1,1 0-1,0 0 1,-1 0-1,1 0 0,3 5 1,-4-8-8,0 0 0,1 0 0,-1 0 0,0 1 0,0-1 0,1 0 0,-1 0 0,0 0-1,0 0 1,1 0 0,-1 1 0,0-1 0,0 0 0,1 0 0,-1 0 0,0 0 0,1 0 0,-1 0 0,0 0 0,1 0 0,-1 0 0,0 0 0,0 0 0,1 0 0,-1 0 0,0-1 0,1 1 0,-1 0 0,0 0-1,0 0 1,1 0 0,-1 0 0,0-1 0,0 1 0,1 0 0,8-7 205,-1-4-137,-1 1 0,0-2 1,-1 1-1,0-1 0,8-25 1,-8 23-31,3-8-32,-1 3-132,6-24 0,-12 32 0,0 5-195,-2 15 118,-2 33 191,-2-1 0,-15 63 0,4-26 144,7-31-110,-22 117 48,21-127-21,-1-1 0,-22 50 1,29-80-38,0 1 1,-1-1 0,0 0-1,0 0 1,0 0 0,0-1-1,-10 10 1,11-13 5,1 0 0,-1 0 0,1 0 1,-1-1-1,0 1 0,0-1 0,1 1 0,-1-1 0,0 0 0,-1 0 0,1 0 1,0-1-1,0 1 0,0-1 0,0 1 0,0-1 0,-1 0 0,1-1 0,-5 0 1,-2-1-21,0-1 0,0-1 0,0 0 0,0 0 1,1-1-1,-1 0 0,1-1 0,0 1 1,1-2-1,0 0 0,0 0 0,0 0 0,1-1 1,-10-13-1,14 17-39,-1-1 1,1 1-1,0-1 1,1 0 0,-1-1-1,1 1 1,0 0-1,0-1 1,1 1-1,-1-1 1,1 1-1,1-1 1,-1 0-1,1 1 1,0-1 0,0 0-1,0 1 1,3-10-1,-1 6-2,1 0 0,0 1 0,0 0 0,1-1 0,0 1 0,0 0 0,1 1 0,0-1 0,1 1 0,-1 0 0,9-7 0,16-13 4,2 0 1,42-25 0,-32 22 19,-1 5 12,0 2-1,1 1 1,49-17-1,35-18 12,-101 44-23,-1-1 0,-1 0 1,22-20-1,-32 23 34,-2-1-1,0 0 1,0-1 0,-1 0 0,0 0-1,-2-1 1,12-22 0,39-111 191,-46 110-226,51-163 5,-51 155-13,-2 5-122,-3 0-1,-1 0 1,-1-1 0,-1-61-1,-5 97 58,0 0 0,0 0 0,-1 1 0,1-1 0,-1 0 1,-2-5-1,3 10 63,0-1 0,0 1 0,0 0 0,0 0 1,0 0-1,0 0 0,0 0 0,0 0 1,0 0-1,0-1 0,0 1 0,0 0 1,0 0-1,0 0 0,0 0 0,-1 0 0,1 0 1,0 0-1,0 0 0,0 0 0,0-1 1,0 1-1,0 0 0,0 0 0,0 0 0,-1 0 1,1 0-1,0 0 0,0 0 0,0 0 1,0 0-1,0 0 0,0 0 0,-1 0 0,1 0 1,0 0-1,0 0 0,0 0 0,0 0 1,0 0-1,0 0 0,-1 0 0,-3 6-221,-5 12 146,8-16 40,-31 77-199,-39 142 0,57-154 286,3-1-1,3 2 0,2-1 1,6 89-1,0-142 14,2 0 0,0 0 0,1 0 0,0 0 1,1-1-1,0 0 0,1 1 0,1-1 0,0-1 0,1 1 0,9 12 0,-15-23-15,1 1-1,0-1 1,0 0-1,0-1 1,0 1-1,0 0 0,0-1 1,1 1-1,-1-1 1,0 0-1,1 1 1,-1-1-1,1 0 1,-1-1-1,1 1 1,5 1-1,-3-2-4,-1 0 0,1 0 0,0-1 0,-1 1 0,1-1 0,0 0 0,-1 0 0,1 0 0,4-3 1,4-1 23,-1-2 1,1 0 0,-1 0 0,-1-1-1,17-15 1,-22 17-40,0 0 0,0 0 0,-1-1 0,0 0 0,0 0 0,-1-1 0,1 1 0,-2-1 0,1 0 0,-1 0 0,0 0 0,-1 0 0,0-1 0,0 1 0,-1-1 0,0 1 0,0-1 0,-1 0 0,0 1 0,-1-1 0,0 1 0,0-1 0,-1 1 0,-3-10 0,5 16-41,-1 0-1,1 1 1,-1-1 0,0 0-1,1 1 1,-1-1 0,0 1-1,0-1 1,0 1-1,0-1 1,0 1 0,0 0-1,-1 0 1,1-1-1,0 1 1,-1 0 0,1 0-1,-1 0 1,-1-1 0,1 2-4,1 0 1,0 0 0,-1 0 0,1 0 0,-1 0-1,1 0 1,0 0 0,-1 1 0,1-1 0,0 0 0,-1 1-1,1-1 1,0 1 0,-1-1 0,1 1 0,0 0-1,0-1 1,0 1 0,0 0 0,0 0 0,0 0 0,0 0-1,-2 2 1,0 1-4,-1 0 1,1 0-1,0 1 0,0-1 0,0 1 0,0 0 0,1 0 0,0 0 1,-2 6-1,-1 7 23,-3 25 1,7-33-46,-1-1 34,1 0 0,1 0 1,-1 0-1,2 0 0,-1 0 0,1-1 1,1 1-1,-1 0 0,2 0 0,4 13 1,-5-17 50,0 0 1,0-1 0,1 0-1,0 1 1,-1-1 0,2 0-1,-1 0 1,0-1 0,1 1-1,-1-1 1,1 1 0,0-1-1,0 0 1,1-1 0,-1 1 0,0-1-1,1 0 1,0 0 0,-1 0-1,9 2 1,5-2 95,0 0 1,0-1-1,0-1 1,1 0-1,-1-1 0,0-1 1,0-1-1,26-8 1,-20 4-95,0-1 0,-1-1 0,23-12 0,-35 14-15,1 0 0,-1 0 1,-1-1-1,0-1 0,0 1 0,0-2 0,12-15 0,-5 1 10,-1 0 0,-1-2 1,-2 1-1,0-2 0,12-37 0,35-148 197,-50 171-176,-3 16-37,-2 0 1,0-1 0,-2 1 0,-1-1 0,-1 1 0,-2-28 0,-8 20-353,9 32 328,0 0 0,-1 1 0,1-1-1,0 0 1,-1 0 0,1 1 0,-1-1 0,1 0 0,-1 1-1,1-1 1,-1 0 0,1 1 0,-1-1 0,1 1 0,-2-1 0,2 1 5,-1 0 1,1 0 0,0 0-1,-1 0 1,1 0 0,-1 0-1,1 1 1,0-1 0,-1 0 0,1 0-1,-1 0 1,1 1 0,0-1-1,-1 0 1,1 0 0,0 1 0,-1-1-1,1 0 1,0 1 0,0-1-1,-1 0 1,1 1 0,0-1 0,0 1-1,0-1 1,-1 0 0,1 1-1,0-1 1,0 1 0,0-1-1,0 1 1,-6 15-25,1 0-1,-5 29 1,4-14 72,0-2-20,2 0 0,-1 36 0,4 60 158,2-60-48,4 38 82,20 126 0,-23-218-201,0 0-52,1 0 1,0-1 0,1 1 0,7 14-1,-2-5-995,-3-10-601,-2-6-492,9 16-11825</inkml:trace>
</inkml:ink>
</file>

<file path=ppt/ink/ink3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7:30:28.7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37 125 13056,'-31'-33'4831,"26"30"-3775,5-1-256,14-1-800,13-10-160,5 2 608,3-2-224,1 4-128,4-3-96,5 6-160,-4 5 96,-1 3-608,2 3 384,-2 5-3327,-4 1 1983,-9 7-5568,-9-4 4032,-15-4 832</inkml:trace>
</inkml:ink>
</file>

<file path=ppt/ink/ink3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7:30:29.1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85 48 10464,'-71'-45'3872,"57"42"-3008</inkml:trace>
</inkml:ink>
</file>

<file path=ppt/ink/ink3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7:30:32.9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4 958 4480,'0'1'159,"0"-1"-1,-1 1 1,1-1 0,0 1-1,-1-1 1,1 1 0,0-1-1,0 1 1,-1 0 0,1-1-1,0 1 1,0-1 0,0 1-1,0 0 1,0-1 0,0 1-1,0 0 1,0-1 0,0 1-1,0-1 1,0 1 0,0 0-1,1-1 1,-1 1 0,0-1 0,1 2-1,-1-2 13,1 1 0,0 0 0,0-1 0,0 1 0,0 0 0,0-1 0,-1 1-1,1-1 1,0 1 0,0-1 0,0 0 0,0 0 0,0 1 0,2-1 0,4 1 594,0-1 0,0 0 1,13-1-1,0-2-65,1-1 0,-1-2 0,0 0 1,-1 0-1,1-2 0,21-12 0,-29 13-523,-1-1 0,1 0-1,-1-1 1,-1 0 0,0-1 0,0 0-1,-1-1 1,0 0 0,-1 0 0,0-1-1,-1 0 1,0 0 0,7-20 0,-4-1 141,-2 1 0,6-46 0,-5 14-152,-8 55-145,12 46-213,-2 4 321,-1 0 0,-3 1 0,-1 0 0,-2 0-1,-3 71 1,-5-84 17,4-28-110,-1 0 1,1 0-1,0 0 1,-1 0-1,1 0 1,-1 0-1,1 0 1,-1 0-1,1 0 1,-1 0 0,0 0-1,1 0 1,-1 0-1,0-1 1,0 1-1,0 0 1,0 0-1,0-1 1,0 1-1,0-1 1,-1 1 0,1-1-1,0 0 1,0 0 0,0 0 0,0-1 0,0 1-1,0 0 1,0-1 0,0 1 0,0-1 0,0 1-1,0-1 1,0 1 0,1-1 0,-1 0 0,0 0-1,0 1 1,1-1 0,-1 0 0,0 0 0,0-1-1,-5-5 29,-4-1-23,7 5-40,-1 0 0,1 0 0,-1 0 0,1-1-1,-5-7 1,-4 0-63,11 10 28,-1 0 0,1 0 0,-1 0 0,1 0-1,0 0 1,0-1 0,0 1 0,0 0 0,0-1 0,0 1 0,0-1 0,0 1 0,0-1 0,0 1-1,1-1 1,-1-2 0,1 4-143,1 0 147,0 0 0,1 0-1,-1 1 1,0-1 0,1 1 0,-1-1-1,0 1 1,1-1 0,1 2 0,10 5 76,0-4-24,0-1 0,0 0-1,0 0 1,26-1 0,53-8 44,-46 3 20,0-3 0,-1-2 0,67-22 0,-95 24-60,0 0 1,0-2 0,0 0-1,26-18 1,-33 18 2,0 1 1,0-2 0,-1 1-1,0-1 1,0 0 0,-1-1-1,10-18 1,-1-6 23,-2-1 0,19-71 0,-27 85-61,5-18 50,-2-1 1,-2 0 0,-1-1-1,1-70 1,-7 79-24,0 12-82,-1 1-1,-1 0 0,-1-1 1,-5-24-1,4 32-23,3 11 55,0-1 0,-1 1 1,1-1-1,-1 1 1,0-1-1,0 1 1,-2-4-1,3 5 27,0 1 0,0 0 0,0 0 0,0 0 0,0 0 0,-1-1 0,1 1 0,0 0 0,0 0 0,0 0 0,0 0 0,0 0 0,-1 0-1,1-1 1,0 1 0,0 0 0,0 0 0,0 0 0,-1 0 0,1 0 0,0 0 0,0 0 0,0 0 0,-1 0 0,1 0 0,0 0 0,0 0 0,0 0 0,-1 0 0,1 0 0,0 0-1,0 0 1,0 0 0,-1 0 0,1 0 0,0 0 0,0 0 0,0 1 0,0-1 0,-1 0 0,1 0 0,0 0 0,0 0 0,0 0 0,0 0 0,0 1 0,-1-1 0,1 0 0,0 0 0,0 0-1,0 0 1,0 1 0,0-1 0,0 0 0,0 0 0,0 1 0,-5 10-99,5-11 101,-23 95-172,1-1 199,15-61 2,1 0 1,1 1-1,1 37 1,-1-1 38,2-23-87,1-1-1,2 1 1,10 64 0,-7-97 62,0-1 0,1-1 0,1 1 0,11 21 0,-11-23-12,-4-8-23,0-1 0,0 0 0,0 0 0,1 0 0,-1-1 0,1 1 0,-1 0 0,1 0 0,-1-1 0,1 1 0,0-1 0,0 1 0,0-1 0,0 0 0,0 0 0,0 0 0,0 0 0,0 0 0,0 0 0,1 0 0,2 0 0,0-1 18,-1 0-1,1 0 1,-1 0 0,1 0 0,-1-1 0,1 0 0,-1 0 0,0 0 0,1 0 0,4-3 0,48-18 39,74-32-62,-40 4 188,-77 40-156,1 0 0,-1 0-1,22-23 1,8-8-118,-44 41 84,0 0 0,0 0 0,0 0 0,0 0 0,0 0 0,0 0 0,0 0 0,0 0 0,0 0 0,0 0 0,0 0 0,0 0 0,0 0 0,0 0 0,0 0 0,-1 0 0,1 0 0,0 0 0,0 0 0,0 0 0,0 0 0,0 0 0,0 0 0,0 0 0,0 0 0,0 0 0,0 0 0,0 0 0,0 0 0,0 0 0,0 0 0,-1 0 0,1 0 0,0 0 0,0 0 0,0 0 0,0 0 0,0 0 0,0-1 0,0 1 0,0 0 0,0 0 0,0 0 0,0 0 0,0 0 0,0 0 0,0 0 0,0 0 1,0 0-1,0 0 0,0 0 0,0 0 0,0 0 0,0-1 0,0 1 0,0 0 0,-6 3-34,-10 9-22,1 1 0,-18 22 1,3-5-9,-9 7 39,18-19 16,1 2 1,0 1 0,-32 45-1,50-63 27,0 0 0,0 0 0,1 0 0,-1 0 0,1 0 0,0 0 0,0 0 0,0 1 0,1-1 0,-2 7 0,3-10-9,0 0-1,0 1 1,0-1-1,0 0 1,0 0 0,0 0-1,0 0 1,0 0-1,0 0 1,0 0 0,0 0-1,0 0 1,1-1 0,12-3 50,-1 0 1,0-1 0,-1 0 0,1-1-1,-1-1 1,0 0 0,20-15 0,-9 3 20,-1-1 1,30-35 0,-7 7-629,-44 48 527,-1 1 0,1-1 1,-1 0-1,1 0 0,0 0 1,-1 0-1,1 1 1,-1-1-1,1 0 0,-1 1 1,1-1-1,-1 0 1,1 1-1,-1-1 0,1 1 1,-1-1-1,0 1 1,1 0-1,1 2-3,0 0 1,0 0 0,0 0-1,-1 1 1,1-1-1,-1 0 1,2 8 0,5 11-26,0-7 57,0-1 1,16 20-1,-21-29-1,1-1 0,-1 0 0,1-1 0,0 1 0,0-1 1,0 0-1,1 0 0,-1 0 0,1 0 0,0-1 0,-1 1 0,7 1 0,-8-4 22,1 1 0,-1-1 1,1 0-1,-1 0 0,1 0 0,-1-1 0,1 1 1,-1-1-1,1 0 0,-1 0 0,0 0 0,0 0 1,1-1-1,-1 1 0,0-1 0,0 0 0,0 0 1,0 0-1,-1 0 0,4-3 0,6-7 31,0 0-1,18-25 1,-30 37-59,25-37 80,-2-1 1,-2-1-1,19-46 0,-6 11-38,-34 74-42,77-172 9,-69 149-12,-1 1 1,-1-1 0,-1 0-1,0 0 1,1-47-1,-6 69 1,0-5-73,0 1 0,-1-1 0,-1-9 0,2 14 66,0 1 0,0-1 0,0 0 0,-1 1 0,1-1 0,0 0 0,0 1 1,0-1-1,-1 1 0,1-1 0,0 0 0,-1 1 0,1-1 0,0 1 0,-1-1 0,1 1 0,-1-1 0,1 1 0,-1-1 0,1 1 0,-1 0 0,1-1 1,-1 1-1,0-1 0,1 1 0,-1 0 0,0 0 0,1 0 0,-1-1 0,1 1 0,-1 0 0,0 0 0,1 0 0,-1 0 0,0 0 0,1 0 1,-1 0-1,0 0 0,1 0 0,-1 0 0,-1 1 0,-3 1-30,1 1 0,-1-1 0,1 1 0,-1 0 0,1 0 0,0 1 0,0-1 0,1 1 0,-1 0 0,-4 6 0,1-1 27,1 1-1,0-1 1,1 1 0,-5 11-1,3-1-8,1 0-1,1 0 1,-4 37 0,0 63 85,8-81-31,1 0 0,2-1 0,1 1-1,3 0 1,11 42 0,-14-70-11,1 0-1,0-1 0,1 0 0,0 1 1,1-2-1,0 1 0,0-1 1,1 0-1,11 12 0,-13-16 40,0-1 0,0 1-1,0-2 1,0 1 0,1 0 0,0-1 0,-1 0-1,1 0 1,0-1 0,0 0 0,1 0-1,-1 0 1,0-1 0,1 0 0,-1 0-1,1 0 1,11-1 0,2-2 22,1-1 1,23-6 0,-34 7-55,0-1 0,0 0-1,-1-1 1,0 0 0,0-1 0,13-8 0,-17 9-14,-1 0 0,1 0 0,-1-1 1,0 1-1,0-1 0,-1 0 0,0 0 0,0-1 0,0 1 0,0-1 0,-1 1 0,0-1 0,0 0 1,1-7-1,1-6 7,-2 0 0,0 1 0,-1-25 0,-1 40-50,0 0-1,0 1 1,0-1 0,-1 0 0,1 0-1,-1 1 1,0-1 0,1 1 0,-1-1 0,-2-2-1,3 4 16,-1 0 0,1 1 0,-1-1 0,0 0 0,1 1-1,-1-1 1,0 1 0,1-1 0,-1 1 0,0-1 0,0 1-1,1 0 1,-1-1 0,0 1 0,0 0 0,0 0 0,1-1-1,-1 1 1,0 0 0,0 0 0,0 0 0,0 0 0,1 0-1,-1 0 1,0 0 0,0 0 0,0 1 0,0-1 0,1 0-1,-1 0 1,0 1 0,0-1 0,0 1 0,1-1 0,-1 0 0,0 1-1,0 0 1,-5 3-10,1 0 1,0 0-1,-1 0 0,2 1 0,-1 0 1,1 0-1,-6 6 0,2 1-34,1 0 1,-9 16-1,15-25 64,-1 0-1,1 0 1,0 1-1,0-1 1,0 0-1,0 0 1,1 0-1,-1 1 1,1-1-1,0 0 1,0 1-1,0-1 1,1 0-1,-1 0 1,1 1-1,-1-1 1,2 4-1,0-3 4,1 0 0,-1 1 0,1-1 0,-1 0 0,1 0 0,0 0 0,0-1 0,1 1 0,-1-1 0,7 5 0,3 1 41,0-1 1,1 0-1,0-1 1,0-1-1,1 0 0,16 5 1,-24-10-5,0 0 1,0 1-1,0-2 0,0 1 0,0-1 1,0 0-1,10-2 0,-1-1-1225,0 0-1,17-6 1,-30 8 535,0 0 0,0-1 1,0 1-1,0 0 1,-1-1-1,5-3 0,-5 4 114,-1 0 0,0 0 0,1-1 0,-1 1 0,0-1 0,0 1-1,0-1 1,0 0 0,0 1 0,-1-1 0,1 0 0,0 1 0,-1-1-1,1 0 1,-1 0 0,1 0 0,-1 0 0,0 1 0,0-1 0,0-4-1,-3-26-4024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5:26:22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17 4736,'4'-1'1693,"-8"-2"-733,1 0 584,6-7 2915,-10 12 1437,-5 9-4555,6 0-1188,1-1 0,1 1 0,-1 0 1,2 0-1,0 0 0,0 1 0,1-1 0,-2 16 1,3-12-126,1 0 1,0 1 0,1-1 0,0 0 0,7 28 0,-5-32 41,0-1 1,1 0 0,9 18-1,-12-25-18,1 0 0,-1 0-1,1-1 1,0 1-1,0-1 1,0 1-1,0-1 1,1 0-1,-1 0 1,1 0-1,-1 0 1,1-1 0,0 1-1,-1 0 1,1-1-1,0 0 1,4 2-1,-5-3-7,-1 0 0,1 0 0,0 0 0,-1 1 0,1-1 0,-1-1 0,1 1 0,-1 0 0,1 0 0,-1-1 0,1 1 0,-1-1 0,1 1 0,-1-1 0,0 1 0,1-1 0,-1 0 0,0 0 0,2-1 0,-1 0 14,1 0 1,-1-1-1,1 0 1,-1 1-1,0-1 1,0 0-1,-1 0 1,3-4-1,1-5 99,-1-1 1,0 1-1,3-18 0,-7 30-154,3-16 200,0 1 1,-1 0 0,-1-16 0,-1 25-175,0 1 1,0-1-1,-1 1 1,0-1-1,0 1 0,-1 0 1,1-1-1,-1 1 0,0 0 1,0 0-1,-5-7 1,6 11-56,1 0 0,-1 0 0,0 1 0,1-1 0,-1 0 0,0 0 0,0 0 0,0 1 1,0-1-1,0 0 0,0 1 0,0-1 0,0 1 0,0-1 0,0 1 0,0-1 0,0 1 1,0 0-1,0-1 0,0 1 0,0 0 0,-2 0 0,1 0-28,0 1-1,0-1 1,0 0-1,0 1 1,1 0 0,-1-1-1,0 1 1,0 0-1,0 0 1,1 0-1,-4 2 1,0 2-585,-1 1 0,1-1 0,-1 1 0,2 0 0,-6 7 0,-22 41-7675,18-23 4586</inkml:trace>
</inkml:ink>
</file>

<file path=ppt/ink/ink3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7:30:33.2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89 9888,'-23'-20'6112,"41"15"-5760,0-4 991,14 3-767,21-8-192,29 3-256,7 2-128,1 1 32,-14 5 32,-7 0-32,-16 3-2687,-7 3 1439,-6 5-3808,-13 4 2816</inkml:trace>
</inkml:ink>
</file>

<file path=ppt/ink/ink3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7:30:33.6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40 144 9632,'-40'-40'4384,"54"31"-3840,7 6-1120,29-5 192,13-4 992,13-4-288,28-4-32,43 5-160,6 1-384,-8 8 128,13 6-7200</inkml:trace>
</inkml:ink>
</file>

<file path=ppt/ink/ink3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7:30:34.9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10 359 4320,'-10'-3'2392,"19"4"2092,14 1-1136,-16-3-2950,0 1 1,0-1 0,-1-1 0,1 1 0,-1-1 0,0 0 0,1-1 0,-1 1 0,0-1-1,6-4 1,10-7 43,26-22-1,-15 9 171,-11 11-412,31-29 0,-46 37-137,0 1-1,0-1 1,-1 0 0,0-1-1,-1 1 1,0-1 0,6-15-1,-5 9 63,5-22 0,-10 31-106,0 0 1,0 1-1,0-1 1,-1 1-1,0-1 1,0 0-1,-2-9 1,2 15-28,0-1 0,0 1 1,0 0-1,0-1 0,0 1 1,-1-1-1,1 1 1,0 0-1,0-1 0,0 1 1,0 0-1,0-1 0,-1 1 1,1 0-1,0-1 0,0 1 1,-1 0-1,1-1 0,0 1 1,0 0-1,-1 0 1,1-1-1,0 1 0,-1 0 1,-6 5-262,-3 16-2,9-20 303,-6 17-8,0 1-1,0 0 1,-2 20 0,7-33 33,1 0 1,1 0-1,-1 0 0,1 0 0,0 0 1,1 0-1,-1 0 0,1 0 1,0-1-1,1 1 0,0 0 1,-1 0-1,2-1 0,3 9 1,-4-11-3,1 1 0,0-1 0,0 0 1,0 0-1,1 0 0,-1 0 1,0-1-1,1 1 0,0-1 0,0 0 1,0 0-1,0 0 0,0 0 0,0-1 1,0 0-1,7 2 0,2-1 107,0 0 0,1-1 0,-1 0 0,15-1 0,-11-2-113,-1 0 0,0-1 0,0-1 0,-1 0 0,1-1 0,-1-1 0,0 0-1,0-1 1,0-1 0,-1 0 0,-1-1 0,1-1 0,-1 0 0,-1 0 0,0-1 0,19-23 0,-28 30-65,0 0 0,0 0 0,1 0 0,0 1 0,0 0 0,0 0 0,0 0 0,0 0 0,5-2 0,-9 5 13,0 0-1,1 0 1,-1 0 0,0 0-1,0 0 1,1 0 0,-1 0 0,0 0-1,0 0 1,1 0 0,-1 0-1,0 0 1,0 0 0,0 0-1,1 0 1,-1 0 0,0 0 0,0 1-1,1-1 1,-1 0 0,0 0-1,0 0 1,0 0 0,1 0-1,-1 1 1,0-1 0,0 0 0,0 0-1,0 0 1,1 1 0,3 10-150,0 14-45,-2-10 214,-1 0 0,-1 0 0,-1-1 0,0 1 0,0 0 0,-2 0 0,-7 26 0,7-36 34,1 1 1,-1 0 0,-1-1 0,-4 7 0,7-11-34,1 0 1,-1 0-1,0 0 0,0 0 1,0 0-1,0 0 1,0 0-1,0 0 1,0 0-1,0 0 1,0 0-1,-1-1 1,1 1-1,0 0 0,0-1 1,-1 1-1,1-1 1,0 0-1,-1 1 1,1-1-1,0 0 1,-1 0-1,1 0 1,0 0-1,-1 0 0,-1 0 1,-9-6 13,0 0 0,0-1 0,1-1 0,1 1 0,-14-13 1,24 20-38,-1 0 0,1 0 1,0-1-1,-1 1 0,1 0 0,0 0 1,-1-1-1,1 1 0,0 0 1,-1 0-1,1-1 0,0 1 1,0 0-1,-1-1 0,1 1 1,0 0-1,0-1 0,0 1 1,0-1-1,-1 1 0,1 0 0,0-1 1,0 1-1,0-1 0,0 1 1,0 0-1,0-1 0,0 1 1,0-1-1,0 1 0,0-1 1,1 1-1,-1-1 1,1 1-1,0-1 0,-1 1 1,1 0-1,0-1 1,-1 1-1,1 0 1,0 0-1,-1 0 1,1-1-1,0 1 1,0 0-1,-1 0 0,2 0 1,31 1-87,-32-1 76,52 8 64,-34-4-573,40 2-1,50 2-7948,-13-8-1771,-72 3 7333</inkml:trace>
</inkml:ink>
</file>

<file path=ppt/ink/ink3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7:30:35.2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6 5728,'-37'-5'2112,"46"10"-1632,14-5-128,-1 3-1120,14 0 352,9 2-2848</inkml:trace>
</inkml:ink>
</file>

<file path=ppt/ink/ink3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7:30:38.3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311 387 4224,'0'0'86,"1"0"0,-1-1 0,1 1 0,-1-1 1,1 1-1,-1 0 0,1 0 0,-1-1 0,1 1 0,-1 0 0,1 0 1,0 0-1,-1-1 0,1 1 0,-1 0 0,1 0 0,0 0 0,-1 0 1,1 0-1,-1 0 0,1 0 0,5 1 4995,-20 11-1657,-3-1-2623,-1 0 0,0-1 0,-20 8 0,-1 0-144,20-8-504,1 1 1,1 0-1,0 1 0,-30 27 1,40-33-126,1 1 0,0 0 0,0 0 1,1 0-1,0 1 0,0 0 1,0 0-1,1 0 0,1 1 0,-1-1 1,1 1-1,1 0 0,-3 14 0,4-20 29,1 0 0,0 0 0,0 0 0,0 0 0,1 0 0,-1 0 0,1-1 0,1 6 0,-2-7-37,0 0 0,1 0 0,-1-1 0,1 1 0,-1 0 0,0-1 0,1 1 0,-1 0 1,1-1-1,0 1 0,-1-1 0,1 1 0,-1-1 0,1 1 0,0-1 0,-1 1 0,1-1 0,0 0 0,0 1 0,-1-1 0,1 0 0,0 0 0,0 0 0,-1 1 0,1-1 0,0 0 0,0 0 1,0 0-1,-1 0 0,1 0 0,0 0 0,0-1 0,0 1 0,-1 0 0,1 0 0,0 0 0,1-1 0,9-4 89,-1 0-1,1-1 1,-1 0-1,16-12 1,-6 4-1,106-77 527,-100 70-745,-1-2-1,35-41 1,-57 60 67,0-1 0,0 1 1,-1 0-1,1-1 0,1-5 1,-5 9-381,-2 6 184,-5 7 117,7-9 115,0-1 1,0 1-1,1 0 1,0-1 0,-1 1-1,1-1 1,0 1-1,0-1 1,0 1 0,1 0-1,-1-1 1,1 1-1,-1-1 1,1 1-1,0-1 1,0 1 0,0-1-1,0 0 1,0 1-1,1-1 1,-1 0 0,1 0-1,2 3 1,1 1 23,1 1-1,0-1 1,0 0 0,1 0 0,13 9-1,-17-12 46,1-1 0,0 0 0,0 1 0,0-1 0,0-1 0,0 1 0,0-1 0,1 1 0,-1-1 0,0 0 0,1-1 0,-1 1 0,1-1 0,-1 0 0,1 0 0,-1 0 0,1-1 0,-1 1 0,1-1 0,-1 0 0,0 0 0,1-1 0,4-2 0,1-1-21,0-1-1,0 0 1,-1-1-1,0 0 1,-1 0 0,9-10-1,6-4 50,-11 9-64,-1 0 0,-1 0 1,0-1-1,0 0 1,-1-1-1,-1 0 1,9-20-1,-6 9 32,-2-1 0,0 0-1,8-43 1,-15 53-70,0 0 0,0 1-1,-1-24 1,-2 34-34,1-1 0,-1 1 0,1 0 0,-2 0 0,1-1 0,0 1 0,-1 0 0,0 0 0,0 0 0,-1 0 0,1 1 0,-1-1 0,-6-7 0,8 11 21,0 0-1,0 0 1,1 0-1,-1 0 1,0 0 0,0 1-1,0-1 1,0 0 0,0 1-1,0-1 1,0 1-1,0-1 1,0 1 0,-1-1-1,1 1 1,0 0-1,0 0 1,0-1 0,0 1-1,-1 0 1,1 0-1,0 0 1,0 0 0,0 1-1,-1-1 1,1 0 0,0 0-1,0 1 1,0-1-1,0 0 1,0 1 0,0-1-1,0 1 1,-2 0-1,0 2-5,1-1 0,-1 1 0,0 0 0,1 0 0,-1 0 0,1 0-1,0 0 1,0 0 0,-3 7 0,-7 20 6,1 1 0,-7 38 1,0-5 23,11-38 19,0 1-1,2 0 0,-3 34 0,7-45 26,1-1 0,0 0-1,1 0 1,1 0 0,1 1 0,0-2-1,7 22 1,-8-30 5,0 0 0,0-1 0,1 1 0,0-1 0,0 1 0,1-1 0,-1 0 0,1 0 0,0-1 0,0 1 0,1-1 0,-1 0 0,1 0 0,0 0 0,0 0 0,1-1 0,-1 0 0,0 0 0,1-1 0,0 0 0,0 0 0,0 0 0,0 0 0,0-1 0,0 0 0,0 0 0,0-1 0,10 0 0,6-2 98,-1-2 1,1 0-1,-1-1 0,36-14 0,76-42-82,-34 2 139,-4 2-598,-95 57 394,0 0 1,1 0 0,-1 0-1,0 0 1,1 1 0,-1-1 0,0 0-1,0 0 1,1 0 0,-1 0 0,0 1-1,0-1 1,1 0 0,-1 0-1,0 0 1,0 1 0,0-1 0,1 0-1,-1 0 1,0 1 0,0-1-1,0 0 1,0 1 0,0-1 0,1 0-1,-1 0 1,0 1 0,0-1-1,0 0 1,0 1 0,0-1 0,0 0-1,0 1 1,0-1 0,0 1-1,1 9 188,-1-4-132,1 0 0,-1 0 0,-1 0 1,1 0-1,-1 0 0,0 0 1,0 0-1,-4 8 0,-2 12 125,6 1 7,1-26 58,2-1-197,-1-1 0,1 0 1,-1 0-1,0 1 0,0-1 0,1 0 0,-1-1 1,0 1-1,2-2 0,-3 2-39,20-21-52,-12 12 0,0 0 1,1 1-1,18-15 0,-20 20 42,39-26-65,-42 28 58,0 0 1,0 0-1,1 0 0,-1 0 1,1 1-1,-1 0 0,1 0 1,-1 0-1,6 0 0,-8 1 4,0 0 0,-1 0 0,1 0 0,0 0 0,0 1-1,0-1 1,-1 1 0,1-1 0,0 1 0,-1-1 0,1 1-1,0 0 1,-1 0 0,1 0 0,-1 0 0,1 0 0,-1 0 0,1 0-1,-1 0 1,0 1 0,0-1 0,0 0 0,2 4 0,-2-3 9,0 0 0,0 1 0,0-1 1,-1 0-1,1 1 0,-1-1 0,0 1 1,1-1-1,-1 1 0,0-1 0,-1 1 0,1-1 1,0 0-1,-1 1 0,1-1 0,-2 4 1,-2 5 42,0 0 0,-9 17 0,12-26 74,10-6 49,-1 0-71,-1 1 0,0-1 1,9-7-1,14-8-74,0 5-220,1 0 0,37-9 0,-65 22 181,0 0 0,0 1-1,0-1 1,0 1 0,0-1-1,0 1 1,0 0 0,0 0-1,1 1 1,-1-1 0,0 1 0,5 1-1,-7-2 12,0 1-1,0-1 0,1 1 1,-1 0-1,0 0 0,0 0 1,0-1-1,0 1 0,0 0 0,0 0 1,-1 0-1,1 1 0,0-1 1,0 0-1,-1 0 0,1 0 1,-1 0-1,1 1 0,-1-1 1,1 0-1,-1 1 0,0-1 1,1 0-1,-1 1 0,0-1 1,0 0-1,0 1 0,0-1 1,0 0-1,-1 3 0,-4 20 15,3-18-16,1-1-1,-1 1 1,2 0-1,-1 0 1,0 7-1,2-12 13,-1 1 0,0 0 0,0-1 0,1 1 0,-1-1 0,1 1 0,-1 0 0,1-1 0,0 0 0,-1 1 0,1-1 0,0 1 0,0-1 0,0 0 0,0 1-1,0-1 1,0 0 0,1 0 0,-1 0 0,0 0 0,1 0 0,-1 0 0,3 1 0,-2-2 7,0 1 0,0 0 0,0-1 1,0 1-1,0-1 0,0 0 0,0 0 0,0 0 0,0 0 0,1 0 0,-1 0 0,0 0 0,0-1 0,2 0 1,31-12 62,-23 8-73,6-2 6,-1-2 0,29-17 1,38-38-41,-93 84-323,2-9 329,0 1 1,0 1-1,1-1 1,1 1-1,-7 23 0,10-29 24,1 0 0,-1 0 0,1 1 0,1-1 0,0 0 0,0 1 0,0-1 0,1 0 0,0 0 0,0 1 0,1-1 0,4 12 0,-6-19 3,0 0-1,0 1 0,0-1 1,0 1-1,1-1 0,-1 0 1,0 1-1,0-1 0,1 0 1,-1 1-1,0-1 0,0 0 1,1 1-1,-1-1 0,0 0 1,1 0-1,-1 1 0,1-1 1,-1 0-1,0 0 0,1 0 1,-1 1-1,1-1 1,-1 0-1,0 0 0,1 0 1,-1 0-1,2 0 0,-1 0 12,0 0 0,0-1-1,0 1 1,0 0-1,0-1 1,0 1 0,0-1-1,0 1 1,0-1-1,0 0 1,1 0 0,1-3 22,1 1 0,-1-1 0,0 1 1,5-8-1,-3 2-23,0-1-1,0 1 1,-1-1 0,0 0 0,-1 0 0,0 0-1,-1-1 1,0 1 0,-1-1 0,0 1-1,0-12 1,-2 19-32,1 0 0,0 0 0,-1 0 0,0 0 0,0 0 1,0 0-1,0 0 0,0 0 0,0 0 0,-1 1 0,1-1 0,-1 0 0,0 1 0,-3-4 0,4 5 4,0-1 0,-1 1-1,1 0 1,0 0 0,-1 0-1,1 0 1,-1 0 0,1 0 0,-1 0-1,0 0 1,1 0 0,-1 1 0,0-1-1,0 1 1,0-1 0,1 1 0,-1 0-1,0 0 1,0 0 0,0 0 0,1 0-1,-1 0 1,0 0 0,0 0 0,-3 2-1,4-2 6,-1 1 0,1-1 0,0 1 0,0-1 0,0 1-1,0 0 1,0-1 0,0 1 0,0 0 0,0 0 0,0-1-1,0 1 1,1 0 0,-1 0 0,0 0 0,0 0 0,1 0 0,-1 1-1,1-1 1,-1 0 0,1 0 0,-1 0 0,1 0 0,0 1 0,0-1-1,-1 0 1,1 0 0,0 0 0,0 1 0,0-1 0,0 0 0,0 0-1,1 1 1,-1-1 0,0 0 0,1 0 0,-1 0 0,1 1-1,-1-1 1,1 1 0,3 5 34,0 0 0,0 0 0,0-1 0,10 12 0,-13-17-22,1 1 0,0-1 0,0 0 0,0 1 0,0-1 0,0 0 0,0 0 1,0 0-1,1 0 0,-1-1 0,0 1 0,0-1 0,1 1 0,-1-1 0,0 0 0,1 0 1,-1 0-1,0 0 0,1 0 0,2-1 0,4 0 50,1-1 0,-1-1 0,15-4 0,40-16 45,-12 5 13,63-32 0,34-34-287,-148 83 112,-2 24 20,-1-1 1,-1 1 0,-1-1-1,0 0 1,-2 0-1,-10 25 1,12-37 89,-1-1 0,1 0 0,-11 16 0,13-22-29,-1 1-1,0 0 0,0-1 0,-1 0 0,1 1 1,0-1-1,-1-1 0,0 1 0,0 0 0,-7 3 1,9-6 5,-1 1 1,1 0 0,-1-1 0,1 0-1,-1 1 1,0-1 0,1 0 0,-1 0 0,1-1-1,-1 1 1,1 0 0,-1-1 0,1 0-1,-1 1 1,1-1 0,-1 0 0,1 0-1,0-1 1,0 1 0,-1 0 0,1-1 0,-3-2-1,-4-4 8,0 0 0,1-1 1,-11-13-1,16 19-13,-2-4-51,0 0 0,0 0 1,1 0-1,0 0 0,-5-14 0,9 20 30,0 1-1,0 0 0,0 0 1,0 0-1,0 0 1,0-1-1,0 1 0,0 0 1,0 0-1,0 0 1,0-1-1,0 1 0,0 0 1,0 0-1,0-1 1,0 1-1,0 0 0,0 0 1,0 0-1,0-1 1,0 1-1,0 0 0,0 0 1,0 0-1,0 0 1,0-1-1,0 1 0,1 0 1,-1 0-1,0 0 1,0 0-1,0-1 0,0 1 1,1 0-1,-1 0 1,0 0-1,10-1-61,10 4 73,29 11-138,57 8 0,-89-20 165,0-1-1,0 0 0,0-1 1,1-1-1,-1 0 0,0-1 1,21-6-1,-17 2 36,0-2 1,-1 1-1,0-2 0,0-1 0,-1 0 0,-1-2 1,19-13-1,-24 14-39,0 0 0,-1-1 0,0-1 0,0 1 0,-2-2 0,1 0 0,-2 0 0,0-1 0,11-23 0,-7 5 3,-1 0 0,9-43 0,-16 54-39,-2 1 0,0-1 0,-1 0 0,-3-42 0,1 60-13,-1 0 0,0 0 0,1 0 0,-2 0 0,-1-6 0,3 9 11,0 0-1,-1 1 1,1-1-1,0 1 1,0-1-1,-1 1 1,1-1-1,0 1 1,-1-1 0,1 1-1,-1 0 1,1-1-1,0 1 1,-1-1-1,1 1 1,-1 0-1,1-1 1,-1 1-1,1 0 1,-1 0-1,0 0 1,1-1-1,-1 1 1,1 0-1,-1 0 1,1 0-1,-1 0 1,0 0-1,1 0 1,-1 0-1,1 0 1,-1 0-1,0 0 1,1 0-1,-1 0 1,1 0-1,-1 1 1,1-1-1,-1 0 1,1 0 0,-1 1-1,1-1 1,-1 0-1,1 1 1,-1-1-1,1 0 1,-1 1-1,1-1 1,0 1-1,-1-1 1,0 1-1,-2 3 0,-1 0 0,1 0-1,0 0 1,0 1 0,1-1-1,-1 1 1,1 0 0,-3 6-1,-12 44 107,14-45-115,-50 263-51,48-232 122,3 1 0,4 76 1,-1-104 7,1 1 1,0-1 0,1 0-1,0 0 1,1 0 0,1 0 0,7 14-1,-9-22-357,0-1 0,0 0 0,0 0 0,1 0 0,0 0 0,0-1 0,0 1 0,8 4 0,-9-6-455,1-1 0,0 0 1,0 0-1,0 0 0,0 0 0,0-1 1,0 1-1,1-1 0,-1 0 0,0 0 1,1-1-1,7 1 0,-11-1 487,0 0-1,0 0 1,0 0 0,-1 0-1,1 0 1,0 0-1,0-1 1,0 1 0,0 0-1,0 0 1,-1-1-1,1 1 1,0 0 0,0-1-1,0 1 1,-1-1 0,1 1-1,0-1 1,-1 1-1,1-1 1,0 0 0,-1 1-1,1-1 1,-1 0-1,1 0 1,-1 1 0,1-1-1,-1 0 1,0 0-1,1 0 1,-1 1 0,1-3-1,0-13-2876</inkml:trace>
</inkml:ink>
</file>

<file path=ppt/ink/ink3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7:30:38.6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64 11808,'-23'-40'5343,"33"36"-4639,3 0-192,6-5-416,2 6 1024,11 0-608,13 3-96,26 3-256,24 5-192,4 0 0,-4 4-1248,-18 3 704,-11-2-4639,-3-1 2911</inkml:trace>
</inkml:ink>
</file>

<file path=ppt/ink/ink3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7:30:42.1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279 131 4064,'-7'-29'1307,"7"27"-1242,-1 1 0,1-1 0,0 0 0,-1 1 0,1-1 0,0 0 0,0 1 1,1-1-1,-1 0 0,0 1 0,0-1 0,1 0 0,0-2 0,2-6 1301,-2 7-872,-1 1 0,1 0 1,0-1-1,0 1 0,0 0 1,0-1-1,0 1 1,0 0-1,1 0 0,-1 0 1,1 0-1,2-2 0,-5 18 872,-65 219 1528,43-167-1936,-49 95 0,-44 102 359,105-239-861,7-13 590,15-30-382,-3 5-659,1 1 0,0-1 1,1 1-1,1 1 0,0 0 1,0 0-1,1 1 0,1 1 1,0 0-1,0 1 0,1 0 1,0 1-1,16-7 0,-18 9-38,-2 1-4,0 0 0,1 1 0,0 0 1,13-3-1,-21 7 8,-1-1 1,1 1-1,0 0 0,0 0 1,0 0-1,-1 0 1,1 0-1,0 1 1,0-1-1,-1 1 0,1-1 1,0 1-1,-1 0 1,1 0-1,0 1 1,-1-1-1,0 0 0,1 1 1,-1-1-1,0 1 1,0 0-1,3 2 1,-1 1 31,-1-1 1,1 1 0,-1 0-1,0 0 1,-1 0 0,1 0-1,-1 1 1,0-1-1,0 1 1,-1-1 0,1 1-1,-1 0 1,-1-1 0,1 1-1,-1 6 1,0 3 80,-1-1 1,-1 0-1,0 0 1,-1 1-1,-5 13 1,5-17-22,-1-1 0,-1 0 0,1 0 0,-2 0 0,1-1 0,-2 0 0,1 0 0,-1 0 0,0-1 0,-1 0 0,-12 10 0,15-14-35,0 0 1,0 0 0,-1-1 0,1 1-1,-1-1 1,0-1 0,0 1 0,0-1 0,0 0-1,0 0 1,-1-1 0,1 0 0,-1 0-1,1 0 1,0-1 0,-1 0 0,1 0 0,-1-1-1,1 0 1,-11-2 0,9 0-13,1 0 0,-1 0 0,1 0 0,-1-1 0,1 0 0,0 0 0,0-1 0,1 0 0,0 0 0,0 0 0,0-1 0,-9-12 0,14 18-24,1-1 1,-1 0-1,1 0 0,0 0 0,0 1 1,-1-1-1,1 0 0,0 0 1,0 0-1,0 0 0,0 0 1,0 0-1,0 1 0,0-1 1,0 0-1,0 0 0,0 0 0,0 0 1,1 0-1,-1 1 0,0-1 1,1 0-1,-1 0 0,1 0 1,-1 1-1,1-1 0,-1 0 1,1 1-1,-1-1 0,1 0 0,-1 1 1,2-1-1,2-3-17,-1 1 0,1 0 0,0 1 0,8-5 0,18-7-95,60-18 0,-14 6 179,131-49-27,-132 55-12,-47 13 42,30-10 0,-51 13 5,-9 4-55,-12 4-75,7 1 46,1-1 1,0 1 0,0 0-1,0 0 1,1 1-1,0-1 1,0 1-1,0 1 1,1-1-1,0 0 1,0 1-1,0 0 1,1 0-1,0 0 1,1 1 0,0-1-1,0 0 1,0 1-1,1 0 1,0-1-1,0 1 1,1 13-1,1-19 21,-1 0 0,0 1 0,1-1 0,0 0 0,-1 0 0,1 0 0,0 0 0,0 0-1,0 0 1,0 0 0,0-1 0,1 1 0,-1 0 0,1 0 0,-1-1 0,1 1 0,2 1 0,-2-1 10,1-1 0,0 1 0,0-1 0,1 0 1,-1 1-1,0-1 0,0-1 0,1 1 1,-1 0-1,4-1 0,4 1 21,-1-1-1,0-1 1,0 0 0,0-1-1,0 0 1,14-4 0,-9 0 1,0-1 0,-1-1 0,1 0 0,-2 0 0,1-1 0,-1-1 1,0-1-1,17-18 0,-25 24-31,0 0 1,0 0 0,-1-1-1,0 0 1,0 0-1,-1 0 1,4-7-1,-6 11-4,0 0 0,-1 0 0,1 0 0,-1 0 0,1 0 0,-1 0 0,0 1 0,0-1 0,0 0 0,0 0 1,0 0-1,0 0 0,0 0 0,0 0 0,-1 0 0,1 0 0,-1 0 0,0 0 0,1 1 0,-1-1 0,0 0 0,0 1 0,0-1 0,0 0 0,-1 1 0,1-1 0,0 1 0,-1-1 0,-2-1 0,-2-1-26,-1-1 1,-1 1-1,1 1 1,0-1 0,-1 1-1,0 0 1,1 1 0,-13-2-1,0 1-60,0 0 0,-27 1 0,18 3 8,1 1 1,-41 7 0,61-8 50,7-1 18,-1 0 0,1 0 0,0 0 0,-1 0 0,1 0 0,0 1-1,-1-1 1,1 0 0,0 1 0,-1-1 0,-1 2 0,4 1-29,4-1 36,-1 0 0,0 0 0,1 0 0,-1-1 0,1 0 1,-1 0-1,7 1 0,39 1 2,-43-3-1,52 0 96,112-13 0,58-33 96,-207 41-169,-14 4 28,-1 0-1,0-1 0,12-5 0,-17 6-23,-2 1-28,0 0-1,0 0 1,0 0 0,0 0 0,0 0-1,0 0 1,0 0 0,0 0 0,0 0 0,0 0-1,0 0 1,0 0 0,0 0 0,0 0-1,0 0 1,0 0 0,0 1 0,1-1-1,-1 0 1,0 0 0,0 0 0,0 0-1,0 0 1,0 0 0,0 0 0,0 0 0,0 0-1,0 0 1,0 0 0,0 0 0,0 0-1,0 0 1,0 0 0,0 0 0,0 0-1,0 0 1,0 0 0,0 0 0,0 0-1,0 0 1,1 0 0,-1 0 0,0 0 0,0 0-1,0 0 1,0 0 0,0 0 0,0 0-1,0 0 1,0 0 0,0 0 0,0 0-1,0 0 1,0 0 0,0 0 0,0 0-1,0 0 1,0 0 0,0 0 0,0 0-1,1 0 1,-1 0 0,-1 5-60,-8 17-7,-9 34-1,16-47 94,0 0 0,0 0 0,1 0 1,0 0-1,1 0 0,0 0 0,2 11 0,-2-19-16,0 0-1,0-1 0,0 1 1,0-1-1,0 1 1,1-1-1,-1 1 0,0-1 1,0 1-1,1-1 1,-1 1-1,0-1 0,1 1 1,-1-1-1,0 1 1,1-1-1,-1 1 0,1-1 1,-1 0-1,1 1 1,-1-1-1,1 0 0,-1 1 1,1-1-1,-1 0 1,1 0-1,-1 0 0,2 1 1,-1-1 11,1 0 0,0 0 0,-1 0 0,1 0 0,0-1 0,-1 1 0,1 0 0,-1-1 1,1 1-1,1-2 0,5-1 84,-1-1-1,1 0 1,6-6 0,129-80 227,-109 73-303,68-24 0,-86 35 7,-14 5-58,0 0 1,0 1 0,0-1 0,0 1-1,0-1 1,0 1 0,0 0 0,0-1 0,0 1-1,0 0 1,0 1 0,0-1 0,0 0-1,0 0 1,0 1 0,0-1 0,0 1 0,0 0-1,0 0 1,0-1 0,-1 1 0,4 2-1,-3-1 11,0 0-1,0 1 0,0-1 1,-1 0-1,1 0 0,-1 1 0,1-1 1,-1 1-1,0-1 0,0 1 0,0 0 1,-1-1-1,1 1 0,0 0 1,-1 4-1,3 36 117,-6 77 0,-1-26 237,4-85-294,1-1 211,8-17-125,49-73 43,-44 59-95,1 1 1,36-40 0,31-13-210,-79 72 88,0 1 0,1-1 1,-1 1-1,8-3 0,-6 3-86,-4 2 117,-1 0 1,0 0-1,1 0 1,-1 1 0,0-1-1,0 0 1,1 0-1,-1 1 1,0-1 0,0 0-1,0 0 1,1 1 0,-1-1-1,0 0 1,0 1-1,0-1 1,0 0 0,0 1-1,0-1 1,0 0 0,1 1-1,-1-1 1,0 0-1,0 1 1,0-1 0,0 1-1,-1-1 1,1 10 52,-2-1 1,1 0-1,-5 12 1,0 9 49,2-11-45,2 0 9,-2 1 1,-1 0-1,-8 22 1,10-31 33,3-10-78,0 0 1,0 0-1,0-1 0,0 1 1,0 0-1,-1 0 0,1-1 1,0 1-1,0 0 0,-1-1 1,1 1-1,0 0 0,-1-1 1,1 1-1,-1-1 0,0 2 1,0-2 139,-4 8-442,3-5 320,1-2-21,2-13 192,4-10-175,1 0 1,1 0 0,1 1 0,0 0 0,2 0 0,16-25 0,-19 36-51,0 1 1,0 0-1,1 0 0,0 0 0,0 1 0,1 1 0,0-1 1,0 1-1,1 1 0,16-9 0,-26 15 15,0 0-1,1 0 0,-1 0 1,0 0-1,0-1 1,0 1-1,1 0 1,-1 0-1,0 0 1,0 0-1,0 0 0,1 0 1,-1 0-1,0 0 1,0 0-1,0 0 1,1 0-1,-1 0 0,0 0 1,0 0-1,1 0 1,-1 0-1,0 0 1,0 1-1,0-1 0,0 0 1,1 0-1,-1 0 1,0 0-1,0 0 1,0 0-1,0 0 0,1 1 1,0 8-167,-6 20 24,2-12 166,3-3-42,-2-1 1,-2 15 0,1-14-3,1 0 0,0 15 0,2-21 92,0-4-15,0 0 0,0 0 0,0 0 1,0 0-1,1 0 0,1 6 0,-1-9-48,-1 0 0,1 0 0,-1 0 0,1 0 0,-1-1 0,1 1-1,0 0 1,-1 0 0,1 0 0,0-1 0,0 1 0,-1-1 0,1 1 0,0 0-1,0-1 1,0 0 0,0 1 0,0-1 0,0 1 0,0-1 0,0 0 0,0 0-1,0 0 1,0 1 0,0-1 0,0 0 0,0 0 0,0 0 0,0-1 0,0 1-1,0 0 1,1 0 0,10-3-9,0-1 0,0 1 0,-1-2 0,1 0 0,20-12 0,8-3-136,26-9-59,152-76 22,-201 94 236,-2 0 0,1-1-1,13-14 1,-16 10 210,-13 16-280,1-1-1,0 0 0,-1 1 1,0-1-1,1 0 0,-1 1 1,1-1-1,-1 0 0,0 1 0,1-1 1,-1 0-1,0 0 0,0 1 1,1-1-1,-1 0 0,0 0 1,0 0-1,0 1 0,0-1 1,0-1-1,-1 2-24,0 0 0,0 0 1,0 0-1,0 0 0,0 0 1,0 0-1,0 0 0,0 1 1,0-1-1,0 0 0,1 1 1,-1-1-1,0 1 0,0-1 1,0 1-1,0 0 0,-6 2-160,-15 9 227,0 1 0,1 0-1,0 2 1,1 0 0,-21 22-1,31-27-37,0 1-1,0 0 1,2 0-1,-1 1 1,1 1-1,1-1 1,0 1-1,1 0 1,0 1-1,1 0 1,1 0-1,-3 16 1,6-26 4,1 0 0,-1-1 0,1 1 0,0 0 1,1-1-1,-1 1 0,1-1 0,0 5 0,0-6 17,-1-1 0,1 0 1,-1 1-1,1-1 0,-1 0 0,1 1 0,0-1 0,0 0 0,-1 0 1,1 0-1,0 0 0,0 0 0,0 0 0,0 0 0,0 0 1,0 0-1,1 0 0,-1 0 0,0-1 0,0 1 0,1 0 0,-1-1 1,0 1-1,2-1 0,1 1 20,-1-1 0,0 0-1,1 0 1,-1-1 0,0 1 0,1-1 0,-1 1 0,0-1-1,0 0 1,1 0 0,-1 0 0,0-1 0,0 1 0,-1-1-1,1 0 1,0 0 0,0 0 0,-1 0 0,3-3 0,6-6 68,0 0 1,15-23 0,-23 31-96,13-22-30,-1 0-1,-1-1 1,-1 0 0,-2-1-1,0 0 1,-2-1 0,7-34 0,24-201 26,-40 263 1,5-50-34,8-113 36,-13 156-70,0 0-1,-1 0 0,-2-10 0,3 17 60,0-1-1,0 0 1,-1 0-1,1 1 0,0-1 1,0 0-1,-1 0 1,1 1-1,-1-1 0,1 0 1,-1 1-1,1-1 0,-1 0 1,1 1-1,-1-1 1,1 1-1,-2-1 0,1 1 6,1 0-1,-1 0 0,1 0 0,-1 0 1,0 0-1,1 0 0,-1 0 0,0 0 1,1 0-1,-1 0 0,1 1 0,-1-1 1,0 0-1,1 1 0,-1-1 0,1 0 1,-1 1-1,1-1 0,-1 0 0,1 1 1,-1-1-1,1 1 0,0-1 0,-1 1 1,1-1-1,-1 2 0,-3 4-16,0 0 0,1 0-1,0 0 1,0 1 0,0-1 0,1 1-1,0 0 1,-2 10 0,1-5 10,-12 48-3,-13 112 1,25-139 119,1 0-1,3 0 1,0 1 0,2-1 0,9 40 0,-10-61-58,2-1 1,-1 1-1,1-1 1,1 0 0,11 19-1,-13-24-111,2-1 0,-1 1-1,1-1 1,-1 0-1,1 0 1,1-1-1,-1 1 1,1-1 0,-1 0-1,1-1 1,11 6-1,7-1-1394,1 0-1,0-2 0,0-1 0,40 4 1,-32-5-289,-21-2 543,-2 0-210,0-1 0,1 0 0,-1 0 0,1-1 0,-1 0 0,0 0 0,17-4 0,-23 2 913,1 0 1,-1 0-1,0 0 1,0 0-1,6-5 1</inkml:trace>
</inkml:ink>
</file>

<file path=ppt/ink/ink3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7:30:48.8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37 2144,'2'-11'4021,"8"-6"1222,-10 9 1254,0 8-6419,-1 0 0,1 1 1,-1-1-1,0 0 0,1 0 0,-1 1 1,1-1-1,-1 0 0,1 1 0,-1-1 1,1 1-1,0-1 0,-1 1 0,1-1 0,0 1 1,-1-1-1,1 1 0,-1 0 0,-2 6 11,-1-1 0,1 1 0,1 0 0,-1 0 0,1 0 0,1 1 0,-1-1-1,0 9 1,2-15 594,2-2-593,-1 0-1,0 0 1,1 0 0,-1 0 0,1 0-1,-1 0 1,1 0 0,-1 0-1,1 1 1,3-2 0,2-1 54,47-32 393,-28 17-621,-25 17 105,-10 5-101,7-3-194,1 1-1,0-1 0,-1 1 0,1 0 0,0 0 0,0-1 1,0 1-1,0 0 0,1 0 0,-1 0 0,1 0 1,-1 0-1,1 0 0,-1 0 0,1 0 0,0 4 0,0 7-2028</inkml:trace>
</inkml:ink>
</file>

<file path=ppt/ink/ink3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7:30:49.6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99 27 4640,'-1'0'150,"1"0"-1,0 0 1,-1 0-1,1 0 1,0 0 0,0 0-1,-1 0 1,1-1 0,0 1-1,-1 0 1,1 0 0,0 0-1,0-1 1,0 1 0,-1 0-1,1 0 1,0-1 0,0 1-1,0 0 1,-1 0 0,1-1-1,0 1 1,0 0 0,0-1-1,0 1 1,0 0 0,0-1-1,0 1 1,0 0-1,0-1 1,0 1 0,0 0-1,0-1 1,0 1 0,0 0-1,0 0 1,0-1 0,0 1-1,0 0 1,0-1 0,0 1-1,0 0 1,1-1 0,-1 1-1,0 0 1,0 0 0,0-1-1,1 1 1,3-14 8410,-11 14-7419,5 2-1069,-1 0-1,0-1 1,1 1 0,-1 0 0,1 0-1,0 0 1,0 0 0,0 1-1,0-1 1,-2 4 0,-19 31 320,17-25-256,1-4-134,1-2 41,0 0-1,0 1 1,1-1-1,0 1 1,0 0-1,1 0 1,0 0-1,0 0 1,-1 11-1,3-16 369,8 0-28,-8-1-383,0-1 0,1 0 0,-1 0 0,0 0 1,1 0-1,-1 1 0,0-1 0,1 0 0,-1 0 0,0 0 0,1 0 1,-1 0-1,0 0 0,1 0 0,-1 0 0,1 0 0,-1 0 1,0 0-1,1 0 0,-1 0 0,0 0 0,1 0 0,-1 0 0,0 0 1,1 0-1,-1-1 0,1 1 0,-1 0 0,0 0 0,0 0 0,1-1 1,-1 1-1,0 0 0,1 0 0,-1-1 0,0 1 0,0 0 1,1-1-1,-1 1 0,0-1 0,11-11 193,-10 10-192,1 1 0,-1 0 0,0-1-1,1 0 1,-1 1 0,0-1 0,0 0 0,0 1 0,0-1-1,-1 0 1,1 0 0,0 0 0,-1 0 0,1 0-1,-1 0 1,0 0 0,1-3 0,-1 5 143,13 4-7312,15-3-1946</inkml:trace>
</inkml:ink>
</file>

<file path=ppt/ink/ink3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7:30:54.3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76 4576,'1'-2'447,"1"0"0,0 1 0,-1-1 0,1 1 0,0 0 1,0 0-1,0-1 0,0 1 0,0 0 0,0 1 0,0-1 0,0 0 1,0 0-1,0 1 0,1 0 0,-1-1 0,0 1 0,0 0 0,4 0 0,-3 1-226,-1-1-1,1 1 1,0 0-1,0 0 0,-1 1 1,1-1-1,0 0 1,-1 1-1,0 0 0,1-1 1,-1 1-1,0 0 1,0 0-1,0 0 0,3 4 1,2 3 22,-1 1 1,1 0-1,-1 1 1,-1 0 0,0 0-1,-1 0 1,4 14-1,17 87 665,-17-68-708,31 120 478,-20-91-226,-5-36 18,-2-7-156,-12-30-270,0 1 0,0 0 0,1 0 0,-1-1 0,0 1 0,0 0 0,1 0 0,-1-1 0,1 1 0,-1 0 0,1-1 0,-1 1 0,1 0 0,-1-1 0,1 1 0,-1-1 0,1 1 0,0-1 0,-1 1 0,1-1 0,0 0 0,-1 1 0,1-1 0,0 0 0,0 1 0,-1-1 0,1 0 0,0 0 0,0 0 0,0 0 0,-1 0 0,1 0 0,0 0 0,1 0 0,0 0 38,0-1 0,-1 0 0,1 0 0,0 1 0,0-1 0,-1 0 0,1-1 0,0 1 0,-1 0 0,1 0 0,-1-1 0,1 1 0,1-3 0,7-9 97,-1-1 0,0-1 0,-1 0 0,7-17 0,21-66 57,-5 12-103,-12 43-12,2 0-1,1 1 1,3 1-1,30-38 1,13-5-196,-64 80-34,10-16-704,-10 8-3065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4:42:29.1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1 112 24575,'0'-4'0,"0"0"0,1 0 0,0 0 0,0 0 0,0 1 0,1-1 0,-1 0 0,1 1 0,0 0 0,0-1 0,0 1 0,0 0 0,1 0 0,-1 0 0,1 0 0,0 0 0,4-4 0,-1 3 0,1-1 0,-1 1 0,0 0 0,1 0 0,0 1 0,0-1 0,15-3 0,1 3 0,1 1 0,0 1 0,1 1 0,39 4 0,-11-1 0,-44-2 0,1 0 0,-1 1 0,0 0 0,0 1 0,0 0 0,0 1 0,0 0 0,0 0 0,8 5 0,-13-6 0,0 1 0,0-1 0,0 1 0,0 1 0,0-1 0,0 0 0,-1 1 0,0 0 0,0 0 0,0 0 0,0 0 0,-1 0 0,1 0 0,-1 1 0,0 0 0,0-1 0,-1 1 0,2 7 0,0 8 0,-1 1 0,-1 0 0,-1 0 0,-3 24 0,0-1 0,3-37 0,-1 1 0,0-1 0,0 0 0,0 0 0,-1 0 0,0 0 0,-1-1 0,-3 8 0,-3 1 0,-20 28 0,15-23 0,-6 15 0,16-26 0,-1-1 0,0-1 0,-9 13 0,12-18 0,0 1 0,-1-1 0,1 0 0,-1 0 0,0 0 0,0 0 0,1 0 0,-1-1 0,0 1 0,0-1 0,-1 0 0,1 0 0,-6 1 0,-19 1 0,22-2 0,0-1 0,1 1 0,-1 0 0,1 0 0,-1 0 0,-6 3 0,10-3 0,0 1 0,0-1 0,0 0 0,1 0 0,-1 1 0,0-1 0,1 1 0,-1 0 0,1-1 0,0 1 0,-1 0 0,1 0 0,0 0 0,0 0 0,0 0 0,0 0 0,1 0 0,-1 0 0,0 0 0,1 4 0,-3 17 0,0 0 0,2 0 0,1 1 0,4 24 0,-1 9 0,-2 117-1365,-2-146-5461</inkml:trace>
</inkml:ink>
</file>

<file path=ppt/ink/ink3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7:30:57.2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1275 4480,'-1'0'5884,"1"0"-5732,1 0 1,-1 0 0,0 0 0,1 0-1,-1 0 1,1 0 0,-1 0 0,1 0-1,-1 0 1,1 0 0,-1-1 0,1 1-1,-1 0 1,0 0 0,1 0 0,-1-1-1,1 1 1,-1 0 0,0 0 0,1-1-1,-1 1 1,1-1 0,6-4 593,0 1 0,0-2 0,-1 1-1,1-1 1,-1 0 0,8-11 0,144-193 1646,-24 30-1707,-109 149-590,80-115 509,-105 145-561,7-11-105,-8 9-148,-6 8 7,-4 6 203,1 0 0,0 0 0,0 1 0,1 0 0,1 1 0,0 0 0,1 0 0,-7 17 0,4-5 8,1 0 0,2 1 0,-8 47 0,11-52 50,2 0-1,1 0 1,0 0-1,3 25 1,-1-40-33,0 0 0,0 1 0,0-1 0,1 0-1,0 0 1,0 1 0,0-1 0,1-1 0,0 1 0,0 0 0,0-1 0,1 1 0,0-1-1,0 0 1,0-1 0,1 1 0,9 7 0,-10-9 17,0-1-1,0 0 1,0 0 0,0 0 0,1-1-1,-1 0 1,1 1 0,-1-1 0,1-1-1,-1 1 1,1-1 0,-1 0 0,1 0-1,0 0 1,-1 0 0,1-1 0,-1 0-1,1 0 1,-1 0 0,1 0 0,-1-1-1,0 0 1,0 0 0,5-3 0,3-2 1,-1-1 1,0 0-1,0 0 1,-1-1-1,0-1 1,0 0-1,8-11 1,9-19 1,-1 0 0,35-80 0,-52 103-73,-3 5 28,0 0 0,-1-1 0,0 1 0,-1-1 0,-1 0 0,0 0 0,0 0 0,0-19 0,-8-1-731,14 41 688,-4-2 34,0 0 0,0 0 0,-1 1 0,1-1 0,-1 1-1,-1 0 1,0 0 0,0 0 0,0 1 0,-1-1 0,1 1 0,-2-1-1,2 9 1,20 230-49,-21-238 73,0 0 1,0 0-1,0 0 1,1 0 0,0-1-1,7 13 1,-8-17-14,0 0 1,1 1 0,0-1-1,-1 0 1,1 0 0,0-1-1,0 1 1,0 0 0,1-1 0,-1 0-1,1 0 1,-1 0 0,1 0-1,7 2 1,0-2 16,-1 0-1,0 0 1,1-1-1,-1 0 1,1-1 0,15-1-1,-9-1 50,0-1-1,0-1 1,18-5-1,-23 4-30,0 0-1,-1-1 1,0 0-1,0 0 1,0-2 0,-1 1-1,0-1 1,0-1 0,-1 1-1,0-2 1,14-19-1,0-4 6,-2-1 0,25-52 0,-19 27 53,-3-2 1,33-125-1,2-129-343,-54 277 130,0 0 1,-3 0 0,-1-1-1,-6-57 1,5 95 93,0 0 1,-1-1-1,1 1 1,0 0-1,0 0 1,-1 0-1,1 0 1,-1-1-1,1 1 1,-1 0-1,0 0 1,1 0 0,-1 0-1,0 0 1,-1-1-1,2 2 14,0 0 0,-1 0 1,1 0-1,0-1 0,-1 1 0,1 0 0,0 0 1,-1 0-1,1 0 0,0 0 0,-1 0 0,1 0 1,0 0-1,-1 0 0,1 0 0,0 0 0,-1 0 1,1 0-1,0 0 0,-1 0 0,1 0 0,-1 1 1,-9 8-78,6-1 41,0 0 0,0 0-1,0 0 1,1 1 0,-4 16 0,-18 122-246,14-64 210,-2-7 91,-36 303 164,48-348-116,-3 189 168,5-203-118,6 33-1,-5-44-15,-1 0 0,1-1 0,0 1-1,1 0 1,-1-1 0,1 1-1,0-1 1,6 8 0,-8-12-77,0 0-1,-1-1 1,1 1 0,0 0 0,0-1 0,0 1 0,0 0 0,-1-1 0,1 1 0,0-1 0,0 1 0,0-1-1,0 0 1,0 1 0,0-1 0,0 0 0,0 0 0,0 0 0,0 0 0,2 0 0,-1 0-7,0 0 1,0-1 0,1 1-1,-1-1 1,0 0 0,-1 0-1,1 0 1,0 0 0,3-2 0,3-3-5,0 0 1,-1-1 0,10-12 0,-15 16 17,28-34 224,28-45-1,11-16-285,-51 75-3,5-6 101,36-35-1,-28 30-76,-20 23 21,0-1 0,0 1 0,19-13 0,-32 26-18,0-1-1,1 1 0,0 0 1,-1-1-1,1 1 1,0 0-1,0 0 1,0 0-1,0 0 0,-1 4 1,-2 3 2,-14 33 60,-21 69-1,33-91 2,2 1-1,0-1 1,2 1 0,0-1-1,2 42 1,0-60-20,0 0 0,1-1 1,-1 1-1,0 0 0,1 0 0,-1-1 0,1 1 1,0-1-1,-1 1 0,1 0 0,2 2 0,-3-3-6,1-1-1,0 1 0,-1-1 0,1 1 0,0 0 1,0-1-1,-1 1 0,1-1 0,0 1 0,0-1 1,0 0-1,0 1 0,0-1 0,-1 0 0,1 0 1,0 0-1,1 1 0,1-2 1,0 1 0,-1 0 0,1-1 0,0 1 0,-1-1-1,1 0 1,0 0 0,-1 0 0,1 0 0,-1-1 0,0 1 0,1-1 0,3-2 0,3-4 22,0-1 1,0 0-1,-1 0 1,11-15-1,25-45 263,-40 63-278,86-144-299,-89 148 106,-2 5-20,-4 16 78,2 0 1,-2 24 0,0 2 226,0-20-121,2 0 0,1 0-1,1 0 1,4 38 0,-2-57-21,-1 2 64,1 0 0,1 0 1,0 0-1,0 0 0,6 14 0,-7-21-30,-1 0 0,1 0 1,0 0-1,-1 0 1,1 0-1,0 0 1,0 0-1,0 0 1,0 0-1,0 0 0,0-1 1,0 1-1,0 0 1,0-1-1,0 1 1,0-1-1,0 1 1,2 0-1,-1-1-4,0 0 0,0 0 0,0 0 0,0-1 1,0 1-1,0 0 0,-1-1 0,1 1 0,0-1 0,0 0 0,0 1 0,-1-1 0,1 0 1,0 0-1,2-2 0,4-4 9,-1 1 0,0-1 0,0 0 0,-1-1 0,8-11 0,5-7-53,4-2 51,1 0 0,1 2 1,2 0-1,0 2 1,2 1-1,49-31 1,-77 53-24,23-13-16,0 1 0,1 1 0,0 1 0,37-10 1,-34 19 19,-20 3 26,-7-1 181,0 0-175,-1 0-27,1 0-1,-1 0 1,0 0 0,0 0 0,1 0 0,-1 0-1,0 0 1,0 0 0,1 0 0,-1 0-1,0 0 1,1 0 0,-1 0 0,0 0 0,0 0-1,1 0 1,-1-1 0,0 1 0,0 0 0,1 0-1,-1 0 1,0 0 0,0 0 0,0-1-1,1 1 1,-1 0 0,0 0 0,0 0 0,0-1-1,1 1 1,-6-7-58,-8-3 59,9 9-18,1 0 0,0 0 0,-1 0 1,1 0-1,-1 1 0,1 0 0,-1 0 0,1 0 1,-1 0-1,1 0 0,-5 1 0,-4 2-87,-21 7-1,18-5 103,1 1 0,0 1 0,1 1 0,-1 0-1,2 0 1,-1 1 0,1 1 0,0 0 0,1 1 0,-17 20 0,10-7-46,0 2 1,1 0-1,2 1 0,-17 40 1,25-52 102,1 0 1,1 1 0,1-1-1,0 1 1,1 1 0,-2 28-1,5-44-43,0 0-1,0 0 0,0-1 1,0 1-1,0 0 1,1 0-1,-1 0 1,0-1-1,0 1 0,0 0 1,1 0-1,-1-1 1,0 1-1,1 0 1,-1 0-1,1-1 0,-1 1 1,1 0-1,-1-1 1,1 1-1,-1-1 1,1 1-1,0-1 0,-1 1 1,1-1-1,0 1 1,-1-1-1,1 0 1,0 1-1,-1-1 0,1 0 1,0 1-1,0-1 1,0 0-1,-1 0 1,1 0-1,0 0 1,0 0-1,0 0 0,-1 0 1,1 0-1,0 0 1,0 0-1,0 0 1,0-1-1,5 0 15,-1-1 0,0 1 1,0-1-1,0 0 0,-1 0 0,6-4 0,4-3-3,-1 0 0,-1-1 0,1-1 0,-2 0-1,17-20 1,47-70-95,-54 71 13,3-3-74,15-23-49,-39 79-292,-2-9 484,0 1 1,1 0 0,1 0-1,1 0 1,2 18 0,-2-28-11,0 1 0,0-1 1,1 0-1,-1 0 0,1 1 1,1-1-1,-1-1 0,1 1 0,0 0 1,0-1-1,0 1 0,0-1 0,1 0 1,0 0-1,0 0 0,0 0 1,7 4-1,-7-5 10,1 0 1,-1-1-1,0 1 1,1-1-1,0 0 1,-1 0-1,1-1 1,0 0-1,0 1 1,0-2-1,0 1 1,0 0-1,0-1 1,0 0-1,0 0 0,0-1 1,0 1-1,0-1 1,0 0-1,0 0 1,0-1-1,0 0 1,0 1-1,-1-2 1,1 1-1,-1 0 1,8-6-1,-2 0 10,-1 1 0,0-2-1,0 1 1,0-1 0,-1-1-1,7-10 1,37-66 240,-16 25-98,60-75-93,6-10-162,-85 118 76,-1-1 1,-2 0-1,17-47 1,-30 71 6,27-91 154,-25 85-188,-1-1-1,0 1 1,-1-1 0,0 0-1,-1 1 1,-2-17 0,2 27 26,0 0 0,0-1 0,0 1 0,-1 0 0,1 0 0,0-1 0,-1 1 0,1 0 0,-1 0 0,1-1 0,-1 1 0,0 0 0,0 0 0,1 0 0,-1 0 0,0 0 0,0 0 0,0 0 0,0 0 0,-2-1 0,2 2 2,0 0 0,0-1 1,0 1-1,-1 0 0,1 0 1,0 0-1,0 0 0,-1 0 1,1 0-1,0 0 0,0 0 1,0 0-1,-1 1 0,1-1 1,0 1-1,0-1 0,-2 2 1,-3 1-10,0 1 1,1 0 0,-1 0 0,1 0 0,0 1 0,0 0-1,-4 5 1,-8 12-47,1 1-1,-24 46 0,-18 57 27,56-122 55,-11 30 43,0 1 1,3 1 0,1 0 0,1 0 0,2 0 0,2 1 0,1 0-1,2 0 1,5 54 0,-2-70 13,1 0 0,1 0 0,1 0 0,10 26 0,-12-38-235,1 0 1,1-1 0,-1 1 0,1-1-1,1 0 1,-1 0 0,2-1 0,-1 0-1,1 0 1,0 0 0,0-1 0,9 6-1,27 11-4363,-38-21 3473,-1 0 277,5 2-2121,-8-4 2700,-1 0 0,0 0 0,1-1 0,-1 1 0,0 0 0,1 0 0,-1 0 0,0-1 0,0 1 1,1 0-1,-1-1 0,0 1 0,0 0 0,0 0 0,1-1 0,-1 1 0,0 0 0,0-1 0,0 1 1,0 0-1,0-1 0,0 1 0,0-1 0,0 1 0,0 0 0,0-1 0,0 1 0,0 0 0,0-1 0,0 1 1,0 0-1,0-1 0,0-5-898,-1 1 0,0-1 0,-3-10 0,-12-26-1924</inkml:trace>
</inkml:ink>
</file>

<file path=ppt/ink/ink3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7:30:57.6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21 9792,'-1'-1'159,"1"1"0,-1-1 1,1 0-1,-1 1 0,1-1 0,-1 0 1,1 0-1,0 1 0,0-1 0,-1 0 1,1 0-1,0 1 0,0-1 1,0 0-1,0 0 0,0 1 0,0-1 1,0 0-1,0 0 0,0 0 0,0 1 1,1-2-1,0 1 21,0 1-1,0 0 1,1-1 0,-1 1-1,0 0 1,0-1 0,1 1-1,-1 0 1,0 0 0,1 0-1,-1 0 1,2 1 0,6-1 365,191 8 4585,-143-8-4893,343-4 22,-312 5-896,-26 0-1797,-1-4-4937,-49 0 1163</inkml:trace>
</inkml:ink>
</file>

<file path=ppt/ink/ink3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7:30:57.9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47 52 11136,'-46'-31'4128,"46"26"-3200,5-4-289,5 6-1886,-2 0 543,5 3-2944</inkml:trace>
</inkml:ink>
</file>

<file path=ppt/ink/ink3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7:31:00.6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1223 5632,'7'2'2369,"0"0"0,0 0 1,13 1-1,-15-4-1970,0 1 1,0-1-1,0 1 0,0-1 1,-1-1-1,1 1 1,0-1-1,0 0 0,-1 0 1,1 0-1,5-4 1,3-4-18,-1 1 0,15-16 0,3-2 180,-11 11-430,-1-1-1,0 0 1,-2-1-1,0-1 1,16-24-1,13-31 188,49-111-1,-44 82-352,-47 96 24,5-10-355,-5 16 170,-3 12 104,-23 119 101,18-91-55,-22 131 295,21-144-133,-2 1 0,0-1 0,-2-1 0,-16 32 0,16-37 70,3-5-127,0-2 0,-14 22 0,19-33-31,0 1 1,0-1-1,0 0 0,0 1 1,0-1-1,0 0 1,-1 0-1,1 0 0,-1-1 1,1 1-1,-1-1 0,0 1 1,0-1-1,0 0 0,1 0 1,-1 0-1,0 0 1,0-1-1,-4 1 0,4-1 7,1 0-1,-1 0 0,1-1 1,-1 1-1,1-1 1,-1 0-1,1 0 0,0 0 1,-1 0-1,1 0 1,0-1-1,0 1 0,0 0 1,0-1-1,0 0 1,0 1-1,-3-5 0,2 2-48,0 1 0,1-1 0,-1 0-1,1 0 1,0 0 0,0-1-1,1 1 1,-3-8 0,4 11 10,0 1 1,0-1 0,0 0-1,0 1 1,0-1 0,0 1-1,0-1 1,0 1 0,0-1 0,0 1-1,0-1 1,1 1 0,-1-1-1,0 1 1,0-1 0,1 1-1,-1-1 1,0 1 0,1-1 0,-1 1-1,0-1 1,1 1 0,-1 0-1,1-1 1,-1 1 0,1 0-1,-1-1 1,1 1 0,-1 0 0,1 0-1,-1 0 1,1-1 0,-1 1-1,2 0 1,22-4-77,-19 3 73,24-1 10,44 3-1,17-2-4,-63-1 14,0-2 0,-1-1 0,42-12 0,-52 11 5,0-1 1,0 0-1,0-1 1,-1-1-1,0 0 0,23-20 1,-15 9 37,-2-2 0,0 0 0,18-27-1,49-79 104,-29 39-178,18-32 93,-66 98-62,0 0 0,-1-1 0,11-38 0,-8 4-82,-1 0-1,-3 0 1,-3-1 0,-2-105-1,-4 159 79,0-1-55,0-1 0,0 1 0,-1-1 0,0 1 0,0-1 0,-1 1 0,0 0-1,-4-10 1,6 15 33,0 1 0,-1-1 1,1 1-1,0-1 0,-1 1 0,1 0 0,-1-1 0,1 1 0,0 0 0,-1-1 0,1 1 0,-1 0 0,1 0 0,-1-1 1,1 1-1,-1 0 0,1 0 0,-1 0 0,1 0 0,-1 0 0,1-1 0,-1 1 0,1 0 0,-1 0 0,1 0 0,-1 0 1,1 0-1,-1 1 0,1-1 0,-1 0 0,1 0 0,-1 0 0,1 0 0,-1 1 0,1-1 0,-1 0 0,1 0 0,0 1 1,-1-1-1,1 0 0,-1 1 0,1-1 0,0 0 0,-1 1 0,1-1 0,0 1 0,-1 0 0,-18 24-139,-12 33 96,3 1 0,-21 65 0,19-46 20,-1 6 138,5 2 1,2 0-1,-21 169 0,39-208 11,-15 131-48,21-170 21,-1 0-1,1 0 1,0-1-1,3 15 1,-3-20-63,1-1 1,-1 1 0,1-1-1,-1 1 1,1-1 0,-1 1-1,1-1 1,0 0-1,-1 1 1,1-1 0,0 0-1,0 0 1,0 0 0,0 0-1,0 0 1,0 0-1,0 0 1,1 0 0,-1 0-1,0 0 1,0 0 0,1-1-1,-1 1 1,1-1 0,-1 1-1,0-1 1,1 1-1,-1-1 1,1 0 0,-1 0-1,3 1 1,4-2 31,-1-1 0,1 1 0,-1-1 0,1-1 0,-1 1 0,0-1-1,0 0 1,0-1 0,12-8 0,-5 4-22,44-30-70,72-59 1,-29 20 10,-93 71-36,1 0-1,0 0 1,0 1-1,17-7 0,-24 11 54,1 0-1,-1 1 0,0-1 0,0 1 0,0-1 0,0 1 0,1 0 0,-1 0 0,0 0 0,0 0 0,0 0 0,1 0 0,-1 1 1,0-1-1,0 1 0,0-1 0,0 1 0,0 0 0,0 0 0,0 0 0,0 0 0,0 0 0,0 0 0,0 1 0,-1-1 0,1 0 0,0 1 1,1 2-1,3 4-23,-1 1 1,1 0 0,-1 0-1,6 18 1,10 42 205,-3 0-81,-18-67 111,0-6-97,-1-1 0,0 1 0,0-1 0,0 1 0,-3-8 0,-2-6-36,5 15-60,-4-20-103,-2 1 1,-15-37-1,21 57 71,0-1 0,-1 1 1,1 0-1,-1 0 0,1-1 1,-1 1-1,0 0 0,0 0 1,0 0-1,0 1 0,0-1 1,-3-1-1,4 2 14,0 1 0,0-1 0,0 1 1,-1 0-1,1 0 0,0-1 0,0 1 1,0 0-1,0 0 0,0 0 0,0 0 0,-1 1 1,1-1-1,0 0 0,0 0 0,0 1 1,0-1-1,0 0 0,0 1 0,0-1 0,0 1 1,0-1-1,0 1 0,0 0 0,0 0 1,0-1-1,0 1 0,1 0 0,-1 0 0,0 0 1,0 1-1,-15 18-103,0 1 0,2 1 0,-17 33 0,25-42 145,0 1-1,1 0 1,0 1 0,1-1 0,1 1-1,-2 18 1,4-31-10,1 0-1,0 0 1,0 0 0,0 0-1,0 0 1,0 1 0,0-1-1,1 0 1,-1 0-1,1 0 1,-1-1 0,1 1-1,0 0 1,0 0-1,-1 0 1,1 0 0,1-1-1,-1 1 1,0 0-1,0-1 1,1 1 0,-1-1-1,1 1 1,-1-1 0,1 0-1,0 0 1,-1 1-1,1-1 1,0-1 0,0 1-1,0 0 1,-1 0-1,1-1 1,0 1 0,0-1-1,0 1 1,0-1 0,0 0-1,1 0 1,-1 0-1,0 0 1,0 0 0,0 0-1,0-1 1,0 1-1,0-1 1,0 1 0,0-1-1,1 0 1,4-3 6,-1 1 1,0-1-1,0 1 1,0-2-1,0 1 0,-1-1 1,0 1-1,0-2 1,0 1-1,0 0 0,-1-1 1,0 0-1,4-9 1,4-8-18,-1-1 1,10-34-1,-4 9-2,-4 13-432,-13 36 416,0 0 0,0 1 0,0-1 0,1 0 0,-1 0 0,0 0 0,0 0 1,0 0-1,0 0 0,0 0 0,0 0 0,0 0 0,0 0 0,0 0 0,0 0 0,0 0 0,0 0 0,0 0 0,0 0 0,1 0 0,-1 0 0,0 0 0,0 0 0,0 0 0,0 0 0,0 0 0,0 0 0,0 0 0,0 0 0,0 0 0,0 0 0,0 0 0,0 0 0,0 0 1,1 0-1,-1 0 0,0 0 0,0 0 0,0 0 0,0 0 0,0 0 0,0 0 0,0-1 0,0 1 0,0 0 0,0 0 0,0 0 0,0 0 0,0 0 0,0 0 0,0 0 0,0 0 0,0 0 0,0 0 0,0 0 0,0 0 0,0 0 0,0 0 0,0-1 0,0 1 0,0 0 1,0 0-1,0 0 0,0 0 0,0 0 0,0 0 0,0 0 0,0 0 0,1 8-175,0 12 64,-1-20 112,-4 74-244,-1 14 281,5-78-3,1 1 0,0 0 0,1-1 0,0 1 0,7 19 0,-9-28-4,0-1 0,1 1 0,0 0 0,-1-1 0,1 1 0,0-1-1,0 1 1,0-1 0,0 0 0,0 1 0,0-1 0,0 0 0,1 1 0,-1-1 0,0 0 0,1 0 0,-1 0 0,1 0 0,-1-1 0,1 1 0,-1 0-1,1-1 1,-1 1 0,1 0 0,0-1 0,-1 0 0,1 0 0,3 1 0,1-2 41,0 0 1,-1 0-1,1-1 0,0 1 1,0-1-1,9-5 0,-8 4-48,7-4 22,-1 0 1,0-1-1,0 0 0,-1-1 0,0 0 1,0-1-1,-1-1 0,15-17 0,2-7-93,37-61 0,-15 11 133,64-144 0,-97 187-172,-2 0-1,-1-1 1,-2-1-1,-3 0 1,6-52 0,-14 85-52,-1 0 0,-1-18 0,1 29 137,0 1 1,-1-1-1,1 0 1,0 0-1,0 1 1,0-1-1,0 0 1,-1 0 0,1 0-1,0 1 1,0-1-1,0 0 1,-1 0-1,1 0 1,0 0-1,0 1 1,-1-1-1,1 0 1,0 0 0,0 0-1,-1 0 1,1 0-1,0 0 1,0 0-1,-1 0 1,1 0-1,0 0 1,0 0 0,-1 0-1,1 0 1,0 0-1,0 0 1,-1 0-1,1 0 1,0 0-1,-1 0 1,1 0-1,0-1 1,0 1 0,0 0-1,-1 0 1,1 0-1,0 0 1,0-1-1,0 1 1,-1 0-1,1 0 1,0 0 0,0-1-1,0 1 1,0 0-1,-1 0 1,1-1-1,0 1 1,0 0-1,0 0 1,0-1 0,0 1-1,0 0 1,0 0-1,0-1 1,0 1-1,0 0 1,0 0-1,0-1 1,0 1-1,0 0 1,0-1 0,0 1-1,-13 20-211,11-18 210,-15 26 10,2 1-1,1 1 1,1 0-1,1 1 1,2 0-1,-10 52 1,12-38 24,3 0 0,1 1 0,3-1 0,2 1-1,1 0 1,16 80 0,-15-114 27,1 0 0,0 0 0,0-1-1,1 0 1,0 0 0,1 0 0,1 0 0,0-1-1,9 11 1,-13-17-9,1 0 0,0 0 0,0 0 1,0 0-1,0-1 0,1 0 0,0 0 0,-1 0 0,1 0 0,0-1 0,0 1 0,0-2 0,1 1 0,-1 0 0,0-1 0,1 0 0,-1 0 0,1-1 0,-1 1 0,1-1 0,-1 0 0,8-2 1,-7 1-21,-1-1 1,0 0 0,1 0 0,-1 0 0,0-1-1,0 0 1,0 0 0,0 0 0,-1-1 0,0 1 0,1-1-1,5-7 1,-2 1 3,0 1 1,-1-1-1,0-1 0,9-19 0,-7 10-28,-1-2 0,-1 1 0,-1-1 0,-1 0 1,5-44-2,-10 61-57,0-1 0,0 0-1,-1 1 1,0 0 0,-2-9-1,3 13 40,0-1-1,-1 1 1,1-1-1,-1 1 0,0 0 1,0-1-1,1 1 1,-1 0-1,0-1 0,-2-1 1,2 3 9,1 0 0,-1-1 0,1 1 0,-1 0 1,1-1-1,-1 1 0,0 0 0,1 0 0,-1-1 0,0 1 1,1 0-1,-1 0 0,0 0 0,1 0 0,-1 0 0,0 0 1,1 0-1,-1 0 0,0 0 0,1 0 0,-1 0 1,1 1-1,-1-1 0,0 0 0,0 1 0,-1 0-5,0 0 0,0 1 0,0 0 0,0-1 0,0 1 0,0 0 0,0 0 0,1 0 0,-1 0 0,1 0 1,-2 3-1,-14 29-95,13-25 63,-5 12 91,1 1 1,1 0-1,1 0 0,1 1 0,1-1 0,-2 29 1,6-45-16,-1 0 0,2 0 0,-1 0 1,1 0-1,-1 0 0,2 0 0,-1 0 1,1 0-1,0 0 0,0-1 1,0 1-1,1-1 0,0 1 0,0-1 1,0 0-1,1 0 0,-1 0 1,1-1-1,1 1 0,-1-1 0,1 0 1,-1 0-1,1 0 0,0-1 0,8 4 1,3 1-151,1 0 1,0-2-1,0 0 1,0-1-1,1 0 1,0-2-1,22 2 1,-13-1-1200,20 1-1996,-17-6-2298,-29 1 5499,-1 0 0,0 0 0,0 0 0,0 0 0,0 0 0,0 0 1,1 0-1,-1 0 0,0 0 0,0 0 0,0 0 0,0 0 0,1 0 1,-1 0-1,0 0 0,0 0 0,0 0 0,0 0 0,1 0 0,-1 0 1,0 0-1,0 0 0,0 0 0,0 0 0,0 0 0,1 0 1,0-2-1380,-1 2 1380,0 0-1,0-1 0,0 1 0,0 0 0,0 0 0,0 0 1,0 0-1,0-1 0,0 1 0,0 0 0,-8-7-2789,5 5 2306,-19-13-3402</inkml:trace>
</inkml:ink>
</file>

<file path=ppt/ink/ink3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7:31:00.9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27 348 11648,'-27'-40'4288,"27"32"-3329,19-16-255,7 4 96,19-11-576,18-6 608,19-3-448,2 4-416,-2 4 0,-2 9-224,-4 3 128,0 3-2336,-7 6 1377,-16 2-3585,-22 9 2624,-17 12-3200</inkml:trace>
</inkml:ink>
</file>

<file path=ppt/ink/ink3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7:31:01.3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12 9728,'-8'-8'3584,"26"13"-2784,9 3-224,4-8-96,46 0-384,49 0 256,12-5-224,43-3 160,20 4-160,-12 4-7040,14 0 3776,-32 4-672</inkml:trace>
</inkml:ink>
</file>

<file path=ppt/ink/ink3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7:31:02.5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359 395 3648,'-2'-4'650,"1"3"-426,1 0 0,-1 0 0,0 0 0,1 0 0,-1 0 0,1 0 0,-1 0 0,1-1 0,0 1 0,-1 0 0,1 0 0,0-2 0,0 3-101,0-1 0,0 1-1,0-1 1,0 1 0,-1-1 0,1 1-1,0-1 1,0 1 0,0-1-1,-1 1 1,1-1 0,0 1-1,0-1 1,-1 1 0,1-1-1,-1 1 1,1 0 0,0-1-1,-1 1 1,1 0 0,-1-1-1,1 1 1,-1 0 0,1 0-1,-1-1 1,1 1 0,-1 0-1,1 0 1,-1 0 0,1 0 0,-1 0-1,1-1 1,-1 1 0,1 0-1,-1 0 1,1 0 0,-2 1-1,-21 2 1590,5 5-1077,2 0 0,-1 1 0,1 1 1,-30 23-1,34-24-430,-76 60 1226,72-55-1182,1 0 0,1 1 0,-17 23-1,27-33-174,0 0-1,1 1 0,0 0 0,-3 8 0,5-12-39,1-1 1,-1 0-1,1 1 0,-1-1 0,1 0 1,0 1-1,0-1 0,0 1 0,0-1 1,0 0-1,0 1 0,0-1 0,0 1 1,0-1-1,1 0 0,-1 1 1,0-1-1,1 0 0,0 1 0,-1-1 1,1 0-1,0 0 0,-1 1 0,1-1 1,0 0-1,1 1 0,3 2 38,0-1 1,0 0-1,0 0 0,0 0 0,1-1 1,-1 1-1,0-1 0,1-1 0,0 1 1,-1-1-1,1 0 0,0 0 0,0-1 1,0 1-1,0-2 0,8 0 0,5-1 71,0-2-1,0 0 0,31-11 0,-44 13-113,0 0 0,-1-1 0,1 0-1,-1 0 1,0-1 0,0 1 0,0-1-1,0 0 1,0 0 0,-1-1-1,0 1 1,0-1 0,0 0 0,-1 0-1,1-1 1,-1 1 0,3-8 0,-2 3-52,0-1 1,-1 1-1,-1 0 1,0-1 0,0 0-1,-1 1 1,0-1-1,-1 0 1,-1-12 0,1 21-25,0 0 0,0 0 0,0 0 0,0 0 0,-1 0 0,1 0 0,-1 0 0,0 0 0,1 0 0,-1 0 0,0 0 0,0 0 0,0 0 0,0 1 1,-1-1-1,1 0 0,0 1 0,-1-1 0,1 1 0,-1 0 0,1-1 0,-4-1 0,3 3 13,0-1 1,0 0-1,-1 1 0,1 0 0,0-1 1,-1 1-1,1 0 0,0 0 0,-1 0 1,1 1-1,0-1 0,0 0 0,-1 1 1,1 0-1,0-1 0,0 1 0,0 0 1,0 0-1,-4 2 0,1 1-40,-1-1-1,0 1 1,1 1 0,0-1 0,0 1-1,0-1 1,-6 10 0,10-12 80,0 0 0,-1 0 1,1 0-1,0 0 0,0 0 0,1 0 1,-1 0-1,0 0 0,1 0 1,-1 0-1,1 5 0,0-6 26,0 1 0,0-1 0,0 1-1,1-1 1,-1 1 0,1-1 0,-1 0 0,1 1-1,-1-1 1,1 0 0,0 1 0,0-1 0,0 0-1,0 0 1,-1 0 0,2 0 0,-1 0 0,0 0 0,2 2-1,0-2 12,-1 1-1,1-1 1,-1 0 0,1 0-1,-1 0 1,1-1-1,0 1 1,0 0-1,-1-1 1,1 0-1,0 0 1,0 0 0,0 0-1,-1 0 1,1 0-1,0-1 1,0 1-1,4-3 1,2 1 66,-1-1-1,0-1 1,-1 0 0,1 0 0,7-5 0,-4 1-32,0-1 1,-1 0-1,0-1 1,0 0-1,-1 0 1,-1-1-1,10-15 1,44-90 109,-40 71-109,-20 41-75,12-26 19,2 2 0,36-52 0,-27 52-80,-16 17-14,1 1 0,-2-1 0,1-1 0,-2 0 0,10-17 0,-16 25-462,-5 10 325,-6 14 109,-6 28 76,1 1 0,-12 77 0,13-57 5,-74 399 270,76-400 21,-3 0 0,-34 94 0,46-153-201,-1 0 1,0 1-1,0-1 1,-1 0-1,0-1 1,0 1-1,-1-1 1,0 0-1,-11 10 1,16-17-51,0 0-1,0 0 1,1 0 0,-1-1 0,0 1 0,0 0 0,0-1 0,0 1 0,0 0 0,0-1 0,-1 1 0,1-1 0,0 0-1,0 1 1,0-1 0,0 0 0,0 0 0,-1 1 0,1-1 0,0 0 0,0 0 0,0 0 0,-1-1 0,1 1-1,0 0 1,0 0 0,0-1 0,0 1 0,-1 0 0,1-1 0,0 1 0,0-1 0,0 0 0,0 1 0,0-1 0,0 0-1,0 0 1,1 1 0,-1-1 0,-1-1 0,-1-3 15,-1 0-1,1 0 1,0 0-1,1 0 0,-1-1 1,1 1-1,-2-8 1,-1-7-12,0-1 0,2 1 0,0 0 0,1-1 0,2 0 0,0 1 0,5-41 0,-4 54-39,1 0 1,0 1-1,0-1 1,0 0-1,1 0 1,0 1-1,0 0 1,1-1-1,0 1 0,0 0 1,6-7-1,-2 6-3,-1-1 0,1 2 0,1-1-1,-1 1 1,1 0 0,19-9 0,-3 5-53,2 0 0,-1 2 0,1 1 1,51-7-1,49 4-2282,-95 10-1036,60 8 1,-32 5 284</inkml:trace>
</inkml:ink>
</file>

<file path=ppt/ink/ink3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7:31:06.5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449 601 5216,'2'-12'3558,"-1"11"-3340,-1 0 0,0 0 0,1 0-1,-1 0 1,0 0 0,0 0 0,0 0 0,0 0 0,0 0 0,0 0 0,0 0 0,0 0 0,0 0 0,0 0 0,-1 0 0,1 0 0,0 0 0,-1 0 0,1 0 0,0 0 0,-1 0 0,1 1 0,-2-3 0,-1 0-36,1 1 1,-1-1-1,0 0 0,0 1 1,0 0-1,0 0 1,0 0-1,0 0 0,-1 0 1,1 0-1,-1 1 0,1 0 1,-1 0-1,0 0 1,1 0-1,-1 0 0,0 1 1,0 0-1,0-1 0,1 1 1,-7 1-1,-7 1-15,1 1-1,-1 1 1,-23 8 0,39-12-158,-25 9 60,0 1 0,1 1 1,-37 22-1,46-23-14,1 0 1,0 2 0,0 0-1,1 0 1,1 1 0,-14 17-1,24-27-17,1 1 0,-1-1 0,1 1-1,0 0 1,0-1 0,0 1-1,1 0 1,-1 0 0,1 1-1,0-1 1,-1 4 0,2-6-22,0 0 0,0 0 0,0 0 0,1 0 0,-1-1 0,0 1 0,1 0 0,-1 0 0,1-1 0,0 1 0,0 0 0,-1-1 0,1 1 0,0 0 0,0-1 0,0 1 0,1-1 0,-1 0 0,0 1 0,1-1 1,-1 0-1,0 0 0,1 0 0,-1 0 0,1 0 0,0 0 0,1 1 0,3 0 56,0 0 0,0 0 1,0 0-1,0-1 0,0 0 0,0 0 1,1 0-1,-1-1 0,7-1 1,10 0 201,24-6 1,-42 6-251,13-2 54,0-1 0,0-1 0,-1-1 0,1-1 0,24-12 0,-30 12-60,0-1 0,0 0 0,0 0 0,-1-1 1,-1 0-1,1-1 0,15-20 0,-13 11 35,-2 1 0,0-2 0,11-23 1,20-65 136,-37 93-156,14-37 56,39-116-53,-52 144-58,-1 1 0,-1-1 0,-1 0-1,-1 0 1,-1-29 0,-1 52 20,0-6-98,-1-1 1,0 1 0,-2-11 0,3 17 55,0 0 0,-1 0 0,1 0 0,0 0 0,-1 0 1,1 0-1,-1 0 0,1 0 0,-1 0 0,1 0 1,-1 0-1,1 0 0,-1 0 0,0 1 0,0-1 0,1 0 1,-1 1-1,0-1 0,0 0 0,0 1 0,0-1 0,0 1 1,0-1-1,0 1 0,0-1 0,0 1 0,0 0 1,0 0-1,0-1 0,0 1 0,0 0 0,-2 0 0,2 0 8,-1 1 0,1-1-1,0 1 1,-1 0-1,1-1 1,-1 1 0,1 0-1,0 0 1,0 0-1,0 0 1,-1 0 0,1 0-1,0 0 1,0 0-1,-1 2 1,-14 23-123,8-13 66,-3 5 82,1 0 0,1 0 0,1 1 0,0 0 0,2 1 0,-7 32 0,3 2 154,-3 66 1,12-92-25,1-1-1,0 0 1,8 43 0,-5-53-26,1-1 1,0 1 0,2-1-1,-1 0 1,2 0 0,14 25-1,-18-36-42,-1-1-1,1 0 1,0 0-1,1-1 1,-1 1-1,0-1 1,1 0-1,0 0 1,0 0-1,0 0 1,0 0-1,0-1 1,1 0-1,-1 0 1,1 0-1,-1 0 0,1-1 1,0 0-1,-1 0 1,1 0-1,0 0 1,9-1-1,16-2 53,0 0 0,0-2 0,0-2 0,-1 0 0,0-2 0,0-1 0,27-14 0,-46 18-79,1 0 0,-1-2 0,0 1 0,-1-1 0,0 0 0,0-1 0,0 0-1,12-17 1,-16 20-29,-1 0 0,-1-1-1,1 0 1,-1 1-1,0-1 1,0 0 0,-1 0-1,1-1 1,-1 1-1,-1 0 1,1-1 0,-1 1-1,0-1 1,-1 0-1,0 1 1,-1-13 0,1 16-24,0 0 0,-1 0 0,0 0 0,0 0 0,0 1 0,0-1 0,0 0 0,0 1 0,-1-1 0,1 1 0,-1-1 0,1 1 0,-1 0 0,0 0 0,0-1 0,0 1 0,-1 1 0,1-1 1,0 0-1,-1 0 0,1 1 0,-1 0 0,1-1 0,-1 1 0,0 0 0,0 0 0,1 0 0,-1 1 0,0-1 0,0 1 0,-5-1 0,1 1-2,-1 0-1,1 1 1,-1 0 0,0 0-1,1 1 1,0 0 0,-1 0-1,1 1 1,0-1 0,0 2-1,-7 3 1,-2 3 2,0 0-1,1 1 1,0 1-1,0 0 1,1 1-1,1 1 1,0 0-1,1 1 1,0 0 0,2 1-1,-12 21 1,20-34 49,0 1 1,1 0 0,-1 1 0,1-1-1,0 0 1,0 0 0,0 0 0,0 1-1,1-1 1,0 1 0,0-1 0,0 0-1,0 1 1,1-1 0,-1 0 0,1 1-1,0-1 1,1 0 0,-1 0 0,1 0-1,0 0 1,0 0 0,0 0 0,0-1-1,0 1 1,1 0 0,0-1 0,0 0 0,0 0-1,0 0 1,0 0 0,1 0 0,-1-1-1,1 1 1,0-1 0,0 0 0,6 2-1,9 4 102,0-1 0,0-1 0,1-1-1,0 0 1,0-2 0,22 2 0,-8-4 10,-1-1 0,63-7 0,-79 4-107,-1 0-1,1-2 1,-1 1 0,0-2 0,0 0-1,-1-1 1,0-1 0,0 0-1,-1-1 1,0-1 0,0 0 0,-1-1-1,0 0 1,-1-1 0,-1 0 0,16-22-1,-23 23-269,-7 10 37,-4 7 50,1 2 115,0 0 0,0 0-1,0 1 1,1 0-1,-7 19 1,4-8 100,-9 40 0,17-59-40,0-1 1,0 1-1,0 0 1,-1-1 0,1 1-1,0 0 1,0-1-1,0 1 1,0 0 0,0-1-1,0 1 1,0 0-1,0-1 1,0 1 0,1 0-1,-1-1 1,0 1-1,0 0 1,0-1 0,1 1-1,-1-1 1,0 1 0,1 0-1,-1-1 1,1 1-1,-1-1 1,1 1 0,0 0-1,0-1 9,1 1 0,0-1 0,-1 0 0,1 1 0,0-1 0,-1 0 0,1 0 0,-1 0 0,1 0 0,0-1 0,-1 1 0,1 0 0,2-1 0,18-6 97,0-1-1,27-13 1,-17 7-4,90-43 47,-40 18-153,-57 25 7,-20 11-45,0 0-1,0 0 1,0 0-1,9-2 1,-14 5 17,0 0 1,0 0 0,0 0-1,0-1 1,0 1 0,0 0-1,0 0 1,0 0 0,1 0-1,-1 0 1,0 0 0,0 0-1,0 0 1,0 0 0,0 0-1,0 0 1,0 0 0,0 0-1,1 0 1,-1 0 0,0 0-1,0 0 1,0 0 0,0 0 0,0 0-1,0 0 1,0 0 0,0 0-1,0 0 1,1 0 0,-1 0-1,0 0 1,0 0 0,0 0-1,0 1 1,0-1 0,0 0-1,0 0 1,0 0 0,0 0-1,0 0 1,0 0 0,1 0-1,-1 0 1,0 0 0,0 0-1,0 0 1,0 1 0,0-1-1,0 0 1,0 0 0,0 0-1,0 0 1,0 0 0,0 0 0,0 0-1,0 0 1,0 1 0,0-1-1,0 0 1,0 0 0,0 0-1,0 0 1,0 0 0,-7 11-239,-16 15 103,18-20 156,-5 5 3,1 0 0,1 0 0,-1 1 1,-10 22-1,17-31-13,1 0 0,0 0-1,0 0 1,0 1 0,0-1 0,1 0 0,-1 1 0,1-1 0,0 0-1,0 1 1,1 4 0,-1-6 8,1 1-1,0-1 1,0 0 0,0 0-1,0 1 1,0-1-1,0 0 1,1 0 0,-1 0-1,0 0 1,1 0-1,0 0 1,0-1 0,-1 1-1,1-1 1,0 1-1,4 1 1,-2 0 20,1-1 1,-1 0-1,1-1 1,0 1-1,0-1 0,0 0 1,-1 0-1,1 0 1,0-1-1,0 0 0,0 0 1,6-1-1,5 0 128,-1-1 0,24-8 0,-21 4-123,0-1 1,0-1-1,-1 0 0,-1-1 0,1-1 1,-1-1-1,-1 0 0,0-1 0,-1-1 0,22-24 1,6-14 55,61-93 1,-98 137-93,68-99 28,-21 34-86,42-81-1,-84 133-123,12-31 0,-20 44 121,0 0 0,0 0 0,0 0 0,-1 0 0,0 0 0,-1 0 1,1-1-1,-2-8 0,1 15 44,0-1 0,0 1 0,-1 0 0,1 0 1,0 0-1,0 0 0,-1 0 0,1 0 0,-1 0 0,1 0 0,-1 0 1,1 0-1,-1 0 0,0 0 0,1 0 0,-1 1 0,0-1 0,0 0 1,0 0-1,1 1 0,-1-1 0,0 0 0,0 1 0,0-1 0,0 1 1,0 0-1,0-1 0,0 1 0,-1 0 0,1-1 0,0 1 0,0 0 0,0 0 1,0 0-1,0 0 0,0 0 0,-2 0 0,-2 1-22,-1 0 0,0 0 0,1 1 0,-1-1 0,1 1 0,-6 3 0,-4 1-6,1 2 0,0-1 1,0 2-1,0 0 1,1 1-1,0 0 1,1 1-1,0 0 1,1 1-1,0 0 1,-13 20-1,9-7 49,2 0 1,0 1-1,2 1 1,-9 31-1,-23 115 246,36-139-225,0 3-34,2 0 0,1 0 0,2 40 0,2-71 51,0-1-1,0 1 1,1-1 0,0 1-1,0-1 1,3 9 0,-3-12-23,-1-1 0,1 1 0,0 0 1,0-1-1,0 1 0,0-1 0,0 1 0,0-1 1,1 1-1,-1-1 0,0 0 0,1 0 1,-1 0-1,1 0 0,-1 0 0,1 0 0,-1 0 1,1 0-1,0 0 0,-1-1 0,1 1 0,0-1 1,2 1-1,4 0 31,1-1 0,-1 1 0,0-2 0,1 1 0,-1-1 0,11-3 1,49-16 31,-53 15-119,5-2 69,-1 1 0,0-2 0,0-1-1,0 0 1,-1-1 0,24-19 0,-18 7 40,-1-1 1,-1 0 0,-1-2 0,-2 0-1,33-56 1,-8-10-665,-38 75 526,-3 19 9,0 0 0,0 0 0,0 0 0,-1 1 0,1-1 0,-1 1 0,2 4 0,0 2 44,-1 0-1,0 0 1,0 0-1,-1 1 0,1 13 1,-2 54-135,-2-42 108,-1 1 46,-6 38 0,2-24-5,6-50 9,-1 1 1,1-1-1,0 1 1,0-1-1,0 1 1,0-1-1,0 1 1,1 0-1,-1-1 1,0 0-1,1 1 1,-1-1-1,1 1 0,-1-1 1,1 1-1,-1-1 1,1 0-1,0 1 1,0-1-1,0 0 1,0 0-1,0 0 1,0 0-1,2 2 1,-2-3 2,1 1 0,0 0 1,0-1-1,0 1 1,0-1-1,0 1 0,0-1 1,0 0-1,0 0 0,0 0 1,0 0-1,0 0 1,0 0-1,0-1 0,0 1 1,0-1-1,0 1 1,3-3-1,23-9 116,46-27 1,-37 18-61,5-3 15,49-38 0,-80 52-260,-11 10 169,0 0 1,0 0 0,0 0 0,0 0 0,0 0-1,0 0 1,0 0 0,0-1 0,0 1 0,0 0-1,0 0 1,0 0 0,0 0 0,0 0 0,0 0-1,0 0 1,0 0 0,0 0 0,0 0 0,-1 0-1,1 0 1,0 0 0,0 0 0,0 0 0,0-1 0,0 1-1,0 0 1,0 0 0,0 0 0,0 0 0,-1 0-1,1 0 1,0 0 0,0 0 0,0 0 0,0 0-1,0 0 1,0 0 0,0 0 0,0 0 0,0 1-1,0-1 1,-1 0 0,1 0 0,0 0 0,0 0-1,0 0 1,0 0 0,0 0 0,0 0 0,0 0-1,0 0 1,0 0 0,0 0 0,0 0 0,0 0 0,0 0-1,-1 1 1,-23 9-355,16-5 352,0-1 0,1 1 0,-1 1 0,1 0 0,0 0 0,1 0 0,-1 0 0,1 1 0,-8 13 0,12-17 11,0 0-1,0 0 1,1 0-1,0 0 1,-1 0 0,1 1-1,0-1 1,1 1-1,-1-1 1,0 1-1,1-1 1,0 5 0,0-5 1,1-1 1,-1 1 0,1-1-1,0 1 1,0 0-1,0-1 1,0 1 0,0-1-1,1 0 1,-1 1 0,0-1-1,1 0 1,0 0-1,0 0 1,0 0 0,0 0-1,4 3 1,-1-2 20,0 0 0,1 0-1,-1 0 1,1-1 0,0 0 0,-1 0 0,1 0-1,0-1 1,0 0 0,1 0 0,-1 0 0,0-1-1,8 0 1,5-1 186,0-1 1,36-8-1,-50 9-174,0 0 0,-1-1-1,1 0 1,-1 0 0,0 0 0,1 0-1,-1 0 1,0-1 0,0 0 0,-1 0-1,6-5 1,-8 7-35,1-1 0,-1 0 0,1 0 0,-1 0 0,0 0 0,0 0 0,0 0 0,0 0 0,0-1 0,0 1 0,0 0 0,-1 0 0,1-1 0,-1 1 0,0 0 0,0-1 0,0 1 0,0-1 0,0 1 0,0 0 0,-1-1 0,1 1 0,-1 0 0,-1-3 0,0-1-37,-1 0 1,0 1-1,0-1 1,0 1-1,-1 0 1,0 0-1,0 1 1,0-1-1,-1 1 0,1 0 1,-1 0-1,-10-7 1,-5 0-128,1 1 0,-27-10 1,39 17 130,-1 0 21,1 0 1,-1 0 0,0 1 0,0 0 0,-1 0 0,-10 0 0,15 1 37,8 0-27,10 0-20,133-9 61,-27 0-41,-99 9 23,-1 1 0,0 0 0,0 2 0,0 0 0,0 2 0,0 0 0,37 13 0,-48-14-14,0 1 51,0 0 0,0 0 0,-1 1 0,1 0-1,12 9 1,-20-12-45,1-1 0,-1 1 0,0-1-1,1 1 1,-1-1 0,0 1 0,0 0 0,0 0-1,0-1 1,0 1 0,0 0 0,-1 0-1,1 0 1,-1 0 0,1 0 0,-1 0-1,0 0 1,1 0 0,-1 0 0,0 0 0,-1 1-1,1-1 1,0 0 0,-1 0 0,1 0-1,-1 0 1,1 0 0,-1 0 0,0-1 0,0 1-1,0 0 1,-1 2 0,-38 55 299,33-46-283,0-1 160,6-11-230,2-2 54,0 1 0,0 0 0,0-1 0,0 1 0,0-1 0,-1 1 0,1-1-1,0 1 1,0-1 0,-1 1 0,1-1 0,1 0 0,1-3 65,37-23 68,69-37 0,-53 33-111,-39 22-52,14-9-51,0 1 1,47-18-1,-76 35 62,0-1 1,0 0-1,-1 1 0,1-1 0,0 1 0,0 0 0,0-1 1,0 1-1,0 0 0,0 0 0,-1 0 0,1 1 1,0-1-1,0 0 0,0 1 0,0-1 0,0 1 1,-1 0-1,1-1 0,0 1 0,-1 0 0,1 0 0,0 0 1,-1 0-1,1 0 0,-1 1 0,2 1 0,1 3 48,0-1-1,-1 1 0,1 0 1,-1 1-1,-1-1 1,3 8-1,7 15 327,-8-21-272,1 1-1,0-1 1,0 0 0,1-1-1,0 1 1,0-1 0,1 0-1,0-1 1,14 11 0,-14-12-99,0-1 1,0 0-1,1-1 0,-1 0 1,1 0-1,0-1 1,0 0-1,0 0 1,0 0-1,0-1 0,15 0 1,-13-1-235,34-2-1753,-40 2 1397,0 0 1,0-1-1,0 0 0,0 0 0,0 0 1,0-1-1,7-2 0,-11 4 332,1 0-1,-1-1 0,1 1 0,0 0 1,-1-1-1,1 1 0,-1 0 0,1-1 1,-1 1-1,1-1 0,-1 1 0,1 0 1,-1-1-1,1 0 0,-1 1 0,0-1 1,1 1-1,-1-1 0,0 1 1,0-1-1,1 0 0,-1 1 0,0-1 1,0 1-1,0-1 0,0 0 0,0 1 1,0-1-1,0 0 0,0 1 0,0-1 1,0-1-1,-4-12-6594</inkml:trace>
</inkml:ink>
</file>

<file path=ppt/ink/ink3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7:31:06.9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0 245 11648,'5'-15'4288,"45"2"-3329,43-11-255,-33 8 1440,33-12-1312,70 1 0,8 2-480,13 2-608,27-2 128,-18 10-6399,-4-2 3583,-23 1-4000</inkml:trace>
</inkml:ink>
</file>

<file path=ppt/ink/ink3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7:31:11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694 37 2080,'1'0'240,"-1"0"0,1 0 1,0 0-1,0-1 0,0 1 1,0 0-1,0 0 0,10-8 9187,-11 8-9327,0 0 1,1 0-1,-1 0 1,0 0-1,0 0 1,0 0-1,1 0 1,-1 0-1,0 0 1,0 0-1,0 0 1,0-1-1,1 1 1,-1 0-1,0 0 1,0 0-1,0 0 1,0 0-1,1-1 1,-1 1-1,0 0 1,0 0-1,0 0 0,0-1 1,0 1-1,0 0 1,0 0-1,0 0 1,0-1-1,0 1 1,1 0-1,-1 0 1,0 0-1,0-1 1,0 1-1,0 0 1,-1 0-1,1-1 1,0 1-1,0 0 1,0 0-1,0 0 1,0-1-1,-10-5 1475,-15-1-990,9 3-107,13 3-386,-1 0 1,1 1 0,-1-1 0,1 0-1,-1 1 1,1 0 0,-1 0-1,-6 1 1,-18 5 172,-21 3 142,36-7-228,1 1-1,-16 5 1,-5 1 0,-27 6 263,-90 36 1,61-6 290,74-37-629,7-3-52,-1 1-1,1 0 1,0 0-1,1 1 1,-1 0 0,1 1-1,1 0 1,-1 0-1,1 0 1,1 0-1,0 1 1,0 0-1,0 0 1,-5 18 0,3-5 80,-1 0 114,-8 42 0,12-38-106,0-6-34,1 0 0,1 1 1,0-1-1,4 40 1,12 57 298,-13-112-351,1 1-1,-1-1 1,1 1 0,0-1-1,0 1 1,5 7 0,3 9 135,-5-10-114,0-1 0,1 0-1,1 0 1,0 0 0,0 0 0,12 11-1,-13-15 10,1-1-1,0 0 0,0 0 0,0 0 0,1-1 0,0 0 0,0-1 1,0 1-1,13 4 0,-2-4 52,0 0-1,1-1 1,-1-1 0,24 0 0,79-4 33,-83-2-114,-1-2-1,0-2 0,46-14 1,173-68 191,-115 35-234,-122 46 10,-1-1 0,0 0 1,0-2-1,-1 0 0,31-26 1,-42 31-6,0-1 0,0 0 0,0-1 0,-1 0-1,-1 0 1,1 0 0,-1-1 0,0 1 0,4-14 0,3-11-123,11-44-1,-18 58 46,12-62-1,-16 69 78,1 0 0,-2 0-1,0 0 1,-2-21 0,0 24-42,0-6 2,-1-1 1,0 1-1,-7-14 0,8 24 12,0 0 1,-1 0-1,1 0 1,-1 1 0,0-1-1,-1 1 1,1 0-1,-1 0 1,0 0-1,0 0 1,0 1 0,-6-5-1,-6-1-34,0 0 1,0 1-1,-1 0 0,0 2 1,-22-7-1,-93-14-107,71 16 156,52 8-86,-1 2 1,0-1-1,0 1 0,0 1 1,0 0-1,0 0 0,0 1 1,0 1-1,0-1 0,0 1 1,0 1-1,-15 6 0,9-3-357,1 0-735,0 1 1,-14 8-1,-2 2-4008,11-9-6357,10-7 7083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4:42:54.9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111 3 24575,'-3'-1'0,"-1"0"0,0 1 0,0 0 0,0 0 0,0 0 0,1 0 0,-1 1 0,0-1 0,0 1 0,1 0 0,-1 0 0,0 0 0,1 1 0,-1-1 0,1 1 0,-1 0 0,1 0 0,0 0 0,0 1 0,0-1 0,0 1 0,0-1 0,1 1 0,-1 0 0,1 0 0,0 0 0,0 0 0,0 1 0,0-1 0,0 0 0,1 1 0,-1 0 0,1-1 0,0 1 0,0 0 0,0 5 0,-1 3 0,0 1 0,1-1 0,1 0 0,0 0 0,0 1 0,5 20 0,-5-30 0,1 0 0,0 0 0,0 0 0,0-1 0,0 1 0,1 0 0,-1-1 0,1 1 0,-1-1 0,1 1 0,0-1 0,0 0 0,0 0 0,0 0 0,0 0 0,1 0 0,-1 0 0,0 0 0,1-1 0,0 0 0,-1 1 0,1-1 0,0 0 0,0 0 0,-1 0 0,1-1 0,0 1 0,0-1 0,0 1 0,0-1 0,0 0 0,5-1 0,-6 1 0,1 0 0,-1 0 0,0 0 0,0-1 0,1 1 0,-1-1 0,0 0 0,0 1 0,0-1 0,0 0 0,0 0 0,0-1 0,0 1 0,0 0 0,-1-1 0,1 1 0,0-1 0,2-2 0,-2 1 0,0-1 0,0 0 0,0 0 0,0 1 0,0-1 0,-1 0 0,1 0 0,-1-1 0,1-4 0,-1-9 0,1 0 0,-2 0 0,-3-30 0,2 37 0,-1 26-227,-1 0-1,-1-1 1,0 1-1,-1-1 1,-10 20-1,6-16-6598</inkml:trace>
</inkml:ink>
</file>

<file path=ppt/ink/ink3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7:31:13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877 58 5632,'-1'0'171,"0"0"0,1 0 1,-1 0-1,0 0 0,0-1 1,0 1-1,1 0 0,-1-1 0,0 1 1,0 0-1,1-1 0,-1 1 1,0-1-1,0 0 0,0 0-26,0 1 0,1-1 0,-1 0 0,0 1 1,0-1-1,0 1 0,1 0 0,-1-1 0,0 1 0,0 0 0,0-1 0,0 1 0,0 0 0,0 0 0,-1 0 0,2 0 21,-1-1 0,0 1 0,0 0-1,1 0 1,-1 0 0,0-1 0,0 1-1,1-1 1,-1 1 0,0 0 0,1-1 0,-1 1-1,0-1 1,1 1 0,-1-1 0,1 0-1,-1 1 1,1-1 0,-1 1 0,1-1-1,0 0 1,-1 0 0,0 0-38,1 0 1,0 0-1,-1 1 1,1-1-1,-1 0 1,0 0-1,1 1 1,-1-1-1,0 0 1,1 1-1,-1-1 1,0 1-1,1-1 1,-1 1-1,0-1 1,0 1-1,0 0 1,0-1-1,1 1 1,-1 0-1,0 0 1,-2-1-1,-1 1 116,0-1 1,1 0-1,-1 0 0,0 0 1,0 0-1,-5-3 0,-12-4 558,16 6-697,-1 1 1,0 0-1,1 0 0,-1 1 1,0 0-1,0 0 0,1 0 1,-1 0-1,0 1 0,0 0 1,-7 3-1,-49 13 410,-33 9 250,23-5-531,4-1 135,49-15-267,-28 12 0,11-4-29,-46 22 222,43-18-89,34-14-186,1-1-1,-1 1 0,0 0 0,1 0 0,0 0 1,0 1-1,0-1 0,-4 6 0,-25 35 274,18-21-156,8-13-51,1 0 0,1 1 0,0-1 0,0 1 0,1 0 0,-5 22 1,1 6 179,-3 46 1,3-33-51,5-38-237,1 1 1,-1 21 0,2-10 53,0-12 60,1-1 0,1 0 0,0 1 0,0-1 0,6 20 1,-4-21-60,0-4 51,-1 0 0,1 0 0,0 0-1,6 9 1,4 5 151,5 8-130,-13-24-79,-1 0-12,0-1 0,0 0-1,0 0 1,0-1 0,1 1-1,0-1 1,-1 0 0,2 0-1,-1 0 1,0-1 0,1 0-1,6 3 1,9 1 1,2-1 0,-1-1 0,31 4 0,71-1 80,-118-8-97,92 2-210,-79-3 154,0-1-1,1 0 0,19-6 1,-4-1 19,0-1 1,-1-2 0,33-17-1,35-16 79,11-6-2,-81 34-18,-13 8 30,0-1 0,-1-1 0,22-17 0,-35 24-42,-1 1 0,1-2 0,-1 1 1,0 0-1,-1-1 0,1 0 0,-1 1 0,0-2 0,0 1 0,-1 0 0,1 0 0,-1-1 0,0 1 0,-1-1 0,1 0 0,0-9 0,-2-7-4,0 0 1,-2 0-1,0 0 0,-2 0 1,0 1-1,-2-1 0,-8-21 1,6 21-42,-1 0 1,-2 0 0,0 1 0,-1 0 0,-1 1 0,-1 1 0,-1 0 0,-1 0 0,0 2-1,-1 0 1,-38-28 0,-13-1-1393,57 39 1026,-1 1-1,1 0 1,-1 1 0,-17-4-1,10 7-1071,15 2 406,0 1 0,0 0 1,0 0-1,0 0 1,-6 3-1,3 0-1227,-1 0 0,1 0 0,-13 10-1,-6 10-1426</inkml:trace>
</inkml:ink>
</file>

<file path=ppt/ink/ink3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7:31:15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1 181 2720,'0'0'65,"0"-1"0,0 1 0,0-1 0,1 1 0,-1-1 0,0 1 1,0 0-1,1-1 0,-1 1 0,0-1 0,1 1 0,-1 0 0,0-1 0,1 1 0,-1 0 0,1 0 0,-1-1 1,1 1-1,-1 0 0,0 0 0,1 0 0,-1-1 0,1 1 0,-1 0 0,1 0 0,0 0 0,0 0 98,-1 1 0,1-1 0,-1 0 0,1 1 0,-1-1 0,1 0 0,-1 1 0,0-1 0,1 1 0,-1-1 0,1 1 0,-1-1-1,0 1 1,0-1 0,1 1 0,-1 0 0,0 0 0,2 4 306,-1 0 0,0-1 0,0 1 0,0 8-1,-11 272 2956,15-214-2560,-3-64-516,1-7 30,5-10-128,-1-12-163,-1 0-1,-2 0 0,0 0 1,2-41-1,-1 3 5,3-8 249,11-71 509,-18 128-747,1 1 321,0-1 0,6-17 0,-8 27-400,0 1 1,0-1 0,0 1-1,1-1 1,-1 1 0,0-1-1,0 1 1,1 0-1,-1-1 1,0 1 0,1 0-1,-1-1 1,0 1 0,1 0-1,-1-1 1,0 1 0,1 0-1,-1-1 1,1 1-1,-1 0 1,0 0 0,1 0-1,-1-1 1,1 1 0,-1 0-1,1 0 1,0 0-14,0 0 1,0 0-1,0 1 0,-1-1 0,1 0 1,0 1-1,0-1 0,-1 0 1,1 1-1,0-1 0,-1 1 0,1-1 1,-1 1-1,2 0 0,3 5-32,-1-1-1,0 1 0,4 7 1,-5-8 93,6 13-4,0 1 1,-1 1-1,-1-1 0,-1 1 1,6 32-1,0-1 153,0-12 39,18 42-1,-10-46 244,-19-33-305,0-2-134,0-1-1,0 1 1,0 0-1,-1 0 1,1-1 0,0 1-1,0-1 1,0 1-1,0-1 1,0 1 0,-1-1-1,1 1 1,0-1-1,0 0 1,-1 1 0,1-1-1,-1 0 1,2-1-1,9-18 386,-6 5-329,-1 0 0,0 0 0,3-25 0,0 2-72,-2 11-173,28-113 528,-28 121-1087,2 0 0,1 1 0,0 0 0,1 0 0,14-20-1,-20 34 337,-3 3-104,1-1-1,0 1 0,0 0 1,1-1-1,-1 1 1,0 0-1,0 0 1,1-1-1,-1 1 1,0 0-1,1 0 1,2-1-1,12-3-2420</inkml:trace>
</inkml:ink>
</file>

<file path=ppt/ink/ink3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7:31:16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 4160,'-1'-1'179,"2"-6"4836,3 24-1889,0-4-2337,-1 8-42,-1 0 0,0 0 1,-3 36-1,0-15-152,0 18 336,0-17-342,1-1 0,10 68 0,-1-53-1297,-8-34-8301</inkml:trace>
</inkml:ink>
</file>

<file path=ppt/ink/ink3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7:31:16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6 159 6304,'-1'-5'420,"0"4"-324,0-1 1,1 1-1,-1-1 0,1 1 0,-1-1 1,1 0-1,0 1 0,0-1 0,-1 0 1,1 1-1,0-1 0,1 0 0,-1 1 1,0-1-1,0 0 0,1 1 0,-1-1 1,1 1-1,-1-1 0,1 1 0,0-1 1,0 1-1,0-1 0,1-1 0,5-4 258,0-1 0,1 1-1,0 0 1,0 0-1,1 1 1,0 0 0,0 1-1,16-8 1,7 0 1057,45-12 1,-70 23-1230,0 0 0,0 0 1,1 1-1,-1 0 1,0 1-1,0 0 1,1 0-1,-1 0 1,0 1-1,1 0 0,-1 0 1,0 1-1,13 4 1,-14-3-56,0 0 0,-1 1 1,1-1-1,-1 1 1,1 0-1,-1 0 0,0 1 1,0 0-1,-1 0 0,0 0 1,0 0-1,0 1 0,0-1 1,-1 1-1,4 7 0,-1 1 187,-1 0 1,0 0-1,-1 1 0,0-1 0,-1 1 0,-1 0 0,1 24 0,-3-32-287,0 1-1,0-1 1,-1 0 0,0 0-1,0 1 1,-1-1-1,0 0 1,0 0 0,-1 0-1,0-1 1,0 1 0,0-1-1,-1 1 1,0-1-1,0 0 1,-1 0 0,-8 8-1,9-11-217,-1 0 0,1 0 0,-1-1 0,1 1 0,-1-1-1,0 0 1,0 0 0,0-1 0,0 0 0,0 1 0,0-2-1,0 1 1,0-1 0,-1 1 0,1-1 0,0-1 0,0 1-1,0-1 1,-9-2 0,3 0-789,0 0 0,0-1 0,0 0 0,0-1 0,1 0 0,0 0 0,-17-13 0,9 3-922,-17-18 1,-11-16-2344</inkml:trace>
</inkml:ink>
</file>

<file path=ppt/ink/ink3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7:31:25.442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747 145 2240,'-12'-20'6781,"11"21"-6624,-9 2 342,0 0-1,0 1 1,1 1-1,-1-1 1,1 2-1,-16 11 1,-48 46 890,55-47-897,9-7-261,-24 23 91,31-30-316,-1 1 0,1 0 0,0 0 0,0 0 0,0 0 0,0 1 0,1-1 0,-1 0 0,-1 6 0,3-8 24,0 0 0,0 0-1,0-1 1,-1 1 0,1 0-1,0 0 1,0-1 0,1 1-1,-1 0 1,0 0 0,0-1-1,0 1 1,0 0 0,1-1-1,-1 1 1,0 0 0,1-1-1,-1 1 1,0 0 0,1-1-1,-1 1 1,1-1 0,-1 1-1,1 0 1,0 0 0,0-1-3,0 1 1,0 0 0,1-1-1,-1 1 1,0-1-1,1 1 1,-1-1 0,0 0-1,1 1 1,-1-1-1,0 0 1,1 0-1,1 0 1,-2 0 9,1 0 0,0 0 0,0 0 0,-1-1 0,1 1 1,0 0-1,-1-1 0,1 1 0,-1-1 0,1 0 0,-1 1 0,1-1 0,-1 0 0,1 0 0,-1 0 0,1 0 1,-1 0-1,0 0 0,0 0 0,0-1 0,0 1 0,0 0 0,2-3 0,-3 2-34,1 1 0,-1-1 1,0 1-1,0-1 0,1 1 0,-1-1 0,0 1 0,0-1 1,-1 1-1,1-1 0,0 1 0,0-1 0,-1 1 0,1-1 0,-1 1 1,1 0-1,-1-1 0,0 1 0,0 0 0,1-1 0,-1 1 1,0 0-1,0 0 0,0 0 0,0 0 0,0 0 0,-1 0 1,1 0-1,0 0 0,0 0 0,-1 0 0,1 1 0,-2-2 0,-2 0-21,1 0 0,-1 1-1,0-1 1,0 1-1,0 0 1,-1 0-1,1 0 1,-6 1-1,4 0 21,0 0-1,0 1 1,0 0-1,0 0 1,0 1-1,0 0 1,0 0-1,0 1 1,1 0-1,-1 0 0,1 0 1,-1 1-1,1 0 1,1 0-1,-1 0 1,0 1-1,1 0 1,0 0-1,0 0 1,1 1-1,-8 10 0,12-15 14,-1 0 0,0 0 0,1 0-1,-1 0 1,1 0 0,0 0 0,-1 0-1,1-1 1,0 1 0,-1 0 0,1 0-1,0 1 1,0-1 0,0 0 0,0 0-1,0 0 1,0 0 0,0 0 0,0 0-1,0 0 1,1 0 0,-1 0 0,0 0-1,1 0 1,-1 0 0,1-1 0,-1 1-1,1 0 1,-1 0 0,1 0 0,-1 0-1,1 0 1,0-1 0,1 2 0,-1-1 20,1-1 1,-1 1-1,1 0 1,-1-1 0,1 1-1,0-1 1,-1 0 0,1 0-1,0 1 1,-1-1-1,1 0 1,0 0 0,-1-1-1,1 1 1,0 0-1,-1 0 1,1-1 0,-1 1-1,1-1 1,2-1-1,2-1 25,1-1-1,0-1 0,-1 1 0,0-1 0,0 0 0,-1-1 0,1 1 0,6-10 1,-4 5-60,-1-1 0,0 0 0,0-1 1,5-13-1,-9 16 55,0 0 1,0 0 0,-1 0 0,-1 0-1,0-1 1,1-12 0,-2 16-53,0 0 1,-1 0-1,1 0 1,-1 0-1,0 0 1,-1 1-1,1-1 1,-1 0-1,0 1 1,-1 0-1,-3-7 1,5 10-40,0 0 0,-1 0 0,1 0 0,-1 0 0,0 0 1,1 1-1,-1-1 0,0 1 0,0-1 0,0 1 0,0 0 0,0-1 1,0 1-1,0 0 0,-1 1 0,1-1 0,0 0 0,-1 1 0,-1-1 1,0 1 4,0 0-1,0 0 1,0 0 0,1 1 0,-1 0 0,0 0 0,1 0 0,-1 0 0,0 0 0,-6 4 0,-4 3 14,0 2 1,1-1-1,0 2 1,-15 15-1,-19 22-35,41-41 94,0 0 1,0 1-1,1-1 1,0 1 0,-5 11-1,10-18-25,-1 0 0,1 1 0,-1-1 0,1 1 0,-1-1-1,1 1 1,0-1 0,-1 0 0,1 1 0,0-1 0,0 1 0,0 0 0,0-1 0,1 1 0,-1-1-1,1 3 1,0-3 9,-1 0-1,1 0 0,-1 0 1,1 0-1,0-1 0,-1 1 1,1 0-1,0-1 0,0 1 1,0 0-1,-1-1 0,1 1 1,0-1-1,0 1 0,0-1 0,0 0 1,0 1-1,2-1 0,1 1 46,0-1 0,1 1 0,-1-1-1,0 0 1,0-1 0,0 1 0,1-1-1,-1 0 1,0 0 0,7-3 0,1-1-36,0-2-1,0 0 1,-1 0 0,0-1 0,0 0-1,-1-1 1,18-19 0,0-4 130,28-42 0,-51 66-146,-3 6-3,0-1 1,0 1-1,0-1 1,-1 1 0,1-1-1,-1 0 1,1 0-1,-1 0 1,0 0 0,0 0-1,0 0 1,0-4-1,-1 6-28,0 1-1,0-1 0,0 1 1,0 0-1,0-1 1,0 1-1,0-1 0,0 1 1,0 0-1,0-1 0,-1 1 1,1-1-1,0 1 0,0 0 1,0-1-1,0 1 1,-1 0-1,1-1 0,0 1 1,0 0-1,-1-1 0,1 1 1,0 0-1,-1 0 0,1-1 1,0 1-1,-1 0 1,0-1-1,0 1-11,0 0-1,0 0 1,0 0-1,0 0 1,0 0 0,1 0-1,-1 0 1,0 0-1,0 0 1,0 1 0,0-1-1,-1 1 1,-24 13-317,-3 9 196,1 1-1,-46 53 1,34-35 272,-13 19 28,46-53-111,1 1 1,1-1-1,0 1 1,0 0-1,-7 18 0,12-26-27,-1 1 0,1-1 1,0 0-1,-1 1 0,1-1 0,0 0 0,0 1 0,0-1 0,0 1 0,0-1 0,0 0 0,0 1 0,0-1 0,1 1 0,-1-1 0,1 0 0,-1 0 0,1 1 0,-1-1 0,1 0 0,-1 0 0,2 2 0,0-2 12,-1 1 1,1-1-1,-1 0 0,1 0 0,-1 0 0,1 0 0,0 0 0,0 0 0,0-1 0,-1 1 0,1 0 0,0-1 0,4 1 0,1 0 36,0-1 0,0 0 0,0 0-1,0-1 1,0 1 0,-1-2 0,12-2 0,-7 0-26,-1 0 1,1-2-1,-1 1 1,0-1 0,0-1-1,0 0 1,-1 0-1,0-1 1,13-14 0,-4 1-83,0-2-1,25-42 1,-35 51 128,-1 1 0,12-29 0,-18 37-85,1 0-1,-1 0 1,0 0 0,0 0-1,0 0 1,-1-1 0,1 1-1,-1 0 1,-1 0 0,1 0 0,-1 0-1,-2-9 1,2 12-25,0 0 0,1 0-1,-1 0 1,-1 1 0,1-1 0,0 0 0,0 1 0,-1-1-1,1 1 1,0-1 0,-1 1 0,0-1 0,1 1-1,-1 0 1,0 0 0,0 0 0,0 0 0,1 0 0,-1 0-1,0 1 1,0-1 0,0 1 0,0-1 0,0 1-1,0 0 1,-1 0 0,1 0 0,0 0 0,-2 0 0,-5 1-13,1 0 0,0 0 1,-1 1-1,1 0 1,0 0-1,-8 5 0,-4 1 68,0 2 0,1 1-1,1 0 1,-1 1 0,2 1-1,0 1 1,1 0-1,-21 23 1,35-34-8,-1 0 0,0 1 1,1-1-1,0 1 0,0-1 0,0 1 0,0 0 0,0 0 0,1 0 1,0 0-1,0 0 0,0 0 0,0 1 0,1-1 0,-1 0 1,1 0-1,0 1 0,1-1 0,-1 0 0,1 0 0,-1 0 1,1 1-1,0-1 0,1 0 0,-1 0 0,1 0 0,0-1 1,0 1-1,0 0 0,0-1 0,1 1 0,-1-1 0,1 0 1,0 0-1,0 0 0,0 0 0,1 0 0,-1-1 0,0 1 0,1-1 1,0 0-1,0 0 0,-1 0 0,8 2 0,-4-2 37,1 0-1,-1 0 1,1 0-1,-1-1 0,1 0 1,0 0-1,0-1 0,-1 0 1,1 0-1,12-3 1,-15 2-50,0 0 0,0-1 0,0 0-1,0 0 1,0 0 0,0 0 0,-1-1 0,1 0 0,-1 0 0,0 0 0,0 0 0,0-1 0,0 0 0,0 0 0,-1 0 0,4-5 0,-5 5-24,1 0 0,-1 0 0,0 0 0,-1 0 0,1 0-1,-1 0 1,0 0 0,0-1 0,0 1 0,0 0 0,-1-1 0,0 1 0,0-1 0,0 1 0,0-1 0,-2-3 0,2 5-2,-1 0 1,0 1-1,0-1 1,0 0 0,0 1-1,0 0 1,-1-1 0,1 1-1,-1 0 1,1-1-1,-1 1 1,0 0 0,0 0-1,0 0 1,0 1 0,0-1-1,-1 0 1,1 1-1,0 0 1,-1-1 0,1 1-1,-1 0 1,0 0-1,1 0 1,-1 1 0,-5-2-1,0 2-58,-1-1 0,0 1 0,0 1 0,1 0 0,-1 0-1,1 1 1,-14 3 0,0 2-32,-34 17-1,37-15 141,1 1 0,0 0-1,1 2 1,0 0-1,1 1 1,0 0-1,1 1 1,-19 24 0,31-34-22,1-1 0,0 1 0,0 0 0,0-1 1,0 1-1,1 0 0,0 0 0,0 0 0,0 0 1,0 0-1,0 0 0,1 0 0,0 6 0,0-8 28,0 1-1,0-1 0,0 1 1,1-1-1,0 1 1,-1-1-1,1 0 0,0 1 1,0-1-1,0 0 0,0 0 1,0 1-1,1-1 0,-1 0 1,1 0-1,0-1 0,-1 1 1,1 0-1,0 0 1,0-1-1,0 1 0,0-1 1,3 2-1,-3-2 6,0 0 0,1-1 0,-1 1 0,0 0 0,0-1 0,0 0 0,0 0 0,1 1 0,-1-1 0,0 0 0,0-1 0,0 1 0,1 0 0,-1-1 0,0 1 0,0-1 0,0 0 0,0 1 0,0-1 0,0 0 0,0-1 0,0 1 0,0 0 0,0 0 0,2-3-1,-1 1-59,0 0 0,0 0 0,0 0 0,-1 0 0,1-1 0,-1 1-1,0-1 1,0 1 0,0-1 0,0 0 0,-1 0 0,1 0-1,0-5 1,0-3-15,-1 0-1,-1-1 0,0 1 1,-1 0-1,-2-16 0,-15-61 165,15 80-145,1 1-32,-1-1 0,0 1 0,0 0 0,-1 0 0,0 0 0,0 1 0,-1-1 0,-6-7 0,9 13 19,1 0 0,-1 0-1,0 0 1,0 0-1,0 0 1,0 0 0,-1 0-1,1 1 1,0-1-1,-1 1 1,1 0 0,-1-1-1,1 1 1,-1 0 0,0 1-1,1-1 1,-1 0-1,0 1 1,0 0 0,1-1-1,-1 1 1,0 0-1,0 0 1,0 1 0,1-1-1,-1 1 1,0-1-1,0 1 1,-2 1 0,2-1 27,1 0 1,0 0-1,-1 0 1,1 1-1,0-1 1,0 1-1,0 0 1,0-1-1,0 1 1,1 0-1,-1 0 1,0 0-1,1 0 1,0 0-1,-1 1 1,1-1-1,0 0 1,0 1-1,0-1 1,0 1-1,1-1 1,-1 1-1,1-1 1,-1 1-1,1-1 1,0 1-1,0 0 1,0-1-1,0 1 1,1-1-1,-1 1 1,1-1-1,-1 1 1,3 4-1,-1-2 49,0 1-1,0-1 1,1 0-1,0 0 1,0 0-1,0 0 1,0 0-1,1-1 1,0 0-1,0 1 1,0-1-1,0-1 1,1 1 0,-1-1-1,7 4 1,1-2 52,1 0 1,-1-1 0,1 0-1,-1-2 1,1 1 0,0-1-1,0-1 1,0-1 0,1 1-1,-1-2 1,0 0 0,0-1-1,14-3 1,1-2-56,1-1 0,-2-1 0,1-2-1,47-25 1,118-78-85,-182 108 52,1 0 0,12-5 0,1 1-225,-23 9 194,-1 0 0,0 1 0,0-1 1,1 1-1,-1-1 0,0 1 1,1-1-1,-1 1 0,1 0 0,-1-1 1,1 1-1,-1 0 0,0 0 0,1 0 1,-1 0-1,1 1 0,-1-1 1,1 0-1,-1 0 0,0 1 0,1-1 1,-1 1-1,0 0 0,1-1 1,1 2-1,-2 0 6,1-1 0,-1 0-1,-1 1 1,1-1 0,0 1 0,0-1 0,0 1 0,-1-1-1,1 1 1,-1-1 0,1 1 0,-1 0 0,0-1 0,1 1 0,-1 0-1,0 2 1,-1 2-15,1 0 0,-1 0-1,0 0 1,-1 0-1,0 0 1,-4 10 0,-20 36 154,12-25-134,13-27 19,1 0 1,0 0-1,0 0 1,-1 1-1,1-1 1,0 0-1,0 0 1,0 1-1,0-1 1,-1 0-1,1 0 1,0 1-1,0-1 1,0 0-1,0 1 1,0-1-1,0 0 1,0 1-1,0-1 1,0 0-1,0 0 1,0 1-1,0-1 1,0 0-1,0 1 1,0-1-1,0 0 1,0 1-1,0-1 1,0 0-1,0 0 1,1 1-1,-1-1 1,0 0-1,0 0 1,0 1-1,0-1 1,1 1-1,13-5 275,19-17-110,-30 19-156,10-6-15,-3 1-77,0 0 1,0 1-1,12-5 0,-21 11 59,-1 0 1,0 0-1,0 0 0,0 0 0,0 0 0,0 0 0,0 0 0,0 0 1,0 0-1,0 1 0,0-1 0,1 0 0,-1 0 0,0 0 1,0 0-1,0 0 0,0 0 0,0 0 0,0 0 0,0 0 0,0 1 1,0-1-1,0 0 0,0 0 0,0 0 0,0 0 0,0 0 1,0 0-1,0 0 0,0 1 0,0-1 0,0 0 0,0 0 1,0 0-1,0 0 0,0 0 0,0 0 0,0 0 0,0 0 0,-1 0 1,1 1-1,0-1 0,0 0 0,0 0 0,0 0 0,0 0 1,0 0-1,0 0 0,0 0 0,0 0 0,-1 0 0,-4 9-91,-1 0-1,-1-1 0,1 0 0,-1 0 1,-15 12-1,-3 4 174,-15 12-1534,62-52 1222,-1-2-1,-1 0 1,0-1-1,20-26 0,-17 18 255,-14 17 243,-5 6-130,-1 0 0,0 0 0,1 0 0,0 1 1,0 0-1,5-4 0,-7 6 81,-3 14 117,0 0 0,-1-1 0,-7 25 0,5-24-153,1 0 0,1 0 1,-3 26-1,5-39-158,0 0 1,0 0-1,0 1 0,0-1 1,0 0-1,0 0 1,0 1-1,0-1 0,0 0 1,0 0-1,0 1 1,1-1-1,-1 0 0,0 0 1,0 1-1,0-1 1,0 0-1,0 0 0,0 0 1,1 1-1,-1-1 0,0 0 1,0 0-1,0 0 1,0 1-1,1-1 0,-1 0 1,0 0-1,0 0 1,1 0-1,-1 0 0,0 0 1,0 0-1,0 1 1,1-1-1,-1 0 0,0 0 1,0 0-1,1 0 0,-1 0 1,14-5 204,11-15-265,-15 10 34,0-1 1,-2 0 0,1-1 0,-1 0-1,-1 0 1,0-1 0,-1 0-1,5-15 1,-10 25 7,0 0 0,0 0 0,-1 0 0,0 0 0,1 0 0,-1 0 0,0 0-1,-1 0 1,1 0 0,0 0 0,-1 0 0,0 0 0,0 0 0,0 0 0,-2-4 0,1 3-13,-1 0 0,1 0 0,-1 0 1,0 1-1,0-1 0,0 1 0,-1 0 0,1 0 1,-7-5-1,2 4-25,1-1-1,-1 1 1,0 1 0,0 0-1,0 0 1,-1 0 0,1 1-1,-1 0 1,1 1 0,-15-2 0,9 4-536,1-1 1,0 2-1,0 0 1,-15 4 0,22-5-40,0 1 0,-1 1 0,1-1-1,0 1 1,1 0 0,-1 0 0,0 1 0,1-1 0,0 1 0,-8 8 0</inkml:trace>
</inkml:ink>
</file>

<file path=ppt/ink/ink3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7:31:30.391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407 83 5632,'-4'-3'454,"0"-1"1,0 2-1,-1-1 0,1 0 1,-1 1-1,0 0 1,0 0-1,0 0 0,0 1 1,0-1-1,0 1 0,0 1 1,0-1-1,-10 1 1,8-1-96,1 1 1,-1 1 0,0-1 0,1 1 0,-1 0-1,1 1 1,0 0 0,-1 0 0,1 0 0,0 0 0,0 1-1,0 0 1,0 1 0,-9 7 0,6-5-234,1 1 0,0 1 0,0 0 1,1 0-1,0 0 0,0 1 0,1 0 1,0 1-1,1-1 0,0 1 0,-7 20 0,11-27-77,0 0 0,0 0 0,1 0 0,0-1 0,-1 1 0,1 0 0,0 0 0,0 0 0,1 0 0,-1 0 0,0 0 0,1 0 0,0 0 0,0-1 0,0 1 0,0 0 0,0-1 0,0 1 0,1 0 0,0-1 0,-1 0 0,4 4 0,-2-2 7,1-1 0,-1 0 0,1 0 0,0 0 0,0-1 0,0 1 0,0-1-1,1 0 1,-1 0 0,0-1 0,1 1 0,0-1 0,4 1 0,5 0-27,-1-1 1,1 0-1,-1-1 1,1 0 0,0-1-1,-1-1 1,1 0-1,-1-1 1,0-1-1,19-7 1,-20 7-105,-1-1 1,0-1-1,0 0 0,-1-1 1,0 0-1,0 0 0,-1-1 1,0 0-1,0-1 0,-1 0 1,14-19-1,-19 24 121,-1 0 0,0-1 1,0 1-1,0-1 0,0 1 0,-1-1 0,0 0 0,0 1 1,0-1-1,-1 0 0,1 0 0,-1 0 0,0 0 0,-1-7 0,0 10-26,1 0 0,-1-1 0,1 1-1,-1 0 1,0 0 0,0 0 0,0 0-1,0 0 1,0 0 0,0 0 0,-1 0-1,1 0 1,-1 1 0,1-1 0,-1 0-1,0 1 1,1-1 0,-1 1 0,0 0-1,0-1 1,0 1 0,0 0 0,0 0-1,0 1 1,-1-1 0,1 0 0,0 1-1,0-1 1,-1 1 0,1 0 0,0-1-1,-5 2 1,-1-1-1,-1 1 0,1 0 0,-1 1 0,1 0-1,0 0 1,0 1 0,-8 4 0,-7 3 55,-23 16 0,23-12 19,-30 25 0,46-34-95,1 1-1,-1 0 1,1 0 0,1 1-1,-1 0 1,1 0 0,0 0-1,-5 12 1,9-17 14,0 0 1,0 0-1,0 0 0,1 0 1,-1 0-1,1 0 0,0 0 1,-1 0-1,1 0 0,0 0 1,0 0-1,0 0 0,1 1 1,-1-1-1,0 0 0,1 0 1,-1 0-1,1 0 1,0 0-1,0 0 0,0 0 1,0-1-1,0 1 0,0 0 1,0 0-1,0-1 0,1 1 1,-1-1-1,1 1 0,-1-1 1,1 1-1,2 1 0,2 0 48,0 0 0,0 0 0,0 0 1,1-1-1,-1 1 0,1-1 0,-1-1 0,1 0 0,7 1 0,-3-1-42,0 0 0,0-1-1,-1-1 1,1 1 0,0-2 0,0 0 0,0 0 0,-1-1 0,16-6-1,-22 8-58,1-1 0,-1 0 0,0-1 0,0 1 0,0-1 0,-1 0 0,1 0 0,-1 0 0,1 0 0,-1 0 0,0-1 0,0 1 0,0-1 0,-1 0 0,1 0-1,-1 0 1,0 0 0,0-1 0,-1 1 0,1 0 0,-1-1 0,0 1 0,0-1 0,0-6 0,0-2 34,-1 1 1,-1 0-1,0-1 1,-1 1-1,0 0 0,0 0 1,-2 0-1,1 0 0,-9-18 1,10 26-5,-1-1 1,1 1 0,-1 0-1,0-1 1,0 1 0,0 0-1,-1 1 1,1-1-1,-1 1 1,0-1 0,0 1-1,0 0 1,0 1 0,-1-1-1,1 1 1,-1 0-1,0 0 1,1 0 0,-1 0-1,0 1 1,0 0-1,0 0 1,0 0 0,0 1-1,-9 0 1,1 1-8,1 1 0,0 0 1,-1 1-1,1 1 0,1 0 0,-1 0 0,1 1 1,-1 1-1,1 0 0,-16 12 0,11-7 28,1 2 0,0-1-1,1 2 1,0 0 0,1 1-1,-12 17 1,20-25-55,0 1-1,1 0 1,0 0 0,-4 14 0,6-18 30,1 1 1,-1 0 0,2-1-1,-1 1 1,0 0 0,1 0-1,0 0 1,0-1 0,0 1-1,2 6 1,-2-9 32,1 0 1,-1-1-1,1 1 1,0 0-1,0 0 1,0 0-1,0 0 1,0-1-1,0 1 1,0 0-1,1-1 1,-1 1-1,1-1 1,-1 0-1,1 1 1,2 0-1,-1 0 5,0 0 0,1 0-1,-1-1 1,1 0 0,0 0-1,-1 0 1,1 0 0,5 0-1,2 0 28,1-1 0,0 0 0,-1-1 0,21-4 0,-23 3-33,1 0 0,-1-1 0,10-4 1,-15 5-13,-1 1 1,0-1 0,1 0 0,-1 0 0,0-1 0,0 1-1,0 0 1,-1-1 0,1 0 0,-1 0 0,3-3 0,-4 5-17,0 0 0,-1-1 1,1 1-1,-1 0 0,1 0 1,-1-1-1,1 1 0,-1 0 1,0-1-1,0 1 1,1-1-1,-1 1 0,0 0 1,0-1-1,0 1 0,-1-1 1,1 1-1,0 0 0,-1-1 1,1 1-1,0 0 0,-1-1 1,0 1-1,1 0 0,-1 0 1,0 0-1,1-1 0,-1 1 1,0 0-1,0 0 1,0 0-1,0 0 0,-2-1 1,-1-1-18,1 0 1,-1 1 0,0-1 0,0 1-1,0 0 1,0 0 0,-1 1 0,1-1-1,-6 0 1,-4 0 24,0 1-1,0 1 1,-1 0-1,1 1 1,0 0-1,0 1 1,0 1-1,-16 5 1,-19 3 210,32-10-96,15-4 146,9-4-44,40-26 354,20-14-528,118-64 1,-178 108-65,1-1 1,0 1-1,0 0 1,0 0 0,1 1-1,-1 0 1,0 1 0,1 0-1,0 0 1,-1 1-1,1 0 1,-1 1 0,12 1-1,-7-1 57,-1 0 1,1 0-1,0-1 0,0-1 0,-1 0 0,21-5 0,2 0-33,6 3 5,-37 3-6,-1 0-1,1 0 1,-1 0-1,0 0 1,1 1-1,-1 0 1,0 0-1,1 0 0,4 2 1,-8-2 8,1-1 1,0 1-1,0 0 0,0 0 1,0 0-1,-1 0 0,1 0 1,0 0-1,-1 0 0,1 0 1,-1 0-1,1 0 0,-1 0 1,1 0-1,-1 0 0,0 1 1,0-1-1,0 0 0,1 0 1,-1 0-1,0 1 0,0-1 1,-1 0-1,1 2 0,-1 4 45,-1 0 1,-4 15-1,1-6-70,-2 16-103,-4 19 79,6-28 111,1 14 680,8-22-748,-3-11 4,-2 1 0,1-1 0,0 0 0,-2 7 0,1-9 14,1-1 1,-1 1-1,0-1 0,1 0 1,-1 1-1,0-1 1,0 0-1,0 1 1,1-1-1,-1 0 0,-1 0 1,1 0-1,0 0 1,0 0-1,-1 1 1,-2 0 29,1 0 0,-1 1 1,1 0-1,0 0 1,-3 3-1,-6 7-312</inkml:trace>
</inkml:ink>
</file>

<file path=ppt/ink/ink3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9T17:31:31.077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35 0 1472,'-3'11'8208,"7"0"-6630,-4-10-1244,1 1-1,-1-1 0,0 1 1,0 0-1,1-1 1,-1 1-1,0 0 0,0-1 1,-1 1-1,-6 16 3667,4-14-3666,1-2-124,1 0 0,-1-1 0,-1 1 0,1 0 0,0-1 0,0 1-1,-1-1 1,-4 2 0,5-3-62</inkml:trace>
</inkml:ink>
</file>

<file path=ppt/ink/ink3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9T13:19:47.815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1,'69'3,"-1"3,106 24,-132-22,13 2,1 3,-2 2,77 32,-99-35,-24-10,0 1,0 0,-1 0,1 1,9 6,-15-9,0 1,-1-1,1 1,-1-1,1 1,-1 0,0-1,0 1,0 0,0 0,0 0,0 0,0 0,0 0,-1 0,1 0,-1 0,0 0,0 0,1 1,-1-1,0 0,-1 0,1 0,-1 4,0-4,0 0,1 0,-1 1,0-1,-1 0,1 0,0 0,-1 0,1 0,-1-1,1 1,-1 0,0-1,0 1,0-1,0 1,0-1,0 0,0 0,0 0,0 0,-1 0,1-1,0 1,-5 0,-6 1,0 0,-1-1,-17-1,23 0,-497-5,500 5,-1 0,0 1,0 0,1 0,-1 0,-8 3,13-3,-1-1,1 0,0 1,0 0,0-1,0 1,0 0,0-1,0 1,0 0,0 0,0 0,0 0,0 0,0 0,1 0,-1 0,0 0,1 1,-1-1,1 0,-1 0,1 1,0-1,0 0,-1 0,1 1,0-1,0 0,0 1,0-1,0 0,1 0,-1 1,1 1,0-1,0 0,0 0,0 0,0 0,0 0,1-1,-1 1,1 0,-1-1,1 1,0-1,-1 1,1-1,0 0,3 2,37 15,-24-10,136 69,-131-63,-1 0,0 2,-1 1,27 28,-35-31,-8-8,0 0,1-1,-1 1,1-1,0-1,11 8,36 16,-13-6,2-1,0-2,56 17,-64-25,-23-7,0-1,0 1,16 1,-27-5,0 0,0-1,0 1,0 0,0 0,-1 0,1 0,0 0,0 0,0 0,0-1,0 1,0 0,0 0,0 0,0 0,0 0,0 0,0-1,0 1,0 0,0 0,0 0,0 0,0 0,0 0,0-1,0 1,0 0,0 0,0 0,1 0,-1 0,0 0,0 0,0-1,0 1,0 0,0 0,0 0,0 0,0 0,1 0,-1 0,0 0,0 0,0 0,0 0,0 0,-15-10,13 8,-21-11,0 1,0 1,-1 1,0 1,0 1,-1 1,0 1,-1 2,1 0,-1 2,-26 0,-346 4,376-2</inkml:trace>
</inkml:ink>
</file>

<file path=ppt/ink/ink3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9T13:19:56.410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13 1,'-12'0,"24"2,8 1,399 89,-281-57,-100-28,-9 0,59 4,-85-11,1 0,-1 0,0 1,1-1,-1 1,0 0,0-1,0 1,1 1,-1-1,0 0,0 1,-1-1,1 1,0 0,0 0,-1 0,1 0,-1 1,0-1,0 1,0-1,0 1,0 0,0 0,-1 0,1 0,-1 0,0 0,0 0,0 0,-1 1,1-1,0 5,2 26,-1-1,-6 61,1-18,3 370,0-439,-1 0,0 0,0 0,0 0,-1 0,-4 12,6-17,-1-1,1 0,-1 0,1 0,-1 0,0 0,1 0,-1 0,0 0,0 0,1 0,-1 0,0 0,0 0,0-1,0 1,0 0,0-1,-1 1,1-1,0 1,0-1,0 1,0-1,-1 0,1 0,0 0,0 0,-1 1,1-2,0 1,0 0,-1 0,1 0,0 0,0-1,0 1,-1-1,1 1,0-1,0 1,0-1,0 0,0 1,0-1,0 0,-1-1,-16-13,1-1,-17-18,12 11,-4 0,-1 1,0 2,-59-33,0 1,81 47,-1 0,1 0,0 0,0-1,0 0,1 0,-7-11,7 10,0 0,-1 1,0-1,0 1,0 0,-8-7,0 4,1-1,-2 2,1 0,-1 0,0 1,-1 1,-29-9,42 15,-1-1,1 1,-1-1,1 0,0 0,-1 0,1 0,0 0,0-1,0 1,0-1,0 1,0-1,0 0,1 0,-1 1,0-1,1-1,0 1,-1 0,1 0,0 0,0-1,0 1,1 0,-1-1,0 1,1-1,0 1,-1-4,1 2,1 0,-1 0,1 0,-1 0,1 1,1-1,-1 0,0 1,1-1,0 1,0-1,0 1,0 0,0 0,1 0,-1 0,1 0,0 0,3-2,12-6,0 0,1 1,38-14,21-10,-49 18,-16 7,1 2,0 0,0 0,0 1,1 1,16-4,-29 9,0 0,0 0,-1 0,1 0,0 0,0 0,0 0,-1 1,1-1,0 1,-1-1,1 1,0 0,-1 0,1-1,-1 1,1 0,-1 0,1 1,-1-1,0 0,1 0,-1 1,0-1,0 1,0-1,0 1,0-1,-1 1,1 0,0-1,-1 1,1 0,-1-1,1 1,-1 2,2 8,-1 0,0 1,0-1,-2 15,0-14,1 3,0-3,0 1,-1-1,-1 0,-4 18,5-27,0-1,0 0,0 0,-1 1,1-1,-1 0,0 0,0 0,0-1,-1 1,1 0,-1-1,1 0,-1 1,0-1,0 0,0 0,0-1,0 1,0-1,-5 2,2-1,1-1,0 1,-1 0,1 0,0 0,0 1,0 0,1 0,-1 0,1 1,-1 0,1 0,0 0,0 0,1 0,0 1,-1-1,1 1,1 0,-1 0,-1 6,-14 30,18-41,0 0,0 1,0-1,0 0,-1 0,1 0,0 0,0 1,0-1,0 0,0 0,0 0,-1 0,1 0,0 0,0 0,0 1,0-1,-1 0,1 0,0 0,0 0,0 0,0 0,-1 0,1 0,0 0,0 0,0 0,-1 0,1 0,0 0,0 0,0 0,-1 0,1 0,0 0,0 0,0 0,0-1,-1 1,1 0,0 0,0 0,-7-11,-2-17,8 28,-41-190,40 183,-4-15,0 0,-2 0,-16-31,10 23,1-4,10 24,-1 0,0 0,-1 0,-6-9,-2-2,7 12,1-1,-2 1,1 0,-1 0,-1 1,-11-10,19 17,0 1,0 0,-1 0,1 0,0 0,0 0,-1 0,1-1,0 1,-1 0,1 0,0 0,0 0,-1 0,1 0,0 0,-1 0,1 0,0 0,0 1,-1-1,1 0,0 0,-1 0,1 0,0 0,0 0,-1 1,1-1,0 0,0 0,0 0,-1 1,1-1,0 0,0 0,0 0,-1 1,1-1,0 0,0 1,0-1,0 0,0 0,0 1,0-1,0 0,0 0,0 1,0-1,-3 19,3-18,0 227,3-92,-5-15,4 135,-2-253,1 0,-1 0,1 1,-1-1,1 0,0 0,0 0,0 0,0 0,1 0,-1 0,1 0,0-1,0 1,0-1,0 1,0-1,0 0,6 4,-3-3,0 0,0-1,0 0,1 0,-1-1,0 0,1 0,-1 0,1 0,10-1,41-1,97-16,-101 10,-15 3,-22 3,0-1,-1 0,1-1,-1-1,15-5,-25 7,-1 0,0-1,0 1,0-1,0 1,0-1,-1 0,1 0,-1-1,0 1,0-1,0 0,-1 0,1 0,-1 0,0 0,0 0,0-1,-1 1,1 0,0-8,2-14,-2-1,-1 0,-1 0,-4-33,0-14,4 52,1 14,-1-1,-1 0,1 1,-1-1,-3-10,3 17,0-1,0 1,0-1,0 1,-1 0,1-1,-1 1,1 0,-1 0,0 0,0 0,0 1,0-1,0 0,0 1,-1-1,1 1,0 0,-1 0,1 0,-4-1,-16-5,-4-1,1-1,0-2,-31-16,43 19,0 0,1-1,0 0,0-1,1 0,1-1,0 0,0-1,1 0,0-1,-7-14,5 8,-1-4,-1 1,0 0,-2 2,-22-25,25 29,9 13,0-1,1 0,-2 1,1-1,-6-4,8 7,0 1,0-1,0 1,0 0,0-1,1 1,-1 0,0-1,0 1,0 0,0 0,0 0,0 0,0 0,0 0,0 0,0 0,0 0,0 1,0-1,0 0,0 1,0-1,1 0,-1 1,0-1,0 1,0-1,0 1,1 0,-1-1,0 2,-4 3,0 0,1 0,0 1,0 0,1 0,-1-1,1 2,-3 8,-15 59,8-25,6-26,2 0,0 0,-2 40,5 70,3-99,-1-6</inkml:trace>
</inkml:ink>
</file>

<file path=ppt/ink/ink3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9T13:20:05.991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57 1,'18'0,"102"4,-102-2,-1 0,0 2,0 0,32 13,-26-8,2-2,33 7,-35-9,0 0,-1 2,28 12,-42-15,18 7,-1 2,-1 1,24 18,-42-28,0 1,0 0,0 0,-1 1,0-1,-1 1,1 0,-1 1,0-1,0 1,-1 0,0-1,0 2,-1-1,0 0,2 11,-1 26,-5 84,-1-37,4-47,2 1,8 46,-11-91,13 92,-12-82,-1 1,0 0,0-1,-1 1,0 0,-4 14,5-25,-1 1,1 0,0 0,0 0,-1-1,1 1,-1 0,1 0,-1-1,1 1,-1 0,1-1,-1 1,1 0,-1-1,0 1,1-1,-1 1,0-1,0 1,1-1,-1 0,0 1,0-1,0 0,0 0,1 0,-1 1,0-1,0 0,0 0,0 0,0 0,1 0,-1-1,0 1,0 0,0 0,0 0,1-1,-1 1,0-1,0 1,1 0,-1-1,0 1,0-2,-6-2,1 0,0-1,1 0,-6-6,10 10,-13-13,0 1,-1 0,-32-20,38 27,-1 1,0 1,0-1,0 2,-1 0,0 0,1 0,-18 0,-141 2,84 3,78-2,1-1,-1 0,0 0,1 0,-1-1,1 0,0 0,-8-4,-45-29,16 9,39 25,-1-2,1 1,0 0,0-1,0 0,0 0,1 0,-1 0,1-1,-1 1,1-1,0 0,1 0,-1 0,1 0,0-1,0 1,0-1,0 1,1-1,0 0,0 1,0-1,0 0,1 0,0-5,1-227,2 80,-4 131,1 15,-1 0,1 0,1 1,0-1,0 0,4-10,-4 18,0 0,0 1,1-1,-1 1,1-1,-1 1,1 0,0 0,0-1,0 1,0 0,0 1,1-1,-1 0,0 1,1-1,-1 1,1 0,0 0,-1 0,1 0,0 0,0 0,-1 1,1 0,0-1,5 1,-3 0,0 0,0 1,0 0,0-1,0 1,0 1,-1-1,1 1,0 0,-1 0,1 0,5 5,6 4,28 26,-7-5,14 3,1-3,59 27,-33-18,-19-12,74 24,-69-29,-34-14,-22-8,-1 0,1 1,-1 0,12 7,-17-9,1 1,-1 0,0 0,0 0,0 0,0 0,-1 0,1 1,0-1,-1 0,0 1,1-1,-1 1,0 0,-1-1,1 1,0 4,2 17,-1 1,-1-1,-5 41,1-5,4-32,-1-18,1 0,-2 0,1 1,-1-1,-3 11,3-19,1 1,-1-1,0 0,0 1,0-1,-1 0,1 0,-1 0,1 0,-1 0,1 0,-1-1,0 1,0 0,0-1,0 1,0-1,0 0,0 0,-1 0,1 0,0 0,-1 0,1 0,-5 0,-8 1,0 0,0-1,0-1,0 0,-30-5,36 3,-1 0,1-1,0 0,0 0,1-1,-1 0,1 0,0-1,0 0,-12-10,15 9,0 1,1-1,0 0,0 0,0 0,0 0,-3-10,5 10,-1-1,-1 1,1 0,-1 0,0 0,0 1,-1-1,-4-4,-32-19,33 25,0-1,1 0,-1-1,1 0,1 0,-1 0,-10-14,-5-11,-2 1,0 2,-46-42,49 50,16 14,0 0,0-1,-6-11,-12-16,22 32,-1 0,1 1,-1-1,0 0,1 1,-1 0,0-1,0 1,0 0,0 0,0 0,0 0,-4-1,8 7,0-1,0 0,1 0,-1 0,4 4,2 3,1-2,0 1,1-1,0-1,0 0,0 0,1-1,0 0,20 8,-15-8,1-1,-1-1,1-1,0 0,0-1,32 1,-23-2,-20-1,0-1,0 1,0-1,0-1,7 0,-11 0,1 0,0 0,-1 0,1 0,-1 0,0 0,1-1,-1 1,0-1,0 0,0 0,0 0,0 0,-1 0,3-3,10-15,1 0,21-25,-31 39,1 1,0 0,0 0,1 0,-1 1,1-1,0 2,10-5,-11 6,0-1,-1 0,1 0,-1 0,1 0,-1-1,0 0,0 0,-1 0,1-1,-1 1,0-1,0 0,0-1,5-10,-5 6,0 0,-1-1,0 0,-1 0,0 0,0 0,-1 0,-1-15,0 21,0 0,0-1,1 1,0-1,0 1,1 0,-1 0,1-1,3-6,-4 11,0-1,0 1,0-1,0 1,0 0,1-1,-1 1,0 0,1 0,-1 0,0 0,1 0,0 0,-1 0,1 1,-1-1,1 0,0 1,-1 0,1-1,0 1,0 0,-1 0,1 0,0 0,0 0,-1 0,1 0,0 1,0-1,-1 0,1 1,2 1,-2-1,1 1,-1-1,1 1,-1 0,0 0,1 0,-1 1,0-1,0 0,-1 1,1-1,0 1,-1 0,0-1,0 1,1 0,-1 3,10 17,-4-13,-2 0,0 1,0 0,-1 0,0 0,-1 0,4 22,-4-1,-2 53,0-58,1-1,7 32,-4-28,2 40,-7 135,-1-199,1 0,-1-1,0 1,0 0,-3 6,4-11,0-1,0 1,0 0,0 0,0-1,-1 1,1 0,0-1,-1 1,1 0,0-1,-1 1,1-1,-1 1,1 0,-1-1,1 1,-1-1,1 0,-1 1,1-1,-1 1,0-1,1 0,-1 1,0-1,1 0,-1 0,0 0,0 1,1-1,-1 0,0 0,1 0,-1 0,0 0,0 0,1 0,-1-1,0 1,1 0,-1 0,0 0,1-1,-1 1,0 0,1-1,-1 1,0-1,1 1,-1-1,0 0,-3-3,1 0,-1 0,1 0,0-1,0 1,0-1,0 0,-3-9,-13-48,13 41,-11-42,-8-30,24 90,0 0,0 0,-1 0,1 0,-1 0,0 0,1 0,-1 1,0-1,0 1,-1 0,1-1,0 1,-1 0,0 0,1 1,-1-1,-5-2,1 2,-1 0,0 0,1 1,-1 0,0 0,-12 1,-3 1,14-1,-1 1,1-2,-19-1,26 1,0 1,0-1,0 1,0-1,0 0,0 0,0 0,0 0,0 0,0-1,0 1,1 0,-1-1,0 0,1 1,-1-1,1 0,0 0,0 1,-1-1,0-3,0 1,1 0,-1-1,1 1,0 0,0 0,0-1,1 1,-1 0,1-1,0 1,1 0,-1-1,1 1,-1 0,1-1,1 1,-1 0,0 0,1 0,0 0,0 0,0 0,1 1,-1-1,1 1,0-1,0 1,0 0,0 0,1 1,-1-1,1 0,-1 1,1 0,8-3,13-8,-3 3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33:15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46 5888,'0'0'1898,"-11"-14"2193,11 14-3980,0 0-1,-1-1 1,1 1 0,0 0-1,-1 0 1,1-1 0,0 1-1,0 0 1,-1 0 0,1-1-1,0 1 1,0 0 0,0-1-1,0 1 1,-1 0 0,1 0-1,0-1 1,0 1 0,0-1-1,0 1 1,0 0 0,0-1-1,0 1 1,0 0 0,0-1-1,0 1 1,0 0 0,0-1-1,0 1 1,0 0 0,0-1-1,0 1 1,0-1 0,0 1-1,1-2 1161,-5 3-107,1-1-247,6 1 316,-4 7-422,-12 38-278,3 1 1,1 0-1,3 0 0,2 1 1,3 76-1,3-79-329,2 1 0,13 55-1,-12-81-167,0 0-1,2-1 1,0 0 0,1 0-1,1-1 1,1 0-1,18 25 1,-18-30 66,0-1 0,0 0 1,1 0-1,24 17 0,-29-24-73,1-1 1,0 0-1,0 0 1,0 0-1,0-1 0,1 0 1,-1-1-1,1 0 1,0 0-1,-1 0 0,15 0 1,-6-2 41,-1-1-1,0-1 1,0 0 0,1 0 0,26-10 0,73-34 227,-94 37-285,-3 1 23,0-2 0,0 0 1,0-1-1,-2 0 0,1-2 0,-2 0 1,1-1-1,15-18 0,-15 12-35,0-1-1,-2 0 1,0-1 0,-2 0-1,0-1 1,10-29 0,-7 10 106,-3 0 1,-1-1-1,-2-1 1,-2 0-1,3-88 1,-10 123-75,-1 0-1,1 1 1,-1-1 0,-1 1-1,-4-15 1,5 20-55,0-1 0,-1 1-1,1 0 1,-1 0 0,0 0 0,0 0-1,0 0 1,0 0 0,0 1-1,0-1 1,-1 1 0,0-1 0,1 1-1,-1 0 1,-5-3 0,-11-1-475,32 10 498,-5-3 100,0 0 0,-1 0 1,1-1-1,-1 0 0,1-1 1,-1 0-1,1 0 0,-1 0 1,14-5-1,-21 6-94,0 0-1,1 0 1,-1 0-1,0 0 1,0-1-1,1 1 1,-1 0-1,0 0 1,0 0-1,1 0 1,-1 0-1,0-1 1,0 1-1,0 0 1,1 0-1,-1-1 1,0 1-1,0 0 1,0 0-1,0 0 1,0-1 0,0 1-1,1 0 1,-1 0-1,0-1 1,0 1-1,0 0 1,0-1-1,0 1 1,0 0-1,0 0 1,0-1-1,0 1 1,0 0-1,0-1 1,0 1-1,0 0 1,0 0-1,-1-1 1,1 1-1,0 0 1,0 0-1,0-1 1,0 1-1,0 0 1,-1 0-1,1 0 1,0-1-1,0 1 1,0 0 0,-1 0-1,1-1 1,-1 1-21,0-1 0,0 0 0,1 1 0,-1-1 0,0 1 0,0-1 1,0 1-1,0-1 0,0 1 0,0 0 0,0-1 0,-1 1 0,-5 1-156,-7-1-130,14 0 293,0 0 1,0 0 0,-1 0 0,1 0 0,0 0 0,-1 0 0,1 0 0,0 0 0,0 0 0,-1 0 0,1 0 0,0-1 0,0 1 0,-1 0 0,1 0 0,0 0 0,0 0 0,0-1 0,-1 1 0,1 0 0,0 0 0,0-1 0,0 1 0,-1 0 0,1 0 0,0 0 0,0-1 0,0 1 0,0 0 0,0-1 0,0 1 0,0 0 0,0 0 0,0-1-1,0 1 1,0 0 15,0-1-1,0 1 0,1 0 0,-1 0 1,0 0-1,0 0 0,1 0 0,-1 0 0,0 0 1,0 0-1,1 0 0,-1 0 0,0 0 0,1 0 1,-1 0-1,0 0 0,0 0 0,1 0 0,-1 0 1,0 0-1,0 0 0,1 0 0,-1 0 1,0 1-1,0-1 0,1 0 0,-1 0 0,0 0 1,0 0-1,1 1 0,9 2-2188,6-7-2698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33:16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21 9056,'-40'5'4096,"35"-2"-769,13-3-2175,2 0 864,8 0-1184,9 0 256,5 0-640,7-3-256,3 3-128,-2-5-64,0 5 0,1-8-2112,-1 4 1152,10-4-4703,-2 8 3167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33:16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13 7392,'-6'-8'2092,"0"3"2331,-4 10-1157,4 0-2765,0 1 0,1-1 0,0 1 0,-1 0 0,2 0 0,-1 1 0,1 0 0,-5 9 0,2-1-129,0 1-1,1 0 0,-3 16 0,6-23-201,2 1-1,-1-1 0,0 20 1,2-25-105,1 1 1,-1-1 0,1 1 0,-1-1 0,1 0-1,0 1 1,1-1 0,-1 0 0,1 0-1,0 0 1,2 4 0,-2-6-43,0 0 1,0 0-1,0 0 1,0-1-1,0 1 1,0-1-1,0 0 1,0 1-1,1-1 1,-1 0-1,0 0 1,1 0-1,-1-1 1,1 1-1,-1 0 1,1-1-1,-1 0 0,1 0 1,0 0-1,-1 0 1,1 0-1,-1 0 1,1 0-1,4-2 1,2 0 43,1-1 1,-2 0-1,1 0 1,0 0-1,12-8 1,-12 6-1,-1-1 0,0 0-1,0 0 1,0-1 0,-1 0 0,1-1 0,9-13-1,-15 18-66,1 0 0,-1-1 0,0 1 0,0 0 0,-1-1 0,1 0 0,-1 1 0,0-1 0,0 0 0,0 0 0,0 0 0,0 1 0,-1-1 0,0 0 0,0 0 0,0 0 0,0 0-1,-1 0 1,1 0 0,-1 0 0,0 1 0,-2-6 0,1 6-57,0-1 0,0 1 0,0 1-1,0-1 1,0 0 0,-1 0 0,1 1 0,-1 0-1,0-1 1,0 1 0,0 0 0,0 0-1,0 0 1,0 1 0,-1-1 0,1 1 0,0 0-1,-1 0 1,1 0 0,-1 0 0,1 1 0,-1-1-1,1 1 1,-1 0 0,-6 1 0,1-1-457,1 1 0,-1 0 1,1 1-1,-1 0 1,1 0-1,0 1 0,0 0 1,0 0-1,-12 8 0,19-11 167,-9 8-704,7-1-3796,5 0 2053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2:57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21 240 6144,'-18'-12'3461,"15"10"-1862,6 2 80,13 3 659,218-13 1462,-210 8-3472,394-35 1724,-230 18-1459,488-38 219,-662 56-797,177-14 314,245-19 264,154-6-422,-414 31-1428,-80 5-2745,-67 4 2178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33:16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48 148 9312,'-30'-7'2981,"29"6"-2729,0 1 1,-1 0-1,1-1 0,0 1 1,0-1-1,0 0 0,0 1 1,0-1-1,-1 0 0,2 0 1,-1 1-1,0-1 0,0 0 1,0 0-1,-1-1 0,13-4 7416,-3 1-7256,12-6 195,1 2 0,0 0 0,1 1 0,25-6-1,-35 10-506,125-32 365,-108 30-552,-1 2 0,56-3 0,-65 5-1307,-18 2 991,0 0-1,-1 0 1,1 0-1,0 0 0,-1-1 1,1 1-1,-1 0 1,1 0-1,-1 0 0,1-1 1,0 1-1,-1 0 1,1-1-1,-1 1 0,1 0 1,-1-1-1,2-1-1614,-1 1 1614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33:17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54 10976,'-2'4'5380,"2"-4"-5301,11 2 2965,18 0 346,109-9 1226,-106 5-4267,128-14-1768,-147 14-3169,0-1-1,24-8 0,-35 10 4142,19-9-4571,2 1 1770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33:17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24 178 6464,'-1'0'124,"1"0"-1,0 0 1,0 0 0,0 0 0,-1 0 0,1 0 0,0 0 0,0 0-1,-1 0 1,1 0 0,0 0 0,0 0 0,0 0 0,-1 0-1,1 0 1,0 0 0,0 0 0,0 0 0,0 0 0,-1 1-1,1-1 1,0 0 0,0 0 0,0 0 0,0 0 0,-1 0 0,1 1-1,0-1 1,0 0 0,0 0 0,0 0 0,0 0 0,0 1-1,0-1 1,-4 13 2213,0 21-249,3-24-1018,0 6-91,0 0 0,1-1 0,0 1 0,4 17 0,-3-28-775,0 1-1,0-1 0,0 0 1,1 0-1,0 0 0,0 0 1,0 0-1,1 0 0,0 0 1,0-1-1,0 1 0,0-1 1,1 0-1,0 0 1,7 6-1,1-1 47,1-2 0,-1 0 0,1 0 1,0-2-1,1 1 0,-1-2 0,1 1 0,23 2 1,-9-3 194,-1-2 0,1-1 0,42-3 0,-65 2-414,1-1 1,-1 1-1,0-1 1,0 0-1,0 0 1,0 0-1,0-1 1,-1 0-1,1 0 0,0 0 1,-1 0-1,0-1 1,1 0-1,-1 0 1,0 0-1,0 0 1,0-1-1,-1 1 1,1-1-1,-1 0 1,0 0-1,0 0 1,-1-1-1,1 1 0,-1-1 1,0 1-1,0-1 1,0 0-1,1-7 1,5-19-162,-1-1 1,-2 0-1,-2-1 1,0 1-1,-3-1 1,-2-35-1,1 60 66,0 0 0,0 1 0,0-1 0,-1 1 0,0-1 1,0 1-1,-1 0 0,0 0 0,-6-11 0,6 15 26,1 0 0,-1 0 0,0 0 0,0 0 0,0 1 1,0-1-1,0 1 0,-1 0 0,1-1 0,-1 2 0,1-1 0,-1 0 0,0 1 1,1-1-1,-1 1 0,0 0 0,0 1 0,0-1 0,0 1 0,-5-1 1,0 1-51,-1 1 0,1 0 1,0 0-1,-1 0 1,1 2-1,-16 4 1,8 0 5,1 0 0,-27 16 0,15-5-471,2 2 0,0 1 0,1 1 0,1 1 1,-22 28-1,39-43-567,0 1 0,0 0 0,1 0 0,0 1 0,-6 16 0,0 6-1973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33:19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466 130 3904,'-1'-29'7968,"-5"2"-3907,5 24-3791,-1 0 0,1-1 0,-1 1 0,1 0 0,-1 0 0,0 0 0,0 1 0,-1-1 0,1 0 0,0 1 0,-1 0 0,0-1 0,1 1 0,-5-2 0,0-1-85,1 1 0,-1 1 0,0 0 0,0 0 0,0 0 1,-1 0-1,1 1 0,-1 1 0,1-1 0,-1 1 0,1 0 0,-15 1 0,6 2-116,0 1 1,0 0 0,1 1 0,-1 1 0,1 0 0,0 1-1,0 1 1,1 0 0,0 1 0,-23 18 0,24-15 4,1 1 1,0 0 0,1 1-1,0 0 1,1 1 0,-9 18 0,13-22 26,0 1 1,1 0 0,1 0 0,0 1 0,1-1 0,0 1-1,0-1 1,1 1 0,0 18 0,2-25-85,0 0 0,1 0 1,-1 0-1,1 1 0,1-1 1,-1 0-1,1-1 0,0 1 1,0 0-1,0 0 0,1-1 0,-1 1 1,1-1-1,0 0 0,0 0 1,1 0-1,-1 0 0,1-1 0,0 1 1,0-1-1,0 0 0,1 0 1,8 4-1,5 2 17,0-2 1,0 0-1,1-1 0,35 6 1,-20-6-86,-1-1 0,2-2 0,-1-1 0,0-2 0,0-1 0,0-2 0,0-1 0,0-2 0,-1-1 0,34-13 1,13-5-66,-1-4 0,138-72 1,-194 85 239,1 0-1,-2-2 1,0-1 0,27-30 0,-46 47-69,-1-1 0,1 0 1,-1 0-1,1 0 0,-1 0 1,0 0-1,0 0 1,-1-1-1,1 1 0,-1-1 1,1 1-1,0-8 1,-2 11-51,0-1 1,0 1 0,0 0-1,0-1 1,0 1 0,0-1-1,0 1 1,0 0-1,0-1 1,0 1 0,-1 0-1,1-1 1,0 1 0,0 0-1,0-1 1,-1 1 0,1 0-1,0-1 1,-1 1 0,1 0-1,0 0 1,0-1 0,-1 1-1,1 0 1,0 0 0,-1 0-1,1-1 1,-1 1 0,1 0-1,0 0 1,-1 0 0,1 0-1,0 0 1,-1 0 0,1 0-1,-1 0 1,1 0 0,0 0-1,-1 0 1,1 0 0,-1 0-1,1 0 1,0 0 0,-1 0-1,1 0 1,0 1 0,-1-1-1,1 0 1,-18 8 111,-10 12 74,1 1-1,-42 43 1,31-27-32,-22 22 160,50-48-217,1 0-1,0 0 1,-14 25-1,22-34-80,0 1-1,0-1 0,0 1 1,0-1-1,0 1 0,0 0 1,1 0-1,-1 0 0,1-1 1,0 1-1,0 0 0,0 0 1,0 3-1,1-4-9,-1 0 0,1-1 0,0 1-1,-1 0 1,1 0 0,0-1 0,0 1 0,0 0-1,0-1 1,0 1 0,1-1 0,-1 0 0,0 1-1,1-1 1,-1 0 0,1 0 0,-1 0 0,1 0 0,0 0-1,1 1 1,4 1-17,0-1-1,0 1 1,0-1 0,0-1-1,0 1 1,0-1-1,0-1 1,0 1 0,0-1-1,1 0 1,-1-1-1,0 0 1,0 0 0,0-1-1,0 1 1,0-1-1,0-1 1,0 0 0,-1 0-1,1 0 1,-1 0-1,0-1 1,0 0 0,7-6-1,-2-3-46,-1 0 0,-1 0 0,1 0 0,-2-1 0,0-1 0,10-27 0,3-2 62,-16 54-115,-1 1 0,6 21 0,-8-25 120,2 8 66,10 26 174,-12-38-210,-1 0-1,1 1 0,-1-2 0,1 1 1,0 0-1,0 0 0,1-1 0,-1 1 1,0-1-1,4 3 0,-5-4-19,0 0 0,0 0 0,1-1 0,-1 1 0,0-1 0,1 1 0,-1-1 0,1 1 0,-1-1 0,1 0 0,-1 1 0,0-1 0,1 0 0,-1 0 0,1 0 0,-1 0 0,1 0 0,-1-1 0,2 1 0,0-1 4,0 0-1,0-1 0,-1 1 1,1 0-1,0-1 1,-1 0-1,1 1 1,3-5-1,1-2-5,1 1 0,-2-2 0,1 1 0,5-11 0,47-89 25,-9 16-270,-47 88 211,-1 0 0,1 0 0,0 0-1,0 0 1,1 0 0,-1 1-1,8-6 1,-10 8 15,-1 0 1,1 1-1,0-1 1,0 1-1,0-1 1,0 1-1,0 0 1,1-1-1,-1 1 1,0 0-1,0 0 1,0-1-1,0 1 1,0 0-1,0 0 1,0 0-1,0 0 1,0 1-1,1-1 1,-1 0-1,0 0 1,0 1-1,0-1 1,0 1-1,0-1 1,0 1-1,0-1 0,0 1 1,0-1-1,-1 1 1,1 0-1,0 0 1,0-1-1,0 1 1,-1 0-1,1 0 1,0 0-1,0 1 1,3 5 6,-1-1-1,0 0 1,0 1 0,0 0 0,-1-1-1,0 1 1,0 0 0,-1 0 0,2 14-1,-3-9 20,0 0 0,0-1 1,-1 1-1,0 0 0,-5 14 0,4-17-59,0-1 1,-1 0 0,-1 0 0,1 0-1,-1 0 1,-1 0 0,-6 9-1,9-14-67,-1 0 0,1-1 0,-1 1 0,0 0 0,1-1 0,-1 0 0,0 0 0,0 0 0,0 0 0,-1 0-1,1 0 1,0-1 0,-1 0 0,1 1 0,-1-1 0,1-1 0,-1 1 0,0 0 0,-4-1 0,-9 3-670,14 0 221,9-2 318,146 4 1794,-132-4-1394,1 0-46,0-2 0,0 0 0,0-1 0,-1-2-1,1 0 1,0-1 0,-1 0 0,0-2 0,21-10 0,-30 11-88,0 0 1,0-1-1,0 0 0,-1-1 1,0 0-1,-1-1 0,0 0 1,0 0-1,-1-1 1,0 0-1,-1 0 0,0-1 1,7-14-1,-6 8-42,-1 1 0,0-1 0,-2 0 0,0-1 0,-1 1 0,0-1 0,-2 0 0,1-31 0,-3 45-44,0-1 1,0 0-1,-1 1 0,1-1 1,-4-8-1,4 12 43,0 1-1,0 0 1,0-1-1,-1 1 1,1-1-1,0 1 1,0 0-1,-1-1 1,1 1 0,0-1-1,0 1 1,-1 0-1,1-1 1,0 1-1,-1 0 1,1 0-1,-1-1 1,1 1-1,0 0 1,-1 0 0,1 0-1,-1-1 1,1 1-1,-1 0 1,0 0 3,0 0 0,0 1 0,0-1 0,1 0 0,-1 1 0,0-1 0,0 1 0,1-1 1,-1 1-1,0-1 0,0 1 0,1-1 0,-1 1 0,1-1 0,-1 1 0,1 0 0,-1 0 0,0 0 0,-7 9 218,1 1-1,1 0 1,-1 0-1,2 0 1,-1 1-1,2 0 1,-7 24-1,9-27-87,1 0-1,-1 0 0,2 0 0,0 0 0,0 0 0,0 0 0,1 0 0,0-1 0,1 1 0,0 0 0,1 0 0,4 10 0,-5-13-74,1 0-1,0 0 0,0-1 0,1 1 1,0-1-1,0 0 0,0 0 1,1 0-1,-1 0 0,1-1 0,0 0 1,1 0-1,-1 0 0,1-1 0,0 1 1,6 1-1,-1 0-48,1-1 0,0-1 1,1 0-1,-1-1 0,1 0 1,-1-1-1,18-1 0,-15 0-580,0 0-1,0-2 1,0 0-1,26-7 1,-32 6-991,1 0 1,-1-1-1,-1 0 1,16-10 0,-21 12 749,1 0 0,-1 0 1,-1-1-1,1 1 0,0-1 1,-1 0-1,1 0 0,-1 1 0,0-2 1,0 1-1,0 0 0,0 0 1,0-1-1,0-3 0,12-24-4361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33:38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600 14 3072,'-14'-14'12368,"-15"41"-8817,-42 39-953,-47 46-609,98-90-1565,1 1 0,1 0 0,-29 51 0,-29 79 1064,54-106-1142,-74 174 879,80-175-968,2 1-1,-17 94 1,26-94-104,2-1 0,2 1 0,3 0 0,1 0 0,2-1 0,16 61 0,8 3-11,62 153 0,-67-200-213,37 86-2237,-58-143 1810,0 0 0,0-1 1,1 1-1,6 6 0,-9-11 287,0 0 1,0 0-1,0 0 1,0 0-1,0 0 1,0 0-1,1 0 1,-1 0-1,0 0 1,1-1-1,-1 1 1,0-1-1,1 1 1,-1-1-1,1 1 1,-1-1-1,1 0 1,-1 0-1,1 0 1,-1 0-1,1 0 1,-1 0-1,1 0 1,-1 0-1,3-1 1,1-1-601,-1-1 0,1 1 1,-1-1-1,0 0 1,0 0-1,4-4 0,28-27-3039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33:39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6048,'-7'7'15180,"8"-1"-16537,4 39 3887,-2 0 0,-4 53 0,0-27-1827,1-54-605,8 194 306,10-24-340,-17-125-1499,-2-38-3807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33:39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29 219 6656,'-24'-10'2144,"24"10"-2124,0 0 1,0 0-1,-1 0 0,1 0 1,0 0-1,0 0 1,0-1-1,-1 1 1,1 0-1,0 0 0,0 0 1,0 0-1,-1 0 1,1 0-1,0 0 0,0-1 1,0 1-1,0 0 1,-1 0-1,1 0 1,0 0-1,0-1 0,0 1 1,0 0-1,0 0 1,0 0-1,0-1 1,-1 1-1,1 0 0,0 0 1,0 0-1,0-1 1,0 1-1,0 0 1,0 0-1,0-1 0,0 1 1,0 0-1,0 0 1,1-1-1,-2-2 257,1 0-1,1 0 1,-1-1-1,0 1 1,1 0 0,0 0-1,0 0 1,0 0 0,0 0-1,0 0 1,0 0-1,1 0 1,-1 0 0,4-3-1,6-10 644,1 1 0,1 0 0,0 1 0,1 0 0,16-11 0,-21 18-580,0 1 1,0 0-1,1 0 0,0 1 1,0 1-1,0-1 0,0 2 1,1-1-1,-1 2 1,18-3-1,-22 4-179,0 1 0,0 0 1,0 1-1,0-1 0,0 1 0,-1 0 0,1 1 1,0-1-1,0 1 0,-1 0 0,1 1 1,-1-1-1,0 1 0,0 0 0,0 0 0,0 1 1,6 5-1,-1 1 169,0 0-1,-1 1 1,0 0 0,-1 0 0,-1 1 0,9 16-1,-12-20-51,0 1-1,3 12 1,-1-3 212,-5-14-426,0-1-1,0 1 0,0-1 1,0 1-1,-1 0 1,1-1-1,-1 1 0,0 0 1,0-1-1,-1 1 1,1 0-1,-1-1 0,1 1 1,-1 0-1,0-1 1,-1 1-1,-2 5 0,3-5-129,-1-1 0,0 1 0,0-1 0,0 0 0,0 1 0,-1-1 0,1 0 0,-1 0-1,0-1 1,1 1 0,-1-1 0,-1 1 0,1-1 0,0 0 0,0 0 0,-1 0 0,1-1-1,-1 1 1,0-1 0,1 0 0,-1 0 0,0 0 0,-7 0 0,-1-1-1296,1 0 1,0-1-1,0 0 0,0-1 1,0 0-1,0-1 0,-11-5 1,3 4-1588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33:39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12 165 7456,'-5'-2'840,"-1"-2"1019,13 2 1564,1 1-2443,1 0 0,-1 0 0,1-1 0,-1 0-1,11-4 1,6-1 101,230-41 2550,-166 33-2803,-76 13-735,364-51 1083,-306 46-1320,71-4-1432,-49 10-3157,-69 1 1730,8 1-1116,-11 4-1794,-7 3 2175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33:40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24 7136,'-12'-13'2309,"13"5"196,0 5-1207,-1 7-50,5 6 2154,0 10-1897,0 1 1,-2 0-1,2 41 0,-10 178 1456,0-31-2423,20-17-687,-15-192 156,6 28-419,-6-27 373,0 0 0,1-1 0,-1 1-1,0-1 1,0 1 0,0-1 0,1 1 0,-1-1 0,0 1 0,1-1 0,-1 1 0,0-1 0,1 1 0,-1-1 0,1 0-1,-1 1 1,0-1 0,1 1 0,-1-1 0,1 0 0,-1 0 0,1 1 0,-1-1 0,1 0 0,0 0 0,-1 0-1,1 1 1,-1-1 0,1 0 0,-1 0 0,1 0 0,0 0 0,-1 0 0,1 0 0,-1 0 0,1 0 0,0-1 0,-1 1-1,1 0 1,-1 0 0,1 0 0,-1-1 0,1 1 0,-1 0 0,2-1 0,6-6-146,-1 0 1,1 0-1,-1-1 1,-1 0-1,1-1 0,8-15 1,-7 12 84,17-27-17,70-96-149,-83 120 449,1 1-1,0 0 1,1 1 0,1 0 0,0 1-1,25-14 1,-39 25-96,1 0 0,-1 0 0,1 0 0,-1 0 0,1 1 1,0-1-1,-1 1 0,1-1 0,0 1 0,-1-1 0,1 1 0,0 0 0,-1 0 0,1 0 0,0 0 1,0 0-1,-1 0 0,1 0 0,0 1 0,-1-1 0,1 1 0,0-1 0,-1 1 0,1 0 1,1 0-1,-1 1 10,0 0 0,-1 0 0,1-1 1,-1 1-1,1 0 0,-1 0 1,0 1-1,0-1 0,0 0 1,0 0-1,0 0 0,0 1 0,-1-1 1,1 1-1,-1-1 0,0 0 1,1 5-1,3 146 905,-11-49-6676,6-93 3684,-2-4-2137,2 0 1594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33:41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590 1 7968,'-13'0'3616,"3"17"-3136,1-11 2336,1 7-1632,-23-1 1215,-1 0-1407,-31 4 672,5-1-960,-19 5 32,9 0-416,-3 0-416,16 0 32,2-7-1952,11-1 1088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2:59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5 268 4224,'-5'-8'9402,"7"13"-7359,4 9-1467,0 0 0,0 1 0,-1-1 0,-1 1 0,4 27 0,9 90 682,-11-114-238,-4-15-268,-1-11-300,4-189 716,-5 161-1203,2 0-1,1 1 1,2-1-1,1 1 1,14-44-1,-18 74 44,0 0 1,0-1-1,1 1 0,0 0 1,0 1-1,0-1 1,6-6-1,-7 9-9,0 0 0,0 0 0,0 0 1,1 0-1,-1 0 0,1 1 0,-1-1 0,1 1 0,0 0 0,0-1 1,-1 1-1,1 0 0,0 1 0,0-1 0,4 0 0,7 1 92,1 0 0,-1 1-1,0 1 1,1 0 0,-1 1-1,0 0 1,0 1 0,-1 1-1,1 0 1,14 9 0,-3-4 40,-19-8-116,-1 0 0,1 0 1,8 6-1,4-2 33,-16-5-92,0-1 0,0 1 1,0-1-1,0 1 0,0 0 0,-1 0 1,1 0-1,0 0 0,2 1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33:43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6 159 7968,'1'-3'591,"-2"-3"1619,-3 8-537,3-1-1352,1-1-1,0 1 0,0 0 1,-1 0-1,1 0 0,0-1 1,0 1-1,0 0 1,0 0-1,0 0 0,0 0 1,0 0-1,0-1 0,1 1 1,-1 0-1,0 0 0,1 1 1,7 20 1218,-6-16-1000,11 29 933,13 61 0,-21-71-1299,1 6 159,-1 0 0,3 48-1,-8-64-128,1-17 74,1-25 11,-3-39-136,-1 22 92,7-63 0,-3 91-11,1 0 0,1 0 0,0 1 0,1 0 0,1 0 1,0 0-1,11-17 0,-12 24-78,0 0 1,0 1-1,1-1 1,0 1-1,0 1 1,1-1-1,-1 1 1,1 0-1,1 1 1,-1-1-1,1 2 1,0-1-1,0 1 1,10-4-1,0 2 60,1 0 0,1 2 0,-1 0 0,38-2-1,-46 5-275,0 2-1,0-1 0,0 2 0,0-1 1,0 2-1,0-1 0,0 1 0,-1 1 1,1 0-1,11 6 0,-18-7-1163,5 1-152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33:43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25 7712,'-11'-16'2506,"11"16"-2454,-1-1 0,1 1 0,0 0 0,0 0 0,0 0 0,0 0-1,0-1 1,0 1 0,0 0 0,0 0 0,0-1 0,0 1 0,-1 0 0,1 0 0,0 0-1,0-1 1,0 1 0,1 0 0,-1 0 0,0-1 0,0 1 0,0 0 0,0 0-1,0 0 1,0-1 0,0 1 0,0 0 0,0 0 0,0 0 0,0-1 0,1 1-1,-1 0 1,0 0 0,0 0 0,0 0 0,0-1 0,1 1 0,-1 0 0,0 0-1,0 0 1,0 0 0,1 0 0,-1 0 0,0 0 0,0 0 0,0-1 0,1 1-1,-1 0 1,0 0 0,0 0 0,1 0 0,-1 0 0,0 0 0,0 0 0,0 0-1,1 0 1,-1 0 0,0 1 0,0-1 0,0 0 0,1 0 0,-1 0 0,0 0 0,0 0-1,1 0 1,8 4 975,1 0 0,-1 1 0,1 0 0,-2 0-1,17 13 1,40 41 1271,98 131 2251,-144-166-4142,-1 0 1,-1 2 0,-1 0-1,-1 1 1,-2 0-1,19 54 1,-15-22 33,-3 0 1,-3 1-1,6 90 0,-14-96-315,-2-1-1,-3 1 0,-3-1 1,-1 0-1,-15 56 0,2-41-374,-3-1 0,-3-1-1,-57 108 1,57-128-508,-69 134-3302,67-123-2138,-22 72 0,28-51 736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35:20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15 133 3072,'2'-21'3517,"0"2"4678,-1 20-7743,0 0 0,0 0 1,0 0-1,0 0 1,0 0-1,-1 1 1,1-1-1,0 0 0,-1 1 1,1-1-1,0 3 1,26 209 2060,12 65-1976,-11-111-185,-26-151-217,1 6 280,1 24 1,-6-38-174,0-8 27,0-6 116,-2-19-109,-2 1 0,-11-31 1,1 3-242,-17-64 71,0-31-570,26 104 283,2 0 0,0-47-1,5 66 53,1 0 0,1 0 0,1 0 0,6-26-1,-7 42 91,1 1-1,-1-1 0,2 1 0,-1 0 1,1 0-1,0 0 0,7-8 0,-8 11 29,0 0-1,1 1 1,0-1-1,0 1 0,0 0 1,0 0-1,0 0 1,0 1-1,1-1 0,0 1 1,-1 0-1,9-2 1,-5 2 15,0 1 1,1-1 0,-1 1 0,0 1-1,0 0 1,0 0 0,1 0-1,-1 1 1,0 0 0,0 1 0,0 0-1,9 3 1,-6-1 31,-2 1 1,1 0-1,0 1 0,-1 0 0,0 0 1,0 1-1,-1 0 0,10 10 1,-3 1 151,0 0 1,-2 1 0,0 1 0,-1 0 0,-1 0 0,-1 1-1,15 44 1,-23-57-59,1-1 0,-2 1 0,1-1 0,-1 1 0,0 0 0,-1 0 0,0 0 0,0 0-1,0-1 1,-1 1 0,-2 9 0,1-13-67,1 0-1,-1 0 1,0 0-1,1 0 1,-2 0-1,1 0 1,0-1-1,-1 1 1,0-1 0,1 0-1,-1 0 1,-1 0-1,1 0 1,0 0-1,-1-1 1,1 1-1,-1-1 1,0 0-1,0 0 1,0-1-1,0 1 1,-4 0-1,-20 6 99,0-1 0,-39 4-1,48-9-469,1-2 1,-1 1-1,1-2 0,-1-1 1,-18-3-1,-33-13-6384,59 17 4479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35:21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13 185 8960,'-12'-1'3453,"30"-2"-1006,2 0-1355,46-14 2085,-9 2-1763,196-28 673,-46 8-1336,-127 20-597,130-20-842,-159 28-1759,-20-2-4689,-18 7 4336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35:21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7648,'-2'0'8763,"1"11"-5578,1 23-3192,0-25 993,-13 257 2927,2-72-3282,11-25-444,1-75-134,-1-75-2,-1-6 20,1 0 0,1 0 0,0 0 0,4 17 0,-5-30-72,0 1 1,0-1-1,0 0 1,0 1-1,0-1 1,0 0-1,1 1 1,-1-1-1,0 0 1,0 1-1,0-1 1,0 0-1,0 1 1,1-1 0,-1 0-1,0 0 1,0 1-1,1-1 1,-1 0-1,0 0 1,0 1-1,1-1 1,-1 0-1,0 0 1,1 0-1,-1 1 1,0-1-1,1 0 1,-1 0-1,0 0 1,1 0 0,-1 0-1,0 0 1,1 0-1,-1 0 1,0 0-1,1 0 1,-1 0-1,0 0 1,1 0-1,-1 0 1,1 0-1,-1 0 1,0 0-1,1 0 1,-1 0 0,0-1-1,1 1 1,-1 0-1,0 0 1,0 0-1,1-1 1,-1 1-1,0 0 1,0 0-1,1-1 1,-1 1-1,0-1 1,4-2-34,-1-1 0,0 0 0,0 0 0,4-6 0,68-131-382,-60 117 340,1 1-1,0 1 0,24-24 1,-30 36 81,1 0 1,0 0 0,0 1-1,1 0 1,1 1 0,-1 0-1,23-9 1,-29 15 90,0 0-1,0 0 1,0 0 0,0 1-1,1 0 1,-1 0 0,1 0 0,6 1-1,-11 0-42,1 0 0,-1 1 0,1-1 0,-1 1 0,0-1 0,1 1 0,-1 0 0,0 0 0,0 0 0,0 0 0,0 0 0,1 1 0,-2-1 0,1 1 0,0-1 0,0 1 0,0 0 0,-1-1 0,1 1 0,-1 0 0,1 0 0,-1 0 0,2 4 0,2 5 12,-1 0 1,-1 0-1,0 0 0,0 1 0,0 13 0,3 61 210,-5-54-194,0 174-1081,-1-160-2923,-1 0-3564,1-40 4735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35:22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734 2 7712,'-5'-2'10218,"-2"10"-8341,0-2-1407,0 0 0,-1-1 0,0 0 0,-1 0 0,1 0-1,-1-1 1,-15 5 0,17-6-271,-221 73 2005,92-34-1726,-71 14-3848,173-51 474,5-2 890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35:23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48 5888,'-8'0'11690,"17"-11"-10047,-3 6-1459,-4 4-121,-1 0 0,0 0 1,0 0-1,1 0 0,-1 0 0,0 0 0,0 0 0,0-1 0,0 1 1,0 0-1,-1-1 0,1 1 0,0-1 0,-1 1 0,2-3 0,0-5 691,-1 11 140,-1-1-854,-1-1-1,1 1 0,0 0 0,0 0 0,-1 0 1,1-1-1,0 1 0,-1 0 0,1 0 0,-1-1 1,1 1-1,-1 0 0,0-1 0,1 1 0,-1-1 1,1 1-1,-1-1 0,0 1 0,0 0 0,-5 2 19,5-2 26,0 0 0,0 0-1,-1 0 1,1 0 0,-1-1 0,1 1 0,-1 0-1,-2 0 1,3-1-81,1 0 0,-1 0-1,0 0 1,1 0 0,-1 0-1,1-1 1,-1 1 0,0 0 0,1 0-1,-1-1 1,1 1 0,-1 0-1,0-1 1,1 1 0,-1 0 0,1-1-1,-1 1 1,1-1 0,0 1-1,-1-1 1,1 1 0,-1-1 0,1 1-1,0-1 1,-1 1 0,1-1-1,0 1 1,0-1 0,-1 0 0,1 0-1,0 0-33,0 1 0,-1-1-1,1 1 1,0-1 0,0 1-1,0-1 1,0 1 0,0-1-1,0 1 1,0-1 0,0 1-1,0-1 1,0 1 0,0-1-1,0 1 1,0-1 0,0 1 0,0-1-1,0 1 1,1-1 0,-1 0-1,1 4-15,-4 7 618,1-7-459,0 1 1,0-1-1,0 0 0,0 0 1,-1 0-1,1 0 0,-5 4 1,6-6-98,0 0 1,0 0-1,0 0 1,0 0 0,0 0-1,0-1 1,-1 1 0,1 0-1,0-1 1,0 1-1,0-1 1,-1 1 0,1-1-1,0 1 1,-1-1-1,1 0 1,0 0 0,-1 0-1,1 0 1,-2 0 0,-1-3-589,14 4-129,4 1 521,-9-2 260,-1 0 0,1 0 1,-1 1-1,0-1 0,1 1 1,-1 0-1,0 1 1,0-1-1,0 1 0,1 0 1,-2 0-1,1 0 0,0 0 1,0 0-1,4 5 1,-4-3 35,-1 0 0,1 0 0,-1 1 1,1-1-1,-1 1 0,0 0 0,-1 0 1,1 0-1,-1 0 0,2 10 1,-1-2 13,0 1 0,-1-1 0,-1 1 0,0 0 0,-1-1 0,-1 1 0,0 0 1,-1-1-1,-3 15 0,0-12-184,-1-1 0,0 0 0,0-1-1,-2 1 1,-11 16 0,12-20-607,0-1 0,-1 0 0,0 0 0,0 0 0,-1-1 0,-16 12 0,16-14-1144,0-1 0,-1 0 0,-13 6 0,-13 3-5823,8-6 3117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35:35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91 5312,'-8'5'18415,"17"-6"-18073,0 0-1,13-4 1,-12 3-305,53-11 13,124-10 1,25 10 162,-183 12-158,-23 1-159,1 0 1,-1 0-1,0-1 0,1 1 0,-1-2 0,8-1 0,-12 2-324,1 0 0,-1 0 0,0 0 0,0 0 1,0-1-1,0 1 0,2-3 0,-3 3-100,0 0 0,0 0 1,0 0-1,-1 1 0,1-1 1,-1 0-1,1 0 0,0 0 1,-1-1-1,0 1 0,1 0 1,-1 0-1,0 0 0,1 0 1,-1-2-1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35:35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8640,'2'-3'7453,"5"1"-3909,15-1-2225,-10 2-116,98-19 1091,-51 9-3193,63-5 0,-53 15-6167,-40 1 229,-10 0 2789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35:36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1075 8224,'-1'0'3632,"5"-1"-1249,17-4-296,36-9-979,171-53 1047,-224 66-2129,-1 0 0,0 1 0,0 0 0,0-1 0,0 1 0,1 0 0,-1 0 1,0 1-1,0-1 0,0 1 0,1-1 0,-1 1 0,0 0 0,0 0 0,0 1 0,0-1 0,4 3 0,-4-1 29,0-1 0,0 1 0,-1-1 0,1 1 0,-1 0 0,0 0 0,0 0 0,0 0 0,0 0 0,0 0 0,-1 1 0,1-1 0,-1 1 0,0-1 0,1 7 0,6 37 475,2 94 0,-13 48-242,-1-89-148,3-60-99,1 149-71,9 65 339,10-13-44,-9-172 258,24 98 1,-34-167-521,2 4 89,-1 0 0,0 1 1,-1-1-1,1 7 0,-1-11-129,2-8-145,4-5 125,-1 4 61,0-1-1,-1 1 1,6-21 0,25-133-243,-17 71 24,68-273-339,12-27 506,-71 298-1,36-150-217,-17 13-246,11-48-48,-54 263 529,49-176-29,-49 184 81,-2 6 12,0-1 0,0 1-1,-1-1 1,1 1 0,-1-1 0,1 1-1,-1-5 1,0 7-37,0-1-1,0 1 1,0 0-1,0 0 1,0-1 0,0 1-1,0 0 1,0-1 0,0 1-1,0 0 1,0 0-1,0-1 1,0 1 0,1 0-1,-1-1 1,0 1 0,0 0-1,0 0 1,0-1-1,0 1 1,1 0 0,-1 0-1,0-1 1,0 1-1,1 0 1,1-7 177,-2 8-160,0-1 1,0 0-1,0 0 1,0 1-1,-1-1 1,1 0-1,0 0 1,0 0 0,0 0-1,0 1 1,-1-1-1,1 0 1,0 0-1,0 0 1,-1 0-1,1 0 1,0 0-1,0 1 1,0-1 0,-1 0-1,1 0 1,0 0-1,0 0 1,-1 0-1,1 0 140,2 0 166,12-1-165,-1-1 0,16-4-1,-14 3-38,255-50 809,113-21-730,2 17 32,-269 44 16,244-37-137,-338 45-122,28-10 0,-41 12-359,-1 0 0,0-1 0,-1 0 0,1-1 0,-1 1-1,9-8 1,2-1-984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2:59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34 10400,'-4'-13'3344,"4"12"-3031,1 0 1,-1 0 0,1 0 0,-1 0-1,1-1 1,-1 1 0,1 0 0,0 0-1,0 0 1,-1 1 0,1-1 0,0 0 0,0 0-1,0 0 1,0 1 0,0-1 0,1-1-1,1 2-190,0-1-1,0 1 0,0-1 0,0 1 1,0 0-1,0 0 0,0 0 0,0 0 1,0 1-1,4 0 0,4 1 107,-7-2-184,0 1-1,0-1 1,0 1 0,0 0 0,0 0 0,0 1 0,0-1 0,-1 1-1,1 0 1,-1 0 0,1 0 0,-1 0 0,0 1 0,1-1 0,-2 1-1,1 0 1,0 0 0,0 0 0,-1 0 0,1 0 0,-1 1-1,0-1 1,0 1 0,-1-1 0,1 1 0,-1 0 0,2 4 0,-1-1 32,-1 1 1,0-1-1,0 1 1,0 0-1,-1 0 1,0-1-1,-1 1 1,0 0-1,0 0 1,0-1-1,-1 1 1,0-1-1,-4 9 1,-4 3 147,0 0-1,-2 0 1,0-1 0,-16 19-1,-17 23 82,41-55-249,3-2-10,-1-1 0,1 0 0,-1 0 0,1 1 0,0-1-1,-1 5 1,1-6-18,1 0-1,0-1 0,0 1 0,0 0 0,0 0 0,0-1 1,1 1-1,-1 0 0,0-1 0,0 1 0,0 0 1,1-1-1,-1 1 0,0 0 0,1-1 0,-1 1 0,0 0 1,1-1-1,-1 1 0,1-1 0,-1 1 0,1-1 0,-1 1 1,1-1-1,-1 1 0,1-1 0,0 0 0,-1 1 1,1-1-1,0 1 0,5 1 73,-1 0 0,0 0 0,0-1 0,1 1 1,-1-1-1,1 0 0,9 0 0,44-2 52,-45 0-155,97-5-3534,-74 9 1877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35:39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10 155 2240,'-5'-5'17605,"19"-16"-16955,-13 21-631,0-1-1,0 0 1,0 0-1,0 0 1,-1 0-1,1 0 1,0 0-1,0 0 1,-1 0-1,1 0 1,0 0-1,-1 0 1,1 0 0,-1 0-1,0-1 1,1-1-1,2-2-64,0-5 124,-3 10-77,0-1 0,0 1-1,0 0 1,0 0 0,-1 0 0,1 0-1,0 0 1,0-1 0,0 1 0,0 0-1,0 0 1,0 0 0,0 0 0,1-1-1,-1 1 1,0 0 0,0 0 0,0 0-1,0 0 1,0 0 0,0-1 0,0 1-1,0 0 1,0 0 0,0 0 0,0 0-1,0 0 1,1 0 0,-1 0 0,0-1 0,0 1-1,0 0 1,0 0 0,0 0 0,0 0-1,1 0 1,-1 0 0,0 0 0,0 0-1,0 0-3,1 0-1,-1 0 0,0 0 1,0-1-1,0 1 0,0 0 0,0 0 1,1 0-1,-1 0 0,0 0 1,0 0-1,0 0 0,0 0 1,0-1-1,0 1 0,0 0 1,1 0-1,-1 0 0,0 0 1,0 0-1,0 0 0,0-1 0,0 1 1,0 0-1,0 0 0,0 0 1,0 0-1,0-1 0,0 1 1,0 0-1,0 0 0,0 0 1,0 0-1,0 0 0,0-1 0,0 1 1,0 0-1,0 0 0,0-1 1,0 1 12,0-1 0,0 0 0,0 0 0,0 0 0,0 1 0,1-1 0,-1 0 0,0 0 0,0 1 1,1-1-1,-1 0 0,1 0 0,-1 1 0,0-1 0,1 1 0,-1-1 0,1 0 0,0 1 0,-1-1 0,1 1 1,-1-1-1,1 1 0,0-1 0,0 1 0,-1 0 0,2-1 0,-1-8 503,-1 9-509,1-1 0,-1 1 0,0-1 0,1 1 0,-1-1 0,1 1 1,-1-1-1,1 1 0,-1 0 0,1-1 0,-1 1 0,1 0 0,-1-1 0,1 1 0,-1 0 0,1 0 0,-1-1 0,1 1 1,0 0-1,-1 0 0,2 0 0,-1-1 57,16-8 25,-15 8-83,0-1-1,0 1 1,0 0-1,0 0 1,0 0 0,0 0-1,0 0 1,0 1 0,4-2-1,62-16-43,8 8 63,-70 9-15,0 1-1,1 0 1,-1 0-1,0 0 1,0 1-1,11 2 1,-14-2-9,0-1 0,0 1 0,-1 1 0,1-1 0,0 0 0,-1 0 0,1 1 0,-1 0 1,1-1-1,-1 1 0,0 0 0,0 0 0,0 0 0,0 1 0,0-1 0,2 4 0,-1-2 40,-1 0-1,1 0 0,-1 0 0,0 1 1,0-1-1,-1 0 0,1 1 0,-1 0 1,0-1-1,-1 1 0,1 0 1,-1 0-1,0-1 0,0 9 0,-3 12 110,2-12 3,-1 0 0,0 0 0,0 0 0,-9 22 0,6-23-95,0 1-1,-1-1 1,-1 0 0,0 0 0,-1 0-1,0-1 1,-1-1 0,0 1 0,0-1-1,-1-1 1,-1 0 0,-19 14 0,-101 49 383,114-64-378,-51 20 229,67-28-281,1 0 0,0 0 0,0 0 1,0 1-1,-1-1 0,1 0 1,0 0-1,0 0 0,-1 0 1,1 0-1,0 0 0,0 0 0,-1 0 1,1 1-1,0-1 0,0 0 1,-1 0-1,1 0 0,0 0 1,0 0-1,-1-1 0,1 1 0,0 0 1,0 0-1,-1 0 0,1 0 1,0 0-1,0 0 0,-1 0 0,1 0 1,0 0-1,-1-1 0,2 1-6,-1-1-1,0 1 0,0 0 1,1-1-1,-1 1 1,0 0-1,0 0 0,1-1 1,-1 1-1,0 0 1,1 0-1,-1-1 0,1 1 1,-1 0-1,0 0 0,1 0 1,-1-1-1,1 1 1,-1 0-1,0 0 0,1 0 1,-1 0-1,1 0 0,-1 0 1,1 0-1,49-10 178,-28 5-170,0 0 0,1 2 0,-1 1 1,37 0-1,-21 5-57,134 13 274,-153-14 1042,-13-2-3262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35:41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3 748 4992,'-2'3'5573,"2"-3"-5405,1 0-1,0 0 1,-1 0-1,1 0 1,0 0 0,-1 0-1,1 0 1,-1 0-1,1 0 1,0 0-1,-1 0 1,1 0 0,-1-1-1,1 1 1,-1 0-1,1 0 1,-1-1-1,2 0 1,10-7 536,0-1 0,-1-1 0,0 0 0,0 0 0,17-23 0,42-70 892,-41 57-1134,74-104 296,-72 103-628,-12 21 54,-2-1 0,19-38 0,-30 51 8,0 2 0,1-1 0,1 1 0,11-15 0,-19 26-161,1 1 0,-1-1 0,1 0-1,-1 1 1,1-1 0,-1 0 0,1 1-1,-1-1 1,0 0 0,1 0 0,-1 1-1,0-1 1,0 0 0,0 0 0,0 0-1,0 0 1,0 1 0,0-1 0,0 0-1,0 0 1,0-1 0,0 1-8,0 1 1,0-1-1,0 0 0,0 0 1,0 0-1,0 1 0,0-1 1,0 0-1,0 0 0,0 0 1,0 1-1,1-1 0,-1 0 1,0 0-1,0 1 0,1-1 1,-1 0-1,1 0 0,7-12 50,0 0 0,-1-1 0,9-25 0,-11 26-39,-21 67 549,-19 104 1,33-148-557,-3 15 146,2 0-1,-2 25 1,5-49-170,0 0 0,0 0 1,0 0-1,0 0 1,0 1-1,0-1 1,0 0-1,1 0 1,-1 0-1,0 0 0,1 0 1,-1 0-1,0 0 1,1 0-1,-1 0 1,1-1-1,-1 1 1,1 0-1,0 0 0,-1 0 1,1 0-1,0-1 1,0 1-1,0 0 1,-1-1-1,1 1 1,0-1-1,0 1 0,0-1 1,0 1-1,0-1 1,0 1-1,0-1 1,0 0-1,0 0 1,0 1-1,0-1 0,0 0 1,0 0-1,0 0 1,1 0-1,-1 0 1,0-1-1,0 1 1,1 0-1,5-2-54,-1 0-1,1 0 1,-1 0 0,1-1 0,10-6-1,-2 0-17,-1 0 1,-1-1-1,0-1 0,17-17 0,41-54-30,-68 78 89,0 0 61,0 0 1,0 1-1,0 0 0,1-1 1,-1 1-1,6-3 0,-8 5-29,-1 1-1,1 0 0,-1 0 0,1-1 1,-1 1-1,1 0 0,0 0 1,-1 0-1,1 0 0,-1 0 0,1 0 1,-1 0-1,1 0 0,-1 0 0,1 0 1,0 0-1,-1 0 0,1 0 1,-1 0-1,1 0 0,-1 1 0,1-1 1,0 0-1,0 1 7,0 0 0,0 0 0,-1 0 0,1 0 0,0 1 0,0-1 0,-1 0 0,1 0 0,-1 0 0,1 0 0,-1 1 0,1-1 0,-1 0 1,1 2-1,1 10 84,0 0 1,-1-1 0,-1 17 0,0-20-102,0 0 1,0 0-1,1 0 1,0 0-1,1 0 1,0 0-1,0 0 1,7 15-1,15 19-897,-5-18-5161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35:42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 8736,'1'-1'268,"0"1"0,-1-1 0,1 1 0,-1-1 0,1 1 1,0 0-1,-1-1 0,1 1 0,0 0 0,-1 0 0,1-1 0,0 1 1,-1 0-1,1 0 0,0 0 0,0 0 0,2 0 2134,-1 5 840,0-1-2906,-1-1 0,1 1 0,-1-1 0,0 1 0,0 0 0,0 0 0,0-1 1,-1 5-1,2 34 732,-2-33-766,-17 291 2989,11-226-2716,5-54-429,0-6-62,0-1 0,0 1 0,-2-1 0,-4 17 0,6-28-55,0 1 0,0-1 0,0 1 0,1-1 0,-1 1 0,1-1 0,-1 1 0,1-1 0,0 1 0,1 5 0,-1-7 238,6-1 128,7-1-240,1-1 1,18-4-1,-10 2-157,123-18 192,55-10-466,-173 25-1440,-14 4-1740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35:42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80 10144,'-1'0'207,"1"0"0,0-1 0,-1 1 1,1 0-1,0-1 0,-1 1 0,1-1 1,0 1-1,0-1 0,-1 1 0,1-1 1,0 1-1,0-1 0,0 1 0,0-1 1,-1 1-1,1-1 0,0 1 0,0-1 1,0 1-1,0-1 0,0 1 0,0-1 1,1 0-1,-1 1 102,1-1 0,0 0 0,0 1 0,0 0 1,0-1-1,0 1 0,0-1 0,0 1 0,-1 0 0,1 0 0,0-1 0,0 1 1,2 0-1,113-11 4808,0 0-4832,-5-8-1123,-38 2-5524,-49 13-549,-11 4 4031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35:43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12 128 10880,'-11'-10'3509,"11"9"-3273,1 1-1,-1-1 1,1 0 0,-1 1 0,1-1 0,-1 1-1,1-1 1,-1 0 0,1 1 0,0-1 0,-1 1-1,1 0 1,0-1 0,-1 1 0,1 0-1,0-1 1,-1 1 0,3-1 0,78-13 5600,42-2-3587,-11 1-2095,-68 7-705,44-14-1,-45 9-2624,0 0-3515,-32 9 4105,0 2-3489,-2 4 1990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35:43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36 220 3808,'-10'-14'1304,"7"9"-158,1 1 0,-1 0 1,0-1-1,1 1 0,-2-7 0,3 9-715,1 1 1,0 0-1,-1-1 1,0 1-1,1 0 1,-1-1-1,0 1 1,1 0-1,-1 0 1,-2-3-1,7 12 4018,-2-7-4278,-1 0-1,1 1 1,-1-1-1,1 0 1,0 0 0,-1 0-1,1 0 1,0 0-1,0-1 1,0 1 0,2 0-1,24 4 449,0-1 0,1-2-1,48-2 1,85-18 213,3-17-487,-67 12-263,-61 15-66,282-54-91,-231 47 184,73-9-181,-154 23 39,0 0 0,1 1 1,-1 0-1,0 1 0,11 1 0,-17-1 35,1-1-1,0 0 1,-1 1 0,1 0 0,-1-1 0,1 1-1,-1 0 1,1-1 0,-1 1 0,1 0-1,-1 0 1,0 0 0,1 0 0,-1 1 0,0-1-1,0 0 1,0 0 0,0 1 0,0-1-1,0 1 1,0-1 0,-1 1 0,1-1 0,0 1-1,-1-1 1,1 1 0,-1-1 0,0 1-1,1 1 1,1 32-4,-1 0 0,-1 0 0,-2 0 0,-10 55 0,6-62-1105,-5 21-2448,7-29 2035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35:44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5 463 7872,'-5'-4'5486,"5"4"-5377,6-2 1432,94-21 2741,50-9-2886,-47 11-685,380-76 1459,16 4-895,-319 63-1002,167-32-29,-258 44-147,125-31-2508,-204 46 1345,0 0 0,-1 0 1,1-1-1,15-9 1,-22 8-2183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35:44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27 6304,'5'-26'12152,"-3"33"-10363,0 2-1336,-1 2-76,-1 1 1,-1 0-1,1 0 0,-2 0 0,0 0 1,-3 12-1,0 2-69,4-24-286,-39 249 922,7 45-64,31-288-825,0 8-785,2-16 720,0 0 0,0 0 0,0 0 0,0 0 0,1 0 0,-1 0 0,0 0 0,0 1 0,0-1 0,0 0 0,0 0 0,0 0 0,0 0 0,0 0 0,0 0 0,0 0 0,0 0 0,0 0 0,0 0 0,0 0 0,1 0 0,-1 0 0,0 0 0,0 0 0,0 0 0,0 0 0,0 0 0,0 0 0,0 0 0,0 0 0,0 0 0,0 0 0,1 0 0,-1 0 0,0 0 0,0 0 0,0 0 0,0 0 0,0 0 0,0 0 0,0 0 0,0 0 0,0 0 0,0 0 0,0 0 0,1 0 0,-1 0 0,8-8-355,-7 7 340,5-6-289,-1 0 1,10-15-1,-12 17 286,103-163-844,-92 150 983,1 0-1,0 1 0,1 0 0,1 2 1,1 0-1,33-22 0,-48 35-9,0 0-1,0 0 0,1 1 1,-1 0-1,0-1 0,1 1 1,-1 0-1,1 0 0,-1 1 1,1-1-1,-1 1 0,8 0 0,-9 0-29,0 1-1,0-1 0,0 1 1,0 0-1,0-1 0,-1 1 0,1 0 1,0 0-1,0 0 0,-1 0 1,1 1-1,0-1 0,-1 0 0,1 1 1,-1-1-1,0 1 0,0-1 1,1 1-1,-1 0 0,0-1 0,0 1 1,0 0-1,-1 0 0,2 4 1,1 2 64,-1 1 1,0 1 0,-1-1 0,0 0-1,0 18 1,-7 47-22,6-72-109,-5 31-102,-12 40 0,7-34-1117,1-13-1520,0-11-2180,7-9 2712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35:45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816 1 7968,'-37'3'4899,"-18"9"-1786,35-7-1968,-225 64 3734,88-23-4014,4 1-751,29-9-3860,107-35 541,10-1 253,15-4-1462,13-2 1412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35:45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7648,'30'-6'11097,"14"-3"-8820,-41 8-2085,0 1 0,1-1 0,-1 1 1,1 0-1,-1 1 0,0-1 0,1 0 0,-1 1 0,0 0 0,5 1 0,-7-1-148,0-1-1,0 1 1,0 0-1,0-1 1,0 1-1,0 0 1,0 0-1,0 0 1,0-1-1,0 1 1,0 0-1,-1 0 1,1 0-1,0 0 1,0 1-1,-1-1 1,1 0-1,-1 0 0,1 0 1,-1 1-1,0-1 1,0 0-1,1 0 1,-1 1-1,0-1 1,0 0-1,0 0 1,0 1-1,0-1 1,0 0-1,-1 0 1,1 1-1,-1 0 1,-1 5 13,0-1 0,-1 0 0,1 0 0,-8 11 0,7-12 46,-4 10 75,5-12-86,1 1 0,-1-1 0,0 0 0,0 1 0,-2 2 1,3-4-29,-1-1 4,1 0 0,0 0-1,0 0 1,0 0 0,1 0 0,-1 0 0,0 1-1,0-1 1,1 0 0,-1 1 0,1-1-1,-1 0 1,0 3 0,2-4-35,-1 1 0,0-1 1,1 1-1,-1-1 0,1 0 0,-1 1 1,1-1-1,-1 0 0,1 0 0,0 1 1,-1-1-1,1 0 0,-1 0 0,1 0 1,0 0-1,0 1 0,9-1-74,0 1 0,0-1 0,0-1 0,1 0 0,-1-1 0,-1 1 1,12-5-1,10-1-480,82-11-2927,2-1-1718,-40 2-1185,-25 4 2789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3:01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10 6048,'-3'-9'5623,"18"9"-2275,-5 1-2901,11-1 231,20-1 762,50 7 0,-79-4-1330,1 0 0,-1 1 0,0 0 1,0 1-1,0 0 0,0 1 0,-1 1 0,15 8 0,-19-8-53,-1-1 0,1 1 0,-2 0-1,1 0 1,0 0 0,-1 1 0,-1 0 0,1 0-1,-1 0 1,0 1 0,-1-1 0,1 1-1,1 9 1,1 5 42,0 0-1,-2 0 1,3 36 0,-5 13 74,-10 99 0,6-135-194,-5 64 71,-17 224 268,-1 378-41,36-539 2,-3-64-190,-4-47 10,10 269 976,-14-319-1077,0 2 70,0-1-1,0 1 1,0 0-1,0 0 0,-1-1 1,1 1-1,-2 3 1,1-5-36,1 0 1,-1 0-1,1 0 1,-1 0-1,0 0 1,1-1-1,-1 1 1,0 0-1,0-1 1,0 1-1,0 0 1,0-1-1,0 1 1,1-1-1,-1 1 0,0-1 1,0 0-1,-1 1 1,1-1-1,0 0 1,0 0-1,-2 1 1,-20 1 72,0-1-1,-1-1 1,-22-2 0,-72-14-67,91 12-26,-41-6-140,-93-27 0,145 34 179,14 3-42,1 0 0,-1 0 0,1 0 1,0 0-1,-1-1 0,1 1 0,-1 0 0,1-1 0,0 1 0,-1-1 0,1 0 0,0 1 0,-1-1 0,-1-1 0,-7 2-13,4 0-99,9 0 23,-2 0 16,-9 0-5424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35:48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 4992,'-9'-3'8000,"17"1"-4289,-2 0-3108,4 0 161,0 1 0,0 1-1,0 0 1,0 0 0,20 3 0,2 1-264,241 8 332,-187-8-1174,-1 0-4794,-67-4 3265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35:48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8896,'1'-1'249,"-1"1"-1,1 0 1,0 0 0,-1 0 0,1 0-1,0 0 1,0 0 0,-1 0 0,1 0-1,0 0 1,-1 0 0,1 0 0,0 0 0,-1 0-1,1 0 1,0 1 0,-1-1 0,1 0-1,0 1 1,-1-1 0,1 0 0,-1 1 0,1 0-1,10 4 1557,70 13 4126,44-1-4027,-107-15-1701,191 18-565,-118-17-6471,-77-3 4583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35:49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12128,'0'0'5503,"17"0"-4799,-2 0 2304,2 0-1792,6 0 640,3 0-1088,19-5-256,0 2-320,18-9-256,-5 4 0,6-4-736,-10 4 416,-5-4-2848,-3 4 1792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35:50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22 8640,'-18'-21'2784,"18"21"-2678,-1 0 0,1 0 0,0 0 0,0 0 0,0 0 0,0-1 0,-1 1 0,1 0 0,0 0 0,0 0 0,0 0 0,-1 0 0,1 0 1,0 0-1,0 0 0,0 0 0,0 0 0,-1 1 0,1-1 0,0 0 0,0 0 0,0 0 0,0 0 0,-1 0 0,1 0 0,0 0 0,0 0 0,0 0 0,0 0 1,0 1-1,-1-1 0,1 0 0,0 0 0,0 0 0,0 0 0,0 0 0,0 1 0,0-1 0,0 0 0,0 0 0,0 0 0,-1 0 0,1 1 0,0-1 0,0 0 1,0 0-1,0 0 0,0 1 0,0-1 0,0 0 0,0 0 0,0 1 0,-3 12 1380,3-12-1399,-15 94 2195,-4 127 1,6-51-1035,-14 54-293,24-206-642,1 0 1,0 0-1,3 35 0,-2-61-446,0 5 132,1 1 0,0-1 0,0 0 1,-1 0-1,1 1 0,1-1 0,-1 0 0,0 1 0,0-1 0,1 0 0,0-2 0,4-16 6,-3 12-22,1-1-1,-1 1 1,1 0 0,1 0 0,-1 0-1,1 0 1,7-9 0,11-12 45,2 2-1,1 1 1,51-42 0,95-56 145,-153 112-126,-10 6 22,1 0 0,0 1 1,0 1-1,1-1 0,0 1 1,-1 1-1,21-5 0,-27 8-57,-1 0 0,0 0 0,1 0 0,-1 0 0,0 1 0,0-1 0,1 1 0,-1 0 0,0-1 0,0 1 0,0 0-1,0 0 1,0 0 0,0 1 0,0-1 0,0 0 0,0 1 0,0-1 0,2 4 0,-3-4-25,1 1-1,-1-1 1,1 1-1,-1 0 1,0-1 0,0 1-1,0 0 1,0 0-1,0 0 1,0 0 0,-1 0-1,1 0 1,0 0-1,-1 0 1,0 0 0,0 1-1,1-1 1,-1 0-1,0 0 1,-1 2 0,0-1-34,0 0 0,0 0 0,0 0 0,0 0 0,-1 0 0,1 0 0,-1-1 0,0 1 0,0-1 1,0 1-1,0-1 0,0 0 0,0 1 0,-1-1 0,1 0 0,-1-1 0,-3 3 0,-1 0-106,-1-1-1,0 0 1,0 0-1,0-1 1,-11 2-1,-9 2 42,0-1 0,-47 1 0,74-6 126,0 0-1,-1 0 1,1 0-1,0 0 0,-1 0 1,1 0-1,0 1 1,0-1-1,-1 1 1,1-1-1,0 1 1,-2 0-1,3-1-2,0 0 0,0 1 0,-1-1-1,1 0 1,0 0 0,0 0 0,0 0 0,0 0 0,0 1-1,0-1 1,0 0 0,0 0 0,0 0 0,0 0 0,0 0-1,0 1 1,0-1 0,0 0 0,0 0 0,0 0 0,0 0-1,0 1 1,0-1 0,0 0 0,0 0 0,0 0 0,0 0-1,0 1 1,0-1 0,0 0 0,0 0 0,0 0 0,0 0-1,1 1 1,9 6 715,91 40 1306,-52-24-1521,19 10-105,-6 0-745,-20-14-6921,-32-15 4630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33:29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445 62 8128,'0'0'108,"-14"-20"3231,13 19-3068,1 0 0,-1 1 0,1-1 0,-1 0 0,1 1 0,-1-1 1,1 0-1,0 0 0,0 0 0,-1 0 0,1 1 0,0-1 0,0 0 0,0 0 0,0 0 0,0 0 1,0 0-1,0 1 0,0-3 0,1-14 5821,-1 10-2476,0 14-1479,3 112-1428,30 193 0,3-43-645,-30-221 164,-3 0 0,-2 57-1,-1-100-191,0 0-1,-1 0 0,0 0 1,0 0-1,-2 6 1,2-9-36,0 0 0,0 0 0,0-1 0,0 1 0,0 0 0,0 0 0,0-1 0,-1 1 0,1-1 0,-1 1 0,1-1 0,-1 0 0,0 0 0,1 0 0,-1 0 0,-3 2 0,1-2-7,0 0-1,0 1 0,0-2 0,0 1 1,0 0-1,-1-1 0,1 0 0,0 0 1,0 0-1,-9-2 0,-2-1 21,-22-7-1,36 10-10,-40-15 75,-54-29 0,61 27-399,-1 2 1,-44-14-1,46 21-738,-11-3-3954,44 11 4872,0 0 0,-1 0 0,1 0-1,-1 0 1,1 0 0,0-1 0,-1 1 0,1 0 0,0 0 0,-1 0 0,1 0 0,0 0 0,-1-1 0,1 1 0,0 0 0,-1 0 0,1 0 0,0-1 0,0 1 0,-1 0 0,1-1 0,0 1 0,0 0 0,-1-1 0,1 1 0,0 0 0,0-1 0,0 1 0,0 0 0,-1-1 0,1 1 0,0 0 0,0-1 0,0 1 0,0 0 0,0-1 0,0 1 0,0-1 0,0 1 0,0 0 0,0-1 0,0 1 0,1 0-1,-1-1 1,0 0 0,4-8-2657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33:30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53 115 9792,'-34'-20'3173,"33"20"-2827,-1-1 0,1 1 1,0-1-1,-1 0 0,1 0 0,0 1 1,0-1-1,0 0 0,-1 0 0,1 0 1,0-1-1,0 1 0,0 0 0,-1-2 1,3 2-75,-1 1 0,1-1 0,-1 1 0,1-1 1,-1 1-1,1 0 0,-1-1 0,1 1 0,0-1 1,-1 1-1,1 0 0,0 0 0,-1-1 1,1 1-1,0 0 0,-1 0 0,1 0 0,0 0 1,0 0-1,10-3 487,27-6 639,0 1 0,78-5-1,-95 12-1153,247-16 1071,3 0-1281,-253 14-568,6 0-3897,-10 7 2159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33:31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0 463 7456,'0'-1'215,"1"1"1,-1-1 0,0 1-1,0-1 1,0 1-1,1 0 1,-1-1 0,0 1-1,1 0 1,-1-1-1,0 1 1,1 0 0,-1-1-1,0 1 1,1 0-1,-1-1 1,1 1 0,-1 0-1,1 0 1,-1 0-1,1-1 1,-1 1 0,1 0-1,16-4 2739,-13 3-2202,21-6 520,1-2 0,-1 0 0,-1-1 0,0-2 1,27-16-1,-21 8-1061,-1 0 1,-1-3 0,34-33-1,-50 45-162,-1-1-1,-1 0 0,0 0 1,-1-1-1,0-1 1,-1 0-1,-1 0 1,0 0-1,-1-1 0,0 0 1,-1 0-1,5-27 1,-9 37-5,-1 1 1,1 0 0,-1-1-1,0 1 1,0 0 0,0-1-1,-1-4 1,1 8-48,0 1 0,0-1 1,0 1-1,0-1 0,-1 1 0,1-1 1,0 1-1,0 0 0,0-1 0,0 1 1,0-1-1,-1 1 0,1-1 1,0 1-1,0 0 0,0-1 0,-1 1 1,1-1-1,0 1 0,-1 0 0,1-1 1,0 1-1,-1 0 0,1 0 0,-1-1 1,1 1-1,0 0 0,-1 0 0,1 0 1,-1-1-1,1 1 0,-1 0 1,1 0-1,-1 0 0,1 0 0,0 0 1,-1 0-1,1 0 0,-1 0 0,1 0 1,-1 0-1,1 0 0,-1 0 0,1 0 1,-1 0-1,1 1 0,-1-1 0,1 0 1,0 0-1,-1 0 0,1 1 0,-1-1 1,1 0-1,-1 1 0,-2 1-11,0 1 0,0-1 0,0 1 0,0 0 0,-3 4 0,-2 3 153,2 1-1,-1-1 0,1 1 1,-5 15-1,-16 50 1170,22-62-1073,1 0-84,0-1 1,0 1-1,2 0 1,0 0 0,0 0-1,1 0 1,1 1-1,1-1 1,0 0-1,0 0 1,7 24-1,-4-23-349,-1-1 364,10 21-1,-12-32-529,1 1 0,0-1 0,0 0 0,0 0 0,0 0 0,0 0 0,0 0 1,1-1-1,0 1 0,-1-1 0,5 4 0,-6-6 90,0 1 0,-1-1 0,1 0 0,0 1 0,0-1 0,0 0 0,0 0 0,0 0 0,0 1 1,0-1-1,0 0 0,0 0 0,-1 0 0,1 0 0,0-1 0,0 1 0,0 0 0,0 0 0,0 0 0,0-1 0,0 1 0,1-1 0,16-12-3584,-17 12 3452,11-10-2611,1 1 0,20-12 0,6 1-577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33:31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6 7968,'-4'-5'5770,"7"15"-1608,2 10-1279,-3 11-1264,-2 0 0,-1-1 0,-8 52 0,2-29-1044,-4 12-351,7-45-352,0 1 0,-1 32 0,5-46 132,-2 34-5341,1-32 1984,1-4 568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33:31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57 11392,'-9'6'3889,"15"-5"211,20-2 110,-25 1-4260,87-13 3827,42-19-3576,-115 28-904,11-4-2200,-8 4-2088,-5 3 2421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33:32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27 3648,'-3'-26'14064,"3"37"-9557,-5 65-689,-27 189-2336,31-223-4770,2-18-7418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3:02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3 353 3648,'0'-1'588,"-1"1"-1,1-1 1,0 0-1,-1 0 1,1 1 0,0-1-1,0 0 1,0 0 0,0 1-1,0-1 1,-1 0 0,1 0-1,1 0 1,-1 1 0,0-1-1,0 0 1,0 0 0,0 0-1,0 1 1,1-1 0,-1-1-1,8-8-694,8-9 925,2 0-1,27-22 1,-42 38-750,0 0-1,1 1 0,-1-1 1,1 1-1,0 0 1,5-2-1,-8 4-47,1-1 0,-1 1-1,1 0 1,-1-1 0,1 1-1,-1 0 1,1 0 0,-1 0-1,1 0 1,-1 0 0,1 0-1,-1 0 1,1 1 0,-1-1-1,1 1 1,-1-1 0,0 1-1,1-1 1,-1 1 0,3 1-1,-1 1 58,1 1 0,-1-1 0,0 1 0,0 0 0,0 0-1,0 0 1,-1 0 0,0 0 0,3 7 0,14 45 508,-16-48-515,6 26 166,-4-17-53,0 0-1,0 0 1,2-1-1,8 17 1,-13-29-107,1 0-1,0 1 1,0-1 0,0 0-1,1 0 1,-1-1 0,1 1-1,0-1 1,0 0 0,1 0 0,-1 0-1,0 0 1,1-1 0,0 1-1,-1-1 1,1-1 0,0 1-1,7 1 1,-3-2 46,-1 0 0,1 0 0,0-1 0,0 0 0,0-1 0,-1 0 0,1-1 0,0 1 0,14-6 0,-10 2-44,-1 0-1,1-1 1,-1 0-1,0-1 1,16-12-1,-15 8-46,-1-1 0,0 0 0,0 0 0,-1-1 0,-1-1 0,14-23 0,43-98 82,-12 22 48,-40 84-285,23-36-253,-37 63 368,0 0 0,0 1 0,0-1 0,1 1 1,-1-1-1,0 1 0,1 0 0,-1-1 1,0 1-1,1 0 0,0 0 0,-1 0 1,1 0-1,0 0 0,-1 0 0,1 1 0,0-1 1,0 1-1,0-1 0,-1 1 0,1-1 1,0 1-1,0 0 0,0 0 0,0 0 0,3 1 1,-1 0 37,0 1-1,0-1 1,0 1 0,0 0 0,0 0 0,-1 1-1,1-1 1,-1 1 0,1 0 0,4 5 0,-7-7-19,108 113 188,-100-106-479,0 1 0,1-1 0,0-1 0,0 0 0,0 0 1,19 8-1,-16-8-1561,22 6-8707,-20-2 7509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33:33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10624,'0'0'4832,"0"8"-1089,8-8-2463,5 0 1024,6 0-1344,7 0 96,2 0-640,4-5-384,3 5-32,1-3-160,-4 3 64,-5-4-1632,-1 4 960,-8-5-3936,1 10 2657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33:33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10976,'-1'4'4782,"1"-4"-4692,8 3 2758,19-1-433,-20-2-1665,19 2 508,2 0-376,0 1 1,0 1 0,31 8 0,-56-11-858,0 0 0,1 0 0,-1 1 0,-1-1 0,1 1 0,0-1 0,0 1 0,0 0 0,-1 0 0,1 0 0,-1 0 0,0 1 0,0-1 0,0 1-1,3 3 1,-4-4-18,0 1 0,0-1 0,0 0 0,-1 1 0,1-1-1,-1 1 1,1-1 0,-1 1 0,0-1 0,0 1-1,0-1 1,0 1 0,0-1 0,-1 1 0,1-1-1,-1 1 1,0-1 0,1 0 0,-1 1 0,0-1-1,-2 3 1,-13 23 71,-2-1-1,0 0 0,-2-2 0,-1 0 1,-41 37-1,56-54 819,6-8-874,0 0-1,0 0 1,0 0-1,0 0 1,0 0-1,0 0 1,0 0-1,0 1 0,0-1 1,0 0-1,0 0 1,0 0-1,0 0 1,0 0-1,0 0 1,0 0-1,0 0 1,0 0-1,0 1 1,0-1-1,0 0 1,0 0-1,0 0 1,0 0-1,0 0 1,0 0-1,1 0 1,-1 0-1,0 0 1,0 0-1,0 0 1,0 0-1,0 0 0,0 1 1,0-1-1,0 0 1,0 0-1,1 0 1,-1 0-1,0 0 1,0 0-1,0 0 1,0 0-1,20-2 1186,-15 1-1188,220-52 754,-151 29-3328,-3-4-3919,-59 23 2478,0 1-1,18-4 1,-3 3-1177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39:41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4 578 1824,'-3'-5'16698,"5"3"-16595,1 1-1,-1 0 1,1 0-1,-1 1 1,1-1 0,0 1-1,-1-1 1,1 1-1,2 0 1,2-1 12,-2-1-16,1 0-1,0-1 1,-1 1-1,0-1 1,8-5-1,5-3 15,44-21 194,65-45 0,-105 61-160,-11 9 163,0 0 0,15-14 0,-27 72 74,-4 6-427,1-10 160,2 57 1,3-61-25,0-11-6,8 53 0,-2-47 265,2 0 0,24 63 0,-33-99-301,1-1 1,0 1-1,0-1 1,-1 1-1,1-1 1,0 0-1,0 1 1,0-1-1,2 2 1,-2-3-35,-1 0 0,1 0 0,-1 1 0,1-1 0,-1 0 0,1 0 0,-1 0 0,1 0 0,-1 0 1,1 0-1,-1 0 0,0 0 0,1 0 0,-1 0 0,1 0 0,-1 0 0,1 0 0,-1 0 0,1 0 1,-1 0-1,1 0 0,-1-1 0,1 1 0,-1 0 0,1 0 0,-1-1 0,0 1 0,1 0 0,-1-1 0,0 1 1,1 0-1,-1-1 0,0 1 0,1-1 0,-1 1 0,0 0 0,0-1 0,1 1 0,-1-1 0,0 0 1,15-23-171,-1 0 0,20-49 0,-6 1-34,-4-1 1,26-130-1,-25 15 161,0-5-503,-22 178 417,-1 5 0,0 1 0,0-17 0,-2 25 97,0 0 0,1 0-1,-1 0 1,0 0-1,1 0 1,-1 0 0,0 0-1,1 0 1,-1 0-1,1 0 1,0 1 0,-1-1-1,1 0 1,0 0 0,-1 1-1,1-1 1,0 0-1,0 1 1,0-1 0,-1 1-1,1-1 1,0 1-1,0-1 1,0 1 0,0 0-1,0-1 1,0 1-1,1 0 1,7-2 5,-1 0-1,14 0 1,-9 0 162,408-28 1155,-353 28-950,-2-3-109,-31 2-39,54 3 1,-14 1-70,-43-2-35,-31 1-68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39:42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4736,'0'-1'158,"0"0"0,0-1 0,0 1 0,1 0 0,-1 0 0,0 0 0,0 0 0,1 0-1,-1 0 1,1 0 0,-1 0 0,1 0 0,-1 0 0,1 1 0,-1-1 0,1 0 0,0 0 0,0 0 0,-1 1 0,1-1 0,0 0 0,0 1 0,0-1 0,0 0 0,0 1 0,0-1 0,0 1 0,0 0 0,0-1 0,0 1-1,0 0 1,0 0 0,1-1 0,1 0 367,0 0 0,0 0-1,0 0 1,0-1-1,-1 1 1,4-3 0,-4 3-292,-1-1 0,1 1 0,-1 0 0,1 0 1,0 0-1,-1 0 0,1 0 0,0 1 0,-1-1 1,1 0-1,0 1 0,0-1 0,0 1 0,0 0 1,0 0-1,-1 0 0,1 0 0,0 0 0,0 0 1,0 0-1,0 0 0,0 1 0,3 0 0,-1 2-46,0 0 0,0-1 0,-1 1 0,1 0 0,-1 1 0,0-1 1,0 0-1,0 1 0,0 0 0,-1 0 0,4 6 0,-3-4-107,0 0 0,-1 1 0,1-1 0,-1 1 0,0-1 0,-1 1 1,1 8-1,4 113 1621,-6-144-416,-1 5-1245,1 0 1,0 0-1,1 1 1,0-1-1,1 0 0,5-17 1,0 9-15,16-30-1,-19 42-24,1 0 0,-1 0 0,1 0 0,1 1 0,-1 0 0,1 0 0,10-7 0,-8 8 74,0-1 0,1 1 1,0 1-1,18-7 1,43-9 415,-50 14-389,-8 4-59,0 0 0,14-1 0,7 0-252,-4-6-1983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39:45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83 2496,'14'-16'12384,"-17"22"-12037,1 0 1,0 0 0,0 0 0,-1 9-1,-2 2-155,-60 153 835,-14-6-452,37-80-305,-37 114 75,16 9 103,54-177-430,-1 5 115,-23 67 678,30-92-458,-2 2 21,5-24-573,1-6 89,8-52-132,44-157 2,-7 95 373,-15 46-85,16-53 78,78-215 404,-120 341-477,1 0 1,0 1-1,1 0 0,0 0 1,15-18-1,-22 30-45,0-1 1,1 1-1,-1 0 1,1-1-1,-1 1 1,0 0-1,1-1 1,-1 1-1,1 0 1,-1 0-1,1-1 1,-1 1-1,1 0 1,0 0-1,-1 0 1,1 0-1,-1 0 1,1 0-1,-1 0 1,1 0-1,-1 0 1,1 0-1,-1 0 1,1 0-1,0 0 1,-1 0-1,1 0 1,-1 1-1,1-1 0,-1 0 1,1 0-1,0 1 1,0 0 16,1 0 0,0 1 0,-1-1 0,1 0 0,-1 1 0,0-1 0,3 4 0,2 7 13,0-1 0,-1 1 0,0 0 1,-1 0-1,4 22 0,-1-9 42,27 127 361,-14-61-130,15 62 15,-8 25-174,-14-69-32,-5-37 130,-6-42-538,6 30 0,-7-54 1804,0 2-7319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39:45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94 10208,'-8'-6'2459,"7"2"-344,3 2-1860,-1 2-1,1-1 0,0 0 1,0 0-1,-1 0 0,1 1 1,0-1-1,3 0 0,47-13 2157,61-12-1179,-49 13-1249,66-7-2046,-118 19 1186,-7 0-186,0 1 0,0 0 1,-1 0-1,1 0 1,0 0-1,0 1 0,0-1 1,-1 1-1,9 3 0,4 3-1779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39:45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1 550 5632,'0'0'170,"0"1"0,0 0 0,0-1 0,0 1 0,0 0 0,0-1 0,0 1 1,0-1-1,0 1 0,1 0 0,-1-1 0,0 1 0,1-1 0,-1 1 0,0 0 0,1-1 0,-1 1 1,1-1-1,-1 1 0,1-1 0,-1 0 0,1 1 0,-1-1 0,1 1 0,-1-1 0,1 0 0,-1 1 0,1-1 1,0 0-1,-1 0 0,1 0 0,0 1 0,-1-1 0,1 0 0,0 0 0,-1 0 0,1 0 0,-1 0 1,1 0-1,0 0 0,-1 0 0,2-1 0,3 1 484,0-2 1,1 1-1,-1 0 1,6-3-1,22-10 750,43-26-1,-56 29-1170,-2 0-97,0 0 0,-1-2-1,-1 0 1,0-1 0,0 0 0,16-21 0,-10 7 25,0-1 0,33-62 1,-39 57 197,-2 0 0,11-38 0,-22 62-234,0 0 1,-1 0-1,1-11 1,-3 18-90,0 0 0,0 0 1,0 0-1,-1 0 0,1 0 1,-1-4-1,0 6-21,1 0 0,0 0 1,-1 0-1,1 0 0,-1 0 0,1 1 1,-1-1-1,1 0 0,-1 0 0,1 0 0,-1 1 1,0-1-1,0 0 0,1 1 0,-1-1 1,0 0-1,0 1 0,-1-1 0,1 0-7,0 1 0,0 0 0,1 0 0,-1-1 0,0 1 0,0 0 0,0 0 0,0 0 0,0 0 0,0 0 0,0 0 0,0 1 0,1-1 0,-1 0 0,0 0 0,0 1 0,0-1 0,0 0 0,-1 2 0,-14 11 50,11-9-30,-9 9 38,1 0 1,0 2-1,1-1 0,0 1 1,1 1-1,-9 18 1,3-1 192,1 0 0,-12 42 0,26-69-230,0 0 0,0 1-1,1-1 1,0 0 0,0 1-1,1 0 1,0-1 0,0 1-1,0-1 1,3 13 0,-2-14-18,1 0 0,-1 0 1,1-1-1,1 1 0,-1 0 1,1-1-1,-1 1 0,1-1 1,0 0-1,1 0 0,-1 0 1,1-1-1,0 1 0,5 3 1,2 0-558,0-1 0,0 0 0,1-1 0,0 0 0,0-1 0,0 0 0,13 1 0,15 7-1188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39:46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62 4992,'-25'4'16990,"37"-7"-15662,20-1-841,15 0 414,81-19 0,-87 15-819,0 1 0,51-3 0,-74 10-41,9-2-48,31 3-1,13 0 99,-42-1-331,-9-3-811,-10-1-2493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39:47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13 244 7968,'-12'-8'3031,"23"5"72,2 1-2363,21-6 1404,0-1 1,44-20-1,63-35 538,-84 35-2524,2 3 0,66-19 0,-98 38-1489,35-5 0,-50 11-904,0 0 1,23 2 0,-8 3-672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39:49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5 188 4064,'-5'5'10106,"6"-5"-9892,0 0 0,0 0 1,0 0-1,0 0 0,0 0 0,0 0 0,0-1 0,0 1 0,0 0 0,-1-1 0,1 1 0,0-1 0,1 0 0,10-8 103,0 0 0,0-1-1,-1 0 1,13-15 0,-10 9-194,22-17 0,-34 31-111,16-13-29,0 2 0,22-13-1,-35 23 20,0 0-1,0 1 1,0-1-1,0 1 1,1 1 0,-1-1-1,1 1 1,-1 0-1,1 0 1,-1 0-1,1 1 1,0 0 0,-1 0-1,8 1 1,-11 0 36,1 0 0,0 0 0,-1 0-1,1 0 1,-1 1 0,1-1 0,-1 1 0,0-1 0,1 1 0,-1 0 0,0 0 0,0 0 0,0 0 0,0 0 0,-1 1 0,1-1 0,-1 0 0,1 1 0,-1-1-1,2 5 1,1 5 64,0 0 0,0 0 0,1 16 0,-3-18-32,4 32 286,2 80 1,0 9-152,-3-98-27,1 0-1,1 0 1,18 46 0,-18-62-68,0-1 0,1 0 0,1 0 0,0-1 0,1-1 0,1 1 0,0-2 0,18 18 0,-23-26 30,0 0 0,0 0 0,0 0-1,1-1 1,0 0 0,7 3 0,-12-6-73,1 0 0,0 0 0,-1 0 0,1 0 0,0-1 0,0 1-1,-1-1 1,1 0 0,0 0 0,0 0 0,-1 0 0,1 0 0,0 0 0,0-1 0,-1 0-1,1 1 1,0-1 0,-1 0 0,1 0 0,3-2 0,0-1-18,0-1 1,-1 1-1,0-1 0,0 0 0,0 0 1,0-1-1,-1 1 0,0-1 1,0 0-1,5-10 0,1-7-34,13-42 0,-19 52 5,35-117-29,46-132-371,-75 233 196,-2 8 59,10-21 1,-15 36 108,0 1 1,0 1 0,0-1-1,0 0 1,1 1-1,-1 0 1,1 0 0,1 0-1,5-5 1,-7 7 0,0 1 0,0-1 1,0 1-1,0 0 0,1 0 0,-1 0 0,0 1 1,0-1-1,0 1 0,1-1 0,-1 1 1,0 0-1,1 0 0,-1 1 0,0-1 0,0 1 1,4 1-1,7 2 57,0 1 0,22 10 0,-16-5 18,6 0-192,-11-4-274,-1 0 1,0 0-1,0 2 1,0-1-1,20 17 1,-25-17-932,6 5-2811,-15-12 3907,1 1 0,-1-1 0,0 0 0,1 1 0,-1-1 0,0 0 0,1 1 0,-1-1 0,0 1 0,0-1 0,0 1 0,0-1 0,1 1 0,-1-1 0,0 1 0,0-1 0,0 0 0,0 1 0,0-1 0,0 1 0,0-1 0,0 1 0,0-1 0,0 1 0,-1-1 0,1 1 0,0-1 0,0 1 0,-1 0 0,-4 7-2873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5T23:19:31.47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40 3 2144,'11'-2'5162,"-8"6"-4349,-1 0-1,1 0 1,-1 1-1,0-1 0,2 7 1,0 7 120,4 23 0,-3-12-234,3 11 139,3 78-1,-11 37-224,-42 262 77,18-231-447,14-131-973,6-44-62,3-10 741,1-1 0,0 0 0,0 0 0,0 0 0,0 0 0,0 0 0,0 0 0,-1 1 0,1-1 0,0 0 0,0 0 0,0 0 1,0 0-1,-1 0 0,1 0 0,0 0 0,0 0 0,0 0 0,0 0 0,-1 0 0,1 0 0,0 0 0,0 0 0,0 0 0,0 0 0,-1 0 1,1 0-1,0 0 0,0 0 0,0 0 0,-1 0 0,0-1-122,1 0 0,-1 0 0,0 0 0,0 0 0,1 0 0,-1 1 0,1-1 0,-1 0 0,1 0 0,-1-1 0,1 1 0,0 0 0,-1 0 1,1 0-1,0-1 0,-4-26-2926,-1-5 1062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3:03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9 492 5888,'-8'13'4512,"23"-24"-539,30-27-2304,-25 20-1302,-1-2 0,23-31 0,31-53 316,-18 25-14,-39 58-519,6-8 657,-1-2 0,19-36 0,-39 64-684,1 0-1,-1 0 1,0 0 0,0 0-1,0 1 1,-1-1 0,1 0-1,0-6 1,-1 9-113,0 0 0,0-1-1,0 1 1,0 0 0,0 0 0,0 0-1,0 0 1,0 0 0,0 0 0,0 0-1,0-1 1,0 1 0,0 0 0,0 0 0,0 0-1,0 0 1,0 0 0,0 0 0,0 0-1,0 0 1,0-1 0,0 1 0,0 0-1,-1 0 1,1 0 0,0 0 0,0 0-1,0 0 1,0 0 0,0 0 0,0 0 0,0 0-1,0 0 1,0 0 0,-1 0 0,1 0-1,0-1 1,0 1 0,0 0 0,0 0-1,0 0 1,0 0 0,0 0 0,0 0 0,-1 0-1,1 0 1,0 0 0,0 0 0,0 0-1,0 1 1,0-1 0,0 0 0,-9 5 217,-8 15-60,5-1-70,0 1 0,1 1 0,1 0-1,1 0 1,-11 39 0,13-32-23,1 1-1,1 0 1,1 1 0,1 33-1,3-57-140,0 1 0,1-1 0,0 0 0,0 0-1,0 0 1,0 0 0,1 0 0,0 0 0,1-1 0,5 11-1,-6-13-218,1 1-1,-1-1 1,1 0-1,0 0 1,0 0-1,0 0 0,0 0 1,1-1-1,-1 1 1,1-1-1,-1 0 1,1 0-1,0 0 0,0-1 1,0 1-1,5 0 1,-1-1-726,-1 0 0,1 0 0,8-1 0,23 0-1713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39:54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0 562 1984,'26'-5'9470,"8"-6"-7089,36-17-2190,-43 16-4,0-1-1,0-1 0,33-24 0,-49 30-121,-1 0 0,-1-1-1,0 0 1,0 0-1,0-1 1,-1 0 0,-1 0-1,1-1 1,-2 0 0,9-19-1,-7 8 31,0-1 0,-2 0-1,0-1 1,-1 1 0,-2-1-1,-1 0 1,0-28 0,-1 41-16,-2 1 0,1-1 0,-1 1 0,-1-1 1,0 1-1,-5-17 0,7 26-72,-1 1 0,1-1-1,0 1 1,0-1 0,0 1 0,-1-1 0,1 1-1,0-1 1,-1 1 0,1-1 0,0 1-1,-1-1 1,1 1 0,-1-1 0,1 1-1,0 0 1,-1-1 0,1 1 0,-1 0 0,1-1-1,-1 1 1,0 0 0,1 0 0,-1 0-1,1-1 1,-1 1 0,0 0 0,0 0 0,0 1 0,0-1 1,0 0-1,0 1 0,0-1 1,0 1-1,1-1 0,-1 1 1,0-1-1,0 1 1,0-1-1,1 1 0,-1 0 1,-1 1-1,-1 3 63,0-1 0,0 1 0,0 0 1,-4 9-1,-46 133 868,39-100-721,-17 47 462,29-89-634,0 0 0,0 1 0,1-1 0,0 0 0,0 1 0,1-1 0,-1 1 0,1-1 0,0 1 0,1 0 0,-1-1 0,1 0 0,0 1 0,3 6 0,-2-6-4,1 1 1,0 0-1,1-1 1,0 0-1,0 0 1,0 0-1,1-1 1,-1 1-1,1-1 1,8 6-1,0 2-103,-9-9 50,0 0 0,1-1 1,-1 1-1,6 3 1,-8-6-480,0 0 1,0 0 0,0-1-1,0 1 1,-1 0 0,1-1-1,0 0 1,0 1 0,4-1-1,3 0-1871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48:30.9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17 599 3072,'-1'0'145,"0"-1"0,-1 1 0,1-1-1,0 1 1,0 0 0,0-1 0,-1 1 0,-4 3 4523,13 8-2889,-7-10-1737,1 0-1,0-1 0,-1 1 0,1-1 0,0 1 1,-1-1-1,1 1 0,0-1 0,0 1 1,-1-1-1,1 0 0,0 0 0,0 1 0,0-1 1,0 0-1,-1 0 0,1 0 0,0 0 0,0 0 1,0 0-1,0 0 0,-1 0 0,1 0 0,0 0 1,0 0-1,0 0 0,0-1 0,-1 1 1,1 0-1,0-1 0,0 1 0,-1-1 0,2 0 1,12-9 342,-1-1 1,-1-1-1,0 0 1,0-1 0,-1 0-1,10-16 1,1 1-75,57-69 195,28-35-134,-80 95-76,38-69 1,-52 78-191,-6 14-227,0 0-1,1 1 1,15-22 0,-23 35 91,1-1 0,-1 0 0,1 1 1,-1-1-1,1 0 0,0 1 0,-1-1 0,1 1 1,0-1-1,-1 1 0,1 0 0,0-1 0,0 1 0,-1 0 1,1-1-1,0 1 0,0 0 0,-1 0 0,1 0 1,0-1-1,0 1 0,0 0 0,-1 0 0,1 0 1,2 1-1,-2-1 12,0 1 1,0 0 0,0-1 0,1 1-1,-1 0 1,0 0 0,0 0-1,0 0 1,0 0 0,0 0-1,0 0 1,0 0 0,0 2 0,3 4-19,0 1 0,-1-1 0,5 16 0,1 7-6,9 60 0,-17-73 83,0-1 0,0 1 0,-2-1 0,0 1 0,-5 24 0,4-29 68,-1 1-1,-1 0 1,0-1-1,0 1 1,-8 13-1,10-23-17,1 0 0,-1-1-1,0 1 1,0-1-1,0 1 1,0-1-1,0 0 1,0 0-1,-1 0 1,1 0 0,0 0-1,-1-1 1,0 1-1,1-1 1,-1 0-1,0 0 1,0 0 0,0 0-1,0 0 1,0 0-1,0-1 1,0 1-1,0-1 1,0 0 0,0 0-1,0 0 1,0-1-1,-5 0 1,-4-2 57,0-1-1,0-1 1,0 0 0,-15-9 0,-14-6-247,27 10-330,10 6-158,6 4-623,33 17 710,-18-9 566,1 0 1,-1 0-1,26 5 0,-23-8 72,2-1 0,-1-1 0,0 0 0,41-2 0,-51-2-37,0 0 0,0-1-1,0 0 1,0-1 0,0 0 0,0 0 0,-1-1-1,0-1 1,0 0 0,0 0 0,13-9 0,-14 7-5,1 0-1,-1-1 1,-1 0 0,1-1 0,-2 1 0,1-1-1,-1-1 1,10-17 0,-10 12-88,-1-1 0,0 0-1,-1-1 1,-1 1 0,-1-1 0,-1 0 0,0 0-1,-1 0 1,0 0 0,-4-26 0,3 42-45,0 0 1,0 0-1,0 0 0,0 0 1,0 0-1,-1 0 1,1 0-1,0 0 0,-1 0 1,1 0-1,-1 0 0,1 0 1,-1-1-1,0 2 20,1 0 0,0 0 0,0 0 0,-1 0 0,1-1 0,0 1 0,0 0 0,-1 0 0,1 0 0,0 0 0,0 0 0,-1 0 0,1 0 0,0 0 0,0 0 0,-1 0 0,1 0 0,0 0 0,0 0 0,-1 0-1,1 0 1,0 0 0,0 0 0,-1 1 0,1-1 0,0 0 0,0 0 0,-1 0 0,1 0 0,0 0 0,0 1 0,-2 1-55,0 0-1,0-1 1,0 2 0,1-1-1,-1 0 1,1 0-1,-3 5 1,-3 8 54,1 1 1,0 0-1,1 0 0,1 0 1,1 1-1,0 0 0,1-1 1,1 1-1,0 0 0,1 0 1,1 0-1,1 0 0,7 31 1,-7-41 89,0-1 0,1 1 0,0-1 1,0 0-1,0 0 0,1 0 0,0 0 0,8 9 1,-9-12-19,0 0 0,1 0-1,-1 0 1,0-1 0,1 1 0,0-1 0,0 0 0,-1 0 0,1 0 0,0 0 0,1-1 0,-1 1 0,0-1 0,0 0 0,8 0 0,-1-1 63,1-1 0,-1 0 1,0 0-1,0-1 1,0-1-1,0 1 0,16-8 1,72-39 411,-84 41-489,9-5 60,-1-1 0,0-1 0,21-18-1,-36 26-71,-1 0-1,1 0 0,-1-1 0,-1 0 0,1 0 1,-1-1-1,-1 1 0,1-1 0,-2-1 0,1 1 1,2-11-1,-6 18-64,0-1 0,-1 0 0,0 1 0,1-1 0,-1 0 1,0 0-1,0 0 0,-1-4 0,1 6 22,0 0 0,-1 1 0,1-1 0,0 1-1,0-1 1,-1 0 0,1 1 0,0-1 0,-1 1 0,1-1 0,0 1 0,-1-1-1,1 1 1,-1-1 0,1 1 0,-1 0 0,1-1 0,-1 1 0,1 0 0,-1-1-1,1 1 1,-1 0 0,1 0 0,-1-1 0,0 1 0,1 0 0,-1 0 0,1 0-1,-1 0 1,0 0 0,1 0 0,-1 0 0,0 0 0,1 0 0,-1 0 0,1 0-1,-1 0 1,0 0 0,1 0 0,-1 1 0,1-1 0,-1 0 0,0 1 0,1-1-1,-1 0 1,1 1 0,-1-1 0,-15 8-89,0 1-1,1 0 1,0 1 0,0 0-1,-17 17 1,27-23 101,1 1 1,0-1-1,0 1 1,0-1-1,0 1 0,1 0 1,0 1-1,0-1 1,0 1-1,1-1 0,0 1 1,0 0-1,0 0 1,1 0-1,-1 0 0,1 0 1,1 0-1,-1 0 1,2 10-1,1-6 89,0 0 0,1 0-1,0 0 1,1-1 0,0 0 0,1 1-1,0-1 1,0-1 0,1 1 0,0-1-1,0 0 1,10 9 0,-9-9 12,1-1 0,0 0 0,0-1 0,1 0 0,-1 0 0,1 0 0,0-1 0,1-1 0,-1 0 1,1 0-1,20 4 0,-25-7-54,1 0 1,-1-1 0,0 0 0,1 0 0,-1-1-1,1 1 1,-1-1 0,1 0 0,-1-1 0,0 1-1,0-1 1,0 0 0,0-1 0,0 1 0,5-4-1,0-1-806,0-1-1,0 0 0,-1 0 0,0-1 0,10-13 0,0 1-1550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48:32.3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2 417 2720,'-1'0'87,"1"1"0,0-1-1,0 1 1,0 0 0,-1-1 0,1 1 0,0-1 0,0 1-1,0 0 1,0-1 0,0 1 0,1 0 0,-1-1-1,0 1 1,0 0 0,0-1 0,0 1 0,1-1 0,-1 1-1,0-1 1,0 1 0,1 0 0,-1-1 0,1 1 0,-1-1-1,0 1 1,1-1 0,-1 0 0,1 1 0,-1-1-1,1 1 1,-1-1 0,1 0 0,0 1 0,1 0 82,-1 0 0,0-1 0,0 1 0,1 0 0,-1-1 0,0 1 0,1-1 0,-1 1 0,1-1 0,-1 0 0,0 1 0,1-1 1,-1 0-1,1 0 0,1 0 0,0-1 26,-1 0 0,0 0 1,1-1-1,-1 1 0,0 0 1,0-1-1,0 0 0,0 1 1,0-1-1,0 0 0,2-3 0,18-27 963,-17 24-937,107-147 2046,-98 134-1896,0 0 1,20-42 0,-32 57-356,1 0 0,-1-1 0,0 1 0,-1-1 0,0 1 0,0-1 0,0 0 0,-1 0 0,0 1 0,0-1 0,-1 0 0,0 1 0,0-1 0,-3-9 0,4 15-41,0 0 1,0 1-1,0-1 1,-1 0 0,1 1-1,0-1 1,-1 0-1,1 1 1,0-1 0,-1 1-1,1-1 1,0 1-1,-1-1 1,1 1-1,-1-1 1,1 1 0,-1-1-1,0 1 1,1-1-1,-1 1 1,1 0 0,-1-1-1,0 1 1,1 0-1,-1 0 1,0 0 0,1-1-1,-1 1 1,0 0-1,1 0 1,-1 0 0,0 0-1,1 0 1,-1 0-1,0 0 1,1 0 0,-1 1-1,0-1 1,1 0-1,-1 0 1,0 0 0,0 1-1,-2 0-82,0 0 1,1 1-1,-1-1 0,0 1 0,1-1 0,-1 1 1,1 0-1,-4 3 0,2 0 103,0 1-1,0-1 1,0 1 0,1 0 0,0 0-1,-4 8 1,-11 43 108,11-32-205,3-11 150,1 0 0,0 1 0,2-1 0,-1 0 0,2 23 0,11 75 32,-4-53 88,-1-20 86,11 44 0,-8-49 120,7 66-1,-15-76 5,-2 32-1,0-48-318,-1 0-1,1 0 1,-2 0 0,1 0-1,-1-1 1,0 1-1,-1-1 1,1 0-1,-8 10 1,8-12 19,-1-1 1,0 1-1,0 0 0,0-1 1,0 0-1,-1 0 0,1 0 0,-1 0 1,0-1-1,0 0 0,-1 0 1,-9 4-1,12-6 11,1-1 0,-1 1 0,0-1 0,0 1 0,0-1 0,1 0 0,-1 0 0,0 0 0,0 0 0,0-1 0,1 1 0,-1-1 0,0 0 0,-4-1 1,5 1-79,0 0 0,1 0 1,-1 0-1,1 0 1,0 0-1,-1 0 1,1 0-1,0-1 1,0 1-1,0 0 1,0-1-1,0 1 0,0-1 1,0 1-1,0-1 1,0 0-1,1 1 1,-1-1-1,1 0 1,-1 1-1,1-1 1,0 0-1,0 1 0,-1-1 1,1-2-1,1 2-15,-1 0 0,1 0 0,-1-1-1,1 1 1,0 0 0,0 0 0,0 0-1,0 0 1,0 0 0,0 1 0,0-1-1,1 0 1,-1 0 0,1 1 0,1-2-1,30-23-178,-22 19 145,-1 2 0,1-1 0,1 1 0,-1 1 1,1 0-1,0 1 0,-1 0 0,2 1 0,15-1 0,-5 1-45,1 2-1,-1 0 1,45 8-1,-37-1 246,-1 1-1,0 2 1,29 13 0,-16-6 205,-41-16-341,-1 0 0,1 0 1,0-1-1,-1 1 0,1-1 1,0 0-1,-1 0 0,1 1 1,0-1-1,0 0 0,0 0 1,-1 0-1,1-1 0,0 1 1,-1 0-1,1-1 0,0 1 0,0-1 1,-1 0-1,1 1 0,-1-1 1,1 0-1,-1 0 0,3-2 1,0 0-735,-1-1 0,0 0 0,1-1 0,-2 1 0,1 0 0,3-8 0,-2 4-1310,9-9-1049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48:33.3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31 268 3136,'-5'1'2089,"9"2"270,11 2-407,-3-4-1425,0 0 0,0-1 0,0-1 1,0 0-1,0 0 0,0-1 0,-1-1 0,19-5 1,9-7 192,39-20 1,-70 32-641,6-4 18,-1-1 0,1 0 0,-1-1 0,-1 0 0,14-13 1,-19 15-28,0 0 1,-1 0 0,0 0 0,0-1 0,-1 0 0,0 0-1,0 0 1,-1-1 0,5-14 0,-7 18-126,0-1-1,-1 0 1,0 1 0,1-9-1,-2 13 36,0 0-1,0 1 0,0-1 1,0 0-1,0 1 0,0-1 1,0 0-1,0 1 0,-1-1 1,1 0-1,0 1 0,0-1 1,0 0-1,-1 1 0,1-1 1,0 1-1,-1-1 0,1 1 1,0-1-1,-1 0 0,1 1 1,-1 0-1,1-1 0,-1 1 1,1-1-1,-1 1 0,1-1 1,-1 1-1,0 0 0,1 0 1,-1-1-1,1 1 0,-1 0 1,0 0-1,1-1 0,-1 1 1,0 0-1,1 0 0,-1 0 1,0 0-1,1 0 0,-1 0 1,0 0-1,1 0 0,-1 1 1,0-1-1,1 0 0,-1 0 1,0 0-1,0 1 0,-10 4-118,0 0-1,0 1 0,1 0 1,0 0-1,0 1 0,-12 12 1,-56 53-156,67-60 321,0 0 0,1 0-1,1 1 1,-13 23 0,13-17 15,0 0 1,1 1 0,1 1-1,1-1 1,1 1 0,1 0-1,-2 27 1,0 105 197,5-99 183,-1 1 0,-13 64 0,9-84-50,-2 0 1,-2-1-1,-1 0 0,-21 43 1,31-76-315,0 1 1,1-1-1,-1 0 1,0 1-1,0-1 1,0 0-1,0 0 1,0 0-1,0 1 1,0-1-1,-1 0 1,1 0 0,0-1-1,0 1 1,-3 1-1,3-2-4,0 1 0,0-1 0,0 0 0,0 0 0,0 0 0,0 0 0,0 0 0,0 0 0,0 0 0,0 0 0,0-1 0,0 1 0,0 0 0,1-1 0,-1 1 0,0 0 0,0-1 0,0 1 0,-1-2 0,0 1 1,0-1-1,1 0 0,-1 0 1,0 0-1,1 0 0,-1 0 1,1 0-1,0 0 0,0 0 1,0-1-1,0 1 0,0-1 1,0 1-1,0 0 0,1-1 1,0 1-1,-1-1 0,1-3 1,0 2-57,0 0 1,1 0-1,-1 0 1,1 0-1,0 0 1,0 0 0,0 0-1,0 0 1,1 0-1,0 1 1,-1-1-1,1 0 1,1 1-1,4-6 1,-3 4-27,0 1-1,1 0 1,0 1-1,-1-1 1,1 1-1,1 0 1,-1 0-1,0 0 1,8-2-1,2 0 31,0 1 0,1 1 0,-1 1 0,1 0 0,-1 0 0,31 3-1,47 11 293,-63-7 179,55 3 0,-76-8-322,0 0 1,-1-1-1,1-1 0,-1 1 1,15-6-1,-18 6-288,0-2 0,0 1 0,-1-1 0,6-2-1,-7 3-489,0-1-1,-1 1 0,1 0 0,-1-1 0,1 1 0,3-7 0,4-4-1884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48:34.7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2 134 3232,'0'0'1035,"4"0"1988,-10 0 282,7-5-1411,1-1-1242,-1 3-557,1 0 0,0 0 1,-1 0-1,1 0 0,0 0 0,0 0 1,1 1-1,-1-1 0,0 1 0,1-1 1,0 1-1,-1 0 0,1 0 0,0 0 1,5-1-1,7-5 99,31-10 1,-32 13-140,102-32 428,-99 33-453,-1 1 1,1 0 0,0 1-1,0 1 1,21 1 0,-36 1-31,1-1 0,-1 0 0,0 1 0,1-1 1,-1 1-1,0 0 0,0 0 0,1 0 1,-1 0-1,0 0 0,0 0 0,0 1 1,0-1-1,-1 1 0,1-1 0,0 1 1,1 1-1,-2-1 15,0-1 0,0 1 0,0 0 0,-1-1 0,1 1 0,0-1 0,-1 1 0,1 0 0,-1 0 0,0-1 0,1 1 0,-1 0 0,0 0-1,0-1 1,0 1 0,0 0 0,0 0 0,-1-1 0,1 1 0,-1 0 0,1-1 0,-1 1 0,1 0 0,-2 1 0,-8 15 152,-1-2 0,-19 24-1,10-14-21,-76 96 191,87-112-276,1 1 0,0 0 0,0 1 0,1 0 0,-8 18 0,14-28-42,0 1 0,0 0-1,1-1 1,-1 1 0,0 0 0,1-1 0,0 1 0,0 0 0,0 0 0,0 0-1,0-1 1,0 1 0,1 0 0,-1 0 0,1-1 0,0 1 0,0 0 0,0-1-1,0 1 1,0-1 0,0 1 0,1-1 0,-1 0 0,1 1 0,0-1 0,0 0 0,-1 0-1,2 0 1,-1 0 0,0-1 0,0 1 0,5 2 0,80 42 375,2 1-394,-80-41 31,1 0 0,-1 1 0,-1 1 0,1 0 0,-1 0 0,12 15 0,-16-17 204,0-1 0,0 1 0,0 1 0,-1-1 0,3 8 0,-6-13-183,1 0 0,-1 0 0,1 1 0,-1-1 0,0 0 0,0 1 0,0-1 1,0 0-1,0 0 0,0 1 0,0-1 0,0 0 0,0 1 0,-1-1 0,1 0 0,0 0 0,-1 1 0,1-1 0,-1 0 1,1 0-1,-1 0 0,0 0 0,0 0 0,1 1 0,-1-2 0,0 1 0,0 0 0,0 0 0,0 0 0,0 0 1,0 0-1,0-1 0,0 1 0,-1 0 0,0 0 0,-7 2 50,0 1 1,-1-2-1,1 1 0,-1-1 0,-12 1 1,-53 1 14,57-3-61,-93 1-62,36-1-3714,73-1 3305,-1-1-48,1 1 0,0 1 0,-1-1 0,1 0 0,0 0 0,-5 2 0,7-2 240,-1 1-1,1-1 0,-1 0 0,1 1 0,-1-1 0,1 0 0,-1 1 0,1-1 0,-1 1 0,1-1 1,0 0-1,-1 1 0,1-1 0,0 1 0,-1 0 0,1-1 0,0 1 0,0-1 0,-1 1 0,1-1 1,0 1-1,0 0 0,0-1 0,0 1 0,0-1 0,0 1 0,0 0 0,0-1 0,0 1 1,0-1-1,0 1 0,0 0 0,0-1 0,1 1 0,-1 0 0,7 17-3380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48:35.9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407 86 3136,'0'0'1029,"1"1"-629,6 6 2875,-7-8-3077,1 1 1,-1-1-1,0 1 1,0 0-1,0-1 0,0 1 1,1-1-1,-1 1 1,0-1-1,0 1 1,1-1-1,-1 1 1,0 0-1,1-1 0,-1 1 1,0 0-1,1-1 1,-1 1-1,1-1 1,0 1-129,-1 0-1,1-1 1,-1 1 0,1 0 0,-1-1-1,1 1 1,-1 0 0,0-1 0,1 1 0,-1-1-1,0 1 1,1 0 0,-1-1 0,0 1 0,0-1-1,1 1 1,-1-1 0,0 1 0,0-1 0,0 0-1,0 1 1,0-1 0,0 1 0,0-1 0,0 1-1,0-1 1,0 1 0,0-1 0,0 1-1,0-1 1,0 0 0,0 1 0,-1-1 0,1 1-1,0-1 1,0 1 0,-1-1 0,1 1 0,0 0-1,-1-1 1,1 1 0,0-1 0,-1 0 0,-3-4 42,0 1 1,0-1 0,-1 1 0,1 0-1,-1 0 1,0 0 0,0 0-1,0 1 1,0 0 0,-1 0 0,1 0-1,-11-2 1,8 2-94,-1 0-1,0 1 1,0 1-1,1-1 1,-1 2-1,-1-1 1,1 1-1,-11 1 0,-1 2-28,0 1 0,1 1-1,0 1 1,-31 13-1,41-15 8,-1 1-1,1 1 1,1 0-1,-1 0 1,1 1-1,0 0 1,0 0-1,1 1 1,0 0-1,-7 10 1,12-14 16,1 0 0,0 0 1,0 0-1,0 1 0,0-1 0,1 0 0,0 1 1,0-1-1,0 1 0,0-1 0,1 1 1,0-1-1,0 1 0,0 0 0,0-1 1,1 1-1,0-1 0,0 1 0,0-1 1,0 1-1,1-1 0,4 8 0,0-1 69,0 0 0,1 0 0,0-1 0,0 0 0,2 0 0,-1-1 0,12 10 0,-10-11 93,1 1 0,1-1 0,-1-1 0,18 8 0,-21-11-65,0 0-1,1-1 1,-1-1 0,1 1 0,-1-1 0,1-1 0,15 2 0,-22-3-77,1 0 0,-1 0 0,0 0 1,0 0-1,1-1 0,-1 1 0,0-1 0,0 1 0,1-1 0,-1 0 0,0 1 0,0-1 0,0 0 0,0-1 0,0 1 0,0 0 0,0-1 0,-1 1 0,1-1 0,0 1 0,-1-1 0,1 0 0,-1 1 0,0-1 0,2-2 0,-2 0-22,0 0-1,1 0 1,-2 0-1,1 0 1,0 0-1,-1 0 1,0 0-1,0 0 1,0 0-1,0 0 1,-1 0-1,1 0 1,-1 0-1,0 0 1,-1 0-1,1 0 1,0 0-1,-1 1 1,0-1-1,0 0 1,0 1-1,-1 0 1,-4-6-1,2 4-56,0 0-1,0 0 1,0 1-1,-1 0 0,0 0 1,1 1-1,-1-1 1,-1 1-1,1 0 0,0 1 1,-1 0-1,1 0 1,-13-2-1,6 3-10,0 0 1,0 1-1,0 1 0,0 0 1,0 1-1,0 0 0,-24 8 1,37-10 53,-1 0-1,0 0 1,1 0 0,-1 1 0,0-1-1,0 0 1,1 0 0,-1 1 0,0-1 0,1 0-1,-1 1 1,1-1 0,-1 1 0,0-1-1,1 1 1,-1-1 0,1 1 0,-1 0 0,1-1-1,0 1 1,-1-1 0,1 1 0,-1 0-1,1 0 1,0 0 10,0 0-1,1 0 1,-1-1 0,1 1-1,-1 0 1,1-1-1,-1 1 1,1 0-1,-1-1 1,1 1 0,0-1-1,-1 1 1,1-1-1,0 1 1,-1-1 0,1 1-1,0-1 1,0 0-1,-1 1 1,1-1-1,0 0 1,0 0 0,0 0-1,-1 0 1,3 1-1,55 12 91,37 10-7,-80-18-86,0 1-1,0 0 1,-1 1 0,0 1 0,-1 0-1,26 20 1,-30-20 9,-1 1 0,0-1 0,0 1-1,-1 1 1,0 0 0,0 0 0,-1 0 0,0 1 0,7 20 0,-8-18 206,0 1 0,-1 0 0,-1 0 0,0 0 0,1 24 1,-4-33-127,0-1 0,0 1 0,-1 0 1,1 0-1,-1 0 0,0-1 1,-1 1-1,1-1 0,-1 1 1,0-1-1,0 1 0,0-1 1,0 0-1,-1 0 0,0 0 1,0 0-1,0 0 0,0-1 1,-1 0-1,-6 6 0,1-4-54,1 0 0,-1-1 0,0 0 0,0 0 0,0-1 0,0 0 0,-1-1 0,-14 2 0,-80 4 352,93-8-354,-70 1-288,70-2-1137,0-1 0,-16-3-1,18 4-1725,19 4-4310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48:39.6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1 165 3648,'0'0'1173,"0"-8"694,13-8 3253,1-3-3320,-12 15-1588,0 0 0,1 0 0,0 1 0,0-1 1,0 1-1,4-4 0,23-15 219,-13 8-533,1 2 0,24-14 0,-36 23 71,1 0 0,0 1 0,-1-1 1,1 1-1,0 0 0,0 1 0,0 0 0,0 0 0,0 0 0,1 1 0,6 1 1,-11-1 9,0 1 1,1 0-1,-1-1 1,0 1-1,0 1 1,-1-1 0,1 0-1,0 1 1,0-1-1,-1 1 1,1 0 0,-1 0-1,5 5 1,-5-6 36,-1 1 0,1-1 1,-1 1-1,0 0 1,0-1-1,0 1 0,0 0 1,0 0-1,0 0 1,0 0-1,-1 0 0,1 0 1,-1 0-1,1 0 1,-1 0-1,0 0 0,0 0 1,0 0-1,0 0 0,0 0 1,-1 4-1,-1 1 32,-1 0 1,0 0-1,0 0 0,-1 0 0,-8 12 0,-27 29 238,17-22-146,18-22-144,-5 7 46,0 1 1,1-1-1,0 1 1,-9 20-1,16-29-5,-1 0 0,1 0 0,0 1 0,0-1 0,0 0-1,1 1 1,-1-1 0,1 1 0,0-1 0,0 1 0,0-1 0,0 1 0,1-1 0,-1 1 0,1-1-1,0 0 1,0 1 0,0-1 0,1 0 0,-1 0 0,1 0 0,0 0 0,-1 0 0,4 3-1,6 6 10,0-1 0,1 0 0,0-1-1,20 13 1,-3-2-51,-9-7 36,-1 2-1,0 0 0,-2 1 0,0 1 1,25 33-1,-39-46 34,0 0-1,0 0 1,-1 0 0,1 1-1,-1-1 1,0 1 0,1 8 0,-2-11-10,-1-1 1,0 1 0,0 0 0,0-1-1,0 1 1,0-1 0,0 1 0,-1 0 0,1-1-1,-1 1 1,0-1 0,0 1 0,0-1-1,0 1 1,0-1 0,0 0 0,-1 0 0,1 0-1,-3 3 1,-3 2 103,-1 0-1,1-1 1,-1 0 0,0 0-1,-1-1 1,1 0-1,-13 5 1,-6 1-4,-35 9-1,47-17-145,-1 0-1,1 0 1,0-2 0,-1 0-1,1-1 1,-22-2-1,31 1 15,-8-2-4265,26-8-3594,4 3 4808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48:40.2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126 53 5152,'-11'-10'1648,"11"10"-1580,0 0 0,0 0 0,0 0 0,-1 0 0,1-1 0,0 1 0,0 0 0,0 0 0,0 0 0,0-1 0,-1 1 0,1 0 0,0 0 0,0 0 0,0-1 0,0 1 0,0 0 0,0 0 0,0-1 0,0 1 0,0 0 0,0 0 0,0-1 0,0 1 0,0 0 0,0 0 0,0-1-1,0 1 1,0 0 0,0 0 0,0-1 0,0 1 0,0 0 0,0 0 0,1 0 0,-1-1 0,8-6 1969,-4 3-1475,-1 2-459,-1 0 0,0 0 0,0 0-1,1 0 1,-1 0 0,1 1-1,0-1 1,0 1 0,-1 0 0,1 0-1,0 0 1,0 0 0,0 0 0,0 1-1,3-1 1,-2 0-58,-1 1 1,1 0-1,-1 0 0,1 0 0,-1 0 1,1 0-1,-1 1 0,1-1 0,-1 1 1,1 0-1,-1 0 0,0 1 0,5 1 1,-7-2-26,0 0 0,0 0 1,0 0-1,0 1 0,0-1 1,0 0-1,0 0 0,-1 1 1,1-1-1,0 0 0,-1 1 1,1-1-1,-1 1 0,1-1 1,-1 1-1,0-1 0,0 1 1,1-1-1,-1 1 0,0-1 1,-1 1-1,1-1 0,0 1 1,0-1-1,-1 1 0,1-1 1,0 1-1,-2 1 0,-1 8 116,-1-1 0,-10 18 0,9-19-61,-11 24 53,1 0 1,-17 54-1,29-76-51,0 1 0,1 0-1,0 0 1,1 0 0,0 1 0,1-1-1,1 0 1,0 0 0,0 0 0,1 0-1,5 18 1,1-8 123,0 0 1,1 0-1,1 0 0,2-2 1,0 1-1,1-2 0,0 1 0,24 23 1,-28-33 37,-3-6-17,-1 1 0,0 0 1,-1 0-1,1 1 0,-1-1 0,0 1 1,0 0-1,2 7 0,-5-11-159,-1-1 0,1 1 0,-1 0 0,0 0 1,0-1-1,0 1 0,0 0 0,0 0 0,-1-1 0,1 1 0,0 0 0,-1 0 0,0-1 0,1 1 1,-1 0-1,0-1 0,1 1 0,-1-1 0,0 1 0,0-1 0,-1 1 0,1-1 0,0 0 1,0 0-1,-1 1 0,1-1 0,0 0 0,-4 1 0,-2 3-6,0-1 0,0 0-1,0 0 1,-16 4 0,-6 0-629,0-1 1,-44 3-1,-6 2-5831,41-4 3460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48:41.4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127 17 3552,'-11'4'5502,"-26"10"-5608,19-8 603,9-2-382,-2 0 105,0 0-1,-13 8 0,18-11 954,13-6-426,16-3-275,29-17 0,-42 21-445,0-1 0,16-4-1,-14 5-308,6-1 10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48:42.0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165 23 4480,'0'-1'144,"-1"0"0,1 0 0,-1 0 0,1-1 0,0 1 0,0 0 0,-1 0 0,1 0 0,0 0 0,0 0 0,0 0 0,0-1 0,0 1 0,1 0 0,-1 0 0,0 0 0,1-2 0,-4 8 608,0 1 0,0-1 0,0 0 1,-1 0-1,0-1 0,-8 9 0,-38 33-1313,39-36 971,-6 4-351,10-8 95,-1 0 0,1 1 0,0 0-1,1 0 1,-10 13 0,16-19-238,0-1 1,0 0 0,-1 1 0,1-1 0,0 0 0,0 1 0,-1-1 0,1 1-1,0-1 1,0 0 0,0 1 0,0-1 0,0 1 0,0-1 0,0 1 0,0-1-1,0 0 1,0 1 0,0-1 0,0 1 0,0-1 0,0 1 0,0-1 0,0 0-1,0 1 1,0-1 0,1 1 0,-1-1 0,0 0 0,0 1 0,0-1-1,1 1 1,-1-1 0,0 0 0,1 1 0,-1-1 0,0 0 0,1 0 0,-1 1-1,0-1 1,1 0 0,-1 0 0,0 1 0,1-1 0,0 0 0,12 6-2221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3:04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32 149 2656,'0'0'837,"0"-7"1350,-12 10 2463,-7-3 6326,19 0-10930,0-1 0,0 0 0,0 1 0,0-1 0,1 1 0,-1-1 0,0 0-1,1 1 1,-1-1 0,0 1 0,1-1 0,-1 1 0,1-1 0,-1 1 0,1-1 0,-1 1 0,1 0 0,-1-1 0,1 1 0,0-1-1,16-7 123,-5 2-57,11-6 70,1 1 1,1 1-1,37-10 1,81-10 164,121-4 123,-210 31-496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48:42.3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199 8 5632,'-15'-7'1834,"14"7"-1814,1 0 0,0 0 0,0 0-1,0 0 1,-1 0 0,1 0-1,0-1 1,0 1 0,-1 0-1,1 0 1,0 0 0,0 0 0,-1 0-1,1 0 1,0 0 0,0 0-1,0 0 1,-1 1 0,1-1 0,0 0-1,0 0 1,-1 0 0,1 0-1,0 0 1,0 0 0,0 0-1,-1 0 1,1 1 0,0-1 0,0 0-1,0 0 1,0 0 0,0 0-1,-1 1 1,1-1 0,-11 9 538,0 1 1,1 1-1,1-1 1,-1 1-1,2 1 0,-14 22 1,-36 85 700,48-95-497,-6 25 0,7-18-2692,9-28 1219,-1 0-1,1 0 0,0 0 1,0 1-1,0-1 0,0 0 0,0 0 1,1 5-1,6 11-2205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48:51.6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1202 4480,'-9'-5'4004,"23"2"-425,-10 2-4016,13-3 989,0-1 0,-1 0 0,0-2-1,0 1 1,0-2 0,22-14 0,-23 11-383,1 0 0,-2-1 0,1-1-1,-2-1 1,0 0 0,0 0 0,-2-1 0,0-1 0,15-27 0,-6 5 40,2-2 156,30-77 0,12-49 387,-64 163-762,1 1-1,0-1 1,0 0 0,0 0-1,1 1 1,-1-1 0,0 1 0,1-1-1,0 1 1,0-1 0,0 1 0,2-3-1,-3 5-5,-1 0-1,0 0 0,0 0 1,0 0-1,0 0 0,1 0 0,-1 0 1,0 0-1,0 0 0,0 0 0,1 0 1,-1 0-1,0 0 0,0 0 1,0 0-1,0 0 0,1 1 0,-1-1 1,0 0-1,0 0 0,0 0 0,0 0 1,1 0-1,-1 0 0,0 0 1,0 1-1,0-1 0,0 0 0,0 0 1,0 0-1,0 0 0,1 1 0,-1-1 1,0 0-1,0 0 0,0 0 1,0 0-1,0 1 0,0-1 0,0 0 1,0 0-1,1 10 10,-1-8-52,7 95 177,-10 157-1,2-206-53,-6 22-15,6-61 60,-1 0 1,0 0-1,0 0 0,-1 0 0,-6 12 0,9-21-76,0 1 1,-1 0-1,1 0 0,0 0 0,-1-1 1,1 1-1,-1 0 0,0-1 1,1 1-1,-1 0 0,1-1 0,-1 1 1,0 0-1,0-1 0,1 1 1,-1-1-1,0 0 0,0 1 0,1-1 1,-1 0-1,0 1 0,0-1 1,0 0-1,0 0 0,0 0 0,1 1 1,-1-1-1,0 0 0,0 0 0,0 0 1,0-1-1,0 1 0,0 0 1,1 0-1,-1 0 0,0-1 0,0 1 1,0 0-1,0-1 0,-1 0 1,-1-1 23,-1-1 0,1 0 0,0 1-1,0-1 1,0 0 0,1-1 0,-1 1 0,-2-4 0,-2-5 65,-3-2-340,-12-25 0,21 38 172,1 0 24,0 1 1,0 0-1,-1-1 1,1 1 0,0 0-1,0-1 1,0 1-1,0 0 1,0-1 0,0 1-1,0 0 1,0-1-1,0 1 1,0 0 0,0-1-1,0 1 1,0-1-1,0 1 1,0 0 0,0-1-1,0 1 1,0 0-1,0-1 1,1 1 0,-1 0-1,0 0 1,0-1-1,1 1 1,17 14-323,23 14 0,-38-26 374,0-1 0,1 1 0,-1-1 1,1 0-1,-1 0 0,1 0 0,0 0 0,-1-1 0,1 1 0,0-1 1,0 0-1,-1 0 0,1-1 0,0 1 0,-1-1 0,8-1 0,-2-1 67,1 0 0,-1-1 0,0 0 0,16-11 0,0-2 17,-1-2 0,37-36 0,-36 31-178,0 0 65,-1 0 0,0-2 0,-2-1 0,20-32 0,-40 55-10,16-21-114,-18 24 104,1 0 0,0 0 0,-1 1 0,1-1 0,-1 0 0,1 0 0,0 1 0,0-1 0,-1 1 0,1-1 0,0 1 0,0-1 0,0 1 0,0-1 0,0 1 0,0 0 0,-1-1-1,1 1 1,0 0 0,0 0 0,0 0 0,0 0 0,0 0 0,1 0 0,-1 1 11,-1 1 0,0-1-1,0 0 1,1 1 0,-1-1 0,0 1-1,0-1 1,0 1 0,0-1 0,-1 1-1,1-1 1,0 0 0,-1 1 0,1-1-1,-1 2 1,0 1 1,-6 54-13,5-27-55,-3-1 0,-10 42 0,-20 41 80,-30 113-143,48-164 230,10-38 62,-6 34 0,7-29-67,4-20-7,0 0-1,0 0 1,1 11-1,1-15 127,0-6 137,2-11 378,-1 1-594,41-111 499,-30 92-622,8-15 42,2 0 0,29-44 0,21-40-142,-26 26-84,49-96 190,-93 195-63,1 1 0,-1-1 0,1 1 0,-1-1 1,1 1-1,6-5 0,-9 8 36,1-1 1,-1 1-1,1-1 0,0 1 1,-1-1-1,1 1 0,0-1 1,0 1-1,0-1 1,-1 1-1,1 0 0,0 0 1,0-1-1,0 1 0,-1 0 1,1 0-1,0 0 0,0 0 1,0 0-1,0 0 1,0 0-1,-1 0 0,1 0 1,0 1-1,0-1 0,0 0 1,-1 0-1,1 1 0,0-1 1,0 1-1,0-1 0,-1 0 1,1 1-1,0 0 1,-1-1-1,1 1 0,-1-1 1,2 2-1,1 2 1,0 1 1,-1 0-1,1 0 1,-1 1-1,0-1 0,0 0 1,0 1-1,-1-1 0,1 10 1,1 4 45,-1 30 0,-3-15 31,-1 0 0,-2 0-1,-2-1 1,-12 47 0,16-75 3,1-1 1,-1 1-1,1-1 0,-1 1 0,-5 7 1,6-11-52,1-1 0,-1 1 0,1 0 0,-1-1 1,1 1-1,-1-1 0,0 1 0,1-1 0,-1 1 0,0-1 1,1 0-1,-1 1 0,0-1 0,0 0 0,1 0 0,-1 1 1,0-1-1,0 0 0,1 0 0,-1 0 0,0 0 0,0 0 1,1 0-1,-1 0 0,0 0 0,0 0 0,0-1 0,1 1 1,-1 0-1,0 0 0,0-1 0,1 1 0,-1 0 0,0-1 1,1 1-1,-1-1 0,0 1 0,1-1 0,-1 1 0,1-1 1,-1 0-1,-2-1 3,1-1 1,0 0-1,0 0 1,1 1-1,-1-1 0,1 0 1,-1 0-1,1-1 1,0 1-1,-2-7 1,0-1-54,-4-11-79,0 0-264,19 29 182,1 1 124,-7-4 70,0 0 0,0 0 0,0 0-1,1-1 1,-1 0 0,1 0 0,0-1 0,10 2-1,-11-3 17,-1-1 0,0 1 0,0-1 0,0-1-1,0 1 1,1-1 0,-1 0 0,0 0-1,0-1 1,0 1 0,-1-1 0,1 0 0,0 0-1,-1-1 1,1 0 0,-1 1 0,0-1 0,8-7-1,18-17 94,0-2 0,40-48 0,21-31-75,65-80 41,-128 147-84,-1-1 0,-2-2-1,20-50 1,-14 20 18,23-92 1,-36 115-180,2-13-90,-22 114-552,-55 209 635,22-156 291,9-30-60,-152 423-13,157-450 272,12-28 172,7-14-98,3-7 119,14-25-322,26-35-1,2-5-250,-31 48 37,23-40 24,-30 53-32,0 0-1,1 0 1,0 0-1,1 1 1,9-9-1,-15 15 32,0-1-1,-1 1 0,1-1 1,0 1-1,-1 0 0,1-1 1,0 1-1,-1 0 0,1-1 1,0 1-1,-1 0 0,1 0 1,0 0-1,0 0 0,-1 0 1,1 0-1,0 0 0,0 0 1,0 0-1,-1 0 0,1 0 1,0 0-1,-1 1 1,1-1-1,0 0 0,0 0 1,-1 1-1,1-1 0,0 1 1,-1-1-1,1 0 0,-1 1 1,1-1-1,-1 1 0,1 0 1,-1-1-1,1 1 0,-1-1 1,1 1-1,-1 0 0,1-1 1,-1 1-1,0 0 0,0-1 1,1 2-1,2 5-32,0 0 0,-1 0 0,3 13 0,-3-13 58,3 15-61,0 1 0,-2 0 1,1 39-1,-3-55 52,-1 0-1,1 0 1,1 1 0,-1-1-1,1 0 1,4 10-1,-4-13 40,0 0-1,-1 0 0,1 0 0,1-1 0,-1 1 0,1 0 0,-1-1 0,1 0 0,0 1 0,0-1 0,6 4 0,-8-7-29,0 1-1,1-1 0,-1 0 1,0 0-1,0 1 0,1-1 1,-1 0-1,0 0 0,0 0 1,1 0-1,-1 0 0,0-1 1,0 1-1,0 0 0,1-1 1,-1 1-1,0-1 0,0 1 1,0-1-1,0 1 0,0-1 1,0 0-1,0 1 0,2-3 1,9-3-12,-9 7 0,-3-1-3,0 0 1,1 0-1,-1 0 1,0 0-1,0 0 1,1-1-1,-1 1 1,0 0-1,0 0 1,0 0-1,1 0 1,-1 0-1,0 0 1,0-1-1,0 1 1,0 0-1,0 0 1,1 0-1,-1-1 1,0 1-1,0 0 1,0 0-1,0 0 1,0-1-1,0 1 1,0 0-1,0 0 1,0-1-1,0 1 1,0 0-1,0 0 1,0-1-1,0 1 1,0 0-1,1-1 5,0 1 0,0 0 0,0 0 0,0-1 0,0 1 0,0 0 0,0-1 0,0 1 0,0-1 0,0 1 0,0-1 0,0 1 0,-1-1 0,1 0 0,1 0-1,2-2 68,9-6-48,-1 0 0,20-20 0,-4 0 59,19-16 26,43-57 1,-65 70-79,-2-1 1,-2-1 0,24-48-1,-44 80-26,0 0 0,0 0-1,-1-1 1,1 1 0,0 0-1,-1 0 1,0-1 0,1 1-1,-1 0 1,0-1 0,0 1-1,0 0 1,-1-1-1,1 1 1,-1-3 0,0 4-21,1-1 1,-1 1 0,0 0-1,0-1 1,0 1-1,1 0 1,-1 0 0,0 0-1,-1 0 1,1 0 0,0 0-1,0 0 1,0 0-1,-1 0 1,1 1 0,0-1-1,-1 0 1,1 1-1,-1-1 1,1 1 0,0-1-1,-1 1 1,1 0-1,-1 0 1,1 0 0,-3 0-1,-7-1-27,0 1-1,0 1 0,0 0 1,0 1-1,0 0 0,1 0 1,-1 1-1,0 1 0,1 0 1,0 0-1,0 1 1,-13 8-1,11-5 43,0 1-1,0 0 1,1 0 0,0 2 0,1-1 0,0 1-1,1 0 1,0 1 0,-7 14 0,4-5-28,0 0 0,2 1 1,1 1-1,0 0 0,2 0 0,-9 46 1,16-63 33,-1 0 1,1-1-1,0 1 1,0-1-1,1 1 1,-1 0-1,1-1 1,1 1-1,2 9 0,-3-13 7,0 1 0,1-1 0,-1 0 0,0 0-1,1 0 1,-1 0 0,1 0 0,0 0 0,-1 0-1,1 0 1,0-1 0,0 1 0,0-1 0,0 1-1,1-1 1,-1 0 0,0 0 0,1 0 0,-1 0-1,0 0 1,1-1 0,-1 1 0,1-1 0,3 1-1,7-1 35,0 0 1,0-1-1,-1 0 0,1-1 0,0 0 0,-1-1 1,17-6-1,6-4 22,39-22 0,-51 24-10,-1-2 0,0 0 0,-1-2 0,0 0 0,-1-1 0,-1-2 0,-1 0-1,24-29 1,10-11-361,-47 50 254,-4 6-68,-1 4 41,0-1 173,1-1-113,0 0 1,0 1-1,0-1 1,0 1-1,-1-1 1,1 1-1,0 0 1,0-1-1,-1 1 1,1 0-1,0 0 1,-1-1-1,1 1 0,-1 0 1,1 1-1,8 13-17,-4-5-5,-1-1 0,0 1 0,-1-1 0,0 1-1,0 0 1,1 15 0,-1 62-10,-3-73 4,0 117 77,0-130-16,0 0 0,0 0 0,0 0 0,0 0 0,0 0 0,0 0 0,0 0-1,0 0 1,1 0 0,-1 0 0,0 0 0,1-1 0,-1 1 0,0 0 0,1 0 0,-1 0 0,1 0-1,-1-1 1,1 1 0,0 0 0,-1-1 0,1 1 0,1 1 0,-1-2 3,0 0 0,0 1 0,0-1 0,0 0 0,0 0 0,0 0 0,1 0 0,-1 0 1,0 0-1,0 0 0,0 0 0,0 0 0,0-1 0,0 1 0,0 0 0,2-1 0,4-3 44,0 1-1,0-1 1,-1 0-1,10-8 1,92-83 220,39-51-150,-57 51-229,-81 87-94,-13 19-117,-1 2 425,-43 154-411,46-154 313,0-1-1,0 1 1,1 0-1,1 0 1,3 23-1,-3-34-8,1 0-1,-1 1 1,1-1-1,0 0 1,0 0-1,0 1 0,0-1 1,0 0-1,1 0 1,-1 0-1,0 0 1,1-1-1,0 1 1,-1 0-1,1-1 1,0 1-1,0-1 0,0 1 1,0-1-1,0 0 1,0 0-1,0 0 1,1 0-1,-1 0 1,0 0-1,1-1 1,-1 1-1,5-1 0,-1 1 25,1 0-1,0-1 0,-1 1 0,1-2 1,0 1-1,-1-1 0,1 0 0,-1 0 0,8-3 1,-2 0 17,-1-1 1,1 0-1,-1 0 1,-1-1-1,1 0 1,-1-1 0,0 0-1,0-1 1,-1 0-1,0 0 1,-1-1-1,0 0 1,10-15 0,-13 16-128,35-50-236,-34 51 307,0 0 1,0 1 0,0 0 0,1 0-1,12-9 1,-17 14-7,0 0 1,0 0-1,0 0 0,0 0 0,0 0 0,1 0 1,-1 1-1,0-1 0,1 1 0,-1 0 0,1-1 0,-1 1 1,0 0-1,1 1 0,-1-1 0,1 0 0,2 1 1,2 1-34,0 1 1,0 0 0,-1 0 0,8 5 0,2 0 56,-14-7 157,-9-1-145,0 0 1,1 1 0,-1-1 0,0 1-1,-7 2 1,10-1-50,1-1 0,-1 1 0,1 0 0,-1 0 0,1 0 0,0 1 0,-1-1 0,1 1 0,-5 5 0,-7 8-27,0 1-1,2 1 0,-15 22 1,21-27 60,0-1 0,1 1-1,1 1 1,0-1 0,1 1 0,-3 15 0,7-27-4,-1 1 0,1-1 0,0 1 0,0 0 0,0-1 0,0 1 0,0 0 0,1-1 0,-1 1 0,1-1 0,-1 1 0,3 4 0,-2-6-1,0 1 1,-1-1 0,1 0-1,0 0 1,0 0-1,0 0 1,0 0 0,0 0-1,1 0 1,-1 0 0,0 0-1,0-1 1,1 1 0,-1 0-1,0-1 1,1 1 0,-1-1-1,0 1 1,1-1-1,-1 0 1,1 0 0,-1 1-1,1-1 1,1 0 0,13-2 87,0 0 1,-1 0-1,1-1 0,-1-1 1,15-6-1,7-1-141,-24 7 53,134-41-35,-119 35 48,-1-1 0,0-1 1,27-18-1,-41 22 7,90-62 51,-89 59-330,-13 8 136,-9 7 58,-4 3 45,0 0 0,0 2-1,-10 9 1,-6 4-52,14-12 57,-47 37-143,54-41 150,2-1 1,-1 1 0,1 1 0,-1-1-1,2 1 1,-1 0 0,-3 8 0,7-14 6,1 0 1,-1 0 0,1-1 0,-1 1 0,1 0-1,0 0 1,-1 0 0,1 0 0,0 0 0,0 0 0,0 0-1,0 0 1,0 0 0,0 0 0,0 0 0,0 0-1,0 0 1,0 0 0,1 0 0,-1 0 0,0 0-1,1 0 1,-1 0 0,1 1 0,0-1 10,0 0-1,0-1 1,0 1 0,1 0-1,-1 0 1,0 0 0,0-1-1,1 1 1,-1-1 0,0 1-1,1-1 1,-1 1 0,0-1 0,3 1-1,3-1 41,0 1-1,0-1 0,-1 0 1,1-1-1,10-1 0,-8-1-21,0 1-1,0-1 0,-1 0 1,1-1-1,-1 0 0,0-1 1,0 1-1,-1-1 1,0-1-1,1 0 0,5-6 1,6-9-28,-1 0 0,19-29 0,-21 28-3,-13 18-50,0 1 0,-1-1 0,1 1 0,0 0 0,1 0 0,-1 0 0,6-4 0,-8 7 35,-1 0 1,0 0 0,0 0-1,0 0 1,1 0 0,-1 0-1,0 0 1,0 0 0,1 0 0,-1 0-1,0 0 1,0 1 0,0-1-1,1 0 1,-1 0 0,0 0-1,0 0 1,1 0 0,-1 0-1,0 1 1,0-1 0,0 0 0,0 0-1,0 0 1,1 0 0,-1 1-1,0-1 1,0 0 0,0 0-1,0 0 1,0 1 0,0-1-1,0 0 1,0 0 0,1 1-1,-1-1 1,0 0 0,0 0 0,0 0-1,0 1 1,0-1 0,0 0-1,0 0 1,-1 1 0,2 12-161,-1-13 169,-1 27-37,0-11 13,1 0-1,0 0 1,3 16-1,-2-28 39,-1-1 0,1 0 0,-1 0 0,1 0 0,0 0 0,0 0 0,1-1 0,-1 1 0,0 0 0,1 0 0,0-1-1,0 1 1,-1-1 0,2 1 0,-1-1 0,0 0 0,0 0 0,1 0 0,-1 0 0,1 0 0,3 1 0,-4-2 17,0-1 0,0 1 0,0-1 0,1 1-1,-1-1 1,0 0 0,0 0 0,1 0 0,-1 0 0,0-1 0,0 1 0,0-1 0,1 1-1,-1-1 1,0 0 0,0 1 0,2-3 0,6-2 45,-1 0 0,12-9 0,-20 13-63,16-11 69,-1-1 1,24-25-1,177-208-100,-154 173 161,58-86 16,-100 127-204,-1-1-1,-3-2 1,16-38 0,-29 63 19,-1 0 0,0 0 0,0 0 0,1-13 0,-5 11-75,1 12 99,-1 0 0,1 0 0,0 0 0,0 0 0,0 0-1,0-1 1,0 1 0,0 0 0,-1 0 0,1 0 0,0 0 0,0 0 0,0 0 0,0-1-1,0 1 1,-1 0 0,1 0 0,0 0 0,0 0 0,0 0 0,-1 0 0,1 0-1,0 0 1,0 0 0,0 0 0,-1 0 0,1 0 0,0 0 0,0 0 0,0 0 0,-1 0-1,-1 1-30,0 0-1,0 1 0,0-1 1,0 0-1,1 1 0,-1-1 1,0 1-1,-1 1 0,-68 63-337,-22 24 186,77-72 197,1 1-1,1 0 1,-21 37 0,23-32 3,0 1 0,2 1 0,1-1 0,1 2 0,1-1 0,-6 53 1,12-61 15,0 1 1,1-1 0,1 1 0,6 30 0,-4-36-8,0-1 0,0 0 0,2 0 1,0 0-1,0-1 0,1 1 0,10 15 1,-13-23-240,0 0 1,0 0-1,1 0 1,-1 0-1,1-1 1,-1 1-1,1-1 1,0 0-1,1 0 1,-1-1-1,0 1 1,8 2-1,-7-3-814,0-1 0,0 0 0,0 0 1,0 0-1,0-1 0,0 0 0,9-1 0,8 1-1964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48:52.0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118 29 8384,'-86'-28'3808,"67"28"-3328,11 0-224,3 0-896,10 3-1312,8 9 1216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48:54.7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197 31 4800,'-11'-15'4197,"11"16"-4193,-1 1 2027,-8 0-29,6 0-1870,0 0-1,0 1 1,0-1-1,0 1 0,0 0 1,0 0-1,1 0 1,0 0-1,-5 7 1,0 1 41,-21 33 542,-36 80 0,55-104-546,1 0 1,1 0 0,1 1 0,1-1-1,-4 35 1,8-51-60,1 1 0,1 0-1,-1-1 1,0 1 0,1-1 0,3 9-1,-4-12-50,0 1-1,1-1 0,-1 0 0,1 1 0,-1-1 0,1 0 0,-1 0 0,1 0 0,0 0 0,0 1 0,0-1 0,-1 0 1,1 0-1,0 0 0,0-1 0,0 1 0,1 0 0,-1 0 0,0 0 0,0-1 0,0 1 0,1-1 0,-1 1 0,0-1 0,0 1 1,1-1-1,1 1 0,3-2 50,0 0 1,0 0-1,0 0 1,-1-1-1,1 0 1,0 0-1,-1 0 1,1-1 0,6-4-1,50-35 113,-35 20-143,-2-1 0,29-33 0,41-59-18,-50 55-839,-56 80 615,0 0-1,-12 37 1,19-46 140,0 1-1,1-1 1,1 0-1,0 1 1,1 0 0,0-1-1,1 13 1,1-17 51,0 0-1,1-1 1,-1 1 0,1 0-1,1-1 1,0 0 0,-1 0-1,2 0 1,-1 0 0,1 0-1,0 0 1,0-1-1,1 0 1,-1 0 0,9 7-1,-8-8 61,-1 0-1,1-1 0,0 0 0,0 0 0,0 0 1,0 0-1,0-1 0,1 0 0,-1 0 0,1 0 0,0 0 1,-1-1-1,1 0 0,0-1 0,0 1 0,0-1 1,0 0-1,6-1 0,-6-1-26,-1 1-1,0-1 1,0 0-1,-1-1 1,1 1 0,0-1-1,-1 0 1,1 0-1,-1 0 1,0-1-1,0 1 1,0-1 0,-1 0-1,1 0 1,3-7-1,1-1-57,-1 1 0,-1-1 0,0-1 0,-1 1 0,5-16 0,-7 17 14,-1-1-1,0 1 1,0-1-1,-2 1 1,1-13-1,-8-60-63,7 77 9,-4-11 36,4 16-16,-1 1 1,1-1-1,-1 0 1,1 1 0,0-1-1,-1 0 1,1 0-1,0 0 1,0 1 0,0-1-1,1-3 1,2 4 6,-1 0 0,1 1 0,0 0 0,-1 0 0,1 0 0,-1 0 0,1 0 0,0 0 0,-1 1 1,1-1-1,0 1 0,-1 0 0,4 1 0,14 2 24,37 4-14,1-4 0,91-3 1,-105-3-14,-3 1 102,57-9 1,-66 5-160,21-6 0,-52 12 185,-3 1-53,-7 7-60,-23 16-209,13-9 165,16-14 56,-94 84-80,86-74 81,0 0 0,1 1-1,0 0 1,1 1 0,-14 26 0,22-38-3,0 1 1,1-1-1,-1 0 0,0 0 0,1 0 1,0 1-1,-1-1 0,1 0 1,0 0-1,0 1 0,0-1 1,1 0-1,-1 3 0,1-4 8,-1 0 0,0 0-1,1 0 1,-1 0 0,1 0-1,-1 0 1,1 0 0,-1-1 0,1 1-1,-1 0 1,1 0 0,0 0-1,-1-1 1,1 1 0,0 0 0,0-1-1,0 1 1,0-1 0,0 1-1,-1-1 1,1 1 0,0-1 0,0 0-1,0 1 1,0-1 0,0 0-1,0 0 1,0 0 0,0 0 0,2 0-1,0 0 31,1-1 0,-1 1-1,1-1 1,-1 0-1,0 0 1,0-1 0,0 1-1,0-1 1,0 1 0,0-1-1,5-4 1,-1 1 36,-1-1 0,0 0 0,0 0 0,6-8 0,13-21-73,39-71 0,-55 87-11,-5 9-54,0 1 0,1 0 0,0 1 0,0-1-1,1 1 1,9-10 0,-15 17 44,0 1 1,1 0-1,-1-1 1,0 1-1,0 0 1,1 0-1,-1 0 1,0-1-1,0 1 1,1 0-1,-1 0 1,0 0-1,0 0 0,1-1 1,-1 1-1,0 0 1,1 0-1,-1 0 1,0 0-1,1 0 1,-1 0-1,0 0 1,1 0-1,-1 0 1,0 0-1,0 0 1,1 0-1,-1 0 1,0 0-1,1 0 0,-1 0 1,0 0-1,1 1 1,-1-1-1,0 0 1,0 0-1,1 0 1,-1 0-1,0 1 1,0-1-1,1 0 1,-1 0-1,0 0 1,0 1-1,1-1 0,-1 0 1,0 1-1,0-1 1,0 0-1,0 0 1,0 1-1,1-1 1,-1 0-1,0 1 1,0-1-1,0 0 1,0 1-1,3 21-148,-3-20 117,15 126-244,-9-89 298,-5-27 47,1 0 0,0-1 0,1 1-1,1-1 1,-1 0 0,2 0 0,-1 0 0,12 18 0,-15-28-37,0 0 0,0 0 1,0 0-1,0 0 0,0 0 1,0 0-1,1 0 0,-1 0 1,0 0-1,0-1 0,1 1 1,-1 0-1,0-1 0,1 1 1,-1-1-1,1 1 0,-1-1 1,1 0-1,-1 0 0,0 0 1,1 0-1,-1 0 0,1 0 0,-1 0 1,1 0-1,-1 0 0,1-1 1,-1 1-1,1-1 0,-1 1 1,0-1-1,1 1 0,0-2 1,3-1 11,0 0 1,0 0-1,-1 0 1,0-1-1,1 1 1,-1-1-1,4-6 1,11-16 7,-1-1 0,16-31 0,7-12-1,-32 57-23,4-6-33,-1 0 0,-1-2-1,11-25 1,-17 36-94,-4 8 62,0 1 0,-1-1 0,1 0 0,0 1 0,-1-1 0,1 0 0,-1 0 0,1-3 0,-6 14-221,-14 30 262,3 0-1,1 2 1,-16 68 0,27-88 49,0 1 1,0 33-1,4-53-18,0 0 0,0 0 0,0 0 0,0-1 0,1 1 0,-1 0 0,0-1-1,1 1 1,0 0 0,-1-1 0,2 3 0,-1-3-7,-1-1 0,0 1 0,1-1 0,-1 1 0,1-1 0,-1 0 0,1 1 0,0-1 0,-1 0 0,1 1 0,-1-1 0,1 0-1,0 1 1,-1-1 0,1 0 0,0 0 0,-1 0 0,1 0 0,0 0 0,-1 0 0,1 0 0,0 0 0,-1 0 0,1 0 0,0 0 0,-1 0 0,1 0 0,0 0-1,-1-1 1,1 1 0,0-1 0,14-5 63,-1-1 0,0 0 0,0-2 0,-1 1 0,0-2 0,0 0 0,10-11 0,75-88-30,-70 75-128,58-55-1,-83 86 53,0 0 1,0 1 0,0 0-1,1 0 1,-1 0-1,5-2 1,-7 3 6,0 1 1,0 0 0,0 0-1,0-1 1,0 1-1,0 0 1,0 0 0,0 0-1,0 0 1,0 0-1,0 0 1,0 0-1,0 1 1,0-1 0,0 0-1,0 0 1,0 1-1,0-1 1,0 1 0,0-1-1,0 1 1,0-1-1,-1 1 1,1-1 0,0 1-1,0 0 1,0 0-1,0 0 1,3 5-41,0 1 0,0 0 0,-1-1-1,1 1 1,-2 0 0,1 1 0,2 11 0,4 9-25,-3-10 127,1 0 0,1-1-1,0 0 1,1-1 0,1 0-1,1 0 1,18 21 0,-27-35-18,0 0 1,0 0 0,0 0 0,0-1-1,1 1 1,-1-1 0,0 1-1,1-1 1,-1 0 0,1 0 0,0 0-1,-1 0 1,1 0 0,0 0 0,0-1-1,-1 0 1,1 1 0,0-1 0,0 0-1,-1 0 1,1 0 0,0-1-1,0 1 1,3-2 0,3-2-14,0 0 1,-1-1-1,0 1 0,0-2 1,0 1-1,0-1 0,-1-1 1,0 1-1,11-15 0,-6 6 27,-1 0 0,-1-1-1,0 0 1,8-20 0,-15 27-64,0 1 0,0 0 0,-1-1 0,-1 1 0,1-1 0,0-10 1,-2 18 16,0 0 0,0 0 0,0 0 0,0 0 0,0 0 1,0 0-1,0 0 0,-1 1 0,1-1 0,0 0 0,0 0 1,-1 0-1,1 0 0,0 0 0,-1 1 0,1-1 0,-1 0 1,1 0-1,-1 1 0,1-1 0,-1 0 0,0 1 0,1-1 1,-1 1-1,0-1 0,0 1 0,1-1 0,-1 1 0,0-1 1,-1 1-1,1-1-6,-1 1 1,1 0 0,0 0 0,-1 0-1,1 0 1,-1 0 0,1 1-1,0-1 1,-1 0 0,1 1 0,0-1-1,-1 1 1,1-1 0,0 1-1,0 0 1,-1-1 0,0 2 0,-5 4-18,0 1 0,1-1 0,0 1 0,0 0 0,0 0 0,1 0 0,-7 15 0,1-1-82,-13 40 0,18-43 102,0 1-1,-3 27 1,8-37 37,0 0 0,0 0 0,1 0 1,1 1-1,-1-1 0,1 0 0,3 11 1,-3-18-13,-1 0 0,1-1 1,0 1-1,-1 0 0,1 0 1,0-1-1,0 1 0,0 0 1,0-1-1,0 1 0,1-1 1,-1 0-1,0 1 1,1-1-1,-1 0 0,1 0 1,-1 1-1,1-1 0,0-1 1,-1 1-1,1 0 0,0 0 1,0-1-1,0 1 0,0-1 1,-1 1-1,1-1 0,0 0 1,0 1-1,3-2 1,4 1 42,0-1 0,0-1 0,0 1 0,0-2 0,9-2 0,-15 4-56,20-7 43,-1-1 1,0-2-1,0 0 1,-1-1-1,-1-1 1,0 0-1,-1-2 1,0-1-1,30-31 1,0-11-108,75-113 1,-122 168 52,11-18-72,-9 14 22,0 0 1,0 0-1,1 1 0,0 0 0,7-7 0,-12 13 53,0-1 0,1 1 0,-1 0 0,1-1 0,-1 1 0,0 0-1,1-1 1,-1 1 0,1 0 0,-1 0 0,1-1 0,-1 1 0,1 0 0,-1 0 0,1 0 0,-1 0 0,1-1 0,-1 1 0,1 0 0,-1 0 0,1 0-1,-1 0 1,1 0 0,-1 0 0,1 0 0,-1 1 0,1-1 0,-1 0 0,1 0 0,-1 0 0,1 0 0,-1 1 0,1-1 0,-1 0 0,1 0 0,-1 1 0,0-1-1,1 0 1,-1 1 0,0-1 0,1 1 0,-1-1 0,0 0 0,1 1 0,-1-1 0,0 1 0,0-1 0,1 1 0,-1-1 0,0 1 0,0-1 0,0 1 0,0-1-1,0 1 1,1-1 0,-1 1 0,1 6-14,0-1 0,0 1 0,0 9 0,0-11 5,2 49-19,-3 1 0,-1-1-1,-10 55 1,8-92 93,0 0 0,-1 0 0,-1 0 1,0 0-1,-2-1 0,-9 20 0,15-35-36,0 1 0,0-1 0,0 1 0,0-1 0,0 1 0,0-1 0,-1 0 0,1 0 0,0 1 0,-1-1 0,1 0 0,-1 0 0,1 0 0,-1-1 0,1 1 0,-1 0 0,1-1 0,-1 1 0,-2 0 0,2-1 13,-1 0 0,1 0 1,0 0-1,-1 0 1,1-1-1,-1 1 0,1-1 1,0 1-1,-1-1 1,1 0-1,0 0 0,-3-1 1,-3-3 7,0 0 1,0-1 0,1 0-1,0 0 1,0-1 0,-5-7 0,-1 1-79,10 10 18,0-1 1,0 1-1,0 0 1,0-1-1,1 1 0,0-1 1,-3-5-1,5 8 5,0 1-1,-1 0 0,1 0 1,0 0-1,0-1 0,0 1 1,0 0-1,0 0 0,0-1 1,-1 1-1,1 0 1,0 0-1,0-1 0,0 1 1,0 0-1,0-1 0,0 1 1,0 0-1,0 0 0,0-1 1,0 1-1,0 0 1,0 0-1,0-1 0,1 1 1,-1 0-1,0 0 0,0-1 1,0 1-1,0 0 0,0 0 1,0-1-1,1 1 0,-1 0 1,0 0-1,0 0 1,0-1-1,1 1 0,-1 0 1,0 0-1,0 0 0,1 0 1,-1 0-1,0 0 0,0-1 1,1 1-1,17 3-144,21 13 266,-13-4 11,0-1-1,1-2 0,50 12 1,-66-19-33,-1-1 1,1 0 0,-1-1 0,1 0 0,0 0 0,-1-1 0,1-1 0,-1 0 0,0 0 0,1-1 0,-1 0 0,13-7 0,-9 4-832,-1-2 0,26-16 1,-25 13-2491,0-1 0,14-15 0,-22 21 1378,-1-1 0,1 0-1,-1 0 1,4-10 0,-9 17 1797,18-25-3724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48:55.0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46 5824,'-9'-16'1866,"9"15"-1811,0 1 0,0-1 0,0 1 0,1-1 0,-1 1 0,0-1 0,0 0 0,0 1 0,0-1 0,0 1 0,1 0 0,-1-1 0,0 1 0,1-1 0,-1 1 0,0-1 0,1 1 0,-1 0 0,0-1 0,1 1 0,-1-1 0,1 1 0,-1 0 0,0 0 0,2-1 0,0-1 286,0 0 1,0 1-1,1-1 0,-1 0 1,1 1-1,0 0 1,-1 0-1,1 0 0,0 0 1,0 0-1,0 0 1,0 1-1,0-1 0,0 1 1,3 0-1,4-1 78,0 1-1,0 0 0,12 3 1,-13-2-204,-1 1 0,1 1 0,-1-1 0,0 1 1,0 1-1,0-1 0,0 1 0,-1 1 1,1 0-1,-1 0 0,0 0 0,0 1 0,6 7 1,-9-9-161,0 1 0,0 1 1,0-1-1,-1 1 1,1-1-1,-1 1 1,-1 0-1,1 0 0,-1 0 1,0 0-1,-1 1 1,1-1-1,-1 0 0,0 1 1,-1-1-1,0 1 1,-1 12-1,0-11 85,0 0 1,-1 0-1,-5 15 0,-4-3-1319,10-19 705,0 1-1,-1-1 1,1 0 0,0 1 0,-1-1 0,1 0 0,-1 0 0,0 0-1,-2 1 1,3 1-1632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48:55.4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1 7392,'2'19'1791,"0"0"1,1 0 0,10 32-1,3 14 498,-12-43-1612,0 1 0,-2 1-1,0-1 1,-2 0-1,-1 0 1,-6 42-1,-9 12-417,-30 81 0,37-130-601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48:55.8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147 129 3904,'6'1'9417,"-12"1"-4378,-1-2-6264,-1 1 1709,0 0-1,1 0 1,-14 5-1,2-1 149,-23 5 127,39-9-708,0 1 1,0-1 0,0 0 0,0 1-1,0-1 1,0 1 0,1 0 0,-1 0-1,1 0 1,-3 3 0,4-5-30,1 0 0,0 1-1,0-1 1,0 0 0,0 1 0,0-1 0,-1 0 0,1 1 0,0-1 0,0 0 0,0 1 0,0-1-1,0 1 1,0-1 0,0 0 0,0 1 0,0-1 0,1 0 0,-1 1 0,0-1 0,0 0 0,0 1 0,0-1-1,0 0 1,1 0 0,-1 1 0,0-1 0,0 0 0,0 1 0,1-1 0,-1 0 0,0 0 0,0 1-1,1-1 1,-1 0 0,0 0 0,1 0 0,-1 0 0,0 1 0,1-1 0,-1 0 0,17 6 647,-10-6-524,1-1-1,0 1 1,-1-1-1,1-1 1,10-2 0,6-2 112,-17 5-228,0-1-1,0 0 0,0 0 1,-1 0-1,1-1 0,-1 0 0,1 0 1,-1-1-1,0 1 0,0-2 1,-1 1-1,11-10 0,-14 12-122,-1 0 0,1 0-1,-1 0 1,1-1-1,-1 1 1,0 0 0,0-1-1,0 1 1,0-1 0,-1 1-1,1-1 1,-1 1-1,1-1 1,-1 1 0,0-1-1,0 1 1,0-1 0,-1-5-1,0 2-1198,-1-1 0,0 1 0,0-1 0,-1 1 0,-5-11 0,-10-15-3219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50:31.0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1407 7456,'0'2'243,"0"-1"0,0 0 0,0 0 0,0 0 0,0 0 0,0 0 0,0 0 0,0 0 0,1 0 0,-1 0 0,0 1 0,1-1-1,-1 0 1,1 0 0,-1 0 0,1-1 0,-1 1 0,1 0 0,0 0 0,-1 0 0,1 0 0,0 0 0,0-1 0,0 1 0,0 0 0,-1-1 0,1 1 0,0-1 0,0 1 0,0-1 0,0 1 0,0-1 0,1 0 0,-1 1 0,0-1 0,0 0 0,2 0 0,0 0 43,1 0 0,-1-1 1,0 1-1,1-1 0,-1 0 0,0 0 1,0 0-1,0 0 0,0-1 0,0 1 1,0-1-1,3-2 0,14-12 564,-1-1 0,29-33 1,-32 33-581,95-123 1122,-31 17-1026,29-37-209,-105 155-162,0 1 1,0-1-1,0 1 0,0 0 1,1 1-1,0-1 0,-1 1 1,7-3-1,-10 5-2,0 1 1,0-1-1,0 1 0,0 0 1,1-1-1,-1 1 0,0 0 1,0 0-1,0 0 1,1 0-1,-1 0 0,0 0 1,0 0-1,1 0 1,-1 0-1,0 0 0,2 1 1,-2 0 0,1 0 0,-1 0 0,0 0 0,0 0 0,0 0 1,0 0-1,0 1 0,0-1 0,0 0 0,0 0 0,0 1 0,0-1 1,-1 0-1,1 1 0,-1-1 0,1 1 0,0 2 0,3 14 30,-1 1 0,0 0 0,-1-1-1,-2 1 1,1 0 0,-2-1 0,-1 1 0,0 0-1,-1-1 1,-1 1 0,-1-1 0,-8 19 0,2-8 38,-1-2 0,-2 0 1,-1 0-1,0-1 1,-2-1-1,-38 42 1,49-59-88,-1-1 0,-1 0 1,1-1-1,-1 0 0,0 0 0,-1-1 1,-14 8-1,19-11-13,1-1 0,-1 1 1,0-1-1,0 0 0,0-1 0,1 1 1,-1-1-1,0 1 0,0-1 0,0 0 0,0 0 1,0-1-1,0 1 0,0-1 0,0 0 1,0 0-1,1 0 0,-1-1 0,0 1 1,1-1-1,-1 0 0,-3-2 0,1-2-90,-1 1 0,1-1 0,0 0 0,0 0 0,0-1 0,1 0 0,0 0 0,1 0 0,-1-1 0,2 1 0,-5-10 0,8 17 114,0-1 1,0 1-1,-1 0 0,1-1 0,0 1 0,0 0 0,0-1 1,0 1-1,0 0 0,0-1 0,-1 1 0,1-1 0,0 1 1,0 0-1,0-1 0,0 1 0,0 0 0,1-1 0,-1 1 1,0-1-1,0 1 0,0 0 0,0-1 0,0 1 0,0 0 1,0-1-1,1 1 0,-1 0 0,0 0 0,0-1 0,1 1 1,-1 0-1,0-1 0,0 1 0,1 0 0,-1 0 0,0 0 0,1-1 1,-1 1-1,0 0 0,1 0 0,-1 0 0,0 0 0,1-1 1,-1 1-1,0 0 0,1 0 0,-1 0 0,0 0 0,1 0 1,22 5-102,-12-2 93,27 1 185,56 0 0,-47-3 17,-11 0 374,0-1 0,72-10 0,-96 7-448,0 1 1,0-2-1,0 1 0,0-2 1,-1 0-1,0 0 1,0-1-1,0 0 1,0-1-1,-1 0 1,-1 0-1,14-14 1,-2-2-11,21-29 0,-42 52-97,0 0 1,0 0 0,1 0 0,-1 0 0,0 0-1,0 0 1,0 0 0,0 0 0,0 0 0,0 0 0,0 0-1,0 0 1,0 0 0,0 0 0,0 0 0,0 0-1,0 0 1,0 0 0,0-1 0,0 1 0,0 0 0,0 0-1,0 0 1,0 0 0,0 0 0,0 0 0,0 0 0,0 0-1,1 0 1,-1 0 0,0 0 0,0 0 0,0 0-1,0 0 1,0 0 0,0 0 0,0 0 0,0 0 0,0 0-1,0 0 1,0 0 0,0 0 0,0 0 0,0 0-1,0 1 1,0-1 0,0 0 0,0 0 0,0 0 0,1 0-1,-1 0 1,0 0 0,0 0 0,0 0 0,0 0-1,0 0 1,0 0 0,0 0 0,0 0 0,0 0 0,0 0-1,0 0 1,0 0 0,0 0 0,0 0 0,0 1 0,1 6 49,-1 12 31,-23 158-24,7-73-43,-51 297 270,65-391-258,-3 11 102,0-1 0,-2 40-1,16-71-168,-4 1 34,-1 0 1,6-18 0,25-127-75,-26 114 111,1-6-10,39-152-209,-31 148 80,3 1 0,34-61 0,71-78-370,-109 165 438,33-33 1,-44 51 59,0 0 0,0 0 0,1 1 0,0 0-1,0 0 1,1 1 0,-1-1 0,1 2 0,14-6 0,-19 8-9,-1 1 1,0-1-1,1 1 1,-1-1 0,0 1-1,1 0 1,-1 0 0,1 0-1,-1 1 1,0-1 0,1 0-1,-1 1 1,0 0-1,1-1 1,-1 1 0,0 0-1,0 0 1,1 0 0,-1 0-1,0 1 1,0-1 0,0 1-1,-1-1 1,1 1-1,0 0 1,-1-1 0,1 1-1,-1 0 1,1 0 0,-1 0-1,2 4 1,1 2 33,-1 0-1,0 1 1,-1-1 0,1 0 0,-2 1 0,1-1-1,-1 13 1,0-9-27,-1 0-1,0 0 1,-1 0-1,-1 1 0,0-1 1,0 0-1,-8 20 1,7-23-7,-1 0 0,-1-1 0,1 1 0,-2-1 0,1 0 1,-1 0-1,0-1 0,0 0 0,-1 0 0,-10 8 0,5-5-65,-1 0-1,-1-1 1,-18 9-1,25-15-29,-1 1 0,0-2-1,0 1 1,0-1 0,0 0-1,0-1 1,0 0 0,-12 1 0,6-2-90,0-1-1,0 0 1,1-1 0,-22-6 0,28 6 37,-1-1-1,1 0 0,-1 0 1,1-1-1,0 1 0,0-2 0,1 1 1,-1-1-1,-9-9 0,9 6-591,17 10 188,-7-1 612,31 10-111,49 14 84,-42-18 272,0-1-1,0-2 1,0-2-1,66-5 1,-83 1-203,0-2 0,0-1 0,-1-1 0,40-16 0,-51 16-41,0 0 0,-1-1 0,0 0 0,0-1 0,0-1 0,-1 1 1,-1-2-1,1 1 0,14-21 0,1-6-2,31-59 0,120-197 60,-146 246-155,-3-1 1,37-86-1,74-272-209,-131 383 237,32-81 69,-39 90-186,-1 12 57,-1 8 42,-18 124-117,-3 13 156,2-59 178,-39 100 0,-58 115 340,-23-15 274,79-173-211,59-104-262,8-10-277,7-9-149,188-194-1259,-198 203 1318,5-5-105,-1 0-1,1 1 1,14-9 0,-20 14 121,1 0 1,-1 1-1,0-1 1,0 0-1,0 1 1,1-1-1,-1 1 0,0-1 1,0 1-1,1-1 1,-1 1-1,1 0 1,-1 0-1,0 0 1,1 0-1,-1 0 1,0 0-1,1 0 1,-1 0-1,0 0 1,1 1-1,-1-1 1,0 1-1,1-1 1,-1 1-1,0-1 1,0 1-1,1 0 1,-1-1-1,0 1 1,0 0-1,0 0 1,1 1-1,3 5 53,-1 1 0,1 0 0,-1 0 1,-1 0-1,0 0 0,0 0 0,-1 1 0,0 0 0,2 14 0,-2-9 43,1-1-1,1 0 1,6 18 0,-8-26-32,1 0 1,0 0 0,0 0 0,0 0 0,0-1 0,1 1 0,-1-1-1,1 0 1,0 0 0,1 0 0,6 4 0,-9-6-24,1-1 0,-1 0 0,1 0 0,-1 0 0,1 0 0,-1 0 0,1 0 1,0-1-1,-1 1 0,1-1 0,0 0 0,0 0 0,-1 0 0,1 0 0,0 0 0,-1-1 0,1 1 0,0-1 1,-1 0-1,1 0 0,-1 0 0,1 0 0,-1 0 0,1 0 0,1-2 0,2-2 4,0 1 0,0-1 1,-1 0-1,0-1 0,0 1 0,0-1 0,-1 0 0,0 0 0,0 0 1,4-10-1,2-7-34,12-40 0,-17 49-94,-1-1-1,-1 1 1,0 0-1,-1-1 0,-1 0 1,0 1-1,-1-1 0,-2-18 1,2 31 42,0 0-1,0 0 1,-1 0 0,1 0 0,-1 0-1,1 1 1,-1-1 0,0 0 0,0 0-1,0 1 1,-2-3 0,3 3 32,0 1 0,-1 0-1,1-1 1,0 1 0,-1 0 0,1 0 0,0-1-1,-1 1 1,1 0 0,-1 0 0,1 0 0,0 0 0,-1 0-1,1-1 1,-1 1 0,1 0 0,-1 0 0,1 0-1,0 0 1,-1 0 0,1 0 0,-1 1 0,0-1-14,-1 0 1,1 1-1,0-1 1,0 1 0,0 0-1,0-1 1,0 1-1,0 0 1,0 0-1,0 0 1,-1 1 0,-6 9 3,0 0 0,1 1 0,1 0 1,0 0-1,-8 21 0,5-10 42,8-21-1,-9 19 41,1 1 0,1 1 0,-9 43 0,16-59-32,1 0-1,-1-1 1,1 1 0,0 0-1,1 0 1,0 0-1,2 11 1,-1-13 31,-1-1 0,1 0 0,0 1 0,0-1 1,1 0-1,-1 0 0,1-1 0,-1 1 0,1 0 0,1-1 0,-1 0 0,6 5 0,-5-5-3,0-1 0,0 0 0,0 1 0,0-2-1,1 1 1,-1-1 0,0 1 0,1-1 0,-1 0 0,1-1 0,-1 1-1,1-1 1,-1 0 0,1 0 0,8-1 0,4-2 80,0-1 1,29-9-1,-42 11-126,29-8 58,0-2-1,-1-1 0,-1-1 0,44-28 0,-65 35-58,-1 0-1,0 0 1,0-1-1,-1-1 1,0 1-1,0-1 1,7-12-1,-10 14-33,-1-1 0,-1 1 1,1-1-1,-1 0 0,-1 0 0,1 0 0,-1 0 1,-1-1-1,1 1 0,-1 0 0,-1-11 0,-4-8-256,4 25 278,-1-1-1,0 0 0,1 0 1,-1 0-1,1 0 0,0 0 1,0 0-1,0 0 0,0 0 0,2-4 1,-1 3-141,4-3-49,9 8 108,-10-1 94,-1 1 0,0 0 0,0 0 0,1 0 0,-1 0 0,0 0 1,0 1-1,0-1 0,0 1 0,0 0 0,-1 0 0,4 3 0,5 6 28,-1 1 0,15 21 0,-21-27-19,-1 1 1,0 0-1,0 0 0,0 0 1,0 0-1,-1 0 1,2 13-1,-1 19 189,0 54-1,-3-86-160,0-5-23,0 1 0,0-1 1,1 1-1,-1 0 0,1-1 1,-1 1-1,1-1 1,0 1-1,0-1 0,0 0 1,1 1-1,-1-1 0,0 0 1,1 0-1,-1 0 1,1 0-1,0 0 0,0 0 1,0 0-1,0-1 1,2 3-1,-2-3 14,0 0-1,0 0 1,0 0 0,0-1-1,0 1 1,0 0 0,0-1 0,0 1-1,0-1 1,0 0 0,0 0-1,0 0 1,0 0 0,0 0 0,0 0-1,0 0 1,0-1 0,0 1-1,0-1 1,0 0 0,0 1 0,0-1-1,0 0 1,0 0 0,-1 0-1,3-2 1,6-6 32,0 0 0,0 0-1,15-22 1,-8 10-96,-3 4 22,-1 0 0,16-29-1,-1-1-248,-28 47 253,0 0-1,0 0 1,0 0 0,0 0-1,0 0 1,0 0 0,0 0 0,0 0-1,0 0 1,0 0 0,0 0-1,0 0 1,0 0 0,0 0 0,0 0-1,0 0 1,0 0 0,1 0 0,-1 0-1,0 0 1,0 0 0,0 0-1,0 0 1,0 0 0,0 0 0,0 0-1,0 0 1,0 0 0,0 0-1,0 0 1,0 0 0,0 0 0,0 0-1,0 0 1,0 0 0,0 0-1,0 0 1,0 0 0,0 0 0,1 0-1,-1 0 1,0 0 0,0 0 0,0 0-1,0 0 1,0 0 0,0 0-1,0 0 1,0-1 0,0 1 0,0 0-1,0 0 1,0 0 0,0 0-1,0 0 1,0 9-160,-2 17 232,1-18-67,-4 23 43,4-25-25,0-1 0,0 1 1,1-1-1,-1 1 0,1 0 1,0-1-1,1 1 1,-1-1-1,1 1 0,0-1 1,3 8-1,-3-10 8,0 1-1,0-1 0,0 0 1,1 0-1,-1 0 1,1 0-1,0 0 0,0 0 1,0-1-1,0 1 1,1-1-1,-1 1 0,1-1 1,-1 0-1,1 0 1,0 0-1,0 0 0,0 0 1,0-1-1,0 1 1,0-1-1,1 0 0,-1 0 1,6 1-1,6-1 36,0-1 0,0 0 0,0-1 0,0 0 0,0-2 0,24-6-1,-16 3-30,1-1 0,-1-2-1,0 0 1,-1-1 0,0-2-1,-1 0 1,22-16 0,-16 4-77,0-2 1,-2 0 0,23-31-1,-22 26-211,-18 22 195,-4 9-54,-5 15-102,0-8 203,-4 13-18,-1-1 0,0 0-1,-1 0 1,-1-1 0,-1 1-1,-17 25 1,11-20-4,7-13 72,1 1 0,0-1 0,1 1 0,0 1-1,-4 15 1,9-27-24,1 0 1,0 0-1,-1 0 0,1 0 0,0 1 1,0-1-1,0 0 0,-1 0 0,1 0 1,1 1-1,-1-1 0,0 0 0,0 0 0,0 1 1,1-1-1,-1 0 0,0 0 0,1 0 1,-1 0-1,1 0 0,0 0 0,-1 0 1,1 0-1,0 0 0,-1 0 0,1 0 1,0 0-1,0 0 0,0 0 0,0-1 1,0 1-1,0 0 0,0-1 0,0 1 0,0 0 1,0-1-1,1 0 0,-1 1 0,0-1 1,0 0-1,2 1 0,5-1 26,-1 1-1,0-1 0,0-1 1,0 1-1,0-1 1,9-3-1,44-14 160,-27 7-200,19-4-24,3-1-29,65-27-1,-82 26 39,-1-2 1,-1-1-1,65-49 0,-99 68 0,0-1-1,0 0 0,0 0 0,0 0 0,0 0 0,-1 0 0,1 0 0,-1 0 0,3-4 0,-4 6 19,0 0 1,0-1-1,0 1 0,0 0 1,0 0-1,0 0 1,0 0-1,0 0 0,0 0 1,0-1-1,0 1 0,0 0 1,0 0-1,0 0 0,0 0 1,0 0-1,0-1 0,0 1 1,0 0-1,0 0 0,0 0 1,0 0-1,-1 0 1,1 0-1,0 0 0,0-1 1,0 1-1,0 0 0,0 0 1,0 0-1,0 0 0,0 0 1,0 0-1,-1 0 0,1 0 1,0 0-1,0 0 0,0-1 1,0 1-1,0 0 0,0 0 1,-1 0-1,1 0 1,0 0-1,0 0 0,0 0 1,0 0-1,0 0 0,-1 0 1,1 0-1,0 0 0,-18 7-202,-35 22 182,0 2 0,3 3-1,-48 39 1,92-67 34,-17 15 68,22-20-64,0 0-1,0 0 1,1 0-1,-1 0 1,0 0 0,0 0-1,1 0 1,-1 0-1,1 1 1,-1-1 0,1 0-1,0 1 1,-1-1-1,1 0 1,0 0 0,0 1-1,0-1 1,0 2-1,0-2-4,0-1 0,0 1-1,0-1 1,1 0-1,-1 1 1,0-1 0,0 1-1,1-1 1,-1 0-1,0 1 1,1-1-1,-1 1 1,0-1 0,1 0-1,-1 0 1,0 1-1,1-1 1,-1 0 0,1 0-1,-1 1 1,1-1-1,-1 0 1,1 0-1,-1 0 1,1 0 0,-1 0-1,1 1 1,-1-1-1,1 0 1,17-1 50,-11 0-18,6-1-77,1 0 1,-1-1-1,1-1 0,-1 0 1,19-8-1,-9 1-25,0-1 0,23-16 0,-37 22-7,-1 0 0,12-11-1,-19 16-244,-3 5 119,-6 8 166,2-8 67,1 1 0,0 0 0,0 1 0,0-1 1,1 1-1,-4 7 0,7-11-38,0 0 1,0 0-1,0 0 0,0 0 0,0 0 1,1 0-1,-1 0 0,1 0 1,0 1-1,0-1 0,0 2 0,0-2 0,0-1 0,0 0 0,1 0 0,-1 1-1,0-1 1,1 0 0,-1 0 0,1 0 0,0 1 0,-1-1-1,1 0 1,0 0 0,0 0 0,0 0 0,-1 0-1,1 0 1,0-1 0,0 1 0,1 0 0,0 1-1,3 0 36,0 1-1,1-1 0,-1 0 0,1 0 0,-1-1 1,1 1-1,0-1 0,-1-1 0,1 1 0,12-1 0,-10 0 16,0-1 0,0 0-1,1 0 1,-1-1 0,0 0-1,0-1 1,8-3 0,-8 2-39,-1-1 1,1 1 0,-1-2-1,0 1 1,-1-1 0,1 0-1,-1 0 1,0 0-1,6-9 1,4-9-4,18-35 1,-31 53 2,154-259-65,-113 200 62,57-90-116,-81 119 15,0 0 0,19-55 1,-36 82 45,0-1 0,4-17 0,-7 23 12,0 0 1,0 0-1,0 0 0,0-1 0,0 1 1,-1 0-1,1 0 0,-3-5 0,3 8 25,0 0 0,-1 0 0,1 0 0,0 0 0,-1 0 0,1 0 0,-1 0 0,0 0 0,1 0 0,-1 0 0,0 0 0,1 0 0,-1 0 0,0 0 0,0 1 0,0-1 0,0 0 0,0 1 0,0-1 0,0 0 0,0 1 0,0-1 0,0 1 0,0 0 0,0-1 0,-2 1 0,0 0-12,-1 0 1,1 0-1,0 0 1,-1 1-1,1-1 0,-7 3 1,10-3 16,-11 4-7,0 1 0,1-1 1,0 2-1,0-1 0,0 2 1,1-1-1,-13 12 0,12-10 15,-13 11-7,1 0-1,1 2 1,1 1-1,0 0 1,2 2-1,1 0 1,1 0-1,1 2 1,1 0-1,1 1 1,1 0-1,-8 32 1,-2 10-327,4 2 0,2 0 1,-10 130-1,20-118-7522,5-80 7205,1 14-1917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50:31.3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64 25 10208,'-29'-12'4640,"16"4"-4032,5 3 96,8 10-512,-8-5-640,3 3 224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50:34.4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168 322 5152,'0'-2'233,"0"0"0,0 0 0,0 0 0,0 1 0,0-1 0,1 0 1,10-12 10303,-20 56-8653,-121 452 1780,118-450-3349,-15 65 474,25-92 32,2-17-806,0 0 0,0 0 0,0 0 0,0 0 0,0 0 0,0 0 1,0 0-1,0 0 0,0 0 0,1 0 0,-1 0 0,0 0 0,0 0 0,0 0 1,0 0-1,0 0 0,0 0 0,0 0 0,0 0 0,0 0 0,0 0 0,0 0 1,0 0-1,0 0 0,0 0 0,0 0 0,0 0 0,0 0 0,0 0 0,0 0 0,0 0 1,0 0-1,0 0 0,0 0 0,0 0 0,0 0 0,0 0 0,0 0 0,0 0 1,0 0-1,1 0 0,-1 0 0,0 0 0,0 0 0,0 0 0,0 0 0,0 0 1,0 0-1,0 0 0,0 0 0,0 0 0,4-10 495,59-196 14,-12 33-437,-39 138-77,3 1-1,32-60 1,-14 44 9,45-52 1,-10 15-128,-42 50 94,29-38-73,-46 64 74,0 0 0,2 1 0,-1 0 0,15-10 0,-23 18 17,0 1-1,1-1 1,-1 1-1,1-1 1,-1 1-1,1 0 0,0 0 1,0 0-1,-1 0 1,1 0-1,0 1 1,4-1-1,-5 1 6,-1 0-1,1 1 1,-1-1-1,1 1 1,0-1-1,-1 1 1,1 0-1,-1-1 1,0 1-1,1 0 0,-1 0 1,1 0-1,-1 0 1,0 0-1,0 0 1,0 0-1,0 1 1,0-1-1,0 0 1,0 1-1,0-1 1,1 3-1,0 1 31,1 1 0,-1-1 0,0 1 0,-1 0-1,0 0 1,1 0 0,-2 0 0,1 0 0,-1 0 0,0 0 0,0 0-1,-1 0 1,0 0 0,0 0 0,-2 9 0,-1-2 37,0 0 0,-1-1 0,-1 1 0,1-1 0,-16 23-1,7-18-22,-1-1 0,0 0-1,-1-1 1,-1 0 0,-33 21-1,25-17 9,-39 34 0,62-51-66,0-1 0,1 1 0,-1 0 0,1-1 0,0 1 1,-1 0-1,1 0 0,0 0 0,0 0 0,0 0 0,0 0 0,0 0 0,1 0 1,-1 0-1,0 1 0,1-1 0,0 0 0,0 0 0,-1 1 0,1-1 0,1 0 1,-1 0-1,0 1 0,0-1 0,1 0 0,0 0 0,-1 0 0,1 0 0,0 0 1,0 1-1,0-1 0,0-1 0,0 1 0,3 3 0,2 4 14,1-1 0,1 0-1,-1 0 1,12 8 0,9 10 0,-1 1-35,-2 1-1,0 2 0,-3 0 1,0 1-1,30 60 0,-50-87 49,0 1 0,0 0 0,-1 0 0,1 0 0,-1 0 0,0 0 0,-1 0-1,1 0 1,-1 0 0,0 0 0,0 0 0,-1 0 0,0 0 0,0 1-1,0-1 1,0-1 0,-1 1 0,1 0 0,-1 0 0,-1-1 0,1 1 0,-1-1-1,1 1 1,-1-1 0,-1 0 0,1 0 0,0 0 0,-1-1 0,-8 7-1,3-5-6,0 0-1,-1 0 0,1-1 0,-1 0 0,0-1 1,-16 4-1,-67 7 148,71-11-157,-134 4-613,239-8 649,-1-3 1,1-4-1,97-23 0,-162 27-59,17-4 102,-1-1 1,64-25-1,-82 25-74,1 0-1,-1-1 0,0 0 1,-1-1-1,0-1 1,-1-1-1,18-20 1,-23 24-89,-1-1 1,-1 0-1,0-1 1,0 1 0,-1-1-1,0-1 1,-1 1-1,-1-1 1,0 0-1,0 0 1,-1 0 0,2-15-1,-5 26 59,0 0 0,0-1-1,0 1 1,0 0 0,0 0-1,0 0 1,0-1 0,0 1-1,0 0 1,-1 0 0,1 0-1,0 0 1,-1 0 0,1 0-1,-1-1 1,1 1 0,-1 0-1,1 0 1,-1 0 0,-1 0-1,1 0 13,0 0-1,0 1 1,0-1-1,0 1 0,0-1 1,0 1-1,0 0 1,0-1-1,0 1 0,0 0 1,0 0-1,0 0 0,0 0 1,0 0-1,0 0 1,0 0-1,-2 0 0,-2 2 13,0-1 0,0 1 1,0-1-1,0 1 0,1 1 0,-1-1 0,-5 4 0,-3 4-11,0 0 0,1 1 1,0 0-1,1 1 1,1 0-1,-1 0 0,2 2 1,0-1-1,1 1 0,0 0 1,-6 16-1,12-25 19,0 0 1,1 1-1,-1-1 0,1 1 1,0-1-1,1 1 1,-1-1-1,1 1 0,1 5 1,-1-7-3,1 0 0,-1-1 0,1 1 1,0-1-1,0 0 0,1 1 0,-1-1 1,1 0-1,0 0 0,0 0 1,0 0-1,0 0 0,0 0 0,0 0 1,5 3-1,1 0 50,-1 0 0,1-1 1,1 0-1,-1-1 0,1 0 1,0 0-1,-1-1 0,2 0 1,-1 0-1,0-1 0,0 0 1,1-1-1,-1 0 0,1-1 1,-1 0-1,1 0 0,0-1 1,-1 0-1,0-1 0,1 0 1,-1 0-1,0-1 0,0 0 1,0-1-1,0 1 0,-1-2 1,0 0-1,1 0 0,-2 0 1,1-1-1,12-12 0,-5 1-32,-1 0-1,20-33 1,21-46-98,-30 49 31,92-140-415,-110 174 279,-8 13 3,-2 9 7,-37 118-212,-52 141 424,88-258-96,0 1 0,-1-1 0,-1-1 0,-10 16-1,16-25 40,0 0-1,0 1 0,-1-1 0,1 0 0,0 0 0,0 1 0,-1-1 0,1 0 0,0 0 0,0 0 0,-1 1 0,1-1 0,0 0 0,0 0 0,-1 0 0,1 0 0,0 0 0,-1 0 0,1 0 0,0 1 1,-1-1-1,1 0 0,0 0 0,-1 0 0,1 0 0,0 0 0,0 0 0,-1-1 0,1 1 0,0 0 0,-1 0 0,1 0 0,0 0 0,-1 0 0,1 0 0,0 0 0,0-1 0,-1 1 0,0-1-28,0 0-1,0 0 0,0-1 1,0 1-1,0 0 0,1 0 0,-1-1 1,0 1-1,0-2 0,0 0-46,0 1 0,1 0 0,-1-1 0,0 1 0,1-1 0,0 1 0,-1-1 0,1 1 0,0-1 1,0 1-1,1-4 0,2 12-85,1 0 0,-1 0 1,1-1-1,0 1 0,6 5 1,-6-7 251,0 0 1,0 0-1,1-1 1,0 1-1,0-1 1,-1 0 0,2 0-1,-1-1 1,0 1-1,0-1 1,1 0-1,0-1 1,-1 1-1,1-1 1,0 0 0,8 0-1,3-2 140,0-1 0,-1 0 0,0-1 0,0-1 0,0 0 0,0-1 0,0-1 0,24-13 0,-26 10-181,0 0 0,0-1 0,-1-1 0,0 0 0,-1-1 0,0 0-1,-1-1 1,0 0 0,10-17 0,10-21-13,30-67 1,-47 89-55,41-102-480,-55 131 504,0 1-1,0-1 0,0 0 0,0 0 0,0 0 0,0 0 0,0 0 1,0 0-1,0 1 0,1-1 0,-1 0 0,0 0 0,0 0 0,0 0 1,0 0-1,0 0 0,0 0 0,0 0 0,0 1 0,1-1 0,-1 0 1,0 0-1,0 0 0,0 0 0,0 0 0,0 0 0,1 0 0,-1 0 1,0 0-1,0 0 0,0 0 0,0 0 0,0 0 0,1 0 0,-1 0 0,0 0 1,0 0-1,0 0 0,0 0 0,0 0 0,0 0 0,1 0 0,-1-1 1,0 1-1,0 0 0,0 0 0,0 0 0,0 0 0,0 0 0,0 0 1,0 0-1,1 0 0,-1-1 0,0 1 0,0 0 0,0 0 0,0 0 1,0 0-1,0 0 0,0 0 0,0-1 0,0 1 0,0 0 0,0 0 0,0 0 1,0 0-1,3 13-175,-2 4 199,0 1 0,-4 27 1,1-11-18,-3 40 72,-16 77-1,17-132-17,0 0-1,-2 0 0,0-1 1,-13 28-1,16-39-39,-1 0 0,-1 0 0,1-1 1,-1 1-1,-10 9 0,12-13-25,-1 0 1,1 0-1,-1-1 1,0 1-1,0-1 0,0 0 1,0 0-1,0 0 1,0-1-1,0 1 0,-6 0 1,4-1-54,0-1 1,0 1-1,-1-1 1,1 0 0,0-1-1,0 0 1,-1 0-1,1 0 1,0-1-1,0 0 1,0 0 0,0 0-1,1-1 1,-1 0-1,1 0 1,-1 0-1,1-1 1,0 1-1,0-1 1,-6-7 0,-33-21-1631,51 36 1745,1 1 1,0-1-1,0 0 0,0-1 1,0 0-1,1 0 0,-1-1 1,17 3-1,-10-2 108,12 2-25,0 0 1,1-2-1,0-1 1,-1-1 0,1-2-1,0 0 1,-1-2-1,1-1 1,26-8 0,177-65 235,-212 69-292,0-1 1,0-1 0,-1 0-1,-1-1 1,0-1-1,0-1 1,-1 0 0,-1-2-1,26-29 1,-39 41-72,1 0 0,-1 0 0,0 0 0,0-1 0,-1 1 0,1-1 0,1-4 0,-3 7-8,1 1 0,-1-1 0,0 0 0,0 0-1,0 0 1,0 0 0,0 0 0,0 0 0,0 0 0,0 1-1,0-1 1,0 0 0,-1 0 0,1 0 0,0 0-1,0 0 1,-1 0 0,1 1 0,-1-1 0,1 0-1,-1 0 1,1 1 0,-1-1 0,1 0 0,-1 1 0,0-1-1,1 0 1,-1 1 0,0-1 0,1 1 0,-3-1-1,2 0-5,0 1 0,0-1 0,-1 1 0,1-1 0,0 1 0,-1 0 0,1 0 0,-1 0 0,1 0 0,0 0 0,-1 0 0,1 0 0,0 0 0,-1 0-1,1 1 1,0-1 0,-1 0 0,1 1 0,0-1 0,0 1 0,-3 1 0,-1 0-24,-9 5 16,0 0 0,1 0 1,0 1-1,0 1 0,0 0 0,-18 18 0,6-1 107,-38 50 0,58-69-82,-1 1 0,-6 14 0,10-20 4,1 1 1,0 0 0,0-1 0,0 1 0,1 0 0,-1 0 0,1-1 0,-1 1 0,1 0 0,0 0 0,0 0 0,1 5 0,-1-7 1,0 0 0,1 0 1,0 0-1,-1 0 1,1 0-1,0 0 0,-1 0 1,1 0-1,0 0 0,0-1 1,0 1-1,0 0 0,-1 0 1,1-1-1,0 1 0,0-1 1,1 1-1,-1-1 1,0 1-1,0-1 0,0 0 1,0 1-1,0-1 0,0 0 1,1 0-1,-1 0 0,2 0 1,3 0 14,0 0 1,0 0-1,0 0 1,6-2-1,7-3-52,-1 0-1,0-2 1,0 0-1,24-12 1,63-44-380,-103 62 392,71-50-148,-64 43 122,0-1-101,-5 9-1,-3 7-63,-1 4 194,1 0 1,0 1-1,1-1 1,0 0-1,1 0 1,0 0-1,1 0 0,8 17 1,-10-24 20,0-1-1,0 1 1,0-1-1,1 0 1,0 1 0,-1-1-1,1 0 1,1-1 0,-1 1-1,0-1 1,7 5-1,-7-6 16,0 0-1,0 0 1,0 0-1,0 0 1,0 0-1,1-1 1,-1 0-1,0 1 1,0-1-1,1 0 1,-1-1-1,0 1 1,0-1-1,0 1 1,1-1-1,-1 0 1,3-1-1,3-2 1,0 0-1,-1-1 0,1 0 1,-1 0-1,0-1 1,0 0-1,-1 0 1,12-14-1,4-6 11,21-33-1,-17 21-67,93-108 38,-20 26 11,-52 57-128,-2-3-1,39-76 0,-28 27 13,-49 96 1,-1 0 1,-1 0 0,-1-1-1,3-20 1,-8 38 68,1 1 1,-1-1 0,0 1-1,0-1 1,0 1-1,0-1 1,0 1-1,-1-1 1,1-1 0,0 2 15,-1 1 0,1 0 1,0 0-1,0 0 1,0 0-1,0-1 0,0 1 1,-1 0-1,1 0 1,0 0-1,0 0 0,0 0 1,0-1-1,-1 1 1,1 0-1,0 0 0,0 0 1,0 0-1,-1 0 1,1 0-1,0 0 0,0 0 1,0 0-1,-1 0 1,1 0-1,0 0 0,0 0 1,0 0-1,-1 0 0,1 0 1,0 0-1,0 0 1,0 0-1,-1 0 0,1 0 1,0 0-1,0 0 1,-1 1-1,-4 2-40,0 1 1,1 0-1,-1 0 0,-5 6 0,-9 9 26,-121 125 312,120-119-143,0 0 0,-30 51 0,-18 63 300,44-83-275,-17 63 0,31-83-97,2 1 0,1 0 0,-1 39 0,7-64-96,1 1 0,0-1 0,1 1 0,0-1 0,1 0 0,6 19 0,-6-24 25,1 0 0,-1-1 0,2 1-1,-1-1 1,1 0 0,-1 0-1,2 0 1,-1-1 0,1 1-1,-1-1 1,1 0 0,1-1-1,6 6 1,-4-5-10,0-1-1,1 1 1,0-1 0,0-1 0,0 1-1,15 2 1,-4-2-420,0-1 1,23 0-1,-24-3-395,0-1-1,0 0 1,0-2 0,26-6 0,-30 5-403,0-1 0,0 0 0,0-1 0,0-1 0,-1 0 0,24-17 0,28-19-2682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3:05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9888,'0'-5'4480,"5"13"-3904,0-8 1471,8 0-1247,14 0 992,4 0-1024,24 0 160,-2 0-544,15-3-224,-4 3-96,-3-5-64,-1 2 0,-12-6-1152,-3 6 640,-9-9-2944,1 7 1921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50:36.8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285 929 4800,'0'0'96,"-1"1"1,1-1-1,0 0 0,-1 0 1,1 1-1,-1-1 0,1 0 1,0 1-1,-1-1 0,1 0 1,0 1-1,-1-1 1,1 1-1,0-1 0,-1 0 1,1 1-1,0-1 0,0 1 1,0-1-1,-1 1 0,1-1 1,0 1-1,0-1 0,0 1 1,0-1-1,0 1 1,0-1-1,0 1 0,0-1 1,0 1-1,0-1 0,0 1 1,1-1-1,-1 1 0,0-1 1,0 1-1,0-1 1,1 1-1,-1-1 0,0 0 1,0 1-1,1-1 0,-1 1 1,0-1-1,1 0 0,-1 1 1,0-1-1,1 0 0,-1 1 1,1-1-1,-1 0 1,1 0-1,0 1 0,2 1 350,0 0 0,0 0 0,0-1 0,0 1 0,1-1 0,4 2 0,-4-2-201,0 0 0,-1-1 0,1 1 1,-1-1-1,1 0 0,0-1 0,-1 1 0,1 0 1,0-1-1,-1 0 0,1 0 0,-1 0 0,1 0 0,-1 0 1,0-1-1,1 0 0,2-2 0,4-3 217,-1-1-1,0 0 0,15-16 1,-21 20-375,30-35 563,-1-1 0,28-51 0,-10 15-72,85-133 787,-114 170-1041,-1-1 0,-2 0 0,22-71 1,-39 102-382,-5 13-129,-13 25-150,14-22 333,-206 399-23,123-234 269,62-130-101,-56 74 1,-74 50 83,85-96-148,-94 107 178,158-172-260,1 0 1,-1 0 0,0-1 0,-8 5 0,9-8-10,8-7 39,12-10 3,7 1-49,1 2-1,0 0 1,37-13-1,7-3 55,-17 4 30,-1-2 0,58-42 0,106-98 75,71-34 448,-236 169-350,-17 12 300,53-44 0,-67 46-302,-17 17-239,0 1 0,-1-1 1,1 0-1,-1 1 0,1-1 0,-1 0 0,1 0 1,-1 1-1,0-1 0,1 0 0,-1 0 0,0 0 1,0 1-1,1-1 0,-1 0 0,0 0 0,0 0 1,0 0-1,0 0 0,0-1 0,-1 2 0,1-1 0,0 1-1,0 0 1,0-1 0,0 1 0,-1 0 0,1 0-1,0-1 1,0 1 0,-1 0 0,1 0-1,0-1 1,0 1 0,-1 0 0,1 0-1,0 0 1,-1 0 0,1-1 0,0 1-1,-1 0 1,1 0 0,0 0 0,-1 0 0,1 0-1,0 0 1,-1 0 0,1 0 0,0 0-1,-1 0 1,1 0 0,0 0 0,-1 0-1,1 0 1,0 0 0,-1 1 0,1-1-1,0 0 1,-1 0 0,-14 10-60,2 1 72,1 1 0,0 0 0,1 0 0,-18 26 0,15-16 9,0 0 0,-14 34-1,22-40 0,0 0 0,1 0 0,-5 23 0,9-30 7,0 0-1,0-1 1,0 1-1,2 0 1,-1-1-1,1 1 1,0 0 0,3 9-1,-3-13 2,1-1 1,-1 0-1,1-1 0,0 1 0,0 0 1,1 0-1,-1-1 0,1 0 0,-1 1 0,1-1 1,0 0-1,1 0 0,-1 0 0,0-1 1,1 1-1,0-1 0,-1 0 0,1 0 0,0 0 1,0-1-1,0 1 0,0-1 0,0 0 1,1 0-1,-1 0 0,0-1 0,0 1 1,1-1-1,-1 0 0,0 0 0,1-1 0,-1 1 1,0-1-1,7-2 0,-4 0 17,0-1 0,-1 1-1,1-1 1,-1-1 0,0 1-1,0-1 1,9-10 0,-1 0 31,19-26-1,51-95-78,-60 93 52,-10 17-27,-11 18-44,1 1 0,-1 1-1,2-1 1,-1 0 0,1 1-1,0 0 1,6-6 0,-11 11 16,0 1 1,0 0 0,1 0-1,-1 0 1,0-1-1,0 1 1,0 0 0,1 0-1,-1 0 1,0 0-1,0 0 1,1-1 0,-1 1-1,0 0 1,0 0-1,1 0 1,-1 0 0,0 0-1,0 0 1,1 0-1,-1 0 1,0 0 0,0 0-1,1 0 1,-1 0-1,0 0 1,0 0 0,1 0-1,-1 1 1,0-1 0,0 0-1,1 0 1,-1 0-1,4 10-93,-3 17 198,-1-23-71,-1 46 89,0-18-22,1 0 1,2 0 0,9 54 0,-10-81-58,0 0 0,0-1-1,1 1 1,0 0 0,0 0 0,3 4 0,-4-8-23,-1 0 1,1 0-1,0 0 0,0 0 1,0 0-1,0 0 0,0 0 0,0-1 1,0 1-1,0 0 0,0 0 1,0-1-1,0 1 0,0-1 0,0 1 1,1-1-1,-1 0 0,0 1 1,0-1-1,0 0 0,1 0 0,-1 0 1,0 0-1,1 0 0,-1 0 1,0 0-1,0 0 0,1 0 0,1-1 1,9-4 6,-1 0 1,0 0-1,0-1 1,0-1-1,-1 0 1,17-14-1,-8 6-3,72-60-32,2-1-67,-71 60 29,0 0-1,32-15 1,-53 30 53,0 0 0,0 1-1,1-1 1,-1 1 0,0-1 0,0 1 0,0-1-1,1 1 1,-1 0 0,0-1 0,0 1 0,1 0-1,-1 0 1,0 0 0,1 0 0,-1 0 0,0 0-1,1 0 1,-1 1 0,0-1 0,0 0 0,1 1-1,-1-1 1,0 1 0,0-1 0,0 1-1,0 0 1,1 0 0,-1-1 0,0 1 0,0 0-1,-1 0 1,1 0 0,0 0 0,0 0 0,0 0-1,-1 0 1,1 0 0,0 0 0,-1 1 0,1-1-1,-1 0 1,1 0 0,-1 0 0,0 1 0,1 0-1,1 8 56,0 0 0,-1 0 0,0-1 0,-1 18-1,0-24-47,-1 30 46,1-16-75,-1 0 0,4 24 0,2-28 43,-5-13-18,0 0 1,1 0-1,-1 0 1,0 1-1,1-1 1,-1 0-1,0 0 0,0 0 1,1 0-1,-1 1 1,0-1-1,1 0 0,-1 0 1,0 0-1,1 0 1,-1 0-1,0 0 1,1 0-1,-1 0 0,0 0 1,1 0-1,-1 0 1,1 0-1,0-1-8,1 0 1,0 0-1,-1 0 0,1 0 0,-1 0 1,1 0-1,-1 0 0,0 0 0,1-1 1,1-2-1,6-8-28,0-1-1,8-15 1,-9 12 32,14-18 0,-19 30-21,1 0-1,-1 1 0,1-1 0,-1 1 0,1-1 0,0 1 0,0 0 0,9-4 0,-12 6 19,0 1 0,0-1 0,0 1-1,0 0 1,0-1 0,0 1 0,0 0 0,0 0 0,0 0 0,0 0 0,0-1 0,0 1 0,0 1 0,0-1 0,0 0-1,0 0 1,0 0 0,0 0 0,0 1 0,0-1 0,0 0 0,0 1 0,0-1 0,1 2 0,0 0-7,1 0 1,-1 1-1,0-1 1,0 1-1,0-1 1,2 5-1,5 6-19,-8-12 30,11 15 8,15 14 0,-22-25 5,0-1-1,1 0 1,-1 1 0,1-2 0,0 1-1,0-1 1,7 3 0,-5-3 4,0-1 1,1 0 0,0 0-1,-1-1 1,1 0 0,10 0-1,55-6 78,-46 1-82,0-1 0,0-2-1,-1-1 1,0-1 0,-1-1-1,0-1 1,0-1 0,-1-2-1,-1 0 1,43-35 0,-53 38-42,-9 8 35,-1 0 0,0 0 0,0-1 1,0 0-1,5-5 0,-18 27-16,0-1 0,-8 28-1,1-1 13,16-44 0,-32 86 33,28-73-41,0-1 1,1 1-1,1 0 0,-2 25 1,4-37 13,0 0 1,0 0 0,0 1-1,0-1 1,0 0 0,1 0-1,-1 0 1,0 0 0,1 0-1,-1 1 1,1-1 0,-1 0-1,1 0 1,-1 0 0,1 0-1,0 0 1,-1 0 0,1-1-1,0 1 1,0 0 0,0 0-1,0 0 1,0-1 0,0 1-1,0 0 1,0-1 0,0 1-1,0-1 1,0 1 0,0-1-1,0 0 1,0 1 0,0-1-1,2 0 1,0 0 2,0 1 0,0-1 0,1-1 0,-1 1 0,0 0 0,1-1 0,-1 0 0,0 1 0,0-1 0,0-1 0,5-1 0,9-8-22,-1 0 0,0-1-1,19-19 1,-9 8 45,217-194 96,-216 191-102,0-1 1,-2 0 0,-2-2-1,0-1 1,27-48 0,-7-4-5,51-142 0,-6 11-114,-70 168-154,-17 38 145,-5 10 86,-8 18 30,-9 33-56,-19 83 0,12-35 64,-86 341 313,77-169-400,35-252-94,1-16-305,1 1-1,-1 0 0,1 0 1,0 0-1,1-1 0,-1 1 1,1 0-1,1 0 1,2 8-1,-4-15 383,0 0 0,0 1 1,0-1-1,0 0 0,0 0 1,0 0-1,0 1 0,0-1 1,0 0-1,0 0 0,0 0 0,0 0 1,1 1-1,-1-1 0,0 0 1,0 0-1,0 0 0,0 0 0,0 1 1,0-1-1,1 0 0,-1 0 1,0 0-1,0 0 0,0 0 0,0 0 1,1 1-1,-1-1 0,0 0 1,0 0-1,0 0 0,0 0 0,1 0 1,-1 0-1,0 0 0,0 0 1,0 0-1,1 0 0,-1 0 1,0 0-1,0 0 0,0 0 0,1 0 1,-1 0-1,0 0 0,0 0 1,0 0-1,1-1 0,0 0-359,0 0-1,-1-1 1,1 1-1,0-1 1,-1 1-1,1-1 1,-1 1 0,1-1-1,-1 1 1,1-3-1,4-33-4172,3-8 1568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50:37.8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62 38 9728,'-33'-17'3120,"4"6"1114,30 11-3932,0-1 0,0 1-1,-1-1 1,1 1 0,0-1-1,0 1 1,0 0 0,0-1 0,0 1-1,-1 0 1,1 0 0,0 0-1,2-1 1,32-2 153,1 2 0,-1 1 0,0 1 0,1 2 0,41 9 1,-33-2-646,0 2 1,0 2 0,67 31-1,-105-43 198,-1 1 0,1 0-1,-1 0 1,0 1 0,0 0-1,0-1 1,-1 2-1,1-1 1,-1 0 0,0 1-1,0 0 1,4 8 0,-5-6 88,0-1 0,0 1 0,-1 0 0,0 0 1,0 0-1,-1 0 0,0 0 0,0 0 0,-1 0 0,0 11 1,-4 20 159,-1-1-1,-3 1 1,-20 64 0,-7 28-2042,35-130 1732,0 0 0,1 0 0,-1 0 0,0 0 0,0 0 0,0 0 0,0-1-1,0 1 1,0 0 0,1 0 0,-1 0 0,0 0 0,0 0 0,0 0 0,0 0 0,0 0 0,1 0 0,-1 0 0,0 0 0,0 1 0,0-1 0,0 0 0,0 0-1,1 0 1,-1 0 0,0 0 0,0 0 0,0 0 0,0 0 0,0 0 0,0 0 0,0 0 0,1 1 0,-1-1 0,0 0 0,0 0 0,0 0 0,0 0 0,0 0 0,0 0-1,0 1 1,0-1 0,0 0 0,0 0 0,0 0 0,0 0 0,0 0 0,0 0 0,0 1 0,0-1 0,0 0 0,0 0 0,0 0 0,0 0 0,0 0 0,0 1-1,0-1 1,0 0 0,0 0 0,0 0 0,0 0 0,0 0 0,0 1 0,0-1 0,0 0 0,-1 0 0,15-11-1939,-6 4 1005,123-119-5301,-44 40 6131,-70 70 1454,2 1 0,26-18 0,-44 33-1135,-1-1 0,1 1 1,0-1-1,0 1 0,0-1 1,0 1-1,0-1 0,1 1 1,-1 0-1,0-1 0,0 1 1,0 0-1,0 0 0,0 0 1,2 0-1,-2 0-55,0 1-1,-1-1 1,1 0-1,0 1 1,-1-1-1,1 0 1,-1 1-1,1-1 1,-1 1 0,1-1-1,-1 1 1,1-1-1,-1 1 1,1-1-1,-1 1 1,0-1-1,1 1 1,-1 0-1,1 0 1,0 4 291,1 0 0,-1 0-1,0 0 1,-1 1 0,1 7 0,-1-4-265,2 21 610,-1-5-219,2 0 0,6 32-1,-7-50-395,0 1 0,0-1-1,1 0 1,0 0 0,0-1-1,0 1 1,1 0 0,0-1-1,1 0 1,-1 0 0,1 0-1,8 6 1,-11-10-59,0 0 0,0-1 0,1 1 0,-1-1 0,1 1 0,-1-1 0,1 0 0,-1 0 0,1 0 0,0-1 0,0 1 0,-1 0 0,1-1-1,0 0 1,0 0 0,0 0 0,-1 0 0,7-1 0,-6 0-25,1 0-1,0 0 0,-1 0 0,1-1 1,-1 0-1,1 1 0,-1-1 0,0 0 1,0-1-1,0 1 0,0-1 0,0 1 1,0-1-1,3-5 0,2-4 75,-2 0 1,1-1-1,-2 1 0,1-2 1,-2 1-1,6-26 0,-5 23-82,-2 1-1,0-1 1,-1 0-1,-1 0 0,0 0 1,-1 0-1,-1 0 0,-3-20 1,3 31-68,0 0 1,0 0-1,-1 0 1,0 1-1,0-1 1,0 0-1,0 1 0,-1 0 1,0-1-1,-5-5 1,6 7-6,-1 1 1,0 0-1,0 0 0,0-1 1,0 2-1,0-1 0,-1 0 1,1 1-1,0-1 0,-1 1 1,1 0-1,-1 0 0,0 1 1,-5-1-1,0-1 58,-23 1 41,30 1-60,0 0 0,0 0 0,0 0 0,0 1 0,1-1 0,-1 1 1,0-1-1,0 1 0,1 0 0,-1 0 0,0 0 0,1 0 0,-3 1 0,4-1 2,-1-1 1,1 0-1,0 0 0,-1 1 1,1-1-1,0 0 0,0 1 1,-1-1-1,1 0 0,0 1 1,0-1-1,0 0 0,-1 1 0,1-1 1,0 0-1,0 1 0,0-1 1,0 0-1,0 1 0,0-1 1,0 1-1,0-1 0,0 0 1,0 1-1,0-1 0,0 1 1,0-1-1,0 0 0,0 1 0,0-1 1,0 1-1,0-1 0,0 0 1,1 1-1,-1-1 0,0 0 1,0 1-1,1-1 0,-1 0 1,0 1-1,0-1 0,1 0 0,-1 0 1,0 1-1,1-1 0,-1 0 1,20 11 201,-16-10-219,1 1 17,0 0 1,0-1-1,0 0 1,0 0-1,1 0 1,-1-1 0,9 0-1,40-5 6,-38 3-9,57-7-45,126 2-1,-188 8 55,1 0-1,-1 0 0,0 1 1,0 0-1,0 0 0,0 2 1,15 5-1,-23-7 52,1 0 0,0 0 1,-1 1-1,1-1 0,-1 0 0,0 1 0,0 0 0,0 0 1,0 0-1,0 0 0,-1 1 0,1-1 0,-1 1 1,0-1-1,0 1 0,0 0 0,0 0 0,-1 0 0,0 0 1,0 0-1,0 0 0,1 8 0,-2-4 3,0 0 1,-1 0-1,0 0 1,-1 0-1,1 0 0,-5 11 1,-4 20 121,10-38-177,0 0 0,0-1-1,-1 1 1,1 0 0,0 0-1,0 0 1,0 0-1,0 0 1,0 0 0,0 0-1,0 0 1,1 0 0,-1 0-1,0-1 1,0 1-1,1 0 1,0 1 0,0-1-3,0-1 0,-1 0 0,1 1 0,0-1 0,0 0 0,0 0 1,-1 0-1,1 0 0,0 0 0,0 0 0,0 0 0,0 0 0,-1 0 1,1 0-1,0 0 0,0-1 0,0 1 0,-1 0 0,2-1 0,6-2 18,0-1 0,-1 1-1,1-1 1,-1-1 0,7-4-1,11-8 8,1 1 25,-15 8-94,0 1 0,1 0 1,13-5-1,-22 10 49,0 1 1,0 0 0,0 1 0,0-1 0,0 0 0,0 1 0,0-1 0,0 1 0,0 0-1,0 0 1,0 1 0,0-1 0,0 0 0,0 1 0,0 0 0,0 0 0,0 0 0,5 2-1,-1 1 6,-1 1 0,0 0 0,0 0 0,0 0 0,-1 0 0,1 1 0,-1 0 0,7 12-1,3 6-111,12 29 0,-11-18-201,4 5-1590,-8-13-4418,-7-23 3894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50:38.2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9 11456,'3'-8'8863,"2"13"-7647,-5 6 800,0 6-1216,-5 14-384,5 4-256,-3 10-352,6 3 96,-6 1-2848,3-6 1600,-5-7-4991,10-7 3551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50:38.5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190 0 15040,'-24'29'6815,"-21"45"-5919,24-32 768,3-7-1088,-11 13 192,13 0-448,-8-8-1632,11-3 736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50:54.5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6 217 2816,'1'-2'209,"-1"2"-186,0 0 0,0 0-1,0 0 1,0 0 0,0 0-1,0 0 1,0 0 0,-1 0-1,1 0 1,0 0 0,0 0-1,0 0 1,0 0 0,0 0-1,0 0 1,0 0 0,0 0-1,0-1 1,-1 1 0,1 0-1,0 0 1,0 0 0,0 0-1,0 0 1,0 0 0,0 0-1,0 0 1,0 0 0,0-1-1,0 1 1,0 0 0,0 0-1,0 0 1,0 0 0,0 0-1,0 0 1,0 0 0,0-1-1,0 1 1,0 0 0,1-6 5800,-1 14-807,0 412-1533,-3-380-3212,2-30-135,0 0-1,1 0 1,0 1 0,1 10-1,0 8 1710,7-30-1631,26-6-361,-25 6 157,0-1 0,0 0 0,12-5 0,0-1-25,1 1 0,0 1 0,35-6 0,70 0 22,-80 8-2,187-10 14,-127 9-113,46-6 155,64-2 38,347 18 51,-206 22-326,-58-10 491,-2-17 54,-116-2-200,609-9 373,-629 8-417,297 17 627,-392-6-166,-60-5-487,-7-3-67,0 0 0,0 0 1,1 0-1,-1 0 0,0 0 0,0 0 1,0 0-1,0 1 0,1-1 0,-1 0 0,0 0 1,0 0-1,0 0 0,1 0 0,-1 0 1,0 0-1,0 0 0,0 0 0,0 0 0,1 0 1,-1 0-1,0 0 0,0 0 0,0-1 1,1 1-1,-1 0 0,0 0 0,0 0 1,0 0-1,0 0 0,1 0 0,-1 0 0,0 0 1,0-1-1,0 1 0,0 0 0,0 0 1,0 0-1,1 0 0,-1 0 0,0-1 1,0 1-1,0 0 0,0 0 0,0 0 0,0-1 1,0 1-1,0 0 0,0 0 0,0 0 1,0 0-1,0-1 0,0 1 0,0 0 1,0 0-1,0 0 0,0-1 0,1-31 1024,14-204-445,19-1-678,-30 208 110,7-70-2025,-10 80-830,-3-24 1,3 43 2673,-1 0 1,0-1 0,0 1-1,0-1 1,0 1-1,0-1 1,0 1 0,-1-1-1,1 1 1,0-1 0,0 1-1,0 0 1,0-1-1,0 1 1,-1-1 0,1 1-1,0 0 1,0-1 0,-1 1-1,1-1 1,0 1-1,-1 0 1,1-1 0,-1 1-1,1 0-96,-1 0 0,0 0-1,1 1 1,-1-1 0,1 0-1,-1 1 1,1-1-1,-1 0 1,1 1 0,-1-1-1,1 0 1,-1 1 0,1-1-1,0 1 1,-1-1 0,0 2-1,-9 16-2767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50:55.8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283 70 1888,'0'-2'253,"1"1"1,0-1-1,-1 1 0,1-1 1,0 1-1,0-1 0,0 1 1,0-1-1,1 1 0,-1 0 1,0 0-1,0 0 0,1 0 1,-1 0-1,1 0 0,-1 0 0,4-1 1,-1 0 382,0 0-1,0-1 1,0 1 0,-1-1-1,1 0 1,-1 0 0,1 0 0,-1 0-1,4-6 1,-4 5 71,3-4 2388,-4 8-1776,-3 7-766,-52 446 1981,49-67-1740,6-210-324,3 42 1135,-5-218-1582,0 1 1,0-1-1,0 0 0,0 0 1,0 1-1,0-1 0,0 0 1,0 1-1,0-1 1,0 0-1,0 0 0,-1 1 1,1-1-1,0 0 0,0 0 1,0 1-1,0-1 0,0 0 1,-1 0-1,1 0 1,0 1-1,0-1 0,0 0 1,-1 0-1,1 0 0,0 1 1,0-1-1,-1 0 0,1 0 1,0 0-1,-1 0 1,-10-1 328,-16-13 28,23 12-276,-7-5-53,1-1 1,-1-1-1,-11-11 1,-10-10-23,17 17-40,0-1 0,2 0 0,-22-29 0,-1-1-47,19 23 84,-11-9-73,28 29 37,0 1 0,-1 0 0,1 0 1,0-1-1,0 1 0,-1 0 0,1 0 0,0-1 0,0 1 1,-1 0-1,1 0 0,0 0 0,-1-1 0,1 1 1,0 0-1,-1 0 0,1 0 0,0 0 0,-1 0 0,1 0 1,0 0-1,-1 0 0,1 0 0,-1 0 0,1 0 0,0 0 1,-1 0-1,1 0 0,0 0 0,-1 0 0,1 0 0,-1 1 1,1-1-2,-1 1 0,1 0 0,0-1 0,-1 1 0,1 0 0,0-1 0,0 1 0,0 0 1,-1 0-1,1-1 0,0 1 0,0 0 0,0 0 0,0 0 0,4 34-94,-3-30 79,3 27-35,0-2 78,1 0 0,14 46 0,-7-36 102,10 26-62,-19-59-46,0 1 1,1-1-1,0 0 0,0 0 1,1 0-1,5 7 1,-8-12 8,0 0-1,0-1 1,0 1 0,1 0 0,-1-1 0,0 1 0,1-1 0,-1 1 0,1-1 0,0 0 0,-1 0 0,1-1 0,0 1 0,0 0 0,-1-1 0,1 0 0,4 1 0,2-2 93,0 0-1,0 0 1,0 0 0,8-3-1,12-4 123,-2-1 0,42-20 0,48-32-187,-102 53-70,16-11-44,34-28 1,-39 28-608,1 0 0,30-15 1,-55 33 282,21-8-2072,-22 9 2294,0-1 1,-1 1 0,1 0-1,0 0 1,0 0 0,0 0 0,-1 0-1,1 0 1,0 0 0,0 0 0,-1 0-1,1 1 1,0-1 0,0 0-1,-1 0 1,1 1 0,0-1 0,-1 0-1,1 1 1,0-1 0,-1 1-1,1-1 1,-1 1 0,1-1 0,-1 1-1,1-1 1,0 2 0,5 9-1902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50:58.9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152 406 3552,'2'-5'545,"0"0"1,0 0 0,0 0-1,1 1 1,0 0 0,0-1-1,0 1 1,0 0-1,1 0 1,0 1 0,6-6-1,3-3 2913,-12 19-311,2 36-1718,-7 36-391,-19 108 0,11-105-682,10-66-273,-59 342 2202,55-344-1469,5-13-179,1-11-282,1 2-302,0 0 1,-1-1-1,-2-13 1,0-16-130,19-236 194,-10 220-182,22-95 0,-21 123 59,1-1-1,1 2 1,1-1 0,2 1-1,21-33 1,-30 51-6,1 1 0,1-1 0,-1 1 0,1 1 0,0-1 0,0 1 0,0 0-1,1 0 1,0 1 0,0 0 0,0 0 0,0 0 0,1 1 0,0 0 0,-1 1 0,1 0 0,0 0 0,0 1 0,0-1 0,0 2 0,0-1 0,1 1 0,-1 1 0,0-1 0,0 1 0,0 1 0,0-1 0,0 1 0,0 1 0,10 4 0,-12-4 20,0 0-1,0 1 0,-1-1 0,1 1 1,9 8-1,-13-10 0,0 0 1,0 1 0,0-1 0,-1 0-1,1 0 1,-1 1 0,1-1-1,-1 1 1,0 0 0,0-1-1,0 1 1,0 0 0,0-1-1,0 1 1,-1 0 0,1 4 0,-2-3 7,1 0 0,-1-1 1,0 1-1,0 0 1,0 0-1,0-1 0,-1 1 1,1 0-1,-1-1 1,-3 5-1,-26 33 82,26-35-83,-33 40 182,-187 218-127,224-263-70,-7 10-67,9-10 58,-1-1 0,1 1 1,-1-1-1,1 1 0,0-1 0,-1 1 0,1-1 0,0 0 0,-1 1 0,1-1 0,0 0 0,0 1 0,-1-1 1,3 0-1,2 2-21,4 2 19,-1-1 0,0 2-1,0-1 1,0 1 0,0 0 0,-1 0-1,0 1 1,11 11 0,-9-8 39,-1 0 1,1 1-1,-1 0 1,-1 0-1,0 1 1,0 0-1,7 17 1,-13-24-7,1 1 0,-1-1 0,0 1 1,0-1-1,0 0 0,0 1 0,-1 0 1,0-1-1,0 1 0,0-1 0,-1 1 1,1-1-1,-1 1 0,0-1 0,0 1 1,-1-1-1,0 0 0,1 0 0,-1 1 1,0-1-1,-1-1 0,1 1 0,-1 0 1,-4 4-1,-2 2 34,-1 0 1,0-1-1,0-1 1,-16 10 0,19-14-11,1-1 0,-1 0 1,0 0-1,0-1 1,0 0-1,0 0 0,0-1 1,-10 1-1,-62 1 45,68-3-93,-120-1-654,216-4 261,9-2 385,-12-5 182,0-5 1,143-48-1,-210 59-143,0 0 0,0-1 0,0-1-1,-1 0 1,0-1 0,18-14 0,-27 18-7,1 1 0,-1-2 1,0 1-1,0-1 0,-1 1 1,1-1-1,-1-1 0,0 1 1,-1 0-1,0-1 0,0 0 1,0 0-1,-1 0 1,0 0-1,0 0 0,0-10 1,-1 4 2,-1 0 1,0-1-1,-5-21 1,5 30-46,-1 1 0,0 0 0,0 0 0,0 0 0,-1 0 0,1 0-1,-1 0 1,0 0 0,0 0 0,-1 1 0,1-1 0,-1 1 0,1-1 0,-1 1 0,-5-4 0,6 6 5,0 0-1,0 0 1,0 0 0,0 1 0,0-1 0,0 1 0,0-1-1,0 1 1,0 0 0,0 0 0,0 0 0,0 0-1,0 0 1,0 0 0,0 0 0,0 1 0,0-1-1,0 1 1,0-1 0,0 1 0,0 0 0,0 0-1,0 0 1,1 0 0,-1 0 0,-2 2 0,-3 2-65,0 1-1,1 0 1,0 0 0,-10 12 0,8-8 51,0 0-1,1 1 0,1 0 0,-1 0 1,2 1-1,0-1 0,0 1 1,-5 24-1,8-29 16,1-1 1,0 1 0,1 0-1,0 0 1,0-1-1,0 1 1,1 0-1,0-1 1,0 1-1,1 0 1,0-1 0,0 1-1,0-1 1,1 0-1,0 0 1,0 0-1,1 0 1,5 7 0,-1-5 31,-1 0 0,1 0 0,1-1 0,0 0 0,0 0 0,0-1 0,0 0 0,20 8 0,-17-9 29,0 0-1,1-1 0,-1-1 1,1 0-1,0 0 0,-1-2 1,18 1-1,-24-2 10,0-1 0,0 1 0,0-2 0,0 1 0,0-1 0,0 1 1,0-2-1,0 1 0,-1-1 0,1 0 0,-1 0 0,0 0 0,7-6 0,-3 1 16,1-1 0,-1 0-1,-1 0 1,0-1 0,10-14 0,-5 2-12,17-38-1,-11 20-50,14-38-67,3-5-129,-25 67-43,-11 16 224,1 0 1,-1 0 0,0 0-1,0-1 1,0 1 0,1 0-1,-1 0 1,0 0 0,0 0 0,0 0-1,1 0 1,-1 0 0,0 0-1,0 0 1,1 0 0,-1 0-1,0 0 1,0 0 0,1 0-1,-1 0 1,0 0 0,0 0 0,0 0-1,1 0 1,-1 0 0,0 0-1,0 0 1,1 0 0,-1 1-1,0-1 1,0 0 0,0 0-1,0 0 1,1 0 0,-1 0 0,0 1-1,2 2-22,-1 0 0,1 0 0,-1 1 0,0-1 0,0 0 0,1 7 0,0-3 32,0 1 4,7 28-38,-2-1 0,6 67-1,-13-90 36,0 0-1,-1 1 0,0-1 1,-1 0-1,-4 14 0,4-19 24,-1 0 1,0 0-1,0-1 0,0 1 0,-1 0 0,0-1 0,0 0 0,-1 0 0,-7 8 0,9-11 18,-1 0 1,0 0 0,0 0-1,0 0 1,0-1 0,0 0-1,0 1 1,-1-2-1,1 1 1,0 0 0,-1-1-1,0 0 1,-6 1-1,8-2-44,0 1 0,-1-1 0,1 0-1,0-1 1,-1 1 0,1-1 0,0 1 0,-1-1-1,1 0 1,0 0 0,0 0 0,-1-1-1,1 1 1,0-1 0,1 0 0,-1 0 0,0 0-1,0 0 1,-4-5 0,-15-24-183,19 27 68,2 2-132,2 3-29,11 4-70,9 3 349,0-1 0,0-1 1,0 0-1,38 3 0,-36-7 76,0-2 0,0 0-1,-1-1 1,1-1 0,23-6-1,-37 6-38,1-1 0,-1 0-1,0 0 1,0-1 0,0 0-1,0-1 1,-1 0 0,0 0-1,0-1 1,0 0 0,-1-1-1,1 1 1,-2-1 0,10-11 0,-6 2-30,0-1 1,0 0-1,11-31 1,14-60-31,-34 104 19,4-12-257,-2 16 69,1 8 37,6 25-173,-3-14 294,-2 1 1,0 0-1,3 27 0,-7-34-55,2 58 119,-3-64 16,-1 0 0,0 0-1,0 0 1,-1 0 0,0 0 0,0 0 0,-5 12 0,5-16-2,0 0 0,1 0 0,-1 0 1,-1 0-1,1 0 0,0 0 1,0-1-1,-1 1 0,0-1 1,-5 5-1,5-6-20,1 0 0,-1 0-1,1 0 1,-1 0 0,0-1 0,0 1-1,1-1 1,-1 1 0,0-1 0,0 0-1,1 0 1,-1 0 0,0-1 0,0 1-1,-4-2 1,-4-2-44,0 0-1,0-1 1,0 0 0,1-1-1,0 0 1,-10-8 0,-6-4 69,22 15-642,11 4 275,18 6 159,-13-4 132,-7-2 26,53 14-4,73 10 0,-111-23 105,0 0 1,1-2-1,-1 0 1,0-2-1,0 0 1,0-1-1,31-9 1,-19 3-145,-1 0 134,37-16 0,-60 22-62,0-1 0,0-1 0,0 1-1,-1-1 1,1 0 0,-1-1 0,-1 0 0,1 0 0,7-9 0,-12 12-28,0 0 0,0 1 0,-1-1 0,1 0 1,-1 0-1,1 0 0,-1-1 0,0 1 0,0 0 1,-1 0-1,1-1 0,-1 1 0,1 0 0,-1-1 1,-1-4-1,1 6-20,0 0 0,-1 0 0,1 1 0,-1-1 0,0 0 0,1 0 1,-1 1-1,0-1 0,0 1 0,0-1 0,0 0 0,0 1 0,-1 0 0,1-1 0,0 1 0,-1 0 1,1 0-1,-1 0 0,1 0 0,-1 0 0,0 0 0,1 0 0,-1 0 0,0 1 0,0-1 0,1 1 0,-1-1 1,0 1-1,0-1 0,-2 1 0,-2 0-23,0 0 0,0 1 0,0-1 0,1 1 0,-1 0 0,0 0 0,1 1 0,-1 0 1,1 0-1,0 0 0,-6 4 0,1 0-11,0 0 0,0 0 1,1 1-1,-16 14 0,23-20 47,1 1 0,-1 0-1,1-1 1,-1 1 0,1 0 0,0 0-1,0 0 1,0 0 0,0 0 0,0 0-1,0 0 1,0 0 0,1 0 0,-1 1-1,1-1 1,-1 0 0,1 0 0,0 1-1,0-1 1,0 0 0,0 0 0,0 1-1,1-1 1,-1 0 0,1 0 0,-1 0-1,1 1 1,2 3 0,-1-3 10,1 1 0,-1 0 1,1-1-1,0 1 0,0-1 1,0 0-1,1 0 0,-1 0 0,1 0 1,-1-1-1,1 0 0,0 1 0,0-1 1,5 2-1,13 2 37,1 0 0,-1-1 0,1 0 0,0-2 0,0-1 0,28-2 0,-37 0 31,0-1 0,0-1 1,-1-1-1,1 0 1,0-1-1,-1 0 1,0-1-1,0 0 1,0-1-1,0-1 0,14-10 1,-10 3-63,0 0 1,-1-1-1,-1 0 0,16-22 1,49-80 195,53-125 62,-115 204-283,-2-1-1,-2-1 0,-1-1 1,11-60-1,-17 59-35,-2 0 0,-2 0 1,-3-67-1,0 104 18,0-1-1,-1 1 1,0-1-1,0 1 0,0-1 1,-1 1-1,1 0 1,-1 0-1,-1 0 1,1 0-1,-1 0 1,-6-8-1,8 12 19,1 0-1,-1 0 0,0 0 1,0 0-1,0 0 1,-1 0-1,1 0 0,0 0 1,0 1-1,0-1 1,-1 1-1,1-1 1,0 1-1,-1-1 0,1 1 1,0 0-1,-1-1 1,1 1-1,0 0 0,-1 0 1,1 0-1,0 0 1,-1 0-1,1 1 0,-1-1 1,1 0-1,0 0 1,-1 1-1,1-1 1,0 1-1,0 0 0,-1-1 1,1 1-1,0 0 1,-1 1-1,-5 2-27,1 1 0,0 1 0,0-1 0,1 1 0,-8 10 1,-5 9 56,1 1 0,1 1 0,2 0 0,0 1 0,2 1 0,1 0 0,1 1 0,-6 33 0,6-10 160,3 0 0,1 0 0,4 100 0,3-125-164,1-1 0,2 1 1,1-1-1,1 0 0,1 0 0,13 31 0,-13-42-34,1 1-1,0-1 0,2-1 1,0 1-1,1-2 0,0 1 1,1-2-1,0 1 0,1-2 1,21 16-1,-20-18-592,0-1 1,0 0-1,23 9 0,-26-14-559,-1 0 0,1-1 0,0 0 0,0 0 0,0-1 0,12 0-1,18-1-2154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51:02.2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264 1347 6240,'-6'2'3513,"17"-6"-546,-2-1-2370,0-1 1,0 0-1,-1 0 1,0-1-1,-1 0 1,13-16-1,-7 6-234,-1 0-1,14-26 0,16-38 381,-3-3 0,-3-1 0,-5-1 0,-3-2 0,20-113 0,38-275 1145,-84 449-1695,-2 26-114,-2 4-7,-3 17 11,-24 123 14,-38 167 201,-28 2 0,-43 15-68,79-208-212,-44 93 65,14 5-113,22-51 215,59-146-194,-2 0 0,-17 29 0,24-48-100,3-7-6,2 0 70,0 0 1,1 1 0,0-1-1,0 0 1,0 1-1,0-1 1,1 1-1,0 0 1,7-7-1,-4 4 31,44-49-41,80-71 1,67-37 15,-63 55 166,-11-7 29,-108 101-72,183-221 56,-115 131 189,-54 69-176,73-96 201,-89 116-313,-11 14-51,0 0 1,-1-1-1,1 1 1,-1-1-1,4-6 1,-10 13-86,1 0-1,0 0 1,0 0 0,1 0 0,-1 0-1,-3 6 1,-16 30 162,1 0 0,2 1 0,2 0 0,2 2 0,2 0 0,-16 87 1,27-118-16,0 0 1,2-1 0,-1 1 0,3 22 0,-2-30-32,1-1-1,-1 1 1,1 0-1,0 0 1,-1-1-1,1 1 1,1-1 0,-1 1-1,0-1 1,1 1-1,-1-1 1,1 0-1,0 1 1,-1-1 0,1 0-1,0 0 1,0 0-1,1-1 1,-1 1-1,0 0 1,1-1-1,-1 0 1,1 1 0,3 0-1,-3-1 13,0 0 0,0 0 0,0-1 0,0 1 0,0-1 0,0 0 0,0 0 0,0 0 0,1 0 0,-1-1 0,0 1 0,0-1 0,3-1 0,0 0 9,1-1 0,-1 0 0,0-1 0,9-5 0,-7 3-5,0-1 0,0 1 0,-1-2-1,0 1 1,0-1 0,-1 0 0,0 0 0,5-10-1,5-12 80,13-33 0,-18 37-98,89-210-231,-95 223 183,-1 3-283,-4 21 38,-9 67 354,1 114 1,8-176-23,1 1 0,0-1-1,1 0 1,1 0 0,0 0-1,1 0 1,13 30 0,-17-45-38,1 0-1,0 1 1,-1-1 0,1 1-1,0-1 1,0 0 0,0 0 0,0 0-1,0 1 1,1-1 0,-1 0-1,0 0 1,0-1 0,1 1 0,-1 0-1,2 0 1,-2 0 1,0-1 0,0 0 0,1 0 0,-1 0 0,0 0 1,0 0-1,0 0 0,0 0 0,0 0 0,0 0 0,0-1 0,0 1 0,1 0 0,-1-1 0,0 1 0,0-1 0,1 0 0,3-3 45,0 0-1,0-1 0,0 1 0,-1-1 1,8-10-1,-8 10-84,82-122 128,-61 87-135,1 1 0,48-53 0,-48 63-17,-16 17-1,0 1 0,1 0 0,0 0 0,1 1-1,16-10 1,-27 19 43,0 0 0,-1 1 0,1-1 0,0 1 1,0-1-1,0 1 0,0-1 0,0 1 0,0 0 0,0 0 0,1-1 0,-1 1 0,0 0 0,0 0 1,0 0-1,0 0 0,0 0 0,0 0 0,0 0 0,0 1 0,0-1 0,0 0 0,0 1 0,0-1 0,0 0 1,0 1-1,0-1 0,0 1 0,0 0 0,0-1 0,0 1 0,0 0 0,0-1 0,-1 1 0,1 0 0,0 0 1,-1 0-1,1 0 0,0 0 0,-1-1 0,1 1 0,-1 0 0,0 0 0,1 1 0,-1-1 0,0 0 0,1 1 1,1 6 15,-1 0 0,1 0 1,-1 0-1,-1 0 0,1 9 1,-11 121 171,0-28-186,9-88-21,0-14 43,0 1 1,1-1-1,0 1 1,2 11-1,-2-20-17,0 0-1,0 1 1,0-1 0,0 0 0,0 1-1,0-1 1,0 1 0,0-1-1,0 0 1,0 1 0,0-1-1,1 0 1,-1 1 0,0-1-1,0 0 1,0 1 0,1-1-1,-1 0 1,0 1 0,0-1-1,1 0 1,-1 0 0,0 1-1,0-1 1,1 0 0,-1 0-1,0 0 1,1 1 0,-1-1-1,0 0 1,1 0 0,-1 0 0,0 0-1,1 0 1,-1 0 0,1 0-1,-1 1 1,0-1 0,1 0-1,-1 0 1,0-1 0,1 1-1,-1 0 1,1 0 0,-1 0-1,0 0 1,1 0 0,-1 0-1,0 0 1,1-1 0,-1 1-1,0 0 1,1 0 0,-1 0-1,0-1 1,0 1 0,1 0 0,-1 0-1,0-1 1,0 1 0,1 0-1,-1-1 1,4-3-10,-1 1 1,0-1-1,0 0 1,4-6-1,4-12 25,13-33 0,0-1-156,47-73-77,-63 116 121,0 1 0,1 0 1,0 1-1,11-11 0,-20 21 87,1 1 1,-1-1-1,1 1 0,-1 0 1,1-1-1,-1 1 0,1-1 1,-1 1-1,1 0 0,0-1 0,-1 1 1,1 0-1,0 0 0,-1-1 1,1 1-1,-1 0 0,1 0 0,0 0 1,-1 0-1,1 0 0,0 0 1,-1 0-1,1 0 0,0 0 1,0 0-1,0 1 4,0-1-1,0 1 1,0 0 0,0-1 0,-1 1-1,1 0 1,0 0 0,-1-1 0,1 1 0,0 0-1,-1 0 1,1 0 0,-1 0 0,1 2-1,1 4 28,1 0 1,-2 0-1,2 12 0,-2-17-17,2 38 160,-1 43 0,2 20-11,-4-99-153,0-1 0,1 0-1,-1 1 1,1-1-1,0 1 1,0-1-1,0 0 1,1 1 0,1 3-1,-3-7 0,1 0-1,-1 1 1,0-1-1,1 1 0,-1-1 1,1 0-1,-1 1 1,0-1-1,1 0 1,-1 0-1,1 1 1,-1-1-1,1 0 1,-1 0-1,1 0 0,-1 1 1,1-1-1,-1 0 1,1 0-1,-1 0 1,1 0-1,-1 0 1,1 0-1,-1 0 1,2 0-1,-1-1 10,1 0-1,-1 1 1,1-1 0,0 0 0,-1 0-1,0 0 1,1 0 0,-1 0-1,0-1 1,1 1 0,1-3-1,38-43-128,2 3 0,2 1 0,99-73 0,-2 27 218,-115 72-117,10-5 3,-57 41-60,0 1 0,2 1 0,-17 25 0,15-12 123,-20 46 0,27-53-62,4-7-46,1-1 0,-8 29 0,14-40 71,0-1 0,1 1 0,-1 0 0,2 0-1,-1 0 1,1 0 0,1 0 0,-1 0 0,4 14 0,-3-19 0,0 0 0,0 0 0,0-1 1,1 1-1,-1 0 0,1 0 0,0-1 0,0 1 1,0-1-1,0 0 0,0 1 0,0-1 1,1 0-1,-1 0 0,1 0 0,-1-1 0,1 1 1,0-1-1,-1 1 0,1-1 0,0 0 0,0 0 1,0 0-1,0 0 0,0-1 0,0 1 0,1-1 1,-1 0-1,5 0 0,-2 0 19,0-1 0,1 0 0,-1 0 0,0 0 1,0 0-1,0-1 0,0 0 0,0-1 0,0 1 0,-1-1 0,1 0 0,-1 0 0,0-1 0,8-6 0,11-17 0,-2 0-1,-1-1 1,18-33-1,-37 57-28,87-125-69,-31 48-68,122-214-213,-5-65 303,-161 329 10,-2-1-1,0-1 1,10-54 0,-21 83 7,-1 1 1,0 0 0,1 0-1,-1-1 1,0 1 0,0 0-1,-1 0 1,1-1 0,-1 1-1,1 0 1,-3-6 0,2 9 16,1-1 0,0 0-1,-1 1 1,1-1 0,-1 0 0,1 1 0,-1-1 0,1 1 0,-1-1 0,1 1 0,-1-1-1,0 1 1,1-1 0,-1 1 0,0-1 0,1 1 0,-1 0 0,0 0 0,0-1 0,1 1-1,-1 0 1,0 0 0,0 0 0,1 0 0,-1 0 0,0 0 0,0 0 0,1 0 0,-1 0-1,0 0 1,0 0 0,1 0 0,-1 0 0,-1 1 0,-1 0-30,1-1 23,0 1-1,-1-1 1,1 1-1,0 0 1,0 0-1,0 0 0,0 0 1,-4 3-1,-8 6-17,0 1 0,0 0 0,1 1 0,-17 20-1,11-7 57,2 1 0,-29 54-1,-20 68 74,32-59-4,-37 153 0,54-164-9,3 1 1,3 0 0,1 147-1,10-198-60,1 21 159,-1-44-148,1 0-1,-1-1 1,1 1 0,1-1-1,-1 1 1,1-1 0,3 7-1,-4-9-24,-1-1-1,1 0 0,0 1 0,0-1 0,0 0 1,1 0-1,-1 0 0,0 0 0,0 0 0,1 0 1,-1 0-1,0 0 0,1 0 0,-1 0 0,1-1 1,-1 1-1,1-1 0,-1 1 0,1-1 0,-1 0 1,1 1-1,0-1 0,-1 0 0,1 0 0,-1 0 1,1 0-1,0-1 0,-1 1 0,1 0 0,1-1 1,3-1-4,-1 0 0,1 0 0,-1-1 0,0 0 0,0 0 0,0 0 0,8-7 0,22-23-14,-1-2 0,44-58 0,-43 48-114,56-54 1,-88 97 102,-1-1 0,1 1 1,0-1-1,0 1 0,0 0 0,0 0 0,1 1 0,-1-1 0,0 0 1,7-1-1,-9 3 16,-1 0 0,1 0 0,0 0 0,-1 1 0,1-1 0,0 0 0,-1 0 0,1 0 0,0 1 0,-1-1 0,1 0 0,-1 1 0,1-1 0,-1 0 0,1 1 0,0-1 0,-1 1 0,0-1-1,1 1 1,-1-1 0,1 1 0,-1-1 0,0 1 0,1-1 0,-1 1 0,0 0 0,1-1 0,-1 1 0,0-1 0,0 1 0,0 0 0,0-1 0,1 1 0,-1 0 0,0 0 0,2 31-50,-2-29 56,-5 69 186,3-54-153,0 1 0,2 1 0,0-1 0,5 37 0,-4-54-30,-1 0 1,0 0-1,1-1 0,-1 1 0,1 0 0,0-1 0,-1 1 0,1-1 0,0 1 0,0-1 0,0 1 0,0-1 0,0 0 0,1 1 0,-1-1 0,0 0 0,3 2 0,-3-3 3,0 1-1,1-1 1,-1 0 0,0 0-1,1 1 1,-1-1 0,0 0-1,0 0 1,1 0 0,-1 0 0,0 0-1,1 0 1,-1-1 0,0 1-1,0 0 1,1-1 0,-1 1 0,0-1-1,0 1 1,0-1 0,1 0-1,-1 1 1,0-1 0,1-1-1,6-5-43,-1-1-1,0 0 0,0 0 0,0-1 0,-1 0 0,0 0 0,6-14 0,-4 8-16,29-52-109,32-54-63,-52 98 218,-14 19-55,0 1 0,0-1 1,0 0-1,-1 1 0,2-5 1,-11 106 499,-1-26-286,-1 13-38,8-73-84,1 0 0,1 1 0,0-1 0,1 0 0,3 12-1,-5-22-21,0-1-1,1 1 1,-1-1-1,1 1 1,-1-1-1,1 0 1,0 1-1,0-1 0,-1 0 1,1 1-1,0-1 1,0 0-1,0 0 1,0 0-1,0 0 1,1 0-1,-1 0 1,0 0-1,0 0 0,1 0 1,-1 0-1,1-1 1,-1 1-1,0-1 1,1 1-1,-1-1 1,1 1-1,-1-1 0,1 0 1,0 0-1,-1 0 1,1 0-1,-1 0 1,1 0-1,-1 0 1,2-1-1,1 0-16,-1 0 0,1 0 0,-1 0 0,0-1 1,1 1-1,-1-1 0,0 0 0,0 0 0,0 0 0,-1 0 0,1-1 0,0 1 0,-1-1 0,0 0 0,4-4 0,4-11-27,-1 0 0,-1-1-1,-1 0 1,0 0 0,-1-1-1,6-39 1,-11 54 21,-1 0 1,1 0-1,-1 0 0,0 0 1,0-1-1,-1 1 0,1 0 1,-1 0-1,0 0 0,-1 0 1,1 0-1,-1 0 0,0 0 1,-4-6-1,4 7-4,-1 1 1,0-1-1,0 1 0,0 0 1,0 0-1,0 0 1,-1 1-1,1-1 0,-1 1 1,1 0-1,-1 0 0,0 0 1,0 0-1,0 1 1,0 0-1,0-1 0,-1 2 1,-4-2-1,-4 3-161,11-1 194,0 0 0,0 1 0,0-1 0,-1 0 0,1 0 0,0-1 0,0 1 0,-3-1 0,5 1-6,0-1-1,0 1 1,1-1-1,-1 1 1,0-1-1,0 1 1,0-1-1,0 1 1,1-1-1,-1 1 1,0-1-1,1 1 1,-1-1-1,0 1 1,1 0-1,-1-1 1,0 1-1,1 0 1,-1-1-1,1 1 1,-1 0-1,1-1 1,10-8 115,-1 2-100,1 1 0,-1 0 0,1 1-1,20-7 1,49-11-60,-66 20 47,46-13 37,1 3 1,76-7-1,-129 19 25,1 1 0,-1 1-1,1-1 1,-1 1 0,16 4 0,-22-5-39,0 1 0,1 0 1,-1 0-1,0 0 0,0 0 1,1 0-1,-1 0 0,0 1 0,0-1 1,0 1-1,-1-1 0,1 1 1,0 0-1,0 0 0,-1 0 0,1 0 1,-1 0-1,0 0 0,0 0 1,0 0-1,0 1 0,0-1 0,1 5 1,-1 4 31,0-1 1,-1 1-1,0 0 0,0 0 1,-2 0-1,1 0 1,-4 11-1,2-7-22,0 1-1,0 21 1,7-24 118,8-43-199,1 1 0,1 0 1,31-47-1,-43 73 37,1-1 0,-1 1 0,1 0 0,0 0 0,0 0 0,0 0 0,6-3 0,-8 5 2,0 0 0,0 1-1,0-1 1,0 1 0,0-1-1,0 1 1,0 0 0,0 0-1,0-1 1,0 1 0,0 0-1,0 0 1,0 0 0,0 0 0,0 0-1,0 0 1,0 0 0,1 0-1,-1 1 1,0-1 0,0 0-1,0 1 1,0-1 0,0 0-1,0 1 1,-1-1 0,1 1 0,0 0-1,0-1 1,0 1 0,0 0-1,-1-1 1,1 1 0,1 1-1,6 11 58,-1-1 0,0 1 0,0 1 0,-1-1 0,-1 1 0,5 21 0,-1-8-130,5 9-56,7 24-1233,-19-53-156,-1 0 0,0 0 0,1 12 0,-2-17 807,0 0 0,0 0 0,-1-1-1,1 1 1,0 0 0,-1-1 0,1 1-1,-1 0 1,1-1 0,-2 3 0,-3 7-2569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51:02.6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1035 125 10560,'-41'-5'4768,"37"5"-4128,0 0 127,8 0-543,0 0-736,6 0 289,3 0-1281,0 0 832</inkml:trace>
  <inkml:trace contextRef="#ctx0" brushRef="#br0" timeOffset="1">14 128 11296,'-14'-3'5120,"38"-17"-4449,-3 11 1473,7 4-1312,44-9 864,9 5-992,41-7-160,-1 9-352,13-10-352,-7 9 96,-1-4-352,-15 7 256,-11 2-4736,-20 3 2689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51:06.4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199 639 2400,'2'-1'201,"-1"1"-1,1-1 1,0 1 0,-1-1-1,1 1 1,0-1-1,-1 1 1,1 0 0,0 0-1,-1 0 1,3 0 0,11 4 10132,-20-2-7411,-1 2-2381,0 1-1,0-1 1,0 0-1,-8 3 1,-18 13 15,12-3-307,0 1-1,-31 37 1,42-43-224,0 1 1,0 0-1,1 0 0,1 0 0,0 1 0,-5 17 1,10-25-10,0 1 1,1-1 0,0 1 0,0-1 0,0 1-1,1 0 1,0 0 0,0-1 0,2 11-1,-1-13 6,0 0-1,0 0 1,0-1-1,1 1 1,-1 0-1,1-1 1,0 1-1,0-1 1,0 0-1,0 1 1,1-1-1,-1 0 1,1 0-1,0-1 1,0 1-1,0-1 1,4 4-1,-1-3 55,1 0 0,-1 0 0,0 0 1,1-1-1,-1 0 0,1 0 0,-1-1 0,1 0 0,0 0 0,0 0 0,-1-1 0,1 0 0,0-1 0,0 1 0,0-1 0,11-3 0,-10 1-26,1 0 0,-1 0 0,-1 0 0,1-1 0,0-1 0,-1 1-1,0-1 1,0 0 0,0-1 0,-1 1 0,0-1 0,10-12 0,-7 5-6,0-1 1,-1 0 0,0 0 0,-1-1 0,-1 0 0,7-24 0,-7 17-19,-2 1 1,0-1 0,-2 0 0,1-27 0,-4 44-96,1 1 1,-1 0 0,0-1 0,-1 1 0,1 0-1,-1 0 1,1 0 0,-1 0 0,-4-5 0,5 8 19,0-1 0,0 1 0,0-1 0,-1 1 0,1-1 0,0 1 0,-1 0 0,1 0 0,-1 0 0,-2-2 0,3 3 30,0-1 1,0 1-1,0 0 0,0 0 0,1 0 0,-1-1 1,0 1-1,0 0 0,0 0 0,0 0 0,1 1 0,-1-1 1,0 0-1,0 0 0,0 0 0,1 1 0,-1-1 1,0 0-1,0 1 0,1-1 0,-1 0 0,0 1 1,0-1-1,0 2 0,0-2 20,1 0 0,0 1 0,0-1 0,-1 0-1,1 1 1,0-1 0,0 0 0,0 1 0,-1-1 0,1 1 0,0-1 0,0 0 0,0 1 0,0-1 0,0 1-1,0-1 1,0 0 0,0 1 0,0-1 0,0 1 0,0-1 0,0 0 0,0 1 0,0-1 0,0 1 0,0-1-1,1 0 1,-1 1 0,0-1 0,0 1 0,0-1 0,1 0 0,-1 1 0,0-1 0,0 0 0,1 0 0,-1 1-1,1-1 1,0 1 40,0 0 0,0 0 1,0 0-1,0 0 0,0 0 0,0-1 0,1 1 0,-1 0 0,0-1 0,0 1 0,3 0 0,-1-1 40,0 0-1,0 0 1,0 0 0,0-1-1,-1 1 1,1-1 0,0 0-1,0 0 1,-1 0 0,1 0-1,4-3 1,31-19 546,-33 19-537,15-11 104,-1-1 0,0-1 0,-2 0 0,0-2-1,19-25 1,64-107 275,-91 136-389,175-251-43,-171 251-81,0 0 0,24-20-1,-36 34 38,1 0 0,-1 0 0,0 0 0,0 0 0,1 0-1,-1 0 1,1 1 0,-1-1 0,1 1 0,-1-1 0,1 1 0,-1-1 0,1 1-1,-1 0 1,1 0 0,-1 0 0,1 0 0,-1 0 0,4 0 0,-4 1 1,1 0 1,-1-1-1,0 1 1,1 0 0,-1 0-1,0 0 1,0 0 0,1 0-1,-1 0 1,0 1-1,0-1 1,-1 0 0,1 0-1,0 1 1,0-1-1,0 1 1,-1-1 0,1 1-1,-1-1 1,1 1-1,-1-1 1,0 1 0,1 1-1,2 16 11,-1-1 1,-1 1-1,-1 37 0,-14 60-95,-4-9 53,-43 133-1,25-129 164,-4-1 1,-57 107-1,86-195-79,-71 133 423,80-151-455,-1 3 72,-1-1 0,0 1 0,0-1 0,0 0 0,-1 0 0,-6 5 0,10-10-48,0 0 0,0-1 0,0 1-1,-1 0 1,1 0 0,0 0 0,0-1 0,-1 1-1,1-1 1,-2 1 0,2-1-25,1 0 1,-1 0-1,1 0 0,-1 0 0,1 0 1,0 0-1,-1 0 0,1 0 1,-1-1-1,1 1 0,-1 0 1,1 0-1,0 0 0,-1-1 0,1 1 1,0 0-1,-1-1 0,1 1 1,0 0-1,-1-1 0,1 1 1,0 0-1,-1-1 0,1 1 0,0 0 1,0-1-1,0 1 0,-1-1 1,1 1-1,0 0 0,0-1 1,0 1-1,0-1 0,0 1 0,0-1 1,0 1-1,0-1 0,0 1 1,0 0-1,0-1 0,0 1 1,0-1-1,1 0 0,-1-4-16,1 0-1,-1 0 1,2 0 0,-1 1-1,0-1 1,1 0 0,0 1-1,0-1 1,0 1 0,1-1-1,-1 1 1,1 0 0,0 0-1,0 0 1,1 1 0,5-6-1,7-5-24,0 1-1,29-16 1,-38 24 16,42-24-133,1 3 0,2 1 0,0 3 0,71-20 0,-102 35-406,1 2 0,41-6 1,-56 10-139,0 1-1,0 0 1,0 0 0,1 1-1,-1 0 1,0 0 0,0 1 0,0 0-1,-1 0 1,1 0 0,0 1-1,-1 0 1,7 4 0,14 12-2453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3:05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40 8320,'-1'-1'152,"1"1"0,-1 0 0,1 0 0,0 0 0,-1 0 0,1 0 0,-1 0 0,1 0 0,0 0 0,-1 0 0,1 0 0,-1 0 0,1 0 0,0 0 0,-1 0 0,1 0 0,-1 0 0,1 0 0,0 1 0,-1-1 0,1 0 0,0 0 0,-1 0 0,1 1 0,0-1 0,-1 0 0,1 0 0,-1 1 0,-8 15 2346,-4 24-425,11-35-1709,-9 37 1074,-10 66 0,18-84-936,2 0 1,0 0-1,1-1 0,6 35 0,-5-47-227,2-1 1,-1 0-1,6 13 1,-6-19-169,0 0 1,0 0-1,0 1 0,0-1 1,1-1-1,0 1 1,0 0-1,0-1 0,7 6 1,-3-4-2,1 0 0,0-1 1,0 0-1,0 0 0,1-1 0,-1 0 1,1-1-1,-1 0 0,1 0 0,0-1 1,0 0-1,0-1 0,10 0 0,14-2 159,-1-1 0,38-8 0,-52 7-189,0 0 0,0-1 0,0 0 0,0-2 0,-1 0 0,0-1-1,0-1 1,29-21 0,-34 20-45,-1 0 0,0-2 0,-1 1 0,14-21 0,-9 9-10,20-40 0,-27 48-81,-1-1-1,-1 0 1,0 0-1,-1 0 0,-1 0 1,0-1-1,-1 0 1,-1 0-1,-1 0 0,0-19 1,-2 32-11,1 1 1,-1 0-1,1 0 1,-1-1 0,0 1-1,0 0 1,0 0-1,0 0 1,-1 0-1,0 0 1,1 1-1,-1-1 1,0 0-1,0 1 1,0-1-1,-1 1 1,1 0-1,0-1 1,-1 1 0,0 0-1,-4-2 1,-1 0-85,1 1 0,-1 0 0,1 0 0,-1 1 0,0 0 0,0 1 0,-11-1 1,2 1-53,0 0 1,0 2 0,-1 0 0,2 1 0,-23 6-1,23-5-244,1 1 0,1 1 0,-1 0 0,1 1 0,0 1 0,-24 15 0,-14 17-1144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51:09.9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61 37 2976,'2'-3'443,"0"1"0,1-1 0,0 1-1,0 0 1,-1 0 0,1 0 0,0 0 0,1 0 0,4-2 0,12-8 4035,-19 12-4392,-1 0 0,0 0 0,0 0 0,0 0 0,0 0 0,0 0 0,0 0 0,1 0 0,-1 0 0,0 0 0,0 0 0,0 0 0,0-1 0,0 1 0,0 0 0,1 0 1,-1 0-1,0 1 0,0-1 0,0 0 0,0 0 0,0 0 0,0 0 0,1 0 0,-1 0 0,0 0 0,0 0 0,0 0 0,0 0 0,0 0 0,0 0 0,0 0 0,2 8 1906,-3 17-714,0-18-1164,-20 159 1234,3-26-595,-11 90 399,2-7-18,10-73-828,12-59 718,5-91-1012,0 0 0,0 0-1,0 0 1,0 0 0,0 0-1,0 0 1,0 1 0,-1-1-1,1 0 1,0 0 0,0 0-1,0 0 1,0 0 0,0 0-1,0 0 1,0 0 0,0 0-1,0 0 1,0 0 0,0 0-1,0 0 1,0 1 0,0-1-1,0 0 1,0 0 0,0 0-1,0 0 1,1 0 0,-1 0-1,0 0 1,0 0 0,0 0-1,0 0 1,0 0 0,0 0-1,0 0 1,0 0 0,0 0-1,0 1 1,0-1 0,0 0-1,0 0 1,0 0 0,0 0-1,0 0 1,0 0 0,1 0-1,-1 0 1,0 0 0,0 0-1,0 0 1,0 0 0,0 0-1,0 0 1,0 0 0,0 0-1,0 0 1,0 0 0,0 0-1,0 0 1,0 0 0,1 0-1,-1 0 1,0 0 0,0 0-1,0 0 1,0 0 0,0-1 0,3-3 73,0-9 10,0-1 0,1-26 0,0 5-17,1 6-84,1 0 1,1 0 0,2 0 0,1 1 0,22-44-1,-26 59-21,1 1 0,1 1 0,0-1 0,0 1 0,1 1 0,0-1 0,1 2 0,1-1 0,-1 1 0,1 1 0,1 0-1,-1 1 1,1 0 0,15-6 0,-23 11 25,0 1-1,0 0 0,0 0 0,0 0 1,1 0-1,-1 1 0,0-1 1,1 1-1,-1 0 0,0 1 1,8 0-1,-10 0 2,0-1 1,0 1 0,0 0-1,0 0 1,1 0-1,-1 0 1,0 0-1,0 0 1,-1 0 0,1 1-1,0-1 1,0 1-1,-1-1 1,1 1-1,-1 0 1,1-1 0,-1 1-1,0 0 1,0 0-1,1 0 1,-2 0-1,1 0 1,1 3 0,0 2 28,-1 0 0,0 1 1,0-1-1,0 0 1,-1 1-1,-1 8 1,-7 45 98,8-57-117,-13 55 90,8-41-103,1 0 1,0 0-1,2 0 1,0 0-1,1 27 1,2-42 19,-1 1 0,1 0-1,-1-1 1,1 1 0,1 0 0,0 3 0,-1-6-8,-1 0 0,1 0 0,-1 0 0,1 0 0,-1-1 0,1 1 0,0 0 0,-1 0 0,1-1 0,0 1 0,0 0 0,-1-1 0,1 1 0,0 0 0,0-1 0,0 1 1,0-1-1,0 0 0,0 1 0,0-1 0,0 0 0,0 0 0,0 1 0,0-1 0,0 0 0,0 0 0,0 0 0,0 0 0,1 0 0,4-2 29,0 1 0,0-1-1,0 0 1,0 0 0,-1-1 0,1 0-1,6-4 1,37-28-35,-40 28-20,385-293 23,-380 286 12,-12 11-92,-10 10-84,-8 9 199,0 0-1,1 1 1,1 1 0,1 0-1,0 1 1,-11 24-1,16-27-2,1 0 0,0 0 0,2 1-1,0-1 1,0 1 0,2 1 0,0-1-1,-1 28 1,6-17 118,-2-27-145,0 0-1,0 0 1,0 0 0,0 0-1,0 0 1,1 0-1,-1 0 1,0-1 0,0 1-1,1 0 1,-1 0 0,0 0-1,1 0 1,-1 0-1,1 0 1,0-1 0,-1 1-1,1 0 1,-1 0-1,1-1 1,0 1 0,1 1-1,1-4 27,0 0 0,0 0-1,-1 0 1,1 0 0,0-1 0,-1 1-1,1-1 1,1-3 0,9-14 81,-2 0 1,12-25 0,-11 19-91,76-188-251,-78 188 99,-6 16-426,-6 19 243,-3 12 204,5-14 102,-1-1 0,2 1 0,-1-1 0,1 0 0,-1 1 0,2-1 0,-1 1 0,1-1 0,0 0 0,0 0 0,1 0 0,0 0 0,0 0 0,0-1 0,0 0 0,1 1 0,0-1 0,0 0 0,7 6 0,-6-7 18,0 1 0,0-1 0,1 0 0,-1 0 0,1-1 0,0 0 0,0 0 0,0 0 0,0 0 0,0-1 0,1 0 0,-1-1 0,1 1 0,-1-1 0,1-1 0,0 1 0,-1-1 0,1 0 0,7-1 0,2-2 27,-1-1 0,1 0 0,-1-2 0,0 1 0,0-2 0,-1 0 0,1 0 0,-2-2 0,1 1 0,-1-2 0,0 0 0,-1 0 0,-1-2 0,1 1 0,9-15 0,-7 5-72,-1 0 1,-2-1-1,0-1 0,12-37 1,22-101 73,-35 121-44,35-176 24,-42 196-84,-2 15-9,0 0-1,0 0 1,-1 0 0,0 0-1,0 0 1,0 0-1,-2-8 1,2 13 53,0 0-1,0 0 1,0 0 0,0 0 0,0-1-1,0 1 1,0 0 0,0 0 0,0 0-1,0 0 1,0 0 0,0-1 0,0 1-1,0 0 1,0 0 0,0 0 0,0 0-1,0 0 1,0 0 0,0 0 0,-1 0-1,1-1 1,0 1 0,0 0-1,0 0 1,0 0 0,0 0 0,0 0-1,0 0 1,-1 0 0,1 0 0,0 0-1,0 0 1,0 0 0,0 0 0,0 0-1,0 0 1,-1 0 0,1 0 0,0 0-1,0 0 1,0 0 0,0 0 0,0 0-1,-1 0 1,1 0 0,0 0 0,0 0-1,0 0 1,-7 7-248,-3 12 101,6-9 127,0 0 0,1 1 0,0-1-1,-2 20 1,2-10 24,-12 72 66,3 1 1,2 96 0,9-164-18,2 0 0,0 0 0,2-1 0,1 1 0,1-1-1,14 44 1,-17-63 15,0-1 0,0 0 0,1 1 0,3 4 0,-5-8-33,0 1 1,0-1-1,0 0 1,0 0-1,0 0 1,1 0-1,-1 0 1,0 0-1,0 0 0,1-1 1,-1 1-1,0 0 1,1-1-1,-1 1 1,1-1-1,-1 1 1,1-1-1,2 1 1,-2-1 25,1-1 1,0 1 0,-1-1 0,0 1-1,1-1 1,-1 0 0,1 0-1,-1 0 1,0 0 0,0 0 0,1 0-1,3-4 1,22-22 190,-20 18-190,4-4-9,0-1-1,-1-1 1,0 0 0,8-16-1,-17 27-33,47-88 13,38-97 1,22-45-339,-87 193 231,-2 2-42,-14 28-70,-5 10 46,-1 2-42,-27 89-235,-117 384 683,-37 133 900,163-538-1005,-49 167 417,66-233-551,-3 10 60,0-1 0,-1 0-1,-8 15 1,13-26-64,-1 0 0,1 0 0,0-1 0,-1 1 0,1 0 0,-1-1 1,1 1-1,-1 0 0,1-1 0,-1 1 0,1-1 0,-1 1 0,1-1 0,-1 1 0,0-1 0,1 1 0,-1-1 0,0 0 0,0 1 0,1-1 0,-1 0 0,0 0 0,0 1 1,-1-1-1,2 0 1,-1-1 1,0 1-1,0 0 0,1-1 1,-1 1-1,0-1 1,0 1-1,1-1 1,-1 1-1,0-1 1,1 0-1,-1 1 1,1-1-1,-1 0 1,1 1-1,-1-1 1,1 0-1,-1-1 0,-2-4 11,1-1-1,-1 0 0,-2-15 1,1 4-37,2-1 1,0 0-1,1 0 1,1 0-1,1 1 0,1-1 1,0 0-1,7-25 1,-6 34-2,0-1 1,1 1 0,0-1-1,1 1 1,0 0 0,0 1-1,1-1 1,1 1 0,-1 0-1,2 1 1,-1 0 0,1 0-1,0 0 1,1 1-1,10-7 1,-3 5 2,0 0 0,0 2 0,1 0-1,0 1 1,0 0 0,0 1 0,1 1 0,29-2 0,-15 4-715,0 1 0,0 2 0,63 10 0,-58-1-3371,-32-8 3043,0 0 0,0-1 0,0 1 1,0-1-1,0 0 0,0 0 0,0-1 0,1 0 0,-1 0 0,7 0 0,6-5-1603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51:10.2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54 9216,'-5'-17'4192,"10"14"-3648,-5-2 2239,8 5-1631,2-3 1152,4-2-1344,-1 1 256,5 4-704,9-3-320,4 3-96,9-5-192,0 5 64,6-3-896,-6 3 512,0-5-5183,2 10 3071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51:13.3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1191 4640,'-7'3'3227,"8"-2"-2988,-1-1 0,1 0 1,-1 0-1,1 1 1,-1-1-1,1 0 0,0 0 1,-1 0-1,1 0 1,-1 0-1,1 0 0,-1 0 1,1 0-1,0 0 0,-1 0 1,1-1-1,0 1 1,62-33 3488,-19 8-2513,4 0-410,67-48-1,-90 54-632,0-1 1,-2 0-1,-1-2 0,21-25 0,-35 37 6,0 0-1,9-18 1,-17 27-153,1 0 0,0 0 0,-1 0 0,1 0 0,-1 0 0,1 0 0,-1 0 0,0 0 0,1 0 0,-1 0 0,0-1 0,0 1 0,0 0 0,0 0 0,0 0 0,0 0 0,0 0-1,0 0 1,0 0 0,0-1 0,-1 0 0,1 2-22,0 0 0,0 0 0,0 0-1,0 0 1,0 0 0,0 1 0,0-1-1,0 0 1,0 0 0,0 0 0,0 0-1,0 0 1,0 0 0,0 0 0,0 0-1,0 0 1,-1 0 0,1 0-1,0 0 1,0 0 0,0 0 0,0 1-1,0-1 1,0 0 0,0 0 0,0 0-1,0 0 1,0 0 0,0 0 0,0 0-1,0 0 1,-1 0 0,1 0 0,0 0-1,0 0 1,0 0 0,0 0 0,0 0-1,0 0 1,0 0 0,0 0 0,0 0-1,0 0 1,0 0 0,-1 0 0,1 0-1,0 0 1,0 0 0,0-1-1,0 1 1,0 0 0,0 0 0,0 0-1,0 0 1,0 0 0,0 0 0,0 0-1,0 0 1,0 0 0,0 0 0,0 0-1,0 0 1,0 0 0,0 0 0,-1-1-1,1 1 1,0 0 0,0 0 0,0 0-1,-14 11 97,0 2 1,1-1-1,0 2 0,1-1 0,0 2 0,1 0 0,1 0 0,0 1 0,1 0 0,1 0 1,-10 30-1,17-42-54,0 0 1,0 0-1,0 0 1,1 0-1,0 0 1,0 0-1,0 0 1,0 0-1,1 0 1,-1 0-1,1 0 1,0 0-1,0 0 1,1 0-1,-1 0 1,1 0-1,0-1 1,0 1-1,0-1 1,0 1-1,1-1 1,-1 0-1,1 0 1,0 0-1,0 0 1,0-1-1,0 1 1,1-1-1,-1 0 1,0 1-1,1-2 1,0 1-1,-1 0 1,1-1-1,0 0 1,0 1-1,0-2 1,0 1-1,0 0 1,0-1-1,0 0 1,0 0-1,0 0 1,0 0-1,0-1 1,7-1-1,1-2 15,0 0 0,0-1 0,-1 0 0,0-1 0,14-9 0,-1-2 123,25-23 0,-30 22-175,-2-1 1,0-1-1,16-25 1,-22 29-17,-7 11-14,6-9-34,-10 14 55,1-1 0,-1 1-1,1 0 1,-1-1 0,1 1-1,-1 0 1,1-1 0,-1 1 0,1 0-1,-1 0 1,1 0 0,0-1-1,-1 1 1,1 0 0,-1 0-1,1 0 1,-1 0 0,1 0-1,0 0 1,-1 0 0,1 0-1,-1 0 1,1 0 0,0 1 0,0-1-1,0 1 4,-1-1 0,1 0 0,-1 1 0,0-1 0,1 1 0,-1 0 0,1-1 0,-1 1 0,0-1-1,0 1 1,1 0 0,-1-1 0,0 1 0,0 0 0,0-1 0,1 1 0,-1 0 0,0-1 0,0 1 0,0 0 0,0-1 0,0 2-1,-2 19 70,2-21-68,-3 26 132,3-14-101,-2 1 0,1-1 0,-6 19 1,4-23 26,0-1 0,1 1 1,0 0-1,1 0 0,-1 9 1,2-17-53,0 0 1,0 0-1,0 1 1,0-1-1,0 0 1,0 0-1,-1 1 1,1-1-1,0 0 1,0 0-1,0 0 1,0 1-1,0-1 1,0 0-1,0 0 1,0 1 0,0-1-1,1 0 1,-1 0-1,0 0 1,0 1-1,0-1 1,0 0-1,0 0 1,0 0-1,0 1 1,0-1-1,1 0 1,-1 0-1,0 0 1,0 0-1,0 1 1,0-1-1,1 0 1,-1 0 0,0 0-1,0 0 1,0 0-1,1 0 1,-1 0-1,0 0 1,0 1-1,0-1 1,1 0-1,-1 0 1,0 0-1,0 0 1,0 0-1,1 0 1,-1 0-1,0 0 1,0 0-1,1 0 1,-1 0 0,0-1-1,0 1 1,0 0-1,1 0 1,-1 0-1,0 0 1,0 0-1,0 0 1,1 0-1,-1 0 1,0-1-1,0 1 1,0 0-1,13-13 254,-11 12-235,9-12 5,1 1 0,17-14-1,-22 21-77,0 0 0,0 0 0,0 1-1,1-1 1,-1 2 0,14-5 0,-20 7 16,1 0 0,0 1 0,0-1 0,-1 1 0,1 0 0,0-1 1,0 1-1,0 0 0,0 0 0,-1 0 0,1 0 0,0 1 1,0-1-1,0 0 0,-1 1 0,1-1 0,0 1 0,0 0 1,-1 0-1,1-1 0,-1 1 0,1 0 0,0 0 0,-1 0 0,0 1 1,1-1-1,-1 0 0,2 2 0,0 2 41,-1 0 1,0-1-1,1 1 0,-2 0 1,1 0-1,0 0 1,-1 1-1,1 6 0,-1-8 14,-1 0 0,1 0 0,0 0 0,0 0 0,1 0 0,-1-1 0,1 1 1,4 6-1,-5-9-3,0 1 1,0-1-1,1 0 1,-1 0 0,0 0-1,1 0 1,-1 0-1,0 0 1,1-1 0,-1 1-1,1 0 1,0-1-1,-1 1 1,1-1 0,-1 0-1,1 1 1,0-1-1,-1 0 1,1 0 0,0 0-1,-1 0 1,1 0-1,0 0 1,-1-1 0,2 0-1,12-3 15,0 0-1,0-2 0,-1 0 1,0 0-1,0-1 0,0-1 1,-1 0-1,0-1 0,20-19 1,-19 14-29,0-1 0,-1 0 1,-1-1-1,0 0 0,18-34 1,32-90-77,-52 114 46,57-152-168,-50 125 184,15-78 1,-30 120-7,9-51-125,7-117 1,-18 176 104,0-4-75,0 1 0,0-1 0,0 1 0,-1 0 0,-3-12 0,4 18 102,0 0 0,0-1 0,0 1-1,0 0 1,0 0 0,0 0 0,0 0 0,0 0 0,0-1 0,0 1 0,-1 0 0,1 0 0,0 0-1,0 0 1,0 0 0,0 0 0,0-1 0,0 1 0,0 0 0,-1 0 0,1 0 0,0 0 0,0 0-1,0 0 1,0 0 0,0 0 0,-1 0 0,1 0 0,0 0 0,0 0 0,0 0 0,0 0 0,0 0-1,-1 0 1,1 0 0,0 0 0,0 0 0,0 0 0,0 0 0,-1 0 0,1 0 0,0 0 0,0 0-1,0 0 1,0 0 0,0 0 0,-1 0 0,1 0 0,0 0 0,0 1 0,0-1 0,0 0 0,0 0-1,0 0 1,0 0 0,-1 0 0,1 0 0,0 1 0,-6 11-117,-15 48 213,2 0 0,3 1 0,2 0 1,-6 83-1,16-89 30,2 1 0,3-1 1,2 1-1,2-1 0,16 65 1,-16-97-23,14 36 0,-16-52-57,0 0 0,0-1 0,1 1 0,0-1 0,0 0 0,0 0-1,1 0 1,0 0 0,7 6 0,-9-10-18,-1-1 0,1 1 0,0-1 0,0 0 0,0 0 0,-1 0 0,1 0 0,0 0 0,0 0 0,0-1 0,1 0 0,-1 0 0,0 1 0,0-2 0,0 1 0,0 0 0,0-1 0,4 0 0,1-1 34,0-1 1,1 1-1,-1-2 1,-1 1 0,11-6-1,-8 2-82,0-1-1,-1 1 0,1-1 1,-1-1-1,-1 0 1,0 0-1,0-1 1,-1 0-1,0 0 0,-1 0 1,0-1-1,-1 0 1,0 0-1,0-1 0,-1 0 1,-1 1-1,0-1 1,1-15-1,-3 24-9,-1 0 1,0 0-1,0 0 0,0 0 0,0 0 1,0 1-1,-1-1 0,1 0 0,-1 0 1,0 0-1,0 1 0,0-1 0,0 0 1,0 1-1,0-1 0,-1 1 0,0-1 0,1 1 1,-1 0-1,-3-3 0,5 4 20,-1 1-1,0-1 0,0 1 1,1-1-1,-1 1 0,0 0 1,0-1-1,0 1 0,0 0 1,0 0-1,0 0 0,1-1 1,-1 1-1,0 0 1,0 0-1,0 0 0,0 1 1,0-1-1,0 0 0,0 0 1,1 0-1,-1 1 0,0-1 1,0 0-1,0 1 0,0-1 1,1 0-1,-1 1 1,-1 0-1,-2 2-24,1 1 1,0-1-1,0 0 0,-5 8 1,-8 13 14,0 1-1,-14 31 1,23-41 39,1 1 0,1-1 0,0 1 0,1 0 0,-4 26 1,8-39-5,-1 1 1,1-1 0,0 0-1,0 0 1,0 0 0,1 0-1,-1 0 1,1 0 0,-1 0-1,1 0 1,0 0 0,0 0-1,1 0 1,-1 0 0,0 0-1,1-1 1,0 1 0,0-1 0,0 1-1,0-1 1,0 1 0,0-1-1,0 0 1,1 0 0,-1 0-1,1-1 1,0 1 0,-1 0-1,1-1 1,0 0 0,0 0-1,0 0 1,0 0 0,0 0 0,0 0-1,4-1 1,18 4 49,0-2 0,0-1 0,0-1 1,0-1-1,0-1 0,0-2 0,34-8 0,-21 2-45,-1-2 0,1-2 0,-2-2-1,35-19 1,-50 23 29,23-17 0,-36 23 0,-1 0-1,0-1 0,0 1 0,0-1 0,8-13 0,-14 19-53,-1 1 0,0-1-1,1 0 1,-1 1 0,1-1 0,-1 0 0,0 0 0,1 0 0,-1 1-1,0-1 1,0 0 0,0 0 0,0 0 0,0 0 0,0 1-1,0-1 1,0 0 0,0 0 0,0 0 0,0 1 0,-1-3 0,1 3-2,-1 0 0,1-1 0,0 1 1,-1 0-1,1-1 0,0 1 0,-1 0 0,1 0 1,-1 0-1,1-1 0,-1 1 0,1 0 1,-1 0-1,1 0 0,-1 0 0,1 0 1,0 0-1,-1 0 0,1 0 0,-1 0 1,1 0-1,-1 0 0,1 0 0,-1 0 1,1 0-1,-1 0 0,1 1 0,-1-1 0,1 0 1,0 0-1,-1 0 0,1 1 0,-1-1 1,1 0-1,0 1 0,-1-1 0,1 0 1,-1 1-1,-10 9-60,0 0 1,1 1-1,0 0 0,-9 13 1,9-12 38,1-1-14,1 0 0,0 1 0,-10 21 0,16-29 56,0 0 1,1 0 0,-1 0-1,1 0 1,0 0-1,0 0 1,0 0 0,1 1-1,-1-1 1,1 0-1,0 0 1,1 1 0,-1-1-1,1 0 1,1 7 0,-2-10-3,1 0 0,-1 0 0,1 0 0,-1 0 0,1 0 0,0 0 1,-1 0-1,1 0 0,0 0 0,0 0 0,0 0 0,0 0 0,0 0 1,-1-1-1,1 1 0,0 0 0,1-1 0,-1 1 0,0-1 1,1 1-1,0 0 15,1-1 0,-1 0 1,0 1-1,1-1 0,-1 0 1,1 0-1,-1 0 0,0-1 1,5 0-1,-1-1 36,1 0-1,-1 0 1,0-1 0,1 1-1,-1-2 1,8-4 0,-4 0-53,-1-1 0,0 1 0,0-2 0,-1 1 0,0-1 0,-1 0 1,0-1-1,6-11 0,-9 12-388,-8 22-75,-13 60 545,-16 139 1,2-3 461,30-206-547,-23 99 170,19-86-88,0 1 0,-1-1 0,-1 0 0,-11 18 0,17-31-65,-1 0 0,1 0 0,-1 0-1,0 0 1,0 0 0,0 0 0,0 0 0,-4 2 0,6-4-21,0 1 1,-1-1 0,1 0 0,0 0 0,-1 0 0,1 0 0,-1 1 0,1-1 0,-1 0 0,1 0 0,0 0 0,-1 0 0,1 0 0,-1 0 0,1 0 0,0 0 0,-1 0 0,1 0 0,-1-1 0,1 1-1,-1 0 1,1 0 0,-1 0 0,1-1-8,-1 0-1,0 1 0,1-1 0,-1 0 0,1 0 1,-1 1-1,1-1 0,-1 0 0,1 0 0,0 1 0,-1-1 1,1 0-1,0 0 0,0 0 0,0-2 0,-1-3-21,1 0-1,-1 0 1,2-1-1,-1 1 0,1 0 1,2-10-1,13-41-205,-12 47 224,8-25-60,3 0 1,0 1-1,29-45 0,-30 58 64,1 0 0,1 1-1,1 1 1,0 0 0,36-28-1,109-65 283,-94 67-95,-53 36-108,-1-1 0,0-1-1,-1 0 1,0 0 0,-1-2-1,-1 1 1,1-2 0,14-24-1,-17 24 27,-1 0-1,0-1 0,-1 0 1,-1 0-1,0-1 0,-1 0 1,2-18-1,-2-56-326,-5 90 227,-1 0 0,1 0 0,0 0 0,0 0 0,0 0 0,0 0 0,0 0 0,0 0 0,0 0 0,0-1 0,0 1 0,0 0 0,0 0 0,0 0 0,0 0 0,0 0 0,0 0 0,0 0 0,0 0 0,0-1 0,0 1 0,1 0 0,-1 0 0,0 0 0,0 0 0,0 0 0,0 0 0,0 0 0,0 0 0,0 0 0,0 0 0,0-1 0,0 1 0,0 0 0,0 0 0,1 0-1,-1 0 1,0 0 0,0 0 0,0 0 0,0 0 0,0 0 0,0 0 0,0 0 0,0 0 0,1 0 0,-1 0 0,0 0 0,0 0 0,0 0 0,0 0 0,0 0 0,0 0 0,0 0 0,0 0 0,1 0 0,-1 0 0,0 0 0,0 0 0,0 0 0,0 0 0,0 1 0,0-1 0,0 0 0,0 0 0,0 0 0,0 0 0,1 0-16,1 2 3,0-1 1,0 1-1,0-1 0,0 1 0,0 0 1,0 0-1,-1 0 0,1 0 0,-1 0 1,1 0-1,-1 1 0,0-1 0,0 0 1,1 4-1,11 40 1,-12-38 20,12 89 121,-12-76-86,1 0 0,1-1 0,1 1 0,1-1 0,14 39 0,-18-58-33,-1 0 0,1 1-1,0-1 1,0 0 0,0 0 0,0 0-1,0 0 1,0 0 0,0 0 0,1 0 0,-1 0-1,0 0 1,0 0 0,1 0 0,-1-1-1,1 1 1,-1-1 0,0 1 0,1-1-1,-1 0 1,1 1 0,2-1 0,1 0 30,0 0-1,0 0 1,0 0 0,0-1 0,6-1-1,13-5-41,0-1 0,0-2 0,-1 0-1,43-27 1,-41 22-15,-1-2-1,-1 0 1,29-28 0,53-66 0,-73 77-34,-18 15-142,-9 12 36,-12 18 86,-18 26 167,-42 44 0,-8 11 6,71-86-113,0-1 0,1 0 0,0 1 0,0 0 0,-2 6 1,5-11 16,-1 0 0,1 0 0,-1 0 1,1 0-1,0 0 0,0 0 0,0 0 1,0 0-1,-1 0 0,1 0 0,0 0 1,1 0-1,-1 0 0,0-1 0,0 1 1,0 0-1,0 0 0,1 0 0,-1 0 1,1 0-1,-1 0 0,0 0 0,1 0 1,0 0-1,-1-1 0,1 1 1,-1 0-1,1 0 0,0-1 0,0 1 1,-1 0-1,1-1 0,0 1 0,0-1 1,0 1-1,0-1 0,-1 1 0,1-1 1,0 0-1,0 1 0,1-1 0,4 1 0,-1-1-1,0 0 0,1 0 0,-1 0 0,1-1 0,-1 0 0,0 0 0,0 0 0,0-1 1,1 1-1,7-5 0,-7 3-25,-1 0 1,0 0-1,-1 0 0,1 0 1,-1-1-1,1 1 1,-1-1-1,6-8 1,-3 5-9,3-5-25,0 0 0,0-1 0,-1-1 0,14-28 0,19-62-145,-23 55-67,-16 45-43,-2 13 173,-3 20 85,1-24 34,0 13 61,-2 11 35,1-1 0,3 40-1,-1-60-55,1-1-1,0 1 1,1-1-1,0 1 0,0-1 1,0 1-1,1-1 1,0 0-1,1 0 0,-1-1 1,1 1-1,1-1 1,-1 1-1,6 4 0,-9-9 1,0-1 0,1 0 0,-1 1 0,1-1 0,-1 0-1,1 0 1,-1 0 0,1 0 0,0 0 0,-1 0-1,1-1 1,0 1 0,0-1 0,-1 1 0,1-1 0,0 1-1,0-1 1,0 0 0,0 0 0,0 0 0,-1 0-1,1 0 1,0 0 0,0-1 0,0 1 0,0-1-1,-1 1 1,1-1 0,0 0 0,0 1 0,-1-1 0,3-2-1,3-2 45,-1 0 0,0-1 0,0 1 0,-1-1-1,10-13 1,-7 8-58,-1-1 0,0 1 0,-1-1 0,9-23 0,-7 16-27,66-154 55,28-69-118,-15-3-186,-83 233 262,22-83-30,-22 77 65,-1 0 0,-1-1 0,1-19 0,-3 36-25,0 0-1,0 1 0,0-1 0,0 0 0,0 0 0,0 1 0,-1-1 0,1 0 1,0 1-1,-1-1 0,1 0 0,-1 1 0,0-1 0,0 1 0,1-1 0,-1 1 1,-2-3-1,3 4-4,0 0 0,-1 0 0,1 0 1,-1 0-1,1 0 0,-1-1 0,1 1 1,0 0-1,-1 0 0,1 0 0,-1 0 1,1 0-1,-1 0 0,1 0 0,-1 1 1,1-1-1,0 0 0,-1 0 0,1 0 1,-1 0-1,1 0 0,0 1 0,-1-1 1,0 0-1,-15 16-31,2 3 9,1 0 0,1 1 0,-15 34 0,-24 77 99,35-79-58,3 0 0,3 2 1,1-1-1,3 1 0,2 0 0,5 71 1,3-80-1146,18 88 1,9-19-9368,-29-109 9757,-1-3 105,0 0 0,-1 0 0,1 0 0,0 0 0,-1 0 0,0 1 0,0-1 0,1 0 0,-1 0 0,0 0-1,-1 1 1,1-1 0,0 0 0,-1 3 0,-4 10-3421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51:13.7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21 10048,'19'0'4544,"84"-3"-3936,-54-1 1631,1 8-1343,22-8 224,-1 4-704,19-5-320,-4 2-96,4-2 0,-14 5 0,-13 0-2688,-9 5 1473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51:14.1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64 23 11392,'-40'-15'5151,"22"19"-4479,13-4-640,15-9-672,3 6 417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51:16.2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118 591 3328,'9'-8'1312,"1"0"0,11-7-1,-14 11-190,-1 0 0,0 0-1,-1-1 1,1 0 0,-1 0-1,0 0 1,6-7 0,-11 11-1082,0 1-1,0 0 1,0 0 0,0 0 0,0 0 0,0 0-1,0 0 1,0 0 0,0 0 0,0 0-1,0 0 1,0 0 0,0 0 0,0-1 0,0 1-1,0 0 1,0 0 0,0 0 0,0 0-1,0 0 1,0 0 0,0 0 0,0 0 0,0 0-1,0 0 1,0 0 0,0 0 0,0-1-1,0 1 1,0 0 0,0 0 0,0 0 0,0 0-1,0 0 1,-1 0 0,1 0 0,0 0-1,0 0 1,0 0 0,0 0 0,0 0 0,0 0-1,0 0 1,0 0 0,0 0 0,0 0-1,0 0 1,0 0 0,-1 0 0,1 0 0,0 0-1,0 0 1,0 0 0,0 0 0,0 0-1,0 0 1,0 0 0,0 0 0,0 0-1,-10 1 1329,-10 5-335,6 0-731,1 1 0,0 1 0,0-1 0,1 2 0,0 0 0,-21 20 0,26-22-262,0 1 0,1-1-1,0 1 1,0 0-1,0 1 1,1 0 0,1 0-1,0 0 1,0 0-1,0 0 1,-2 13 0,5-18-22,1 0 0,-1 1 0,1-1 0,0 0 0,0 0 0,1 0 0,-1 0 0,1 0 0,0 0 0,0 0 0,0 0 0,0 0 0,1 0 0,-1-1 0,1 1 1,0-1-1,1 1 0,-1-1 0,0 1 0,1-1 0,0 0 0,0 0 0,0-1 0,0 1 0,0 0 0,0-1 0,1 0 0,6 4 0,-2-2 77,0-1 0,1 1 0,-1-1 0,1-1 0,0 1 0,0-1-1,0-1 1,0 0 0,0 0 0,0-1 0,16-1 0,-16-1 1,-1 1 0,1-1 1,-1-1-1,0 1 0,0-1 1,0-1-1,0 0 0,-1 0 0,0 0 1,1-1-1,-1 0 0,11-11 1,-15 13-83,0-1-1,0 1 1,0-1 0,0 0 0,0 0 0,-1 0 0,0 0 0,0 0 0,0 0 0,-1-1 0,1 1 0,-1-1 0,0 1 0,0-1 0,-1 0 0,1 1 0,-1-1 0,0 0 0,0 1 0,0-1 0,-1 0 0,0 1 0,0-1 0,-3-8 0,2 8-61,-1 0 1,1 1 0,-1-1 0,0 1 0,0 0 0,0 0 0,-1 0-1,-7-7 1,10 10 40,-1-1-1,1 1 1,-1-1-1,0 1 0,0 0 1,0 0-1,0 0 1,0 0-1,0 0 1,0 0-1,0 0 1,0 1-1,0-1 0,-1 1 1,1 0-1,0-1 1,0 1-1,0 0 1,-1 0-1,1 0 0,0 1 1,0-1-1,0 1 1,-3 0-1,4-1 6,0 1 0,1-1 0,-1 0 0,0 1-1,1-1 1,-1 1 0,1-1 0,-1 1 0,0-1 0,1 1 0,-1 0-1,1-1 1,0 1 0,-1-1 0,1 1 0,-1 0 0,1 0 0,0-1-1,0 1 1,-1 0 0,1-1 0,0 1 0,0 0 0,0 0 0,0 0-1,0-1 1,0 1 0,0 0 0,0 0 0,0-1 0,0 1 0,1 0-1,-1 0 1,0-1 0,0 1 0,1 0 0,-1-1 0,0 1-1,1 0 1,1 2 23,-1 0 0,1-1 0,-1 1 0,1-1-1,0 0 1,0 0 0,0 0 0,4 4 0,4-1 18,0-1 0,0 0 1,1 0-1,-1-1 1,1-1-1,0 0 1,11 1-1,-19-2-29,12 1 136,0-1 1,0 0-1,0-1 1,27-2-1,-37 1-92,0 0 0,0 0 0,0 0 0,0-1-1,0 1 1,0-1 0,0-1 0,0 1 0,-1 0 0,1-1-1,-1 0 1,0 0 0,1-1 0,-2 1 0,1-1-1,0 0 1,3-5 0,-1-1 12,0 0 0,-1-1 1,0 0-1,-1 0 0,0 0 0,4-22 0,5-72 345,-12 88-416,0 14-11,-1 0 0,0 0-1,1 0 1,0 0 0,0 0-1,0 0 1,0 0 0,0 1-1,0-1 1,1 0 0,0 1-1,-1-1 1,1 1 0,0-1-1,4-3 1,-4 4 18,0 1-1,0 0 1,0 0 0,-1 0 0,1 0-1,0 0 1,0 0 0,1 1-1,-1-1 1,0 1 0,0-1-1,0 1 1,0 0 0,0 0 0,1 0-1,-1 0 1,0 0 0,0 0-1,0 0 1,0 1 0,4 1-1,1 0 1,0 1 0,0 1-1,-1-1 1,1 1 0,-1 0-1,0 1 1,0 0-1,0 0 1,-1 0 0,0 0-1,0 1 1,0 0-1,-1 0 1,1 0 0,4 10-1,1 5 14,-1-1 0,-1 2 0,11 40 0,-15-43 56,1 22 0,5 19-7,-9-53-75,1-1 0,1 1 0,-1-1-1,1 0 1,0 0 0,7 12 0,-7-15 25,0 0 0,0 0 0,0-1 0,1 1 0,-1 0 0,1-1 0,-1 0 0,1 0 0,0 0 0,0 0 1,0-1-1,0 0 0,0 1 0,0-1 0,0-1 0,1 1 0,5 0 0,4-1 29,0 0 0,-1 0 1,1-1-1,15-4 0,-6 0-22,0-1-1,-1-2 1,1 0-1,-1-1 1,-1-1 0,0-1-1,20-14 1,0-4-51,-1-2 0,45-45 0,-78 70 39,8-8-35,0-1-1,-1 0 1,0-1-1,12-19 1,-24 29-92,-8 7-30,-12 13-61,-25 28 177,-70 85 0,79-87-57,21-26 50,0 1 0,-10 18 1,19-27 51,0 0 1,1 1 0,0-1-1,1 1 1,-1 0-1,1 0 1,1 0 0,-1 0-1,0 9 1,2-15-9,0 1 0,0 0 0,0 0 0,0 0 0,0 0 0,1-1 0,-1 1 0,1 0 0,-1 0 0,2 1 0,-2-2-2,0 0 1,1-1-1,-1 1 0,1 0 1,-1-1-1,1 1 1,-1-1-1,1 1 0,-1 0 1,1-1-1,0 0 0,-1 1 1,1-1-1,0 1 1,-1-1-1,1 0 0,0 1 1,0-1-1,-1 0 0,1 0 1,0 0-1,0 1 1,0-1-1,-1 0 0,1 0 1,0 0-1,1-1 0,6-1 30,0 0 0,0-1-1,0 0 1,-1 0-1,1-1 1,-1 0 0,0-1-1,12-9 1,-10 6-11,0 0 0,0 0 1,-1-1-1,0-1 0,9-14 0,-5 8-1,22-34 8,34-64-1,17-54-93,-84 166 63,112-265-126,-109 254 117,0 0 0,-1 0 1,3-25-1,-6 37-3,0-1 1,0 0-1,0 1 0,0-1 1,0 1-1,0-1 1,0 0-1,0 1 0,-1-1 1,1 1-1,0-1 0,-1 1 1,0-1-1,1 1 0,-1-1 1,0 1-1,0 0 0,1-1 1,-1 1-1,0 0 0,0 0 1,-1-1-1,1 1 0,0 0 1,0 0-1,-1 0 1,1 0-1,0 1 0,-1-1 1,1 0-1,-1 1 0,1-1 1,-1 0-1,1 1 0,-1 0 1,1-1-1,-1 1 0,1 0 1,-1 0-1,0 0 0,1 0 1,-1 0-1,1 0 0,-1 0 1,1 1-1,-1-1 0,0 1 1,1-1-1,-3 2 0,-6 3-3,0 0 0,0 1 0,0 1 0,-12 9 0,12-7 7,0 0 0,1 1-1,0 0 1,1 1 0,0-1 0,1 2-1,0-1 1,-7 15 0,-1 8 21,-17 58 1,22-55 36,-12 68 1,19-86-14,2 0 1,0 0-1,1 0 0,1-1 1,6 33-1,-5-42-15,1 1-1,1-1 1,-1 0-1,2 1 1,-1-2-1,1 1 1,0 0-1,1-1 1,0 0-1,0-1 1,1 1-1,0-1 1,1 0-1,-1-1 1,1 0-1,0 0 1,1 0-1,-1-1 1,1-1-1,0 1 1,0-2-1,1 1 1,-1-1-1,1 0 1,0-1-1,-1 0 1,1-1-1,0 0 1,0-1-1,0 1 1,11-3-1,-7 1 60,1-2 1,-1 1-1,23-9 1,-30 9-62,1-1 0,-1-1 0,0 1 0,0-1 0,0-1 0,0 1 0,-1-1 0,9-8 0,-7 3-29,0 0-1,-1 0 1,0-1-1,-1 0 1,0 0-1,-1-1 1,0 0-1,0 0 1,-2 0-1,1 0 1,-2-1-1,2-14 1,-3 25 6,-2-16-211,1 17 207,0 1 1,0 0 0,-1-1-1,1 1 1,0 0-1,0-1 1,-1 1 0,1 0-1,0-1 1,-1 1 0,1 0-1,-1 0 1,1-1-1,0 1 1,-1 0 0,1 0-1,-1 0 1,1 0 0,0-1-1,-1 1 1,1 0-1,-1 0 1,1 0 0,-1 0-1,1 0 1,0 0-1,-1 0 1,1 0 0,-1 0-1,1 0 1,-1 1 0,1-1-1,0 0 1,-1 0-1,1 0 1,-1 0 0,1 1-1,0-1 1,-1 0 0,1 0-1,-1 1 1,1-1-1,-7 4 1,1 0-1,0 0 0,0 1 0,0 0 1,1 0-1,-1 0 0,1 1 1,-6 8-1,-1 3-3,-20 35 1,30-48 20,0 0 0,0 0 0,0 0-1,1 0 1,-1 1 0,1-1 0,0 0 0,0 1 0,1-1-1,-1 1 1,1-1 0,0 1 0,0-1 0,0 0 0,1 1 0,-1-1-1,1 1 1,1-1 0,-1 0 0,0 1 0,1-1 0,0 0-1,0 0 1,0 0 0,0-1 0,1 1 0,-1 0 0,1-1-1,0 0 1,0 1 0,1-1 0,-1 0 0,1-1 0,6 6-1,-5-6 17,-1 0 0,0 0 0,1-1 0,-1 1 0,1-1 0,-1 0 0,1 0 0,0 0 0,-1-1 0,1 1 0,0-1 0,0-1 0,-1 1 0,1 0-1,9-3 1,5-3 98,0 0 0,28-13 0,-13 5-85,-4 3 8,51-12 1,-70 21-8,-1 0 0,1 1-1,-1 0 1,1 1 0,-1 0 0,1 1 0,-1 0 0,20 5-1,-8 1 97,-1 0-1,-1 2 1,22 11-1,55 39 285,-83-50-389,-8-5-158,0-1 0,1 1 1,-1-1-1,1 0 0,-1 0 0,1-1 1,0 0-1,0 0 0,0 0 0,1-1 0,-1 0 1,0-1-1,0 0 0,1 0 0,-1 0 1,0-1-1,0 0 0,1 0 0,-1-1 0,0 0 1,0 0-1,-1-1 0,1 0 0,7-4 0,15-8-2830,-1 0 0,-1-2 0,-1-2 0,0 0 0,40-40 0,2-16-2866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51:48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56 4224,'2'-1'210,"-1"-1"0,1 1 0,-1 0 1,1 1-1,-1-1 0,1 0 0,0 0 0,1 0 1,-1 0 38,0 1 0,0-1 1,0 0-1,0 0 0,0 0 1,-1 0-1,1 0 0,0 0 1,-1-1-1,2-1 0,24-31 5522,-26 41-4211,-2 7-1088,-2 3-106,-1 1 0,-12 32 0,3-8 141,-32 153 516,27-108-609,-29 86 0,-20-2 402,62-160-638,-3 8-1828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51:49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15 297 6400,'-11'-14'2058,"11"13"-1948,-1 1 0,1 0 0,0-1 0,-1 1 0,1-1-1,0 1 1,0 0 0,0-1 0,-1 1 0,1-1-1,0 1 1,0-1 0,0 1 0,0-1 0,0 1 0,0-1-1,0 1 1,0-1 0,0 1 0,0-1 0,0 1 0,0-1-1,0 1 1,1-1 0,-1 1 0,0 0 0,0-1 0,0 1-1,1-1 1,-1 1 0,0-1 0,0 1 0,1 0-1,-1-1 1,1 1 0,14-10 2219,-14 9-2217,49-24 2786,72-25 0,58-9-1868,-9 4-603,-133 41-401,-1 0-18,1 1-1,66-13 0,-88 27 185,-16-1-276,0 0 0,0 1 1,0-1-1,1 0 0,-1 0 1,0 1-1,0-1 1,0 0-1,1 1 0,-1-1 1,0 0-1,0 0 0,0 1 1,0-1-1,0 0 1,0 1-1,0-1 0,0 0 1,0 1-1,0-1 0,0 0 1,0 1-1,0-1 1,0 0-1,0 1 0,0-1 1,0 0-1,0 1 0,0-1 1,0 0-1,0 0 1,-1 1-1,1-1 0,0 0 1,0 0-1,0 1 0,-1-1 1,1 0-1,0 0 1,0 1-1,-1-1 0,1 0 1,0 0-1,-5 8-1687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51:49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2 167 7968,'-1'0'4021,"5"-4"-1267,14-9-12,28-13-1092,-12 11-933,0 3 0,41-11 0,72-9-175,-88 21-339,-25 4-173,-11 3-210,40-12 0,-61 15-80,0 1 1,0-1 0,0 1-1,0-1 1,0 1-1,0 0 1,3 0 0,-4 0-2,0 0 0,-1 0 0,1 0 0,0 0 0,-1 0 0,1 0 1,0 1-1,-1-1 0,1 0 0,0 1 0,-1-1 0,1 1 0,0-1 0,-1 0 0,1 1 1,-1-1-1,1 1 0,-1-1 0,1 1 0,-1 0 0,1-1 0,-1 1 0,0 0 0,1 0 1,4 11-2156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51:50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90 5472,'4'-8'5438,"2"-6"-2039,-6 14-3332,0 0 1,-1 0-1,1 0 0,-1 0 1,1 0-1,-1 0 0,1 0 1,-1 0-1,1 0 0,0 0 1,-1 0-1,1 0 1,-1 0-1,1 0 0,-1 0 1,1 1-1,0-1 0,-1 0 1,1 0-1,-1 0 0,1 1 1,0-1-1,-1 0 0,1 1 1,0-1-1,-1 1 1,-8 7 182,0 0 1,1 1-1,0 1 1,1-1 0,0 1-1,0 1 1,1-1 0,-7 17-1,12-25-202,1 0 0,-1 0-1,1 1 1,-1-1 0,1 0 0,0 0-1,0 1 1,0-1 0,0 0-1,0 0 1,0 0 0,0 1-1,1-1 1,-1 0 0,1 0-1,0 0 1,0 0 0,0 0-1,0 0 1,0 0 0,0 0-1,0 0 1,1 0 0,-1-1-1,1 1 1,2 3 0,-1-4 21,-1 1 1,0 0-1,1 0 1,0-1-1,-1 1 1,1-1-1,0 0 1,0 0-1,-1 0 1,1 0-1,0-1 1,0 1-1,0-1 1,0 1-1,0-1 1,0 0-1,0 0 1,0-1-1,5 0 1,-2-1 23,1 0 0,-1 0 0,0-1 0,0 0 1,0-1-1,0 1 0,0-1 0,-1 0 0,1 0 1,-1-1-1,7-8 0,-9 10-79,-1 1 1,1-1-1,-1 0 1,0-1-1,0 1 1,0 0-1,0 0 1,-1-1-1,0 1 0,1-1 1,-1 0-1,0 1 1,-1-1-1,1 0 1,-1 1-1,0-1 1,1 0-1,-2 0 1,1 1-1,0-1 0,-1 0 1,-1-5-1,0 3-4,-1 1 0,0-1 0,0 1 0,-6-9 0,-2-1 58,11 15-65,0 0 0,0 0 0,0 0 1,0-1-1,0 1 0,0 0 0,0 0 0,0 0 1,0-1-1,0 1 0,0 0 0,0 0 0,0-1 1,0 1-1,0 0 0,0 0 0,0 0 1,0-1-1,0 1 0,0 0 0,0 0 0,0 0 1,0-1-1,0 1 0,1 0 0,-1 0 0,0 0 1,0 0-1,0-1 0,0 1 0,0 0 1,1 0-1,-1 0 0,0 0 0,0 0 0,0 0 1,0-1-1,1 1 0,-1 0 0,0 0 0,10-3 92,-8 3-71,58-18 517,-31 9-381,0 1 1,60-8-1,-81 15-130,0 1 0,0-1 1,0 2-1,0-1 0,0 1 0,0 0 0,0 1 0,0 0 0,0 0 1,0 1-1,-1 0 0,1 0 0,-1 1 0,0 0 0,12 9 0,-9-5 52,-1 1 0,0 0 1,-1 1-1,0-1 0,7 13 0,28 54 492,-26-43-281,-13-27-208,-1 0-1,1 0 1,0 0-1,1-1 1,7 9-1,-10-12-74,1-1-1,-1 1 1,0 0-1,0-1 1,1 1-1,-1-1 1,1 0-1,-1 0 0,1 0 1,-1 0-1,1 0 1,0 0-1,-1-1 1,1 1-1,0-1 1,-1 0-1,5 0 1,3-2-772,0 0 1,0-1 0,-1-1 0,1 1 0,-1-1 0,0-1 0,10-6 0,-6 4-1102,36-18-2142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2:27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6 439 2560,'-1'0'42,"1"0"-1,0 0 1,0 0 0,0 0 0,0 0 0,-1 0-1,1 0 1,0 0 0,0 0 0,0 0-1,0 0 1,-1 0 0,1 0 0,0 0 0,0 0-1,0 0 1,0 0 0,0 0 0,-1 0 0,1 0-1,0 0 1,0 0 0,0 0 0,0 0-1,0 1 1,-1-1 0,1 0 0,0 0 0,0 0-1,0 0 1,0 0 0,0 0 0,0 1-1,0-1 1,0 0 0,-1 0 0,1 0 0,0 0-1,0 0 1,0 1 0,0-1 0,0 0-1,0 0 1,0 0 0,0 0 0,0 0 0,0 1-1,0-1 1,0 0 0,0 0 0,0 0-1,0 0 1,0 1 0,0-1 0,0 0 0,0 0-1,0 0 1,1 0 0,-1 0 0,0 1-1,0-1 1,9 9 4413,-9-9-4082,23-34 1302,2-20-1024,26-54-214,-40 88-416,1 0 1,0 1-1,2 1 0,23-26 1,-31 39-36,0 0 0,0 1 0,1 0 0,-1 0 0,1 0 0,0 1 1,-1 0-1,2 0 0,13-3 0,-19 6 19,0 0-1,1 0 1,-1 0 0,0 1 0,1-1-1,-1 1 1,0-1 0,0 1 0,0 0-1,1 0 1,-1 0 0,0 0 0,0 0-1,0 1 1,0-1 0,-1 0 0,1 1-1,0 0 1,-1-1 0,1 1 0,-1 0-1,1 0 1,-1 0 0,0 0 0,2 3-1,3 6 49,-1 1 0,0-1 0,4 18 0,-9-29-52,32 135 319,-21-90-200,19 56 329,-26-90-378,1 0 0,1 0 0,-1 0 0,2-1 0,-1 0 1,15 16-1,-17-22-1,-1-1 0,1 0 0,0 0 0,0 0 1,0-1-1,1 1 0,-1-1 0,0 0 1,1 0-1,0 0 0,-1-1 0,1 0 0,0 0 1,0 0-1,0 0 0,0-1 0,-1 0 1,1 0-1,0 0 0,0 0 0,0-1 0,0 0 1,0 0-1,-1 0 0,1-1 0,0 1 0,-1-1 1,1 0-1,7-6 0,-1 1 4,0-1-1,-1-1 1,0 0 0,-1 0-1,1-1 1,-2-1-1,0 1 1,0-1 0,9-17-1,-4 5-1,-1 1 0,-1-2 0,11-36 0,-10 20-39,29-90 68,-35 115-152,1 0 0,1 0 0,0 1 0,0 0-1,2 0 1,12-14 0,-17 23 42,0 0 1,0 1-1,1-1 0,-1 1 0,1 1 0,0-1 0,0 1 1,0 0-1,0 1 0,1-1 0,-1 1 0,1 0 1,0 1-1,12-2 0,-6 2 48,-1 1 0,1 0 0,-1 1 1,1 1-1,-1-1 0,0 2 0,15 4 0,3 4 217,-28-10 443,-23 7-7413,10-4 4234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51:54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60 4064,'-1'-1'283,"0"0"0,0 0-1,0-1 1,0 1 0,0 0 0,1-1 0,-1 1 0,0-1 0,0 1 0,1-1-1,-1 1 1,1-1 0,0 0 0,-1 1 0,1-1 0,0 1 0,0-1 0,0 0-1,0 1 1,0-1 0,1 0 0,-1 1 0,0-1 0,1-1 0,0 0 449,0 1 0,0 0 0,0 0 0,0 0 0,1 0 0,-1 0 0,4-3-1,2 18 423,0 0-420,-2 1-355,-1 0-1,0 0 0,-1 1 0,1 15 0,2 64 490,-6-90-837,2 99 546,5 85 19,16 72 359,-22-212-171,-1-59-358,1 1 1,0-1 0,5-18-1,83-204-530,-80 210 171,-4 12-95,-1 0 1,1 0 0,1 0-1,0 1 1,1 0-1,14-18 1,-20 27 13,0 0 1,0-1-1,1 1 1,-1 0-1,0 0 0,0 0 1,1 0-1,-1 0 1,1 1-1,-1-1 0,1 0 1,-1 1-1,1-1 1,-1 1-1,1-1 1,-1 1-1,1 0 0,0 0 1,-1 0-1,1-1 1,-1 2-1,1-1 1,2 0-1,-2 1 6,1 0 0,-1 0 0,0 0-1,0 0 1,0 1 0,0-1 0,0 1 0,0-1 0,0 1 0,0 0-1,-1-1 1,1 1 0,0 0 0,1 4 0,5 6 15,0 1 0,-1 0-1,0 1 1,-2 0 0,1-1 0,3 19 0,-7-26 22,-1-1 1,0 1-1,-1 0 1,1 0-1,-1-1 1,0 1-1,-1 0 1,1 0-1,-1-1 1,0 1-1,-1 0 1,1-1-1,-1 1 1,0-1-1,0 1 0,-1-1 1,0 0-1,-6 9 1,6-11-16,1 0 0,-1-1 0,1 1 0,-1-1 0,0 1 0,0-1 0,0 0 0,0 0 0,-1-1 0,1 1 0,-1-1 0,1 1 0,-1-1 0,1 0 0,-1 0 0,1-1 0,-1 1 0,0-1 0,1 0 0,-1 0 0,0 0 0,1 0 0,-1-1 0,0 1 0,1-1 0,-5-1 1,61 27 347,73 47 1,-108-61-543,-1 1 1,22 19-1,-36-27-1514,21-15-14777,-8 4 12845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51:54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9 280 7456,'-7'-14'2114,"5"5"4620,6 12-6313,-1 0 1,1 0 0,-1 1-1,0-1 1,0 1 0,0 0 0,-1-1-1,1 1 1,-1 1 0,0-1-1,3 8 1,0 4 634,6 30 1,-10-41-755,2 8 298,-3-13-566,0 1 0,0-1 0,0 0 0,0 0 0,0 0 0,0 1 0,0-1 0,1 0 0,-1 0 0,0 1 0,0-1 0,0 0 1,-1 0-1,1 0 0,0 1 0,0-1 0,0 0 0,0 0 0,0 0 0,0 1 0,0-1 0,0 0 0,0 0 0,0 0 0,-1 0 0,1 1 0,0-1 0,0 0 0,0 0 0,0 0 0,0 0 0,-1 1 0,1-1 0,0 0 0,0 0 1,-6-12 594,1-1-532,1-1 0,0 0 0,1 0 0,-2-28 0,1-55 111,10-20 102,-6 111-284,1 1 0,0-1 0,-1 1 0,2-1 0,-1 1 0,1 0 1,2-6-1,-3 9-7,-1 1 0,1-1 0,0 1 0,0-1 0,0 1 0,0 0 0,0 0 0,1-1 0,-1 1 0,0 0 0,0 0 0,1 0 0,-1 0 0,1 0 0,-1 1 0,1-1 0,-1 0 0,1 1 0,0-1 0,-1 1 0,1-1 0,-1 1 0,1 0 0,0 0 0,0 0 0,-1 0 0,4 0 0,6 2 22,0 0 1,0 1 0,-1 0-1,1 1 1,13 6-1,-15-6-37,0 0 1,0-1-1,1 1 0,-1-2 0,1 0 0,0 0 0,11 1 0,-17-3-476,1-1-1,-1 1 1,1-1-1,-1 0 1,0 0-1,6-2 1,22-14-8967,-19 12 5445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51:58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19 7872,'-14'-18'11557,"21"40"-9120,-3 12-1434,-2 1 1,-4 64-1,-1-33-440,-16 267 1146,-1 53-2602,20-363-2408,4 32 0,-3-53 2433,-1 1 0,0-1 0,1 0 0,-1 0 0,1 0 0,0 0 0,1 2 0,11 9-3905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50:18.3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20 158 3712,'-12'-5'1636,"12"5"-1558,0 0 1,-1 0 0,1-1 0,0 1 0,0 0 0,0 0 0,-1 0-1,1 0 1,0 0 0,0 0 0,0 0 0,-1 0 0,1-1 0,0 1 0,0 0-1,0 0 1,0 0 0,0 0 0,-1-1 0,1 1 0,0 0 0,0 0-1,0 0 1,0-1 0,0 1 0,0 0 0,0 0 0,0 0 0,0-1 0,0 1-1,0 0 1,0 0 0,0 0 0,0-1 0,0 1 0,0 0 0,0 0-1,0 0 1,0-1 0,0 1 0,0-1 112,1 1-1,-1-1 0,0 1 1,1-1-1,-1 1 1,0-1-1,0 1 1,0-1-1,0 0 1,0 1-1,0-1 1,0 1-1,0-1 1,0 0-1,0 1 0,0-1 1,0 1-1,0-1 1,0 1-1,0-1 1,0 0-1,-1 1 1,1-1-1,0 1 1,-1-1-1,1 1 1,0-1-1,-1 1 0,1-1 1,-2-6 2633,14 3 635,23-2-3251,-5 1-24,58-11 278,26-6-151,-103 20-275,148-44 408,-147 43-512,12-5 165,-23 8-102,-1 0 0,1 0 0,0-1 0,0 1-1,-1 0 1,1 0 0,0-1 0,-1 1 0,1-1 0,-1 1-1,1 0 1,-1-1 0,1 1 0,0-1 0,-1 0-1,0 1 1,1-1 0,-1 1 0,1-2 0,-1 2-259,-1 0 0,1 0 0,-1 0 0,1 0 1,-1 0-1,1 0 0,-1 0 0,1 0 0,-1 0 1,1 0-1,-1 0 0,1 0 0,-1 0 0,1 0 0,-1 1 1,1-1-1,-1 0 0,1 0 0,-1 0 0,1 1 1,-1-1-1,1 0 0,0 1 0,-1 0 0,-15 10-5007,11 3 2861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50:18.7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53 56 4480,'-47'3'2661,"42"-2"-1178,5 2 597,8 1 741,14-1-1515,-1-1 1,1 0 0,0-2-1,31-3 1,86-19 373,-59 7-987,162-10-327,-215 23-310,-10 2-240,11-1-820,-27 1 550,0 0 0,0 0 0,0 0-1,0 0 1,0 0 0,0 0 0,0-1 0,0 1 0,0 0 0,0-1 0,0 1 0,0-1 0,0 1 0,0-1 0,1-1 0,-7 7-3520,-1 3 1324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50:19.0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 64 8736,'-26'0'3936,"31"3"-3424,3-3 1920,5 0-1441,19 0 1217,9 0-1280,7-3 640,2 3-896,8-9-96,-3 1-352,8-3-128,-4 2-64,7-2-32,-6 7 0,-2-4-224,-10 5 128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50:21.6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419 18 3552,'0'-1'387,"0"0"0,1 1-1,-1-1 1,0 0 0,1 0 0,-1 1 0,1-1 0,-1 0 0,1 1-1,-1-1 1,1 0 0,-1 1 0,1-1 0,0 1 0,-1-1 0,1 1-1,0-1 1,-1 1 0,1-1 0,0 1 0,2-1 2315,1-3 109,-4 7-1046,-6 4-586,3 6-1038,0-1 0,0 1 0,1 0 0,1 0-1,0 1 1,1-1 0,0 0 0,1 0 0,1 0 0,0 0 0,1 0 0,0 0 0,6 14 0,4 23 173,-2 0 0,6 57 0,-6-30-99,0 4 724,2 136 0,-16-163-348,2-48-403,0 0 0,0 0 0,0-1 0,-1 1 0,0-1 0,0 1 0,-4 5 1,6-10-152,-1 0 0,0 0 1,0 0-1,0 0 0,-1 0 1,1 0-1,0 0 0,0 0 1,0-1-1,-1 1 0,1 0 1,0-1-1,-1 1 0,1-1 1,-1 0-1,1 1 0,0-1 1,-1 0-1,1 0 1,-1 0-1,1 0 0,-1 0 1,-1 0-1,-5-1 44,0 0 1,-15-4-1,14 3-6,-49-14-81,-108-46 0,76 26-1347,68 28 585,-1 0-2421,-21-12 0,32 15 1327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50:22.1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96 96 6720,'0'-20'2170,"0"20"-2084,0-1-1,0 0 0,0 1 0,0-1 1,0 1-1,0-1 0,0 0 1,0 1-1,-1-1 0,1 1 0,0-1 1,0 1-1,-1-1 0,1 1 0,0-1 1,0 1-1,-1-1 0,1 1 0,-1-1 1,1 1-1,0-1 0,-2 1 0,0-4 1757,2 3-1666,0 1 1,0-1-1,0 1 1,0-1-1,0 1 1,0-1-1,-1 1 1,1-1-1,0 1 1,0-1-1,0 1 1,-1 0-1,1-1 1,0 1-1,0-1 1,-1 1-1,1-1 1,0 1-1,-1 0 1,1-1-1,0 1 1,-1 0-1,1-1 1,-1 1-1,1 0 0,0 0 1,-1-1-1,1 1 1,-1 0-1,1 0 1,-1 0-1,1 0 1,-1 0-1,1-1 1,-1 1-1,1 0 1,-1 0-1,1 0 1,-1 0-1,1 1 1,-1-1-1,1 0 1,-1 0-1,0 0 1,-31 11 891,16-5-254,0-6 65,16 0-864,-1 0-1,1 0 1,0 0-1,0-1 1,-1 1-1,1 0 1,0 0 0,0 0-1,-1-1 1,1 1-1,0 0 1,0 0-1,-1 0 1,1-1-1,0 1 1,0 0-1,0 0 1,0-1-1,0 1 1,-1 0 0,1-1-1,0 1 1,0 0-1,0-1 1,0 1-1,0 0 1,0 0-1,0-1 1,0 1-1,0 0 1,0-1 0,0 1-1,0 0 1,0-1-1,0 1 1,0 0-1,1-1 1,-1 1-1,0 0 1,0 0-1,0-1 1,0 1 0,0 0-1,1 0 1,-1-1-1,0 1 1,0 0-1,1 0 1,-1 0-1,0-1 1,31-50 1889,-37 63-1849,0 1 0,1 0 0,1 0 1,0 0-1,1 1 0,0-1 0,-1 20 0,3-21-1165,1 0-1,2 23 0,5-4-889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50:23.6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1 521 4480,'3'17'6779,"-1"-13"-6288,0-1 0,0 1 0,0 0 1,1 0-1,-1-1 0,1 0 0,0 1 0,3 2 1,-5-5-403,0-1 1,-1 1 0,1-1 0,-1 1 0,1-1 0,0 0 0,0 1 0,-1-1 0,1 0 0,0 1 0,0-1 0,-1 0 0,1 0 0,0 0-1,0 0 1,-1 0 0,1 0 0,0 0 0,0 0 0,0 0 0,-1 0 0,1 0 0,0 0 0,0-1 0,-1 1 0,1 0 0,1-1 0,18-15 1552,-13 9-1301,67-69 1494,-22 21-1281,-32 35-396,20-18 216,46-58 0,-77 84-313,0-1 0,0 1 0,-2-2-1,1 1 1,-2-1 0,0 0 0,0 0 0,-1-1 0,4-24 0,-8 33-66,0 0 0,-1 0 1,0 0-1,0 0 0,-1 0 0,0 0 1,0 0-1,0 0 0,-1 1 1,1-1-1,-4-6 0,4 10-16,0 0 0,0 1 0,0-1-1,0 0 1,0 0 0,-1 1 0,1-1-1,0 0 1,-1 1 0,1-1 0,-1 1-1,0 0 1,0 0 0,1 0 0,-1-1-1,0 2 1,0-1 0,0 0 0,0 0-1,0 1 1,0-1 0,0 1 0,0-1-1,0 1 1,-1 0 0,1 0 0,0 0 0,0 0-1,0 0 1,0 0 0,0 1 0,-4 0-1,-2 2 29,-1 0-1,1 1 0,0 0 0,0 0 1,0 1-1,0 0 0,1 0 0,0 0 1,-12 13-1,10-8 111,0 0-1,0 1 1,1 0 0,1 0-1,-12 23 1,14-22-61,1 0 1,1 0-1,0 0 1,0 1-1,1-1 1,1 1-1,0-1 0,0 1 1,2-1-1,-1 1 1,2 0-1,0-1 1,4 15-1,0-4-30,1 0 0,1-1-1,1 0 1,1-1 0,1 0 0,14 21 0,-16-29-16,0 0 1,1-1-1,15 15 1,-21-24-94,-1 1-1,1-1 1,0 0 0,-1-1-1,1 1 1,1-1 0,-1 0 0,0 0-1,1 0 1,-1 0 0,1-1-1,-1 0 1,1 0 0,0 0-1,6 0 1,-6-1-524,-1 0 1,1-1-1,0 0 0,0 0 1,0 0-1,-1-1 0,1 1 1,-1-1-1,1 0 0,-1 0 1,0-1-1,0 0 1,0 1-1,0-1 0,6-6 1,16-11-2546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50:25.1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391 0 7872,'-86'3'2560,"84"-3"-2498,0 0 0,0 0 1,0 0-1,0 0 0,0 1 1,0-1-1,0 1 0,0-1 1,0 1-1,0 0 0,0 0 1,0-1-1,1 1 0,-1 1 1,-3 1-1,-8 4 76,2-1 121,0 1 0,0 0 0,0 0 0,1 1 0,0 0 0,1 1 0,-1 0 0,-12 17 0,2 6 420,1 1 0,2 1-1,-16 44 1,28-66-589,-7 16 56,2 0-1,1 0 0,1 1 0,2 0 0,0 0 0,2 1 0,2-1 0,0 1 0,3 34 0,3-27-60,15 65 1,-13-80-96,0-1 0,2 0 1,0-1-1,16 28 1,-10-26-265,2 0-1,0-1 1,1 0 0,28 26 0,-15-20-1074,1-2 1,42 26 0,-18-17-253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2:27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0 586 3392,'4'11'2858,"16"-22"748,26-17-1573,-19 12-1608,0 0 0,-1-2 0,43-39 0,-43 28-288,-1 0 0,-2-2 0,-1-1 0,-1 0 1,-2-2-1,29-68 0,-41 83-23,7-25 0,-13 36-65,1 1 0,-1-1 0,0 0 0,0-1 0,-1 1 0,-1-9 0,1 16-69,0-1 1,0 1-1,0-1 1,-1 1-1,1 0 1,0-1 0,-1 1-1,1 0 1,-1-1-1,1 1 1,-1 0 0,0 0-1,1-1 1,-1 1-1,0 0 1,0 0 0,0 0-1,0 0 1,0 0-1,0 0 1,0 0-1,0 0 1,0 1 0,0-1-1,-1 0 1,1 1-1,0-1 1,0 0 0,-1 1-1,1 0 1,0-1-1,-1 1 1,1 0-1,-2 0 1,0 0-17,-1 0 0,1 1 0,0 0 0,0 0 0,0-1 0,0 2 0,1-1 0,-1 0 1,0 1-1,0-1 0,1 1 0,-1 0 0,1 0 0,-1 0 0,1 0 0,-2 3 0,-7 8 65,0 0 1,1 1-1,1 1 1,1-1-1,0 2 1,-6 16-1,-1 6 401,-13 58 1,24-80-333,0 1 1,2-1 0,0 0-1,0 1 1,2-1 0,0 1-1,1-1 1,1 1 0,0-1-1,1 0 1,7 21 0,-7-29-35,1-1 0,0 1 0,0-1 1,1 1-1,0-1 0,0 0 0,1-1 1,-1 0-1,1 1 0,1-2 1,-1 1-1,1-1 0,0 0 0,1 0 1,-1-1-1,1 0 0,0-1 1,12 5-1,-17-7-245,0-1 1,0 1-1,0-1 1,0 0 0,0 0-1,0 0 1,-1 0-1,1-1 1,5 0-1,-4-1-614,0 1 0,-1-1 0,1 0 0,0 0 0,-1 0 0,5-3-1,10-7-1678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50:25.5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17 5152,'1'-1'114,"-1"0"0,1 0 0,0 0 0,-1 0 0,1 0 0,0 0-1,0 0 1,-1 0 0,1 0 0,0 1 0,0-1 0,0 0 0,0 1 0,0-1 0,0 1 0,0-1 0,0 1 0,0-1 0,0 1 0,1-1 0,-1 1 0,0 0 0,0 0 0,0 0 0,0 0 0,1 0-1,0 0 1,4 0 301,0 0 0,0 1 0,0-1 0,0 1 0,6 3 0,-10-4-319,8 3 297,0 0 1,-1 0 0,1 1 0,-1 0-1,18 11 1,-7 1 170,0 1-1,0 0 0,-2 2 0,32 40 1,57 95 1479,-104-149-1980,23 35 560,-2 1 0,-2 1 0,-2 1 1,-1 1-1,-3 0 0,18 78 0,-22-60-29,-4 0 0,1 90 0,-9-131-494,-1 0 0,-1 0 0,0 0 0,-11 36 0,10-48-229,0 0 1,0 0 0,-1 0-1,0-1 1,-1 0 0,0 0-1,0 0 1,-1 0 0,0-1 0,0 0-1,-1 0 1,-14 11 0,-17 4-2550,1-2 758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50:26.3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 44 5216,'-31'0'3045,"81"-3"7200,37-7-6464,18-1-2485,-14 3-506,105-4-145,-111 16-949,-56-2-645,-17 1-1433,-12-3 2278,0 0 0,0 1 0,0-1 0,0 0 1,1 0-1,-1 0 0,0 0 0,0 0 0,0 0 0,0 1 0,0-1 0,0 0 1,0 0-1,1 0 0,-1 0 0,0 0 0,0 1 0,0-1 0,0 0 1,0 0-1,0 0 0,0 0 0,0 1 0,0-1 0,0 0 0,0 0 1,0 0-1,0 1 0,0-1 0,0 0 0,0 0 0,0 0 0,0 0 1,0 1-1,0-1 0,0 0 0,-1 0 0,1 0 0,0 0 0,0 0 1,0 1-1,0-1 0,-5 8-1965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50:26.6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1 125 9568,'0'-9'4320,"46"-11"-3776,-11 9 2335,2 7-1695,29-12 640,2 4-1056,14-4-128,-11 7-352,-8-2-352,-9 7 32,-5-4-128,-4 8 64,-8-5-1984,-2 5 1152,-4 0-3935,-2 5 2719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50:27.0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367 26 7552,'-2'-16'1673,"-1"7"3168,3 9-4680,-1 0 1,0 0 0,1 1-1,-1-1 1,1 1-1,-1-1 1,1 0-1,-1 1 1,1-1-1,-1 1 1,1-1 0,-1 1-1,1-1 1,0 1-1,-1 0 1,1-1-1,0 1 1,-1 0-1,-13 17 450,-1 0 0,-1-1-1,-1 0 1,-25 19-1,35-30-505,-61 47 294,40-32-395,0 2-1,-46 48 1,74-71-7,-27 34-168,25-31-139,0 0 0,0 1 0,0-1 0,0 1-1,0 0 1,1 0 0,0 0 0,-1 4 0,4 9-1300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50:27.3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87 31 8640,'0'-31'4853,"-1"41"250,-4 14-3221,-1 3-1134,-19 90 486,-13 80-1759,29-129-3576,7-31 1947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52:14.9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42 7456,'-18'-7'2421,"15"5"-1477,3 2-644,0-1 1,0 0-1,0 1 1,0-1-1,0 0 1,0 1-1,1-1 1,-1 1-1,0-1 1,0 1-1,1-1 0,-1 0 1,1 1-1,-1-1 1,0 1-1,1-1 1,-1 1-1,1 0 1,0-1-1,15-7 1908,24 1-1795,-31 6 322,-1 0-430,5-1 232,-1 0 1,0 2 0,18 0-1,-27 0-416,0 0-1,0 0 0,-1 1 0,1 0 0,0-1 0,0 1 1,0 0-1,0 1 0,-1-1 0,1 0 0,-1 1 0,1-1 0,-1 1 1,1 0-1,-1 0 0,0 0 0,0 0 0,0 0 0,3 4 1,-4-2 31,1 0 0,-1 0 0,0 1 0,0-1 0,0 0 1,-1 1-1,1-1 0,-1 1 0,0-1 0,-2 9 0,2 3-151,0 27-750,0-14-2507,1-17-24,8 0 1029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52:15.3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567 4 10560,'-13'-4'4768,"-5"4"-4128,-1 4 2655,1 4-1919,-22 9 448,4 3-1120,-18 3 224,5 5-576,-10 0-160,15 1-128,-10-1-288,13-5 128,-4 0-2848,13-3 1600,6 0-5471,8 5 3775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50:00.3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14 980 2976,'-3'-1'314,"3"1"-269,-1 0 0,1 0 0,0-1-1,0 1 1,-1 0 0,1 0 0,0 0-1,0 0 1,0 0 0,-1 0 0,1-1-1,0 1 1,0 0 0,-1 0 0,1 0-1,0 0 1,-1 0 0,1 0 0,0 0-1,0 0 1,-1 0 0,1 0 0,0 0-1,0 0 1,-1 1 0,1-1 0,0 0-1,0 0 1,-1 0 0,1 0 0,0 0-1,0 0 1,0 1 0,-1-1 0,1 0-1,0 0 1,0 0 0,0 1 0,0-1-1,-1 0 1,1 0 0,0 0 0,0 1-1,0-1 1,0 0 0,0 4 3155,0 7 459,0-12-3563,1 0-1,0 1 1,-1-1 0,1 0 0,0 1 0,0-1 0,-1 0 0,1 1 0,0 0-1,0-1 1,0 1 0,1-1 0,13-8 391,62-73 734,-52 60-780,1 1 0,48-29 0,-66 43-150,0 1-216,-7 6-75,-1 0 0,0 0-1,1 0 1,-1 0 0,0 0 0,1 0 0,-1 0 0,0 1 0,1-1 0,-1 0 0,0 0-1,1 0 1,-1 0 0,0 1 0,0-1 0,1 0 0,-1 0 0,0 1 0,0-1 0,1 0 0,-1 0-1,0 1 1,0-1 0,0 0 0,0 1 0,0-1 0,1 0 0,-1 0 0,0 1 0,0 0-1,6 18-29,0 1 0,-2 0 0,0 0 0,-1 0 0,0 39 0,2 18 61,5-8-42,24 86 1,17 50 61,12 44-81,22 0 345,-76-228-257,-2-3-7,1-1 0,0-1-1,18 26 1,-23-38 38,0 0 0,0 0 0,-1 0 0,1 0 0,-1 0-1,0 1 1,0-1 0,0 0 0,-1 1 0,0 0 0,2 8 0,-3-13-55,0 0 1,0 0-1,1 0 1,-1 0-1,0 0 1,0 0-1,0 0 1,0 0-1,1 0 1,-1 0-1,0 0 1,0 0-1,0 0 1,0 0-1,0 0 1,1 0-1,-1 0 1,0 0-1,0 0 1,0 0-1,0 0 1,0 0-1,1 0 1,-1-1-1,0 1 1,0 0 0,0 0-1,0 0 1,0 0-1,0 0 1,0 0-1,1-1 1,-1 1-1,3-7 247,0 0 0,-1 0 0,3-13 1,3-9-68,-1 1-159,-1 0 0,-1 0 0,-1 0 0,-1-31 0,0 9-5,30-220-23,1-17 42,-10-126 198,-12 240-593,-11 2 332,7 40-105,-2 45-48,-2 51 96,1 1 1,2-1-1,16-51 0,-12 51-231,-9 21-144,-2 10 314,0 6 111,0-1-68,14-1-80,575-28 42,-91 0 148,-183 15 14,-278 13 422,-23 0-852,-12 0-839,-5 0-1018,-18 2-5629,15 5 4336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50:03.1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28 4224,'-11'-16'1365,"8"5"4886,13 59-3915,-8-5-1250,-2 51 1,-2-30-871,1 17-154,0-14 67,7 74 0,-3-118-57,7 30 0,-9-51-138,2 6-275,-3-8 272,0 0-1,0 0 1,1 0-1,-1 0 0,0 0 1,0 0-1,1 0 0,-1 1 1,0-1-1,0 0 1,0 0-1,1 0 0,-1 0 1,0 0-1,0 0 0,1 0 1,-1 0-1,0 0 1,0 0-1,1 0 0,-1-1 1,0 1-1,0 0 0,1 0 1,-1 0-1,0 0 1,0 0-1,0 0 0,1 0 1,-1-1-1,0 1 1,0 0-1,12-8-1423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50:03.4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88 4992,'16'-33'1589,"-16"31"-1516,1 0 0,0 0-1,0 0 1,0 0 0,0 0 0,0 0 0,0 1-1,1-1 1,-1 0 0,0 1 0,1-1-1,1-1 1,3-2 250,15-13 2334,-20 17-2469,0 1 0,0-1 1,0 0-1,0 1 1,0-1-1,1 1 1,-1-1-1,0 1 0,0-1 1,1 1-1,-1 0 1,0 0-1,1-1 0,2 1 1,-4 1-120,1-1 0,-1 0 0,1 1 0,-1-1 0,1 0 0,0 1 0,-1-1 0,1 1 0,-1-1-1,0 1 1,1-1 0,-1 1 0,1-1 0,-1 1 0,0-1 0,1 1 0,-1-1 0,0 1 0,0 0 0,1-1 0,-1 1 0,0 0 0,0-1 0,0 2 0,1 17 609,-1-15-419,-1 13 120,-1 1-1,-1-1 1,0 0 0,-8 21-1,-2 11-143,-3 37 23,-5 119 0,10-88-2854,11-108 1888,0-7 128,0 0 0,-1 0 1,1 0-1,0 0 1,-1 0-1,1 0 0,-1 0 1,-1 3-1,-2 3-1953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2:28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9 3552,'-6'-9'4080,"4"15"-2912,0-2-940,1 0 1,-1-1-1,0 1 0,0 0 1,0-1-1,0 0 0,0 1 1,-6 4-1,-26 25 541,19-20-553,4-1 12,-15 19 0,-4 6 670,29-34-3272,6-4 671,8-4-1995,4 1 1223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50:03.8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12 280 7136,'-1'0'91,"1"0"1,-1 0 0,1 0-1,-1 0 1,1 0 0,-1 0-1,1 0 1,0 0-1,-1 0 1,1-1 0,-1 1-1,1 0 1,0 0 0,-1 0-1,1-1 1,-1 1-1,1 0 1,0 0 0,-1-1-1,1 1 1,0 0 0,0-1-1,-1 1 1,1 0-1,0-1 1,0 1 0,-1-1-1,1 1 1,0-1 0,8-9 1439,0 1-643,18-19 654,36-31 1,-52 50-1167,2-2-171,1 1-1,0 0 1,1 0 0,0 1 0,1 1 0,0 1-1,0 0 1,0 1 0,31-8 0,-36 12-81,0 1 0,1 0 0,-1 1 0,1 0 0,-1 1 1,1 0-1,-1 0 0,1 1 0,-1 1 0,13 4 0,8 5 359,56 33 0,-62-31-51,1 0 0,0-2 0,34 11-1,-54-21-388,0-1 1,1 0-1,-1 0 0,1 0 0,0-1 0,-1 0 0,1 0 0,-1-1 0,1 0 0,-1 0 1,8-2-1,-4-1 44,-1 1 0,0-1 1,0-1-1,0 1 0,-1-1 1,13-11-1,-5 3-498,-1-1 0,18-20 0,19-30-4605,-37 44 259,-2 10 1531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50:04.3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78 263 5408,'-42'0'1728,"39"0"-1547,1 0 1,-1 0-1,1 0 1,-1 0 0,0-1-1,1 1 1,-1-1-1,-2-1 1,-5 0 3192,16-1-2707,-1 0 1,0 1 0,1 0-1,8-3 1,117-22 1640,-52 13-1539,159-40 464,-139 31-1026,22-5-44,129-28 64,-163 40-277,99-5 0,-137 18-36,1 3 0,0 2 1,75 12-1,-115-12-404,0 0 0,14 6 0,-22-7 216,0 0-1,0 0 1,0 0 0,0 0 0,0 1 0,0-1-1,2 2 1,-3-2 76,-1-1-1,1 1 1,-1 0 0,1-1-1,-1 1 1,1 0 0,-1-1-1,0 1 1,1 0 0,-1 0-1,0-1 1,1 1 0,-1 0-1,0 0 1,0 0 0,0-1-1,0 1 1,0 0 0,0 0-1,0 1 1,-4 12-2127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50:05.0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7 320 5408,'-7'-11'1728,"7"11"-1680,0-1 0,0 1 0,0-1 0,1 1 0,-1 0 0,0-1 0,0 1 0,0-1 0,0 1 0,1-1 0,-1 1 0,0 0 0,0-1 0,1 1 0,-1 0 0,0-1 0,1 1 0,-1 0 0,0-1 0,1 1 0,-1 0 0,0 0 0,1-1 0,0 1 101,11-22 2747,-4 8-2043,76-105 2262,-69 98-2594,31-35 1,-37 47-443,0 1 1,0-1-1,1 2 1,0-1-1,22-11 1,-30 18-59,1 0 0,-1 0 1,0 0-1,1 0 0,-1 1 1,1-1-1,0 1 0,-1-1 0,1 1 1,-1 0-1,1 0 0,0 0 1,-1 0-1,1 1 0,0-1 1,3 2-1,-4-1-6,0 0-1,0 0 1,0 0 0,0 0 0,0 0 0,-1 1 0,1-1-1,0 1 1,-1-1 0,1 1 0,-1-1 0,0 1-1,0 0 1,1 0 0,-1 0 0,0 0 0,0 0 0,-1 0-1,1 0 1,0 0 0,0 3 0,2 11 26,-1 0 1,-1 0 0,-1 0-1,0 1 1,-1-1-1,0 0 1,-1 0-1,-1 0 1,-6 18-1,-8 19 192,-29 63-1,29-78-83,-3-2 0,0 0 1,-3-1-1,-46 56 0,53-79 72,15-11-186,-1 0-1,1 0 0,-1 0 0,0 0 0,1 1 0,0-1 0,-1 0 0,-1 3 0,3-4-24,0 0-1,0 1 0,0-1 0,0 0 0,0 0 0,0 0 1,0 1-1,0-1 0,0 0 0,0 0 0,0 0 1,0 0-1,0 1 0,0-1 0,0 0 0,0 0 0,0 0 1,0 0-1,0 1 0,0-1 0,0 0 0,1 0 0,-1 0 1,0 0-1,0 0 0,0 0 0,0 1 0,0-1 0,0 0 1,1 0-1,-1 0 0,0 0 0,0 0 0,0 0 1,0 0-1,1 0 0,-1 0 0,0 0 0,0 1 0,0-1 1,0 0-1,1 0 0,-1 0 0,0 0 0,0 0 0,0 0 1,0 0-1,1 0 0,-1-1 0,0 1 0,0 0 1,0 0-1,0 0 0,1 0 0,-1 0 0,12-1 288,39-8 36,1 2 1,0 3-1,97 4 0,-68 9-213,-36-3-6143,-31-5 1479,0-1 1472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50:09.8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311 4 4064,'-4'-3'9794,"-3"2"-5439,-6 4-2606,11-1-1716,1 0 1,0 0-1,-1 0 1,1 0-1,0 0 0,0 0 1,0 0-1,0 1 1,1-1-1,-1 0 1,1 0-1,-1 1 0,1-1 1,0 0-1,0 4 1,0 6 30,3 22 1,-1-22-25,11 59 188,2 0-1,39 103 1,-26-96-110,19 63 222,-21-12-5,-15-65 13,-6-41-136,-1 1-1,-1 0 1,-1 0-1,-1 0 1,-3 33-1,2-54-145,0 0-1,-1 0 1,0 0 0,0 0-1,0 0 1,0 0-1,0 0 1,-1 0 0,1-1-1,-1 1 1,0 0-1,0-1 1,0 0 0,0 1-1,-4 2 1,2-2 14,0 0-1,0-1 1,0 1 0,-1-1 0,1 0-1,-1 0 1,0 0 0,1-1 0,-6 1 0,-7 1 83,0-2 1,0 0 0,0 0 0,-31-5 0,27 1-178,0-1 0,1-1 0,-1-1 0,1-1 0,0-1-1,1 0 1,0-2 0,0 0 0,1-1 0,-30-24 0,37 27-334,-13-10-1111,23 17 1132,0 0-1,-1-1 1,1 1-1,0-1 1,0 1-1,0-1 1,0 0 0,0 1-1,0-1 1,0 0-1,0 0 1,0-3-1,2-15-3629,7 2 1275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50:10.2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20 133 6816,'-15'-12'2197,"14"11"-1939,1 1 1,-1-1-1,1 1 1,0-1-1,-1 1 1,1-1-1,0 1 1,0-1-1,0 1 0,-1-1 1,1 1-1,0-1 1,0 0-1,0 1 1,0-1-1,0 1 0,0-1 1,0 0-1,0 1 1,0-1-1,0 1 1,0-1-1,1 0 1,15-4 4023,27-7-2026,-15 5-1640,-1 0-1,30-2 1,-9 2-244,294-35 908,-312 38-1286,16-2-33,-26 3-48,0 0 0,0 2 0,0 0 0,22 2 0,-33 0 7,-8-1-420,0 0-1,0 0 1,0 0 0,1 1 0,-1-1-1,0 0 1,0 0 0,0 1-1,0-1 1,2 2 0,-2-1-67,-1-1 1,1 1-1,-1 0 1,1 0-1,-1-1 1,1 1-1,-1 0 1,0 0-1,1 0 1,-1 0-1,0-1 1,0 1-1,0 0 1,0 0-1,0 0 1,0 0-1,0 0 1,0 1-1,0 12-4051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50:11.6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4 575 7392,'-3'4'4361,"3"-4"-4132,0 0 1,0 0-1,0 1 1,0-1-1,0 2 1837,0-1-1837,10 3 2105,-8-4-2225,0 1 0,1-1 0,-1 0 0,1 0 1,-1 0-1,0-1 0,1 1 0,3-1 0,4-5 252,-1 1-1,1-2 0,-1 1 1,0-1-1,8-9 0,13-9 76,39-28 326,112-90-148,-169 132-569,-1-1 0,0 0 1,0 0-1,-2-1 0,1 0 1,-1-1-1,7-16 0,-11 20-6,-1 0 1,0-1-1,-1 1 0,0-1 0,0 1 0,-1-1 0,-1 0 0,0 0 0,0 0 0,-1 0 1,-2-15-1,1 22-42,1 1 0,-1-1 0,0 1 0,0-1 0,0 1 0,0 0 1,-1-1-1,1 1 0,-1 0 0,0 0 0,-3-4 0,3 6-17,1-1-1,0 1 1,-1 0-1,1 0 0,-1 0 1,1 0-1,-1 0 1,1 0-1,-1 1 1,0-1-1,1 0 0,-1 1 1,0-1-1,1 1 1,-1 0-1,0-1 1,0 1-1,0 0 0,1 0 1,-1 0-1,0 1 1,0-1-1,-2 1 1,-1 0-13,-1 1 1,1 0-1,-1 0 1,1 0-1,0 0 1,0 1 0,0 0-1,-5 4 1,-3 4 49,-18 18 0,28-26-15,-16 16 123,1 1 0,1 0 0,-21 35 0,33-47-89,0 0 0,1 0-1,0 1 1,0-1 0,1 1 0,0 0 0,0 1 0,1-1 0,0 0 0,1 1 0,0-1 0,1 0-1,1 17 1,2-10-1,1 0-1,0 0 1,2 0-1,0-1 0,0 1 1,14 19-1,4 5-138,31 36-1,-51-71-509,-1-1 0,1 0 0,0 0 0,0-1 0,0 1 0,0-1 1,10 6-1,-12-8 137,1 1 1,0-1 0,0 0 0,0 0 0,0 0 0,0-1 0,0 1 0,0-1 0,0 0 0,0 1 0,0-1 0,0-1-1,0 1 1,6-2 0,14-7-3668,-1 0 1382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50:12.0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 12 8384,'-4'-11'9482,"6"21"-9038,0 0 0,-2 1 0,1-1 0,-1 0 0,0 1-1,-3 14 1,0 7 150,-4 39 606,3-47-937,2 0 0,1 45 1,3 24-358,-3-50-1748,1-43 1666,0 1-1,0-1 1,0 1 0,0-1 0,0 1 0,0 0 0,0-1-1,0 1 1,0-1 0,0 1 0,-1-1 0,1 1 0,0-1-1,0 1 1,0-1 0,-1 2 0,0-2-168,1 0-1,-1 0 1,1 0 0,0 0 0,-1 0 0,1 0 0,-1 0-1,1 0 1,-1 0 0,1 0 0,0 0 0,-1 0-1,1 0 1,-1 0 0,1-1 0,0 1 0,-4-2-2410,-1-2-355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50:12.3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75 8960,'0'-1'288,"1"0"0,-1 0 0,0 0 0,1 0 0,-1 1 0,0-1-1,1 0 1,-1 0 0,1 1 0,0-1 0,-1 0 0,1 1 0,-1-1 0,1 0 0,0 1 0,0-1 0,-1 1 0,1-1 0,0 1 0,0-1 0,0 1 0,-1 0 0,1 0 0,0-1 0,0 1 0,1 0 0,32-7 3565,-20 4-3407,72-13 877,140-10-1,-182 23-2214,-26 1-306,-1 1 0,1 0-1,25 3 1,-29-1-2610,-1-1 1270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50:12.7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 1 9568,'4'11'8034,"-1"7"-5708,0 26-1263,-11 93 233,3-85-643,4 80 1,1-113-1313,0 0 1,-1-1-1,0 1 0,-2 0 1,-6 24-1,7-34-2589,5-1 1062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50:13.0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591 0 8064,'0'0'2592,"0"3"-1568,-1 8 99,0 1 1,-1-1 0,0 1 0,-4 12-1,-18 47 1292,18-55-1857,-4 8-114,0-1-1,-2 0 0,-1-1 1,-1-1-1,-1 1 0,-1-2 1,-27 28-1,-21 20-73,3 3-1,-80 120 1,23-18-807,88-129-4016,29-55-3520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2:28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17 3968,'4'-14'1285,"-3"11"1040,-1 8-383,-8 78 778,6-65-2462,-1-1 0,-8 29 0,6-28-103,1 0-1,-3 22 0,6-18 18,-2 18 516,-6-15-3991,4-13 1421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50:13.4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33 6720,'0'0'2170,"2"-1"-1322,1-1-333,0 1 0,0-1 0,0 1 0,1 0 0,-1 0 0,0 0-1,0 1 1,1-1 0,-1 1 0,4-1 0,3 1 221,27-9 1940,1 1-787,-25 7-1245,-6 0-289,0 0-1,0 1 1,0-1 0,0 2-1,11 1 1,-16-2-302,-1 1 1,1-1-1,0 1 0,-1-1 1,1 1-1,-1 0 1,1 0-1,-1 0 0,1 0 1,-1 0-1,1 0 1,-1 0-1,0 1 0,0-1 1,0 0-1,0 1 1,0-1-1,0 0 0,0 1 1,0 0-1,0-1 1,-1 1-1,1-1 0,-1 1 1,1 0-1,-1 0 1,1 2-1,-1 2 22,-1 0 0,1 0 0,-1 0 0,-1 0 0,1 0 0,-5 11 0,1 1 61,-7 19 35,-2 0 0,-29 54-1,19-41 150,23-48-302,-3 6 63,0 1 0,0 0 1,1 0-1,0 0 0,0 0 1,-2 16-1,6-24-55,-1 1 1,0 0 0,1-1-1,-1 1 1,1-1-1,0 1 1,-1-1 0,1 0-1,0 1 1,0-1-1,0 0 1,0 1 0,0-1-1,0 0 1,0 0-1,0 0 1,1 0 0,-1 0-1,0 0 1,1 0-1,-1 0 1,1-1 0,1 2-1,4 1 43,-1-1-1,0 0 1,0 0 0,9 1-1,-8-2-104,0-1-1,1 0 0,-1-1 1,0 1-1,1-1 0,-1-1 1,0 1-1,0-1 0,8-3 1,23-6-5742,-30 11 3538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50:14.8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378 0 7712,'-55'27'3520,"-21"26"-3072,36-10 1536,3 5-1184,-16 44 992,8 1-1025,0 10 33,22-7-480,20 1 64,6-23-224,20 11 64,9-9-128,18-4-64,-5-9 0,0-15-2368,-1-8 1281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50:15.2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7456,'13'3'2421,"-13"-3"-2374,1 0 0,0 1 1,-1-1-1,1 0 0,-1 1 0,1-1 0,-1 0 1,0 1-1,1-1 0,-1 1 0,1-1 0,-1 1 1,0-1-1,1 1 0,-1-1 0,0 1 0,1-1 1,-1 1-1,0 0 0,15 21 295,77 115 5604,-49-76-4261,-2 2 0,63 133 1,-94-173-1518,41 100 1002,-42-96-793,-1-1 0,8 52 0,-13-59-295,-1 0 0,-1 0 0,-1 1 0,-1-1 0,-1 0 0,0 1 0,-2-1 0,0 0 0,-1-1 0,-1 1 0,0-1 1,-14 24-1,8-19-483,-2-1 0,-1 0 0,-1-1 0,-1-1 0,-25 24 0,5-8-1007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52:12.6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20 102 5408,'-15'-7'1728,"11"-4"7292,6 2-7102,28-9-99,-14 6-1211,-9 5-371,1 1 0,0 0-1,0 1 1,1 0 0,16-7-1,-22 11-192,-1 0 0,1 1 0,-1-1-1,1 1 1,-1 0 0,1 0-1,-1 0 1,1 0 0,-1 0-1,1 0 1,0 1 0,-1-1 0,0 1-1,1 0 1,-1-1 0,1 1-1,-1 1 1,0-1 0,1 0-1,-1 0 1,0 1 0,0-1-1,0 1 1,0 0 0,0-1 0,-1 1-1,1 0 1,1 3 0,7 8 254,-1 1 0,-1 1 0,0-1 0,10 32 0,9 14 105,15 13-20,-21-38-403,-19-31-118,1-1 1,-1 0 0,0 0 0,1 0-1,-1 0 1,1-1 0,0 1 0,0-1-1,0 1 1,5 2 0,-6-4-554,1 0 1,0 0 0,0 0-1,0 0 1,0 0-1,0 0 1,0-1 0,0 1-1,0-1 1,0 0-1,0 0 1,5 0 0,5-1-1982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52:13.0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675 2 8896,'-4'-1'604,"1"1"-1,-1 0 1,0 0 0,1 0 0,-1 0-1,0 1 1,1 0 0,-1-1 0,0 1 0,1 0-1,-7 3 1,0 2 287,-1-1 0,-11 10 0,16-11-740,-33 24 1084,1 3-1,-62 62 1,-55 83 246,99-110-1189,-29 19-197,2-1-4051,69-65 679,9-3-2539,4 0 1592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52:13.7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 13 7712,'-5'-5'1033,"4"5"-843,0-1-1,0 0 1,0 1-1,1-1 1,-1 0-1,0 1 1,0-1 0,0 1-1,0 0 1,0-1-1,0 1 1,0 0-1,0-1 1,0 1 0,0 0-1,-2 0 1,44 3 8141,-32-2-8021,1 1 1,-1 0-1,1 1 1,-1 0-1,0 1 0,0 0 1,0 0-1,15 10 1,-10-4 45,0 1 0,-1 1 1,0 0-1,0 0 0,-2 1 1,0 1-1,0 0 0,-1 1 1,-1 0-1,12 25 1,-14-24-387,1 0 0,0 0 1,18 24-1,2-8-3473,-15-21 1583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52:14.0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577 7 12128,'-28'-7'5503,"-30"22"-4799,18-3 1536,3 8-1376,-29 13 576,6 7-864,-11 3 32,18 2-352,-6-2-608,18-3 192,1-9-800,17 3 544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52:16.1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87 6 2496,'-3'2'1566,"7"-3"761,-4 0-2133,1 1-1,-1-1 1,0 1-1,1-1 1,-1 1-1,1 0 1,-1-1-1,0 1 1,1 0-1,-1-1 1,1 1-1,-1 0 1,1 0-1,0-1 1,-1 1-1,1 0 1,-1 0-1,1 0 1,0 0-1,0 0-20,-1 0 0,0 1 0,0-1 0,0 0 0,1 1 0,-1-1 0,0 0 0,0 1 0,0-1 0,0 0 0,1 1 0,-1-1 0,0 0 0,0 1 0,0-1 0,0 1 0,0-1 0,0 0 0,0 1 0,0-1 0,0 1 0,-1-1 0,1 0 0,0 1 0,0-1 0,0 0 1,-1 1-1,-13 51 4042,7-31-3592,-16 35 0,8-24-1373,-14 42 1,19-38-174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52:35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3328,'0'5'15775,"0"-3"-15591,1 0-1,0 0 0,0 0 0,0-1 0,0 1 0,0 0 0,0 0 0,1-1 1,-1 1-1,0-1 0,3 2 0,5 7 211,-3-3-306,1 0 0,-1-1-1,2 0 1,-1 0 0,1-1-1,0 0 1,13 6 0,-10-4-70,100 43 313,-74-35-310,42 24 1,-32-13-25,-28-16 33,0 0 0,0 2 0,20 16 0,-39-28-30,5 4 3,0 0 1,-1 0-1,0 1 1,1-1 0,4 8-1,-9-11 61,0 4-144,0-1 76,-1 0 0,0 1-1,0-1 1,0 0 0,0 1-1,-1-1 1,0 0 0,1 0-1,-2 0 1,1 0 0,0-1-1,-1 1 1,-3 3 0,-7 8 73,-23 21 1,27-28 43,-13 10 56,0-1 0,-2-1 1,0 0-1,-35 15 0,27-14-183,-86 52-711,109-64 488,7-3-211,0-1 0,0 0-1,0 0 1,-1 0 0,1 0-1,0 0 1,0 0 0,-1 0-1,-3 0 1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52:36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5632,'1'-3'16699,"11"15"-13980,12 10-3018,-11-9 394,0 0-1,2-2 1,-1 1-1,1-2 1,1 0-1,21 9 1,195 75 267,-183-73-325,46 21-164,-94-41 123,-1-1 0,1 0 0,0 1 0,0-1 0,-1 1 0,1-1 0,0 1 0,-1-1 0,1 1 0,0 0 0,-1-1 0,1 1 0,-1 0 0,1 0 1,-1-1-1,0 1 0,1 0 0,-1 0 0,0 0 0,1-1 0,-1 1 0,0 0 0,0 1 0,0 0 15,0 0 1,0-1-1,-1 1 0,1-1 0,-1 1 1,1-1-1,-1 1 0,1-1 0,-1 1 1,0-1-1,0 0 0,-1 2 0,-5 5 87,0-1 0,0 1 0,-12 8 0,10-9-99,-13 11 115,-32 22-1,11-11-41,-95 76-8,49-30-2907,64-51-351,10 1 980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2:30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26 4064,'-1'-1'241,"1"0"1,0-1-1,0 1 0,0 0 1,0-1-1,1 1 1,-1 0-1,0-1 0,0 1 1,1 0-1,-1-1 1,1 1-1,-1 0 0,1 0 1,0 0-1,-1-1 1,1 1-1,1-1 0,-5 47 2149,1 89-871,2-39-590,-2-45-458,1 82 348,2 0 348,-1-76-1432,-5-76-3863,5 8 2304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52:39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16 2080,'1'-1'569,"-1"0"0,1 0 0,-1 0 0,1 1 0,-1-1 0,1 0 0,0 0 0,-1 1 0,1-1 0,0 0 0,-1 1 0,1-1 0,0 1 0,0-1 0,0 1 0,1-1 1,3-2 726,9 18 1387,-13-13-2496,0 1 0,0-1 0,-1 1-1,1 0 1,0-1 0,-1 1 0,0 0 0,1 0 0,-1-1 0,-1 1 0,1 0-1,0 0 1,0-1 0,-1 1 0,0 0 0,1-1 0,-1 1 0,0 0 0,0-1 0,-1 1-1,1-1 1,0 0 0,-4 4 0,5-5-156,-1-1 0,1 0 0,0 1 0,-1-1 0,1 0-1,-1 0 1,1 1 0,-1-1 0,1 0 0,-1 0 0,1 0 0,-1 0 0,1 1 0,-1-1-1,1 0 1,-1 0 0,1 0 0,-1 0 0,1 0 0,-1 0 0,1 0 0,-1-1 0,1 1-1,-1 0 1,1 0 0,-1 0 0,1 0 0,-1-1 0,1 1 0,0 0 0,-1-1 0,1 1-1,-1-1 1,0 1-4,0-1 0,0 0-1,1 1 1,-1-1 0,0 0-1,1 0 1,-1 0 0,0 1 0,1-1-1,-1 0 1,1 0 0,-1 0-1,1 0 1,-1-1 0,-2-16 341,2 16-400,0-1 0,1 1 0,-1-1 0,1 0 0,0 1 0,0-1 0,0 0 0,0 0 0,0 1 0,0-1 0,2-3 0,2-5-315,-4 10 230,3 9 90,-3-5 64,0-1 1,-1 0-1,1 0 0,0 0 0,-1 1 1,1-1-1,-1 0 0,1 0 0,-1 0 1,0 0-1,0 0 0,0 0 0,-2 3 1,-6 13 453,9-18-479,0 1 0,0-1 0,0 0 0,0 0 0,0 0 0,0 1-1,0-1 1,0 0 0,0 0 0,0 0 0,0 1 0,0-1 0,0 0-1,0 0 1,0 0 0,0 0 0,0 1 0,0-1 0,0 0 0,-1 0-1,1 0 1,0 0 0,0 1 0,0-1 0,0 0 0,0 0 0,0 0-1,-1 0 1,1 0 0,0 0 0,0 0 0,0 0 0,-1 1 0,1-1 0,0 0-1,0 0 1,0 0 0,0 0 0,-1 0 0,1 0 0,0 0 0,0 0-1,0 0 1,-1 0 0,1 0 0,0 0 0,0 0 0,0 0 0,-1 0-1,1-1 1,0 1 0,0 0 0,0 0 0,0 0 0,-1 0 0,1 0 0,0 0-1,0 0 1,0-1 0,0 1 0,0 0 0,-1 0 0,1 0 0,0-1-1,0 1 12,-1-1 0,1 1 0,-1-1 0,1 0 0,0 1 0,-1-1 0,1 0 0,0 0 0,0 1 0,0-1 0,-1 0 0,1 0 0,0 1 0,0-1-1,0 0 1,0 0 0,0-1 0,1 0-22,-1 0 1,1 0-1,0 1 0,0-1 0,-1 0 0,1 0 0,0 1 1,0-1-1,1 0 0,-1 1 0,0-1 0,1 1 0,-1-1 1,0 1-1,1 0 0,0 0 0,-1 0 0,1-1 1,0 1-1,-1 1 0,1-1 0,0 0 0,0 0 0,0 1 1,0-1-1,0 1 0,0 0 0,0-1 0,0 1 0,0 0 1,0 0-1,0 0 0,0 1 0,0-1 0,0 0 0,0 1 1,-1-1-1,1 1 0,0 0 0,3 1 0,0 0 55,-1 1-1,0 0 0,1 1 1,-1-1-1,0 1 0,-1 0 1,1-1-1,-1 2 0,1-1 1,-1 0-1,0 1 0,-1-1 1,1 1-1,-1 0 0,0 0 1,0 0-1,-1 0 0,1 0 1,-1 0-1,0 1 0,0-1 1,-1 0-1,0 7 0,0 0 27,-1 0 1,0 0-1,-1 0 0,0 0 0,-1 0 0,0 0 0,-1-1 0,0 1 0,-7 11 1,-1 0-419,-2-1 0,0-1 0,-2-1 0,-35 38 0,28-36-4571,-43 32 1,38-33 1370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52:42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8 394 3552,'-1'-1'522,"0"-1"1,0 0-1,0 0 0,0 0 1,0 0-1,1 0 1,-1 0-1,1 0 0,-1 0 1,1 0-1,0 0 1,0 0-1,0 0 0,0 0 1,0 0-1,1 0 1,-1 0-1,0 0 0,1 0 1,0 0-1,-1 0 1,2-1-1,2-7 586,1 1 0,0 1 0,9-12 0,-3 4-1172,18-31 1033,-17 25-474,2 0 0,22-26 0,-22 32-366,0 1 1,2 0-1,31-23 1,-36 31-71,0 0 0,1 0 0,0 1 1,0 1-1,0 0 0,0 1 0,21-5 1,-30 8-43,0 1 0,-1 0 0,1-1 0,-1 1 0,1 0 0,0 1 0,-1-1 0,1 0 0,0 1 0,-1-1 0,1 1 0,-1 0 0,1 0 0,-1 0 0,1 0 1,-1 0-1,0 1 0,1-1 0,-1 1 0,0-1 0,0 1 0,0 0 0,0 0 0,-1 0 0,1 0 0,0 0 0,-1 0 0,2 3 0,1 2 45,-1 0 1,0 1-1,0-1 0,-1 1 0,0 0 0,0 0 0,1 15 1,0 158 211,-4-116-3,8 75 0,-6-129-257,1 1 0,0-1 0,1 0 1,0-1-1,10 21 0,-11-26 48,1 0 0,0-1 1,0 1-1,0-1 0,0 0 0,1 1 1,0-1-1,0-1 0,0 1 0,0-1 0,0 0 1,1 0-1,0 0 0,7 3 0,-9-4 15,1-1 0,0-1 0,-1 1-1,1-1 1,0 1 0,0-1 0,0 0 0,0 0-1,-1-1 1,1 1 0,0-1 0,6-1 0,-3 0-20,0-1 1,0 0-1,0 0 1,-1 0 0,12-8-1,-10 5-28,-1 0 1,0-1-1,0 0 0,-1-1 1,1 0-1,-2 0 0,1 0 0,-1 0 1,6-15-1,3-10 67,12-43-1,-24 71-94,87-268 21,-81 250-131,13-31 1,-18 47 109,0 0 1,1 1 0,0-1-1,1 1 1,0 0-1,-1 0 1,2 1 0,9-9-1,-12 12-2,-1 1-1,1-1 1,0 1-1,0 0 1,0 0-1,-1 1 1,1-1-1,0 0 1,0 1-1,0 0 1,4-1-1,37 3 220,-37-1-178,71 7 385,73 3 147,-138-10 729,-1 2-5325,-11-3 3405,0 1 1,0-1 0,0 1 0,0-1 0,0 1-1,0 0 1,0-1 0,0 1 0,0 0-1,0 0 1,-1 0 0,1-1 0,0 1-1,-1 0 1,1 0 0,0 0 0,-1 0 0,0 0-1,1 0 1,-1 1 0,1 0 0,2 25-3350,-6 11-1024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52:43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13 519 7040,'-1'1'179,"0"-1"1,1 0-1,-1 1 0,0-1 1,1 1-1,-1-1 1,1 1-1,-1-1 1,1 1-1,-1-1 0,1 1 1,-1-1-1,1 1 1,-1 0-1,1-1 1,-1 1-1,1 0 0,0 0 1,0-1-1,-1 2 1,1-2-50,0 1 0,-1-1 0,1 1 0,0-1 0,0 1 0,0-1 0,0 1 1,0-1-1,0 1 0,-1-1 0,1 1 0,0-1 0,0 1 0,0-1 0,1 1 0,-1-1 1,0 1-1,0-1 0,0 1 0,0-1 0,0 1 0,1-1 0,-1 1 0,0-1 1,0 1-1,1-1 0,-1 0 0,0 1 0,1-1 0,-1 0 0,0 1 0,1-1 0,0 1 1,2 0 167,0 0 0,-1-1 0,1 1 1,0-1-1,0 1 0,0-1 0,0 0 0,0 0 1,0 0-1,0-1 0,0 1 0,0-1 1,0 0-1,-1 1 0,1-1 0,0 0 1,5-3-1,-3 1-121,-1 0-1,1 0 1,-1-1 0,1 1 0,-1-1-1,0 0 1,0 0 0,-1 0 0,5-6-1,-6 7-132,165-231 1256,-113 171-1096,44-57 344,-78 90-494,-19 28-60,1-1-1,-1 1 1,-1-1 0,1 1 0,0-1-1,0 1 1,-1-1 0,0 1 0,1-1-1,-1 0 1,0-3 0,-1 5 2,1 0 1,0 1-1,0-1 1,0 0-1,0 1 1,-1-1-1,1 0 1,0 1-1,0-1 1,-1 0-1,1 1 1,-1-1-1,1 1 1,-1-1-1,1 1 1,0-1-1,-1 1 1,0-1-1,1 1 1,-1-1-1,1 1 1,-1 0-1,0-1 1,0 0-1,-1 1 4,0-1 0,0 1 0,0 0 0,-1-1 0,1 1 0,0 0 0,0 0 0,-3 1 0,-4 0 20,1 1 1,0 0 0,-11 5 0,9-2 32,0 0 1,0 1 0,0 0-1,1 0 1,0 1 0,0 0-1,1 1 1,0 0 0,0 1 0,1-1-1,0 1 1,0 0 0,-5 12-1,2-3 101,1 2-1,0-1 0,1 1 0,1 1 0,1-1 0,-3 23 1,8-34-111,-1 0 1,1 0-1,1 0 1,0 0-1,0 1 1,4 17-1,-3-22-30,0 0-1,1 0 1,0 0-1,0-1 1,0 1-1,0 0 1,1-1-1,0 1 1,0-1-1,0 0 1,0 0-1,1 0 1,7 6 0,-2-4-79,0 1 1,1-2 0,0 1-1,0-2 1,0 1 0,1-1 0,-1-1-1,1 0 1,0 0 0,0-1 0,13 0-1,2 0-1105,0-1 1,0-2-1,44-7 0,-49 4-806,-1 0 0,0-2 0,35-14 0,52-33-6636,-78 38 6975,34-18-581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52:44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30 424 5408,'-13'-6'2269,"-3"4"10507,17 1-11747,5-2-675,1 1 1,-1 0-1,1 0 1,0 0-1,0 1 0,0 0 1,7 0-1,2-1-138,233-15 835,8-2-769,-98 1-302,245-37 440,-187 0-234,-95 20 33,138-22 0,-235 54-256,40-2-1,-64 5 70,-1 0-34,0-1 0,0 1 0,0-1 0,0 1 0,0 0 0,0-1 0,0 1 0,-1 0 0,1-1 0,0 1 0,0 0 0,0 0 0,0-1-1,-1 1 1,1 0 0,0-1 0,0 1 0,-1 0 0,1 0 0,0 0 0,0-1 0,-1 1 0,1 0 0,0 0 0,-1-1 0,-19-9-81,0 1 1,0 1-1,-1 0 1,-27-5-1,11 2 11,7 2 34,-96-26 150,122 34-102,0 0 0,-1 0 0,1 0 0,0 0 1,0-1-1,-1 0 0,1 0 0,-7-5 0,11 7-11,0 0-1,0 0 1,0 0 0,0 0-1,0 0 1,0 0 0,0 0-1,0 0 1,0 0 0,0 0-1,0 0 1,0 0 0,0 0 0,0-1-1,0 1 1,0 0 0,0 0-1,-1 0 1,1 0 0,0 0-1,0 0 1,0 0 0,0 0 0,0 0-1,0 0 1,0-1 0,0 1-1,0 0 1,0 0 0,0 0-1,1 0 1,-1 0 0,0 0-1,0 0 1,0 0 0,0 0 0,0 0-1,0 0 1,0-1 0,0 1-1,0 0 1,0 0 0,0 0-1,0 0 1,0 0 0,0 0-1,0 0 1,1 0 0,5-2 63,5 1 20,19 2-11,-1 2-1,1 0 1,-1 2 0,0 2-1,-1 0 1,0 2 0,28 12-1,-48-18-43,-1 1 0,0 0 1,1 0-1,-1 1 0,0 0 0,-1 0 0,12 12 0,-15-14-22,0 0 0,-1 1-1,1-1 1,-1 1-1,0-1 1,0 1-1,-1 0 1,1-1-1,-1 1 1,1 0 0,-1 0-1,0 0 1,-1 0-1,1 0 1,-1 0-1,0 1 1,0-1 0,0 5-1,-2 1-11,0 0 0,-1 0-1,0-1 1,-1 1 0,-7 14 0,-30 45-778,-3 5-3939,33-43-550,8-2 1605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52:47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273 271 1984,'0'-3'521,"1"-1"-1,-1 1 1,1 0 0,0 0-1,0-1 1,0 1 0,0 0-1,3-4 1,-2 3 123,0 1-1,0-1 1,-1 0-1,3-8 1,-1-8 1130,-1 1 1,-1-1 0,-1-21 0,0 34-1370,-1 0 0,0 0 0,0 0 1,-1 0-1,0 1 0,0-1 1,0 1-1,-1-1 0,0 1 0,0 0 1,0 0-1,-6-7 0,8 11-368,-1 1 0,1-1 0,-1 1 0,1 0 0,-1-1 0,1 1 0,-1 0 0,0 0 0,1 0 0,-1 0 0,0 0 0,0 0 0,0 1 0,0-1 0,0 1 0,0-1 0,0 1 0,0 0 0,0-1 0,0 1 0,0 0 0,0 1 0,0-1 0,0 0 0,0 0 0,0 1 0,1-1 0,-1 1 0,0 0 0,0 0-1,0-1 1,-3 3 0,-2 2-1,0 0-1,0 0 0,1 0 0,0 1 1,0 0-1,-9 11 0,-6 12 93,2 0 0,0 2 0,2 0 0,1 1 0,2 1 0,1 0 0,-10 45 0,20-69-100,1 1 0,1-1 1,-1 0-1,2 1 0,-1-1 0,1 0 0,1 1 1,2 13-1,-2-17-9,0 0-1,1 0 1,0 0 0,1-1 0,-1 1 0,1-1-1,0 1 1,0-1 0,1 0 0,-1 0 0,1 0 0,1-1-1,8 9 1,-6-7 75,1 0-1,0-1 0,1 1 1,-1-2-1,1 1 0,0-1 1,0 0-1,0-1 0,1 0 1,-1-1-1,1 0 0,0 0 1,-1-1-1,1 0 0,0-1 1,0 0-1,16-2 0,37-10 67,0-3 0,70-26 0,-71 19-242,0-2-1,-2-2 0,88-53 1,-125 67-393,-45 56 11,5-18 453,-19 43 1,34-65 20,1 0 0,0 1 0,0-1 0,0 1 0,0-1 0,1 1 0,-1-1 0,1 1 0,0-1 0,1 1 0,-1-1 0,1 1 0,0-1 0,0 1 0,0-1 0,1 0 0,0 0 0,-1 1 0,6 6 0,-4-5 36,1-1 0,0 0 0,0 0-1,0 0 1,1 0 0,-1 0 0,1-1 0,0 0 0,1 0 0,-1 0 0,1-1-1,-1 0 1,10 4 0,-12-6-18,0 0 0,1-1 0,-1 1 0,1-1 0,-1 1 0,1-1 0,0 0-1,-1 0 1,1-1 0,-1 1 0,1-1 0,-1 0 0,0 1 0,1-2 0,-1 1 0,0 0 0,1-1 0,-1 1 0,0-1-1,0 0 1,0 0 0,-1 0 0,1-1 0,0 1 0,-1 0 0,0-1 0,5-5 0,-3 3-49,-1-1 0,1 1 0,-1-1 0,0 1 1,0-1-1,-1 0 0,0 0 0,0 0 0,0 0 1,0 0-1,-1-1 0,0 1 0,-1 0 0,0-12 0,-2 5-136,0 0-1,-1 0 0,-1 0 0,-6-14 0,10 25 146,-1 1 1,0-1-1,0 1 0,0-1 0,0 1 0,0 0 1,-1 0-1,1 0 0,0-1 0,-1 1 0,1 0 1,0 1-1,-1-1 0,-2-1 0,4 2 8,-1-1 0,1 1 0,-1 0 0,0 0 0,1 0 0,-1-1 0,1 1 0,-1 0 0,0 0 0,1 0 0,-1 0 0,1 0 0,-1 0 0,0 0 1,1 0-1,-1 1 0,1-1 0,-1 0 0,1 0 0,-1 0 0,0 1 0,1-1 0,-1 0 0,1 1 0,-1-1 0,1 0 0,-1 1 0,1-1 0,0 1 0,-1-1 0,1 0 0,-1 1 0,1-1 0,0 1 0,-1-1 0,1 1 0,0 0 0,0-1 0,0 1 0,-1-1 0,1 1 0,0-1 0,0 2 0,-1 2 19,0 1 0,0 0 1,0-1-1,1 1 0,0 0 0,0 0 0,0-1 0,1 10 0,0-12 24,0 1 0,0 0-1,0-1 1,0 1 0,0-1 0,1 1-1,-1-1 1,1 0 0,0 1 0,-1-1-1,1 0 1,0 0 0,0 0 0,0-1-1,0 1 1,4 2 0,-4-3 20,0 0 1,0 0-1,0-1 0,0 1 1,0-1-1,0 1 1,0-1-1,0 1 0,0-1 1,0 0-1,0 0 0,0 0 1,0 0-1,0-1 1,1 1-1,-1 0 0,0-1 1,3-1-1,3-1 41,0 0 0,-1-1 0,9-5-1,-16 9-96,35-20 205,-1-2 0,-1-1 0,48-44 0,-10-5-154,79-105-1,-149 174-46,4-3-35,0 0 0,0 0-1,0 1 1,7-6-1,-12 10 26,1 1 0,0-1 0,-1 0 0,1 1 0,0-1 0,0 1 0,-1-1 0,1 1 0,0 0 0,0-1 0,0 1 0,-1 0 0,1-1 0,0 1 0,0 0 0,0 0 0,0 0-1,0 0 1,0 0 0,0 0 0,-1 0 0,1 0 0,0 0 0,0 0 0,0 1 0,0-1 0,0 0 0,0 1 0,-1-1 0,1 0 0,0 1 0,0-1 0,-1 1 0,1-1 0,0 1 0,0 0-1,-1-1 1,1 1 0,-1-1 0,1 1 0,-1 0 0,1 0 0,-1-1 0,1 2 0,4 7-9,-1 0 0,-1 1 0,0-1 0,0 1-1,-1 0 1,0-1 0,0 1 0,-1 0 0,0 16 0,-3 12-46,-6 43-1,7-67 57,-1-3-1,0 0 1,0-1-1,-1 1 0,0-1 1,-1 0-1,0 0 0,0 0 1,-1-1-1,-1 1 0,-6 8 1,9-14 3,-1 0-1,1 0 1,-1 0 0,0 0 0,0 0 0,-1-1 0,1 0 0,-1 0-1,1 0 1,-1 0 0,0-1 0,0 0 0,0 0 0,0 0 0,-1-1-1,1 0 1,0 0 0,-1 0 0,1 0 0,-1-1 0,-7 0-1,3-1-6,1 1-1,-1-2 1,1 1-1,0-1 1,-1-1-1,1 1 1,0-2-1,-15-7 1,26 12 21,-1-1-1,1 0 1,-1 0 0,1-1 0,-1 1 0,1 0 0,-1 0-1,1-1 1,-1 1 0,2-1 0,6-1 67,4 1 49,-1 0-1,1 1 1,0 1-1,23 3 1,49 17 464,-43-10-424,108 22-625,-133-30-1143,0 2-5018,17 3-9666,-12-7 13693,5-7 305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52:48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3 107 4320,'0'-1'164,"-1"0"0,1 0-1,0 0 1,-1 0 0,1 0 0,0 0 0,0 0 0,0 0 0,0-1 0,0 1-1,0 0 1,0 0 0,0 0 0,0 0 0,1 0 0,-1 0 0,0 0 0,1 0-1,-1 0 1,1 0 0,-1 0 0,2-2 0,17-25 3894,-15 23-3107,7-10 1474,14-18 3209,-24 33-5498,0 1 1,-1-1-1,1 1 1,0-1-1,-1 0 1,1 1-1,-1-1 1,1 1-1,-1 0 1,1-1-1,-1 1 1,1-1 0,-1 1-1,1 1 1,4 9 256,0 0 1,-1 1 0,0 0 0,-1 0-1,3 20 1,2 66 311,-6-72-492,15 344 874,-12-301-1029,0 34 322,-3-78-26,0-19-28,-1-16-62,-1-42-528,13-84 0,-8 98 180,2-6 65,22-84 0,-25 115-4,0 1 1,1 1 0,0-1 0,1 1-1,0 0 1,1 0 0,1 0 0,-1 1-1,1 1 1,1-1 0,15-12-1,-23 20 24,1 1 0,0 0 0,0-1-1,0 1 1,0 0 0,0 0 0,0 0-1,0 0 1,1 0 0,-1 1 0,0-1-1,0 1 1,1-1 0,-1 1 0,0 0-1,0 0 1,1 0 0,-1 0 0,0 0-1,1 1 1,-1-1 0,0 1 0,0-1-1,1 1 1,-1 0 0,0 0 0,0 0-1,0 0 1,0 0 0,0 1 0,0-1-1,0 0 1,-1 1 0,1-1 0,0 1-1,-1 0 1,0 0 0,1 0 0,-1-1-1,0 1 1,0 0 0,2 3-1,-1 2 16,0 1-1,0-1 1,-1 0-1,0 1 0,0-1 1,-1 0-1,0 1 0,0-1 1,0 1-1,-1-1 0,-3 12 1,-1-1 63,-1 1 0,0-1 1,-12 21-1,13-31-68,1-1 1,-1 0-1,-1 0 1,1-1 0,-1 1-1,0-1 1,0 0-1,-1-1 1,0 1-1,0-1 1,-14 6-1,21-10-1,-1-1-1,1 1 0,-1-1 1,1 1-1,-1-1 0,1 0 1,-1 1-1,1 0 0,-1-1 0,1 1 1,-1-1-1,1 1 0,0 0 1,-1-1-1,1 1 0,0-1 1,0 1-1,-1 0 0,1 0 1,0-1-1,0 1 0,0 0 0,0-1 1,0 1-1,0 0 0,0-1 1,0 1-1,0 0 0,0 0 1,1-1-1,-1 2 0,2 2 32,0 0 0,-1-1-1,1 1 1,5 5 0,0 3 129,0-1-52,0-1 0,0 1 0,2-1 0,-1-1 0,1 0 0,0 0 0,1 0 0,14 9 0,7 2-116,53 26 1,-55-35-1866,-9-8-5282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52:48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0 129 10976,'5'-4'3931,"-4"4"-3798,0 0-1,0 0 0,0 0 1,0 1-1,-1-1 0,1 0 0,0 0 1,0 1-1,0-1 0,-1 0 1,1 1-1,1 0 0,1 1 84,-1-1 1,0 1-1,0 0 0,0 0 0,0 0 0,0 0 1,2 4-1,9 15 1094,0-1 118,0 1 0,10 26 0,22 57 1703,-41-99-2669,-2-7 77,1-15 228,-2 9-807,9-97 336,-8 67-60,2 1-1,16-72 0,-19 105-173,0 1 1,1-1-1,-1 1 0,1-1 0,0 1 0,0 0 0,0-1 0,0 1 0,5-4 0,-5 5-42,-1 1-1,0 0 1,0 0 0,1 0 0,-1 0-1,1 1 1,-1-1 0,1 0 0,-1 1 0,1-1-1,-1 1 1,1-1 0,-1 1 0,1-1-1,0 1 1,-1 0 0,1 0 0,0 0-1,-1 0 1,1 0 0,0 1 0,-1-1 0,1 0-1,2 2 1,62 23 213,-18-6-240,70 19 0,-25-23-1281,-1-7-3920,-11-2-3448,-40-3-42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52:51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6656,'5'5'17989,"13"2"-15941,-15-5-1972,0 0 1,0 0 0,0 0 0,1-1-1,-1 1 1,1-1 0,-1 0 0,1 0-1,-1 0 1,7 1 0,40 0 288,-28-2-209,169 1 470,109 7-260,-148 3-873,-127-10-3818,-19-1 1210,7-10-5724,-10 7 7364,14-16-4610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52:51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1 613 7232,'7'-1'6983,"29"-3"-3435,16-3-2266,-34 4-1067,-1-2 1,0 0 0,0 0 0,0-2-1,-1 0 1,1-1 0,-2 0-1,1-1 1,-1-1 0,-1-1-1,0 0 1,0-1 0,-1 0-1,-1-1 1,0-1 0,-1 1 0,16-26-1,3-11-55,-1-1 0,-3-1 0,22-65 0,-45 110-130,-1-2 0,0 1 1,0 0-1,0 0 0,-1 0 0,0-10 0,-2 14-6,1 0 0,0-1 0,-1 1 0,0 0 0,0-1 0,0 1 0,0 0 0,-1 0 0,0 0 0,0 0 0,0 0 0,-5-7 0,6 10-26,0 0 0,0 0 0,0 0 0,-1 0 0,1 0 0,0 1 0,-1-1 0,1 0 0,0 1 0,-1-1 1,1 0-1,-1 1 0,1 0 0,-1-1 0,1 1 0,-1 0 0,0 0 0,1 0 0,-1 0 0,1 0 0,-1 0 0,1 0 0,-1 1 0,1-1 0,-1 1 0,-1 0 0,-4 1 42,0 1 0,0 0 0,-12 7 0,9-3 39,1 0 0,-1 0 1,2 1-1,-1 0 0,1 1 1,0-1-1,1 2 0,0-1 0,-9 17 1,-1 8 251,-21 53 1,28-60-81,1 0 0,1 1 1,1 0-1,1 0 1,2 1-1,-1 38 1,5-56-179,1 1 1,0-1-1,1 0 1,1 0 0,0 0-1,0 0 1,8 16 0,-3-10-58,1-1 1,1 1 0,19 24-1,-26-38-35,-1 0 0,1 0 0,0 0 0,0-1 0,0 1 0,0-1 0,6 4 0,-6-5-550,1 1 1,-1-1-1,1 1 1,0-1-1,-1 0 1,8 0-1,0 0-1610,1-1 1,-1-1-1,1 0 0,13-3 1,-12 2 889,34-4-5185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52:52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22 10208,'-1'-21'9259,"3"30"-7436,1 30 154,-3 65 0,-1-48-1408,1 323 1206,1-370-745,1-3-5124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2:30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21 6464,'0'0'44,"0"0"0,0 0-1,0 0 1,-1 0 0,1 0 0,0 0 0,0 0 0,0 0-1,0 1 1,0-1 0,0 0 0,0 0 0,0 0 0,0 0 0,0 0-1,0 0 1,0 0 0,0 0 0,0 0 0,0 0 0,0 0 0,0 1-1,0-1 1,0 0 0,0 0 0,0 0 0,0 0 0,0 0 0,0 0-1,0 0 1,0 0 0,0 0 0,0 1 0,0-1 0,0 0-1,0 0 1,0 0 0,0 0 0,0 0 0,0 0 0,0 0 0,0 0-1,0 0 1,0 0 0,0 0 0,0 1 0,0-1 0,0 0 0,0 0-1,1 0 1,-1 0 0,0 0 0,0 0 0,0 0 0,0 0-1,0 0 1,0 0 0,0 0 0,0 0 0,0 0 0,1 0 0,9 1 1444,19-4 77,-23 2-948,146-14 3180,-7 9-3445,-136 6-281,22 1-3491,-9 6 1287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52:52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77 12224,'-8'-5'5223,"7"5"-5182,20 0 4376,-7 0-3363,60-3 2754,37-7-2326,-43 4-1529,10 1 11,25-2-2762,-83 5-956,29-9 1,-27 2-1196,5-9 1637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52:52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 11456,'1'-3'4704,"3"9"-3316,3 12 1149,-5 32 1148,0 329 751,-5-182-5315,3-187 477,0 16-8102,0-25 7917,0 0 0,0 1 0,-1-1 0,1 0 0,0 1 0,-1-1 0,1 0 0,0 0 0,-1 1 0,0-1 0,1 0 0,-1 0 0,0 0 0,-1 2 0,0-2-211,0 0 0,0 0 1,0 0-1,0 0 0,0 0 1,-5 1-1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52:53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68 342 5632,'-6'-2'506,"3"1"-299,0-1 0,0 1 0,0 0 0,0 0 1,0 1-1,0-1 0,0 1 0,-1-1 0,1 1 1,0 0-1,0 0 0,0 1 0,0-1 0,0 0 1,-1 1-1,1 0 0,-6 4 6910,14-3-4685,7 3-2292,14 1 582,0-1 1,0-1 0,0-1-1,0-2 1,1 0 0,-1-2-1,31-5 1,214-36 1693,66-30-1125,-100 21-636,767-117-2100,-967 164-181,30-4-1585,-60 6 1138,1 0 0,14-5 0,-20 4-73,-7 3-113,-18 6-4663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52:55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89 7872,'0'0'301,"-1"0"0,1 0 0,0 0 0,-1 0 0,1 0 0,-1-1 0,1 1 0,-2-2 1806,1 2-1806,1-1 0,0 1 0,-1 0-1,1-1 1,0 1 0,0 0 0,0-1 0,-1 1 0,1-1 0,0 0 0,12-5 6914,-5 4-7888,147-47 5229,-129 42-4258,-12 3-225,1 0 1,-1 1-1,1 1 1,-1 0-1,27 1 1,-33 1-51,0 1 1,1 0-1,-1 1 1,0-1-1,0 1 1,0 1-1,0-1 1,0 1-1,-1 1 1,1-1-1,-1 1 1,9 7-1,-12-9-31,0 0-1,1 1 1,-1-1 0,-1 1-1,1 0 1,0 0 0,-1 0-1,1 0 1,-1 0 0,0 1-1,0-1 1,0 1 0,-1 0-1,1-1 1,-1 1 0,0 0-1,0 0 1,0 0 0,0-1-1,-1 1 1,0 0 0,0 8-1,-1 11 45,-2 0 0,-1 0-1,-12 41 1,12-46-3,-3 3 8,0 1-1,-1-1 0,0-1 1,-2 1-1,-1-2 1,0 1-1,-1-1 1,-2-1-1,0 0 1,0-1-1,-30 26 0,37-36 19,5-5-36,1-1 0,0 1 0,-1-1 0,1 1 0,-1-1 0,1 0 0,-1 0 0,0 1 0,0-1 0,0-1 0,1 1 0,-5 1 0,5-2 153,11 0 437,1 0-235,1-2 0,13-2 0,8-1-56,-1 0-116,39-12-1,28-5-1821,-52 13-1627,-33 5 570,-1-1 0,0 0-1,19-10 1,15-11-1321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52:56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6 7456,'-14'-6'6881,"14"7"-6323,0-1-1,0 1 1,0 0-1,0-1 1,0 1-1,0 0 1,0-1-1,0 2 1,0 2-911,-8 31 2613,-1 0 0,-15 33 0,2-2-1248,-34 183 429,36-141-1474,6-60-2964,15-66-12059,12-16 9967,13-12 2212,-26 45 2859,32-50-1539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52:56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8800,'1'-3'455,"1"1"1,-1-1 0,1 0 0,0 1-1,0 0 1,0-1 0,0 1-1,1 0 1,-1 0 0,1 0 0,-1 0-1,1 0 1,0 1 0,-1-1 0,1 1-1,0 0 1,0 0 0,0 0-1,6-1 1,-8 2-285,0 0-1,0-1 1,0 1 0,0 0-1,0 1 1,0-1-1,0 0 1,0 0 0,-1 0-1,1 0 1,0 1-1,0-1 1,0 0 0,0 1-1,0-1 1,-1 1-1,1-1 1,0 1 0,0-1-1,0 2 1,1 0 128,0 0 0,-1 0 0,1 0 0,-1 0 0,1 0 0,-1 0 0,1 4 0,1 2 294,0 1 0,0-1 0,1 12 0,-1 7 64,-1-1 1,0 1 0,-4 29 0,-12 80 232,5-65-769,6-42-146,0 13-329,-3 0-1,-13 49 1,17-79-190,-2 9-2114,4-21 2377,0 1-1,0-1 1,0 1 0,0-1-1,0 1 1,0-1-1,-1 1 1,1-1 0,0 0-1,0 1 1,0-1-1,-1 1 1,1-1 0,0 0-1,-1 1 1,1-1-1,0 1 1,-1-1 0,1 0-1,-1 0 1,1 1-1,0-1 1,-1 0 0,1 0-1,-1 1 1,0-1-1,-4-5-3483,-4-12-3157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52:56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63 268 10208,'-35'-27'3290,"34"27"-3203,1-1-1,-1 0 1,0 1 0,0-1-1,0 1 1,0-1 0,0 1-1,0 0 1,0-1-1,0 1 1,0 0 0,0-1-1,-1 1 1,1 0 0,0 0-1,0 0 1,0 0-1,0 0 1,-2 1 0,1-1 154,1 0-152,1 0 0,0 0 0,0-1 0,0 1 0,-1 0 0,1 0 0,0 0 0,0-1 0,0 1 0,0 0 0,-1 0 0,1-1 0,0 1 0,0 0 1,0-1-1,0 1 0,0 0 0,0 0 0,0-1 0,0 1 0,0 0 0,0-1 0,0 1 0,0 0 0,0 0 0,0-1 0,0 1 0,0 0 0,0-1 1,0 1-1,1 0 0,-1-1 0,3-10 1661,-3 10-1773,2-5 375,1 1 0,0-1 0,0 0-1,0 1 1,0 0 0,1-1 0,9-8 0,33-30 908,-40 39-1058,6-6 88,2 1 0,-1 1 0,1 0 0,0 0 0,1 2 0,0 0 0,0 0 0,1 2 0,-1 0 0,1 0 1,1 2-1,-1 0 0,0 1 0,1 0 0,-1 1 0,1 1 0,-1 1 0,1 0 0,-1 1 0,18 5 0,9 6 327,76 17 558,-104-27-1134,1-1-1,-1-1 0,0 0 0,0-1 1,1-1-1,14-3 0,99-26-1824,-17 2-7125,-54 22-472,-33-4 2539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52:57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430 52 6240,'-5'-8'1341,"0"0"0,0 0 1,-3-11-1,7 18-1187,1 1 0,-1-1 0,1 1 0,-1-1 0,1 0 0,-1 1 0,1-1 0,-1 1 0,1 0 0,-1-1 0,1 1-1,-1-1 1,0 1 0,1 0 0,-1-1 0,0 1 0,1 0 0,-1 0 0,0 0 0,1-1 0,-1 1 0,0 0 0,0 0 0,1 0 0,-1 0 0,0 0 0,0 0 0,1 0 0,-1 1 0,-1-1 0,-1 1 109,0 0 0,0 0-1,-1 0 1,1 0 0,0 1 0,-3 1 0,-5 5 78,1 0 0,0 0-1,0 1 1,1 0 0,0 0-1,1 1 1,0 1 0,0-1-1,1 1 1,-10 21 0,0 8 463,-22 78-1,29-87-585,-44 157 1076,8 2 1,-34 298-1,72-389-886,9 189 0,4-223-397,3 0 1,3-1 0,3-1 0,23 67-1,-28-106-209,0-2-1,1 1 0,2-1 1,0-1-1,28 38 0,-27-44-410,1 0 0,0-1 0,1 0 0,1-1 1,0-1-1,1 0 0,26 14 0,93 31-2421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52:58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49 7808,'-6'-40'2506,"6"40"-2473,0 0 0,0-1 1,0 1-1,0 0 0,0-1 0,0 1 0,0 0 0,0-1 0,0 1 0,0 0 0,0 0 0,1-1 0,-1 1 0,0 0 0,0-1 0,0 1 0,0 0 1,0 0-1,1-1 0,-1 1 0,0 0 0,0 0 0,0 0 0,1-1 0,-1 1 0,0 0 0,0 0 0,1 0 0,-1-1 0,0 1 0,0 0 0,1 0 1,-1 0-1,0 0 0,1 0 0,-1 0 0,0 0 0,0 0 0,1 0 0,-1 0 0,0 0 0,1 0 0,-1 0 0,0 0 0,1 0 0,-1 0 0,0 0 1,1 0-1,14 6 798,-14-6-643,6 4 128,0 0 0,0 0 0,-1 1 0,0-1 0,0 1 0,0 1 0,8 9 0,36 44 1796,73 113 0,-99-131-1574,-1 0-1,-2 2 1,-3 1-1,21 69 1,-4 6 269,26 171 1,-17 127-194,-37-276 188,-5 1 0,-21 166 0,14-264-742,-2-1 0,-1 1 1,-3-1-1,-1-1 1,-21 47-1,8-37-52,-3 0 0,-43 61 0,-81 87-992,121-160-592,-2-1 0,-2-3 0,-44 38 0,-10-13-6054,85-59 7261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23:59:09.0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222 1 1728,'0'-1'18702,"-6"11"-21470,2-1 2842,-10 12-1,-7 12 107,-12 32 590,3 2-1,-33 112 1,42-123-529,5-15 41,13-31-141,3-8-129,0 0-1,-1-1 0,1 1 0,-1-1 1,1 1-1,-1-1 0,0 1 0,1-1 1,-1 0-1,0 1 0,0-1 0,-1 2 1,1-2-23,2-11-7738,7-2 4682,1-6-2479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5T23:19:31.85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56 6240,'-1'0'83,"1"-1"-1,0 1 1,0 0 0,0 0-1,0-1 1,-1 1 0,1 0 0,0 0-1,0-1 1,0 1 0,0 0-1,0-1 1,0 1 0,0 0 0,0-1-1,0 1 1,0 0 0,0 0-1,0-1 1,0 1 0,0 0 0,0-1-1,0 1 1,0 0 0,1 0 0,-1-1-1,0 1 1,0 0 0,0 0-1,0-1 1,1 1 0,10-8 1207,23-4-175,-24 9-333,12-3-137,1 0 0,0 2 0,0 0-1,0 2 1,0 0 0,32 3 0,-8 2-1714,0 3 0,52 13 0,-74-13-4616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3:08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89 2080,'5'-15'1537,"1"-1"0,10-18 0,-13 29-991,6-7 1394,-9 11-1891,0 1 0,0 0 0,0 0 0,0 0-1,0 0 1,0 0 0,1 0 0,-1-1 0,0 1-1,0 0 1,0 0 0,0 0 0,0 0 0,0 0-1,0 0 1,0 0 0,1 0 0,-1 0 0,0-1-1,0 1 1,0 0 0,0 0 0,0 0 0,0 0-1,1 0 1,-1 0 0,0 0 0,0 0 0,0 0-1,0 0 1,0 0 0,0 0 0,1 0 0,-1 0-1,0 0 1,0 0 0,0 0 0,0 0-1,0 0 1,1 0 0,-1 0 0,0 1 0,0-1-1,0 0 1,0 0 0,0 0 0,0 0 0,0 1 665,1-1-636,-1 1-1,0-1 1,0 0 0,0 0-1,0 1 1,0-1-1,0 0 1,0 1-1,0-1 1,0 0-1,0 1 1,0-1-1,0 0 1,0 1 0,-1-1-1,1 0 1,0 0-1,0 1 1,0-1-1,0 0 1,0 1-1,-1-1 1,1 0 0,-5 7 296,0 0 0,1 0 1,-5 12-1,-9 13 374,-4 3 57,-21 46 0,38-71-831,-4 6-77,9-16 103,0 1 1,-1-1-1,1 0 0,0 0 1,0 0-1,0 0 0,0 1 0,-1-1 1,1 0-1,0 0 0,0 0 1,0 1-1,0-1 0,0 0 1,0 0-1,0 1 0,0-1 1,0 0-1,0 0 0,0 1 1,0-1-1,0 0 0,0 0 0,0 1 1,0-1-1,0 0 0,0 0 1,0 0-1,0 1 0,0-1 1,0 0-1,0 0 0,0 1 1,1-1-1,-1 0 0,0 0 0,0 0 1,0 1-1,2-3 55,0 1 0,-1-1 0,0 0 0,1 1 0,-1-1 0,0 0 0,0 0 0,0 0 0,0 0 0,1-3 0,1-1 1,39-88 239,-37 82-149,-2 0 1,1-1-1,-2 1 1,1-1-1,0-25 1,-3 38-109,0-1 0,0 1 1,0-1-1,0 1 0,0-1 0,0 1 1,0-1-1,0 1 0,0-1 1,0 1-1,0-1 0,-1 1 0,1-1 1,0 1-1,0-1 0,0 1 1,-1 0-1,1-1 0,0 1 0,-1-1 1,1 1-1,0 0 0,-1-1 1,1 1-1,0 0 0,-1-1 0,0 1 1,0 0-15,1-1 0,-1 1 0,0 0 0,0 0 1,0 1-1,1-1 0,-1 0 0,0 0 1,0 0-1,0 0 0,1 1 0,-1-1 0,0 0 1,0 1-1,0 0 0,-6 4-11,0 0-1,-11 10 1,12-10 116,3-2-119,-18 14-74,0 2 1,-36 41-1,46-47-274,-11 17-658,13-9-2550,9-20 3216,0 0 0,0 0 0,0 1-1,0-1 1,0 0 0,0 0 0,0 0 0,1 0 0,-1 1-1,0-1 1,1 0 0,-1 0 0,1 0 0,-1 0 0,1 0-1,0 0 1,-1 0 0,1 0 0,0 0 0,0 0 0,1 1-1,11 10-2751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23:59:09.5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67 2720,'-6'0'16033,"13"0"-17251,14-1 1911,-1-1-1,33-8 0,3 0-443,77-4 305,139 5 1,-240 11-361,-27-1-147,0-1 0,1 1 0,-1-1 0,0 0 0,1 0 0,-1 0 0,0-1 0,1 0-1,-1 0 1,0 0 0,9-4 0,-14 5-285,0 0-1,0-1 1,0 1-1,0-1 1,0 1-1,0 0 1,0-1-1,0 1 1,0-1-1,0 1 1,0 0-1,0-1 1,0 1-1,0-1 1,0 1-1,0 0 0,0-1 1,-1 1-1,1 0 1,0-1-1,0 1 1,0 0-1,-1-1 1,1 1-1,0 0 1,0-1-1,-1 1 1,0-1-1,-7-4-5489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23:59:10.8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283 7 3648,'-3'-6'806,"1"6"401,0 12 1361,0 3-1517,0-6-524,-5 17 1521,-16 47 1,10-42-1131,-28 68 1247,-39 138-1,16-6-1098,38-140-846,8-25 420,50-171 618,-26 84-1300,2 2-1,18-36 0,-4 19-453,-22 36 492,0 0-1,0 0 1,0 0-1,1-1 0,-1 1 1,0 0-1,0 0 1,0 0-1,0 0 0,0 0 1,1-1-1,-1 1 0,0 0 1,0 0-1,0 0 1,1 0-1,-1 0 0,0 0 1,0 0-1,0 0 1,1 0-1,-1 0 0,0 0 1,0 0-1,0 0 1,1 0-1,-1 0 0,0 0 1,0 0-1,1 0 1,-1 0-1,0 0 0,0 0 1,0 0-1,1 0 1,-1 0-1,0 0 0,0 0 1,0 1-1,0-1 1,1 0-1,-1 0 0,0 0 1,0 0-1,0 0 1,0 1-1,0-1 0,1 0 1,-1 0-1,0 0 1,0 1-1,0-1 0,0 0 1,0 0-1,0 0 1,0 1-1,0-1 0,0 0 1,0 0-1,0 0 1,0 1-1,0-1 0,0 0 1,4 18-32,-3 29-42,-2-32 95,2 0 0,3 30 0,-1-27 41,-2-12-7,-1-1 1,1 1-1,0-1 0,0 1 0,1-1 1,0 0-1,0 0 0,0 1 0,6 8 1,-7-13-23,1 0 0,-1 0 0,1 0 0,-1-1-1,1 1 1,-1 0 0,1-1 0,-1 1 0,1-1 0,0 1 0,-1-1 0,1 0 0,0 0 0,-1 0 0,1 0 0,0 0 0,0 0 0,-1 0 0,1 0 0,0-1 0,-1 1 0,1-1 0,-1 1 0,4-2 0,3-2 56,1 1 1,-1-2 0,10-5-1,3-5-33,-1-1 0,-1-1 0,0-1 0,23-29-1,11-10-64,-49 53-24,-1 0 0,1 0 1,1 1-1,-1 0 1,0 0-1,7-3 1,-11 6 20,1 1 0,-1-1 0,1 1 0,-1 0 0,1-1 0,-1 1 0,1 0 0,-1-1 0,0 1 0,0 0 0,1 0 0,-1-1 0,0 1 0,0 0 0,0 0 0,0 1 0,2 16-88,-1 0 0,-3 23 0,1-22 157,1-1 1,3 28-1,-2-40-28,0 0-1,0-1 1,1 1 0,0 0-1,0-1 1,0 1 0,0-1-1,1 0 1,0 0-1,0 0 1,8 9 0,-9-12 11,-1-1 0,1 1 0,0 0 0,-1-1 0,1 0 0,0 0 0,0 1 0,0-1 0,0 0 0,0 0 0,0-1 0,0 1 0,0 0 0,1-1 0,-1 1 0,0-1 0,3 0 1,-2 0 17,1 0 1,-1-1-1,1 1 1,-1-1-1,1 0 1,-1 0-1,0 0 1,0 0-1,0-1 1,4-2-1,3-2-4,-1-1 0,0 0-1,-1 0 1,1-1 0,13-17-1,-9 7-87,0 0 0,-2-1 0,0-1-1,-1 0 1,13-36 0,-23 55 43,1-1 0,0 0-1,0 1 1,-1-1 0,1 0 0,0 1 0,1-1 0,-1 1 0,0-1-1,2 0 1,-3 2-21,0 0 1,1 0-1,-1 0 0,0 0 0,1 1 0,-1-1 1,0 0-1,0 0 0,1 0 0,-1 1 0,0-1 1,0 0-1,1 0 0,-1 1 0,0-1 0,0 0 1,0 1-1,1-1 0,-1 0 0,0 1 0,0-1 1,0 0-1,0 1 0,0-1 0,0 0 0,0 1 1,2 7-75,-1 0 1,-1-1 0,1 14 0,-1 7-18,2-8 154,-3 38 1,0-51-32,0-1 1,0 1 0,0 0-1,-1 0 1,0-1 0,0 1-1,-1-1 1,0 0-1,-4 8 1,7-14 2,-1 1 1,1 0-1,-1-1 1,1 1-1,0-1 0,-1 1 1,1-1-1,-1 1 1,0-1-1,1 1 1,-1-1-1,1 0 0,-1 1 1,0-1-1,1 0 1,-1 1-1,0-1 0,1 0 1,-1 0-1,0 0 1,1 1-1,-1-1 1,0 0-1,1 0 0,-1 0 1,-1 0-1,1-1 6,-1 1-1,1-1 1,-1 0-1,1 1 1,-1-1 0,1 0-1,0 0 1,-1 0-1,1 0 1,0 0-1,-2-1 1,0-2-5,0 1-1,0 0 1,1-1-1,0 1 1,-1-1 0,1 0-1,-3-7 1,5 10-23,-1 0 0,1 0 0,0 0 0,-1 0 0,1 0 0,0 0 0,0 0 0,0 0 0,0 0 0,0 0 0,0 0 0,0 0 0,0-1 0,0 1 0,1 0 0,-1 0 0,0 0 0,1 1 0,-1-1 0,1 0 0,-1 0 0,1 0 0,-1 0 0,1 0 0,-1 0 0,1 1 0,0-1 0,0 0 0,-1 0 0,1 1 0,0-1 0,0 1 0,0-1 0,0 1 0,0-1 0,0 1 0,0-1 0,0 1 0,0 0 0,1-1 0,2 0-3,1 0 0,-1 0-1,0 0 1,0 1 0,1-1-1,-1 1 1,0 0 0,0 0 0,1 1-1,5 1 1,-3-1-22,0 1 1,0 0-1,0 0 1,-1 1-1,11 5 1,-13-5 190,3 1-1540,0 0 1,13 11-1,-18-13 671,0 0 1,0 0-1,0 1 1,0-1-1,-1 1 1,1 0-1,0-1 1,-1 1-1,0 0 0,2 5 1,10 21-7295,-7-17 5243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23:59:11.2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46 101 7968,'-42'-52'2944,"39"41"-2272,6-3-192,2 8-544,0-3-64,3 4-672,6 2 480,-1 3-1632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23:59:12.8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0 320 3648,'3'1'10061,"5"-1"-5428,-3 1-4216,0-1 0,0 0-1,0 0 1,9-2 0,-8 0-326,0 0 1,-1-1-1,1 0 0,0 1 1,-1-2-1,0 1 0,0-1 1,0 1-1,0-1 0,5-6 1,3-5 62,22-30 1,-26 32-178,-2 2 109,0 0 1,-1 0 0,0-1-1,-1 1 1,0-1-1,2-13 1,14-75 341,-22 86-574,-1 15 131,0 8-10,-17 123-13,16-107 124,1 1-1,1 0 0,1 0 1,1 0-1,5 27 0,-6-50-53,1-1-1,-1 1 0,1-1 0,0 0 0,0 1 1,0-1-1,0 1 0,0-1 0,0 0 1,1 0-1,-1 0 0,1 0 0,-1 0 1,1 0-1,0 0 0,3 2 0,-3-3-2,-1 0-1,0 0 0,1-1 0,-1 1 1,1-1-1,-1 1 0,1-1 0,0 0 1,-1 0-1,1 1 0,-1-1 1,1 0-1,0 0 0,-1-1 0,1 1 1,-1 0-1,1 0 0,-1-1 0,1 1 1,-1-1-1,1 1 0,-1-1 1,1 0-1,-1 0 0,1 1 0,-1-1 1,2-2-1,39-29 91,-2-1 1,-2-2-1,-1-2 1,56-73-1,-55 62-145,-38 48 20,0-1 1,0 1 0,1-1 0,-1 1 0,0-1 0,0 1-1,1 0 1,-1-1 0,0 1 0,1 0 0,-1-1 0,1 1 0,-1 0-1,0-1 1,1 1 0,-1 0 0,1 0 0,-1-1 0,1 1-1,-1 0 1,1 0 0,-1 0 0,1 0 0,-1 0 0,1-1-1,-1 1 1,1 0 0,-1 0 0,1 0 0,-1 0 0,1 1 0,-1-1-1,1 0 1,-1 0 0,1 0 0,-1 0 0,1 0 0,-1 1-1,0-1 1,1 0 0,-1 0 0,1 1 0,-1-1 0,1 0-1,-1 1 1,0-1 0,1 1 0,-1-1 0,0 0 0,1 1 0,-1-1-1,0 1 1,0-1 0,0 1 0,1 0 0,1 2-17,-1 1 0,0 0 0,1 0-1,-1 0 1,0 8 0,1 3 20,-1 0-1,-1 0 1,-1 0 0,0-1-1,-1 1 1,-1 0-1,0-1 1,0 1-1,-2-1 1,-10 25 0,12-36 21,0 1 1,1 0 0,-1-1-1,-1 0 1,1 1 0,0-1-1,-1-1 1,0 1 0,1 0-1,-1-1 1,0 0 0,0 0-1,-1 0 1,1 0 0,0-1-1,-1 1 1,1-1 0,-1 0-1,1-1 1,-1 1 0,1-1-1,-1 0 1,1 0 0,-1 0-1,1-1 1,-1 1 0,1-1-1,-1 0 1,1-1 0,-1 1-1,-5-4 1,2 1 7,4 1-44,-1 1-1,1-1 1,-1 0 0,1-1 0,0 1 0,0 0-1,1-1 1,-5-5 0,7 8-68,23 2 22,41-1 0,0-1 114,-45 2-63,2 0-41,-1 0 0,37 8 0,-7-1-2088,0 0-4619,-46-8 6705,12 3-5043,-17-13-1359,-14-8 3817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23:59:13.1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99 60 8128,'-64'-37'3008,"51"34"-2336,0-5-160,8 4-160,5-1-288,-3 2-224,11 3-832,5 0 576,10 3-2848,12 9 1824,15 13-2272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23:59:14.7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11 814 2400,'-11'5'7043,"16"-5"-5100,6 2 172,-10-2-2007,1 0 0,-1 0 0,0 0 0,0 0 0,1 0 1,-1 0-1,0 0 0,0 0 0,0 0 0,1 0 0,-1-1 0,2 0 0,21-10 399,0-1 0,-1 0-1,0-2 1,27-22-1,-29 19-320,-1-1-1,-1 0 0,0-2 1,-2 0-1,0-1 0,15-25 1,75-147 266,-50 84 278,-2-11 246,-42 89-730,-12 29-226,-1 2-24,0 0 1,0-1-1,0 1 0,0 0 1,1 0-1,-1 0 0,0 0 1,0-1-1,0 1 0,0 0 0,0 0 1,0 0-1,1-1 0,-1 1 1,0 0-1,0 0 0,0 0 1,0-1-1,0 1 0,0 0 1,0 0-1,0-1 0,0 1 1,0 0-1,0 0 0,0-1 1,0 1-1,0 0 0,0 0 1,0 0-1,0-1 0,0 1 1,-1 0-1,1 0 0,0 0 0,0-1 1,0 1-1,0 0 0,0 0 1,-1 0-1,1 0 0,0-1 1,0 1-1,0 0 0,0 0 1,-1 0-1,1 0 0,0 0 1,-1 0-18,0 1 1,1-1 0,-1 1 0,0 0-1,1-1 1,-1 1 0,1 0 0,-1 0-1,1 0 1,0-1 0,-1 1-1,1 0 1,0 0 0,-1 0 0,1 0-1,0 0 1,0 0 0,0 0 0,-1 3-65,-16 51 126,-14 90-1,5 59 499,20-152-391,2 11 33,-2 8 70,5-63-168,0 1-1,1 0 0,-1-1 1,2 1-1,-1-1 1,1 1-1,0-1 0,4 13 1,-5-21-60,1 1 0,-1 0 0,0 0 1,0-1-1,1 1 0,-1 0 0,0 0 0,1-1 1,-1 1-1,1 0 0,-1-1 0,1 1 1,-1 0-1,1-1 0,-1 1 0,1-1 1,0 1-1,-1-1 0,1 1 0,0-1 0,0 0 1,-1 1-1,1-1 0,0 0 0,0 1 1,-1-1-1,1 0 0,0 0 0,0 0 1,0 0-1,-1 0 0,1 0 0,0 0 0,0 0 1,0 0-1,-1 0 0,1 0 0,0 0 1,0-1-1,0 1 0,-1 0 0,1-1 1,0 1-1,0 0 0,-1-1 0,2 0 0,2-2 35,-1 1-1,1-1 1,0 0 0,-1 0-1,1-1 1,-1 1-1,3-5 1,40-62 36,38-78 1,-21 33-39,-3 19-30,29-53 121,-77 126-156,-1 0 0,-2-1 0,0 0 0,9-42 0,-17 61-42,3-22-115,-4 27 148,1-1-1,-1 0 1,0 0 0,0 0 0,0 0-1,0 1 1,0-1 0,0 0-1,0 0 1,0 0 0,-1 1 0,1-1-1,0 0 1,0 0 0,-1 1-1,1-1 1,0 0 0,-1 0-1,1 1 1,-1-1 0,1 0 0,-1 1-1,0-2 1,-1 2-15,0 1 0,1 0 0,-1-1 0,0 1 0,1 0 0,-1 0 0,1 0 0,-1 0 0,1 0 0,0 0 0,-1 0 0,1 0 0,0 0 0,-1 2-1,-3 2-67,-6 5 60,0 1-1,1 0 1,0 1 0,-8 13 0,-30 55 151,22-27 33,-34 96 1,-5 65 221,32-102-116,31-102-200,-31 112 409,31-108-129,3-14-323,-1 0 0,0 0 0,0 0 0,0 0 0,0 0 0,0 0 0,1 0 0,-1 0 0,0 0 0,0 0 0,0 0 0,0 0 0,0 0 0,1 0 0,-1 0 0,0 0 0,0 0 0,0-1 0,0 1 0,0 0 0,1 0 1,-1 0-1,0 0 0,0 0 0,0 0 0,0 0 0,0 0 0,0-1 0,0 1 0,0 0 0,0 0 0,1 0 0,-1 0 0,0 0 0,0 0 0,0-1 0,0 1 0,0 0 0,0 0 0,13-24 296,-12 21-268,15-31 151,-7 15-192,16-27 0,-13 27-23,52-73-15,-63 91 35,-1 1 0,0-1 0,1 1 0,-1-1 0,0 1 0,1-1 0,-1 1 0,1 0 0,-1-1 0,1 1 1,-1-1-1,1 1 0,-1 0 0,1 0 0,0-1 0,-1 1 0,1 0 0,-1 0 0,1 0 0,0-1 0,-1 1 0,1 0 0,-1 0 0,1 0 0,0 0 0,0 0 0,0 1 1,-1-1 0,1 1 1,0-1-1,-1 1 0,1-1 0,-1 1 1,1-1-1,0 1 0,-1 0 0,0-1 1,1 1-1,-1 0 0,1 0 0,-1-1 0,0 1 1,1 2-1,1 4-7,0 1-1,-1-1 1,1 10-1,-2-14 21,1 10-19,1 1 0,1-1 0,0 1 0,1-1-1,0 0 1,1 0 0,1-1 0,6 13 0,-8-18 26,0-1 1,0 0 0,1-1 0,0 1 0,0-1-1,0 0 1,0 0 0,1 0 0,0-1 0,0 0-1,0 0 1,0 0 0,1-1 0,-1 0 0,1 0-1,11 2 1,-8-3 42,0-1-1,0 0 0,0-1 1,1 0-1,-1-1 0,0 0 1,13-3-1,-12 1-28,0 0 0,0-1 0,0 0 0,16-8 1,-22 10-10,0-1 1,-1 0-1,1-1 1,0 1 0,-1-1-1,0 0 1,0 0 0,0 0-1,0-1 1,-1 1 0,4-7-1,-1 2 76,-1-1 1,-1 0-1,6-16 0,-10 22-106,1 1 0,0-1 0,-1 1 0,1-1 0,-1 1 0,0-1 0,0 1 0,-1-1 0,1 1 0,-1 0 0,0-1-1,0 1 1,0-1 0,0 1 0,-3-5 0,4 7-2,0 0-1,-1 0 0,0 0 1,1 1-1,-1-1 0,1 0 1,-1 0-1,0 1 0,0-1 1,1 0-1,-1 1 0,0-1 1,0 1-1,0-1 0,0 1 1,0-1-1,0 1 0,1-1 1,-1 1-1,0 0 0,-2-1 1,1 1-2,0 0 1,0 1-1,0-1 1,0 0-1,0 1 1,0-1-1,0 1 1,0-1-1,1 1 1,-4 1-1,-1 1-11,1 1 0,-1 0 0,1-1 0,0 2 0,0-1 0,-4 6 0,4-5-1,1 0 1,1 0-1,-1 0 1,1 1-1,0-1 1,0 1-1,-3 10 1,5-14 43,1 0 0,-1 0-1,1 0 1,-1 1 0,1-1 0,0 0 0,0 1 0,0-1-1,0 0 1,1 1 0,-1-1 0,1 0 0,-1 0-1,1 0 1,0 1 0,0-1 0,-1 0 0,2 0 0,-1 0-1,0 0 1,0 0 0,1 0 0,2 2 0,5 5 67,1-1 0,0 0 0,1 0 0,-1-1 0,1 0 0,1-1 0,15 6 0,-18-9-403,-1 0 0,0 0 1,1-1-1,0-1 1,-1 1-1,1-1 1,0-1-1,0 1 1,0-2-1,0 1 1,14-3-1,-20 2-497,0 0 1,1 0-1,-1 0 0,0 0 1,0-1-1,0 0 1,0 1-1,0-1 0,0 0 1,0 0-1,4-5 0,6-7-5767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23:59:15.1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54 231 7040,'-50'0'2624,"47"-3"-2048,6-2-128,12 1 1152,12-7-960,13-6 576,18-3-704,2-8-416,6-4-96,6 1-32,14 3 32,9 4-1216,8 8 672,-9 4-4832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23:59:17.5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6 384 3968,'-6'-2'2371,"17"4"1220,-1-2-2773,-1 0 0,1-1 0,-1-1 0,0 0 0,1 0 0,-1 0 0,12-6-1,-12 4-515,-1-1 0,0 1 0,0-1 0,-1 0 0,1-1 0,-1 0 0,0 0 0,-1-1 0,1 0 0,-1 0 0,-1 0 0,8-12 0,-2-4-128,0-1 0,-1 0-1,-1-1 1,8-39 0,-8 29-184,17-44-1,-26 79 9,0 0 0,0 0 1,0-1-1,0 1 0,0 0 0,0 0 0,0 0 0,0 0 0,0 0 0,0-1 0,0 1 0,0 0 0,0 0 0,0 0 0,0 0 0,1 0 0,-1 0 0,0-1 0,0 1 0,0 0 1,0 0-1,0 0 0,0 0 0,0 0 0,0 0 0,1 0 0,-1 0 0,0-1 0,0 1 0,0 0 0,0 0 0,0 0 0,0 0 0,1 0 0,-1 0 0,0 0 0,0 0 0,0 0 0,0 0 1,0 0-1,1 0 0,-1 0 0,0 0 0,0 0 0,0 0 0,0 0 0,0 0 0,1 0 0,2 10-12,1 27 76,-2-20-63,3 84-1,-3-22 346,-1-49-209,-1 0 0,-5 31 0,4-57-96,1-1 0,0 0 0,-1 0 0,0 0 0,0 0 0,0 0 0,0 0 0,0 0 0,-1-1 0,-2 5 0,4-6-7,-1 0 0,0-1 0,1 1 0,-1 0 0,0-1 0,0 1 0,0-1 1,0 1-1,0-1 0,0 1 0,0-1 0,0 1 0,0-1 0,0 0 0,0 0 0,0 0 0,0 1 1,0-1-1,0 0 0,0 0 0,0 0 0,0-1 0,0 1 0,0 0 0,0 0 0,0 0 0,0-1 0,0 1 1,0-1-1,0 1 0,0-1 0,-1 0 0,-5-4 5,-1 0 0,1-1 0,0 0 0,0 0-1,-11-13 1,14 15-71,2 2-51,0-1 1,1 1 0,-1 0-1,0 0 1,1-1-1,-1 1 1,1-1 0,-1 1-1,1-1 1,-1-5 0,3 4-103,9 1 80,35 7 13,-30-3 143,0 1 0,17-2 1,28-6 71,-1-3 0,-1-3 1,65-20-1,-96 23-9,0-1-1,0-1 1,29-16 0,-48 22-77,1 0 0,-1 0 0,0-1 0,0 0-1,-1-1 1,0 1 0,0-2 0,0 1 0,-1-1 0,0 0 0,-1 0 0,9-16 0,-14 23-40,0 1-1,1 0 0,-1-1 0,0 1 1,0-1-1,0 1 0,1-1 0,-1 1 1,0-1-1,0 1 0,0-1 1,0 1-1,0 0 0,0-1 0,0 1 1,0-1-1,0 1 0,0-1 0,0 1 1,0-1-1,0 1 0,-1-1 0,1 1 1,0-1-1,0 1 0,0-1 1,-1 1-1,1 0 0,0-1 0,0 1 1,-1-1-1,1 1 0,0 0 0,-1-1 1,1 1-1,0 0 0,-1 0 1,1-1-1,-1 1 0,1 0 0,-1 0 1,1-1-1,-1 1 0,1 0 0,0 0 1,-1 0-1,1 0 0,-1 0 0,1 0 1,-1 0-1,1 0 0,-1 0 1,1 0-1,-1 0 0,1 0 0,-1 0 1,1 0-1,-1 0 0,1 1 0,-1-1 1,1 0-1,0 0 0,-1 0 1,1 1-1,-1-1 0,0 1 0,-34 27-72,-38 39 0,70-64 74,-15 15 4,0 1 0,1 1 0,-24 34 0,39-51 20,1 1 0,-1-1 1,0 1-1,1-1 0,0 1 0,0 0 0,0-1 0,0 1 0,0 0 0,1 0 0,0 7 1,0-9 1,0-1 1,0 1 0,1 0 0,-1-1 0,0 1 0,1 0 0,0-1 0,-1 1 0,1-1-1,0 1 1,0-1 0,0 0 0,0 1 0,0-1 0,0 0 0,0 1 0,0-1 0,0 0-1,1 0 1,-1 0 0,0 0 0,1 0 0,-1 0 0,1-1 0,-1 1 0,1 0 0,-1-1-1,1 1 1,1-1 0,3 1 28,0 0-1,-1 0 1,1-1-1,-1 0 1,1 0 0,0 0-1,-1-1 1,1 0-1,-1 0 1,1-1-1,-1 1 1,0-1-1,1 0 1,-1 0-1,0-1 1,0 0 0,0 0-1,-1 0 1,8-6-1,-3 1-21,0-1-1,0 0 0,-1-1 0,0 1 1,-1-2-1,0 1 0,9-21 1,-4 3-15,14-48 1,-5 10-178,-18 50 56,-2 10-3,-2 13-174,-2 116-188,4-81 544,-1-38-52,-1 16 13,6 36-1,-5-54 1,0-1 0,0 1 0,1-1-1,-1 1 1,1-1 0,-1 1 0,1-1 0,-1 0-1,1 1 1,0-1 0,0 0 0,0 1 0,0-1-1,0 0 1,1 1 0,-2-1-11,1-1 0,0 0 0,-1 1-1,1-1 1,0 0 0,0 0 0,-1 1 0,1-1 0,0 0 0,0 0 0,0 0-1,-1 0 1,1 0 0,0 0 0,0 0 0,0 0 0,-1 0 0,1 0 0,0 0-1,1-1 1,1-1 7,0 1 0,0-1 0,0 0 0,0 0-1,0 0 1,0 0 0,-1 0 0,1-1 0,-1 1 0,4-6 0,8-12-38,1 0 0,1 2 1,1 0-1,34-29 1,-50 46 8,-1 1 1,1-1-1,0 0 1,-1 1-1,1-1 1,0 1-1,0-1 1,0 1-1,-1 0 1,1-1-1,0 1 1,0 0-1,0 0 0,0-1 1,0 1-1,0 0 1,0 0-1,-1 0 1,1 0-1,0 0 1,0 0-1,2 1 1,-3-1-8,1 1 0,0 0 1,0-1-1,-1 1 0,1-1 1,0 1-1,-1 0 0,1 0 0,-1-1 1,1 1-1,-1 0 0,0 0 1,1 0-1,-1 0 0,0-1 1,1 1-1,-1 0 0,0 1 1,1 4-27,0 0-1,-1 0 1,0 0 0,0 0 0,-1 10 0,-1-6 5,0 7 426,-2 24 0,13-50-158,-3 1-167,57-62-34,-54 61-59,0 1 1,0 0-1,1 0 1,0 1-1,18-9 1,-26 15-1,0 0 1,0 0-1,0 1 0,1-1 1,-1 0-1,0 1 0,0-1 1,1 1-1,-1 0 0,0 0 1,0 0-1,4 0 0,-5 1 20,1-1-1,-1 0 0,0 1 0,1-1 0,-1 1 0,0 0 0,0-1 0,1 1 1,-1 0-1,0 0 0,0 0 0,0 0 0,0-1 0,0 2 0,1 0 1,0 2-5,0 0 1,0 0 0,0 0 0,-1 0-1,1 0 1,-1 0 0,0 0 0,0 0 0,-1 0-1,0 0 1,1 9 0,-1 17 79,0-29-129,3-1 69,1 0 0,-1 0 0,1 0 0,-1 0 0,1-1 0,-1 0 0,1 0 0,-1 0 0,0 0 0,1 0-1,-1 0 1,0-1 0,0 0 0,4-2 0,37-24-175,-35 40 112,-7-8 17,0 0-1,-1 0 0,1 0 1,-1 1-1,0-1 1,1 9-1,-1-7 49,0-1-1,0 0 1,0 1-1,3 5 1,17 36 95,-21-46-112,36 2 261,-25-2-369,1-1 56,12-2 75,-22 2-13,0 0 0,0 0 1,1 0-1,-1 0 0,0 0 0,1-1 0,-1 1 1,0-1-1,0 0 0,0 0 0,0 0 0,0 0 0,1 0 1,1-2-1,14-9-94,-16 10 103,1 1 0,-1-1 1,1 0-1,-1 1 0,0-1 0,0 0 0,0 0 0,0-1 0,0 1 0,0 0 0,0-1 0,-1 1 0,1-1 0,1-4 1,0-1-22,0 0 0,-1 0 0,0 0 0,0 0 0,-1 0 0,0 0 0,-1 0 0,1-1 0,-2 1 0,0-10 0,1 17-10,-1 0 0,1 0-1,0 0 1,0 0 0,-1 0-1,1 0 1,0 0 0,-1 1-1,1-1 1,-1 0 0,1 0-1,-1 0 1,0 1 0,1-1 0,-1 0-1,0 1 1,1-1 0,-1 1-1,0-1 1,0 1 0,1-1-1,-1 1 1,-1-1 0,0 1 7,1-1 0,0 1 1,-1 0-1,1 0 0,0 0 0,-1 0 1,1 1-1,0-1 0,-1 0 0,1 1 1,0-1-1,-1 1 0,1-1 0,-1 1 1,-3 2-22,1 0 1,0-1-1,0 1 1,0 0-1,0 1 1,1-1-1,-5 6 1,5-4 51,1-1 1,-1 0 0,1 1 0,0-1 0,1 1 0,-1 0 0,1-1 0,0 1-1,0 0 1,1 0 0,-1 0 0,1 0 0,0 0 0,0 0 0,1-1 0,0 1 0,-1 0-1,2 0 1,-1 0 0,0-1 0,1 1 0,0-1 0,0 1 0,4 6 0,0-5 22,0 0 0,0-1 0,0 1 0,1-1 0,0 0 0,0-1 0,0 0 0,1 0 0,-1 0 0,1-1 0,0 0 0,0-1 0,0 0 0,0 0 0,14 1 0,7 0-17,1-2 0,0-1 0,31-4-1,-34 2-260,57-7-2059,-73 7 658,1-1 0,17-6 0,-27 9 1291,-1-1 0,1 1 0,-1-1 0,0 1 0,0-1 1,1 0-1,-1 0 0,0 1 0,0-1 0,0 0 0,0 0 0,0 0 1,0 0-1,0 0 0,0 0 0,0 0 0,0-1 0,-1 1 0,1 0 0,0 0 1,-1-1-1,1 1 0,-1 0 0,1-1 0,-1 1 0,0-2 0,0 0-223,0 0-1,-1-1 0,1 1 0,-1 0 0,0 0 0,0 0 0,0 0 0,-1 0 0,-1-4 0,-18-29-2919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23:59:20.5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240 50 2144,'5'-8'550,"-2"5"421,-2 1 0,1-1 0,0 0 0,0 0 0,-1 0-1,2-3 1,-3 5-870,0 0 1,0 1-1,0-1 0,0 1 0,0-1 0,0 1 0,0-1 0,0 0 1,0 1-1,0-1 0,0 1 0,0-1 0,-1 1 0,1-1 0,0 1 1,0-1-1,-1 1 0,1-1 0,0 1 0,-1-1 0,1 1 1,0-1-1,-1 1 0,1-1 0,-1 1 0,1 0 0,-1-1 0,1 1 1,-1 0-1,1 0 0,-1-1 0,1 1 0,-1 0 0,1 0 0,-1 0 1,1-1-1,-1 1 0,1 0 0,-1 0 0,0 0 0,1 0 0,-2 0 1,-1 0 72,-1 0 0,0-1 0,0 2 0,0-1 0,0 0 0,0 1 0,0 0 0,0 0 0,0 0 0,0 0 0,1 1 0,-1-1 1,-4 4-1,-7 3 254,-24 21 0,16-11-132,13-11-195,0 0 0,0 1 1,1 1-1,0 0 0,1 0 1,0 1-1,0 0 0,1 0 1,0 0-1,-10 23 0,16-31-84,0 0-1,0 0 0,1 1 0,-1-1 0,0 0 1,1 0-1,0 1 0,-1-1 0,1 0 1,0 1-1,0-1 0,0 0 0,0 0 0,1 1 1,-1-1-1,1 0 0,-1 1 0,1-1 0,0 0 1,0 0-1,0 0 0,0 0 0,0 0 0,0 0 1,1 0-1,-1 0 0,0 0 0,3 1 1,-1 0 43,1-1 0,0 0 0,-1 1 0,1-1 0,0-1 0,0 1 0,0-1 0,0 1 0,0-1 0,1 0 0,-1-1 0,0 1 0,0-1 0,6 0 0,3 0 48,-1-1 1,0 0-1,0-1 0,1-1 1,-1 0-1,-1 0 0,1-1 1,0-1-1,14-8 0,-19 10-73,0-1-1,-1 0 1,0-1-1,0 0 1,0 0-1,0 0 1,-1-1-1,1 0 1,-2 0-1,1 0 0,-1 0 1,1-1-1,-2 0 1,1 0-1,-1 0 1,3-8-1,-4 9-407,-3 9 67,1 12 148,2-5 254,1 0 0,0 0 0,0 0 0,1-1 0,0 1 0,1-1 0,0 0 0,0 0 0,1-1 0,0 1 0,1-1 0,0-1 0,0 1 0,12 8 0,-17-14-43,0-1 0,0 1 0,0-1 0,1 0 0,-1 0 0,0 0 0,1 0 0,-1 0 0,1 0 0,0 0 0,-1-1 0,1 0 0,-1 1 0,1-1 0,0 0 0,-1 0 0,1 0 0,0-1 0,-1 1 1,1-1-1,-1 1 0,1-1 0,0 0 0,-1 0 0,0 0 0,1 0 0,-1 0 0,0-1 0,1 1 0,-1-1 0,3-2 0,1-2 13,1-1 1,0 0-1,-1-1 1,-1 1 0,1-1-1,-1 0 1,6-14-1,50-136-44,-45 114-289,-16 43 242,0 0-1,0 1 1,0-1 0,1 0 0,-1 0-1,0 1 1,1-1 0,-1 0 0,1 0-1,-1 1 1,1-1 0,-1 0 0,1 1-1,-1-1 1,1 1 0,-1-1-1,2 0 1,-2 1 16,1 0-1,-1 0 0,0 0 1,1 0-1,-1 1 0,0-1 1,1 0-1,-1 0 1,0 0-1,0 0 0,1 1 1,-1-1-1,0 0 0,0 0 1,1 1-1,-1-1 1,0 0-1,0 0 0,0 1 1,1-1-1,-1 0 0,0 1 1,0-1-1,0 0 1,0 1-1,0-1 0,0 1 1,8 33-142,-7-30 157,2 26 76,-1 1 0,-3 34 0,0-20-46,1-35 49,-1 0-1,-1 0 1,0 1 0,0-1-1,-1-1 1,-5 15-1,8-23-67,0 0-1,-1 0 1,1 0-1,0 0 1,-1 0 0,1-1-1,-1 1 1,1 0-1,-1 0 1,1 0-1,-1 0 1,0-1 0,1 1-1,-1 0 1,0 0-1,0-1 1,1 1-1,-1-1 1,0 1-1,0-1 1,0 1 0,0-1-1,0 1 1,-2-1-1,2 0 10,0 0 0,-1 0 0,1 0 0,-1-1 0,1 1 0,0 0 0,-1-1 0,1 1 0,0-1 0,-1 0 0,1 1 0,0-1 0,0 0 0,-1 0 0,0-1 0,-4-3-12,1 0 1,0-1 0,0 1-1,1-1 1,-7-11 0,6 9-22,4 7-6,0 0 0,0-1 0,0 1 0,0 0 0,0-1 0,1 1 0,-1 0 0,1-1 0,-1 1 0,0-2 0,1 2-72,2 1 77,0 0 1,-1 0-1,1 0 1,0 0-1,-1 1 1,1-1-1,-1 1 1,1-1-1,0 1 1,-1-1-1,3 3 1,7 1 22,11 3-66,-15-4 88,0-1 0,0 1-1,8 0 1,24 6 34,-26-6-208,0 0 1,0-1 0,20 1 0,-31-3 53,2 0-757,0 0-1,0 0 0,0 0 0,0 0 0,0 0 0,0 1 1,0 0-1,0 0 0,0 0 0,-1 0 0,1 1 0,5 3 1,2 3-6088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23:59:47.2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1092 2816,'-2'1'6101,"3"0"-5947,1 0 0,-1-1 0,1 1 0,-1 0 0,1-1 0,-1 0 1,1 1-1,-1-1 0,1 0 0,-1 0 0,1 0 0,-1 0 0,1 0 0,0 0 0,-1 0 0,1 0 0,-1-1 0,3 0 0,2-1 394,-1-1-1,0 1 1,9-7-1,1 0-27,-3 1-310,-1-1-1,0 0 0,0-1 1,17-21-1,-16 19-93,252-313 1002,-233 284-1084,-1 2 45,40-70 0,-60 90-48,-1 0 0,0-1-1,-2 0 1,0-1 0,-2 1-1,5-29 1,-7 22 26,0 0 0,-2-1 1,-2 1-1,0 0 0,-1 0 0,-9-36 0,9 56-76,0 0-1,-1 0 1,1 0-1,-2 0 1,1 0-1,-1 1 1,-5-8-1,7 12-9,1 0-1,-1 0 1,0 0-1,0 1 1,0-1-1,1 1 1,-2-1-1,1 1 1,0 0-1,0-1 1,-3 0-1,4 2 12,-1 0 0,1-1 0,-1 1 0,1 0 0,-1 0 0,1 0 0,-1 0 0,0 0 0,1 0 0,-1 0 0,1 1-1,-1-1 1,1 1 0,-1-1 0,1 1 0,-1-1 0,1 1 0,-3 1 0,-9 8-18,0-1 0,1 2 0,0-1 0,-20 24 0,11-8 219,-23 38 0,-28 51 105,58-93-149,1 1 0,0 0 0,2 1 0,1 0 0,1 1 0,-11 45 0,10-19 113,3 1 0,-2 73-1,8-104-138,1 1 0,1-1-1,1 1 1,1-1 0,1 0-1,0 0 1,13 34 0,-15-52-62,0 0 1,-1 1-1,1-1 0,0 0 1,1 0-1,-1 0 1,1-1-1,-1 1 0,1-1 1,0 1-1,0-1 1,0 0-1,0 0 0,0 0 1,0 0-1,0-1 1,1 1-1,-1-1 0,1 0 1,-1 0-1,1 0 1,-1 0-1,7 0 1,7 0 78,-1-1 0,1-1 0,32-4 1,-38 3-158,6 0 49,1-1 0,-1-1 1,1-1-1,-1 0 0,-1-1 0,1-1 1,-1 0-1,0-2 0,-1 1 1,20-16-1,73-67-1,-106 90-37,-1-1 1,1 1-1,-1 0 0,1 0 0,0 0 0,-1 1 0,1-1 0,0 0 0,0 1 1,-1-1-1,1 1 0,0 0 0,0-1 0,0 1 0,0 0 0,0 0 0,-1 0 0,1 0 1,0 0-1,4 2 0,-4-2-4,1 1 1,0 0-1,-1 0 0,1 0 1,-1 1-1,1-1 1,-1 1-1,0-1 0,0 1 1,1 0-1,-1 0 1,0 0-1,2 3 0,-3-4 175,2 0 192,-7-11-182,3 8-173,0 0 0,0 0 0,0 0 0,0 0 1,0 0-1,0 0 0,0 0 0,-1 0 0,1 0 0,-1 0 0,1 1 0,-1-1 0,0 1 0,0-1 1,-2-1-1,2 3-6,1-1 1,0 0-1,-1 1 1,1 0 0,0-1-1,-1 1 1,1 0-1,0-1 1,-1 1 0,1 0-1,-1 0 1,1 0 0,0 1-1,-1-1 1,1 0-1,0 0 1,-1 1 0,1-1-1,0 1 1,-1-1-1,1 1 1,0-1 0,0 1-1,-1 0 1,1 0-1,0-1 1,-2 3 0,-3 4-3,-1 0 1,1 0 0,1 0-1,-1 1 1,1 0 0,0 0-1,1 0 1,-6 15 0,3-4-51,1 0 1,1 1-1,-3 21 1,6-28 83,1 0 1,0 0 0,1 0-1,2 23 1,-1-32 22,0 1-1,0-1 1,0 0-1,0 0 1,1 0-1,0 0 1,0 0-1,3 4 1,-4-6 1,0 0 1,1 0 0,0-1-1,-1 1 1,1 0 0,0-1 0,0 0-1,0 1 1,0-1 0,0 0-1,0 0 1,0 0 0,0 0 0,1 0-1,-1-1 1,3 2 0,-3-2-10,0 0 0,1 0 0,-1 0 0,0-1 0,1 1 0,-1-1 0,0 1 0,0-1 0,1 1 0,-1-1 0,0 0 1,0 0-1,0 0 0,0-1 0,0 1 0,0 0 0,0-1 0,-1 1 0,1-1 0,0 1 0,-1-1 0,0 0 0,2-2 0,2-3 6,-1 1-1,1-1 0,-2 0 1,1 0-1,3-9 1,-4 7-33,1-1 0,-2 1 0,1-1 0,-1 0 0,-1 0 0,2-16 0,-3-9 56,0-8-162,-8-79 0,3 105-32,1 15-117,2 9 75,-2 24 110,3 1 1,2 44-1,0-21 143,-1-48-45,0 0-1,1 0 1,0 0-1,0 0 1,1 0-1,0-1 1,0 1 0,1 0-1,-1-1 1,1 0-1,1 0 1,-1 0-1,1 0 1,0 0-1,0-1 1,8 8 0,-10-12-8,0 0 1,0 0 0,0 0 0,-1-1 0,1 1-1,0 0 1,0-1 0,0 0 0,0 1-1,0-1 1,0 0 0,0 0 0,0 0 0,0 0-1,0-1 1,0 1 0,0 0 0,0-1-1,0 0 1,0 1 0,0-1 0,3-2 0,6-2 64,-1 0-1,16-12 1,-25 17-78,19-16 8,0-1 0,-1 0-1,-1-2 1,-1 0 0,0 0 0,-2-2 0,0 0-1,-1-1 1,14-30 0,-20 30-112,-6 17 63,0 0 1,0 1-1,0-1 0,5-6 1,-4 4-8,-3 6 26,0 1 0,0 0-1,0 0 1,1-1 0,-1 1 0,0 0 0,0-1 0,0 1 0,1 0 0,-1 0 0,0-1 0,0 1 0,0 0-1,1 0 1,-1 0 0,0-1 0,1 1 0,-1 0 0,0 0 0,0 0 0,1 0 0,-1 0 0,0-1 0,1 1 0,-1 0-1,0 0 1,1 0 0,-1 0 0,0 0 0,1 0 0,-1 0 0,0 0 0,1 0 0,-1 0 0,0 0 0,1 1-1,-1-1 1,1 0 0,0 0 6,0 0-1,1 0 1,-1 0-1,0 1 1,1-1-1,-1 1 0,0-1 1,1 0-1,-1 1 1,0 0-1,0-1 1,0 1-1,1 0 1,-1 0-1,0 0 0,0-1 1,0 1-1,0 0 1,0 1-1,-1-1 1,1 0-1,0 0 1,0 0-1,-1 0 1,2 2-1,0 3-22,1 1 0,-1 0 0,2 12 0,1 2-28,6 23 47,-9-31 11,1-1 0,8 23 0,-2-11 53,-8-17-65,1 0-1,1-1 1,-1 0 0,1 1 0,1-1 0,3 6 0,4 5 124,-10-15-108,0-1 1,0 1 0,0 0-1,0 0 1,0-1 0,1 1 0,-1-1-1,0 1 1,1-1 0,-1 0-1,1 1 1,0-1 0,-1 0 0,1 0-1,0 0 1,0 0 0,0 0-1,0-1 1,-1 1 0,4 0 0,-1 0 27,-1-1 0,1 0 1,0 0-1,-1 0 0,1-1 0,-1 1 1,1-1-1,-1 0 0,0 0 1,1 0-1,2-1 0,38-19-70,-44 20 27,29-17 12,-2-1-1,0-1 0,46-46 0,-26 22 86,68-75 54,-82 82 21,-32 36-167,0 0 1,0 0-1,0-1 0,0 1 0,-1 0 0,1 0 1,-1-1-1,1 1 0,0-3 0,-3-1-108,-8 6-119,6 1 198,-1 0 0,1 1 0,0-1 1,0 1-1,1 0 0,-1 0 0,-4 5 0,-23 28-33,16-19-20,-13 16 20,-46 71 0,66-92 75,2 0 0,0 0-1,0 1 1,1 0 0,1 0-1,0 0 1,1 1 0,0-1-1,1 1 1,-1 18 0,3-29 18,1 0 0,-1 0-1,0-1 1,1 1 0,-1 0 0,2 4 0,-1-7-20,-1 0-1,0 0 1,0 0-1,0 1 1,0-1-1,1 0 1,-1 0-1,0 0 0,0 0 1,0 0-1,1 1 1,-1-1-1,0 0 1,0 0-1,1 0 1,-1 0-1,0 0 1,0 0-1,1 0 1,-1 0-1,0 0 0,0 0 1,1 0-1,-1 0 1,0 0-1,0 0 1,1 0-1,-1 0 1,0 0-1,0 0 1,1 0-1,-1 0 1,0-1-1,10-3 92,-9 3-50,1 0-19,0 0 0,0-1 0,0 0 0,0 1 0,0-1 0,-1 0 0,1 0 0,-1 0 0,1 0 0,-1 0 0,0 0 0,2-4 0,11-32-15,-11 29-19,4-10 11,-2 0 1,0 0 0,-1 0 0,-1-1 0,0-23 0,0 17-71,-2 18-174,0 18-282,-6 64 294,3-29 289,-2-1 0,-2 0 0,-2 0 0,-22 67 0,25-93 52,1-4-77,0 1 1,-1-1 0,-1 0 0,-10 18-1,16-31-21,-1 0-1,1 0 1,-1-1-1,0 1 0,1 0 1,-1 0-1,0 0 1,0-1-1,0 1 1,0 0-1,1-1 0,-1 1 1,0-1-1,-1 1 1,1-1-11,1 1-1,-1-1 1,1 0 0,-1 0 0,1 0-1,-1 0 1,1 0 0,-1-1 0,1 1 0,0 0-1,-1 0 1,1 0 0,-1 0 0,1 0 0,0-1-1,-1 1 1,1 0 0,-1 0 0,1-1-1,0 1 1,-1 0 0,1 0 0,-1-1 0,-1-2 16,0-1 1,0 1 0,0 0-1,0-1 1,1 1 0,-2-5-1,0 0-9,1 4 9,0 0-30,0 0-1,0 0 0,1-1 1,-1 1-1,1-1 1,0 1-1,0 0 0,0-1 1,1 0-1,0 1 1,0-1-1,0 1 0,0-1 1,1-4-1,2 5-3,0 0 0,0 0 0,0 1 0,0-1-1,1 1 1,-1 0 0,1 0 0,0 0 0,0 1-1,8-5 1,7 0 21,-1 0-1,38-7 0,-37 9 18,49-10 15,-1-4-1,85-35 1,-137 48-33,-1-1 0,1-1 0,-1-1 0,-1 0 0,0-1-1,16-15 1,-23 20-4,-1-1 0,-1 1 0,1-1 0,-1 0 0,0 0 0,0-1 0,-1 1 0,0-1 0,0 0 0,0 0 0,-1 0 0,0 0 0,0 0 0,-1 0 0,0-1 0,0-9 0,-1 16-3,0-9-4,0 1 0,-1-1 0,0 1 0,-3-13 0,4 20-8,-1 1 0,1-1-1,0 1 1,-1 0 0,1-1 0,-1 1 0,1-1 0,-1 1 0,0 0 0,0 0 0,0-1 0,1 1 0,-1 0 0,0 0 0,-1 0 0,1 0-1,0 0 1,0 0 0,0 0 0,0 1 0,-1-1 0,1 0 0,0 1 0,-1-1 0,1 1 0,0-1 0,-1 1 0,1-1 0,-1 1 0,1 0-1,-1 0 1,1 0 0,-1 0 0,1 0 0,-1 0 0,1 0 0,-2 1 0,-1 0-1,0 1 1,0-1 0,0 1-1,0 0 1,1 0-1,-1 0 1,1 1-1,-1-1 1,1 1-1,0 0 1,0 0 0,0 0-1,1 0 1,-1 0-1,-2 5 1,0 1 21,0-1 0,1 1-1,0 0 1,0 0 0,-4 15 0,7-20-7,1 0 0,-1 1 0,0-1 0,1 0 0,0 1-1,0-1 1,0 0 0,1 1 0,0-1 0,-1 0 0,1 1 0,1-1 0,-1 0 0,3 5 0,-1-3 55,1 0 0,-1 0 0,1 0 0,1-1 0,-1 0 0,1 0 0,0 0 0,8 6 0,-3-4 32,0 0 1,0-1 0,1 0-1,0-1 1,0 0-1,0 0 1,1-2-1,-1 1 1,1-1-1,15 1 1,-12-3-409,1-1 1,-1 0-1,1-2 0,26-5 1,58-20-8740,-84 23 6584,-12 3 1542,-1-1-1,1 1 1,0-1 0,0 0-1,-1 0 1,1 0-1,-1-1 1,0 1-1,1-1 1,4-5 0,7-12-1306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3:08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8 2080,'3'-5'4001,"-3"5"-3797,1-1 0,0 1 0,-1 0 0,1-1 0,0 1 0,-1 0 0,1 0 0,0 0 0,0-1 0,5 2 5461,-18 52-1964,-3-7-2482,-1 0 0,-3-1-1,-37 64 1,27-47-804,-2 0-4489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23:59:48.3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17 3552,'-5'6'14925,"10"-4"-13168,9-1-1386,0 0-1,0-1 1,28-2-1,5-1-28,-23 2-154,34-6-1,-10 1 238,28 0-30,-72 4-2660,-8 7 311,2 0 581,-1 0-631,0 1 0,1-1 1,0 1-1,-2 7 0,3-4-2182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23:59:48.9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1 217 2144,'-1'0'57,"1"-1"1,0 0-1,0 1 0,0-1 1,0 0-1,0 0 0,0 1 1,1-1-1,-1 0 1,0 1-1,0-1 0,0 0 1,1 1-1,-1-1 0,0 0 1,1 1-1,-1-1 0,1 0 1,-1 1-1,0-1 0,1 1 1,-1-1-1,2 0 1,0-1 396,1 0 0,0 0 1,0 0-1,-1 0 1,6-2-1,-2 2 475,-1 0-1,1 0 0,0 0 1,0 0-1,0 1 1,8-1-1,-12 2-663,1 1 0,-1-1-1,0 1 1,0-1-1,0 1 1,0 0 0,1 0-1,-1 0 1,0 0 0,-1 0-1,1 0 1,0 1 0,0-1-1,0 1 1,-1-1 0,1 1-1,-1-1 1,1 1 0,-1 0-1,0 0 1,0 0-1,2 2 1,3 7 277,-1 0-1,7 23 1,-5-17-270,2 7-129,-3-12 66,-1 0-1,0 1 0,-1-1 0,-1 1 0,0 0 0,2 23 0,-5-35 437,1-3-505,0 0-1,0 0 1,0 0 0,0 0-1,0-1 1,-1 1-1,1 0 1,-1-3 0,2-1-31,7-46 286,4-12-369,-4 32 55,-4 13 5,1 0 0,0 0 0,1 1 0,1 0 0,15-25 0,-16 32 22,0 0 1,1 1-1,1 0 0,0 0 0,15-13 0,-20 20-92,1 0-1,-1 0 0,1 1 0,-1 0 0,1-1 0,0 1 0,0 1 1,0-1-1,0 1 0,0 0 0,0 0 0,0 0 0,0 1 0,1 0 1,-1 0-1,10 1 0,5 3-317,-1 1 1,31 12-1,-45-15 28,-4-2-32,1 1 0,-1 0 1,1-1-1,-1 1 0,1 0 0,-1 0 0,0 0 0,1 0 0,-1 0 1,0 0-1,0 1 0,0-1 0,0 0 0,0 1 0,1 1 0,7 23-5501,-7-19 4221,7 18-1838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23:59:58.2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17 733 2304,'5'5'653,"-6"-2"-530,-11-3 572,3 0 4762,10 1-5302,-1-1 0,0 1 0,0 0 0,0-1 0,0 1 0,1-1 0,-1 1 0,0 0 0,1-1 0,-1 1 0,0-1 0,1 1 0,-1-1 0,1 1 0,1-1 188,1 1 0,-1-1 1,0 0-1,0 0 0,0 0 0,0 0 0,0 0 0,0 0 1,1-1-1,-1 1 0,0-1 0,0 1 0,0-1 0,0 0 1,0 0-1,-1 0 0,3-1 0,6-5-210,19-14-1,-13 7 514,-1 3-421,-1-1-1,-1-1 1,0 0 0,13-18 0,40-65-252,-47 68-4,21-31-102,-35 47 170,0 10-63,-4 2 28,0 1 1,1 0-1,-1-1 0,0 1 1,0 0-1,0 0 1,0 0-1,0 0 1,0 0-1,0 0 0,0 0 1,-1 0-1,1 0 1,0 0-1,0 0 1,0 2-1,10 25 197,-8-19-141,8 21 159,-2 2 0,9 51 0,-15-61-35,-1 0 1,-1 0-1,0 1 1,-6 38-1,3-50-79,0-1-1,0 1 1,-1-1-1,-1 1 1,0-1-1,0 0 1,-1 0-1,-9 14 1,13-23-69,0 1 1,-1-1-1,1 0 1,0 1-1,-1-1 1,1 0-1,-1 0 1,1 0-1,-1 0 1,1 0-1,-1 0 1,0 0-1,0-1 1,1 1-1,-1-1 1,0 1-1,0-1 1,0 0-1,1 1 1,-1-1-1,0 0 1,0 0-1,0 0 1,0-1-1,0 1 1,1 0-1,-1-1 1,-3 0-1,-4-3 41,0 0 0,-1 0 1,2 0-1,-11-8 0,3 2 95,15 10-169,-10-6-16,0 1 0,1-2 0,-1 0 0,1 0 0,1-1 0,-1 0 1,2 0-1,-10-11 0,18 19 6,0-1-1,0 1 1,-1 0-1,1 0 1,0 0-1,0-1 1,0 1 0,-1 0-1,1 0 1,0-1-1,0 1 1,0 0 0,0 0-1,0-1 1,0 1-1,0 0 1,0-1 0,0 1-1,0 0 1,0-1-1,0 1 1,0 0-1,0 0 1,0-1 0,0 1-1,0 0 1,0-1-1,0 1 1,0 0 0,0 0-1,0-1 1,0 1-1,1 0 1,-1-1 0,0 1-1,0 0 1,0 0-1,0 0 1,1-1-1,-1 1 1,0 0 0,0 0-1,1 0 1,-1-1-1,0 1 1,0 0 0,1 0-1,-1 0 1,0 0-1,1 0 1,-1 0 0,0 0-1,0 0 1,1 0-1,-1-1 1,0 1-1,1 0 1,-1 0 0,0 1-1,0-1 1,1 0-1,0 0 1,24 1-243,-19 0 233,92 12 156,51 3 906,-131-16-955,0 0 0,-1-1 1,1-1-1,0 0 0,-1-2 0,23-6 0,-23 4-20,0-1-1,22-12 1,-31 15-77,0-2-1,0 1 1,-1-1 0,0 0 0,0-1 0,7-8 0,-6 6 19,-6 7-10,1 0 0,-1-1 0,0 0 0,1 1 0,-1-1 0,-1 0 0,1 0 0,0 0 0,-1 0 0,1 0 0,-1 0 0,0-1 0,0 1 0,0 0 1,-1-1-1,1-4 0,-5 9-379,0 2 329,0 0 0,0 1 0,0 0 0,1 0 1,-1 0-1,1 0 0,0 0 0,0 0 0,-2 6 0,0 1 100,0-1 0,1 1 0,-4 13 0,7-20-23,1 1-1,-1-1 0,1 1 0,0 0 1,0-1-1,0 1 0,1 0 1,1 5-1,-1-8 3,-1 0-1,1 0 1,-1 0 0,1 0-1,0 0 1,0-1-1,0 1 1,0 0 0,3 2-1,-4-3-1,1-1 0,0 1 0,0 0 0,-1-1 0,1 1 0,0-1 0,0 0 0,0 1-1,0-1 1,-1 1 0,1-1 0,0 0 0,0 0 0,0 0 0,0 0 0,0 1-1,0-1 1,0 0 0,0 0 0,0-1 0,1 1 0,2-1 7,0 0 0,0 0-1,0-1 1,0 0 0,0 1 0,0-1 0,0-1 0,-1 1 0,1 0-1,-1-1 1,1 0 0,-1 0 0,0 0 0,0 0 0,-1 0 0,1-1 0,0 1-1,-1-1 1,3-6 0,-3 7-47,-1 0-1,0 0 0,0-1 1,0 1-1,0-1 1,0 1-1,-1-1 1,1 0-1,-1 1 1,0-1-1,0 1 0,0-1 1,-1 0-1,1 1 1,-1-1-1,0 1 1,0-1-1,0 1 1,0 0-1,-1-1 1,1 1-1,-1 0 0,-2-4 1,1 5-30,1-1 0,0 1 0,0-1 0,-1 1 0,1 0 0,-1 0 0,0 0 0,0 0 0,0 0 0,1 1 0,-5-2 0,1 0-33,6 3 70,0 0-1,-1 0 1,1 0 0,0 0-1,0 0 1,0 0 0,0 0-1,-1 0 1,1 0 0,0-1-1,0 1 1,0 0 0,0 0-1,0 0 1,0 0 0,-1 0 0,1 0-1,0 0 1,0 0 0,0 0-1,0 0 1,0-1 0,0 1-1,0 0 1,-1 0 0,1 0-1,0 0 1,0 0 0,0 0-1,0-1 1,0 1 0,0 0-1,0 0 1,0 0 0,0 0 0,0 0-1,0-1 1,0 1 0,0 0-1,0 0 1,0 0 0,0 0-1,0 0 1,0-1 0,0 1-1,0 0 1,9 1-38,-3 1 75,0 0 1,0 0-1,0 0 1,1-1 0,-1 0-1,0 0 1,1-1-1,-1 0 1,1 0 0,-1 0-1,11-3 1,5-2 33,43-14 1,-49 13-32,8-2-2,0-2 1,-1-1 0,-1-1 0,0-1-1,0 0 1,-2-2 0,35-31 0,-33 24 46,-1 0 0,0-2 0,-2 0 0,-1-1 0,-1-1 0,15-32 1,-17 29-67,-6 12-2,0 0 1,-1-1-1,10-33 0,-12 30-211,-5 16 188,1 0-1,-1 1 1,0-1-1,0 0 1,0 0-1,-1 0 1,1 0-1,-1 0 0,-1-6 1,-10-53-559,11 64 558,0-1 0,0 1 0,0-1-1,0 1 1,0-1 0,0 1 0,0-1 0,0 1 0,0-1-1,-1 1 1,1-1 0,0 1 0,0-1 0,0 1-1,-1-1 1,1 1 0,0-1 0,0 1 0,-1 0-1,1-1 1,0 1 0,-1-1 0,1 1 0,-1 0 0,1-1-1,0 1 1,-1 0 0,1 0 0,-1-1 0,1 1-1,-1 0 1,1 0 0,-1 0 0,1 0 0,-1-1-1,1 1 1,-1 0 0,1 0 0,-1 0 0,0 0 0,0 1-4,-1 0 1,1-1 0,0 1-1,-1 0 1,1 0 0,0 0 0,0 0-1,-1 0 1,1 0 0,0 0 0,-2 2-1,-6 11 6,-1 0 1,2 0-1,0 0 0,1 1 0,-7 17 0,-21 83 73,16-48-64,-49 188 450,65-244-377,-2 9-54,1-1-1,1 1 0,-1 33 0,4-48 30,0 0 0,0 0 0,1 0 0,0 0 1,0 0-1,0 0 0,0 0 0,1 0 0,0-1 0,0 1 0,0-1 0,1 1 0,-1-1 0,1 0 0,0 0 0,0 0 1,0 0-1,1-1 0,0 1 0,3 2 0,-4-4-13,1-1 0,-1 1 0,0-1 0,1 0 0,-1 0 0,0 0 0,1-1 0,-1 1 0,1-1 0,-1 1 0,1-1 0,-1-1 0,1 1 0,-1 0 0,5-2 0,1 1-10,-1-1 1,1-1-1,-1 1 0,0-1 0,9-5 0,-9 3 3,0 0 1,-1 0 0,1 0-1,10-11 1,2-2 65,-15 14-101,0-1 0,0 1 0,-1-1 0,1 0-1,5-9 1,-1 1 50,-7 11-47,0 0 0,0 0 0,-1 0 0,1-1 0,-1 1 0,1-1 0,-1 1 0,0-1 0,0 1 0,0-1 0,-1 0 0,2-3 0,-2 6-117,-5 16-303,4-6 408,1 0 1,-1 1 0,2 11 0,0-1 16,-1-18 23,-1-1-1,2 0 0,-1 0 1,0 0-1,0 0 0,1 0 1,-1 1-1,1-1 1,0 0-1,-1 0 0,1 0 1,0 0-1,0 0 0,1-1 1,-1 1-1,0 0 0,0 0 1,1-1-1,-1 1 1,1-1-1,0 1 0,-1-1 1,1 0-1,0 0 0,0 1 1,0-1-1,3 1 0,-1-1 22,0 0-1,0 0 0,0 0 0,0-1 1,0 0-1,0 1 0,0-2 0,0 1 0,0 0 1,0-1-1,0 1 0,0-1 0,7-3 0,26-11 61,0-2-1,0-2 1,-2-1-1,52-40 0,-67 45-160,-14 9 4,0 1 0,1 0 0,0 0-1,0 1 1,1-1 0,8-2 0,-16 6 48,1 1 0,-1 0 1,0 0-1,0 0 0,1 0 0,-1 0 0,0 0 0,1 0 1,-1 0-1,0 0 0,0 0 0,1 1 0,-1-1 0,0 0 1,1 0-1,-1 0 0,0 0 0,0 0 0,1 0 0,-1 1 1,0-1-1,0 0 0,0 0 0,1 0 0,-1 0 0,0 1 1,0-1-1,0 0 0,0 0 0,1 1 0,-1-1 0,4 14 36,-3 17 45,-1-27-132,0 5 88,1 0-1,0 1 1,0-1-1,1 1 0,0-1 1,1 0-1,0 0 1,0 0-1,6 10 0,-2-13 40,-5-5-52,1 0 0,-1 0 0,0-1 0,1 1 0,0-1 0,-1 1 0,1-1-1,-1 0 1,1 1 0,-1-1 0,1-1 0,-1 1 0,1 0 0,0-1 0,-1 1 0,1-1 0,-1 0 0,0 1 0,1-1 0,2-2 0,5-3 8,-2 0 1,1 0-1,13-13 0,-1 1 36,11-12-225,-19 16 139,-7 7 128,0 1-346,-6 6 228,0 0-1,0 0 1,0 0 0,0 0-1,1 0 1,-1 0-1,0 0 1,0 0-1,0 0 1,0 0-1,0 0 1,0 0 0,1 0-1,-1 0 1,0 0-1,0 0 1,0 0-1,0 0 1,0 0 0,0 1-1,0-1 1,0 0-1,0 0 1,1 0-1,-1 0 1,0 0 0,0 0-1,0 0 1,0 0-1,0 1 1,0-1-1,0 0 1,0 0 0,0 0-1,0 0 1,0 0-1,0 0 1,0 1-1,0-1 1,0 0 0,0 0-1,0 0 1,0 0-1,0 0 1,0 0-1,0 1 1,0-1-1,0 0 1,0 0 0,0 0-1,0 0 1,-1 0-1,1 0 1,-19 9-10935,18-8 10158,0 0 1,-1-1 0,1 1-1,-1 0 1,1 0 0,-1-1-1,1 1 1,-1-1-1,-2 1 1,-5-4-3887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0:03.4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312 4 1824,'-15'-3'13968,"-2"5"-8631,-20 11-6796,16-5 2732,1-2-1121,1 2-1,1-1 1,-1 2-1,1 1 1,1 0-1,0 1 1,0 1-1,1 0 1,-24 25-1,38-35-146,0 0-1,1 0 1,-1 0 0,0 1-1,1-1 1,-1 0 0,1 0 0,0 1-1,0-1 1,0 1 0,0-1-1,0 1 1,0-1 0,1 1-1,-1 0 1,1 4 0,0-5 9,0 0-1,1 0 1,0 0 0,-1 0 0,1-1 0,0 1-1,0 0 1,0-1 0,0 1 0,0 0-1,0-1 1,0 1 0,0-1 0,1 0 0,-1 1-1,1-1 1,-1 0 0,1 0 0,-1 0 0,1 0-1,0 0 1,-1 0 0,4 1 0,29 10 5,61 16 1,-33-11 42,-19-4 295,71 33 1,-94-37-214,-14-7-61,-1 0 1,0 0 0,0 1-1,0 0 1,0 0 0,0 0-1,0 0 1,-1 1 0,1 0-1,-1 0 1,0 0 0,3 6 0,-6-10-71,-1 1 0,0-1 1,1 1-1,-1-1 1,0 1-1,0-1 0,1 1 1,-1-1-1,0 1 1,0-1-1,0 1 1,0 0-1,0-1 0,0 1 1,0-1-1,0 1 1,0 0-1,0-1 0,0 1 1,0-1-1,0 1 1,0-1-1,0 1 0,-1 0 1,1-1-1,-1 1 1,1 0 18,-1 1 1,0-1-1,0 0 1,0-1-1,0 1 1,-1 0 0,1 0-1,0 0 1,0-1-1,-3 2 1,-2 1 112,-1-1 0,0 0 1,-10 1-1,-46 3 523,-126-3 0,101-4-1652,88 1 859,-1 0 0,1 0 0,-1 0 0,1 0 0,-1 1 0,1-1 0,-1 0 0,1-1 0,-1 1 0,1 0 0,-1 0 0,1 0 0,-1 0 0,1 0 0,-1 0 0,1-1 0,0 1 0,-1 0 0,1 0 0,-1-1 0,1 1 0,0 0 0,-1 0 0,1-1 0,-1 1 0,1-1 0,0 1 0,-1-1 0,1 1-110,0-1 0,1 0 0,-1 1 0,0-1 0,0 0 0,0 1 1,1-1-1,-1 0 0,0 1 0,0-1 0,1 1 0,-1-1 0,1 1 1,-1-1-1,0 1 0,1-1 0,0 0 0,3-2-783,-1 0 0,1 0 0,0 0-1,8-4 1,-2 3-677,0 1-1,13-3 1,-9 3 531,21-6-2884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0:03.8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49 2720,'3'-4'460,"0"0"-1,0 0 1,1 0 0,-1 1 0,1-1-1,0 1 1,0 0 0,0 0-1,0 0 1,0 1 0,1 0 0,-1-1-1,1 2 1,8-4 0,-12 5-344,0 0 0,1 0 1,-1 0-1,0 0 0,0 0 1,0 0-1,0 0 0,0 1 0,1-1 1,-1 0-1,0 1 0,0-1 1,0 1-1,0-1 0,0 1 0,0-1 1,0 1-1,0 0 0,0-1 1,0 1-1,0 0 0,-1 0 1,1 0-1,0 0 0,-1 0 0,1 0 1,0 0-1,-1 0 0,1 0 1,-1 0-1,1 0 0,-1 2 1,3 4 644,-1 0 0,-1 1-1,3 13 1,-4-13-181,2 5-101,-2 1 0,0-1 0,-3 18 0,0 17-833,1-40-533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0:04.1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32 5824,'0'-20'2144,"0"17"-1664,0-6 320,3 21-2720,2 8 1312,0 8-2752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0:04.5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4 5312,'-1'-1'74,"1"1"0,-1-1 1,1 1-1,-1 0 0,0 0 0,1-1 1,-1 1-1,1 0 0,-1 0 0,0-1 1,1 1-1,-1 0 0,1 0 1,-1 0-1,0 0 0,1 0 0,-1 0 1,0 0-1,1 0 0,-1 0 0,1 0 1,-1 1-1,0-1 0,1 0 0,-1 0 1,1 0-1,-1 1 0,1-1 1,-1 0-1,0 1 0,1-1 0,-1 1 1,1-1-1,0 0 0,-1 1 0,1-1 1,-1 1-1,1-1 0,-1 2 0,6 15 4614,1 23 134,-6 22-1836,-2-21-1631,11-50-1238,9-12-218,-10 11 42,0 1 0,1 0 1,11-9-1,-4 7 99,0 0 0,20-10 1,-29 18 209,-1-1 0,2 2 0,-1-1 1,0 1-1,0 0 0,1 0 1,-1 1-1,12 0 0,-14 1-45,-1 1-1,0 0 0,1 0 0,-1 0 0,0 0 1,1 1-1,-1 0 0,0 0 0,0 0 1,0 0-1,0 1 0,6 5 0,-1 0-49,-1 0 0,0 0 0,14 18 0,-19-21-766,0 0 0,0 1-1,0-1 1,2 9 0,5 10-8269,-2-12 5766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0:05.2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253 28 3808,'0'0'76,"0"-1"0,0 0 0,0 1 0,0-1 0,0 0 0,1 1 0,-1-1 0,0 1-1,0-1 1,1 0 0,-1 1 0,0-1 0,1 1 0,-1-1 0,1 1 0,-1-1 0,0 1 0,1-1 0,-1 1 0,1-1 0,0 1 0,0-1 0,16-6 1046,-16 7-793,0 0 0,0-1 1,1 1-1,-1-1 0,0 1 0,0-1 1,1 0-1,3-3 3997,-6 7-3931,0-1 1,0 1-1,-1-1 0,1 0 0,0 1 1,-1-1-1,1 0 0,-1 0 1,0 0-1,1 0 0,-5 3 1,-1 2 556,-30 35 1304,13-16-1264,2 0 0,-38 57 0,38-41-410,2 1 1,1 1 0,-23 84-1,37-108-403,0 1 0,2-1 1,0 0-1,0 27 0,3-38-160,0-1 0,1 1 0,0 0-1,1-1 1,0 1 0,0-1 0,1 0 0,0 1 0,0-1 0,1 0 0,0-1 0,9 14-1,4 1-136,2-1-1,0 0 1,2-2 0,27 22-1,16 3-3523,74 47-14944,-115-78 15418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0:06.0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51 19 5824,'-5'-4'538,"5"4"-452,-1 0 0,0-1 0,0 1 0,1-1 0,-1 1 0,1-1 0,-1 1 0,0-1 0,1 1 0,-6-10 7844,5 18-3835,1-3-5391,5 59 3822,-6 106 0,1-151-2244,-12 164 1377,5-82-689,2-39-442,-2 39-64,4-66-398,2-22-9,0-11 16,1-3 46,1-16-217,1 0 0,1 1 0,1 0 0,5-17 0,-5 20 28,0 1 45,0 0 0,1 0 0,0 0 0,1 1 0,1 0 0,-1 1 0,15-18 0,-14 21 16,0-1 1,0 1-1,0 0 1,1 1-1,0 0 1,0 0-1,1 1 1,-1 0-1,1 0 1,12-4-1,-17 8 14,0 0 0,1 0-1,-1 1 1,0-1 0,1 1-1,-1 0 1,0 0 0,1 1-1,-1-1 1,0 1 0,1 0-1,5 2 1,-7-2 7,0 0 0,-1 0 0,1 0 1,-1 1-1,1-1 0,-1 1 0,1-1 0,-1 1 0,0 0 1,0 0-1,0 0 0,0 0 0,0 0 0,0 0 0,0 0 1,-1 1-1,1-1 0,-1 1 0,2 4 0,-3-5 1,1 0 0,-1 0 0,0 0 1,0 0-1,0 0 0,0 0 0,-1 0 0,1 0 0,0 0 0,-1 0 0,0 0 0,1-1 0,-1 1 1,0 0-1,0 0 0,0 0 0,0-1 0,0 1 0,-3 2 0,1 1 24,-1-1-1,0 0 0,0-1 1,-1 1-1,-7 5 0,-8 1-13,-1-1 0,0-1-1,-32 8 1,52-16-20,0 0 1,0 1 0,0-1-1,0 0 1,0 0-1,0 1 1,1-1 0,-1 1-1,0-1 1,0 1-1,0-1 1,1 1 0,-1-1-1,0 1 1,0 0-1,1-1 1,-1 1 0,1 0-1,-1 0 1,1 0-1,-1 1 1,0-2 39,1 1 0,0 0-1,0 0 1,0 0 0,1 0 0,-1-1 0,0 1-1,0 0 1,0 0 0,0 0 0,1 0-1,-1-1 1,0 1 0,1 0 0,-1 0 0,1-1-1,-1 1 1,2 1 0,2 2 111,0 1 1,1-1-1,0 0 1,0 0-1,6 3 0,100 68 1,-102-68 197,-8-6-871,0 0 1,0 0-1,0 0 1,0 0-1,0-1 1,0 1-1,0 0 1,0 0-1,0-1 1,0 1-1,0-1 1,1 1-1,-1-1 1,0 0-1,0 1 1,1-1-1,-1 0 1,0 0-1,0 0 1,1 0-1,-1 0 0,0 0 1,0 0-1,1 0 1,-1 0-1,0 0 1,0-1-1,1 1 1,-1-1-1,1 0 1,11-6-4463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0:06.5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0 154 5888,'1'-2'192,"-1"1"1,1-1 0,-1 0-1,1 0 1,0 1 0,0-1-1,0 1 1,0-1 0,0 1-1,0-1 1,0 1 0,1 0-1,-1-1 1,0 1 0,1 0-1,-1 0 1,1 0 0,-1 0-1,1 0 1,0 0 0,-1 1-1,1-1 1,0 0 0,-1 1-1,1-1 1,0 1 0,0 0-1,0 0 1,0-1 0,-1 1-1,4 1 1,-2 0 152,1 0 1,-1 0-1,1 1 1,-1-1-1,0 1 0,0 0 1,0 0-1,0 0 1,0 0-1,0 1 1,-1-1-1,1 1 0,-1 0 1,1 0-1,-1 0 1,2 3-1,3 6 670,-1 1 0,10 24 1,-11-23-302,-1-1-215,0-1 0,-1 1 0,1 14 0,2 5 278,-5-23-526,-1-7-59,0-6 304,-8-113-174,4 82-210,2 1 1,1-1 0,3-38 0,-1 70-4,-1 0-1,1-1 1,-1 1 0,1 0 0,0 0 0,0 0-1,0 0 1,1 0 0,-1 0 0,1 0 0,1-3-1,-2 5-46,-1 1-1,1-1 0,0 1 0,-1-1 0,1 1 0,-1 0 0,1-1 0,0 1 0,-1-1 0,1 1 0,0 0 0,0 0 1,-1-1-1,1 1 0,0 0 0,0 0 0,0 0 0,1 0 0,-1 0-10,1 0 1,0 1-1,-1-1 0,1 1 1,0-1-1,-1 1 1,1 0-1,-1 0 0,1 0 1,-1-1-1,2 3 0,28 21 104,7 5-531,-12-11-3893,-19-14 1450,1 0 0,0-1 0,11 4 0,-12-5 1039,21 6-1926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3:22.2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 0 3136,'2'2'7361,"-1"0"-7725,2 45 1184,-2-27-387,-1 31-1,-21 226 1238,15-245-1419,5-26-137,-1-1 0,1 0 1,1 0-1,-1 0 0,1 0 1,-1 1-1,2-1 0,0 8 1,-1-12-76,4 7 1184,7-8-933,64-14-552,43-6 444,-27 4-166,27 1 88,219-32 48,117 9-30,-439 37-122,370-7-1,-64 4 87,-205 1-121,112-7 38,-148 3 72,1 3 0,0 4-1,142 19 1,-4 3 105,-184-19-8,170-1 130,-112-4-7,102 2 431,-194 0-694,-1 0 0,1 0 1,0-1-1,0 1 0,0-1 1,-1 1-1,1 0 0,0-1 0,-1 1 1,1-1-1,0 0 0,-1 1 1,1-1-1,-1 0 0,1 1 0,-1-1 1,1 0-1,-1 1 0,0-1 1,1 0-1,-1 0 0,0 0 0,1 1 1,-1-2-1,7-26 415,-5 19-389,4-21 27,-2-1 0,-1 0 1,-3-60-1,0 52-1210,0 1 207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0:07.4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1 5216,'-4'2'16849,"13"4"-14682,13 5-2122,-13-9 161,1 0 1,0-1-1,-1 0 1,1 0 0,0-1-1,0-1 1,13-2-1,2 1 24,96-4 954,-116 6-1170,6-2-38,1 1-1,0 1 0,0 0 1,-1 0-1,1 2 0,0-1 1,-1 1-1,16 5 0,-26-7-465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0:07.8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21 5888,'0'-3'404,"0"-14"7938,1 21-7741,-1 1 1,1-1-1,0 0 0,0 1 0,1-1 1,-1 0-1,4 6 0,4 14 850,-3 5-566,-2 0-1,-1 0 1,-2 1-1,0-1 0,-6 41 1,4-42-600,1-19-190,0 1 0,-3 15 1,-11 51-960,11-71-652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0:08.8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332 519 3136,'2'-9'2876,"0"-1"2803,-2 10-5559,0-1 0,0 1 0,0 0-1,-1-1 1,1 1 0,0 0 0,0 0 0,-1-1-1,1 1 1,0 0 0,0 0 0,-1-1 0,1 1-1,0 0 1,-1 0 0,1 0 0,0 0 0,-1-1-1,1 1 1,0 0 0,-1 0 0,1 0 0,0 0-1,-1 0 1,1 0 0,0 0 0,-1 0 0,1 0-1,0 0 1,-1 0 0,0 0 0,-25-3 2348,20 1-2052,-1 1 0,1 1 1,0-1-1,-11 1 0,-150 29 3387,156-27-3590,0 2 0,0 0 1,0 0-1,1 0 0,-19 13 1,29-17-199,-1 0 1,1 1 0,-1-1 0,1 0 0,-1 1 0,1-1 0,-1 1 0,1-1 0,-1 1-1,1-1 1,0 1 0,-1-1 0,1 1 0,0-1 0,-1 1 0,1-1 0,0 1 0,0 0-1,0-1 1,-1 1 0,1-1 0,0 1 0,0 0 0,0-1 0,0 1 0,0 0 0,0-1-1,0 1 1,0 0 0,1-1 0,-1 1 0,0-1 0,0 1 0,0 0 0,1-1 0,-1 1 0,0-1-1,1 1 1,-1-1 0,0 1 0,1-1 0,-1 1 0,1-1 0,0 1 0,2 2 17,0 0 1,0-1 0,0 1-1,0-1 1,7 3 0,3 1 14,-1-1 0,1-1 0,-1 0 0,26 4 0,53 2 392,-68-9-357,-7-1-16,-1 0 1,0-1 0,0-1 0,1 0 0,-1-1-1,15-5 1,-30 8-67,0 0-1,1 0 1,-1-1-1,1 1 1,-1 0-1,1 0 1,-1 0-1,1-1 1,-1 1-1,1 0 1,-1 0-1,0-1 1,1 1-1,-1 0 1,0-1-1,1 1 1,-1 0-1,0-1 1,1 0-1,-2-12 124,-21-58 190,-7-23-261,-4-14 150,19 51-186,-11-60 39,22 98 93,1 1 0,0-1-1,2 0 1,2-23-1,-2 40-111,0 1-1,1-1 1,-1 1 0,0 0-1,1-1 1,-1 1-1,1 0 1,-1-1 0,1 1-1,0 0 1,-1 0 0,1 0-1,0-1 1,0 1-1,0 0 1,0 0 0,0 0-1,0 0 1,2-1 0,0 1 22,-1 0 1,0 0 0,0 0 0,1 1 0,-1-1 0,0 0 0,1 1 0,-1 0 0,1 0 0,3 0 0,2 0 37,0 1 0,0 1 0,0-1 0,0 1 0,14 7-1,2 1-106,22 14 0,-16-5-3425,-28-17 2751,-1 0 0,0-1 0,1 1 0,-1 0 1,0 0-1,0 0 0,0-1 0,-1 1 0,1 0 1,0 0-1,-1 0 0,1 1 0,-1-1 0,1 0 1,-1 0-1,0 4 0,4 18-3520,8 9-2164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0:09.6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 21 3552,'-17'-20'13786,"18"30"-10250,15 20-800,-13-25-2549,0 0 0,0 0 0,0-1-1,1 1 1,0-1 0,0 0 0,0 0 0,7 5 0,1 2 126,48 39 517,6 6-178,-40-29-521,-2 2-1,-1 0 0,-1 2 1,-1 0-1,-2 2 0,-1 0 1,-2 1-1,20 60 0,-33-86-92,-1 1 0,1 0-1,-2-1 1,1 1-1,-1 0 1,-1 0 0,1 0-1,-1 0 1,-1 0-1,0 0 1,0 0 0,-1 0-1,0 0 1,-1 0-1,1-1 1,-2 1 0,1-1-1,-1 0 1,-10 15-1,-7 7-14,-38 41-1,15-20-61,-138 182-3817,168-215 2661,-28 36-5057,31-38 1453,-12 22 0,16-27 74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0:10.9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496 138 992,'0'-1'33,"0"1"1,-1 0-1,1-1 0,0 1 0,0-1 1,0 1-1,-1-1 0,1 1 1,0-1-1,0 1 0,0-1 1,0 0-1,0 1 0,0-1 0,0 1 1,0-1-1,0 1 0,0-1 1,0 1-1,0-1 0,0 1 1,0-1-1,1 1 0,-1-1 0,10-9 1681,0 1-73,1-1 240,-10 9-1331,1 0-1,-1 0 0,0 0 1,1-1-1,-1 1 1,0 0-1,0-1 0,0 1 1,1-3-1,-2 3-322,1 0-1,-1-1 1,0 1-1,0 0 0,0 0 1,0 0-1,-1 0 1,1 0-1,0 0 0,0 0 1,-1 0-1,1 0 1,0 0-1,-1 0 1,1 0-1,-1 1 0,1-1 1,-1 0-1,1 0 1,-1 0-1,-1-1 0,-1-1 118,0 0-1,0 0 1,0 1-1,-1-1 0,1 1 1,-1 0-1,1 0 0,-1 0 1,-5-2-1,-39-11 1474,35 11-1388,-1 0-127,-1 1-1,-1 1 1,1 0-1,0 1 1,-1 0-1,1 1 1,0 1-1,-21 3 1,26-2-158,0 1 1,0-1 0,0 1 0,0 1 0,1 0 0,0 0 0,-1 1-1,2 0 1,-1 1 0,0 0 0,1 0 0,0 0 0,-10 12-1,8-5-45,0 0 0,1 1 0,1 0 0,0 1 0,-11 29 0,-20 82 412,38-123-501,-18 100 312,12-55-169,3-14-105,1 1 0,3 51 1,1-33-130,0-45 51,-1 0 0,1 0 0,1-1 0,3 12 0,0 4-1591,-3-17 2697,-1 2-7095,-18-37-14317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0:11.2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 90 8384,'-27'-8'2704,"27"8"-2666,-1 0 0,1 0 1,0 0-1,-1 0 0,1 0 0,-1 0 1,1-1-1,0 1 0,-1 0 1,1 0-1,0 0 0,-1 0 0,1-1 1,0 1-1,-1 0 0,1 0 1,0-1-1,0 1 0,-1 0 0,1-1 1,0 1-1,0 0 0,-1-1 1,1 1-1,0 0 0,0-1 1,0 1-1,0-1 0,0 1 0,0 0 1,-1-1-1,1 1 0,0-1 1,0 1-1,0 0 0,0-1 0,0 1 1,1 0-1,-1-1 0,0 0 1,0 0 132,1 0 1,-1 1 0,1-1 0,0 0 0,-1 0 0,1 1-1,0-1 1,-1 0 0,1 1 0,0-1 0,1 0 0,11-5 1142,0 0 1,1 2 0,-1-1 0,23-3 0,5-2 414,-13 4-389,1 0 0,-1 2 0,51-1 1,84 13 269,-39 17-1203,-32-6-286,-91-19-213,26 4 204,-21-4-3679,16 33-20912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0:11.9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124 27 7456,'-26'25'4491,"-23"24"2992,22-15-5346,24-29-1879,0 1-1,0 0 0,1-1 1,0 1-1,0 0 0,-2 10 1,3-14-189,1 0 1,-1 0 0,1 1-1,0-1 1,0 0 0,0 0-1,0 1 1,0-1-1,0 0 1,1 0 0,-1 1-1,1-1 1,-1 0 0,1 0-1,0 0 1,0 0 0,0 0-1,0 0 1,0 0 0,3 3-1,-3-4-36,0-1 0,0 1 0,0-1-1,0 1 1,1-1 0,-1 0 0,0 1 0,0-1 0,0 0-1,1 0 1,-1 0 0,0 0 0,0 0 0,0 0-1,1 0 1,-1 0 0,0-1 0,0 1 0,0 0 0,0-1-1,1 1 1,-1-1 0,0 1 0,1-2 0,3 0 35,0-1 1,-1 0-1,1 0 0,3-4 1,-4 3-64,0 0-1,-1 0 1,1-1 0,-1 1 0,-1-1 0,1 0-1,-1 0 1,1 0 0,-1 0 0,-1 0-1,1 0 1,-1-1 0,0 1 0,0 0 0,0-1-1,-1 1 1,0-1 0,0 1 0,0-1 0,-1 1-1,0-1 1,0 1 0,0 0 0,0-1-1,-1 1 1,0 0 0,0 0 0,-5-7 0,6 11-108,0-1 1,0 1 0,0 0 0,0 0-1,-1 0 1,1 0 0,0 0 0,-1 0-1,1 0 1,-2 0 0,-4-3-1029,18-2-6901,-9 5 7390,1 0-1,0 1 1,0-1-1,0 1 1,0 0-1,0 0 1,0 0-1,0 0 1,0 1-1,6 1 1,13 0-3485,4 0 521,-20-1 4370,-1-1 0,1 1 0,-1-1 0,1 0 0,-1-1 0,1 1 0,10-3 0,-14 2-448,0 0-1,0 1 1,0-1-1,0 1 1,0-1-1,0 1 1,0 0-1,0 0 1,0 0-1,1 0 1,-1 1 0,0-1-1,0 0 1,0 1-1,0 0 1,0-1-1,0 1 1,3 2-1,-2-1 62,0 0 0,0 1 0,0-1 0,0 1 0,0 0 0,0 0 0,-1 0 0,0 0 0,4 5 0,-1 3 400,1 1 0,-2-1 0,1 1 0,-1 0-1,2 17 1,-2-15 244,-1-1-1,8 16 1,-6-40-179,5-17-411,-4 9-115,1 1-1,0-1 0,15-24 0,-19 37-219,1 1-1,0-1 1,1 1-1,-1 0 1,1 0 0,0 1-1,0-1 1,1 1-1,-1 0 1,1 0-1,0 1 1,0 0-1,0 0 1,8-2-1,-3 1 71,1 2-1,0-1 0,0 2 1,0 0-1,0 0 0,21 2 1,72 13 79,-78-9-821,46 14 0,-48-6-4424,-6-3-2618,-11 6-775,-8-15 7405,2 19-3060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0:12.7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32 3904,'-1'-1'81,"1"0"1,-1 1 0,0-1-1,1 0 1,-1 0 0,1 0-1,-1 1 1,1-1-1,-1 0 1,1 0 0,0 0-1,-1 0 1,1 0-1,0 0 1,0 0 0,-1 0-1,1-1 1,5-3 1530,5 3 3312,-10 3-4762,1-1 0,-1 0 1,1 0-1,-1 0 0,0 1 0,1-1 0,-1 0 0,0 0 1,1 1-1,-1-1 0,0 0 0,1 1 0,-1-1 1,0 0-1,0 1 0,1-1 0,-1 0 0,0 1 1,0-1-1,0 1 0,1-1 0,-1 1 0,0-1 0,0 0 1,0 2-1,2 9 1225,-2-10-1370,1 11 866,-1 1-1,-1 0 1,-3 18-1,0 0-263,-13 109 1509,6-59-888,-1 90 0,13-154-1088,1-1-1,0 1 1,1-1-1,0 1 1,1-1-1,13 29 1,-6-21 39,1 1-1,1-2 1,23 33 0,-32-52-152,-1 1 0,1-1 0,0 1 0,0-1 0,7 5 1,-9-8-31,-1 0-1,0 0 1,1 0 0,-1 0 0,1-1 0,-1 1 0,1 0 0,0-1 0,-1 0 0,1 1 0,0-1 0,-1 0 0,1 0 0,0 0 0,-1 0 0,1 0 0,-1 0 0,1 0 0,0 0 0,-1-1 0,1 1 0,0-1 0,-1 1 0,3-2 0,8-6 22,-1 0 0,0-1 0,0 0 0,-1-1 0,15-18 0,8-6 81,-23 24-79,91-95 181,-86 88-198,-2 0 1,0-1 0,-2 0 0,17-34 0,-13 17 51,-2-1 1,11-50-1,-18 61-107,-2-1 0,-1 1 0,-1 0 1,-1-38-1,-2 51-77,0 0 0,-1 0 1,0 0-1,-1 0 0,-8-21 1,8 28-359,1-1 0,-1 1 0,0 0 0,0 0 1,-1 0-1,1 1 0,-1-1 0,0 1 0,0 0 0,-1 0 1,1 0-1,-1 0 0,-8-4 0,12 8 28,-1-1-1,1 1 1,0-1 0,-1 1 0,1-1-1,-1 1 1,1 0 0,-1 0 0,1 0-1,-1 0 1,1 0 0,-1 0 0,-1 0-1,2 1 220,1-1 0,-1 0 0,0 0 0,1 0 0,-1 0 0,0 1 0,1-1 0,-1 0 0,1 1 0,-1-1 0,0 1-1,1-1 1,-1 0 0,1 1 0,-1-1 0,1 1 0,0-1 0,-1 1 0,1 0 0,-1-1 0,1 1 0,0-1 0,0 1-1,-1 0 1,1-1 0,0 1 0,0 0 0,0-1 0,-1 1 0,1 0 0,0 0 0,4 17-4397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0:13.2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84 4 5632,'-2'0'280,"0"1"1,1-1 0,-1 1-1,0-1 1,1 1 0,-1 0-1,1 0 1,-1-1-1,1 1 1,-1 0 0,1 1-1,0-1 1,-1 0-1,-1 2 1,-17 23 3627,10-9-2548,2-1 0,-9 23 0,16-37-1293,0 0-1,1 0 1,-1 0 0,1 0 0,0 0-1,-1 0 1,1 0 0,0 0 0,0 0 0,1 0-1,-1 0 1,0 0 0,1 0 0,-1 0 0,1 0-1,-1 0 1,1 0 0,0 0 0,0 0-1,0-1 1,0 1 0,0 0 0,0-1 0,1 1-1,2 2 1,-2-2-2,1 1 1,0-1-1,0 0 0,0 0 1,0 0-1,0 0 0,0-1 1,1 0-1,-1 1 0,1-1 0,-1 0 1,1 0-1,5 0 0,1-1 13,-1 0-1,0-1 0,1 0 0,-1-1 0,0 0 0,0 0 1,0-1-1,0 0 0,0 0 0,-1-1 0,14-8 0,-15 8 11,-1 0-1,0 0 1,0-1-1,-1 0 1,1 0-1,-1 0 1,0 0-1,-1-1 0,1 0 1,-1 0-1,0 0 1,0-1-1,-1 1 1,0-1-1,3-8 1,-6 13-70,1 0-1,-1 1 1,0-1 0,0 0 0,0 0 0,0 1 0,0-1 0,0 0 0,-1 1 0,1-1 0,0 0 0,-1 1-1,0-1 1,1 1 0,-1-1 0,0 0 0,0 1 0,1 0 0,-1-1 0,0 1 0,-1-1 0,1 1-1,0 0 1,0 0 0,0 0 0,-1 0 0,1 0 0,-1 0 0,1 0 0,-1 0 0,-2-1 0,-2 0-110,0-1 0,0 1 0,0 0 1,-1 1-1,1-1 0,-12 0 0,5 2-161,1 0 1,0 1-1,-1 0 0,-13 4 0,-23 7-3433,48-12 3623,0 0-180,1 0 0,-1 0 0,0 1 0,0-1 0,0 0 0,0 0 0,0 1 0,1-1 0,-1 1 0,0-1 0,0 0 0,0 1 0,1 0 0,-1-1 0,0 1-1,1-1 1,-1 1 0,1 0 0,-1-1 0,0 3 0,0-3 204,1 0-1,0 0 0,0 0 0,0 0 1,0 0-1,0 0 0,0 0 1,0 0-1,0 0 0,0 0 1,0 0-1,0 0 0,0 1 0,0-1 1,0 0-1,0 0 0,0 0 1,0 0-1,0 0 0,0 0 1,0 0-1,0 0 0,0 0 0,0 0 1,1 0-1,-1 0 0,0 0 1,0 0-1,0 0 0,0 1 0,0-1 1,0 0-1,0 0 0,0 0 1,0 0-1,0 0 0,0 0 1,0 0-1,0 0 0,0 0 0,0 0 1,0 0-1,0 0 0,1 0 1,-1 0-1,0 0 0,0 0 1,0 0-1,0 0 0,0 0 0,0 0 1,0 0-1,0 0 0,0 0 1,0 0-1,0 0 0,0 0 1,0 0-1,0 0 0,1 0 0,-1 0 1,0 0-1,45 8-6034,-13 0 3695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0:13.7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61 5728,'-14'-17'1840,"13"16"-1646,1 1 0,0-1 0,-1 1 1,1-1-1,0 1 0,0 0 0,-1-1 1,1 1-1,0-1 0,0 0 0,0 1 1,0-1-1,-1 1 0,1-1 0,0 1 0,0-1 1,0 1-1,0-1 0,0 1 0,0-1 1,0 1-1,1-1 0,-1 1 0,0-1 1,0 0-1,0 1 0,1-1 0,-1 1 0,0 0 1,0-1-1,1 1 0,-1-1 0,0 1 1,1-1-1,-1 1 0,0 0 0,1-1 0,-1 1 1,1 0-1,-1-1 0,1 1 0,0-1 1,0 1 278,1-1 1,0 0-1,0 0 0,0 1 1,-1-1-1,1 1 1,0-1-1,3 1 1,73-6 3239,-10 0-2936,282 5 1212,-186 2-2623,-163-1 410,-1 0 0,0 0-1,1 0 1,-1 0 0,1 0 0,-1 0 0,0 0-1,1 0 1,-1-1 0,1 1 0,-1 0 0,0 0 0,1 0-1,-1 0 1,0-1 0,1 1 0,-1 0 0,0 0-1,1-1 1,-1 1 0,0 0 0,1-1 0,-1 1 0,0 0-1,1-1 1,-20 3-12896,7 9 9147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3:23.8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1 398 3136,'4'-17'8977,"-5"14"-7608,61-15 461,55 1-689,175-28-706,-122 20-369,5 8 198,-138 16-281,0 2 0,64 9 0,26 10 321,-116-19 426,-17-4 102,-6-4-580,-6-5-92,-74-50 222,79 50-353,1 0 0,0 0 0,1-1 1,-14-18-1,-38-68-419,64 99 355,1-1 0,-1 0 0,1 0 0,0 1 0,-1-1 0,1 0-1,0 0 1,-1 1 0,1-1 0,0 0 0,0 0 0,0 0 0,0 0-1,0 1 1,0-1 0,0 0 0,0 0 0,0 0 0,0 0 0,1 0 10,-1 1 0,0-1 0,1 1 0,-1-1 0,1 1 0,-1-1 0,0 1 0,1-1 0,-1 1 0,1 0 0,-1-1 0,1 1 0,-1 0 0,1 0 0,0-1 0,-1 1 0,1 0 0,-1 0 0,1 0 0,0 0 0,2-1-8,1 1 0,-1 0 0,0 0 0,0 0 0,0 1-1,1-1 1,-1 1 0,3 1 0,2 1 23,1 0 0,-2 1-1,1 0 1,0 1 0,13 11 0,-6-4 51,22 24 0,-31-28-11,0-1 0,0 1 0,-1 0-1,0 0 1,-1 0 0,1 1-1,-2 0 1,1 0 0,-1 0 0,-1 0-1,0 0 1,0 1 0,0-1-1,-2 1 1,1-1 0,-1 1 0,0-1-1,-1 1 1,0-1 0,-1 1-1,0-1 1,0 0 0,-1 0 0,0 0-1,0 0 1,-1 0 0,-6 9-1,-40 57 359,-16 25-226,61-92-135,4-7-205,1 0-1,-1-1 0,1 1 0,-1 0 1,1-1-1,-1 1 0,1 0 0,0 0 0,-1-1 1,1 1-1,0 0 0,0 0 0,-1 0 0,2 0 12,-1-1 1,1 1-1,-1-1 0,1 0 0,-1 1 0,0-1 0,1 0 0,-1 1 0,1-1 1,-1 0-1,1 1 0,0-1 0,-1 0 0,1 0 0,-1 0 0,1 0 0,-1 0 1,1 0-1,0 0 0,-1 0 0,1 0 0,-1 0 0,1 0 0,-1 0 0,1 0 1,0 0-1,24-2-4863,9-2 1612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0:14.0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 76 7712,'-19'-9'2506,"13"9"-1887,12 2 3669,131-8 4276,71-19-7874,-158 19-328,-9-1-625,-18 3-1680,39-1-1,-59 5 1221,-1 0-1,1 0 1,-1 0-1,1-1 1,-1 1-1,1-1 1,-1 0-1,1 1 1,-1-1-1,0 0 1,3-2-1,-25-4-10161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0:14.4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297 13 6560,'0'0'65,"0"0"0,0 0 1,0-1-1,-1 1 0,1 0 1,0 0-1,0-1 1,0 1-1,0 0 0,-1-1 1,1 1-1,0 0 0,0-1 1,0 1-1,0 0 0,0 0 1,0-1-1,0 1 0,0 0 1,0-1-1,0 1 0,0 0 1,0-1-1,0 1 0,0 0 1,0-1-1,0 1 0,1 0 1,-1 0-1,0-1 0,0 1 1,0 0-1,0-1 0,1 1 1,-1 0-1,0 0 0,0 0 1,0-1-1,1 1 0,-1 0 1,0 0-1,0 0 0,1-1 1,-1 1-1,0 0 0,1 0 1,-1 0-1,0 0 0,0 0 1,1 0-1,-1 0 0,0 0 1,1-1-1,-1 1 0,0 0 1,1 0-1,-1 0 1,1 1-1,-1-1 110,1 0 1,0 0 0,0 0-1,-1 0 1,1 0 0,0 0-1,-1 0 1,1 0-1,0 0 1,-1 1 0,1-1-1,0 0 1,-1 1-1,1-1 1,0 0 0,-1 1-1,1-1 1,-1 1 0,1-1-1,-1 1 1,1-1-1,-1 1 1,1-1 0,-1 1-1,1 0 1,0 3 185,-1-1 0,0 0 0,1 1 0,-1-1 0,0 1 0,-1-1 0,1 0 0,-1 1 0,1-1 0,-2 4 0,-15 34 1065,7-19-589,-162 325 4187,152-314-4757,2-2-141,0 1 0,-21 55 1,31-64-143,5-18-64,1 0 0,0 0 0,0 0 0,0 1 0,1-1 0,0 1 0,0-1 0,0 1 0,1 0 0,0 5 0,0-10-149,0 0 1,1 0 0,-1 0-1,0 0 1,0 0 0,1 0-1,-1 0 1,1 0-1,-1-1 1,1 1 0,-1 0-1,1 0 1,0 0 0,-1-1-1,1 1 1,0 0 0,0-1-1,-1 1 1,1-1 0,0 1-1,0-1 1,0 1 0,0-1-1,0 1 1,0-1 0,0 0-1,0 0 1,0 1 0,1-1-1,3 0-1327,1 0 0,-1 0-1,0-1 1,9-1 0,5-1-884,18 2-2445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0:14.9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164 33 7456,'-19'-28'2421,"19"28"-2382,0 0 0,-1-1-1,1 1 1,0 0 0,0-1 0,-1 1 0,1 0 0,0-1-1,-1 1 1,1 0 0,0 0 0,-1 0 0,1-1-1,0 1 1,-1 0 0,1 0 0,0 0 0,-1-1 0,1 1-1,-1 0 1,1 0 0,0 0 0,-1 0 0,1 0-1,-1 0 1,1 0 0,-1 0 0,1 0 0,0 0-1,-1 0 1,1 0 0,-1 1 0,1-1 0,0 0 0,-1 0-1,1 0 1,0 0 0,-1 1 0,1-1 0,0 0-1,-1 0 1,0 1 0,-9 15 1365,9-13-1090,-20 39 2162,2 1 1,-14 51 0,11-31-702,17-48-1273,0 0 0,1 0-1,-3 22 1,7-34-430,-1 1 0,1 0 0,0 0 0,0-1 0,0 1 0,0 0 0,1 0 0,-1-1 0,1 1 0,0 0 0,0-1 1,0 1-1,1-1 0,-1 1 0,1-1 0,0 0 0,0 0 0,0 1 0,0-1 0,4 3 0,0-1-8,0-1 1,1 0-1,-1 0 1,1-1 0,0 1-1,0-1 1,0-1-1,0 1 1,0-2 0,1 1-1,14 1 1,-2-1-38,1-2 1,0 0-1,22-4 1,-20 2-18,1-2 0,-1 0 0,0-2 1,30-11-1,-44 13-12,1 0-1,-1-1 1,0 0 0,0-1-1,0 0 1,0 0 0,-1-1 0,0 0-1,-1 0 1,0-1 0,0 0-1,6-10 1,-5 5-5,0 1-1,-1-2 1,-1 1 0,8-24-1,-12 30-20,0 0-1,-1 0 0,0 0 0,0 0 0,0 0 0,-1-1 0,0 1 0,-1 0 0,1 0 0,-1 0 0,-4-12 0,4 17 20,0-1 0,-1 0-1,1 0 1,-1 1 0,0-1-1,0 0 1,0 1 0,0 0 0,0 0-1,0-1 1,-1 1 0,1 1 0,-1-1-1,1 0 1,-1 0 0,0 1-1,0 0 1,0-1 0,1 1 0,-1 0-1,-1 1 1,-2-2 0,-8 0-135,0 0 1,-1 1 0,-19 0 0,33 1 140,-22 1-422,-1 0 0,0 2 0,1 1 0,-36 10 0,40-8-766,1 1 0,-19 9-1,25-9-592,1-1-1,-1 2 1,-16 13-1,25-18 1165,0 0 1,0 0-1,0 0 1,0 0-1,-3 6 1,5-6-115,-1-1 0,1 1 1,1 0-1,-1 0 0,0 0 1,0 5-1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0:16.9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219 5 2656,'0'-4'7637,"1"6"-7191,0 0 0,-1 0-1,1 0 1,-1 0 0,0 1 0,0-1 0,0 0-1,0 0 1,0 3 0,-1 3 355,-1 0-1,-5 13 1,3-9-312,-12 43 768,-50 139 2664,57-174-4392,0-1 1,-1 0-1,-2 0 1,1-2-1,-2 1 1,-1-1-1,-22 22 0,25-32-4617,16-20-271,13-12 559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0:20.2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 29 3072,'-1'-1'106,"1"0"1,0 0-1,0 0 0,0 0 1,0 0-1,0 0 0,0 0 1,0 0-1,0 0 0,0 0 1,0 0-1,1 0 0,-1 0 1,0 0-1,1 0 0,-1 0 1,0 0-1,1 0 0,-1 1 1,1-1-1,0 0 0,-1 0 1,1 1-1,0-1 0,-1 0 1,1 1-1,0-1 0,0 0 1,0 1-1,-1-1 0,1 1 1,2-1-1,-3 1 50,1-1 1,0 1-1,0 0 0,-1 0 1,1 0-1,0 0 0,-1 0 1,1 0-1,0 0 1,0 0-1,-1 0 0,1 1 1,0-1-1,0 0 0,-1 0 1,1 1-1,0-1 0,-1 0 1,1 1-1,0-1 0,-1 1 1,1-1-1,-1 0 0,1 1 1,-1 0-1,1-1 0,-1 1 1,1-1-1,-1 1 0,1 0 1,-1-1-1,0 1 0,1-1 1,-1 2-1,1 3 259,-1 0 0,1 0 0,-1 0 0,-1 0 0,1 0 0,-1 0 0,1-1 0,-3 7 0,-2 13 511,-15 114 1368,-27 252 687,47-244-1883,13-157-794,37-55-522,-38 51 212,58-62-67,-61 68 65,0 1 0,0 0 0,1 1 1,0 0-1,1 1 0,14-8 0,-24 14 17,0-1-1,0 1 0,0 0 0,1-1 1,-1 1-1,0 0 0,0 0 0,0 0 0,0-1 1,1 1-1,-1 0 0,0 1 0,0-1 1,0 0-1,0 0 0,1 0 0,-1 1 1,0-1-1,0 1 0,0-1 0,1 1 1,0 1 25,0-1 1,-1 0-1,0 1 0,1-1 1,-1 1-1,0-1 1,1 1-1,-1 0 1,0-1-1,0 1 1,1 3-1,1 3 114,-1 1-1,0 0 1,0 0 0,1 12 0,-2-11 4,0 0 1,-1 1 0,-1-1-1,1 0 1,-1 0 0,-1 0-1,-5 19 1,5-24-97,0 0-1,0-1 1,0 1-1,-1 0 1,0-1-1,0 1 1,0-1-1,0 0 1,-1 0-1,1 0 1,-1-1-1,0 1 1,0-1-1,-1 0 1,1 0-1,-9 4 1,3-3 16,0 0 0,-1 0 0,1-1 0,-1-1 0,-15 2 0,-56 0 56,59-9-235,22 5 33,15 0 36,174-7 525,-151 5-414,-23 1-67,-1-1 0,-1 0 0,1-1 0,0-1 0,-1 0-1,19-8 1,-13 3 51,-1 0-1,0-2 0,25-18 1,-32 20-29,0-1-1,0 0 1,-1-1 0,14-22-1,-22 33-43,-1-1 0,1 0-1,0 0 1,-1 0-1,1-1 1,-1 1-1,0 0 1,1 0-1,-1 0 1,0 0 0,1-2-1,-1 2-180,-1 16 250,-5 4 209,4-11-183,0-1 0,0 1 0,1-1 0,-1 1 0,1 14 0,1-20-60,0 0 0,1 1 0,-1-1 0,1 0 0,-1 0 1,1 0-1,0 0 0,0 0 0,0 0 0,0 0 1,0 0-1,0-1 0,0 1 0,1 0 0,-1-1 0,1 1 1,-1-1-1,1 1 0,0-1 0,-1 0 0,1 1 1,0-1-1,0 0 0,0 0 0,0 0 0,3 0 0,0 1-3,1-1-1,0 0 1,0 0-1,0-1 0,-1 1 1,1-1-1,0 0 1,0-1-1,0 0 0,8-2 1,8-2-50,27-11 0,-28 9 91,0-2 0,35-19-1,12-7-530,-67 35 388,-2 16 231,2-12-103,-1 1 13,0 0 0,1 1 0,0-1 0,0 0 0,0 1 1,1-1-1,-1 0 0,4 6 0,-1-2 121,-3-9-158,0 1 0,0 0 0,0 0 0,0 0-1,0-1 1,1 1 0,-1 0 0,0-1 0,0 1 0,1-1 0,-1 1 0,0-1-1,1 0 1,-1 0 0,3 1 0,-3-1-5,4 0-7,0 1 1,1-1 0,-1 0-1,0 0 1,1-1 0,7-1-1,-10 1-4,-1 1 0,1-1-1,-1 0 1,1 0 0,-1 0-1,1 0 1,-1-1-1,1 1 1,-1-1 0,0 1-1,0-1 1,0 0-1,4-3 1,5-11 3,-4 7 0,0 0 0,-1 0-1,0 0 1,0-1-1,-1 0 1,4-13-1,34-142-264,-18 61-13,26-139 109,-49 231 120,-1 3 77,-5 9 171,-4 12-36,-3 22-106,2 0 0,2 0 0,-5 41 0,9-48-48,-13 113 100,-3 30 172,16-145-895,0 48 1,4-55-1407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0:20.5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80 10624,'-18'-36'3936,"18"32"-3040,10-4-256,3 3 1247,5 2-1151,4-5 1248,5 4-1120,4-1-384,6 2-288,3 0-544,9 3 224,1 0-2720,0 6 1568,-2 8-5023,12 9 3519,-15 0-2272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0:24.2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211 621 2144,'0'0'26,"0"0"-1,-1 0 1,1 0-1,0-1 1,-1 1 0,1 0-1,0-1 1,-1 1 0,1 0-1,0-1 1,0 1 0,0 0-1,-1-1 1,1 1-1,0 0 1,0-1 0,0 1-1,0-1 1,0 1 0,-1 0-1,1-1 1,0 1 0,0-1-1,0 1 1,0 0-1,0-1 1,1 1 0,-1-1-1,0 1 1,0 0 0,0-1-1,0 1 1,0-1-1,0 1 1,1 0 0,-1-1-1,0 1 1,1-1 0,1-8 2382,-8 1 2146,4 8-4329,0 1-1,1-1 0,-1 1 0,0-1 0,1 1 0,-1 0 1,1-1-1,-1 1 0,1 0 0,-1 0 0,-1 2 1,-19 17 1148,16-14-1047,-28 25 1222,17-16-907,0 1 0,1 0-1,0 2 1,-17 25-1,32-41-619,-3 3 78,1-1 1,1 1-1,-1 0 1,1 0-1,-1 1 1,-1 8-1,4-12-85,-1 0 0,1 0 0,1 0 0,-1-1 0,0 1 0,0 0 1,1 0-1,-1-1 0,0 1 0,1 0 0,0-1 0,-1 1 0,1 0 0,0-1 0,0 1 0,0-1 0,0 1 0,0-1 1,0 0-1,1 1 0,-1-1 0,0 0 0,1 0 0,-1 0 0,4 2 0,-2-1 20,1 0 0,-1 0 0,1 0 0,0 0 0,0 0 0,0-1 0,0 1-1,0-1 1,0 0 0,0-1 0,0 1 0,0-1 0,0 0 0,0 0 0,1 0 0,-1 0 0,5-2 0,-2 1 12,-1-1-1,0-1 1,0 1 0,0-1 0,0 0 0,-1 0-1,1-1 1,-1 0 0,0 0 0,8-7 0,2-5 5,-1-1 0,0 0 0,-1-1 1,-1 0-1,-1-1 0,17-38 0,-5-1 69,17-69-1,-28 86-89,-2-1 1,-2 0-1,3-50 0,-10 74-55,-1 0 0,0 0 0,-2 0 0,0 0 0,-1 0 0,0 0 0,-2 1 0,0-1-1,-1 1 1,-9-19 0,12 30-51,0 1-1,0-1 1,-1 1-1,1 0 1,-9-9-1,11 13 62,0 0-1,0 0 1,0 0 0,0 0-1,-1 1 1,1-1 0,0 0-1,0 1 1,0-1 0,-1 1-1,1-1 1,0 1 0,0 0-1,-1 0 1,1-1-1,0 1 1,-1 0 0,1 0-1,0 0 1,-1 0 0,1 1-1,0-1 1,-1 0 0,1 0-1,0 1 1,0-1 0,-1 1-1,1-1 1,0 1-1,0 0 1,0-1 0,0 1-1,-2 1 1,-1 1 46,1 0-1,0 1 1,-1-1-1,1 1 1,0 0-1,1 0 1,-1 0-1,-3 7 1,-13 37 532,18-45-526,-9 25 120,3 1 1,0 1 0,2 0-1,0-1 1,3 1-1,0 34 1,4-14 120,2 0-1,20 91 1,-21-128-240,0 0 0,1-1 0,1 1 1,0-1-1,0 0 0,1 0 0,1-1 0,8 12 1,-11-18 0,0 0 1,0-1-1,0 0 1,1 1 0,0-2-1,0 1 1,0 0-1,0-1 1,0 0 0,0 0-1,1-1 1,0 0-1,-1 1 1,1-2 0,0 1-1,0-1 1,0 0-1,0 0 1,9 0 0,8-1 2,42-5 0,-59 4-35,0-1-1,1 1 1,-1-1 0,0 0 0,0 0-1,0-1 1,0 0 0,0 0 0,0 0-1,-1-1 1,7-5 0,0-2 32,-6 6-14,0 0 1,0-1-1,-1 0 0,1 0 0,-1 0 1,-1-1-1,1 1 0,3-10 1,-6 12-65,3-7 46,0-1 0,0 1-1,-1-1 1,-1 0 0,0 0 0,-1 0 0,1-16 0,-5 23-322,-2 10 63,-4 10-54,8-14 293,-11 21-221,-11 39 0,19-51 229,1 1-1,0-1 1,0 1-1,1-1 1,0 1-1,2 13 1,-1-21 21,0 0 1,1 0 0,-1 0 0,1 0 0,0 0-1,0 0 1,0 0 0,0 0 0,0 0 0,1-1-1,-1 1 1,1-1 0,0 1 0,0-1-1,0 1 1,0-1 0,0 0 0,1 0 0,-1 0-1,0 0 1,1-1 0,3 3 0,-2-2 14,0-1 1,0 1-1,1-1 1,-1 0-1,0 0 1,0-1-1,1 1 1,-1-1 0,0 0-1,1 0 1,-1 0-1,0-1 1,1 1-1,-1-1 1,5-2-1,-3 2-22,0-1 0,1-1 0,-1 1 0,0-1 0,0 0 0,0 0-1,-1-1 1,1 0 0,-1 0 0,0 0 0,0-1 0,0 1 0,0-1 0,5-9 0,2-3 14,-2 0 0,0-1 0,13-33 0,16-63-49,-20 55-35,12-29-97,41-147 401,-67 216-381,-2-1-1,2-38 0,-5 58 125,1 0 0,-1-1-1,0 1 1,0 0-1,0-1 1,0 1 0,0 0-1,0-1 1,0 1 0,0 0-1,0-1 1,0 1 0,-1 0-1,1-1 1,0 1 0,0 0-1,0-1 1,0 1 0,0 0-1,0 0 1,-1-1-1,1 1 1,0 0 0,0 0-1,0-1 1,-1 1 0,1 0-1,0 0 1,0-1 0,-1 1-1,1 0 1,0 0 0,-1 0-1,1 0 1,0 0 0,-1-1-1,1 1 1,0 0-1,0 0 1,-1 0 0,1 0-1,0 0 1,-1 0 0,1 0-1,0 0 1,-1 0 0,1 0-1,0 0 1,-1 0 0,1 1-1,0-1 1,-1 0 0,1 0-1,0 0 1,-1 0-1,1 0 1,0 1 0,0-1-1,-1 0 1,1 0 0,0 0-1,0 1 1,0-1 0,-1 0-1,1 1 1,-3 1-9,0 0-1,1 0 1,-1 1-1,1-1 1,-3 5-1,-5 10-35,0 0-1,2 1 1,0 0-1,-9 30 0,-14 81 150,25-100-100,-20 100 81,-33 132 39,34-175-95,-98 295 423,108-345-438,-2-1 0,-37 59 0,49-84 0,4-8-6,0 1 0,0-1 0,-1 0 0,1 1 0,-1-1 0,1 0 0,-3 2 0,4-4-1,0 0 0,0 0 0,0 0 0,0 0 0,0 0 0,0-1 0,0 1 0,0 0 0,0 0 0,0 0 0,0 0 0,0 0 0,0 0 0,0 0-1,0 0 1,0 0 0,0 0 0,0-1 0,0 1 0,0 0 0,0 0 0,0 0 0,0 0 0,0 0 0,0 0 0,0 0 0,0 0 0,0 0 0,0 0 0,0 0 0,0 0 0,0-1-1,-1 1 1,1 0 0,0 0 0,0 0 0,0 0 0,0 0 0,0 0 0,0 0 0,0 0 0,0 0 0,0 0 0,0 0 0,0 0 0,-1 0 0,1 0 0,0 0 0,0 0 0,0 0-1,0 0 1,0 0 0,0 0 0,0 0 0,0 0 0,0 0 0,3-8-161,60-77-232,-19 13 367,69-102-68,27-19 181,40-100 171,-97 149-283,-54 92 136,29-72 0,-51 101-315,7-31 0,-15 57 119,0 0 64,0 0 0,-1-1 0,1 1 0,-1 0 0,0-1 0,0 1-1,-3 3 1,-4 6 10,-16 35 112,2 0 0,2 1 0,-15 55 0,-25 58 228,1-37 91,20-42 92,-31 92 1,66-159-456,-2 7 86,-2 0 1,-14 31-1,17-39-50,2-6 151,5-19 213,1 1-434,1-1 0,0 1 0,1 0 0,0 0 0,0 1 0,1-1 0,0 1 0,1 0 0,0 0 0,1 1 0,0-1 0,0 1 0,0 1 0,12-10 0,-3 5-106,1 1 0,0 1 0,34-16 0,-31 17-216,0 0-2203,32-10 0,-3 7-5860,-27 8 5255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0:24.5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12 8384,'-10'0'3104,"20"-9"-2400,-5 6 1792,-10 3-1696,5 7-64,0 1-1344,-5 0-3936,0 4 2624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0:24.9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90 24 8384,'-76'-23'3104,"67"23"-2400,4 0-64,15 0-1088,7 0 224,11 0-2624,4 3 1568,13 14-3264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0:25.7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 7 2400,'3'-7'11638,"-3"17"-3668,-3-1-9360,0-6 1946,1 0 0,0 0 1,-1 0-1,1 0 0,-1 0 0,-5 3 0,8-6-440,-1 1-1,1-1 1,-1 0-1,1 1 1,-1-1-1,1 1 1,-1-1-1,1 1 0,-1-1 1,1 1-1,0-1 1,-1 1-1,1-1 1,0 1-1,-1-1 1,1 1-1,0 0 1,0-1-91,0 0 0,1 0 1,-1 0-1,0 0 1,1-1-1,-1 1 0,0 0 1,1 0-1,-1-1 1,0 1-1,1 0 0,-1-1 1,0 1-1,0 0 0,0-1 1,1 1-1,-1 0 1,0-1-1,0 1 0,0-1 1,0 1-1,1 0 1,-1-1-1,0 1 0,0-3 1895,1 4-2098,-1-1 0,1 1 0,-1-1 0,1 0 0,-1 1 1,1-1-1,-1 0 0,1 1 0,-1-1 0,1 0 0,-1 0 1,1 1-1,-1-1 0,1 0 0,0 0 0,-1 0 1,1 0-1,-1 0 0,1 0 0,0 0 0,-1 0 0,1 0 1,-1 0-1,2 0 0,36 1-10136,-1 6 2394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3:24.34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106 130 5408,'-1'-1'332,"1"0"1,-1 0-1,1-1 1,-1 1 0,1 0-1,0-1 1,0 1-1,0 0 1,0-1-1,0 1 1,0 0-1,0-1 1,0 1-1,1 0 1,-1-1-1,1 0 1,-6 6-39,0 0 0,0 1 0,1-1 0,-1 1 0,1 0 0,0 1 0,1-1 0,-5 8 0,-8 13 111,10-18-235,0 1 0,1 0 1,0 0-1,0 0 0,1 1 1,1-1-1,-1 1 1,-2 13-1,6-18-91,-1-1 0,1 1 0,0 0-1,0 0 1,0-1 0,0 1 0,1 0 0,0 0 0,0-1-1,0 1 1,1-1 0,0 1 0,-1-1 0,2 0 0,-1 1 0,0-1-1,1 0 1,0 0 0,0-1 0,5 7 0,-2-5 49,-1 0 1,1-1 0,0 1-1,0-1 1,0 0-1,0-1 1,1 0-1,-1 0 1,1 0 0,0-1-1,0 0 1,0 0-1,0 0 1,0-1 0,8 0-1,-3-1-9,1 0 1,-1-1-1,1 0 0,-1-1 0,0-1 1,0 0-1,0-1 0,13-5 0,93-45 505,-102 45-551,0 0-1,0-2 1,-1 0-1,26-24 1,-35 30-56,-1-1-1,0 0 1,0 0 0,-1 0-1,1 0 1,-1-1 0,-1 1-1,1-1 1,-1 0 0,-1 0-1,1 0 1,-1-1 0,0 1-1,-1-1 1,1-12 0,-2 14-43,-1-1 1,0 1 0,0 0 0,-1-1-1,0 1 1,0 0 0,0 0 0,-1 0-1,0 1 1,0-1 0,-1 0 0,1 1-1,-1 0 1,0 0 0,-1 0-1,1 0 1,-1 1 0,-9-7 0,6 5-38,0 1 0,-1 0 0,0 0 0,0 1 0,-1 0 1,1 1-1,-1 0 0,1 0 0,-1 1 0,0 1 0,0-1 0,0 1 1,-20 2-1,16 0 28,-1 1 0,1 0 0,-1 1 0,1 1 0,0 0 0,0 1 0,1 1 0,-25 13 0,4 1-344,6 0 107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0:29.3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16 709 3968,'-5'-10'720,"1"3"3962,3 15-396,-2-2-3350,2 3-274,0 0 0,1 0 0,1 17 0,0 0-25,7 246 3645,-8 121-1663,0-381-2510,5 23 1,0 8 674,-2-90-112,-3 18-663,16-431-226,8 273 139,-15 138 141,28-84 0,-36 130-43,0 1 0,0-1 1,0 1-1,0-1 1,1 1-1,-1 0 1,1 0-1,-1 0 0,1 0 1,0 0-1,3-3 1,-4 5-10,0-1 1,-1 1-1,1-1 1,0 1 0,0 0-1,0-1 1,0 1-1,0 0 1,0 0-1,0 0 1,-1 0-1,1 0 1,0 0 0,0 0-1,0 0 1,0 0-1,0 0 1,0 0-1,0 0 1,0 1-1,0-1 1,-1 0 0,1 1-1,0-1 1,0 1-1,0-1 1,-1 1-1,1-1 1,0 1 0,0-1-1,-1 1 1,1 0-1,-1 0 1,1-1-1,0 2 1,3 3 34,0 1 1,-1-1-1,1 1 1,-1 0-1,-1 0 0,1 1 1,-1-1-1,2 10 1,9 56 296,-11-59-278,1 11 105,-1 1-1,-2 0 0,0 0 0,-1-1 0,-2 1 0,-6 30 0,7-51-128,1 0-1,0 0 0,-1 0 1,0-1-1,1 1 0,-2 0 1,1-1-1,-4 5 0,5-6-41,0-1-1,0 0 1,0 1-1,-1-1 1,1 0-1,0 0 1,-1 0 0,1 0-1,-1 0 1,1 0-1,-1 0 1,1 0-1,-1-1 1,0 1-1,1 0 1,-1-1-1,0 0 1,0 1-1,1-1 1,-1 0 0,-2 0-1,0-1-53,-1 1-1,1-2 0,-1 1 1,1 0-1,-1-1 1,1 0-1,0 0 1,0 0-1,0-1 1,0 1-1,-6-6 0,7 6-22,-2-5-186,6 6 254,-1 1 0,1-1 1,-1 1-1,1-1 1,-1 1-1,1 0 0,0 0 1,-1-1-1,1 1 0,-1 0 1,1 0-1,0 0 0,-1-1 1,1 1-1,0 0 0,1 0 1,65-17-407,-34 7 410,-13 3 39,0 0-1,-1-1 1,-1-1-1,1-1 1,-1-1-1,-1 0 1,0-1-1,-1-1 1,0-1-1,18-19 1,7-13 17,-3-2-1,40-62 1,-57 77-62,-1-1 0,28-67 1,-39 78-15,-1-1-1,-1 0 1,-1 0 0,-2-1 0,3-39 0,-7-123 15,-1 164 107,-6-22 0,5 40-142,-1 5 10,-1 11 76,-1 10-4,1 1 0,-1 39 1,0-4-13,-14 83 179,-6 42 213,-41 279 554,61-439-928,2-6 74,0 0 0,-2 26 0,21-56-47,-4-4-133,0 1 0,-2-2 0,16-34 0,-6 10 16,-9 20-98,66-117-12,-75 138 156,-1-1-1,1 1 1,-1 0-1,1 1 1,0-1 0,0 0-1,-1 0 1,1 1 0,3-3-1,-4 4 3,0 0 0,-1 0-1,1-1 1,0 1 0,-1 0 0,1 0 0,0 0-1,-1 0 1,1 0 0,0 0 0,0 0-1,-1 0 1,1 0 0,0 0 0,-1 0 0,1 1-1,0-1 1,-1 0 0,1 0 0,0 1-1,-1-1 1,1 0 0,-1 1 0,1-1 0,0 1-1,-1-1 1,1 1 0,-1-1 0,1 1-1,-1-1 1,0 1 0,1-1 0,-1 1 0,0 0-1,1 0 1,3 7 23,0 0 0,-1 1 0,0-1 1,-1 1-1,0 0 0,0-1 0,-1 1 0,0 0 0,0 13 0,3 22 61,0-19-47,-4-15-31,1-1-1,1 0 0,0 0 1,0 0-1,1 0 0,0 0 1,0 0-1,1-1 0,8 15 0,-11-23 5,0 1-1,-1 0 0,1 0 1,0 0-1,-1-1 0,1 1 0,0 0 1,0-1-1,0 1 0,0-1 1,0 1-1,0-1 0,0 1 0,0-1 1,0 0-1,0 1 0,0-1 1,0 0-1,0 0 0,0 0 0,1 0 1,0 0-2,0 0 0,0 0 0,0-1 0,1 1 0,-1-1 0,0 0 0,0 0 0,0 0 0,3-2 0,2-2-14,0 0-1,0-1 0,-1 0 0,8-9 0,8-13 6,-1-1 1,-1-1-1,17-37 0,-11 20 47,67-121 130,-91 165-160,0 1-9,-1-1 1,0 1-1,1 0 1,-1 0 0,0 0-1,0-1 1,-1 1 0,1 0-1,0-1 1,-1 1 0,0-1-1,1 1 1,-1-4-1,0 6-5,0-1-1,0 1 1,-1 0-1,1 0 1,0 0-1,0-1 1,0 1-1,0 0 0,0 0 1,0 0-1,-1 0 1,1-1-1,0 1 1,0 0-1,0 0 1,0 0-1,0 0 1,-1 0-1,1 0 0,0 0 1,0 0-1,0-1 1,-1 1-1,1 0 1,0 0-1,0 0 1,0 0-1,-1 0 0,1 0 1,0 0-1,0 0 1,-1 0-1,1 0 1,0 0-1,-9 5 37,-7 10-20,6-1-31,0-1-1,2 1 1,-13 24-1,-15 49 105,36-86-88,-72 213 26,70-205-37,0-1-1,1 1 1,0 11-1,1-17 25,0 1 0,0 0-1,0-1 1,1 1 0,0-1 0,0 1-1,0-1 1,0 1 0,0-1-1,3 5 1,-3-7-18,-1-1-1,0 1 1,1-1 0,-1 1 0,1 0-1,-1-1 1,1 1 0,0-1-1,-1 0 1,1 1 0,-1-1-1,1 1 1,0-1 0,0 0 0,-1 0-1,1 1 1,0-1 0,-1 0-1,1 0 1,0 0 0,0 0-1,-1 0 1,1 0 0,0 0-1,0 0 1,-1 0 0,1 0 0,0 0-1,0 0 1,-1 0 0,1-1-1,0 1 1,-1 0 0,1-1-1,0 1 1,-1 0 0,1-1 0,0 1-1,-1-1 1,1 1 0,-1-1-1,1 0 1,4-3-22,-1 0 0,0 0 0,0 0 0,4-6 0,3-7 40,0 0 0,-2 0 0,14-35 0,-16 35-71,1-1-1,0 1 1,1 1-1,14-19 1,-23 35 54,0-1 0,1 0 0,-1 1 0,0-1-1,1 1 1,-1-1 0,1 1 0,-1-1 0,0 1 0,1 0 0,0-1 0,-1 1-1,1-1 1,-1 1 0,1 0 0,-1 0 0,1-1 0,0 1 0,-1 0 0,1 0-1,-1 0 1,1 0 0,0-1 0,-1 1 0,1 0 0,0 0 0,-1 0 0,1 1-1,0-1 1,-1 0 0,1 0 0,0 0 0,-1 0 0,1 0 0,-1 1 0,1-1 0,0 0-1,-1 1 1,1-1 0,-1 0 0,1 1 0,-1-1 0,1 1 0,-1-1 0,1 1-1,-1-1 1,0 1 0,1 0 0,2 4-8,0-1 0,0 1 0,0 0 0,2 9-1,-4-11-6,4 8 24,-1 0 1,1-1 0,1 0 0,0 0 0,0 0-1,1 0 1,1-1 0,-1 0 0,1-1-1,1 1 1,0-2 0,0 1 0,15 9-1,-21-16 5,-1 0 0,1 0 0,-1 0 0,1 0 0,0 0 0,-1-1 0,1 1 0,0-1 1,-1 0-1,1 0 0,0 0 0,0 0 0,-1 0 0,1 0 0,0-1 0,0 0 0,-1 1 0,1-1 0,-1 0 0,1 0 0,2-2 0,-1 1-7,0-1 0,0 1 1,0-1-1,0 0 0,0-1 0,-1 1 1,0 0-1,0-1 0,0 0 1,0 0-1,0 0 0,2-5 0,66-161-47,-44 102 61,-28 72-38,1-1 0,-1 1-1,1-1 1,0 1 0,1-1-1,-1 1 1,1-1 0,1 6 0,0 7 6,0 9 84,-1-1-1,-4 36 1,2-48-30,-1-1 0,0 1-1,-1-1 1,0 0 0,-1 0 0,0 0 0,-8 15-1,9-22-32,1 0 0,-1-1 0,0 1-1,-1 0 1,1-1 0,-1 0 0,1 1-1,-1-2 1,0 1 0,0 0 0,-6 2 0,7-3-1,0-1 0,0 0 1,0 0-1,0 0 0,0 0 1,0-1-1,0 1 1,0-1-1,0 1 0,0-1 1,0 0-1,0 0 0,0-1 1,-1 1-1,1-1 1,0 1-1,-5-3 0,-1 1-98,8 2 81,1 0 0,-1 0 1,1 0-1,-1-1 1,0 1-1,1 0 0,-1 0 1,1 0-1,-1 0 1,1 0-1,-1-1 0,1 1 1,-1 0-1,1-1 0,-1 1 1,1 0-1,0-1 1,-1 1-1,1 0 0,-1-1 1,1 1-1,0-1 1,-1 1-1,1-1 0,0 0 1,-4-2-419,11 6 219,6-2 216,-1 1 1,0-1-1,0-1 0,0 0 1,1-1-1,-1-1 0,0 1 0,21-7 1,-16 2 24,0-1-1,-1-1 1,0 0 0,0-1 0,0 0 0,-1-2 0,14-11-1,-11 5 0,1-1 0,-2 0 0,0-1-1,20-31 1,-31 41-7,-1 0 0,0 0 0,0 0 0,6-18 0,-10 24-13,0 0 1,-1 0-1,1 0 1,-1 0-1,1 0 0,-1 0 1,0 0-1,0 0 1,0-1-1,-1 1 1,1 0-1,-1 0 0,1 0 1,-1 0-1,0 0 1,0 0-1,-1 0 1,1 0-1,-3-4 0,3 6-13,0 0 0,0 0-1,0 0 1,0 0-1,0 0 1,0 0 0,0 1-1,0-1 1,0 0 0,0 0-1,0 1 1,0-1-1,-1 1 1,1-1 0,0 1-1,0-1 1,-1 1-1,1 0 1,-3-1 0,2 2-4,-1-1 0,1 0 1,-1 0-1,1 1 0,-1 0 0,1-1 1,0 1-1,-1 0 0,1 0 1,-3 1-1,0 2-9,0-1 1,0 0-1,0 1 0,1 0 0,-1 0 1,1 1-1,0-1 0,-4 6 1,2 0 17,0 0-1,1 0 1,1 0 0,0 0 0,0 1 0,1 0-1,0 0 1,1 0 0,0 0 0,1 0 0,-1 12-1,2-16 48,1 0 0,-1-1-1,1 1 1,0 0-1,0-1 1,1 1-1,0-1 1,0 0-1,1 0 1,-1 0-1,1 0 1,1 0-1,-1 0 1,1-1-1,0 1 1,0-1-1,1 0 1,-1 0-1,10 7 1,-3-5-28,-1-1 0,1 0 0,1-1 0,-1 0 1,0-1-1,1 0 0,0-1 0,0 0 0,0-1 1,1 0-1,23 0 0,-5-3-33,-1 0 1,0-3-1,52-11 1,-59 10 37,0-2 1,30-12 0,-41 14-1687,21-14 0,-23 12-1894,0-1-1,12-11 0,4-6-1753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1:08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0 1248,'-6'4'7066,"-2"-4"-4049,7-1-2913,0 1 0,0 0 1,0 1-1,0-1 0,0 0 0,0 0 0,0 0 0,1 0 0,-1 1 0,0-1 0,0 0 1,0 1-1,0-1 0,1 1 0,-2 0 0,-4 3 832,5-4-921,1 0 0,-1 0 0,1 0-1,0 0 1,-1 0 0,1 1 0,-1-1 0,1 0 0,0 0 0,-1 0-1,1 1 1,0-1 0,-1 0 0,1 0 0,0 1 0,0-1-1,-1 0 1,1 1 0,0-1 0,-1 1 0,-14 39 1302,13-35-1185,1 0 0,-1 0 0,1 0-1,1 0 1,-1 7 0,-2 14 400,-40 236 1439,24-116-1361,-29 249-221,26 200 550,50-27-315,-23-348-169,-6-136-526,38 427 540,-22-400-297,14 125 88,-29-209 556,-1 0-4201,1-17-1589,2-32 651,2-6 1902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1:17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1 870 1472,'0'0'15637,"18"0"-15291,35 5 465,47-5 373,-80 6-1152,1 0 123,-13-4-57,1-2 1,-1 1 0,1-1-1,0-1 1,15-2 0,30 1 306,-4-5-293,18-2-21,105 5 138,-160 4-186,146-6 47,-19-5 156,-75 3-279,192-15 183,-58 11-81,-70 1 88,-31 1-170,232-8-3,-12 3 544,-85 4-442,87-14-185,-123 7 203,13 7 20,64-6-88,-55 4 109,-81 6-82,546-45-6,-323 24-141,-88 15 142,-3 0 18,180 4 22,-208 8-196,-209 0 104,221-7 222,149-12-345,-130 1 384,141-22-117,-3 1 137,85 23-191,141 14-53,-477-6 114,-29 1-5,-76 6-133,55-3 9,121-19 0,217-26-59,-182 25-24,39-6 178,-189 23-192,-45 11 399,-68-3 60,-4-3-387,1 1 0,-1-1 1,1 1-1,-1-1 1,0 0-1,0 1 1,0 0-1,-1-1 1,1 1-1,-1 0 0,1-1 1,-1 1-1,1 0 1,-1 0-1,-3-2 1,-6-5 24,-18-14 1,19 16-67,-16-11 83,-1 0-1,-47-20 1,46 23-61,9 5 45,-24-9 0,-4 1-349,45 16 246,-6-4-303,16 8 316,-5-2 51,1 1 0,-1-1 0,0 1-1,0 0 1,1 0 0,5 3 0,9 2 87,83 10-32,-20-5 11,-30-1-46,-12-4 42,-1 2 0,69 24-1,-104-30-14,0-1 0,-1 1-1,1 0 1,0 0 0,-1 0-1,5 4 1,-6-5-7,-1-1-1,1 1 1,0-1-1,-1 1 1,1 0 0,-1-1-1,1 1 1,-1 0-1,1 0 1,-1-1 0,1 1-1,-1 0 1,0 0-1,1 0 1,-1 0 0,0 0-1,0-1 1,0 1-1,0 0 1,0 0 0,1 0-1,-2 0 1,1 0-1,0 0 1,0 0 0,0 1-1,-13 26 547,12-26-556,-12 17 219,0 0-1,-13 33 1,-32 66-78,30-64-34,14-18-169,10-25 90,0-1 0,-7 12-1,4-8 44,6-11-83,0-1 0,0 1 1,0 0-1,-1-1 0,1 0 1,-1 1-1,0-1 0,-3 4 1,0-1-86,1-2 256,5-3-137,-1-2-61,1 0 1,-1 0-1,0 1 0,1-1 1,-1 0-1,0 0 1,0 0-1,0 0 0,-1-3 1,1-1-52,3-247-3178,-3 222 2021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2:49.2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0 138 2720,'4'1'9490,"-2"-5"-7291,-2 4-2202,0-1-1,0 1 1,1 0-1,-1-1 1,0 1 0,0 0-1,0-1 1,0 1 0,0-1-1,1 1 1,-1 0 0,0 0-1,0-1 1,1 1 0,-1 0-1,0-1 1,0 1 0,1 0-1,-1 0 1,0 0-1,1-1 1,-1 1 0,0 0-1,1 0 1,-1 0 0,0 0-1,1 0 1,-1-1 0,1 1-1,-1 0 1,0 0 0,1 0-1,1 0 66,-1 0 0,1-1 0,-1 1 0,1-1 0,-1 0 0,1 1-1,-1-1 1,1 0 0,-1 0 0,2-1 0,-1 0-49,0 1 0,0 0 0,0 0 0,0 0 0,0 0 0,0 0 0,0 0 0,0 0 0,0 1 0,0-1 0,4 0 1,32-2 271,-28 1-245,0 1-1,0 0 0,15 2 0,29 1-3,-40-2-16,1 0 1,-1 1 0,0 1 0,1 0-1,26 8 1,-40-10-23,29 11 128,34 18 0,-54-24-56,0 1 0,-1 1 0,1-1 1,-1 2-1,-1-1 0,16 17 1,-7-2 36,0 1 1,-2 0 0,25 49 0,-36-64-107,45 88 291,-38-78-202,0-1-1,1-1 1,19 21-1,71 57 266,-49-48-123,-18-11-84,-24-23 27,1 0-1,21 16 1,-19-17-99,0 1 0,-2 1 0,1 0 1,-2 1-1,1 0 0,16 30 0,-22-32-45,0 0 0,7 25 1,-6-13-25,51 157 308,-47-144-283,-5-13 40,18 40 0,-8-24 59,-2 1 0,-2 0 1,-1 1-1,7 59 0,-9-51-57,3 0-1,2-1 1,2 0-1,32 68 1,-36-96 3,0-1 0,1 0-1,1-1 1,20 21 0,-20-27 3,0-1 0,0-1 0,1 0 0,1 0 0,19 9 0,6 0 425,64 22 0,-84-34-411,-8-3 96,1-1 0,0 0 0,1-1 0,21 2 0,-28-4-88,1-1 0,0 0 0,0-1 0,-1 0-1,1 0 1,0-1 0,-1 0 0,15-6 0,74-39 212,-36 16 118,20-14-256,-57 33-13,40-28 0,-54 32-118,1 0 0,-2-1 1,1 0-1,-1-1 0,15-20 1,0-12 37,-1-1 0,25-65 0,-12 24 180,-10 26-253,-2-2 1,-4-1 0,-1-1-1,13-88 1,-18-5 160,30-141-497,-37 252 177,10-43 58,8-18 34,35-106-360,-52 190 409,1-1 1,1 2 0,1-1-1,16-20 1,-18 28-38,1 1 0,0 0 0,1 1 0,1 0 0,0 1 0,25-18 0,-27 22 11,11-7 35,33-16 0,-21 13-125,48-18-472,-72 31 578,-1 1 0,1 0 0,0 0 0,0 1 0,0 0 0,0 1 0,14 0 0,-8 3 25,1 0 0,-1 1 0,0 1 1,0 0-1,0 1 0,-1 1 0,16 10 1,-27-16-13,8 4-46,0-1-1,0 0 1,1 0-1,15 2 1,19 5-12,19 9 348,-41-14-293,0 1 0,-1 1 0,0 1 0,38 21 0,-48-23 21,-1 2-1,0 0 1,0 0 0,-1 1-1,0 0 1,-1 1-1,0 0 1,0 1 0,-2 0-1,14 24 1,7 27 133,-3 1-1,22 79 1,-25-39-250,-9-39 272,-6-18-93,4 63 0,-6-48-43,0 7-25,23 149 284,-23-183-189,-2-12-22,0-1 0,15 42 0,42 124 13,-17-47 78,-32-109-146,0-2 1,26 43 0,-30-61 17,1 0 1,0-1-1,1 0 1,1-1 0,16 14-1,6 5 133,-14-13-150,1-1-1,0-1 1,1-1-1,32 16 1,-7-5-36,-29-15 102,0-2 0,0 0 1,1-1-1,0 0 1,21 3-1,-24-7 1,0-1-1,14 0 0,-26-1-479,1 0 0,-1-1 0,0 1 0,0-1 0,0 0-1,0 0 1,0 0 0,0 0 0,3-2 0,22-24-13229,-19 12 9051,1-2 1493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2:54.7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5 392 2720,'-5'2'4095,"5"11"4999,6-13-8869,0-1 1,0 0 0,0 0-1,0 0 1,0-1-1,-1 0 1,1 0 0,0 0-1,8-6 1,4-3 93,22-19 1,-22 17-127,20-12-9,1 2 0,0 1 0,2 3 0,0 1 0,63-18 0,256-58 93,55 24 102,-10 44-49,38 30 566,-332 3-859,87 7 60,-103-7-215,-87-9-989,-23-7-6815,1 5 5352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2:55.8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21 443 4384,'-5'0'553,"-8"3"1379,22-13 6492,12-20-7429,-10 15-89,22-31 235,23-35 182,-34 49-1146,0 1 1,2 0-1,38-36 0,-40 47-121,1 0 0,1 2 0,28-16 0,-33 24-199,-20 13 68,-9 9 64,-6 5 72,2-2 21,-20 26-1,-84 144 68,100-157-70,-1 0-1,-1-1 0,-1-1 0,-1 0 0,-27 22 1,-6 1 43,52-46-183,0-1 42,5-2 30,-1 0 37,3 0 133,3 0-105,-1-1-1,0 0 1,0-1-1,0 0 1,0 0-1,0 0 1,10-5 0,37-24 71,-37 20-70,-1 0-1,0-1 0,23-26 1,33-46 280,-59 69-321,0-1 119,0-1-1,19-34 1,-30 50-167,-1-1-1,1 1 1,-1 0 0,1-1 0,-1 1-1,0 0 1,1-1 0,-1 1-1,0-1 1,0 1 0,0-1 0,0 1-1,0 0 1,0-1 0,0 1-1,-1-1 1,1 1 0,-1 0 0,1-1-1,-1 1 1,1 0 0,-1 0-1,1-1 1,-1 1 0,0 0-1,0 0 1,0 0 0,0 0 0,-1-2-1,0 1-372,-1 0 0,1 1-1,0-1 1,-1 1-1,1-1 1,-4 0 0,-17-5-6010,13 6 3718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3:00.9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298 75 2816,'10'-11'2540,"-9"10"-2164,0 0 0,0 0 0,0 0 0,0 0 0,0 0 0,-1 0 0,1 0 0,0 0 0,0-1 0,0-1 1,-1 2-300,0 0 1,0 0 0,0 1 0,0-1 0,0 0-1,-1 0 1,1 0 0,0 0 0,0 0-1,-1 1 1,1-1 0,0 0 0,-1 0 0,1 1-1,-1-1 1,1 0 0,-1 1 0,1-1 0,-1 0-1,0 1 1,1-1 0,-1 1 0,-1-2 0,-4-3 286,4 3-257,0 0 0,-1-1 0,1 1 0,-1 0 0,0 1 0,0-1 0,1 0-1,-1 1 1,0 0 0,0-1 0,0 1 0,-6-1 0,-1 1-146,1 0-1,-1 1 1,0 0 0,1 0-1,-1 1 1,0 1-1,1-1 1,-1 2 0,1-1-1,0 1 1,-1 1-1,1-1 1,1 2 0,-1-1-1,1 1 1,-1 0-1,-11 11 1,10-8 180,0 1 0,0 0 0,1 0 0,0 1 0,-7 11 0,14-18-90,-1 0 0,2 0 0,-1 0-1,0 1 1,0-1 0,1 1 0,0-1 0,0 1 0,0-1 0,0 1-1,0 0 1,1-1 0,0 1 0,0 0 0,0 0 0,0-1 0,0 1 0,1 0-1,0 0 1,-1-1 0,1 1 0,2 4 0,0-3 37,0 0 1,0 0-1,1 0 0,0-1 1,-1 1-1,1-1 0,1 0 1,-1 0-1,1-1 1,7 6-1,2-1 187,0 0 0,26 10 0,-25-13-183,0-1-1,1 0 1,-1-1-1,1-1 1,0-1-1,0 0 1,0-1 0,0 0-1,0-1 1,0-1-1,24-6 1,-24 3 22,0-1 1,-1 0-1,0 0 1,0-2-1,20-13 1,-4-1 163,34-31-1,-56 44-154,-6 3-146,-3 6 10,0 0 0,0 0 0,0 0-1,0 0 1,0-1 0,0 1-1,0 0 1,0 0 0,0 0-1,0 0 1,0 0 0,-1 0 0,1 0-1,0 0 1,0-1 0,0 1-1,0 0 1,0 0 0,0 0-1,0 0 1,0 0 0,0 0-1,0 0 1,0 0 0,-1 0 0,1 0-1,0 0 1,0 0 0,0 0-1,0-1 1,0 1 0,0 0-1,0 0 1,-1 0 0,1 0 0,0 0-1,0 0 1,0 0 0,0 0-1,0 0 1,0 0 0,0 0-1,-1 1 1,0-1-14,0 0 1,0 1-1,0 0 1,0-1-1,0 1 0,0 0 1,0-1-1,1 1 0,-1 0 1,0 0-1,0 0 0,1-1 1,-1 1-1,0 0 1,1 0-1,-1 0 0,0 2 1,-9 18-97,10-21 122,-2 4 15,1 1-1,0-1 0,0 0 0,0 1 0,1-1 0,-1 1 0,1-1 0,0 1 0,0-1 1,1 1-1,-1-1 0,1 0 0,0 1 0,0-1 0,1 0 0,2 6 0,-3-7 30,0 0-1,1 0 1,0 0-1,0 0 1,0 0-1,0 0 1,0 0-1,0 0 1,1-1-1,0 0 0,-1 1 1,1-1-1,0 0 1,0 0-1,0 0 1,0-1-1,0 1 1,1-1-1,-1 0 1,7 2-1,-4-2 35,0 0 0,0-1-1,0 0 1,0-1 0,0 1 0,0-1 0,0 0-1,0 0 1,0-1 0,7-2 0,2-3 86,0 0 0,20-14-1,-32 19-137,0 0 0,0-1 0,0 1 0,0 0 0,0-1 0,-1 0-1,1 0 1,-1 1 0,0-2 0,0 1 0,0 0 0,3-7 0,-4 9-31,-1-1 1,1 0-1,-1 1 1,0-1-1,0 0 1,0 0-1,1 1 1,-2-1 0,1 0-1,0 0 1,0 1-1,-1-1 1,1 0-1,0 0 1,-1 1 0,0-1-1,1 1 1,-1-1-1,0 0 1,0 1-1,0 0 1,0-1-1,0 1 1,0-1 0,-1 1-1,1 0 1,0 0-1,-1 0 1,-1-2-1,-4-1-52,-1 0-1,1 0 0,-1 0 1,0 1-1,0 0 0,0 1 1,0 0-1,0 0 0,-1 1 1,1 0-1,-1 0 0,1 1 1,-1 0-1,-13 2 0,-36 2-426,52-2 300,6-2 183,0 0-1,0 0 0,0 0 0,0 0 0,0 0 1,0 0-1,0 0 0,0 0 0,0 0 0,0 0 1,0 0-1,0 0 0,0 1 0,0-1 1,1 0-1,-1 0 0,0 0 0,0 0 0,0 0 1,0 0-1,0 0 0,0 0 0,0 0 0,0 0 1,0 0-1,0 0 0,0 0 0,0 0 1,0 0-1,0 0 0,0 0 0,0 0 0,0 0 1,0 1-1,0-1 0,0 0 0,0 0 0,0 0 1,0 0-1,0 0 0,0 0 0,0 0 0,0 0 1,0 0-1,0 0 0,0 0 0,0 0 1,0 0-1,0 0 0,0 0 0,0 0 0,0 0 1,0 1-1,0-1 0,0 0 0,0 0 0,0 0 1,0 0-1,-1 0 0,3 0 25,-1 1-1,1-1 1,-1 1 0,1 0-1,-1 0 1,0-1-1,1 1 1,-1 0 0,2 2-1,5 3 67,-3-4-47,0 0-1,1 0 1,-1 0-1,1-1 1,0 0 0,-1 0-1,1 0 1,0-1-1,9 0 1,8-2 129,24-5 0,-29 5-31,12-4 1,1-1-1,-1-1 0,0-1 1,-1-2-1,0-1 0,-1-1 1,39-25-1,-35 15-93,-25 17-74,1 0 0,0 1 0,0 0 0,1 0-1,9-4 1,-15 8 4,8-1-430,1 12 212,-7-5 222,-2 1 0,1-1 0,-1 1 0,1 0 0,-2 0 0,1 1-1,-1-1 1,0 1 0,0-1 0,-1 1 0,1 0 0,-2-1-1,1 1 1,-1 0 0,0 0 0,0-1 0,-3 13 0,1 7 139,2-20-52,0 1 1,-1-1-1,0 0 0,0 0 0,-3 10 0,1-9-38,0 1-1,-1-1 0,1 0 0,-1 0 1,-1 0-1,-8 10 0,12-16-8,0 1-1,-1-1 1,1 0-1,-1 1 1,1-1-1,-1 0 1,0 0-1,1 0 1,-1 0-1,0 0 1,0 0-1,0 0 1,1-1-1,-1 1 1,0-1-1,0 1 0,0-1 1,0 0-1,0 0 1,0 0-1,0 0 1,0 0-1,0 0 1,0-1-1,0 1 1,0 0-1,0-1 1,0 0-1,0 1 1,1-1-1,-3-1 1,-39-25 199,39 25-208,0-1-1,0 0 1,0-1 0,1 1-1,-1 0 1,1-1-1,0 0 1,-4-5-1,-8-12-10,15 21 1,0 0-1,0 0 0,0 0 1,0 0-1,0 0 1,0 0-1,-1 0 0,1 0 1,0 0-1,0 0 0,0-1 1,0 1-1,0 0 0,0 0 1,0 0-1,0 0 1,0 0-1,0 0 0,0 0 1,-1 0-1,1-1 0,0 1 1,0 0-1,0 0 0,0 0 1,0 0-1,0 0 1,0 0-1,0 0 0,0-1 1,0 1-1,0 0 0,0 0 1,0 0-1,0 0 0,0 0 1,0 0-1,0-1 1,0 1-1,1 0 0,-1 0 1,0 0-1,0 0 0,0 0 1,0 0-1,0 0 0,0 0 1,0-1-1,0 1 1,0 0-1,0 0 0,0 0 1,1 0-1,-1 0 0,-5 1-324,-1 0 320,0-1-1,0 0 1,0-1-1,0 1 1,0-1-1,-9-2 0,15 3 8,0-1-1,0 1 0,-1 0 0,1 0 0,0 0 1,0 0-1,-1 0 0,1 0 0,0-1 1,-1 1-1,1 0 0,0 0 0,-1 0 0,1 0 1,0 0-1,-1 0 0,1 0 0,0 0 0,-1 0 1,1 0-1,0 1 0,0-1 0,-1 0 1,1 0-1,-10 2 284,20 2-353,0 0 0,-1 1 0,1 0 1,15 12-1,-12-8 11,-1-3 135,1 1 1,20 6-1,-32-12-82,3 1-1,-1-1 1,1 2-1,0-1 1,-1 0-1,5 4 0,15 10 143,26-1 176,-45-14-268,0 0 1,0 0-1,0-1 1,0 0-1,-1 0 0,1 0 1,0-1-1,0 1 1,0-1-1,0 0 1,6-2-1,6 0 152,-13 2-180,1 0-1,0-1 1,0 1 0,-1-1-1,1 1 1,-1-1 0,1 0-1,-1 0 1,0-1 0,0 1-1,0 0 1,5-7-1,19-13 7,27-18 65,-46 34-30,-1 0 0,0 0 0,8-10 0,-3 4 47,-6 7-42,0-2-1042,-14 12-6425,-3 4 1716,5 6 1804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3:07.9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227 17 1984,'0'-1'109,"1"0"1,0 0-1,0 1 1,0-1 0,-1 0-1,1 0 1,0 0-1,0 1 1,1-1-1,-1 1 1,0-1-1,0 1 1,0-1-1,0 1 1,0-1-1,0 1 1,1 0-1,-1 0 1,2 0-1,-2-1 193,1 1 0,0 0 0,0-1-1,-1 1 1,1-1 0,0 1 0,-1-1 0,3-1-1,-9 6 907,0 0-1,0 0 0,1 0 0,-8 9 1,-16 29 340,12-12-1277,-13 36 1,-91 260 1611,111-302-1814,1 1 0,1-1 1,1 2-1,2-1 0,0 0 1,1 27-1,4-14 81,2 1-1,1-1 1,18 70 0,-4-48 185,41 94 0,-12-66-240,-18-37 450,-28-49-574,0-1 0,0 1-1,0-1 1,-1 1 0,1-1-1,1 1 1,-1-1 0,0 0-1,0 1 1,0-1 0,2 1-1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3:08.8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42 3648,'-11'-14'1173,"10"13"-1013,1-1 0,-1 1 0,1 0 0,-1 0 0,1 0 0,0 0 0,0-1 0,-1 1 0,1 0-1,0 0 1,0 0 0,0-1 0,0 1 0,1 0 0,-1-2 0,2-4 2252,0 10-1324,3 48 669,-1-15-1045,1 113 1139,9 416 2404,-14-565-4250,0 1-1,0-1 1,0 0-1,0 0 0,0 0 1,0 0-1,0 0 1,0 0-1,0 0 0,0 0 1,0 0-1,0 0 1,0 0-1,0 1 1,0-1-1,0 0 0,0 0 1,0 0-1,0 0 1,0 0-1,0 0 0,0 0 1,0 0-1,0 0 1,0 0-1,0 0 0,0 1 1,0-1-1,0 0 1,0 0-1,0 0 0,0 0 1,0 0-1,-1 0 1,1 0-1,0 0 0,0 0 1,0 0-1,0 0 1,0 0-1,0 0 0,0 0 1,0 0-1,0 0 1,0 0-1,0 0 0,-1 0 1,1 0-1,0 0 1,0 0-1,0 0 1,0 0-1,-4-9 210,3-2-154,0-1-1,1 1 1,1-1-1,-1 1 1,2 0-1,3-16 0,-2 11-37,-1 2-63,17-87-127,-14 83 137,0 0 1,1 0-1,13-25 1,-7 20-5,29-40 0,-33 53-16,0 1-1,0 0 1,1 0-1,0 1 1,21-15-1,-29 22 60,1 0 1,-1 0-1,1 0 0,-1 0 0,1 0 0,0 1 0,0-1 0,-1 1 0,1-1 0,0 1 0,0-1 0,0 1 1,0 0-1,0 0 0,-1 0 0,1 0 0,0 0 0,0 0 0,0 1 0,0-1 0,-1 1 0,1-1 0,0 1 1,0 0-1,-1-1 0,1 1 0,0 0 0,-1 0 0,1 0 0,-1 0 0,1 1 0,-1-1 0,0 0 0,3 3 1,-2-1 26,0 0 1,0 0-1,-1 0 1,1 0-1,-1 1 1,1-1-1,-1 1 1,0-1-1,0 1 1,0-1-1,-1 1 1,0-1-1,1 1 1,-1 0-1,0-1 1,-1 1 0,1 3-1,-3 5 89,0 0 0,0-1 1,-8 17-1,9-22-71,-1-1 0,0 0 1,0-1-1,0 1 0,0 0 0,-1-1 1,0 0-1,0 0 0,-5 5 0,7-8-35,1 0 1,-1 0-1,1 0 0,-1 0 0,0-1 0,1 1 0,-1-1 0,0 1 0,0-1 0,1 1 1,-1-1-1,0 0 0,0 0 0,0 0 0,1 0 0,-1 0 0,0 0 0,0 0 0,0-1 0,1 1 1,-1-1-1,0 1 0,0-1 0,1 0 0,-1 1 0,1-1 0,-1 0 0,1 0 0,-1 0 0,1 0 1,-1-1-1,1 1 0,0 0 0,0 0 0,-1-1 0,1 1 0,-1-3 0,-1-1-41,3 5 14,0 0-1,0 0 1,0 0-1,0-1 1,0 1-1,0 0 1,0 0-1,0 0 1,-1 0-1,1 0 1,0 0-1,0 0 1,0 0-1,0-1 1,0 1-1,0 0 1,0 0-1,0 0 1,0 0-1,0 0 1,0 0-1,0-1 1,0 1-1,0 0 1,0 0-1,0 0 1,0 0-1,0 0 1,0-1-1,0 1 1,0 0-1,0 0 1,0 0-1,0 0 1,0 0-1,0 0 1,0 0-1,1-1 1,-1 1-1,0 0 1,0 0-1,0 0 1,0 0-1,1-1-39,20 22-959,47 60 1651,-9-11-6,-9-13 8,-43-48-549,-5-7-549,11-13-10752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3:09.4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77 6976,'-4'-2'477,"-1"1"1183,6 3-177,7 11-21,-3 6-844,0-1 0,-2 0 0,3 33 0,-2-15 121,1 49 474,-2-16-181,-1-51 85,0-26-111,-1-28-324,-1-272 369,0 304-1035,0-1 1,1 0-1,-1 1 0,3-8 0,-3 11-14,0 0 0,0 0-1,1 0 1,-1 0-1,1 0 1,-1 0-1,1 0 1,-1 0 0,1 0-1,0 0 1,-1 0-1,1 1 1,0-1 0,0 0-1,0 0 1,-1 1-1,1-1 1,0 0 0,0 1-1,0-1 1,0 1-1,0-1 1,0 1-1,0 0 1,2-1 0,3 1 61,0 0 1,0 0-1,0 1 1,0 0-1,0 0 1,0 0-1,0 1 1,0 0-1,0 0 1,5 3-1,24 7 204,-22-8-286,-7-2-38,-1 0 0,1-1 0,-1 0 0,10 1 0,-10-2-402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3:35.16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349 40 3488,'0'-1'138,"1"-1"110,-1 0 1,1-1-1,0 1 0,-1 0 0,1 0 0,0 0 1,0-1-1,0 1 0,1 0 0,-1 0 0,1 1 1,-1-1-1,1 0 0,1-2 0,-2 4-105,-1 0 1,8-6 2993,-8 14-2902,-2 13 198,-1 0 1,-1 0 0,0 0 0,-11 30 0,12-43-337,-9 30 99,-2-2-1,-1 0 1,-2-1-1,-2 0 1,-36 51 0,16-25 160,4 2 0,-36 84 0,51-102 202,14-33-436,0-1-1,0 0 0,-16 20 0,22-30-154,0-1 0,0 0-1,0 0 1,0 0-1,0 1 1,0-1-1,0 0 1,-1 0-1,1 0 1,0 1-1,0-1 1,0 0-1,0 0 1,-1 0-1,1 0 1,0 0-1,0 1 1,0-1-1,-1 0 1,1 0 0,0 0-1,0 0 1,-1 0-1,1 0 1,0 0-1,0 0 1,0 0-1,-1 0 1,1 0-1,0 0 1,0 0-1,-1 0 1,1 0-1,-2-8-1862,6-3 275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3:11.2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86 2912,'-2'-2'181,"2"2"-147,0 0 0,0 0-1,-1 0 1,1 0 0,0 0-1,0 0 1,0 0 0,-1 0-1,1 0 1,0 0 0,0-1-1,0 1 1,0 0-1,0 0 1,-1 0 0,1 0-1,0 0 1,0-1 0,0 1-1,0 0 1,0 0 0,0 0-1,-1 0 1,1-1 0,0 1-1,0 0 1,0 0 0,0 0-1,0-1 1,0 1 0,0 0-1,0 0 1,0 0 0,0-1-1,0 1 1,-1-3 2722,1 3-2675,0 0-21,0 0-1,0 0 0,0 0 0,0 0 0,0 0 0,0 0 0,0 1 0,0-1 1,0 0-1,0 0 0,0 0 0,0 0 0,0 0 0,0 0 0,-1 0 1,1 0-1,0 0 0,0 1 0,0-1 0,0 0 0,0 0 0,0 0 0,0 0 1,0 0-1,0 0 0,0 0 0,-1 0 0,1 0 0,0 0 0,0 0 1,0 0-1,0 0 0,0 0 0,0 0 0,0 0 0,0 0 0,-1 0 1,1 0-1,0 0 0,0 0 0,0 0 0,0 0 0,0 0 0,0 0 0,0 0 1,-1 0-1,1 0 0,0 0 0,0 0 0,0 0 0,0 0 0,0 0 1,0-1-1,-8 1 4143,28-3-472,18-11-2486,-20 7-1163,22-7 0,105-16 477,-116 26-520,0 1-1,0 1 1,31 2 0,-23 1 319,-21-1-6441,-7 0 3460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3:11.9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24 583 4320,'-23'8'5424,"24"-8"-4678,15 0-27,0-1 0,0-1 0,-1 0 0,1-2-1,-1 0 1,16-6 0,-14 4-559,-1-1 1,-1-1-1,1 0 0,-2-1 1,1-1-1,-1 0 0,0-1 1,22-24-1,-14 9-42,-1-1 1,-2 0 0,22-40-1,36-92 581,-71 147-634,-1 0-1,-1-1 1,0 1 0,0-1-1,-1 0 1,-1 0 0,2-24-1,-4 35-76,0 1 0,0 0 0,0 0 0,0-1 0,0 1 0,0 0 0,0 0 0,-1-1 0,1 1 0,0 0-1,-1 0 1,1 0 0,-1-1 0,1 1 0,-1 0 0,0 0 0,1 0 0,-1 0 0,0 0 0,0 0 0,0 0-1,0 0 1,0 1 0,0-1 0,0 0 0,-1-1 0,-1 2-27,1-1 0,0 1 1,-1 0-1,1-1 0,0 1 0,-1 0 1,1 0-1,0 1 0,-1-1 0,1 0 0,0 1 1,-1 0-1,-3 1 0,-2 1 7,0 1-1,1 0 0,-1 1 1,1 0-1,0 0 1,0 0-1,0 1 0,1 0 1,-8 8-1,2 0 4,1 1 0,0 0 0,-12 23-1,14-19 117,0 1-1,2-1 1,0 2-1,1-1 1,1 1-1,1-1 1,1 1-1,1 0 1,1 1-1,0-1 1,2 0-1,0 0 1,6 26-1,-3-31 19,0-1-1,1 0 1,12 27 0,-13-34-20,1 0 1,-1 0 0,2 0-1,-1 0 1,1-1 0,0 0-1,14 12 1,-18-17-190,0-1 1,0 1-1,0-1 1,0 0-1,0 0 0,0 0 1,1 0-1,-1 0 1,0-1-1,1 1 0,-1-1 1,1 1-1,3-1 0,16 3-824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3:12.2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78 0 7712,'0'0'2506,"0"3"-1524,-1 13 305,-1 1 1,-8 27-1,3-13-717,-50 365 3653,57-333-3731,1-30-530,3-44-8298,0 4 5611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3:12.6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57 8384,'-18'-5'3808,"23"5"-3328,-2 0 1312,7 0-1088,9-3 639,7 3-799,14-5 352,5 5-544,10-4 128,-5 1-320,-6-5-64,-4 8-64,-8-9 96,-1 6-64,-4-10-1376,0 10 736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3:12.9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109 3 5632,'0'0'67,"0"0"1,0 0-1,0 0 1,0 0 0,0-1-1,0 1 1,0 0-1,-1 0 1,1 0-1,0 0 1,0-1-1,0 1 1,0 0-1,-1 0 1,1 0-1,0 0 1,0 0 0,0 0-1,-1 0 1,1-1-1,0 1 1,0 0-1,0 0 1,-1 0-1,1 0 1,0 0-1,0 0 1,0 0-1,-1 0 1,1 0 0,0 0-1,0 0 1,-1 0-1,1 1 1,-7 6 1042,5-4-734,0 0 0,1 0 0,-1 1 0,1-1 0,0 0 0,-1 4 0,-14 64 2684,-8 33-1203,-20 209 543,44-256-2871,0-26-2343,1-21-1010,3 1 1158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3:13.3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20 140 3904,'-19'4'1253,"19"-4"-1194,0 0 0,0 0 0,0 1 0,0-1 0,0 0 0,0 0 0,0 1 0,0-1 0,0 0 0,0 0 0,0 0 0,0 1 0,0-1 0,1 0 0,-1 0 0,0 0 0,0 1 0,0-1 0,0 0 0,0 0 0,1 0 0,-1 0 0,0 1 0,0-1 0,0 0-1,1 0 1,-1 0 0,0 0 0,0 0 0,0 0 0,1 0 0,-1 0 0,0 1 0,1-1 0,10 6 1509,1-3-848,0 0 1,0-1-1,0-1 1,0 0-1,1-1 0,14 0 1,73-13 1460,-94 11-2040,636-87 4627,-452 61-4514,-106 15-209,-66 10-258,32-5-614,-20-1-3429,-19 8 2091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3:13.6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90 5312,'-11'-6'1701,"8"4"-1024,18-6 4470,20-6-3373,0 1 0,69-14 0,-101 26-1737,86-16 893,-81 16-878,0 0 0,0 1 0,-1 0 0,1 1 1,0-1-1,0 2 0,-1-1 0,1 1 0,8 3 0,-14-5-42,0 1-1,-1 0 1,1 0-1,0-1 0,-1 1 1,1 0-1,-1 1 1,1-1-1,-1 0 1,0 0-1,1 1 0,-1-1 1,0 0-1,2 4 1,-3-4-4,1 0 1,-1 0 0,0 0 0,1 1 0,-1-1-1,0 0 1,0 0 0,0 0 0,0 0 0,0 1-1,0-1 1,0 0 0,0 0 0,-1 0 0,1 0 0,0 1-1,-2 0 1,-1 4 34,0-1 0,0 0 0,-1 0-1,0 0 1,0 0 0,-9 7 0,-49 46 200,3 3 1,-59 78 0,112-130-216,3-7-6,1 0 0,0 0 0,1 1 0,-1-1 0,0 1 0,1 0 0,-1-1 0,1 1-1,0 0 1,-1 4 0,2-7-15,0 0 1,0 1-1,0-1 0,0 0 0,0 0 0,0 0 0,0 0 0,0 0 0,1 0 0,-1 0 1,0 1-1,0-1 0,0 0 0,0 0 0,0 0 0,0 0 0,0 0 0,0 0 0,1 0 1,-1 0-1,0 0 0,0 0 0,0 0 0,0 0 0,0 0 0,1 0 0,-1 0 0,0 0 1,0 0-1,0 0 0,0 0 0,0 0 0,0 0 0,1 0 0,-1 0 0,0 0 0,0 0 0,0 0 1,0 0-1,0 0 0,0 0 0,1 0 0,-1 0 0,0 0 0,9-5 206,-5 4-102,51-18 319,0 2-1,74-12 1,-8 2-1634,-84 17-1790,45-19 0,-49 17 506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3:21.8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 0 3392,'-8'0'9082,"13"17"-8196,-6-4-613,0-1 0,-6 25 0,4-23 184,-3 25 0,-7 295 1303,16-216-747,-2-116-1343,1-5-754,0 0 344,6-5-636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3:22.2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26 5216,'0'-16'1696,"2"7"-394,2 9 223,3 9 64,-6-4-1404,0 0 0,-1-1 1,1 1-1,-1 0 0,0 0 0,-2 9 1,1-5 31,-26 433 4028,29-348-3455,-1-98-1525,0 1 0,0-1 0,-1 1-1,1-1 1,-1-6 0,0-10-1435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3:22.7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19 197 2720,'-4'0'686,"-11"-2"2732,22-1 1075,2 0-3825,0-1 0,17-10 0,12-6 165,-33 17-742,24-9 288,0 1-1,34-9 1,-53 18-313,1 0 0,-1 1 0,1 0 0,-1 0 0,1 1-1,-1 1 1,1 0 0,-1 0 0,0 1 0,15 4 0,31 16 525,-42-15-207,0-2 0,0 0 1,0 0-1,26 4 0,-25-7-176,-1-1 1,1-1-1,0 0 1,0-1-1,-1 0 0,17-4 1,-21 2-148,0 0 1,-1 0 0,1-1-1,-1 0 1,0 0-1,0-1 1,-1-1 0,1 1-1,13-13 1,16-21 615,-2 1-3410,-10 17-4688,-18 17 4429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3:35.5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40 252 5152,'-7'-5'347,"3"1"17,0 1 0,0-1 0,0 1 1,1-1-1,-1 0 0,-5-9 0,9 12-241,0 0 1,0 0-1,-1 0 1,1 0-1,0 0 1,0 0 0,0 0-1,0 0 1,1 0-1,-1 0 1,0 0-1,0 0 1,1 0-1,-1 0 1,0 0-1,1 0 1,-1 0-1,1 0 1,-1 0 0,1 0-1,0 0 1,-1 0-1,1 1 1,1-2-1,2-2 113,0 1 0,0-1 0,9-4 0,32-18 421,2 3 0,1 2 1,78-24-1,35 0-294,-152 43-314,1 0 1,0 1 0,0-1-1,0 2 1,16 0 0,-22 1-543,1-1 1,-1 1 0,0 0-1,1 1 1,3 1 0,6 4-1204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3:23.2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85 0 3136,'10'6'2686,"-3"-2"-2292,1 0 0,-1 1 0,0-1 1,-1 1-1,1 1 0,10 10 0,3 14 246,0 0-1,-2 0 1,-1 2 0,17 44 0,35 139 1537,-59-172-1765,-2 1 0,3 62 1,-7 83 494,-4-141-584,-3 1-1,-1-1 1,-19 85-1,-7-32 68,-4-2-1,-89 177 0,2-38-2218,104-205-1963,7-4 1094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3:40.5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150 559 1472,'12'-7'892,"-12"7"-686,1-1 0,0 1 0,0-1 0,0 0 0,0 1 0,0-1 0,0 1 0,0 0 0,0-1 0,0 1 0,0 0 0,0 0 0,2-1 0,-3 1-70,1 0 1,-1 0-1,1 0 1,0 0-1,-1 0 0,1 0 1,0 0-1,-1-1 1,1 1-1,-1 0 0,1 0 1,-1-1-1,1 1 1,-1 0-1,1-1 1,-1 1-1,1-1 0,-1 1 1,1-1-1,-1 1 1,0 0-1,1-1 0,-1 0 1,0 1-1,1-1 1,-1 1-1,0-1 1,0 1-1,1-1 0,-1 0 1,0 1-1,0-1 1,0 1-1,0-1 0,0 0 1,0 1-1,0-1 1,0 1-1,0-1 1,0-1-1,-1-1 307,1 0 1,-1 1-1,1-1 1,-1 0-1,0 0 1,0 0-1,-3-4 1,4 6-397,-1 1 0,0-1 0,1 1 0,-1-1 0,1 1 0,-1-1-1,0 1 1,1 0 0,-1-1 0,0 1 0,0 0 0,1-1 0,-1 1 0,0 0 0,0 0 0,1 0 0,-1 0 0,0 0 0,0 0 0,1 0 0,-1 0 0,0 0 0,-1 1-1,-14 3 247,10-1-183,0 0 1,1 1 0,-1 0 0,1 0 0,0 0 0,0 1-1,-6 7 1,-28 38 251,32-40-288,-1 3-32,0 0 0,1 1 0,0-1 0,1 1 0,1 1 0,-5 19-1,9-30 9,1 0 0,-1 0-1,1 0 1,0 0 0,0 1-1,1-1 1,-1 0-1,1 0 1,0 0 0,0 0-1,0 0 1,1 0-1,2 5 1,-4-7 0,1 0 1,0-1-1,0 1 0,0 0 1,0-1-1,0 1 0,0-1 0,0 1 1,1-1-1,-1 0 0,0 1 1,1-1-1,-1 0 0,1 0 0,0 0 1,-1 0-1,1 0 0,0 0 1,-1-1-1,1 1 0,0 0 1,0-1-1,0 0 0,0 1 0,0-1 1,-1 0-1,1 0 0,0 0 1,0 0-1,0 0 0,2-1 0,4-1 41,0-1 0,0-1-1,0 1 1,0-1 0,-1-1 0,1 1-1,6-7 1,1-1 103,26-29 1,-33 33-134,-1-1 1,0 0-1,-1-1 0,0 0 1,-1 0-1,0 0 0,5-13 1,-8 16-46,0 0 0,0 0 0,0 0 0,-1-1 0,0 1 0,-1 0 0,1 0 0,-1-1 0,-1 1 0,1 0 0,-1 0 0,-3-9 0,4 16-26,0-1 0,0 1 1,0-1-1,-1 1 0,1-1 0,0 1 1,0-1-1,-1 1 0,1 0 1,0-1-1,-1 1 0,1-1 0,0 1 1,-1 0-1,1-1 0,-1 1 1,1 0-1,0 0 0,-1-1 1,1 1-1,-1 0 0,1 0 0,-1 0 1,1-1-1,-1 1 0,1 0 1,-1 0-1,1 0 0,-1 0 0,1 0 1,-1 0-1,1 0 0,-1 0 1,0 0-1,1 0 0,-1 0 1,1 1-1,-1-1 0,1 0 0,0 0 1,-1 0-1,1 1 0,-1-1 1,1 0-1,-1 1 0,1-1 0,-1 0 1,1 1-1,-1 0 0,-2 5 62,0 2 0,1-1 0,0 0-1,0 0 1,0 1 0,1-1-1,0 1 1,1-1 0,-1 1 0,2-1-1,-1 1 1,1 0 0,0-1 0,0 0-1,1 1 1,0-1 0,0 0 0,1 0-1,4 8 1,-4-9 45,1 0 0,0 0 1,0 0-1,0-1 0,0 1 0,1-1 1,0 0-1,0-1 0,0 1 0,1-1 0,0 0 1,0 0-1,0-1 0,0 0 0,0 0 1,1 0-1,-1-1 0,1 0 0,0 0 1,-1-1-1,1 1 0,0-2 0,0 1 0,0-1 1,10 0-1,-6-2-50,0 0-1,-1 0 1,1-1 0,0 0 0,-1-1-1,0 0 1,0-1 0,0 0 0,11-8-1,-6 2-53,0-1 0,-1 0 0,-1-1 0,20-24 0,-22 25 16,-8 10-48,0-1 1,-1 0-1,1-1 1,-1 1-1,1 0 0,2-7 1,-5 10 22,0 0 0,0 0 0,0 0 1,0 0-1,0 0 0,0 0 1,0 0-1,0-1 0,0 1 0,0 0 1,0 0-1,0 0 0,0 0 0,0 0 1,0 0-1,1 0 0,-1 0 1,0 0-1,0 0 0,0 0 0,0 0 1,0-1-1,0 1 0,0 0 0,0 0 1,0 0-1,0 0 0,0 0 1,1 0-1,-1 0 0,0 0 0,0 0 1,0 0-1,0 0 0,0 0 1,0 0-1,0 0 0,0 0 0,0 0 1,1 0-1,-1 0 0,0 0 0,0 0 1,0 0-1,0 0 0,0 0 1,0 0-1,0 0 0,4 7-341,4 15 273,-5-13 42,1 2 46,-1 0 0,0 0-1,0 1 1,-2-1 0,1 0 0,-1 1-1,-1-1 1,0 1 0,-3 21 0,2-24 162,1-8-152,0-1 0,0 0 0,0 0-1,0 0 1,0 1 0,0-1 0,0 0 0,0 0-1,0 0 1,0 0 0,0 1 0,0-1 0,0 0-1,0 0 1,0 0 0,0 1 0,0-1 0,0 0-1,0 0 1,0 0 0,0 0 0,-1 1 0,1-1-1,0 0 1,0 0 0,0 0 0,0 0 0,0 0-1,0 1 1,-1-1 0,1 0 0,0 0 0,0 0-1,0 0 1,0 0 0,0 0 0,-1 0 0,1 0-1,0 0 1,0 0 0,0 0 0,-1 1 0,1-1-1,0 0 1,0 0 0,0 0 0,0 0 0,-1 0-1,1 0 1,0-1 0,0 1 0,0 0 0,-1 0-1,1 0 1,0 0 0,0 0 0,0 0 0,0 0-1,-1 0 1,1 0 0,0 0 0,0-1 0,0 1-1,0 0 1,-1 0 0,-8-2 125,7 1-138,0 0 1,0 1-1,0-1 1,0 0-1,0 0 0,0-1 1,1 1-1,-1 0 1,0-1-1,1 1 1,-1-1-1,1 1 1,-1-1-1,-1-3 1,-3-3-67,-19-14-410,33 35-971,-6-7 1485,1-1-1,0 0 1,0 0 0,0 0 0,0-1 0,1 1-1,5 4 1,11 5 135,-18-13-136,-1 0 1,0-1-1,1 1 0,-1 0 0,0-1 0,1 0 1,-1 1-1,1-1 0,-1 0 0,0 1 0,1-1 0,-1 0 1,1 0-1,2-1 0,10-2 303,-11 3-289,0 0 0,-1-1 0,1 0 0,0 0 0,0 0 0,-1 0 0,5-2 0,8-5 66,-12 7-108,0 0 0,0 0 0,-1-1 0,1 0 0,-1 1 0,1-1 0,-1 0 0,3-3 0,-3 3 4,18-19 89,24-36-1,-40 52-132,0 1 0,1-1 1,-1 0-1,1 1 0,0 0 1,9-6-1,-9 4-212,-5 6 34,5 8 119,-3-5 88,0 0-1,0 1 1,-1 0 0,1-1-1,-1 1 1,0 0 0,0 0-1,0-1 1,0 1-1,-1 0 1,1 0 0,-1 6-1,-1 1-4,-1 1 0,-4 20-1,1-8 12,4-20 25,0-1-1,0 1 1,0-1-1,0 1 1,-1-1-1,1 1 1,-1-1-1,0 0 1,0 1-1,0-1 1,-4 4-1,5-6-6,0 0 1,0-1-1,0 1 1,1 0-1,-1-1 1,0 1-1,0-1 0,0 0 1,0 1-1,0-1 1,0 1-1,0-1 0,0 0 1,0 0-1,0 0 1,-1 0-1,-1 0 0,2 0 8,-1 0-1,1-1 1,-1 1-1,1-1 1,-1 0-1,1 1 1,-1-1-1,1 0 1,-1 0-1,1 0 0,0 0 1,0 0-1,-1 0 1,-1-3-1,-26-30-270,28 34 224,1-1 0,-1 1 0,1-1 0,-1 0 0,1 1 0,-1-1 0,1 1 0,-1-1 0,1 0-1,0 1 1,-1-1 0,1 0 0,0 0 0,0 1 0,0-1 0,-1 0 0,1 0 0,0-1 0,1-2-237,0 6 177,17-2-116,11 4 328,2-2 0,-1-2 0,45-4 0,-66 3-56,0-1 1,-1 0 0,12-4-1,12-4-24,-29 9-71,4 0 28,0 0-1,0-1 1,0 0 0,0 0 0,0 0-1,-1-1 1,0 0 0,1-1-1,8-5 1,8-3 67,-1-4-181,-22 13-52,0 0 90,0 5 108,0-1-87,0 14-593,1-8 592,-1-1-1,1 1 1,4 11-1,-1 0 106,-4-16-23,0-1 1,1 1 0,-1-1-1,1 0 1,-1 1-1,1-1 1,-1 0-1,1 0 1,0 1 0,0-1-1,0 0 1,-1 0-1,1 0 1,0 0-1,0 0 1,1 0 0,-1 0-1,0 0 1,0-1-1,0 1 1,1 0-1,-1-1 1,0 1-1,0-1 1,1 1 0,-1-1-1,1 0 1,-1 1-1,0-1 1,1 0-1,-1 0 1,1 0 0,-1 0-1,0 0 1,3-1-1,1 1 76,0-1 0,0-1 0,1 1 0,-1-1 0,0 1 0,0-2 0,-1 1 0,7-4 0,1-2-169,0-1 0,-1 0 0,0 0 0,0-2 0,-1 1 0,0-1 0,14-22 0,-36 88-784,-5 5 765,-20 77-136,35-131 218,-45 170-156,37-147 358,-1 0-1,-1-1 0,-30 50 1,39-73-147,3-5-56,-1 1 0,1-1 0,0 1 0,0-1 0,-1 1 0,1-1 0,0 0 0,0 1 0,-1-1 0,1 1 0,0-1 0,-1 0 0,1 1 0,-1-1 0,1 0 0,0 1 0,-1-1 0,1 0 0,-1 0 0,1 1 0,-1-1 0,1 0 0,-1 0 0,1 0 0,-2 0 0,0-2 13,1-2-73,1 0 1,0 1-1,-1-1 1,1 0 0,0 0-1,1 1 1,-1-1-1,1 0 1,1-6-1,14-37-274,-11 33 244,62-143-184,-54 132 266,2 0 0,0 1 0,37-42 0,-45 57-13,68-68 103,-63 66-39,1 0-1,0 1 1,1 0 0,21-10-1,-11 7-108,-16 8 43,0 0 0,0 1 0,1 0 0,-1 1 0,1 0 0,0 0 0,0 1 0,0 0 0,12-1 0,-18 3 11,-1 1 0,1-1 0,-1 1 0,1 0 0,-1 0 0,0 0-1,0 0 1,1 0 0,-1 1 0,0-1 0,3 3 0,-3-2 42,-1-1 1,1 0-1,-1 0 0,1 1 1,-1-1-1,0 1 0,0-1 1,0 1-1,0-1 0,0 1 1,0 0-1,0 0 0,0-1 1,-1 1-1,1 0 1,0 2-1,-1 36 666,1-40-664,0 0-1,0 0 1,1 0 0,-1 0 0,0 0-1,0 0 1,0 0 0,0-1-1,0 1 1,0 0 0,1-1 0,-1 1-1,0-1 1,1 0 0,26-12 169,3-5-133,2-1-181,0 1 0,39-14-1,-71 32 97,-1 0 0,1 0 0,-1-1 0,1 1 0,0 0 0,-1 0 0,1 0 0,-1 0 0,1 0 0,-1-1 0,1 1 0,0 0 0,-1 0 0,1 1 0,-1-1 0,1 0 0,-1 0 0,1 0 0,0 0 0,-1 0 0,1 1 1,-1-1-1,1 0 0,-1 0 0,1 1 0,-1-1 0,1 0 0,-1 1 0,1-1 0,-1 0 0,0 1 0,1-1 0,-1 1 0,0-1 0,1 1 0,-1-1 0,0 1 0,1-1 0,-1 1 0,0-1 0,0 1 0,0-1 0,0 1 0,1 0 0,-1-1 0,0 1 0,0-1 0,0 1 0,0 0 0,0 0 0,-1 5 22,1 1 0,-1-1 0,-2 12 0,2-13 25,0 2-4,0-6-16,1 0-1,-1 0 1,1 0-1,0 0 1,-1 0-1,1 1 1,0-1 0,0 0-1,0 0 1,0 0-1,0 1 1,0-1-1,0 0 1,0 0-1,1 3 1,5-5 56,0 0 1,0 0-1,0 0 0,-1-1 1,9-2-1,-9 2-106,0 0 1,0 0-1,1 1 0,-1 0 1,8-1-1,-12 2 12,1 0 1,-1 0-1,0 1 1,0-1-1,1 0 0,-1 1 1,0-1-1,0 1 1,0-1-1,0 1 1,0-1-1,0 1 1,0 0-1,0 0 0,0 0 1,0-1-1,0 1 1,0 0-1,-1 0 1,2 2-1,12 23-134,-10-16 191,-4-9 251,10-4 158,-6 2-375,3-3-22,0 0 1,-1-1-1,1 0 0,-1 0 0,0 0 0,8-10 1,-6 7-82,0 0 1,10-7 0,-17 15 16,-1-1 1,1 0-1,0 1 1,0-1-1,0 1 0,0-1 1,0 1-1,0-1 1,0 1-1,0 0 1,0-1-1,0 1 1,1 0-1,-1 0 0,0 0 1,0 0-1,0 0 1,0 0-1,2 0 1,-2 1-1,0-1 1,-1 1-1,1-1 1,0 1 0,-1-1-1,1 1 1,0-1 0,-1 1-1,1 0 1,-1-1-1,1 1 1,-1 0 0,1-1-1,-1 1 1,1 0 0,-1 0-1,0-1 1,1 1-1,-1 0 1,0 0 0,0 0-1,0-1 1,0 1 0,0 1-1,1 13 0,-1 1 0,-1-1 0,0 0 0,-6 28 0,0-4-33,-16 153 97,-19 114 356,40-294-130,0-11 48,4-17 17,6-8-213,-3 12-121,-1 0 0,4-19-1,4-28-114,-7 37 49,-1-1-1,0 1 0,-1-23 0,-3 40 58,0-9-386,0 10 208,0 5 157,0 0-45,0-2 31,0-9 224,0 7-268,0 5 80,0-2 188,0-11-298,0 2 75,0-152 186,1 151-141,0-1-1,1 1 0,0-1 0,4-9 0,0 0-21,15-46 110,-10 33-307,-11 31 216,1 1 1,0-1-1,0 0 1,0 1-1,1-1 1,-1 1-1,0-1 1,1 1 0,-1-1-1,0 1 1,1 0-1,0 0 1,-1 0-1,3-2 1,13-5-90,0 1-1,0 1 1,1 0 0,22-4-1,-30 8 28,1 1-1,-1 1 0,1-1 1,-1 2-1,1-1 0,-1 1 0,15 4 1,-21-4 42,-1 0 0,1 1 0,0-1 0,-1 1 0,1 0 0,-1 0 0,1 0 0,-1 0 0,0 1 0,3 2 0,-4-3 11,-1 0 0,1 0 0,0 0-1,-1 0 1,0 1 0,1-1 0,-1 1-1,0-1 1,0 1 0,-1-1-1,1 1 1,0-1 0,-1 1 0,0 0-1,1-1 1,-1 4 0,0-2-21,0 1 48,0 0 1,0 1 0,-1-1 0,1 1 0,-3 7 0,2-12-13,1 1-1,-1-1 1,0 0 0,0 1-1,0-1 1,0 1-1,0-1 1,0 0 0,0 0-1,0 0 1,0 0 0,0 0-1,-1 0 1,1 0-1,0 0 1,-1 0 0,1 0-1,-1-1 1,1 1 0,-1-1-1,-2 2 1,-4-1-5,0 0 1,0-1-1,0 0 1,-13-1-1,-6 0 26,-66 2-379,116 1 407,0 0 1,37-3-1,-19 1-11,-20 0 8,0-1 1,1-1-1,-1-1 1,0-1-1,0 0 1,-1-2-1,30-11 1,-37 11-21,-1-1 1,0 1 0,0-2-1,-1 0 1,0 0-1,0-1 1,-1 0 0,0-1-1,0 0 1,-1-1 0,-1 1-1,13-23 1,74-165-13,-3 4-162,-67 149-55,38-92 0,-45 96-592,-19 50 306,-5 10 417,-18 31-14,2 1-1,-21 70 1,-15 108 416,31-118-397,23-97 137,1 0 1,0 0-1,1 1 1,1-1-1,0 1 1,2 21 0,-1-35-59,0 1 0,0-1 0,0 1 0,1-1 1,-1 1-1,1-1 0,-1 0 0,1 1 1,-1-1-1,1 0 0,0 0 0,0 1 1,-1-1-1,1 0 0,0 0 0,0 0 1,0 0-1,0 0 0,1 0 0,-1 0 1,0 0-1,0 0 0,0-1 0,1 1 1,-1-1-1,0 1 0,1 0 0,-1-1 1,2 1-1,4-1 43,-1 1 0,1-1 0,0 0 0,-1 0 0,10-2 0,-10 1-50,30-5 46,0-1 1,-1-2 0,59-23-1,-64 20-90,1-2 0,33-20-1,-54 27-207,-24 23-520,7-8 742,0 1-1,1 0 1,0 0-1,-5 13 1,10-19 15,0-1 0,0 1 0,0-1 0,0 1 0,1 0 0,-1-1 0,1 1 0,0 0 0,0 0 0,0-1 0,0 1 0,0 0 1,0 0-1,1-1 0,-1 1 0,1 0 0,0-1 0,0 1 0,0-1 0,0 1 0,0-1 0,3 5 0,-1-3 56,0-1-1,1 1 1,-1-1 0,1 1-1,-1-1 1,1 0-1,0-1 1,0 1 0,1-1-1,-1 1 1,5 1 0,-6-3-26,0 0 1,0 0 0,0-1 0,0 1 0,1-1 0,-1 1 0,0-1 0,0 0 0,1 0-1,-1 0 1,0-1 0,0 1 0,1-1 0,-1 0 0,0 0 0,0 0 0,5-2-1,-4 1-9,1-1-1,-1 1 0,0-1 1,-1 1-1,1-1 0,0 0 1,-1 0-1,0-1 0,1 1 1,-2-1-1,1 1 0,0-1 1,-1 0-1,1 0 0,-1-1 1,0 1-1,0 0 0,-1-1 1,1 1-1,-1-1 0,1-4 1,-1 0-122,0-1-1,-1 1 1,0-1 0,-1 1 0,-1-13-1,1 20 79,1-1 0,-1 1 0,0-1 0,0 1-1,0 0 1,0-1 0,-1 1 0,1 0 0,0 0-1,-1 0 1,0 0 0,1 0 0,-1 0 0,0 1-1,0-1 1,0 0 0,0 1 0,0 0 0,-1-1-1,1 1 1,0 0 0,-1 0 0,1 0 0,0 0-1,-4 0 1,-1-1-34,7 2 49,0 0 0,0-1 0,-1 1-1,1 0 1,0 0 0,0 0 0,-1 0 0,1 0 0,0 0-1,0 0 1,-1 0 0,1 0 0,0-1 0,0 1-1,-1 0 1,1 0 0,0 0 0,0 0 0,-1 1-1,1-1 1,0 0 0,0 0 0,-1 0 0,1 0 0,0 0-1,0 0 1,-1 0 0,1 0 0,0 0 0,0 1-1,-1-1 1,1 0 0,0 0 0,0 0 0,-1 1-1,-2 0-39,12 5 150,-2-2-46,-1 1 0,0-1 0,1-1 1,12 6-1,-14-8-38,0 0 0,1-1-1,-1 0 1,0 0 0,0 0 0,1 0 0,-1-1 0,0 0 0,0 0 0,0 0 0,0-1-1,0 0 1,0 0 0,8-4 0,4-4 86,0-1 0,22-18 0,-26 18-90,12-9 53,-1-2-1,37-44 1,35-58 248,-42 52-254,-39 53-161,51-70 135,-52 69-282,-1-1 1,14-33-1,-26 54 233,-1-1-1,0 1 1,1-1-1,-1 0 0,0 1 1,0-1-1,1 1 0,-1-1 1,0 0-1,0 1 0,0-1 1,0 0-1,0 1 0,0-1 1,0 0-1,0 1 0,0-1 1,0 0-1,0 1 0,0-1 1,-1 1-1,1-1 0,0 0 1,-1 0-1,1 1 12,0 0 0,0 0 1,0 0-1,0-1 0,0 1 0,0 0 0,0 0 0,0 0 0,0 0 0,0 0 1,0 0-1,0 0 0,0 0 0,0 0 0,0 0 0,-1 0 0,1 0 0,0 0 1,0 0-1,0 0 0,0 0 0,0 0 0,0 0 0,0 0 0,0 0 1,0 0-1,0 0 0,0 0 0,0 0 0,0 0 0,-1 0 0,1 0 0,0 0 1,0 0-1,0 0 0,0 0 0,0 0 0,0 0 0,0 0 0,0 0 0,0 0 1,0 0-1,0 0 0,0 0 0,0 0 0,0 0 0,-1 0 0,1 0 0,0 0 1,0 0-1,0 0 0,0 0 0,0 1 0,0-1 0,0 0 0,0 0 0,-9 7-44,1 0-1,-1 0 0,1 1 1,1 0-1,0 1 0,0-1 1,-9 16-1,-3 6 26,2 1 0,1 1 1,1 1-1,2 0 0,-11 39 0,7-4 252,-13 115-1,28-165-77,0 23-1,2-36-132,0-1 0,0 1-1,1-1 1,0 0 0,0 1 0,0-1 0,0 0-1,0 1 1,1-1 0,3 6 0,-3-7 12,1-1 0,-1 1 0,1-1 0,-1 0 0,1 0 0,0 0 0,-1 0 0,1 0 0,0-1 0,0 1 0,0-1 0,1 0 0,-1 0 0,0 0 0,0 0 0,1-1 0,-1 1 0,0-1 0,1 0 0,-1 0 0,6 0 0,2-1 83,0-1 0,1 0 0,-1 0 1,21-8-1,-15 2-142,0-1-1,0 0 1,-1-1 0,-1 0 0,15-14 0,26-16-72,-52 37 61,-4 3 34,0 0 0,0 0 0,0 0 1,0 0-1,0 0 0,0 0 0,0 0 1,0 0-1,0 0 0,0 0 0,0 1 1,0-1-1,0 0 0,0 0 0,0 0 1,0 0-1,0 0 0,0 0 1,0 0-1,0 0 0,0 0 0,0 0 1,1 0-1,-1 0 0,0 0 0,0 0 1,0 0-1,0 0 0,0 0 0,0 0 1,0 0-1,-3 10-136,0 2 133,0-1 0,-1 1-1,-8 18 1,8-22 75,0 1-1,0 1 1,1-1 0,0 0-1,1 1 1,0-1-1,-1 18 1,3-24-34,0 0 1,1 0-1,-1 1 1,1-1-1,-1 0 1,1 0-1,0 0 1,0 0-1,3 5 1,-3-6-13,0-1 1,0 1 0,0-1 0,0 1 0,0-1 0,0 0-1,1 1 1,-1-1 0,1 0 0,-1 0 0,1 0 0,-1 0-1,1 0 1,0-1 0,-1 1 0,1 0 0,0-1 0,3 1-1,1 0 5,0-1-1,0 0 0,1 0 0,-1-1 1,0 0-1,0 0 0,0 0 0,0-1 0,0 0 1,7-3-1,10-3 11,169-38 114,-15 4-238,-32 1-100,-142 40 67,-6 2-4,-9 3-75,-10 6 65,-24 13 135,42-21 29,0 1-1,1-1 0,-1 1 1,1 0-1,0 0 0,0 0 0,0 0 1,0 1-1,-2 4 0,4-7-17,1 0-1,-1 0 0,1 0 1,-1 0-1,1 0 0,0 0 0,0 0 1,-1 0-1,1 1 0,0-1 0,0 0 1,0 0-1,0 0 0,0 0 0,1 0 1,-1 1-1,0-1 0,0 0 1,1 2-1,1-1 12,-1 1 0,1-1 0,-1 1 0,1-1 0,0 0 0,-1 0 0,5 4 0,0-1 29,0 0 0,0-1-1,1 0 1,-1 0 0,11 4-1,-5-4-8,0 0 0,0 0 0,0-1 1,0-1-1,1 0 0,20 1 0,-24-3-476,0-1 0,0 0 0,0 0 0,9-3 0,-10 2-958,-1-1 1,1 0 0,-1 0-1,14-9 1,-3 4-936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3:40.8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62 17 8544,'-48'-17'3872,"38"22"-3360,7-5 1696,6 0-1312,2 0 1119,4 0-1151,4 0-544,10 0-224,0 0-1440,4 0 736,-5 0-1663,1 0 1279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3:42.1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46 72 2656,'-37'-3'1208,"28"3"2096,10 0-3016,1 1 1,-1-1-1,0 1 0,0 0 1,0-1-1,0 1 0,1 0 1,-1 0-1,0 0 1,-1 0-1,1 0 0,1 2 1,3 2 788,0-1-656,1 0 0,-1-1-1,1 1 1,0-1 0,-1 0-1,2-1 1,-1 1 0,0-1-1,0 0 1,1-1 0,-1 1-1,13 0 1,3-1 417,0-1 1,32-4-1,248-43 929,-71 10-2014,-74 13-3108,-87 14 1436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3:42.5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56 75 7040,'-40'-8'3200,"30"8"-2752,5 0 3712,10-3-929,5 3-1855,16-4 480,14-1-1088,23-3-384,5 5-224,12-9-64,-3 7-64,4-7-1632,-10 9 864,16-5-5823,-11 5 3615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4:01.2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61 192 1984,'0'-1'52,"-1"1"0,1 0 0,0-1 0,-1 1 0,1 0 0,-1 0-1,1-1 1,-1 1 0,1 0 0,-1 0 0,1 0 0,-1-1 0,1 1 0,-1 0 0,0 0 0,1 0 0,-1 0 0,1 0 0,-1 0-1,1 0 1,-1 0 0,1 1 0,-1-1 0,1 0 0,-1 0 0,-14 8 1742,3-1 587,10-7-2132,1 0-1,0 1 1,-1-1-1,1 1 1,0-1-1,-1 1 1,1-1-1,0 1 1,-1 0-1,1 0 1,0-1-1,0 1 1,0 0-1,-1 1 1,28-23 4530,-17 13-4692,2 2-1,-1 0 1,1 0 0,-1 0 0,1 2 0,15-5-1,-7 4-22,33-4 0,-44 8 7,0 1 0,0 0-1,0 0 1,0 1 0,0 0-1,0 0 1,7 3 0,-13-4-62,0 1-1,0 0 1,0 0 0,0 0-1,0 0 1,0 0 0,0 0 0,-1 0-1,1 1 1,0-1 0,-1 0-1,1 1 1,-1-1 0,1 1 0,-1 0-1,0 0 1,0-1 0,0 1-1,0 0 1,0 0 0,0 0 0,0 0-1,-1 0 1,1 0 0,-1 0-1,0 0 1,1 1 0,-1-1 0,0 4-1,-1 5 17,0-1 0,-1 1 0,0-1 0,-7 19 0,3-7 90,-1 3-13,2 0-1,-3 29 1,8-46-75,-1-1 0,1 1 0,1 0 0,-1-1 0,1 1 0,0 0 0,1-1 0,0 1 0,0-1 0,1 0 0,5 11 0,-6-14 22,1-1 0,-1 0 0,1 1 0,0-1 0,-1-1 0,2 1 0,-1 0 0,0-1 0,0 1 0,1-1 0,-1 0 0,1 0 0,0 0 0,0-1 1,0 1-1,0-1 0,0 0 0,4 0 0,0 1 79,0-2 1,1 1 0,-1-1 0,1 0 0,-1-1 0,1 0 0,13-3 0,-18 3-95,10-2 147,27-11-1,-35 12-149,-1-1 0,0 0-1,0 0 1,0 0 0,0-1 0,-1 0-1,1 0 1,3-5 0,1-2-8,0 0 0,-2 0 0,1-1 0,-2 0 0,1-1-1,-2 1 1,1-1 0,-2-1 0,4-13 0,1-19-102,5-65 0,3-14 152,-16 122-80,-1-1 0,1 1 1,0 0-1,1 0 0,-1-1 0,0 1 1,1 0-1,0 0 0,0 1 0,0-1 0,0 0 1,0 0-1,0 1 0,1 0 0,2-3 1,-3 4 6,0-1 0,1 1 0,-1 0 0,0 0 0,1 0 0,-1 0 0,0 1 0,1-1 0,-1 1 0,1-1 0,-1 1 1,1 0-1,0 0 0,-1 0 0,1 0 0,-1 1 0,1-1 0,-1 1 0,1-1 0,-1 1 0,3 1 0,115 50 38,-100-41-1,0 1 1,-1 0-1,31 28 0,-49-40-139,0 1 0,0-1 0,-1 1 1,1-1-1,0 1 0,-1 0 0,1-1 0,0 1 0,-1 0 0,1 0 1,-1-1-1,1 1 0,-1 0 0,0 0 0,1 0 0,-1-1 0,0 1 0,1 0 1,-1 0-1,0 0 0,0 0 0,0 0 0,0 0 0,0 0 0,0 0 1,0-1-1,0 1 0,0 0 0,-1 0 0,1 0 0,0 0 0,0 0 1,-1 0-1,1-1 0,-1 1 0,1 0 0,0 0 0,-1 0 0,0 0 0,-5 10-1673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4:02.5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1 322 1568,'0'0'124,"1"1"0,-1-1 0,1 1 0,-1 0-1,0-1 1,1 1 0,-1 0 0,0 0 0,1-1 0,-1 1 0,0 0 0,0 0 0,0-1 0,0 1 0,0 0 0,0 0-1,0 0 1,0-1 0,0 2 0,0 0 260,0 1 1,0-1-1,-1 0 0,1 0 0,0 1 0,-1-1 0,0 0 1,-1 4-1,3 37 4272,-1-42-4555,1 0 1,-1-1-1,0 1 1,1 0-1,-1 0 1,1 0-1,-1 0 1,1-1-1,-1 1 1,1 0-1,0-1 1,-1 1-1,1 0 1,0-1-1,0 1 1,0-1-1,-1 1 1,1-1-1,1 1 1,16 6 1238,-13-8-1177,0 0-1,-1 0 0,1 0 1,0 0-1,-1-1 0,1 1 1,-1-1-1,1 0 0,-1-1 1,0 1-1,0-1 0,0 0 0,0 0 1,-1 0-1,7-7 0,5-6-6,-1-1 0,14-22-1,-16 22 93,22-31 28,-1-1-1,38-80 1,-69 126-287,-1 1 1,0-1-1,-1 0 1,1 1-1,0-1 1,-1 0-1,1 0 1,-1 0-1,0 0 0,0 0 1,0 1-1,0-1 1,-1 0-1,1 0 1,-2-3-1,2 4-20,-1 1 1,0 0-1,0-1 0,1 1 0,-1 0 0,0 0 0,0-1 0,0 1 1,0 0-1,-1 0 0,1 0 0,0 0 0,0 0 0,0 1 0,-1-1 0,1 0 1,-1 1-1,1-1 0,0 1 0,-1-1 0,1 1 0,-1-1 0,1 1 1,-1 0-1,1 0 0,-1 0 0,1 0 0,-1 0 0,0 0 0,-2 1 0,-2 0 45,-1 0-1,1 0 0,-1 1 0,1 0 0,-1 0 0,1 0 1,0 1-1,0 0 0,0 0 0,0 1 0,1 0 0,-10 7 1,8-3 99,0-1 0,0 1 0,1 0 0,0 1 0,0 0 0,1 0 0,-7 14 0,2 3 177,2 1 0,0 0 0,2 0 0,1 0 0,-3 37 0,7-53-226,1 1-1,0-1 1,0 1-1,1-1 1,0 0-1,1 1 1,1-1-1,0 0 1,4 12-1,-4-16-36,1-1-1,-1 1 0,1-1 1,0 0-1,1 0 0,-1 0 1,1 0-1,0-1 0,1 0 1,-1 0-1,1 0 0,0-1 0,0 0 1,1 0-1,6 3 0,9 2-131,0-1 0,37 9 0,49 4-3820,-35-9 1366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4:06.2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127 672 3328,'-4'-4'368,"5"3"508,11 5 5853,-10-5-6444,0 0 0,0 0 0,0-1 0,1 1 0,-1 0 0,0 1 0,5-2 0,12-6 598,-1-3-466,-1-1 0,0-1 1,25-25-1,-30 24-302,-1 0-1,0-1 1,-1 0-1,-1 0 1,0-1 0,-1 0-1,8-26 1,34-105 305,-28 76-445,13-17 12,-22 59 161,11-34-1,-15 29 111,-16 58-697,-1 2 431,-16 65 27,-13 87 119,29-136 8,-1-1-1,-3 1 0,-1-2 1,-1 1-1,-3-2 0,-1 0 1,-24 37-1,-56 66 581,79-117-496,-1-1 1,-1-1 0,-38 31-1,56-51-191,-2 1 67,-1 1 0,0-1 0,-13 7 0,18-10-93,-1-1 0,1 1 0,0-1 0,0 1 0,-1-1 0,1 1 0,0-1 0,-1 0 0,1 0 0,0 0 0,-1 1 0,1-1 0,0-1 0,-1 1 0,1 0 0,0 0 0,-1 0 0,1-1 0,0 1 0,-1-1 0,1 1 0,0-1 0,0 1 0,0-1 0,0 0 0,-1 1 0,1-1 0,0 0 0,-1-1 0,2 1-40,-1 0 0,0-1-1,1 1 1,-1 0-1,0 0 1,1-1-1,0 1 1,-1 0 0,1-1-1,0 1 1,0 0-1,0-1 1,0 1-1,0 0 1,0-1 0,0 1-1,0-1 1,0 1-1,1 0 1,-1-1 0,0 1-1,1 0 1,1-3-1,0-1-21,1 0-1,0 0 1,0 0 0,0 0-1,5-5 1,6-4-15,1 0 0,0 0 1,0 2-1,2 0 0,31-18 0,100-40 92,-139 66-20,204-71 29,35 8 22,-148 43 917,-151 51-875,12-9-188,-20 9-103,52-23 202,1-1 0,0 1 0,0 1 1,1-1-1,-1 1 0,-7 8 0,12-12-9,1 0 0,-1 0-1,0 0 1,0 0-1,0 0 1,1 0 0,-1 0-1,0 0 1,1 0-1,-1 0 1,1 1 0,-1-1-1,1 0 1,0 0 0,-1 1-1,1-1 1,0 0-1,0 0 1,0 1 0,0-1-1,0 0 1,0 1-1,1-1 1,-1 0 0,0 0-1,1 1 1,-1-1 0,0 0-1,1 0 1,0 0-1,-1 1 1,1-1 0,0 0-1,-1 0 1,1 0-1,0 0 1,0 0 0,0 0-1,0-1 1,1 2-1,2 1 35,0-1-1,0 0 0,0 0 1,0 0-1,0 0 0,0-1 1,0 1-1,1-1 0,-1 0 1,7 0-1,-3-1 49,1 0 0,-1 0 1,1-1-1,-1 0 0,1 0 0,-1-1 0,0-1 1,0 1-1,0-1 0,0 0 0,14-9 0,-17 10-44,-1-1 1,0 0-1,0 0 0,-1 0 0,1 0 0,0 0 0,-1-1 0,0 0 0,0 1 0,0-1 0,0 0 0,-1-1 0,0 1 0,1 0 0,-2-1 0,1 1 0,0-1 0,-1 0 0,0 1 0,0-1 0,0-9 0,-1 10-45,0-1-1,0 1 1,-1 0-1,0 0 1,0 0-1,0 0 1,0 0-1,0 1 1,-1-1-1,-2-4 1,-2-1-147,0 0 1,-12-12-1,18 21 142,0-1 1,0 1-1,-1 0 0,1-1 1,0 1-1,0 0 0,0-1 1,-1 1-1,1 0 0,0-1 1,0 1-1,0-1 0,0 1 1,0 0-1,0-1 0,0 1 1,0 0-1,0-1 0,0 1 1,0-1-1,0 1 0,0 0 1,0-1-1,0 1 0,0-1 1,0 1-1,0 0 0,1-1 1,-1 1-1,0 0 1,0-1-1,0 1 0,1 0 1,-1-1-1,0 1 0,0 0 1,1-1-1,-1 1 0,0 0 1,1 0-1,-1 0 0,0-1 1,1 1-1,-1 0 0,0 0 1,1 0-1,18-7-27,-7 5 38,0 0-1,1 0 0,-1 2 1,0-1-1,1 2 0,-1-1 1,1 2-1,-1 0 0,0 0 1,0 1-1,21 8 0,-29-9 59,-1-1-1,1 1 1,-1 0-1,0 0 1,0 1-1,0-1 0,0 0 1,0 1-1,-1 0 1,1 0-1,-1 0 1,1 0-1,-1 0 0,0 0 1,2 6-1,1 2 130,-1 0 0,-1 1-1,4 17 1,-4-15-129,-2-11-57,-1 1 1,1 0 0,0-1-1,1 0 1,-1 1 0,1-1-1,-1 0 1,1 0 0,0 1 0,4 3-1,-4-5-24,0-1 0,0 1 0,0-1-1,0 0 1,0 1 0,0-1 0,0 0 0,0-1-1,0 1 1,1 0 0,-1-1 0,0 1-1,0-1 1,1 1 0,-1-1 0,5 0 0,15-3-1451,4-1 394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4:08.2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187 684 2720,'-8'0'9893,"15"0"-9268,0-1 1,0 0-1,0 0 1,-1-1-1,1 0 1,0 0-1,9-5 1,4-3 165,22-15 0,-22 13-645,-1-1-1,-1 0 1,0-2-1,-1 0 1,0-1 0,22-29-1,-20 17-71,0 0 1,-3-2-1,17-37 0,33-102 267,-49 121-286,-6 19 55,-1 5 209,9-41-1,-19 51-326,-3 12-227,-4 10-55,-13 32 78,12-23 210,-25 56 156,-2 5-124,-52 84 0,-6-25-26,-9 15 221,-87 181 338,119-204 357,57-106-188,10-22-405,7-12-128,7-17-176,2 0-1,0 1 0,2 1 1,1 0-1,1 1 1,2 0-1,0 2 0,41-39 1,8 4-45,123-82 0,-177 130 40,176-129-183,-132 94 405,-58 45-240,1 1 1,-1-1-1,0 1 1,1 0-1,-1-1 1,1 1-1,-1-1 1,0 1 0,1 0-1,-1-1 1,0 1-1,0 0 1,0-1-1,1 1 1,-1 0-1,0-1 1,0 1-1,0 0 1,0 0-1,0-1 1,0 2-1,1 23-27,-1-2 151,-1-8-97,1 0 0,0 0 0,2-1-1,-1 1 1,7 22 0,-7-34-16,0 1-1,0-1 1,1 0 0,-1 0 0,1 0 0,0 0-1,0 0 1,0-1 0,0 1 0,0 0-1,1-1 1,-1 0 0,1 1 0,0-1-1,-1 0 1,1 0 0,0-1 0,0 1-1,1-1 1,-1 1 0,0-1 0,0 0 0,1 0-1,-1 0 1,0-1 0,1 1 0,-1-1-1,1 0 1,5 0 0,28-3 195,1-1 0,69-18 1,-84 16-160,1-1 1,-1-1-1,-1-1 1,0-2-1,34-19 0,-43 21-2,0 0 0,0-1-1,-1 0 1,0-1-1,0-1 1,-2 1-1,1-2 1,-1 1 0,12-23-1,-14 10-47,-7 24-35,-1 0 0,0-1 0,1 1 1,-1-1-1,0 1 0,0-1 0,0 1 0,0-1 0,-1 1 1,1-1-1,0 1 0,0 0 0,-1-1 0,0-2 1,1 4 27,-1 0 1,1 0 0,0 0 0,0 0-1,0 0 1,0-1 0,-1 1 0,1 0 0,0 0-1,0 0 1,0 0 0,-1 0 0,1 0 0,0 0-1,0 0 1,-1 0 0,1 0 0,0 0 0,0 0-1,0 0 1,-1 0 0,1 0 0,0 0-1,0 0 1,-1 0 0,1 0 0,0 0 0,0 0-1,0 0 1,-1 0 0,1 0 0,0 1 0,-8 3-32,1 0 1,-1 0 0,1 1 0,1 0-1,-1 1 1,1 0 0,-10 10 0,-4 4 20,11-12 7,0 1 0,0 0 0,1 1 0,-13 20 0,19-27 11,0 0 0,1 0 0,-1 1 0,1-1 1,0 1-1,0-1 0,0 1 0,0-1 0,1 1 0,-1 0 0,1-1 0,0 1 1,0-1-1,0 1 0,1 0 0,-1-1 0,1 1 0,0-1 0,0 1 0,0-1 0,3 6 1,0-1 8,1 0 1,0-1 0,0 1-1,0-1 1,1 0 0,1-1-1,-1 1 1,1-1 0,9 6-1,-12-9 31,0 0-1,0-1 1,1 1-1,-1-1 1,1 0-1,-1 0 1,1-1-1,0 1 1,-1-1-1,1 0 1,0-1-1,0 1 1,0-1-1,0 0 1,0 0-1,0 0 1,0-1-1,6-1 1,8-4 75,0-1-1,-1-1 1,19-11 0,51-35 84,-40 24-77,1-3-96,-43 29-23,-1-1 0,0 1 0,0-1 0,-1 0 1,0 0-1,7-9 0,-11 14-6,0-1-1,1 1 1,-1 0 0,0-1 0,0 1 0,0 0-1,1-1 1,-1 1 0,0 0 0,0-1 0,0 1 0,0 0-1,0-1 1,1 1 0,-1 0 0,0-1 0,0 1-1,0-1 1,0 1 0,0 0 0,0-1 0,0 1-1,0-1 1,-1 1 0,1 0 0,0-1 0,0 1-1,0 0 1,0-1 0,0 1 0,-1 0 0,1-1-1,0 1 1,0 0 0,0-1 0,-1 1 0,1 0-1,0 0 1,-1-1 0,1 1 0,0 0 0,0 0-1,-1 0 1,1-1 0,0 1 0,-1 0 0,1 0-1,-1 0 1,1 0 0,0 0 0,-1 0 0,1-1 0,0 1-1,-1 0 1,1 0 0,-1 0 0,1 0 0,-1 1-1,-21 1-354,13 1 343,1 0 0,0 1-1,0 0 1,0 0 0,0 1 0,1 0-1,0 0 1,0 0 0,0 1 0,1 0-1,0 1 1,0-1 0,0 1 0,1 0-1,0 1 1,-6 10 0,10-16 20,1 0 0,-1-1 0,1 1 0,-1 0 0,1 0-1,-1 0 1,1-1 0,0 1 0,0 0 0,0 0 0,0 0 0,0-1 0,0 1 0,1 0 0,-1 0 0,1 0 0,-1-1 0,2 4 0,0-2 27,-1-1 1,1 1 0,0-1-1,0 0 1,0 0-1,0 0 1,0 0 0,0 0-1,1 0 1,4 2 0,1 0 59,1 0 0,-1 0 0,1-1 0,0 0 1,0-1-1,12 2 0,4-1-55,-1-1 1,0-2 0,1 0-1,-1-2 1,0 0-1,0-2 1,0-1-1,39-12 1,-43 9-971,0 0 1,0-1-1,20-14 0,-11 1-4329,-7-4-4719,-14 16 5935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4:11.0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115 487 5888,'-18'7'1898,"14"-6"-474,14 3 2822,1-5-3683,1 0 0,-1 0 0,1-1 0,-1-1 1,1 0-1,-1 0 0,12-6 0,9-6 131,30-20-1,-9 6-308,-53 28-379,1 1 0,-1 0 0,1-1 0,-1 1 0,0 0 1,1 0-1,-1-1 0,1 1 0,-1 0 0,1 0 0,-1 0 0,1 0 1,-1-1-1,1 1 0,-1 0 0,1 0 0,-1 0 0,1 0 0,-1 0 0,1 0 1,-1 0-1,1 1 0,-1-1 0,1 0 0,-1 0 0,0 0 0,1 0 1,0 1-1,-1 0-1,1-1 0,-1 1-1,0 0 1,0 0 0,0-1 0,0 1 0,0 0 0,0 0 0,0-1 0,0 1 0,0 0 0,0 0 0,0-1 0,0 1 0,0 0 0,-1 1 0,-2 7 25,-1 0 0,-6 12 0,-49 87 204,-70 165 204,91-186-333,-25 50 227,47-105 120,1 1-1,-13 42 1,28-75-413,0 0 0,0 0 0,-1 0 1,1 0-1,0 0 0,0 1 1,0-1-1,0 0 0,0 0 0,0 0 1,0 0-1,-1 1 0,1-1 0,0 0 1,0 0-1,0 0 0,0 0 0,0 1 1,0-1-1,0 0 0,0 0 1,0 0-1,0 1 0,0-1 0,0 0 1,0 0-1,0 0 0,0 0 0,0 1 1,0-1-1,1 0 0,-1 0 1,0 0-1,0 0 0,0 1 0,0-1 1,0 0-1,0 0 0,0 0 0,1 0 1,-1 0-1,0 0 0,0 1 0,8-9 593,13-24-266,101-210-194,-66 126-408,3-1-41,115-171-1,-171 284 229,0 0-1,0 0 1,0 0-1,1 1 1,-1-1-1,1 1 1,4-3-1,-7 5 44,0 1 0,0-1 0,0 1-1,0-1 1,0 1 0,0-1 0,0 1 0,0 0-1,0 0 1,0 0 0,1 0 0,-1 0 0,0 0-1,0 0 1,0 0 0,0 0 0,1 0-1,-1 0 1,0 1 0,0-1 0,0 0 0,0 1-1,0-1 1,0 1 0,0 0 0,0-1 0,0 1-1,0 0 1,0-1 0,-1 1 0,1 0 0,0 0-1,0 0 1,0 1 0,3 3 4,0 1-1,0 0 1,-1 0 0,0 1-1,0-1 1,0 1 0,-1-1-1,0 1 1,-1 0 0,1 0-1,-1 0 1,-1 0 0,1 0-1,-1 10 1,-2 5 224,0 0 0,-1 0 0,-8 29 0,8-39-160,0 0-1,0 0 1,-1 0 0,-1-1-1,0 0 1,0 0 0,-1 0-1,-8 10 1,14-20-51,-1 0 0,0 0 0,0 0-1,0 0 1,0 0 0,0 0 0,0-1 0,0 1 0,0 0 0,0-1 0,0 1 0,-1 0 0,1-1-1,0 0 1,0 1 0,0-1 0,-1 0 0,1 1 0,0-1 0,-1 0 0,1 0 0,-2 0 0,1-1 14,0 1 1,0-1 0,0 0 0,1 1-1,-1-1 1,0 0 0,0 0 0,1 0-1,-1-1 1,1 1 0,-1 0-1,1 0 1,-2-3 0,-3-2 5,1-1 1,1 1-1,-1-2 1,1 1-1,-6-15 1,6 11-59,0-1 1,-4-20-1,7 28-28,0 0-1,1 0 1,-1 0 0,1-1 0,0 1-1,1 0 1,-1 0 0,1 0-1,0-1 1,2-6 0,-2 10 43,-1-1 1,1 1-1,0 0 1,0 0-1,0 0 0,0 0 1,0 0-1,0 0 1,0 0-1,0 0 1,0 0-1,0 0 0,0 1 1,1-1-1,-1 0 1,0 1-1,1-1 0,-1 1 1,0 0-1,3-1 1,4 0-28,0 0 1,14 0-1,-2 1-39,145-9 93,25-2 66,40-15 31,-220 24-65,3 0 102,0 0 1,14-5 0,-36 12-99,-1 0 1,-13 4-1,-23 6 0,-79 38 0,114-48-59,1 1 0,1 0 1,-1 1-1,-11 10 1,18-14 22,-1 1 0,0 0 0,1 0 0,0 0 0,0 0 1,0 1-1,0-1 0,1 1 0,0 0 0,0 0 0,-2 7 1,3-10 5,1 0 1,-1 0-1,1 1 1,0-1-1,0 0 1,0 1-1,0-1 1,0 1-1,1-1 1,0 4-1,0-5-11,-1 0 1,0-1-1,1 1 0,-1 0 1,0 0-1,1-1 0,-1 1 0,1 0 1,-1-1-1,1 1 0,0-1 1,-1 1-1,1-1 0,0 1 1,-1-1-1,1 1 0,0-1 0,0 1 1,-1-1-1,1 0 0,0 0 1,0 1-1,-1-1 0,1 0 1,0 0-1,0 0 0,0 0 0,0 0 1,-1 0-1,1 0 0,0 0 1,0 0-1,1 0 0,4-2 41,0 1 0,0-1 0,0 0 0,0 0 0,0-1-1,0 0 1,-1 0 0,6-4 0,6-5 41,17-17 0,0 0 29,27-26-111,-32 28-223,-18 19 72,-11 8 138,0 0 1,0 0-1,0 0 1,0 0-1,-1 0 1,1 0-1,0 0 1,0 0-1,0 1 1,0-1-1,0 0 0,0 0 1,0 0-1,0 0 1,0 0-1,0 0 1,0 1-1,0-1 1,0 0-1,0 0 1,0 0-1,0 0 0,0 0 1,0 0-1,0 0 1,0 1-1,0-1 1,0 0-1,0 0 1,1 0-1,-1 0 1,0 0-1,0 0 0,0 0 1,0 0-1,0 0 1,0 1-1,0-1 1,0 0-1,0 0 1,0 0-1,1 0 1,-1 0-1,0 0 0,0 0 1,0 0-1,0 0 1,0 0-1,0 0 1,0 0-1,1 0 1,-1 0-1,0 0 1,0 0-1,0 0 1,0 0-1,0 0 0,0 0 1,1 0-1,-1 0 1,0 0-1,0 0 1,0 0-1,-1 8 1,0 0 1,0 1-1,0-1 0,1 0 1,2 14-1,-1 5-25,0-20 65,-1-1-1,1 0 1,0 0 0,0 0 0,1 0 0,0 0-1,0 0 1,0-1 0,1 1 0,0-1-1,6 10 1,-9-15-26,1 1 1,0 0-1,0 0 0,-1 0 0,1-1 0,0 1 1,0 0-1,0-1 0,-1 1 0,1-1 1,0 1-1,0-1 0,0 1 0,0-1 0,0 0 1,0 1-1,0-1 0,0 0 0,0 0 0,0 0 1,0 0-1,1 0 0,-1 0 0,0 0 0,0 0 1,0 0-1,0-1 0,0 1 0,0 0 1,0 0-1,0-1 0,0 1 0,0-1 0,0 1 1,-1-1-1,1 0 0,1 0 0,3-3 27,0 1-1,0-1 0,0 0 1,7-9-1,132-134 79,-139 142-120,-3 4-15,0 0 0,-1 0 0,0 0 0,1-1 0,-1 1 0,0 0 0,1-1 0,-1 1 0,0-1 0,0 1-1,0-1 1,-1 0 0,1 1 0,0-1 0,0 0 0,-1 0 0,1 1 0,-1-5 0,3 10-80,1-1 65,-1 0 0,1 1-1,-1 0 1,0 0 0,-1 0-1,4 6 1,17 78-106,-22-82 153,0-1 0,1 0 0,0 0-1,1 0 1,-1 0 0,1 0 0,0-1-1,4 6 1,-6-8-5,1 0 0,0 0 0,0-1 0,0 1-1,0 0 1,0-1 0,0 0 0,0 1 0,0-1 0,1 0-1,-1 0 1,0-1 0,1 1 0,-1 0 0,1-1 0,-1 1-1,1-1 1,-1 0 0,1 0 0,3 0 0,5-1 16,-1-1-1,1-1 1,-1 1 0,21-9-1,39-23 93,-53 26-32,-3 1-77,0-1-1,0 0 0,0-1 1,-1-1-1,0 0 0,-1-1 1,-1 0-1,1-1 1,-2 0-1,1-1 0,-2 0 1,10-16-1,-2-4 12,-1-1 0,-1-1 1,11-44-1,22-113-53,-47 186 6,1 0-1,-1-1 1,0 1 0,-1 0 0,0 0 0,0-10-1,-3 6-127,2 10 151,1 0 0,0 0 0,0 0 0,0 0 0,0-1 0,0 1 0,0 0 0,-1 0 0,1 0 0,0 0 0,0 0 0,0 0 0,0 0 0,0 0 0,-1 0 1,1 0-1,0 0 0,0 0 0,0 0 0,0 0 0,0 0 0,-1 0 0,1 0 0,0 0 0,0 0 0,0 0 0,0 0 0,0 0 0,-1 0 0,1 1 0,0-1 0,0 0 0,0 0 0,0 0 1,0 0-1,0 0 0,-2 2-28,0 1 1,0-1 0,0 1 0,1-1 0,0 1-1,-2 2 1,-10 25-34,1 1 0,-14 55 1,-6 71 149,32-153-83,-6 25-45,-1 43 0,7-60 77,0 1 0,1-1 0,0 1 1,1-1-1,0 0 0,5 15 0,-6-25-2,0 0-1,0 0 1,0 0 0,-1 0-1,2 0 1,-1 0-1,0 0 1,0 0 0,1 0-1,-1-1 1,3 3-1,-3-3-6,0 0 0,0-1-1,1 1 1,-1-1 0,0 1-1,0-1 1,0 0 0,0 1 0,1-1-1,-1 0 1,0 0 0,0 0-1,1 0 1,-1 0 0,0 0-1,0 0 1,1 0 0,-1 0-1,0-1 1,0 1 0,0 0-1,2-2 1,8-3-32,0-1 0,-1-1 0,0 0 0,0 0 0,12-13 0,6-5 67,-6 8-34,23-17-45,-54 43 0,2 0 1,-1 1-1,1-1 0,-7 14 0,-6 7-9,16-23 42,1-1 0,-1 1 0,1 0 0,0 0 0,1 0-1,0 0 1,0 0 0,0 0 0,1 0 0,0 1 0,0 10 0,1-17-6,0 1 0,0-1 0,0 0 0,0 0 0,0 0 0,1 0 0,-1 0 0,0 0 0,1 0 0,-1 0-1,0 0 1,1 0 0,-1 0 0,1 0 0,-1 0 0,1 0 0,0 0 0,-1-1 0,1 1 0,0 0 0,0 0 0,0-1 0,0 1 0,-1 0 0,1-1 0,0 1 0,0-1 0,0 1 0,0-1 0,0 1 0,0-1 0,0 0 0,1 0 0,-1 0 0,0 1 0,0-1 0,0 0 0,2 0 0,3-1 16,-1 1 0,1-1 0,0 0 0,0 0 0,9-4 0,163-51 70,75-28 17,-239 79-247,-13 6 31,-6 3 34,-28 19 24,27-20 49,1 0-1,0 1 0,-1 0 1,2 0-1,-1 0 0,0 0 1,1 1-1,0-1 0,-7 11 0,10-13 3,0-1-1,0 1 0,1-1 0,-1 1 1,0 0-1,1-1 0,-1 1 0,1 0 1,-1 0-1,1-1 0,0 1 0,0 0 1,-1 0-1,2 0 0,-1 0 0,0-1 1,0 1-1,0 0 0,1 0 0,-1-1 1,1 1-1,0 0 0,-1 0 0,1-1 1,0 1-1,0-1 0,0 1 0,0-1 1,0 1-1,0-1 0,0 0 0,1 1 1,-1-1-1,0 0 0,1 0 0,-1 0 1,1 0-1,1 1 0,1 0 6,-1-1 0,0 1 0,1-1 0,-1 1 1,1-1-1,-1 0 0,1-1 0,0 1 0,-1-1 0,1 1 0,0-1 0,-1 0 0,1 0 0,0-1 0,-1 1 0,8-3 1,2-1-2,1-1 1,-1 0-1,14-8 1,-9 5 27,86-38 28,83-42 137,-164 75-189,0-1-1,-1-2 0,-1 0 1,0-1-1,30-33 0,-28 22-57,-2 1 1,-1-2-1,-1-1 0,-1-1 1,-2 0-1,-1-1 0,20-67 1,-33 96 30,-1-1 1,0 0-1,0 1 1,-1-1-1,1 0 1,-1 0 0,1 1-1,-1-1 1,-1-7-1,1 11 9,0-1-1,-1 1 1,1-1-1,0 1 1,0 0 0,0-1-1,0 1 1,-1-1-1,1 1 1,0 0 0,0-1-1,-1 1 1,1 0-1,0-1 1,-1 1-1,1 0 1,0 0 0,-1-1-1,1 1 1,0 0-1,-1 0 1,1 0 0,-1-1-1,1 1 1,0 0-1,-1 0 1,1 0-1,-1 0 1,1 0 0,-1 0-1,1 0 1,0 0-1,-1 0 1,1 0 0,-1 0-1,1 0 1,-1 0-1,1 0 1,0 1-1,-1-1 1,1 0 0,-1 0-1,1 0 1,0 1-1,-1-1 1,-3 2-23,0 0 0,0 0-1,1 1 1,-1-1 0,-3 5-1,-27 25-40,-35 44-1,-29 48-6,45-57 70,35-44 27,1 0-1,1 1 1,1 1-1,-21 48 1,30-57 2,1 0 1,1 0 0,0 0-1,1 0 1,0 1 0,2-1-1,0 1 1,1 0 0,3 26-1,-2-34-2,0 0 0,1 0-1,1 0 1,-1 0-1,8 15 1,-7-20-3,-1 1 1,1 0-1,0-1 1,0 0-1,0 0 1,1 0-1,0 0 1,0 0-1,0-1 1,0 0-1,8 5 1,-6-5 16,1 0 1,-1 0-1,1-1 1,0 0-1,0-1 1,0 1-1,0-1 0,0-1 1,0 1-1,0-1 1,0 0-1,0-1 1,0 0-1,0 0 1,0 0-1,0-1 1,0 0-1,12-5 0,0-2 22,0-1 0,0 0 0,-1-2 0,0 0 0,17-16 0,41-41-61,-64 56-6,0-1 1,-1 0-1,17-27 0,-26 35-197,-8 11-42,-9 14 167,13-14 91,0-1 0,0 1 0,0 0-1,1 0 1,0 0 0,0 0 0,0 0 0,1 8 0,1 42-96,0-41 29,0-1 0,1 0-1,1 0 1,0 0 0,0-1 0,1 1-1,1-1 1,0 0 0,12 20-1,-7-15-1655,0 0-4061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3:35.9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402 1 4384,'0'0'67,"-1"0"0,1-1 0,-1 1-1,0 1 1,1-1 0,-1 0 0,0 0 0,1 0 0,-1 0 0,0 0 0,1 1-1,-1-1 1,1 0 0,-1 0 0,1 1 0,-1-1 0,0 0 0,1 1 0,-1-1-1,1 1 1,0-1 0,-1 1 0,1-1 0,-1 1 0,1-1 0,0 1 0,-1-1-1,1 1 1,0-1 0,-1 1 0,1 0 0,0-1 0,0 1 0,0-1 0,0 2 0,-2 4 21,-52 138 4322,-73 177-2250,79-211-1559,5 2 0,-39 154 0,79-250-357,-1 0 274,0 0-1,0-1 1,-11 23-1,28-79 566,-7 25-1176,0 1 0,2 0 0,0 0 0,0 0 0,1 1 0,1 0 0,1 1 0,0 0 0,0 1 0,1 0 0,1 1 0,0 1 0,1 0 0,-1 0 0,25-11 0,-33 18-11,0 1 0,1-1 0,-1 1 0,1 1 0,0-1 0,-1 1-1,1 0 1,0 0 0,0 1 0,6 0 0,-9 0 91,-1 0 0,1 1 0,-1-1-1,1 1 1,-1 0 0,0 0 0,1 0 0,-1 0-1,0 0 1,0 0 0,0 1 0,0-1 0,0 1-1,0-1 1,0 1 0,0 0 0,-1 0 0,1 0 0,-1 0-1,1 0 1,-1 0 0,0 0 0,0 0 0,0 0-1,1 4 1,1 2 38,-1-1 0,0 1 0,-1 0 0,0 0 0,0 0 0,-1 9 0,-4 49 184,2-50-161,-6 39 168,5-41-189,1-1 0,0 1 0,1 0 0,1 0 0,0 0 0,3 22 0,3-19-2101,6-5 565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4:11.3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20 10720,'-13'-8'4864,"18"0"-4256,0 4-97,8 8-415,0-8-511,5 4 191,-9 0-2656,4 4 1600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4:11.7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9 107 10208,'-8'-11'4640,"97"-1"-4032,-34 4 1439,-2 4-1247,32-12-128,2 4-416,29-5-256,-3 6-32,8-1-1888,-8 9 1057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4:15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1824,'5'2'15157,"-9"25"-14670,3-23-375,1 1 0,-1-1-1,0 1 1,1-1 0,0 1-1,1 7 1,1-2 122,-1 1 0,-1 18 0,0-18 10,0 0 0,3 18 1,18 184 897,-16-132-994,14 323 1164,-11 111-266,-1-125-398,-1-5 58,-6 122-76,3-436-493,14 74 0,1 27-129,-5-10 241,-1-25-82,-11-113-176,2 0 0,0-1-1,13 46 1,-16-69-118,0 1 1,1-1 0,-1 0-1,0 1 1,0-1-1,0 1 1,0-1 0,1 1-1,-1-1 1,0 0-1,0 1 1,0-1 0,0 1-1,0-1 1,0 1-1,0-1 1,0 1 0,0-1-1,-1 0 1,1 1-1,0-1 1,0 1 0,0-1-1,0 0 1,-1 1-1,1-1 1,0 1 0,0-1-1,-1 0 1,1 1-1,-1 0 1,1-1-77,-1 0 0,1 0 0,0 0-1,-1 0 1,1 0 0,-1 0 0,1 0 0,0 0 0,-1 0-1,1 0 1,-1 0 0,1-1 0,0 1 0,-1 0 0,1 0-1,-1 0 1,1 0 0,0-1 0,-1 1 0,1 0 0,0 0-1,-1-1 1,1 1 0,0 0 0,0-1 0,-1 1-1,-5-9-2163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4:35.2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0 344 2400,'0'0'7925,"4"11"-6170,2-5-1453,0-1 1,0-1-1,0 1 1,1-1-1,-1 0 1,15 5 0,48 14 468,-15-6-236,-14-2-354,-2 1 1,0 3 0,-1 1 0,-1 1 0,-1 3 0,0 0 0,-2 2 0,38 39 0,37 59 1209,-93-103-1232,0 0 0,-2 1 0,-1 0 0,14 35 0,69 172 1128,-70-178-1039,2-1 1,47 65-1,-56-89-151,-1 1-1,-1 1 1,21 55-1,22 93 459,-36-101-466,36 121 487,-43-148-461,-8-26-32,4 21 1,-7-23-48,12 29-1,1 2 65,-14-35-131,37 120 73,-32-109 29,2-1 0,27 48 0,-32-66-52,0 0 0,0-1 0,1 1-1,0-1 1,1-1 0,-1 1 0,11 5 0,0 0 30,0-1 0,25 11 1,-29-17 20,-1-1 1,1 0 0,-1 0-1,1-1 1,0-1 0,1 0-1,-1-1 1,0-1 0,0 0-1,0-1 1,23-4 0,-27 2-13,0 0 0,0 0 1,0 0-1,-1-2 0,1 1 1,-1-1-1,15-10 1,-13 6-56,1 0 1,-1-1 0,-1 0-1,18-23 1,-12 9 114,-1-1 1,-1-1-1,-1 0 1,11-36-1,17-35 85,54-72-1,-71 129-195,36-78 0,4-45 137,12-26-78,-42 110-55,44-151 0,-5-88-70,-35 174 98,-18 76-41,-8 26-7,17-70-296,-28 108 302,35-184 41,-28 158-45,1 1 0,1 0 0,1 1 0,21-37 0,-23 51-18,0-1 0,2 2 0,-1-1 0,1 2 0,1-1 0,1 1 0,-1 1 0,2 0 1,-1 1-1,2 1 0,27-15 0,-17 13-41,1 1 1,27-8 0,-42 16 13,0-1 1,0 2 0,0-1 0,-1 1 0,1 1 0,0 0 0,0 1 0,15 2 0,-16-1 47,0 1-1,1 1 1,-1 0 0,-1 0-1,1 1 1,-1 0 0,1 0 0,-2 1-1,1 0 1,-1 1 0,0 0-1,14 16 1,-9-8 7,-1 1 0,-1 1 0,0 0 0,-1 0 0,15 38 1,72 162 191,-78-182-151,1-1 0,2-1 0,2-1 1,27 29-1,-3-10-11,46 51 184,-72-75-166,-2 1 0,25 47-1,22 65 54,72 153 248,-94-227-461,-26-42 192,1 1-21,1-1 0,1-1 1,28 23-1,-37-35-7,255 196 116,-141-115-220,21 20 241,-122-95-217,0 0 0,2-3 0,-1 0 1,35 11-1,-10-3 91,-20-8 32,59 27-107,-75-32-2,0 1 1,-1 0 0,21 17 0,-19-14-404,-13-11-278,0 1 0,-1 0 0,1 0 0,-1 0 0,6 6 0,-9-26-9096,-4-6 6470,1 11 1470,-2-23-1229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4:39.7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0 2400,'-5'5'1088,"5"-1"-160,0 1-864,0-2-64,0 0 128,0 2-64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4:50.7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457 99 2912,'-1'-1'13002,"-28"-24"-11384,0-1-639,21 20-923,0 1 0,0 0 0,0 0-1,0 1 1,-1 0 0,0 0 0,1 1-1,-1 0 1,-1 1 0,1 0 0,0 0 0,0 1-1,-1 0 1,1 1 0,-1 0 0,1 1-1,0 0 1,-1 0 0,1 1 0,0 0-1,-11 4 1,9-1-23,0 0 0,0 2 0,1-1 0,0 1-1,0 0 1,1 1 0,0 0 0,-12 14 0,14-13-8,0-1 0,1 1-1,-1 0 1,2 1 0,-1-1 0,1 1 0,1 0-1,0 1 1,-4 14 0,7-20-10,0 0 0,0 0 0,1 0 0,0 0 0,0 0 0,0-1-1,0 1 1,1 0 0,0 0 0,2 7 0,-2-10 4,0 1 0,0-1 0,0 0 0,0 0 0,0 0 0,1 0 0,-1 0 0,1-1 0,0 1 0,-1 0-1,1-1 1,0 1 0,0-1 0,0 1 0,0-1 0,0 0 0,0 0 0,0 0 0,1 0 0,-1 0 0,0-1 0,1 1 0,2 0 0,34 4 112,43 1 0,-55-5-124,1 1 0,-1 1 1,1 1-1,39 12 0,-51-11 4,-1 2 1,21 10-1,-29-13 51,0 0 1,-1 1-1,0 0 1,1 0-1,-2 0 1,1 1-1,4 6 1,-6-8 36,-1 0 0,0 1 0,0-1 0,-1 1 0,1-1 0,-1 1 0,3 9 0,-5-12-69,1 0 0,-1-1 0,0 1 0,0-1 0,0 1 0,0 0 0,0-1 0,-1 1 0,1 0 0,0-1 0,-1 1 1,1-1-1,-1 1 0,0-1 0,1 1 0,-1-1 0,0 1 0,0-1 0,0 0 0,0 0 0,0 1 0,0-1 0,0 0 0,-1 0 0,1 0 0,0 0 0,-1 0 1,-1 1-1,-2 0 26,1 1 0,-1-1 1,0-1-1,0 1 0,0-1 1,0 1-1,-9 0 0,-38 0 472,47-2-514,-196-10 471,128 5-528,48 3-10,12 1-20,-24 0 1,33 1-27,1 0 0,0 1 1,0-1-1,0 1 0,0 0 0,0 0 0,0 0 1,0 0-1,0 0 0,0 1 0,0 0 0,-3 2 1,6-4-3,-1 0 0,1 0 0,0 0 0,0 1 0,0-1 0,0 0 0,-1 0 0,1 0 0,0 0 0,0 0 0,0 0 0,0 1 1,0-1-1,-1 0 0,1 0 0,0 0 0,0 1 0,0-1 0,0 0 0,0 0 0,0 0 0,0 0 0,0 1 0,0-1 0,0 0 0,0 0 0,0 1 1,0-1-1,0 0 0,0 0 0,0 0 0,0 1 0,0-1 0,0 0 0,0 0 0,0 1 0,8 2-2538,9-1-838,41-6-2917,-19 0 4090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4:51.9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68 3136,'-1'-5'423,"1"1"0,-1-1 1,1 0-1,0 1 0,0-1 0,1 0 1,0-5-1,0 6 558,0 1 1,0 0-1,0-1 1,0 1-1,7-4 3312,-8 7-4226,0 0 1,0 0-1,0 0 1,0 0 0,0 0-1,0 0 1,0 0-1,0 0 1,0 0 0,0 0-1,0 1 1,0-1-1,0 0 1,0 0-1,0 0 1,0 0 0,0 0-1,0 0 1,2 14 1624,2 19-1252,-4-29-96,5 227 87,-5-151-10131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4:52.2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68 32 6816,'-36'-23'3072,"17"18"-2656,11 2 320,8 6-480,-5-3-224,10 0-736,3 8 416,6 1-96,-1 2 224,5 6-736,1-2 480,-1 5-2560,3 5 1664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4:52.6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22 3648,'-4'4'7065,"8"4"-6568,-4-7-134,3 9 443,0 1 1,-1 1-1,0-1 1,-1 0-1,0 0 0,-1 1 1,-2 18-1,1 5 135,1 77 963,0-111-1827,0 1 1,0-1-1,0 1 1,0-1-1,0 1 1,1-1-1,-1 1 1,0-1-1,2 3 1,-2-4-54,0 0 0,1 0 0,-1 1 0,0-1 0,0 0 0,0 0 0,1 0 1,-1 1-1,0-1 0,0 0 0,0 0 0,1 0 0,-1 0 0,0 0 0,1 1 0,-1-1 0,0 0 0,0 0 0,1 0 0,-1 0 0,0 0 1,0 0-1,1 0 0,-1 0 0,0 0 0,1 0 0,-1 0 0,0 0 0,0 0 0,1-1 0,-1 1 0,0 0 0,1 0 0,-1 0 0,0 0 1,0 0-1,0 0 0,1-1 0,-1 1 0,0 0 0,0 0 0,1 0 0,-1-1 0,0 1 0,0-1 0,8-7 65,0 0 0,-1 0 1,0-1-1,0-1 0,-1 1 0,0-1 0,5-12 0,25-77-83,-27 70 21,24-53 1,-32 81-24,-1 1 0,0-1-1,0 0 1,1 1 0,-1-1 0,0 1 0,1-1 0,-1 1 0,1-1 0,-1 0 0,1 1 0,-1-1 0,1 1 0,-1 0 0,1-1 0,-1 1 0,1-1 0,0 1 0,-1 0 0,1 0 0,0-1 0,-1 1 0,1 0 0,0 0 0,-1 0-1,1-1 1,0 1 0,0 1 14,1-1 0,-1 1 0,-1-1 0,1 0 0,0 1 0,0 0-1,0-1 1,0 1 0,0 0 0,0-1 0,-1 1 0,1 0 0,0 0 0,-1 0-1,2 1 1,2 4 100,-1 0 1,1 1-1,4 13 0,-2 2 13,7 39 1,-5-17-38,-4-25-88,-2 0-1,0 1 0,-1 22 1,3-12-278,2-15-1508,4-4-3326,-2-7 2659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4:53.6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211 26 3904,'-6'-13'1065,"6"13"-932,-1-1 1,1 1-1,0-1 0,-1 1 1,1-1-1,3-9 8230,-8 27-6847,-4 19 63,-22 67 313,-29 48-361,40-103-1280,2 1-1,2 0 1,3 1-1,1 1 1,-6 69 0,15-76-119,2 0 1,2 0-1,1 0 1,3-1 0,1 1-1,21 70 1,23 21-215,-20-58 25,-30-77 56,104 250-1747,-98-239 670,0-1 0,0 1 0,1-1 0,0 0 0,1-1 0,11 11 0,-19-20 833,1 1 1,0-1-1,0 1 1,0-1-1,0 0 1,-1 1-1,1-1 1,0 0-1,0 0 1,0 0-1,0 0 1,0 0-1,0 1 1,0-2-1,-1 1 1,1 0-1,0 0 1,2 0-1,19-7-2869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3:36.6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74 103 4800,'17'-17'4410,"-12"12"-3899,-1 0-1,1 0 1,0 0-1,0 1 1,0 0-1,11-7 1,-15 10-444,1 0-1,-1 0 1,0 0 0,0-1 0,0 1 0,0-1 0,0 1 0,-1-1 0,1 1 0,0-1 0,-1 1 0,1-1 0,-1 1 0,1-1 0,-1 0 0,0 1-1,0-1 1,1 0 0,-2-2 0,1 4-56,0-1 0,0 0 0,0 1 0,0-1 0,0 0 0,0 1 0,0-1 0,-1 1 0,1-1 0,0 0 0,-1 1 0,1-1 0,0 1 0,-1-1 0,1 0 0,0 1 0,-1-1 0,1 1 0,-1 0 0,1-1 0,-2 0 0,1 1-52,0 0 1,0-1-1,0 1 0,0 0 0,0 0 0,0 0 1,0 0-1,0 0 0,0 0 0,0 0 0,0 0 1,0 0-1,0 0 0,0 1 0,0-1 0,0 0 1,0 1-1,-1 0 0,-3 2 93,0-1 1,1 1-1,0 0 0,-1 1 1,1-1-1,1 1 0,-1 0 1,0 0-1,1 0 0,0 0 1,0 1-1,0-1 0,-2 7 1,-5 10 405,-12 39 0,16-43-416,-1 7 149,0 1 0,2 0 0,1 1 0,0-1 1,2 1-1,3 49 0,-1-69-55,1 1 0,0-1-1,0 0 1,3 6 0,-4-11-84,1 1-1,0-1 1,-1 1-1,1-1 1,0 0 0,0 1-1,0-1 1,0 0 0,2 2-1,-3-2-26,1-1 1,-1 0-1,1 1 0,-1-1 0,1 0 0,-1 0 1,1 1-1,-1-1 0,1 0 0,-1 0 1,1 0-1,0 0 0,-1 0 0,1 0 0,-1 0 1,1 0-1,0 0 0,-1 0 0,1 0 0,-1 0 1,1 0-1,0 0 0,-1 0 0,1 0 1,0-1-1,3-2 64,0 0 0,-1 0 0,1-1 1,-1 1-1,0-1 0,0 0 0,3-5 0,-4 6-61,17-22 267,58-77-1660,-59 82 508,1 0-1,36-30 1,-25 26-22,46-34-197,-65 51 805,-1 0 1,1 1-1,1 1 0,-1 0 1,19-6-1,-29 11 231,0 0 1,0 0-1,1 0 1,-1-1-1,0 1 1,1 0-1,-1 1 0,0-1 1,1 0-1,-1 0 1,0 1-1,1-1 1,-1 0-1,0 1 1,0-1-1,1 1 0,-1 0 1,0-1-1,0 1 1,0 0-1,0 0 1,0 0-1,0-1 0,0 1 1,0 0-1,0 0 1,0 1-1,-1-1 1,2 2-1,0 1 138,0-1 0,-1 1 0,0-1 0,1 1 0,-1 0-1,0-1 1,-1 1 0,1 0 0,-1 6 0,-1 28 1149,-8 39 0,3-29-504,7-30-206,-1-18-514,0 0-1,0 1 1,0-1 0,0 0-1,1 0 1,-1 1-1,0-1 1,0 0-1,0 1 1,0-1-1,0 0 1,1 0 0,-1 1-1,0-1 1,0 0-1,0 0 1,1 1-1,-1-1 1,0 0-1,0 0 1,1 0 0,-1 0-1,0 1 1,0-1-1,1 0 1,-1 0-1,0 0 1,1 0-1,-1 0 1,0 0 0,1 0-1,-1 0 1,0 0-1,0 0 1,1 0-1,-1 0 1,0 0-1,1 0 1,-1 0 0,0 0-1,1 0 1,-1 0-1,0 0 1,1-1-1,-1 1 1,0 0-1,0 0 1,1 0 0,-1 0-1,0-1 1,0 1-1,0 0 1,1 0-1,-1 0 1,0-1-1,0 1 1,1-1-1,8-8 362,0-1 0,11-16-1,-5 7-243,-5 5-83,18-20-311,-25 31 190,0 1 0,0-1 0,0 1 0,0 0 0,0 0 0,1 0 0,-1 1 0,1-1 0,6-2 0,-9 4 56,0 0 1,0 0 0,0 0-1,0 0 1,0 0-1,0 0 1,0 0 0,0 0-1,0 0 1,0 0-1,0 0 1,0 1 0,0-1-1,0 0 1,0 1 0,0-1-1,0 1 1,0-1-1,-1 1 1,3 0 0,-1 1 11,0 0 0,-1 0 0,1 0 0,0 0 0,-1 1 0,0-1 0,1 0 0,0 3 0,2 6 92,0-1-1,4 23 1,-8-30-78,12 65 366,2 71 0,-14-137-391,1 5-172,-1 0-1,1 0 0,0 0 1,0-1-1,0 1 1,1 0-1,0-1 1,1 1-1,5 10 1,5 3-1090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4:54.5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29 7456,'-7'-16'2421,"7"15"-2317,0 1-1,0-1 1,-1 1 0,1-1 0,0 0-1,0 1 1,0-1 0,0 1 0,0-1-1,0 1 1,0-1 0,0 0 0,0 1-1,0-1 1,0 1 0,0-2-1,0 2-60,1 0 0,-1 0-1,0 0 1,0 0-1,0 0 1,0 0 0,0 0-1,0 0 1,0 0-1,0 0 1,0 0 0,0-1-1,0 1 1,0 0 0,0 0-1,0 0 1,0 0-1,0 0 1,0 0 0,0 0-1,0 0 1,0 0-1,0 0 1,1 0 0,-1 0-1,0 0 1,0 0-1,0 0 1,0 0 0,0 0-1,0 0 1,0 0-1,0 0 1,0 0 0,0 0-1,1 0 1,-1 0-1,0 0 1,0 0 0,0 0-1,0 0 1,0 0-1,0 0 1,0 0 0,0 0-1,0 0 1,0 0-1,0 0 1,1 0 0,-1 0-1,0 0 1,0 0-1,0 0 1,0 0 0,17 25 2585,-12-18-2130,1 1 0,7 15 0,-5-6-160,-1 0 0,-1 1 0,0 0 0,-1 0 0,-1 1 0,-1 0 0,1 21 0,2 300 1080,-7-218-809,1-100-538,-4 131 402,4-101-237,1-22-56,-1-29-167,0-1 1,0 0 0,0 0-1,0 1 1,0-1 0,0 0-1,0 0 1,0 1 0,0-1 0,0 0-1,0 0 1,0 1 0,0-1-1,0 0 1,0 0 0,0 1-1,0-1 1,0 0 0,0 0-1,0 1 1,-1-1 0,1 0-1,0 0 1,0 1 0,0-1 0,0 0-1,0 0 1,-1 0 0,1 1-1,0-1 1,0 0 0,0 0-1,-1 0 1,1 0 0,0 0-1,0 1 1,-1-1 0,1 0-1,0 0 1,0 0 0,-1 0 0,1 0-1,0 0 1,0 0 0,-1 0-1,1 0 1,0 0 0,0 0-1,-1 0 1,1 0 0,0 0-1,0 0 1,-1 0 0,1 0 0,0 0-1,0-1 1,-1 1 0,1 0-1,0 0 1,0 0 0,-1 0-1,-2-1 333,3 1-340,-1 0 0,1 0-1,-1 0 1,1 0-1,-1 0 1,1-1 0,-1 1-1,1 0 1,-1 0 0,1 0-1,-1-1 1,1 1 0,0 0-1,-1 0 1,1-1 0,-1 1-1,1 0 1,0-1 0,-1 1-1,1 0 1,0-1-1,-1 1 1,1-1 0,0 1-1,0 0 1,-1-1 0,1 1-1,0-1 1,0 0 0,2-4 38,11-22-74,-2 4 224,19-31-1,50-77-401,11-1 234,-66 99-89,-22 29 53,4-6-18,1 0 0,13-12 0,-19 20 32,0 0-1,1 0 0,-1 0 0,0 0 0,1 1 0,0-1 0,-1 1 1,1-1-1,0 1 0,0 0 0,0 0 0,0 0 0,0 1 1,0-1-1,4 1 0,-6 0 1,1 0 0,0 0 0,0 1 0,0-1-1,0 1 1,-1 0 0,1-1 0,0 1 0,-1 0 0,1 0 0,-1 0 0,1 0 0,-1 0 0,1 1 0,-1-1-1,1 0 1,-1 1 0,0-1 0,0 1 0,0-1 0,0 1 0,0 0 0,0-1 0,0 1 0,0 2 0,1 2 33,0 0 0,0 0 0,-1 0 1,1 0-1,-1 0 0,0 11 1,-2-3-15,1 0 1,-2-1-1,0 1 1,-1 0 0,0-1-1,-1 0 1,0 0-1,-1 0 1,-1 0 0,0-1-1,0 0 1,-1 0 0,-10 12-1,14-20-1,0 0-1,-1 0 0,0 0 1,1 0-1,-1-1 0,-1 0 1,1 0-1,0 0 0,-1 0 1,1 0-1,-1-1 0,-6 2 1,1 1 8,10 0-114,16 7-67,-3-4 350,-3 0-159,0-1 0,-1 1 0,0 1 0,-1-1 0,0 2 0,0-1 0,11 19 0,-18-27-537,-1-1 0,0 1 0,0 0-1,11 5-8658,-10-6 8731,-1-1 0,1 1 1,0 0-1,0-1 0,-1 1 1,1 0-1,0-1 0,-1 1 1,1-1-1,0 1 0,-1-1 1,2-1-1,8-8-3815,3 2 1531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4:54.9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1 298 4640,'1'-2'297,"1"-1"0,-1 1 0,1 0 1,-1 0-1,1 0 0,0 1 0,0-1 0,-1 0 0,1 1 1,1-1-1,-1 1 0,0-1 0,0 1 0,0 0 1,1 0-1,-1 0 0,1 0 0,-1 1 0,1-1 1,-1 1-1,1-1 0,3 1 0,-2 0 34,-1 1 0,1-1 0,0 1 0,-1 0 1,1 0-1,0 1 0,-1-1 0,0 1 0,1-1 0,-1 1 0,0 0 0,0 0 0,0 1 1,0-1-1,3 4 0,5 6 492,0 1 0,-1 1-1,0-1 1,15 31 0,-13-23 44,-4-9-486,-7-11-284,0-1 0,-1 1 0,1 0 0,0 0 1,-1 0-1,1-1 0,-1 1 0,1 0 0,-1 0 1,0 0-1,1 0 0,-1 0 0,0 0 1,0 0-1,1 1 0,-10-137 1663,17-22-885,-8 156-867,2-19 197,7-33 0,-8 49-181,0-1 0,1 0 0,0 1 0,-1-1 0,1 1 0,1-1 0,-1 1 0,1 0 0,-1 0 0,1 0 0,1 0 0,5-6 0,-7 9-13,1 0-1,-1-1 1,1 1-1,-1 0 0,1 0 1,-1 1-1,1-1 1,0 0-1,-1 1 1,1 0-1,0-1 1,0 1-1,-1 0 1,1 1-1,0-1 0,0 0 1,-1 1-1,6 1 1,2 1-15,0 1-1,0 0 1,12 6-1,0 2-144,27 18-1,-22-7-2468,-13-11 1082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4:55.5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 3 3328,'-3'-3'12634,"3"86"-6858,-2 106-3077,-16 145-1942,18-313-665,3 31 0,0 1-3988,1-65-6189,1 3 7232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4:55.8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 20 9056,'-18'0'2922,"8"2"1966,21-1-1323,100-1 1835,56 0-6229,-149-1-1921,-13 0 960,-1 0 0,1 0 0,-1-1 0,1 1 0,-1-1 0,6-3 0,7-4-2716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4:56.6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265 480 6656,'-5'-3'10083,"-1"0"-5321,-15-1-2616,14 4-2035,-1 1 1,1 1-1,0-1 0,0 1 0,-1 0 0,1 1 1,0 0-1,1 0 0,-11 6 0,-3 4 325,-32 26 0,40-29-446,3-4-26,1 2 0,-1-1-1,1 1 1,1 0 0,-9 12 0,14-18 31,1 0 0,0-1 0,0 1 1,0 0-1,0 0 0,0 1 0,1-1 1,-1 0-1,1 0 0,-1 0 0,1 0 1,0 1-1,0-1 0,0 0 1,0 0-1,0 0 0,0 1 0,1-1 1,-1 0-1,1 0 0,-1 0 0,1 0 1,0 0-1,0 0 0,0 0 0,0 0 1,0 0-1,0 0 0,1 0 0,-1-1 1,1 1-1,2 2 0,5 5 57,1 0 1,0-1-1,0 0 0,14 8 0,-19-13 17,1 0 0,0 0 0,0-1-1,1 0 1,-1 0 0,0 0 0,1-1 0,-1 0 0,14 1 0,-4-3 103,-1-1 1,1 0 0,-1-1-1,0 0 1,0-1 0,0-1 0,0 0-1,-1-2 1,0 1 0,0-2-1,0 0 1,20-16 0,-30 21-129,1 0 0,-1 0 0,-1-1 0,1 0 0,0 0 0,-1 0 0,0 0 0,0 0 0,0 0-1,0-1 1,-1 0 0,0 1 0,3-11 0,-3 8-13,-1-1 0,0 1-1,0-1 1,-1 1 0,0-1 0,-1 0-1,1 1 1,-1-1 0,-3-10-1,-4-7-11,-1 0 0,-2 1-1,-25-45 1,2 13-199,-72-85 0,86 115 183,14 18 56,0 0-1,1-1 1,-1 0 0,2 0 0,-8-20 0,11 26-47,0 0 0,0 0 0,1-1 0,-1 1 1,1 0-1,0 0 0,0-1 0,0 1 0,0 0 0,1-5 1,0 6-23,-1 1 1,1-1-1,0 0 1,0 0 0,0 1-1,0-1 1,0 0-1,0 1 1,0-1 0,0 1-1,1 0 1,-1-1-1,0 1 1,1 0-1,-1 0 1,1 0 0,0 0-1,-1 0 1,3-1-1,4-1-6,1-1-1,-1 2 0,1 0 0,0 0 0,0 0 1,0 1-1,9 0 0,67 3-145,-48 1 138,37 3-71,-64-5-53,-1 1 0,0 0 1,0 1-1,-1 0 1,17 7-1,-24-10-147,0 1-1,0-1 1,0 1-1,0 0 1,0-1 0,0 1-1,0 0 1,0 0-1,0-1 1,0 1 0,-1 0-1,1 0 1,0 0-1,-1 0 1,1 0-1,0 0 1,-1 0 0,1 0-1,-1 0 1,1 1-1,-1-1 1,0 0 0,0 0-1,1 0 1,-1 1-1,0-1 1,0 2-1,0 12-2232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4:57.0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 8480,'1'-1'162,"-1"1"0,0 0 0,1 0 1,-1 0-1,1 0 0,-1 0 0,0 0 1,1 0-1,-1 0 0,1 0 0,-1 0 1,1 0-1,-1 0 0,0 0 0,1 0 1,-1 0-1,1 1 0,-1-1 0,0 0 0,1 0 1,-1 0-1,0 1 0,1-1 0,-1 0 1,0 0-1,1 1 0,-1-1 0,0 1 1,15 9 1585,-12-7-1499,-1 0 0,1 0 0,-1 0 0,0 0 0,0 0-1,-1 1 1,1-1 0,-1 1 0,3 6 0,1 6 424,36 103 1780,-13-33-1439,74 195 1610,50 157-277,-134-379-2089,-4 0 1,11 95-1,-22-120-217,-1 1-1,-2 0 1,-2 0-1,-1 0 1,-13 60-1,10-72-544,-2 0 0,0 0 0,-18 33 0,20-45-407,-1 1-1,0-1 0,0 0 1,-19 20-1,23-28 206,0 1-1,-1-1 1,0 0 0,1 0 0,-1-1-1,0 1 1,-1-1 0,1 0 0,0 0-1,-1 0 1,1-1 0,-1 1-1,1-1 1,-1 0 0,0-1 0,-6 1-1,-22-3-4135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5:00.8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336 94 2240,'0'-1'90,"0"0"1,0 1-1,1-1 0,-1 0 1,0 1-1,0-1 0,1 0 1,-1 1-1,0-1 0,1 0 1,-1 1-1,0-1 0,1 1 1,-1-1-1,1 1 0,-1-1 1,1 1-1,-1-1 1,1 1-1,-1-1 0,1 1 1,0 0-1,-1-1 0,1 1 1,0 0-1,-1 0 0,1-1 1,0 1-1,-1 0 0,1 0 1,0 0-1,-1 0 0,2 0 1,9-4 3455,-10 0-125,-7 2-983,-4-1-1518,6 3-763,-1 0 1,0 0-1,0 0 1,0 0-1,0 1 1,1 0-1,-1 0 1,0 0-1,1 0 1,-1 1-1,-6 3 1,-1 0 106,-6 1-105,1 2 0,-1 0 0,2 0 0,-1 2 0,1 0 0,1 1 0,0 1 0,-24 24 0,27-24-131,2 0 0,-1 1 0,2 1 0,0 0 0,0 0 0,1 0 0,1 1 0,1 1 0,0-1 0,-5 20 0,10-29-14,0 0 0,0 0 0,0 0 0,1 1 0,0-1 0,0 0 0,0 1 0,1-1 0,0 0 0,0 0 0,1 1 0,0-1 0,3 6 0,-3-8 35,0 0-1,0 0 0,0-1 1,1 1-1,-1-1 0,1 0 0,0 0 1,0 0-1,0 0 0,0 0 1,1 0-1,-1-1 0,1 0 1,0 0-1,-1 0 0,1 0 1,0 0-1,0-1 0,0 0 0,5 1 1,0 0 20,-1-1 0,0-1 0,0 1 0,0-2 0,0 1 0,0-1 1,1 0-1,-1-1 0,0 1 0,-1-2 0,1 1 0,0-1 0,8-4 0,-7 2-29,0-1 0,0 0 0,0 0-1,-1 0 1,0-1 0,0-1 0,0 1-1,-1-1 1,11-17 0,1-5 103,-2-1-1,21-55 1,16-72-22,-51 149-147,4-16 14,-6 24-22,-1 0 0,0-1 0,0 1 0,0 0 1,0 0-1,0-1 0,0 1 0,0 0 0,0-1 1,0 1-1,0 0 0,-1-1 0,0-1 0,-3 14-568,-1 40 587,2 70 0,4-91 274,2 0 1,1 0-1,13 50 1,-15-73-197,0-1 0,0 0 0,1 0 1,-1 0-1,2 0 0,-1 0 0,1 0 0,4 5 1,-6-9-23,-1 0-1,1-1 1,0 1 0,0-1 0,0 1 0,-1-1-1,1 0 1,0 0 0,1 0 0,-1 0 0,0 0 0,0 0-1,0-1 1,1 1 0,-1-1 0,0 1 0,0-1-1,1 0 1,-1 0 0,0 0 0,1 0 0,-1 0 0,0 0-1,1-1 1,-1 1 0,0-1 0,3-1 0,3-1 19,-1-1 0,0 0 0,0 0 0,-1 0 0,1-1 1,-1 0-1,8-8 0,40-48 177,-49 55-219,98-139 286,-6 6-342,-82 120 35,-3 3-262,0 0-1,23-20 0,-35 36 255,0 0 0,1-1 0,-1 1 0,0 0-1,0 0 1,1-1 0,-1 1 0,0 0 0,1 0-1,-1 0 1,0 0 0,1-1 0,-1 1 0,0 0 0,1 0-1,-1 0 1,1 0 0,-1 0 0,0 0 0,1 0-1,-1 0 1,0 0 0,1 0 0,-1 0 0,0 0-1,1 0 1,-1 0 0,1 1 0,-1-1 0,0 0 0,1 0-1,-1 0 1,0 0 0,0 1 0,1-1 0,-1 0-1,0 0 1,1 1 0,-1-1 0,0 0 0,0 1 0,0-1-1,1 0 1,-1 0 0,0 1 0,0-1 0,0 0-1,1 1 1,5 20-91,-4-10 101,-1-1 0,-1 1 0,0-1 0,-2 19 0,0 2 11,0 11 58,-3 0 0,-1 0 1,-2 0-1,-16 49 0,22-86-37,0 0-1,0 0 1,0-1-1,0 1 1,-1-1-1,1 1 1,-1-1-1,-1 0 1,1 0-1,0 0 1,-1-1-1,-5 5 1,6-6-22,1-1 1,-1 1-1,1-1 1,-1 0-1,0 0 1,1 0-1,-1 0 1,0 0-1,0 0 1,0-1-1,1 0 0,-1 1 1,0-1-1,0 0 1,0-1-1,0 1 1,0 0-1,0-1 1,1 1-1,-1-1 1,0 0-1,0 0 1,-3-2-1,-11-7-96,0 0-1,1-1 1,1 0-1,-20-19 1,27 21-365,20 16 293,4 3 199,2 0-11,1-1 0,-1-1 0,1-1 0,1-1 0,-1 0 0,22 2 0,-32-6 17,-1-2 0,1 1 0,0-1 0,-1 0 0,1-1 0,0 0 0,-1-1-1,0 1 1,1-1 0,-1-1 0,0 0 0,0 0 0,0-1 0,0 0 0,-1 0 0,1-1 0,6-5 0,-5 2-24,-1 0 0,0 0 0,0-1 0,0 0 0,-1-1 0,-1 1 1,11-21-1,-2-5 98,13-40 1,-18 46-27,-5 15-196,-1-1 1,-1 1 0,0-1-1,2-29 1,-9 48-219,-2 29 74,2-6 145,-10 75 174,12-86-44,0 9-12,1 0 0,2-1 0,0 1 0,8 40 0,-8-61 33,-1-1 0,1 1 0,0-1 0,1 1-1,-1-1 1,1 0 0,2 4 0,-4-6-24,1 0 0,0 0-1,-1 0 1,1 0 0,0 0 0,0-1 0,0 1-1,-1 0 1,1-1 0,0 1 0,0-1-1,0 1 1,0-1 0,0 1 0,0-1 0,0 1-1,0-1 1,0 0 0,1 0 0,-1 0-1,0 1 1,0-1 0,0 0 0,0 0-1,0-1 1,0 1 0,0 0 0,2-1 0,1 0 39,0-1 1,1 0 0,-1 0 0,0-1 0,-1 1-1,1-1 1,0 0 0,-1 0 0,1 0-1,3-5 1,32-41 141,-34 43-183,107-163 147,-70 110-237,-17 26-439,-41 81-316,-133 309 757,113-268 117,-34 127 0,45-130-10,10-31-91,10-33 238,-1-1 1,-17 40-1,23-62-186,0 1-1,0 0 1,0 0-1,0 0 1,0 0 0,0 0-1,0 0 1,0-1 0,0 1-1,0 0 1,-1 0 0,1 0-1,0 0 1,0 0-1,0 0 1,0 0 0,0 0-1,0 0 1,0 0 0,0-1-1,-1 1 1,1 0 0,0 0-1,0 0 1,0 0-1,0 0 1,0 0 0,0 0-1,-1 0 1,1 0 0,0 0-1,0 0 1,0 0 0,0 0-1,0 0 1,0 0-1,-1 0 1,1 0 0,0 0-1,0 0 1,0 0 0,0 1-1,0-1 1,0 0 0,0 0-1,-1 0 1,1 0-1,0 0 1,0 0 0,0 0-1,0 0 1,0 0 0,-1-22-53,2-7-6,1 1 1,1-1-1,2 0 1,1 1-1,1 0 1,1 1-1,2 0 1,16-35-1,-16 45 81,1-1 0,1 2 0,0-1 0,1 2 0,26-26 0,80-55-159,-76 64 103,43-41 0,-45 28 101,-2-2 0,60-94 0,-80 114-39,24-31-39,-19 27 169,-21 28-198,0-1 1,-1 1 0,1-1-1,1 1 1,-1 0 0,0 1-1,1-1 1,-1 0-1,1 1 1,5-3 0,-9 5 30,0 0 1,1 0-1,-1 0 1,1 0 0,-1 0-1,1 0 1,-1 0 0,0 0-1,1 0 1,-1 0 0,1 0-1,-1 0 1,1 0 0,-1 0-1,0 1 1,1-1 0,-1 0-1,1 0 1,-1 0-1,0 1 1,1-1 0,-1 0-1,0 0 1,1 1 0,-1-1-1,0 0 1,0 1 0,1-1-1,-1 0 1,0 1 0,0-1-1,1 1 1,-1-1 0,0 0-1,0 1 1,0-1-1,0 1 1,0-1 0,0 1-1,1-1 1,-1 0 0,0 1-1,0-1 1,-1 1 0,2 24-208,-1-21 198,-11 205 524,9-184-486,2 7 82,0-32-96,0 0 1,0 0-1,0 0 0,0 0 0,0 0 1,0 0-1,0 0 0,0-1 0,0 1 0,1 0 1,-1 0-1,0 0 0,0 0 0,0 0 1,0 0-1,0 0 0,0 0 0,1 0 1,-1 0-1,0 0 0,0 0 0,0 0 0,0 0 1,0 0-1,0 0 0,1 0 0,-1 0 1,0 0-1,0 0 0,0 0 0,0 0 0,0 0 1,0 1-1,1-1 0,-1 0 0,0 0 1,0 0-1,0 0 0,0 0 0,0 0 0,0 0 1,0 0-1,0 0 0,0 0 0,0 1 1,1-1-1,-1 0 0,0 0 0,0 0 1,0 0-1,0 0 0,0 0 0,0 1 0,0-1 1,0 0-1,0 0 0,0 0 0,0 0 1,0 0-1,0 1 0,5-12 134,-4 9-80,13-25 82,1 0 0,35-45 0,-39 58-177,0 1 0,1 0 0,0 1 0,1 1 0,1 0 0,0 0 0,0 1 0,1 1 0,26-12 0,-39 20 12,1 0 0,-1 0-1,0 0 1,1 1 0,-1-1-1,1 1 1,-1-1 0,1 1-1,-1 0 1,1 0 0,-1 0-1,1 0 1,-1 0 0,4 2-1,-4-2 20,-1 1 0,1 0 0,-1 0 0,0 0 0,1 0-1,-1 0 1,0 0 0,0 1 0,0-1 0,0 0 0,0 1 0,0-1-1,0 0 1,0 1 0,0-1 0,-1 1 0,1-1 0,0 1 0,-1 0-1,0-1 1,1 1 0,-1 0 0,0 2 0,2 14 21,-2 1-1,0-1 1,-1 1 0,-1-1 0,-7 31-1,4-24 28,1 0-1,-1 32 1,5-56-43,0-1 1,0 1-1,0 0 1,0 0-1,0-1 1,0 1 0,0 0-1,0-1 1,0 1-1,0 0 1,0 0-1,1-1 1,-1 1 0,0 0-1,0-1 1,1 1-1,-1 0 1,0-1-1,1 1 1,-1-1 0,1 1-1,-1 0 1,1-1-1,-1 1 1,1-1-1,-1 1 1,1-1 0,0 0-1,-1 1 1,1-1-1,-1 0 1,1 1 0,0-1-1,0 0 1,-1 0-1,1 1 1,0-1-1,-1 0 1,1 0 0,0 0-1,1 0 1,1 0 16,0-1 0,0 0 0,0 0 0,0 0 0,-1 0 0,1 0 0,0 0 0,4-3 0,96-67 63,-101 69-105,0 1 1,-1-1 0,1 1-1,0 0 1,0 0-1,0 0 1,0 0-1,0 0 1,0 0-1,0 1 1,0-1-1,1 0 1,2 1 0,-3 0 5,-1 0 0,0 1 0,0-1 1,1 1-1,-1-1 0,0 1 0,0 0 0,0-1 1,0 1-1,0 0 0,0 0 0,0 0 1,0 0-1,0 0 0,0 0 0,0 0 1,0 0-1,-1 0 0,1 0 0,0 0 0,-1 1 1,1-1-1,-1 2 0,5 8-9,-2 0-1,1 0 1,1 14 0,-3-14 73,0 0 1,1-1 0,0 1-1,7 14 1,-9-24-38,-1 0-1,0-1 0,1 1 1,-1 0-1,1-1 0,-1 1 1,1 0-1,0-1 1,-1 1-1,1-1 0,-1 1 1,1-1-1,0 1 0,-1-1 1,1 1-1,0-1 1,0 0-1,-1 0 0,1 1 1,0-1-1,0 0 0,0 0 1,1 0-1,0 0 13,0 0 0,-1 0 0,1 0 0,0-1 0,0 1 0,0-1 0,-1 0 0,1 1 0,0-1 0,1-1 0,4-2 33,-1-1 1,0 0-1,0 0 1,6-7-1,22-30-48,-27 32-15,0 0 1,1 0 0,0 1 0,1 0-1,17-14 1,-24 22 4,-1 0 0,0 0 0,1 1 0,-1-1 0,0 0-1,1 1 1,-1-1 0,1 1 0,-1 0 0,0-1 0,1 1 0,-1 0 0,1 0 0,-1 0-1,1 0 1,-1 0 0,1 0 0,-1 0 0,1 0 0,1 1 0,-1 0-1,1 0 1,-1 0 0,0 1-1,0-1 1,0 0 0,-1 1-1,1 0 1,0-1 0,0 1-1,-1 0 1,3 3 0,1 4 0,1 0 0,-2 1 0,1 0 1,4 15-1,-4-9 62,1-1 1,1 1 0,11 16-1,-16-29-50,1-1-1,0 0 0,-1 0 1,1-1-1,0 1 0,0 0 1,5 1-1,-5-2 1,-1-1 1,0 1-1,0 0 0,0 0 1,0 0-1,0 0 0,0 1 0,0-1 1,-1 0-1,3 3 0,-2-2 18,-1-1-110,6 0 150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5:03.5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150 843 5984,'-11'-14'1920,"9"44"1674,-57 392 4166,7-91-5808,34-168-501,18-158-1301,0-4-121,0-1-1,0 1 1,1-1 0,-1 1-1,0-1 1,0 1-1,0-1 1,0 1 0,0-1-1,-1 1 1,1-1-1,0 0 1,0 1-1,0-1 1,0 1 0,0-1-1,0 1 1,-1-1-1,1 0 1,0 1-1,0-1 1,-1 1 0,1-1-1,0 0 1,-1 1-1,1-1 1,0 0-1,-1 0 1,0 1 0,0-8 376,-1-28-182,2-1 1,8-59-1,-5 58-200,41-301-156,-32 282 8,1 1 0,3 1 0,3 0 1,26-54-1,-40 98 94,1 0-1,0 0 1,0 0 0,1 0-1,11-11 1,-16 19 8,0 0 1,1 0 0,-1 0-1,1 0 1,-1 0-1,1 1 1,0-1-1,0 1 1,0-1 0,5 0-1,-6 1 10,1 1 0,-1 0 0,0 0-1,0 0 1,0 0 0,0 0 0,1 0 0,-1 1 0,0-1-1,0 1 1,0 0 0,0-1 0,0 1 0,0 0-1,0 0 1,0 0 0,2 2 0,2 2 20,0 0 1,0 1-1,-1 0 1,0-1-1,0 2 1,-1-1-1,0 0 1,0 1-1,5 11 1,0 1 113,-2 1-1,7 27 1,-12-37-63,0-1 0,0 1-1,-1-1 1,0 1 0,-1 0-1,0 0 1,-1-1 0,0 1-1,0 0 1,-1-1 0,-5 16-1,4-18-25,0-1 0,0 1 1,0-1-1,0 0 0,-1 0 0,0-1 0,-1 1 0,1-1 0,-1 0 0,0 0 0,0 0 0,-1-1 0,1 0 0,-1 0 0,0 0 0,-11 5 1,10-7 20,0 0 0,1 0 0,-1 0-1,0 0 1,0-1 0,0-1 0,0 1 0,0-1 0,-1 0 0,1-1 0,0 1 0,0-1 0,0-1 0,-9-2 0,14 3-99,-1 0-1,1 0 1,0 0-1,-1 0 1,1 0 0,0-1-1,0 1 1,-3-3-1,5 4 39,0 0 1,0 0-1,0 0 0,0-1 0,0 1 0,0 0 0,-1 0 0,1 0 1,0 0-1,0-1 0,0 1 0,0 0 0,0 0 0,0 0 0,0-1 0,0 1 1,0 0-1,0 0 0,0 0 0,0-1 0,0 1 0,0 0 0,0 0 1,0 0-1,0 0 0,0-1 0,0 1 0,0 0 0,0 0 0,0 0 0,1-1 1,-1 1-1,0 0 0,0 0 0,0 0 0,14-6-64,112-11 99,7-1 223,-123 16-223,0 0 0,0-1-1,0 0 1,-1-1 0,1 0-1,-1 0 1,0-1 0,0 0-1,13-10 1,-10 5 48,-2-1-1,1 0 1,-1-1 0,-1 0 0,0 0-1,-1-1 1,0 0 0,9-21 0,2-14 81,15-58 1,-17 53-130,17-56 107,28-161-1,-23-45-570,-39 308 412,1 1-43,-1-1 0,0 1 0,0 0 0,0 0 1,-2-10-1,-4 3-95,6 13 157,0 0 0,-1 0 0,1 0 1,0 0-1,0 0 0,0-1 0,-1 1 0,1 0 0,0 0 0,0 0 1,-1 0-1,1 0 0,0 0 0,0 0 0,0 0 0,-1 0 0,1 0 1,0 0-1,0 0 0,-1 0 0,1 0 0,0 0 0,0 0 0,-1 0 1,1 0-1,0 0 0,0 0 0,0 0 0,-1 1 0,1-1 0,0 0 0,-2 2-17,0 0 0,0 0 0,1 0 0,-1 0 0,1 0 0,0 0 0,-1 1-1,1-1 1,-1 5 0,-10 25-32,-12 61-1,1 43-18,15-90 67,-26 255 242,43 186-86,-6-440-206,1 4-935,-3-16-4556,-7-43-1166,-6-18 3434,-22-51 844,-3-9 3506,-28-65 3288,39 100-2470,16 35-889,2 0 0,-9-23 0,16 37-903,1 0 0,-1 1 0,1-1 1,-1 0-1,1 1 0,0-1 0,0 0 1,0 0-1,0 0 0,0 1 0,0-1 0,0 0 1,1 0-1,-1 1 0,1-1 0,-1 0 1,1 1-1,-1-1 0,1 0 0,0 1 0,0-1 1,0 1-1,0-1 0,0 1 0,0 0 1,1-1-1,-1 1 0,3-2 0,3-2 104,-1 1 1,1 1-1,0-1 0,1 1 0,9-3 1,-8 3-129,9-3-86,0 2-1,0 0 1,0 1 0,1 0 0,-1 2 0,29 1-1,109 15-423,-145-13 448,5 0-14,-1 0 0,1 2 0,-1 0 1,0 1-1,0 0 0,15 8 0,-25-11 54,-1 0 0,-1 0-1,1 1 1,0 0-1,0-1 1,-1 1 0,0 1-1,0-1 1,0 0 0,0 1-1,0-1 1,0 1-1,-1 0 1,0 0 0,0 0-1,0 0 1,0 0 0,-1 1-1,1-1 1,-1 0 0,0 1-1,-1-1 1,1 1-1,-1-1 1,0 8 0,-3 13 389,-1 1 1,-1-1 0,-15 41 0,15-49-263,4-15-134,1 1 0,-1-1-1,1 1 1,-1 0 0,1-1 0,0 1 0,0 0 0,0 0 0,0-1 0,0 1 0,1 0 0,0 4 0,0-6-18,-1 0 0,1 0 1,0 0-1,-1 0 0,1 0 0,0 0 0,-1 0 1,1 0-1,0-1 0,0 1 0,0 0 0,0 0 1,0-1-1,0 1 0,0 0 0,0-1 1,0 1-1,0-1 0,0 0 0,0 1 0,1-1 1,-1 0-1,0 0 0,0 1 0,0-1 1,1 0-1,-1 0 0,0 0 0,0-1 0,0 1 1,2 0-1,5-2 56,0 0-1,0 0 1,0-1-1,0 0 1,0 0 0,-1-1-1,0 0 1,0-1-1,0 1 1,0-1 0,0 0-1,-1-1 1,0 0-1,8-9 1,-5 4-33,-1 0 0,1-1 1,-2 0-1,0 0 0,0-1 0,-1 0 0,8-24 1,-10 24-46,-1 2-27,1 0 0,-1-1 0,-1 1 0,0-1-1,-1 1 1,0-24 0,-1 34-12,0-1 0,0 0 0,-1 1 1,1-1-1,-1 1 0,1-1 0,-1 1 0,1-1 0,-1 1 0,0-1 0,0 1 0,0-1 0,0 1 0,0 0 0,0 0 0,0-1 0,0 1 1,-1 0-1,1 0 0,0 0 0,-1 0 0,1 1 0,-1-1 0,1 0 0,-1 1 0,1-1 0,-1 0 0,1 1 0,-1 0 0,0-1 1,1 1-1,-1 0 0,1 0 0,-3 0 0,-4 0-68,-1 1-1,1 0 1,-1 0 0,1 1 0,-11 4 0,4-1-22,1 1 1,0 0 0,-18 12-1,31-18 94,1 0-1,0 0 1,0 0 0,0 0-1,-1 0 1,1 0-1,0 1 1,0-1 0,0 0-1,0 0 1,-1 0-1,1 0 1,0 0-1,0 0 1,0 0 0,-1 0-1,1 0 1,0 1-1,0-1 1,0 0 0,0 0-1,0 0 1,0 0-1,-1 1 1,1-1 0,0 0-1,0 0 1,0 0-1,0 0 1,0 1-1,0-1 1,0 0 0,0 0-1,0 0 1,0 1-1,0-1 1,0 0 0,0 0-1,0 0 1,0 1-1,0-1 1,0 0 0,0 0-1,0 0 1,0 1-1,0-1 1,0 0-1,0 0 1,0 0 0,1 0-1,-1 1 1,0-1-1,0 0 1,15 4-1240,22-4-458,-22-2 1025,-1 0-1,0-2 0,0 1 0,0-2 1,-1 0-1,1 0 0,-1-1 0,17-11 1,-17 9 584,0-1 1,-1-1-1,0 1 0,13-15 1,-8 5 558,-2-1 1,0 0-1,-1-1 0,-1 0 1,18-43-1,32-117 2169,-47 130-2031,46-173 3621,-55 192-3355,-6 31-806,-1 0-1,0 0 0,1 0 1,-1 0-1,0 0 0,0-1 1,0 1-1,0 0 0,0 0 1,0 0-1,0 0 1,0 0-1,-1 0 0,1 0 1,0-1-1,-1 1 0,1 0 1,0 0-1,-1 0 0,0 0 1,1 0-1,-1 1 1,0-2-1,0 2-28,1 0 1,0 0-1,-1 0 1,1 0-1,-1 0 0,1 0 1,0 0-1,-1 0 1,1 1-1,0-1 0,-1 0 1,1 0-1,0 0 1,-1 1-1,1-1 0,0 0 1,0 0-1,-1 1 1,1-1-1,0 0 0,0 1 1,-1-1-1,1 0 0,0 1 1,0-1-1,0 0 1,0 1-1,-1-1 0,1 1 1,0-1-1,-13 25 134,0-1-1,1 2 1,2-1-1,-9 34 1,-22 113 78,41-170-218,-19 101 38,-5 120 0,14 102-512,10-318 150,1-3 22,-1 1 0,0-1 0,0 0 0,-1 0 0,1 1 0,-1-1 0,0 0 0,0 0 0,-2 5 0,2-10 209,1 1-1,-1 0 1,1-1 0,0 1-1,-1 0 1,1-1-1,-1 1 1,1-1 0,0 1-1,-1-1 1,1 1 0,0-1-1,-1 1 1,1-1-1,0 1 1,0-1 0,0 1-1,-1-1 1,1 0 0,0 1-1,0-1 1,0 0-1,-9-26-737,8 21 689,-31-110-827,25 86 1344,-11-29-1,7 23 479,2 17-246,8 17-507,0 0 1,0 0-1,0 0 0,0-1 1,0 1-1,0 0 1,0-1-1,1 1 0,-1 0 1,1-1-1,0 1 0,0 0 1,0-4-1,0 5-106,1 0 0,-1 0 1,1 0-1,-1 1 0,1-1 0,-1 0 0,1 1 0,0-1 0,-1 0 1,1 1-1,0-1 0,0 1 0,0-1 0,-1 1 0,1 0 1,0-1-1,0 1 0,0 0 0,0-1 0,1 1 0,25-4 17,-19 2-45,38-2-143,1 2-1,55 5 1,-49-1 161,-22-1-55,44 8-1,-60-6 127,0 1 0,0 0 0,-1 1 0,28 13 0,-38-16 37,-1 0 0,1 1-1,0 0 1,-1 0 0,0 0 0,1 0-1,-1 0 1,-1 1 0,1-1 0,0 1-1,-1 0 1,0 0 0,0 0 0,0 0-1,0 0 1,-1 0 0,1 1 0,-1-1-1,0 0 1,0 1 0,-1-1 0,0 1-1,0 8 1,0-2-127,-1 0 0,-1 0 0,0 0 0,0-1 0,-1 1 0,0-1 0,-1 1 0,-9 16 0,13-26-191,0 1 1,-1-1-1,0 0 1,1 0-1,-1 1 1,0-1-1,1 0 1,-1 0-1,0 0 1,0 0-1,0 0 1,0 0-1,0 0 1,0 0-1,0 0 1,0-1-1,-1 1 1,1 0-1,0-1 1,-2 1-1,2-1 127,1 0-1,-1-1 0,1 1 0,-1 0 0,0-1 0,1 1 0,-1-1 0,1 1 0,-1-1 0,1 1 0,0-1 0,-1 1 0,1-1 0,-1 1 0,1-1 0,0 0 0,0 1 0,-1-1 0,1 1 0,0-1 1,0 0-1,0 1 0,-1-1 0,1 0 0,0 1 0,0-1 0,0 0 0,0 1 0,1-2 0,-2 0-266,1-7-25,-1 0-1,1-1 0,1 1 1,0 0-1,3-16 0,15-41 98,-17 60 280,8-21 275,0 1 0,2 1 1,1-1-1,24-34 1,-34 57-344,-1 0 0,0-1 0,1 1 0,0 1 0,0-1 1,0 0-1,0 1 0,0-1 0,1 1 0,-1 0 1,1 0-1,-1 0 0,1 1 0,0-1 0,-1 1 0,1 0 1,0 0-1,0 0 0,0 1 0,0-1 0,0 1 1,4 0-1,2 1 76,0 0 0,0 0 0,0 1 0,-1 1 0,1-1 0,-1 2 0,16 6 0,-22-9 188,-1 1 0,0-1 0,1 0 0,-1 1 0,0-1 0,0 1 1,0 0-1,0 0 0,-1-1 0,1 1 0,0 1 0,-1-1 0,1 0 0,-1 0 0,0 0 0,1 1 0,-1-1 0,-1 1 1,1-1-1,0 1 0,0-1 0,-1 1 0,1 4 0,-1 4 622,-1-1 0,0 1 1,0-1-1,-5 19 0,0-1 247,2-3 597,-2 51 1,6-65-1300,0 0 0,1 1 0,1-1 0,0 0 0,0 1 0,8 19 0,-8-25-267,2-1-1,-1 1 1,1 0 0,0-1-1,0 0 1,0 0 0,1 0-1,0-1 1,0 1 0,0-1-1,0 0 1,1-1 0,-1 1-1,1-1 1,0 0 0,0-1-1,7 3 1,3 0-224,-1-1 1,1 0 0,0-1-1,0-1 1,30 0-1,-37-2-351,1 0-1,-1-1 1,0-1 0,0 1-1,1-1 1,-1-1-1,9-3 1,-12 3-687,1-1-1,0 1 1,-1-1-1,0 0 1,0-1 0,0 1-1,0-1 1,-1 0 0,6-7-1,12-17-3870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5:05.2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68 211 4640,'-53'-14'4224,"49"12"-3198,-6-2 3278,10 4-4254,0 0-1,0-1 1,0 1 0,0 0-1,0 0 1,0 0-1,-1-1 1,1 1-1,0 0 1,0 0 0,0-1-1,0 1 1,0 0-1,0 0 1,0 0-1,0-1 1,0 1 0,0 0-1,1 0 1,-1-1-1,0 1 1,0 0 0,0 0-1,0 0 1,0-1-1,0 1 1,0 0-1,0 0 1,1 0 0,-1 0-1,0-1 1,0 1-1,0 0 1,0 0-1,1 0 1,-1 0 0,0 0-1,0 0 1,0-1-1,1 1 1,-1 0-1,0 0 1,0 0 0,0 0-1,1 0 1,-1 0-1,0 0 1,1 0-1,5-2 120,0 0 0,1 0 0,-1 1 0,1 0 0,0 0 0,-1 1 0,1-1 0,-1 2 0,12 0 0,5 0 168,-8-1-147,-1 0 0,1 2 0,19 3-1,-27-4-126,-1 1-1,0 1 0,0-1 0,1 1 0,-2 0 1,1 0-1,0 0 0,-1 1 0,10 8 0,-8-6 44,-1 0-1,0 1 0,0 0 0,7 10 0,-11-13-30,0 0 0,0-1 0,0 2 0,-1-1 0,1 0-1,-1 0 1,0 0 0,0 1 0,0-1 0,0 9 0,-3 47 424,1 30-134,2-76-245,1 0 1,0 0-1,0-1 1,8 22-1,-5-21 13,-4-10-84,0 0 1,0 0 0,0 0-1,1 0 1,-1 0-1,1 0 1,0 0-1,1 0 1,-1-1 0,0 1-1,1-1 1,0 0-1,4 4 1,-6-6-15,0-1-1,0 0 1,0 1-1,0-1 1,0 0 0,0 1-1,0-1 1,0 0-1,0 0 1,0 0 0,0 0-1,0 0 1,0 0 0,0 0-1,1-1 1,-1 1-1,0 0 1,0-1 0,0 1-1,0 0 1,0-1 0,0 1-1,0-1 1,-1 0-1,1 1 1,0-1 0,0 0-1,0 1 1,1-3-1,2-1 28,0 0-1,-1 0 0,1-1 0,4-8 0,50-79 418,36-69 466,-89 151-933,-1-1 0,-1 1-1,0-1 1,0 0 0,1-15 0,1-55 47,-5 54 14,5-38 1,-4 61-71,-1 0 0,1 1 0,0-1 0,0 0 0,0 1 0,0-1 0,1 1 0,-1-1 0,1 1 0,0 0 0,0 0 0,0-1 0,1 1 1,-1 1-1,1-1 0,-1 0 0,1 1 0,0-1 0,0 1 0,0 0 0,1 0 0,-1 0 0,0 0 0,1 1 0,-1-1 0,1 1 0,-1 0 0,1 0 0,7-1 0,2 0 25,0 1 1,-1 1-1,1 0 1,0 0 0,0 2-1,0-1 1,-1 2-1,1-1 1,17 7-1,-15-3-79,1 0-1,-1 1 1,0 1-1,-1 0 1,0 1 0,24 20-1,-31-23-364,-1-1 0,0 2 0,-1-1 0,1 1 0,-1 0 0,0 0 0,-1 0 0,4 9 0,-6-11-456,0 0 0,0 1 0,-1-1 0,0 1 0,0-1 0,0 1 0,0-1 0,-1 1 0,0-1 0,0 1 1,-1 0-1,1-1 0,-3 8 0,-11 32-5565,2-17 3882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5:05.7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15 271 3808,'-1'0'93,"0"1"-1,0-1 1,0 1 0,0-1-1,1 1 1,-1 0-1,0 0 1,0-1 0,0 1-1,1 0 1,-1 0 0,0 0-1,1 0 1,-1 0 0,1 0-1,-1 0 1,1 0 0,0 0-1,-1 0 1,1 0 0,0 0-1,0 0 1,-1 0 0,1 0-1,0 1 1,0-1 0,0 0-1,1 0 1,-1 0 0,0 0-1,0 0 1,1 0 0,-1 0-1,0 0 1,1 0 0,-1 0-1,1 0 1,0 2 0,1-1 261,0 0 0,-1 0 0,1 0 0,0 0 0,0 0 0,0 0 0,0-1 1,1 1-1,-1-1 0,0 1 0,1-1 0,-1 0 0,1 0 0,-1 0 0,6 1 1,4 0 298,1 0 0,0-1 0,0-1 0,-1 0 0,1-1 0,0 0 0,0-1 0,21-6 1,-23 5-461,0-1-1,0-1 1,0 0 0,-1 0 0,0-1 0,0 0 0,0-1 0,-1 0 0,1 0 0,-2-1 0,1-1 0,-1 1 0,-1-1 0,0-1 0,9-12 0,-8 6-9,0 0 1,0-1 0,-2 0-1,0 0 1,-1 0 0,-1-1-1,4-27 1,-8 42-167,0-1-1,0 1 1,-1-1-1,1 0 1,-1 1 0,-1-6-1,2 9-12,0-1-1,0 0 1,0 1 0,-1-1-1,1 0 1,0 1-1,-1-1 1,1 0-1,0 1 1,-1-1-1,1 1 1,0-1 0,-1 1-1,1-1 1,-1 1-1,1-1 1,-1 1-1,1-1 1,-1 1-1,0 0 1,1-1 0,-1 1-1,1 0 1,-1 0-1,0-1 1,1 1-1,-1 0 1,0 0-1,1 0 1,-1 0 0,0 0-1,1 0 1,-1 0-1,0 0 1,0 0-1,1 0 1,-1 0-1,0 0 1,1 0-1,-1 1 1,0-1 0,-7 5 78,0 0 0,0 0 0,0 1 0,1 0 0,0 0 0,1 1 0,-1 0 0,-7 11 0,-3 2 87,15-18-160,-25 27 268,-24 36 0,44-54-194,0 0 0,1 0 0,0 0 0,1 1 0,0 0-1,1 0 1,-5 20 0,8-27-104,0 1 1,1-1-1,0 0 0,0 1 1,0-1-1,0 1 0,1-1 0,0 0 1,0 0-1,1 1 0,-1-1 1,1 0-1,0 0 0,0-1 0,1 1 1,0 0-1,-1-1 0,2 1 1,-1-1-1,0 0 0,1 0 0,0 0 1,0 0-1,0-1 0,0 0 1,0 0-1,6 3 0,-1-1-478,-1-1-1,1 0 0,0 0 1,0-1-1,0 0 1,13 3-1,-11-5-735,-1 1 0,0-2 1,0 1-1,1-1 0,18-3 0,27-7-6568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3:38.7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10 313 2912,'-1'-1'174,"0"-1"0,0 1 1,0 0-1,0-1 0,0 1 0,1 0 1,-1-1-1,1 1 0,-1-1 0,1 1 0,-1-1 1,1 1-1,0-1 0,0 1 0,-1-1 1,1 1-1,0-1 0,1 1 0,-1-1 1,0 0-1,0 1 0,1-1 0,-1 1 0,1-1 1,-1 1-1,1 0 0,-1-1 0,1 1 1,0 0-1,0-1 0,1-1 0,4-5 122,0 1-1,0 0 1,15-13-1,5-2 9,1 1-1,39-23 1,66-30-242,-116 66-155,-15 8 94,5-4-101,1 0 0,-1 1 0,1 0 0,0 1 0,11-3 0,-16 5 79,0-1 1,0 1-1,0 0 0,1 0 1,-1 0-1,0 1 0,0-1 1,0 0-1,0 1 1,0-1-1,-1 1 0,1 0 1,0-1-1,0 1 0,0 0 1,0 0-1,-1 0 0,1 1 1,-1-1-1,1 0 0,0 1 1,-1-1-1,0 1 0,1-1 1,1 4-1,1 2 96,1 1 0,-1-1-1,-1 1 1,1 1 0,-1-1 0,2 13 0,8 54 311,-11-62-357,8 82 439,3 29-191,-8-99-157,0-1-1,17 48 1,-18-62-6,1 0 0,0 0 0,1-1 1,0 1-1,0-1 0,1 0 1,0-1-1,1 0 0,0 0 0,0-1 1,1 0-1,16 11 0,-19-14 15,1-1-1,-1 0 1,0 0 0,1 0-1,0-1 1,-1 0-1,1 0 1,0-1 0,0 0-1,0 0 1,0-1 0,0 1-1,0-2 1,0 1-1,0-1 1,0 0 0,0 0-1,0-1 1,0 0 0,12-5-1,-13 4-59,-1-1 0,1 1-1,-1-1 1,0 0 0,-1 0-1,1 0 1,-1-1 0,0 0 0,0 0-1,0 0 1,6-11 0,-8 13-40,13-23 143,0 0 0,-2-1 1,16-46-1,19-93 53,-21 65-228,-17 67 20,26-80-754,-34 108 565,1 0-1,0 0 0,0 1 0,5-9 0,-7 13 163,-1 0 0,1 0 0,0 0 1,0 0-1,0 0 0,0 0 0,0 0 0,0 0 0,0 0 0,0 0 0,0 1 0,1-1 1,-1 0-1,0 1 0,1-1 0,-1 1 0,0 0 0,1-1 0,-1 1 0,0 0 0,1 0 1,-1 0-1,0 0 0,1 0 0,-1 0 0,1 0 0,2 1 0,6 3 4,0 0-1,1 1 1,-1 1 0,10 7-1,-11-7 78,0 0-1,0-1 0,1 0 0,-1-1 0,14 5 1,9 0-371,-10-2-3806,-14-4 1984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5:07.4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620 218 2400,'3'-4'536,"1"-1"0,0 1 0,0 0 0,1 0 0,-1 0-1,1 1 1,0-1 0,0 1 0,10-5 0,6-4 2435,-20 11-2779,0 0-1,0 0 1,0 0-1,0 0 1,0 0-1,0 0 0,0 0 1,0-1-1,-1 1 1,1 0-1,0-1 1,-1 1-1,1-1 1,-1 1-1,0 0 0,1-1 1,-1 1-1,0-1 1,0 1-1,0-1 1,0 1-1,0-1 1,0 1-1,-1-1 0,1 1 1,0-1-1,-2-2 1,1-1 227,-1-1 1,-1 1-1,1-1 1,-1 1-1,-4-7 0,-1 0 283,-1 0 0,-10-11 0,15 20-590,1 0-1,-1 0 1,1 0 0,-1 0-1,0 0 1,-1 1-1,1-1 1,0 1-1,-1 1 1,-4-3 0,-1 2-5,-1 0 0,1 1 0,0 0 1,-1 1-1,1 0 0,0 0 0,-18 4 0,13-1-41,0 0-1,-1 1 0,2 1 0,-23 10 1,29-11-15,0 1 0,1-1 0,-1 1 0,1 1 0,0 0 0,1 0 0,-1 0 0,1 0 0,1 1 0,-8 10 0,7-7 13,0 1 0,0 0 0,1 1 0,1-1 0,0 1 0,-4 20 0,3-3 23,2 0 0,1 1 0,2-1 0,0 0-1,8 45 1,4-8 123,33 102-1,0 0 2,-39-142-410,-2-9-483,0 0 0,2 35-1,-30-89-8721,20 31 8414,-5-6-726,0 1 1,-13-13-1,10 11 410,-6-5-104,-1 0 0,-39-28 1,-47-20 4577,80 53-439,-30-11 0,16 7 1759,38 17-4442,1 0 0,0 0 1,0 0-1,0 0 0,0 0 0,-1 0 0,1 0 1,0 0-1,0 0 0,0 0 0,0 0 1,-1 0-1,1 0 0,0 0 0,0 0 1,0 0-1,0 0 0,0-1 0,0 1 0,-1 0 1,1 0-1,0 0 0,0 0 0,0 0 1,0 0-1,0-1 0,0 1 0,0 0 0,0 0 1,-1 0-1,1 0 0,0 0 0,0-1 1,0 1-1,0 0 0,0 0 0,0 0 1,0 0-1,0-1 0,0 1 0,0 0 0,0 0 1,0 0-1,0 0 0,0-1 0,0 1 1,0 0-1,1 0 0,-1 0 0,0 0 0,0-1 1,0 1-1,0 0 0,0 0 0,0 0 1,14-4 1918,31 2-49,70 7 0,-93-4-1673,41 3-169,1 4-1,-1 2 1,-1 2-1,98 34 1,-139-41-306,-18-4 126,0-1 0,0 1-1,0 0 1,0-1-1,0 2 1,0-1-1,0 0 1,0 0-1,-1 1 1,5 3-1,-6-4 100,-1 1 1,1-1-1,-1 0 0,1 1 0,-1-1 0,0 1 0,0-1 0,0 1 1,0-1-1,0 1 0,0-1 0,-1 3 0,1 4 70,0 2-81,-1-3 11,1 1 0,1 0-1,-1 0 1,1-1 0,2 9 0,-2-15 22,0 1 0,-1 0 0,1 0 0,0 0 0,0-1 0,0 1 0,0-1 0,0 1 0,0 0 0,1-1 0,-1 0 0,0 1 0,1-1 0,-1 0 1,1 0-1,-1 0 0,1 0 0,0 0 0,-1 0 0,1 0 0,0 0 0,0-1 0,0 1 0,-1-1 0,4 1 0,3 0 106,-1-1-1,1 0 0,0 0 1,-1 0-1,1-1 1,0 0-1,-1-1 0,1 0 1,12-5-1,-9 3 11,-1-1 1,0 0-1,0 0 0,-1-1 0,1-1 1,8-7-1,-13 10-61,-1 0 0,0-1 1,0 1-1,-1-1 0,1 0 0,2-5 1,-5 8-30,0 0 0,1-1 0,-1 1 0,-1-1 0,1 1 0,0-1 0,-1 0 0,1 1 0,-1-1 0,0 0 0,0 1 0,0-1 0,0 0 0,0 1 0,-1-1 0,0-2 0,0 1-96,-1 0-1,0 1 0,0-1 1,0 1-1,0 0 0,0 0 1,-1 0-1,1 0 0,-1 0 1,0 0-1,0 0 0,0 1 1,0 0-1,-5-3 0,2 1-77,0 1-1,0 0 1,0 1-1,-1-1 0,1 1 1,0 0-1,-1 1 1,-8-1-1,14 1-49,-1 1-1,0 0 1,1 0 0,-1 0-1,0 0 1,1 0 0,-1 0-1,0 1 1,1-1 0,-1 0-1,1 1 1,-1-1 0,0 1-1,1 0 1,-1-1 0,1 1-1,0 0 1,-1 0 0,1 0-1,-1 0 1,1 0 0,0 0-1,-2 3 1,3-4 80,0 1 0,-1-1-1,1 1 1,0-1 0,0 0 0,0 1 0,0-1-1,0 1 1,0-1 0,0 0 0,0 1-1,0-1 1,1 0 0,-1 1 0,0-1 0,0 1-1,0-1 1,0 0 0,0 1 0,1-1 0,-1 0-1,0 1 1,0-1 0,1 0 0,-1 1-1,0-1 1,0 0 0,1 0 0,-1 1 0,0-1-1,1 0 1,-1 0 0,0 0 0,1 1 0,0-1-1,17 7-1898,-15-6 1864,94 22-3111,-38-10 2520,-16-3 1990,84 9 0,-124-18-1019,-1-1 0,1 0 0,0 1 0,0-1 1,0-1-1,0 1 0,-1 0 0,1-1 0,0 1 0,0-1 0,-1 0 0,1 0 0,-1 0 0,1 0 0,0 0 0,-1-1 0,0 1 0,1-1 0,-1 0 0,0 0 0,0 1 0,0-1 0,0-1 0,0 1 0,2-4 0,8-17 648,-1 0-1,-2-1 0,0 0 0,6-33 1,-9 32-301,2 0 0,0 0 0,1 1 0,17-29 0,-26 52-573,1 0 1,-1-1-1,1 1 0,0 0 0,0 0 1,-1 0-1,1 0 0,0 0 0,0 0 1,0 0-1,0 0 0,0 1 0,1-1 1,-1 0-1,0 1 0,0-1 1,0 0-1,1 1 0,-1 0 0,2-1 1,-1 1-16,0 0 0,1 0 1,-1 1-1,0-1 0,1 1 1,-1 0-1,0-1 0,0 1 1,0 0-1,0 0 0,4 3 1,27 16-308,-7-5-1152,48 22 0,-43-25-270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5:09.2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7 175 2720,'-6'-4'4709,"7"1"-2208,12-4-779,1 0 1388,-7 2 90,-7 5-3153,0 0 0,0 0 0,1-1 1,-1 1-1,0 0 0,0 0 0,0 0 0,0 0 0,0 0 0,0 0 1,0 0-1,1 0 0,-1-1 0,0 1 0,0 0 0,0 0 1,0 0-1,1 0 0,-1 0 0,0 0 0,0 0 0,0 0 1,0 0-1,0 0 0,1 0 0,-1 0 0,0 0 0,0 0 1,0 0-1,0 0 0,1 0 0,-1 0 0,0 0 0,0 0 0,0 0 1,0 1-1,0-1 0,1 0 0,-1 0 0,0 0 0,0 0 1,0 0-1,0 0 0,0 0 0,0 0 0,1 1 0,-1-1 1,0 0-1,0 0 0,0 0 0,0 0 0,0 0 0,0 1 1,0-1-1,0 0 0,0 0 0,-7 104 672,1-45-521,5-50-156,-7 144 377,8-121-208,1 0 0,10 59 0,13 20 839,52 149 1,-72-250-851,0 0 0,0 0 0,1 0 0,9 12 0,-12-20-124,-1 1 0,1-1 0,0-1 0,0 1 0,0 0 0,0 0 0,0-1 0,0 1 0,0-1 0,5 2 0,-6-2-26,1-1 1,0 1 0,-1-1 0,1 0 0,-1 0 0,1 0 0,-1 0 0,1 0-1,-1 0 1,1 0 0,0 0 0,-1-1 0,1 1 0,-1-1 0,1 1 0,-1-1 0,0 0-1,1 1 1,2-3 0,3-3 67,0 0-1,-1-1 1,1 0-1,-1 0 1,0 0-1,6-11 1,0 1-8,193-227 754,-184 222-842,-2-1-1,0 0 0,29-51 1,-32 43 27,-2-1 0,-1-1-1,-1 0 1,9-49 0,-9 20-102,6-102 0,-17 137-63,-1 1 0,-1-1 0,-4-31 0,-5 32-1615,10 25 1426,-1 0 0,1 0 1,-1 0-1,0 0 1,1 0-1,-1 0 0,0 0 1,1 0-1,-1 0 0,0 0 1,0 0-1,0 0 0,0 1 1,0-1-1,0 0 1,0 1-1,0-1 0,-1 0 1,2 1 152,-1 0 0,1 0 0,0 0 0,0 0 0,0 1 0,-1-1 0,1 0 0,0 0 0,0 0 0,-1 1-1065,1 0 1065,-1-1 0,1 0 0,0 0 0,0 1 0,0-1 0,0 0 0,0 0 0,0 0 0,0 1 0,0-1 0,0 0 0,0 0 0,0 1 0,0-1 0,0 0 0,0 1 0,1 9-2453,0-7 1992,0 14-3131,3 5 1318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5:09.6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57 1 4160,'-7'27'5285,"7"-20"-4405,-1 1 0,-1 0 0,1-1 1,-1 1-1,-4 9 0,-5 21 1268,8-24-1544,2 0 1,0 1-1,1-1 0,0 1 0,3 18 1,-2-26-395,0 0 0,1 0 0,0 0 0,0 0 0,0 0 0,1-1 1,0 1-1,0-1 0,1 0 0,0 0 0,0 0 0,6 7 0,-9-12-156,0 1-1,0-1 0,1 0 1,-1 0-1,0 0 0,0 0 0,1 0 1,-1 0-1,1 0 0,-1-1 1,1 1-1,-1 0 0,1-1 1,-1 1-1,1-1 0,0 0 1,-1 1-1,1-1 0,-1 0 1,1 0-1,0 0 0,-1 0 1,1 0-1,0-1 0,-1 1 0,1 0 1,-1-1-1,1 1 0,-1-1 1,1 0-1,-1 1 0,1-1 1,-1 0-1,1 0 0,-1 0 1,0 0-1,1 0 0,-1 0 1,2-2-1,0-1 60,1-1 1,-1 1-1,0-1 1,0 1-1,-1-1 1,1 0-1,-1 0 1,0 0-1,-1 0 1,3-10 0,-3 6-64,0 1 0,0-1 0,-1 0 0,0 0 0,0 0 0,-1 1 0,-3-16 0,3 22-95,0-1 0,0 1 1,1-1-1,-2 1 0,1-1 0,0 1 1,0 0-1,-1-1 0,1 1 0,-1 0 1,0 0-1,1 0 0,-1 0 1,0 1-1,0-1 0,0 0 0,-1 1 1,1-1-1,0 1 0,-1 0 0,1 0 1,0 0-1,-1 0 0,1 0 0,-1 0 1,0 1-1,1 0 0,-1-1 0,1 1 1,-5 0-1,2 0-351,0 1 0,-1-1 0,1 1 0,0 1-1,0-1 1,-1 1 0,1-1 0,-9 6 0,11-5-374,-1 0-1,0 1 1,1-1 0,0 1-1,-1 0 1,1 0 0,-3 4-1,5-7 571,1 1-1,-1-1 1,1 1-1,0-1 1,-1 1 0,1 0-1,0-1 1,-1 1-1,1 0 1,0-1-1,0 1 1,0 0-1,-1-1 1,1 2 0,4 5-4895,4 1 1682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5:10.1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97 5888,'-13'-10'13988,"22"6"-12179,27-13 1487,-28 12-2912,0 0 0,0 1 0,16-5 0,13-1 121,0 2 0,56-5 0,79 3 225,-129 8-565,178 6 0,-202-1 192,-7-1-1501,-2-2-4762,-18 20-9741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5:10.4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5 11040,'-3'-5'5541,"5"7"-4848,0-1-1,-1 0 0,1 0 0,0-1 0,0 1 0,0 0 0,1-1 0,3 1 0,226 7 4017,33 1-11509,-252-9 4704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5:10.8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526 1 8896,'-2'0'383,"0"0"0,1 0 0,-1 1 0,0-1 0,1 1 0,-1-1 0,0 1 0,1 0 0,-1-1 0,1 1 0,-1 0 0,1 0 0,0 0 0,-2 2 0,-20 22 2565,18-18-2402,-40 54 2273,-83 170 417,16-27-1880,65-124-1119,-67 154 1,104-211-910,7-18 69,1-1 0,-1 1 1,1-1-1,1 1 0,-1 0 1,-1 6-1,3 1-1328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5:11.1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173 49 8320,'-1'-1'654,"-1"1"331,-4 8 1093,-79 152 4503,79-148-6282,-41 87 1742,42-85-1758,0-1 1,0 1 0,2 1 0,0-1 0,-2 21 0,5-29-165,0 0 0,0 0 1,1 0-1,0 0 0,0 0 1,0 0-1,1 0 1,0 0-1,0 0 0,0-1 1,1 1-1,3 5 0,-1-4 52,0 0 1,1 0-1,0 0 0,0-1 0,0 0 0,0 0 0,15 9 0,-9-8 0,1 0 1,-1-1-1,1 0 0,0-1 1,0 0-1,1-1 0,-1-1 1,1 0-1,0-1 0,24 1 1,-9-5-67,0 0-1,-1-2 1,1-1 0,-1-1-1,0-2 1,-1 0 0,0-2 0,0-1-1,-1-1 1,26-17 0,-36 18-113,-1 0 1,0-1 0,0 0-1,-2-1 1,1-1 0,-2 0-1,0-1 1,-1-1 0,0 1-1,-1-2 1,-1 1-1,0-1 1,-1-1 0,-2 1-1,1-1 1,-2-1 0,0 1-1,-2-1 1,0 0-1,1-28 1,-4 40-101,0 0 0,0 0 0,-1 0-1,0 1 1,-1-1 0,1 0 0,-6-11-1,5 13-17,0 1 0,-1-1 0,0 1 0,0-1 0,-1 1 0,1 0 0,-1 1 0,0-1 0,0 0 0,0 1 0,-5-3 0,-4-2-474,-1 0 0,-1 1 0,1 1 0,-1 1 0,0 0 0,-1 0 0,-25-3 0,-6 6-878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5:17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14 1984,'0'-14'10319,"0"14"-10121,3 7-21,0 0-1,-1 0 1,1 0-1,-2 0 1,1 1 0,-1-1-1,0 0 1,-1 13-1,3 10 262,17 381 2639,-20-434-2555,-2-1 1,-1 1 0,-8-36-1,4 23-629,6 28 133,-1 0-1,1 0 1,-1 0 0,-3-8 0,-1-5 81,3 9-310,2 10-214,1 3-313,10 246-31,-3-116 871,-6-112-73,1 1-88,-1 0 0,-2-1 0,0 1 0,-4 25 0,4-38-3069,4-17-613,4-6 1397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5:25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2936 2400,'-2'-2'212,"-1"1"0,1 0 0,0 0-1,-1 0 1,0 0 0,1 0 0,-1 1 0,1-1 0,-1 1 0,0 0 0,1 0 0,-1 0-1,0 0 1,1 0 0,-5 1 0,-2 1 833,0 1-1,0 0 1,-9 5-1,0-1 278,-4-5 5266,22-2-6531,3-3 78,-3 3-129,0 0 0,0 0-1,0 0 1,0 0 0,0 0-1,0 0 1,0 0-1,0 0 1,0 1 0,0-1-1,0 0 1,0 0 0,0 0-1,0 0 1,0 0 0,0 0-1,0 0 1,0 0 0,0 0-1,0 0 1,0 0 0,0 0-1,0 0 1,0 0 0,0 0-1,0 0 1,0 0-1,0 0 1,0 0 0,0 0-1,0 0 1,0 0 0,0 0-1,0 0 1,0 0 0,0 0-1,0 0 1,1 0 0,-1 0-1,0 0 1,0 0 0,0 0-1,0 0 1,0 0-1,0 0 1,0 1 271,3-2-202,-1 1-32,18 1 106,8-1-270,-4-1 161,0 2 1,29 3-1,6 6-40,128 24 117,-152-28-105,67 3 0,-21-4-105,185 13 253,0-1 208,-166-11-288,180-14 1,-208 4 73,-29-2-54,-29 4-124,27-2 1,-10 3-9,0-1 0,46-9 0,-14 3 144,-27 5-133,-21 0 117,78 6-267,190-3 283,-236-2-60,55-10 0,-53 6-49,-34 5 132,-12 1-164,0 0 1,0 0-1,0-1 0,0 1 0,6-2 0,-3 1 14,0 1-1,0-1 0,0 1 1,12 2-1,4-1 14,-21-1 10,-1 0 0,1 0 0,-1 0 0,1 0 0,0 1 0,-1-1-1,1 0 1,-1 0 0,1 0 0,0-1 0,-1 1 0,1 0-1,-1 0 1,1 0 0,0 0 0,-1 0 0,1-1 0,-1 1 0,1 0-1,-1-1 1,1 1 0,-1 0 0,1-1 0,-1 1 0,1 0 0,-1-1-1,0 1 1,1-1 0,-1 1 0,1-1 0,-1 1 0,0-1-1,0 1 1,1-1 0,-1 0 0,6-10 248,-5 10-258,-1 0-1,1 0 1,0 0 0,0 0 0,-1 0 0,1 0 0,-1 0 0,1-1 0,-1 1 0,1 0 0,-1 0 0,0-2 0,-3-44 102,2 33-55,0 0 0,1-18 0,0 14-77,-2-27 0,0 28 90,1 0 1,2-25 0,0 28-33,-1 0 1,-3-27-1,-1-11-228,-4-81 249,-1 27 18,6-57-54,-1 91-15,-2-44-3,2 41-14,-3 17 74,-4-21-37,5 41-30,-2-45-1,0-9-137,5 27 321,2 18-269,-1-73-177,3 69 341,-9-51 42,1 4-159,0 7-43,-1-3 59,8 73-40,1 13 48,-1 1 0,0 0 1,-2-14-1,1 8-6,1 11 20,0 0 0,-1 0 0,1 0-1,0 0 1,-1 0 0,1 0 0,-1 0-1,0 0 1,1 0 0,-1 0 0,0 1-1,0-1 1,-1 0 0,1 0 0,0 1-1,0-1 1,-3-1 0,4 2 10,-1 1 1,1-1-1,0 1 0,-1 0 1,1-1-1,0 1 0,0-1 1,0 1-1,-1-1 1,1 1-1,0 0 0,0-1 1,0 1-1,0-1 1,0 1-1,0-1 0,0 1 1,0-1-1,0 0 1,-3-11-128,1 6 183,2 5-54,0 1 0,0-1 0,0 1 0,0-1 0,0 1 0,0-1 0,0 1-1,0-1 1,0 1 0,0 0 0,-1-1 0,1 1 0,0-1 0,0 1 0,0 0 0,-1-1 0,1 1 0,0-1 0,-1 1 0,1 0 0,0-1 0,-1 1 0,1 0 0,0 0 0,-1-1 0,1 1 0,-1 0-1,0-1 1,1 1 3,0 0 1,0 0-1,0 0 0,0 0 0,-1 0 0,1 0 0,0 0 0,0 0 0,0 0 0,0 0 0,0 0 0,0 0 0,-1 0 0,1 0 0,0-1 0,0 1 0,0 0 0,0 0 0,0 0 0,0 0 0,0 0 1,0 0-1,-1-1 0,1 1 0,0 0 0,0 0 0,0 0 0,0 0 0,0 0 0,0-1 0,0 1 0,0 0 0,0 0 0,0 0 0,0 0 0,0 0 0,0-1 0,0 1 0,0 0 0,0 0 0,0 0 1,0 0-1,0-1 0,0 1 0,1 0 0,-1 0 0,0 0 0,-3-1 93,2-4-223,1 4 138,0 0 1,-1 1-1,1-1 0,0 0 0,-1 1 0,1-1 0,0 0 0,0 0 0,-1 1 0,1-1 0,0 0 1,0 0-1,0 1 0,0-1 0,0 0 0,0 0 0,0 1 0,1-1 0,-1-1 0,0 1-5,1 1 0,-1-1 0,0 0 0,0 1 0,0-1 0,0 1-1,0-1 1,0 0 0,0 1 0,0-1 0,0 1 0,0-1 0,0 0-1,0 1 1,-1-1 0,1 1 0,0-2 0,-1 1 2,1 0 0,0 0 0,-1-1 0,1 1 0,0 0 0,0 0 0,0 0 0,0-1 0,0 1 0,0-2 0,5-41 139,-2 18-378,-2 1 271,5-10-21,4 5-214,-10 29-111,2-5-119,0 11 413,-2-4 14,0-1 0,0 1 0,0 0 0,1-1-1,-1 1 1,0-1 0,0 1 0,1-1 0,-1 1 0,1-1-1,-1 1 1,0-1 0,1 1 0,-1-1 0,1 1-1,-1-1 1,1 0 0,-1 1 0,1-1 0,-1 0-1,1 1 1,0-1 0,-1 0 0,1 0 0,-1 0 0,1 1-1,0-1 1,-1 0 0,1 0 0,0 0 0,2 0-48,16 7 21,-12-4 53,1 0 0,-1-1-1,1 0 1,-1 0 0,1-1-1,0 0 1,-1 0-1,1 0 1,9-2 0,68-13 21,-61 9-68,0 1 0,0 1 0,0 1 0,37 1 0,35 5-113,-12-2 179,-17 3-67,86 10 46,-129-13 50,0-1-1,24-2 1,-4 0-136,37 0 104,6 0-19,95 11 0,-129-3-148,-3 0 111,0-2 0,64-1 0,-86-6 39,101 0-69,30 4 197,-4 0-224,-39 2 13,-65-2 161,84-7-1,-80 1-149,56 3 0,-7 3 190,-54-2-226,52 7-1,-49-3 104,0-3-1,77-6 0,39 0-67,-35 5 25,56 4 101,-154-3-93,46-5 0,-24 0-11,241-1 91,-175 7-8,109-3-138,63-4 74,-14 1 261,-227 1-299,502-19 183,-308 4 172,-34 0-261,-155 17-33,195-13 7,207-15 312,-428 28-353,253-16 65,-25 1-92,171-26 126,-161 11-21,-77 10-70,-52-5 64,122-13-116,-191 30 196,78 3-283,-76-2 374,-75 8-228,-1 0 0,1 0-1,-1 0 1,1 0-1,-1 0 1,1 0 0,0 0-1,-1 0 1,1 0 0,-1 0-1,1-1 1,-1 1-1,1 0 1,-1 0 0,1-1-1,-1 1 1,1 0 0,-1-1-1,1 1 1,-1 0-1,0-1 1,1 1 0,-1-1-1,1 1 1,-1-1-1,0 1 1,1-1 0,8-12 132,-9 6-150,-2 1 9,-1 1-1,1-1 0,-1 1 0,0-1 0,0 1 0,-1 0 1,0 0-1,0 0 0,0 1 0,-5-5 0,-3-1 45,-1 0 1,-18-11-1,-111-58-165,128 73 155,0 0-31,-1-1-1,-20-14 1,29 16 17,-2-2 45,8 7-50,0 0-1,0 0 1,-1 0-1,1 0 0,0 0 1,0 0-1,0 0 1,0 0-1,0 0 1,0 0-1,0-1 0,0 1 1,0 0-1,0 0 1,-1 0-1,1 0 1,0 0-1,0 0 0,0 0 1,0 0-1,0 0 1,0 0-1,0 0 0,0 0 1,0 0-1,-1 0 1,1 1-1,0-1 1,0 0-1,0 0 0,0 0 1,0 0-1,0 0 1,0 0-1,0 0 1,0 0-1,0 0 0,0 0 1,-1 0-1,1 0 1,0 0-1,0 0 1,0 0-1,0 1 0,0-1 1,0 0-1,0 0 1,0 0-1,0 0 1,0 0-1,0 0 0,0 0 1,0 0-1,0 0 1,0 1-1,0-1 1,0 0-1,0 0 0,0 0 1,0 0-1,0 0 1,0 0-1,18 2-342,56 24 475,4 2-199,-53-17 75,31 20 1,-48-26-51,0 0 1,0 1 0,-1 0 0,0 1-1,0 0 1,0 0 0,8 12 0,-14-16 38,1 0 1,-1 0-1,0 0 0,0 0 1,0 0-1,0 0 1,-1 0-1,0 0 1,1 0-1,-1 1 1,0-1-1,0 0 0,-1 0 1,1 0-1,-1 0 1,1 0-1,-1 0 1,0 0-1,0 0 0,0 0 1,-1 0-1,-2 5 1,-3 5 31,-1-1 0,-1 0 0,-14 16 1,6-9-68,-2-1-1,-23 17 1,18-15-31,-28 20 243,-69 42 0,120-82-153,1 1 0,-1-1 0,1 0 0,-1 1 0,1-1-1,-1 0 1,0 0 0,1 1 0,-1-1 0,0 0 0,1 0 0,-1 0 0,0 0 0,1 0 0,-1 0 0,0 0 0,1 0 0,-1 0 0,0 0 0,1 0 0,-1-1 0,0 1 0,0-1 0,0 1 5,0-1 0,0 0 0,0 0-1,-1 0 1,2 0 0,-1 0 0,0 0 0,0 0 0,0 0 0,0 0 0,0-2 0,-3-5 12,1-1 1,0 1-1,-2-10 0,3 10-74,-1-7 99,1 0-1,0 0 1,1-17 0,-3-16-116,4 45 98,-2-8-1183,2 11 1027,0 0 1,0 0 0,0 0-1,-1 0 1,1-1 0,0 1-1,0 0 1,0 0-1,0 0 1,0 0 0,0-1-1,0 1 1,-1 0 0,1 0-1,0 0 1,0 0 0,0 0-1,0 0 1,-1 0-1,1-1 1,0 1 0,0 0-1,0 0 1,0 0 0,-1 0-1,1 0 1,0 0 0,0 0-1,0 0 1,-1 0-1,1 0 1,0 0 0,0 0-1,0 0 1,0 0 0,-1 0-1,1 0 1,0 0 0,0 1-1,-6 5-3085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5:26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9 3136,'-5'-9'8800,"-7"11"-8454,10 0-300,-1-1 0,1 1 0,0 0 0,0 0 1,0 0-1,1 1 0,-3 2 0,-10 11 321,12-14-278,-1 0 0,1 0 0,-1 0 0,0 0-1,1 0 1,-1-1 0,0 1 0,0-1 0,0 0-1,0 0 1,-1 0 0,1 0 0,0 0 0,0-1-1,-1 1 1,1-1 0,0 0 0,0 0 0,-1-1-1,1 1 1,0 0 0,-4-2 0,2 1-171,-12 3-28,17-2 109,-1 0 0,1 0 0,0 0 0,-1 0 0,1 0 0,-1 0 0,1 0 0,-1 0 0,1 0 0,0 0 0,-1 0 0,1 0 1,0 0-1,-1 0 0,1 1 0,-1-1 0,1 0 0,0 0 0,-1 1 0,1-1 0,0 0 0,0 0 0,-1 1 0,1-1 0,0 0 0,-1 1 0,1-1 0,0 0 0,0 1 0,0-1 0,-1 0 0,1 1 0,0 0 16,0 1 0,0-1 0,0 0 0,0 0-1,1 0 1,-1 0 0,0 0 0,1 0-1,-1 0 1,0 0 0,2 2 0,2 4 116,0-1 0,9 11 0,-5-10-14,0 0 0,1 0 0,-1 0 0,1-1 1,0-1-1,14 7 0,-11-6-148,-1 0-1,0 1 1,16 13-1,-23-17 25,-1 0 0,0 0 1,0 1-1,0-1 0,0 1 0,-1 0 0,0 0 0,1 0 1,-1 0-1,-1 1 0,1-1 0,-1 0 0,1 1 0,0 4 1,-1 8 97,1 0 1,-2 0 0,0 0-1,-4 25 1,3-31 5,1-10-7,0 0 0,0 0-1,0 0 1,0 0 0,0 0 0,0 0-1,0 0 1,0 0 0,0 0-1,-1 0 1,1 0 0,0 0-1,-1 0 1,1 0 0,-1 0-1,1-1 1,-1 1 0,0 1-1,1-2-53,-1 0 0,1 0 0,-1 0 0,1 0 0,-1 0 0,1 0 0,-1 0 0,1 0-1,-1 0 1,1 0 0,-1 0 0,1 0 0,-1 0 0,1 0 0,-1-1 0,1 1 0,-1 0-1,1 0 1,-1-1 0,-18-14-59,-5-2-222,57 7 575,-10 6-298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5T23:19:32.60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57 6400,'-2'0'2476,"3"1"-2401,-1-1 0,1 0 0,-1 0 0,1 0 0,-1 0 0,1 1 0,-1-1 0,1 0 0,-1 1 0,0-1 0,1 0 1,-1 1-1,1-1 0,-1 1 0,0-1 0,1 0 0,-1 1 0,0-1 0,0 1 0,1-1 0,-1 1 0,0 0 0,43 233 5742,-3-15-5085,-37-203-696,12 45 397,30 83 0,-1-29 196,-41-107-529,-1-1-114,-2-7 37,0 0 0,1 0 1,-1 0-1,0 0 0,0 0 0,0 0 1,0 0-1,0 0 0,0 0 1,0 0-1,1 0 0,-1 0 0,0 0 1,0 0-1,0 0 0,0 0 1,0 0-1,0 0 0,1 0 0,-1 0 1,0 0-1,0 0 0,0 0 1,0 0-1,0 0 0,0 0 0,0-1 1,0 1-1,0 0 0,1 0 1,-1 0-1,0 0 0,0 0 0,0 0 1,0 0-1,0 0 0,0-1 1,0 1-1,0 0 0,0 0 0,0 0 1,0 0-1,0 0 0,0 0 1,0-1-1,0 1 0,0 0 0,0 0 1,4-9 216,-1 0 0,4-13 1,2-9-109,-1 9-145,-2 5 26,0 0-1,1 0 1,1 0-1,1 1 1,0 1-1,14-19 1,-15 25-131,0 0 0,0 0 0,1 1 0,11-9 0,-17 16 93,0-1 0,-1 0 0,1 1 0,0-1 0,0 1 0,0 0 0,0 0 0,0 0 0,0 0 0,0 1 0,0-1 0,0 1 0,0-1 0,1 1 0,-1 0 0,0 1 0,0-1 0,0 0 0,0 1 0,5 1 0,3 3-12,-2-1 1,1 1-1,0 1 0,-1 0 1,0 0-1,-1 1 0,16 14 0,-1 4 394,23 33-1,-25-31 137,-19-24-377,0-1-1,0 1 1,0 0-1,-1-1 1,3 9 1141,2-17 471,-1-3-1443,-1 0 0,0 0 0,0 0 0,-1-1 0,3-13 1,0 3-200,49-228-175,-30 125-25,-6 0-1636,-10 41-5182,-8 77 5686,0-1-1,0 1 1,0-1 0,1 1 0,3-6-1,1-6-619,8-28-2635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3:39.8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6 644 2912,'-1'0'64,"1"0"0,0 0 0,-1-1 0,1 1 0,0-1 0,-1 1 0,1 0 0,0-1 0,-1 1 0,1-1 0,0 1 0,0-1 0,0 1 0,-1-1 0,1 1 0,0-1 0,0 1 0,0-1 0,0 1 0,0-1 0,0 1 0,0-1 0,0 1 0,0-1 0,0 1 0,0-1 0,0 1 0,1-1 0,-1 1 0,0-1 0,0 1 0,0-1 0,1 1 0,-1 0 0,0-1 0,0 1 0,1-1 0,-1 1 0,1 0 0,-1-1 0,0 1 0,1 0 0,-1-1 0,1 1 0,-1 0 0,0-1 0,1 1 0,0 0 0,5-3 616,-1 0 1,1 1-1,9-2 1,-5 0-465,2-1 11,0 0 0,0-1 0,0-1 0,-1 0 0,0-1-1,-1 0 1,1-1 0,-2 0 0,1 0 0,-1-1 0,10-15-1,7-12-91,-2-2 0,19-42 0,-14 25 194,3 0-109,34-70 435,-63 121-647,-1 1 0,-1-1 0,1 1-1,-1-1 1,0 1 0,0-1 0,0 0 0,0 1 0,-1-1 0,0 0-1,0 0 1,0 1 0,-1-1 0,1 0 0,-1 0 0,0 1 0,-1-1-1,-1-4 1,3 8-40,-1 0 1,1 1-1,0-1 0,-1 0 0,1 1 0,-1-1 1,1 1-1,-1-1 0,1 0 0,-1 1 0,1-1 0,-1 1 1,1-1-1,-1 1 0,0 0 0,1-1 0,-1 1 0,0 0 1,0-1-1,1 1 0,-1 0 0,0 0 0,1 0 1,-1-1-1,0 1 0,-1 0 0,1 1-21,-1-1-1,1 0 1,-1 1-1,1 0 1,-1-1 0,1 1-1,-1 0 1,1-1-1,0 1 1,0 0 0,-1 0-1,0 2 1,-3 2-98,0 0 0,1 0 0,0 0 0,0 1 1,-3 6-1,-3 10 131,0 2 0,2-1 0,1 1 0,1 0 0,1 1 0,1-1 0,-1 41 0,4-52 116,1 0 1,0 1 0,1-1 0,1 1-1,3 14 1,-3-23-16,-1 0-1,1 0 1,0 0 0,0-1-1,0 1 1,0-1 0,1 0-1,0 0 1,0 0 0,0 0-1,0 0 1,1 0-1,0-1 1,-1 0 0,1 1-1,0-1 1,6 2 0,17 6 479,2 0-176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5:28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5216,'0'0'1696,"10"20"11647,-10-19-13334,1 0 0,-1 0 0,0 0 0,1-1 0,-1 1-1,1 0 1,-1 0 0,1 0 0,-1 0 0,1-1 0,0 1 0,-1 0-1,1-1 1,0 1 0,0 0 0,0-1 0,-1 1 0,1-1-1,0 1 1,0-1 0,0 0 0,0 1 0,0-1 0,1 1 0,25 5 52,58-5 584,-16-1-410,167 4 693,-216-3-900,31 5 1,-30-2-1089,32 0-1,-45-4-54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5:32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18 2560,'-5'-13'1461,"5"13"-1433,0 0 1,0 0-1,0-1 0,0 1 0,0 0 0,0 0 1,0 0-1,0 0 0,0 0 0,0 0 0,0 0 0,0 0 1,0 0-1,0 0 0,0 0 0,0 0 0,0 0 1,0 0-1,0 0 0,0 0 0,0 0 0,0 0 1,0-1-1,0 1 0,0 0 0,0 0 0,0 0 1,1 0-1,-1 0 0,0 0 0,0 0 0,0 0 0,0 0 1,0 0-1,0 0 0,0 0 0,0 0 0,0 0 1,0 0-1,0 0 0,0 0 0,0 0 0,0 0 1,0 0-1,0 0 0,0 0 0,0 0 0,1 0 1,-1 0-1,0 0 0,0 0 0,0 0 0,0 0 0,0 0 1,0 0-1,0 0 0,0 0 0,0 0 0,0 0 1,0 0-1,0 0 0,0 0 0,0 0 0,0 0 1,0 0-1,12-2 8527,-12 2-8496,0 0-1,0 0 1,0 0 0,1 0 0,-1 0-1,0 0 1,0 0 0,0 0 0,1 0-1,-1 0 1,0 0 0,0 0 0,1 0-1,-1 0 1,0 0 0,0 0 0,0 0-1,1 0 1,-1 0 0,0 0 0,0 0 0,0 0-1,1 0 1,-1 0 0,0 1 0,0-1-1,0 0 1,0 0 0,1 0 0,-1 0-1,0 0 1,0 1 0,0-1 0,0 0-1,0 0 1,1 0 0,-1 1 0,0-1-1,0 0 1,0 1 0,6 7 430,-6-8-475,3 5 175,-1 1 0,1-1 1,-1 1-1,0 0 0,-1 0 1,2 10-1,2 39 207,-4-34-240,15 156 411,-10-134-340,2-1 0,16 48 0,-16-71-126,0 0 1,1-1-1,1-1 0,0 0 1,2 0-1,0-1 0,1 0 1,27 26-1,-35-37-3,0-1 0,1 1 0,-1-1 1,1 0-1,0 0 0,0 0 0,1-1 0,-1 0 0,9 2 1,-11-3-30,1-1 0,0-1 1,0 1-1,-1-1 0,1 0 0,0 0 1,0 0-1,0 0 0,-1-1 1,1 0-1,0 0 0,0 0 1,-1-1-1,7-2 0,-2-1 19,-1 0-1,0-1 0,0 1 1,0-1-1,0-1 0,-1 0 0,0 0 1,0 0-1,-1-1 0,9-14 1,-2 1 73,0-2 1,18-46 0,-21 39-88,-1 0 0,-2-1 0,4-38 0,-10 63-66,4-24-52,-2 0 1,-2 0 0,0 0-1,-2 0 1,-1 0 0,-2 0-1,-13-55 1,6 56-600,11 28 370,-1 0 0,0-1 0,1 1 0,-1 0 0,0 0-1,0 0 1,0 0 0,0 0 0,0 0 0,0 0 0,0 0-1,0 0 1,0 0 0,0 0 0,-2 0 0,-1 9-6058,6 3 3713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5:33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13 2656,'0'-1'354,"1"0"0,0 1 1,0-1-1,-1 0 0,1 1 0,0-1 1,0 0-1,0 1 0,0-1 0,0 1 1,0-1-1,0 1 0,9-5 7133,-19 10-5918,6-3-1436,-1 0 0,1 0-1,0 1 1,-6 5 0,4-1-23,1 1 1,-1 0-1,1 1 1,1-1-1,-1 1 1,1-1-1,1 1 1,0 0-1,0 0 1,1 0-1,0 0 1,0 0-1,1 1 0,2 15 1,-1-18 3,0 1 0,1-1 1,0 0-1,0 0 0,0 0 0,1 0 1,0 0-1,5 8 0,-5-11 3,0 0 0,0 0 1,0 0-1,1 0 0,-1-1 0,1 0 0,0 1 0,0-1 0,0-1 0,0 1 0,1-1 1,8 5-1,-9-6-54,0 0 1,-1 0-1,1 0 1,0 0 0,0-1-1,0 1 1,0-1-1,0 0 1,0 0 0,0-1-1,0 1 1,0-1-1,0 0 1,-1 0 0,1 0-1,0 0 1,0-1-1,-1 1 1,1-1 0,-1 0-1,0 0 1,1-1-1,-1 1 1,0 0-1,0-1 1,0 0 0,2-4-1,3-1 33,-2-2 0,1 1 1,-1-1-1,-1 0 0,1 0 0,-2 0 0,0-1 0,4-11 0,-7 15-62,1-1 0,-1 1 0,0 0 0,0 0-1,-1 0 1,0-1 0,0 1 0,-1 0 0,0 0 0,0 0 0,0-1 0,-1 1 0,-3-7 0,3 12-56,1-1 0,-1 1 0,0-1 0,1 1 0,-1 0 0,-1 0 1,1-1-1,0 2 0,0-1 0,-1 0 0,1 0 0,-1 1 0,1-1 0,-1 1 1,0 0-1,0 0 0,1 0 0,-1 0 0,0 0 0,0 1 0,-5-1 0,0 0-354,1 1-1,-1 0 1,1 0-1,0 1 1,-1 0-1,1 0 1,-10 4-1,9-3-1136,6-2 1045,1 0 1,-1 1-1,0-1 0,0 1 1,1-1-1,-1 1 0,0 0 1,1-1-1,-1 1 0,1 0 0,-1 0 1,1 0-1,-1 1 0,1-1 1,0 0-1,-1 0 0,1 1 0,-2 2 1,2 7-2525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5:33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29 3552,'-2'-4'8936,"14"12"-2914,-3-4-7653,10-1 2030,0-1-1,0 0 1,36-2-1,-29-1-280,85 1 1200,-182-12-385,55 12-1058,0-2 0,0 0 1,0-1-1,-18-5 0,-5-6-7528,34 12 4976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5:34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4 4224,'-1'-1'290,"0"1"0,-1-1-1,1 1 1,0-1 0,0 1 0,-1 0 0,1-1-1,0 1 1,-1 0 0,1 0 0,0 0 0,0 0-1,-1 0 1,1 0 0,0 1 0,-3-1 0,-15 3 3044,-21-2-1155,-1 2 1,-66 13-1,96-14-2049,-9 2 150,15-3-616,6 0-639,24 0-3451,10 6 1194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5:29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3136,'0'4'8030,"10"1"-4002,-6-4-5308,13 2 1828,0-1 0,0 0 0,0-1 0,29-3 0,-3 1-435,0 1-317,-1 2 0,51 9-1,-74-7-2920,-5 4 848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5:30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83 3808,'0'-3'445,"1"1"-259,-1 1 0,0-1 0,0 1-1,0-1 1,0 1 0,0-1-1,-1 1 1,1-1 0,0 1 0,-1-1-1,1 1 1,-1-1 0,1 1-1,-1-1 1,0 1 0,1 0 0,-1-1-1,0 1 1,-2-2 0,1-1 1577,-1-1-844,-7 8-188,-7 9-326,0 1 1,1 0-1,0 1 0,-22 26 1,25-26-195,1 0 1,0 1-1,1 0 1,1 1-1,-17 34 1,26-47-167,-1 1 0,1 0 0,0 0 0,1 0-1,-1-1 1,1 1 0,0 0 0,0 0 0,0 0 0,0 0 0,1 0 0,1 7 0,0-5 49,0 0 1,1 0 0,-1 0-1,1-1 1,0 1-1,1-1 1,5 7 0,-1-3 38,0 0 1,0-1 0,1-1-1,0 1 1,1-1 0,-1-1-1,1 0 1,13 6 0,-16-9-31,1-1-1,-1 0 1,1 0 0,0 0-1,0-1 1,0 0 0,0-1-1,0 0 1,0 0 0,0 0 0,0-1-1,0 0 1,0-1 0,-1 0-1,1 0 1,9-5 0,-2 1 31,-1-1-1,-1 0 1,0-1 0,0 0 0,0-1-1,-1-1 1,18-18 0,-24 21-73,1-1-1,-2 0 1,1 0 0,-1-1 0,0 1-1,-1-1 1,0 0 0,0-1 0,-1 1-1,0-1 1,0 1 0,-1-1 0,-1 0-1,0 0 1,0 0 0,-1-16 0,-1 17-80,0 0 0,0 0 1,-1 0-1,0 0 0,0 0 0,-1 0 1,0 1-1,0-1 0,-1 1 1,-1 0-1,1 0 0,-1 0 0,-1 1 1,1 0-1,-1 0 0,0 0 0,-1 0 1,-9-6-1,12 10 9,-1 0-1,0 0 1,1 0 0,-1 1-1,0 0 1,-1 0 0,1 0-1,0 1 1,0 0 0,-1 0-1,1 0 1,-7 0 0,10 1-97,-1 1 0,1-1 0,0 0 0,-1 1 1,1-1-1,0 1 0,-1-1 0,1 1 0,0 0 1,0 0-1,0 0 0,-3 2 0,3-1-191,1-1-1,0 0 1,-1 1-1,1 0 1,0-1-1,-1 1 1,1-1-1,0 1 1,0 0-1,0 0 1,1 0-1,-1 0 1,0 0-1,1 0 1,-1 0-1,1 2 1,1 10-4049,7 1 1457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5:44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68 3136,'-10'-8'9989,"15"15"-9317,-3-6-567,1 1 0,-2-1 0,1 0 0,0 1 0,0-1 0,0 1 0,-1-1 0,1 1 0,0 0 0,-1 0 0,0 0 0,1-1 0,0 5 0,14 14 260,41 39 381,4 28-469,-18-22 145,-41-60 814,-2-13-574,1-2-566,1 1 0,-1-1 1,-1 0-1,0 1 0,-1-12 0,0-8 21,1-178-91,0 207-34,0-1 0,0 1 0,0-1 0,0 0-1,0 1 1,0-1 0,0 0 0,1 1 0,-1-1-1,0 0 1,0 1 0,0-1 0,1 1-1,-1-1 1,0 1 0,1-1 0,-1 0 0,0 1-1,1-1 1,-1 1 0,1 0 0,-1-1 0,1 1-1,-1-1 1,2 0 0,-1 1-2,0 0-1,0-1 1,0 1-1,0 0 1,0 0 0,0 0-1,0 0 1,0 0-1,1 0 1,-1 1 0,0-1-1,0 0 1,0 0-1,1 1 1,6 2 4,0 1 0,0 0-1,9 7 1,-10-7 86,37 26 208,-39-27-151,0-1 1,0 0-1,9 3 1,2 0 0,-15-4 512,0-2-679,0-1 0,0 1 0,0-1 0,0 1 0,0-1 0,-1 0-1,1 1 1,-1-1 0,1 0 0,-1 0 0,0 0 0,1-2 0,-4-12-3625,1 13 2439,2-2-1233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5:44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11 3808,'3'-5'8848,"-4"6"-8819,1-1-1,-1 1 1,0-1 0,1 0 0,-1 1 0,0-1 0,1 1 0,-1-1 0,1 1 0,-1 0-1,1-1 1,-1 1 0,1 0 0,-1-1 0,1 1 0,0 0 0,-1-1 0,1 1 0,0 0 0,-1 0-1,1 0 1,-7 24 389,5-18-277,1 2-21,0 1-1,1-1 0,0 1 1,1-1-1,0 1 0,1-1 1,4 18-1,-6-25-68,1-1 1,-1 1-1,1 0 0,0 0 1,-1-1-1,1 1 0,0 0 1,0-1-1,0 1 1,0-1-1,0 1 0,0-1 1,0 0-1,1 1 0,-1-1 1,0 0-1,1 0 0,-1 0 1,1 0-1,-1 0 0,1 0 1,0 0-1,-1-1 1,1 1-1,0-1 0,0 1 1,-1-1-1,1 1 0,0-1 1,0 0-1,0 0 0,-1 0 1,1 0-1,0 0 1,0-1-1,0 1 0,-1 0 1,1-1-1,2 0 0,2-1 58,1 0-1,-1-1 0,1 0 0,-1 0 0,0 0 0,0-1 0,-1 0 1,1 0-1,6-7 0,-4 3 56,-1 1 0,-1-1-1,0 0 1,0 0 0,6-11 0,-11 17-146,0 0 0,0 0 0,0 0 0,0 0 0,0 0 0,-1 0 0,1 0 1,-1-1-1,1 1 0,-1 0 0,0 0 0,0 0 0,0-1 0,0 1 0,0 0 0,0 0 0,-1 0 0,1-1 0,-1 1 0,1 0 0,-1 0 1,0 0-1,0 0 0,0 0 0,0 0 0,0 0 0,0 0 0,-1 1 0,-2-4 0,1 3-15,1 1 1,-2-1-1,1 0 0,0 1 1,0 0-1,0 0 0,-1 0 0,1 0 1,0 0-1,-1 0 0,1 1 1,-1 0-1,1 0 0,-1 0 1,-3 1-1,-11 0-818,-27 7 1,39-7 59,1 2-476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5:46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21 4064,'5'0'1824,"-10"-5"-1568,2 1 1056,6 8 1088,2-4-2112,0 0-192,0 0-320,8 0 128,6-4 192,-3 4-64,7-5 352,-1 5-192,15-6-1728,-1 6 832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3:40.26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117 13 4160,'0'-12'1856,"0"15"-1600,-3 2 576,3 2-512,-10 6 416,2 7-416,-6 12 128,4 4-288,-8 7 416,5 6-320,-1-10 96,6 1-224,-2-8 576,7-4-416,-2-8-1152,5 0 448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5:46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4896,'4'5'2208,"-4"-10"-1920,0 2 832,9 6-672,1-3 128,6 0-384,-1-3-160,2 3-64,6-5 224,-1 1-96,14-4 320,4 8-224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5:47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4992,'0'0'2240,"5"0"-1952,-1 0 768,6 0-640,3-5-160,10 5-160,4-7 320,4 7-224,4-5-1760,2 10 832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7:22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6 2496,'0'-4'4042,"-20"3"5100,19 1-8900,1 0 0,-1 0 0,1 0 0,-1-1 0,1 1 0,-1 0 1,1 0-1,-1 0 0,1 0 0,-1 0 0,0 0 0,1 1 0,-1-1 1,1 0-1,-1 0 0,1 0 0,-1 0 0,1 1 0,0-1 1,-1 0-1,1 0 0,-1 1 0,1-1 0,-1 0 0,1 1 0,0-1 1,-1 0-1,1 1 0,8 12 2907,-1-3-3646,6 4 624,0 0 1,1 0 0,18 13-1,-15-13-73,31 33 1,-21-11-1,-2 1 0,31 60 0,-22-37 40,-5-9 133,-2 1 1,39 106-1,-53-118-119,-3 1 0,0-1 0,5 72 0,-13-89-155,2 39 321,-5 111 0,0-167-273,-15 129 202,12-113-113,-2 0-1,0-1 0,-1 0 1,-10 22-1,9-27-29,-59 117 178,50-103-206,-1 0 0,-28 33 1,36-51 11,-42 47-329,45-53 57,1-1-1,-1 1 0,1-2 1,-1 1-1,-1-1 1,1 0-1,-11 4 1,16-7-40,-1 0 0,1 0 1,-1 0-1,1 0 0,-1-1 1,1 1-1,-1-1 0,1 0 1,-1 0-1,0 0 0,1 0 1,-1 0-1,1 0 1,-1-1-1,1 1 0,-1-1 1,1 0-1,-1 0 0,1 0 1,-1 0-1,1 0 0,0-1 1,0 1-1,0 0 1,0-1-1,0 0 0,0 1 1,0-1-1,0 0 0,1 0 1,-1 0-1,0 0 0,1-1 1,0 1-1,0 0 0,0-1 1,-2-3-1,1-1-347,0 0-1,1 0 0,-1 1 1,2-1-1,-1 0 1,1-8-1,5-54-6189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5:57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414 33 2144,'15'-12'3562,"-12"11"-2678,1-1 0,-1 0 0,1 0 0,-1-1 0,0 1 0,0-1 0,3-3 0,-44 81 1792,20-37-2088,-23 38-182,-3-2-1,-3-1 0,-58 67 0,-12 11 134,79-98-107,37-52-407,0 0 0,0 0-1,0 0 1,1 0 0,-1 0 0,0 0 0,1 0-1,-1 0 1,1 1 0,-1-1 0,1 0-1,-1 0 1,1 1 0,0-1 0,0 0 0,-1 2-1,1-3-28,0 0-1,0 1 0,0-1 0,0 0 0,0 0 0,0 0 0,0 0 0,1 0 1,-1 0-1,0 0 0,0 1 0,0-1 0,0 0 0,0 0 0,0 0 0,0 0 1,0 0-1,0 0 0,0 0 0,0 0 0,0 0 0,0 1 0,1-1 0,-1 0 1,0 0-1,0 0 0,0 0 0,0 0 0,0 0 0,0 0 0,0 0 0,1 0 1,-1 0-1,0 0 0,0 0 0,0 0 0,0 0 0,0 0 0,0 0 1,0 0-1,1 0 0,-1 0 0,0 0 0,0 0 0,0 0 0,0 0 0,0 0 1,0 0-1,0 0 0,1 0 0,-1 0 0,0-1 0,0 1 0,0 0 0,0 0 1,5-3-929,9-16-2555,-6 10 1862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5:57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76 6656,'-13'-8'2530,"5"3"149,10 7-731,-1-3-1844,-1 1 0,1-1 0,-1 1 0,1 0 0,0 0 0,-1-1 0,1 1 0,-1 0 0,1 0 0,-1-1 0,1 1 0,0 0 0,-1 0 0,1 0 0,0 0 0,-1 0 0,2 0 0,1 0 184,197-23 3376,-130 17-3152,148-8 366,-20 1-247,-175 10-13,-5 1-1642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5:58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563 12 5888,'0'-3'446,"0"3"-368,0 0-1,0 0 1,0-1 0,0 1 0,0 0 0,0 0 0,0-1 0,0 1-1,0 0 1,0 0 0,0-1 0,0 1 0,0 0 0,0-1 0,0 1-1,0 0 1,0 0 0,0-1 0,0 1 0,0 0 0,0 0 0,0 0 0,0-1-1,1 1 1,-1 0 0,0 0 0,0-1 0,0 1 0,1 0 0,-1 0-1,0 0 1,0 0 0,0-1 0,1 1 0,-1 0 0,0 0 0,0 0 0,1 0-1,-1 0 1,0 0 0,0 0 0,1 0 0,-1 0 0,-1 17 930,-2-4-387,-2 0 0,0-1 0,-1 1 0,-8 13 0,-33 48 357,17-29-501,-17 32 4,-35 53 104,-150 188 284,210-288-726,15-19 87,0-1-1,-1 0 1,0-1-1,-12 12 1,19-20-178,1-1 0,-1 1 0,1-1-1,-1 0 1,1 1 0,-1-1 0,0 0 0,1 1 0,-1-1 0,1 0-1,-1 1 1,0-1 0,1 0 0,-1 0 0,0 0 0,0 0-1,-4-6 498,0-3-384,4 9-169,1 0 1,0-1-1,0 1 1,0 0-1,-1-1 1,1 1 0,0 0-1,0-1 1,0 1-1,0-1 1,0 1-1,0 0 1,0-1-1,0 1 1,0 0 0,0-1-1,0 1 1,0-1-1,0 1 1,0 0-1,0-1 1,0 1-1,0-1 1,0 1 0,1 0-1,-1-1 1,0 1-1,0 0 1,1-1-1,-1 1 1,0 0-1,0-1 1,1 1 0,-1 0-1,0 0 1,1-1-1,-1 1 1,0 0-1,1 0 1,19-14 141,-7 5-218,2-1 22,1 0-1,1 0 1,33-12 0,-36 16 61,32-12-49,60-14 0,-93 28-6,1 0 43,1 1 0,0 0 0,0 0 0,15 1-1,-27 2 10,0 0 0,1 0 0,-1 0 0,0 1 0,0-1 0,1 1 0,-1 0 0,0 0-1,0 0 1,0 1 0,3 1 0,-4-2 9,-1 0-1,0 0 1,1 1-1,-1-1 0,0 0 1,0 1-1,0-1 1,0 1-1,0-1 1,0 1-1,0 0 1,0-1-1,-1 1 0,1 0 1,-1-1-1,1 1 1,-1 0-1,0 0 1,1 0-1,-1-1 1,0 4-1,-1 0 18,0-1 1,0 0-1,0 1 0,0-1 0,-1 0 1,0 0-1,1 0 0,-2 0 0,1 0 1,-5 6-1,-10 23-118,16-30 109,-1 0 0,1 0-1,1 1 1,-1-1 0,0 0 0,1 1-1,0-1 1,0 0 0,0 1-1,0-1 1,0 1 0,1-1-1,0 0 1,-1 1 0,1-1 0,0 0-1,1 0 1,2 6 0,-2-6 15,1 1 1,-1-1-1,1 1 1,0-1-1,1 0 1,-1 0-1,0-1 1,1 1-1,-1-1 1,1 0 0,0 0-1,0 0 1,0 0-1,8 2 1,-6-2-3,1 0 0,-1-1-1,1 0 1,0 0 0,0 0 0,-1-1 0,1 0 0,0-1 0,0 1 0,-1-1 0,1-1 0,-1 1 0,1-1 0,-1 0 0,1 0-1,-1-1 1,8-4 0,-2-1 156,0 0 0,-1-1-1,20-19 1,-26 22-145,0 0 0,0 0 1,-1 0-1,0-1 1,0 0-1,0 1 0,-1-1 1,5-14-1,-7 17-47,-1 0 1,1 0-1,-1 1 0,0-1 1,0 0-1,-1-6 1,1 9-10,0 0 1,0 0-1,0 1 1,0-1-1,-1 0 1,1 0-1,0 1 1,-1-1-1,1 0 1,0 1-1,-1-1 1,1 0-1,-1 1 1,0-2-1,1 2 0,-1 0 0,1 0-1,0 0 1,-1 0 0,1 0 0,-1 0-1,1 0 1,0 0 0,-1 0-1,1 0 1,0 0 0,-1 0-1,1 0 1,-1 0 0,1 0-1,0 0 1,-1 0 0,1 0-1,0 1 1,-1-1 0,1 0-1,0 0 1,-1 0 0,1 1 0,0-1-1,0 0 1,-1 0 0,1 1-1,0-1 1,0 0 0,-1 1-1,-6 6-135,-1 0 17,1 1 0,-10 14 1,14-19 155,1 1 0,0 0 0,0 0 0,0 1 1,0-1-1,1 0 0,0 1 0,0-1 0,-1 7 1,1 1 63,1 0 1,0 0 0,0 0 0,2-1-1,-1 1 1,4 12 0,-3-16 8,1 0 0,0 1 0,0-1 0,1 0-1,0 0 1,0 0 0,1-1 0,10 14 0,-13-19-58,0 0-1,0 0 1,1 0 0,-1-1-1,1 1 1,-1 0 0,1-1-1,0 0 1,0 1 0,0-1-1,-1 0 1,1-1 0,0 1 0,0 0-1,0-1 1,0 0 0,0 0-1,0 0 1,0 0 0,1 0-1,-1 0 1,0-1 0,3 0-1,7-3-522,-1 0 0,1-1 0,22-12 0,-26 13-423,54-25-6606,-32 17 4145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6:02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252 749 3136,'0'0'1029,"0"8"3355,-19 16-2272,1-7-1431,12-11-549,0 0 0,-14 9 0,-12 6 74,9-7-133,1 1 0,-29 25-1,46-36-16,0 1-1,0 0 0,1 1 1,-1-1-1,1 1 0,0 0 0,1 0 1,-1 0-1,1 1 0,0-1 1,1 1-1,0-1 0,0 1 0,-1 8 1,3-13 14,0 0 0,0 0 0,0 1 0,0-1 0,0 0 1,1 0-1,-1 0 0,1 0 0,0 0 0,-1 0 0,1 0 1,2 3-1,-2-4-10,-1 0-1,1 1 1,0-1 0,0 0 0,0 0 0,-1 0 0,1 0 0,0-1 0,0 1-1,1 0 1,-1 0 0,0-1 0,0 1 0,0 0 0,0-1 0,1 1 0,-1-1-1,0 0 1,0 1 0,1-1 0,1 0 0,3 0 57,-1-1-1,1 0 1,-1 0-1,0 0 1,1-1 0,-1 0-1,0 0 1,0 0 0,0-1-1,7-4 1,7-6 124,20-18-1,-28 22-116,12-11 15,74-64 196,-77 66-306,-2-2-1,29-39 1,-25 26 40,-2-2 0,-2 0 1,-1-1-1,-1-1 0,-3-1 1,16-67-1,-25 88-13,-2 0 0,1-27 0,-3 37-74,0 0 1,-1 0 0,0 0-1,0 1 1,0-1-1,-1 0 1,0 1-1,-5-13 1,5 16-33,0 0 1,0 0 0,0 0-1,-1 0 1,1 1 0,-1-1-1,1 1 1,-1 0-1,0-1 1,0 1 0,0 0-1,0 1 1,0-1 0,0 1-1,-1-1 1,1 1-1,-1 0 1,1 0 0,0 0-1,-1 1 1,0-1 0,1 1-1,-1 0 1,-4 0 0,1 1 26,1-1 1,-1 1-1,0 1 1,1-1 0,-1 1-1,1 0 1,0 1-1,0-1 1,0 1 0,0 1-1,0-1 1,-8 7-1,2 1 5,2 0 0,-1 1 0,1 0-1,1 1 1,0-1 0,-12 25 0,2 1 18,-16 49-1,26-60 10,0 1-1,-8 56 0,15-68 55,1 0 0,0 0-1,1 0 1,1 0 0,1 0 0,6 29-1,-7-40-9,0-1 0,1 1 0,0-1 0,0 1 0,0-1 0,1 0 0,0 0 0,-1 0 0,1 0 0,0-1 0,1 1 0,-1-1 0,1 1 0,0-1 0,-1-1 0,1 1 0,0 0 0,1-1 0,-1 0 0,0 0 0,1 0 0,-1 0 0,1-1 0,0 0 0,-1 0 0,1 0 0,0 0 0,0-1 0,7 0 0,12-1 102,0-1 0,-1 0 0,1-2 0,-1-1 0,0-1 0,0-1 0,28-13 1,-23 7-108,0-1 0,-1-2 0,0 0 1,-1-2-1,25-24 0,-51 42-55,0 0 0,0 0 0,1 0 0,-1-1 0,0 1 0,0 0 0,0 0 0,0 0 0,0 0 0,0 0 0,0 0-1,0 0 1,1-1 0,-1 1 0,0 0 0,0 0 0,0 0 0,0 0 0,0 0 0,1 0 0,-1 0 0,0 0 0,0 0-1,0 0 1,0 0 0,0 0 0,1 0 0,-1 0 0,0 0 0,0 0 0,0 0 0,0 0 0,1 0 0,-1 0 0,0 0 0,0 0-1,0 0 1,0 0 0,0 0 0,1 0 0,-1 0 0,0 0 0,0 1 0,0-1 0,0 0 0,0 9-235,-6 14-7,-2 0 90,3-10 119,1-1 0,0 1 0,-4 25 0,8-34 45,0-1 0,-1 0-1,1 1 1,1-1 0,-1 0 0,0 1 0,1-1-1,0 0 1,0 1 0,0-1 0,0 0 0,0 0-1,1 0 1,-1 0 0,1 0 0,0 0 0,0 0-1,0-1 1,0 1 0,4 3 0,-3-3 40,0-1 0,0 0 0,-1 0 0,1 0 0,0-1 0,1 1 0,-1-1 0,0 1 0,0-1 0,1 0 0,-1 0 0,0-1 0,1 1 0,-1-1 0,1 1 0,-1-1 0,1 0 0,-1 0 0,5-1 0,-3-1 0,0 1-1,0-1 1,0 0 0,0 0 0,0 0 0,0-1-1,-1 0 1,1 0 0,-1 0 0,0 0 0,0-1 0,6-6-1,-1 0-6,0 0-1,-1 0 0,0-1 1,8-15-1,64-157 300,-34 71-317,34-59-189,32-75 301,-108 237-107,2-7-294,9-31 1,-15 47 259,0 0 0,0 0 1,0 0-1,0 0 0,0 0 0,0 0 0,0 0 0,0 0 0,-1 0 1,1 0-1,0 0 0,0 0 0,0 0 0,0 0 0,0 0 1,0 0-1,0 0 0,0 0 0,0 0 0,0 0 0,0 0 1,0-1-1,-1 1 0,1 0 0,0 0 0,0 0 0,0 0 0,0 0 1,0 0-1,0 0 0,0 0 0,0 0 0,0 0 0,0 0 1,0 0-1,0 0 0,0 0 0,0 0 0,0-1 0,0 1 1,0 0-1,0 0 0,0 0 0,0 0 0,0 0 0,0 0 0,0 0 1,0 0-1,0 0 0,0 0 0,0 0 0,0-1 0,-6 10-226,-7 10 62,-12 25-1,-18 54 128,-34 110-1,56-147 39,-94 287-237,70-195 305,-59 169 173,88-279-182,10-26 159,0-1 1,-1 0 0,0 0-1,-13 18 1,21-42 78,6-12-247,80-181-21,-51 128 46,52-78-1,34-30-43,-42 63-19,3-3-175,44-67 103,-15-6 8,-68 90 154,0 0-668,-57 153-188,-22 40 520,25-63 217,-5 9 8,-112 256-94,15-86 6,58-111 61,-78 174 124,29-19 309,95-229-322,2-3 90,-2-1 0,-17 32 1,23-45-73,-4 7 120,6-10-203,0 0 1,0 1-1,-1-1 0,1 0 1,0 0-1,-1 0 1,1 0-1,0 0 0,0 1 1,-1-1-1,1 0 1,0 0-1,-1 0 0,1 0 1,0 0-1,0 0 1,-1 0-1,1 0 0,0 0 1,-1 0-1,1 0 1,0 0-1,-1 0 0,1 0 1,0-1-1,0 1 0,-1 0 1,1 0-1,0 0 1,-1 0-1,1 0 0,0-1 1,0 1-1,0 0 1,-1 0-1,1-1 0,0 0-5,-1 0-1,1 0 1,0 0-1,0 0 1,0 0-1,0 0 0,0 0 1,0 0-1,1 0 1,-1 0-1,0 0 0,0 0 1,1 0-1,-1 1 1,1-1-1,-1 0 1,1 0-1,-1 0 0,1 0 1,-1 0-1,2 0 1,5-14-47,-7 14 54,1-1 0,0 1 1,0 0-1,0-1 0,0 1 0,0 0 0,0-1 0,0 1 0,0 0 0,1 0 0,-1 0 0,0 0 0,1 0 0,-1 0 0,2 0 0,1-1-32,-1 0 1,0 0-1,0-1 0,0 1 1,4-5-1,10-11 35,1 1 1,0 2-1,1-1 0,23-12 1,-22 13 40,285-189 150,-264 175-118,75-68 0,-110 91-37,1-1 0,-1 0-1,0 0 1,0 0 0,-1-1 0,8-15 0,-11 18-54,0 0 0,0 0-1,0-1 1,-1 1 0,1-1 0,-1 1 0,-1-1-1,1 1 1,-1-1 0,0 0 0,0 1 0,-2-7-1,2 11-1,0 1 0,0-1-1,0 0 1,0 0-1,0 1 1,0-1 0,-1 0-1,1 0 1,0 1 0,0-1-1,-1 0 1,1 1-1,-1-1 1,1 0 0,0 1-1,-1-1 1,0 1 0,1-1-1,-1 1 1,1-1-1,-1 1 1,1-1 0,-1 1-1,0-1 1,1 1 0,-2-1-1,0 1-9,1 0 0,0 0 1,-1 0-1,1 0 0,0 1 0,-1-1 0,1 0 0,0 1 1,0-1-1,-1 0 0,1 1 0,0 0 0,-3 1 0,-3 2-53,0 2 0,0-1-1,-10 11 1,11-10 69,1 0-1,0 0 1,0 0 0,0 1 0,1 0 0,0 0 0,0 0-1,0 1 1,1-1 0,-3 13 0,5-16 14,0 1 1,0-1-1,1 0 1,0 1-1,0-1 1,0 1-1,0-1 1,1 1-1,0-1 0,0 0 1,0 1-1,0-1 1,0 0-1,1 0 1,0 0-1,0 0 1,0 0-1,1 0 1,-1-1-1,1 1 1,4 4-1,-4-5 27,-1-1 1,1 1-1,0-1 0,0 1 0,0-1 1,0 0-1,0 0 0,0 0 1,1-1-1,-1 1 0,1-1 0,-1 0 1,8 2-1,-4-5 44,1 1 1,-1-1-1,0-1 1,1 1-1,-1-1 1,10-6-1,-3 2 13,49-23 178,99-62 1,-145 80-334,0 0 0,0-1 0,-1-1 0,-1 0 0,0-1 0,-1-1 0,18-26 0,-31 42 59,-1 0 0,0 0 0,0-1 1,0 1-1,0 0 0,0 0 0,1 0 1,-1 0-1,0-1 0,0 1 0,0 0 1,1 0-1,-1 0 0,0 0 0,0 0 1,1 0-1,-1-1 0,0 1 0,0 0 1,1 0-1,-1 0 0,0 0 0,0 0 1,1 0-1,-1 0 0,0 0 0,0 0 1,1 0-1,-1 0 0,0 0 0,0 0 1,1 1-1,-1-1 0,0 0 0,0 0 1,0 0-1,1 0 0,-1 0 0,0 0 1,1 1-1,10 9-30,-4-2 19,3-1-9,0 2 1,-1-1-1,-1 1 0,0 0 0,0 1 0,0 0 0,-2 0 0,1 1 0,-1 0 0,0 0 1,3 12-1,-5-12 19,1 0 0,0 0 0,1-1 0,0 0 0,1 0 0,0-1 0,10 12 0,-14-19 37,-1 0 0,1 0 0,-1-1 1,1 1-1,0-1 0,-1 0 0,1 0 0,0 0 1,0 0-1,0 0 0,0 0 0,0-1 1,0 1-1,0-1 0,0 0 0,0 0 0,0 0 1,0-1-1,0 1 0,0-1 0,0 1 1,4-3-1,6-1 70,-1-1 0,1-1 0,19-12 0,-18 9-125,-3 3 50,0-1 1,0-1-1,-1 0 0,0-1 0,0 1 0,-1-2 0,9-11 0,-14 15-21,1 1 1,-2-1-1,1 0 0,-1 0 1,0-1-1,0 1 0,-1-1 0,1 1 1,-1-1-1,-1 0 0,0 0 1,0 0-1,0 0 0,-1-12 0,0 17-19,0 1-1,0 0 1,0-1-1,0 1 1,0 0-1,0 0 1,-1-1-1,1 1 1,0 0-1,-1 0 1,1 0-1,-1 0 1,0-1-1,1 1 1,-1 0-1,0 0 1,0 0-1,1 0 1,-1 0-1,0 1 1,0-1-1,0 0 1,0 0-1,0 1 1,0-1-1,0 0 1,-1 1-1,1-1 1,0 1-1,0-1 0,-2 1 1,1 0-8,0 0 0,0 0-1,0 0 1,-1 0 0,1 1 0,0-1 0,0 1-1,0-1 1,0 1 0,0 0 0,0 0 0,0 0-1,0 0 1,1 0 0,-1 0 0,0 1 0,-2 2-1,-5 5 12,1 1 0,0 0 0,0 0 0,1 1-1,1 0 1,-1 0 0,2 0 0,0 1 0,-7 23-1,11-33 14,1 0 0,-1 0-1,1 0 1,0 0 0,-1 0-1,1 0 1,0 0 0,0 0-1,0-1 1,1 1 0,-1 0-1,0 0 1,1 0-1,-1 0 1,1 0 0,0 0-1,0-1 1,-1 1 0,1 0-1,0 0 1,1-1 0,-1 1-1,0-1 1,0 1 0,1-1-1,-1 0 1,0 1 0,1-1-1,0 0 1,-1 0 0,1 0-1,0 0 1,-1 0-1,1 0 1,0-1 0,0 1-1,0 0 1,0-1 0,0 0-1,-1 1 1,5-1 0,8 1 54,0 0 0,1-1 0,-1-1 0,25-3-1,57-18 212,-56 12-264,8-2 2,71-28 1,-105 35-43,-5 0 26,0 2-1,0-1 1,0 1-1,0 1 1,0 0-1,12-2 0,-20 4 8,0 0-1,-1 0 0,1 1 1,0-1-1,-1 0 0,1 0 1,0 0-1,-1 0 1,1 1-1,-1-1 0,1 0 1,-1 0-1,1 1 0,0-1 1,-1 1-1,1-1 0,-1 0 1,1 1-1,-1-1 0,0 1 1,1-1-1,-1 1 0,1-1 1,-1 1-1,0 0 0,0-1 1,1 1-1,-1-1 1,0 1-1,0 0 0,1-1 1,-1 1-1,0-1 0,0 1 1,0 0-1,0-1 0,0 1 1,0 0-1,0 0 0,-1 2-14,1 0 0,0 1 0,-1-1 0,0 0 0,0 0 0,-1 3-1,-10 20-54,-26 40 1,20-38 647,19-27-220,5-2-185,6-5-57,2-3-115,0 0 0,20-18 0,14-10-228,-43 34 249,1-1-55,0 0 0,0 1 1,0-1-1,1 1 0,10-3 0,-16 6 24,0 0 1,0-1-1,0 1 1,0 0 0,1 0-1,-1 0 1,0 0-1,0 0 1,0 0-1,0 1 1,0-1-1,1 0 1,-1 1 0,0-1-1,0 0 1,2 2-1,-2-1 4,0 0 0,0 0 1,0 0-1,0 0 0,0 0 0,-1 0 0,1 1 0,0-1 0,0 0 0,-1 1 1,1-1-1,-1 0 0,1 1 0,-1-1 0,0 1 0,1 2 0,0 5-28,-1 1 0,0 15 0,-1-6 47,1-18-1,0 0 0,1 0 0,-1 0 0,0-1 0,0 1 0,0 0 0,1 0 0,-1 0 0,0 0 1,1 0-1,-1 0 0,0 0 0,1-1 0,0 1 0,-1 0 0,1 0 0,-1-1 0,1 1 0,0 0 0,-1-1 0,1 1 0,0-1 0,0 1 0,0-1 0,-1 1 0,1-1 0,0 1 0,0-1 0,0 0 0,0 0 1,0 1-1,0-1 0,0 0 0,0 0 0,0 0 0,-1 0 0,3 0 0,3 0 47,0-1 0,1 1 0,-1-1 0,9-3 0,121-29 250,49-13-452,-154 36 189,43-18-1,-70 26-11,-4 4-56,-10 6-132,-15 11-108,20-16 247,0 1 0,0 0 0,0 0-1,0 0 1,1 0 0,0 0-1,-6 9 1,9-11 26,0-1 0,0 1 0,0-1 0,0 1 0,0 0 1,1-1-1,-1 1 0,1 0 0,-1-1 0,1 1 0,0 0 0,0 0 0,-1-1 0,1 1 0,0 0 0,1 0 0,-1-1 0,0 1 0,0 0 0,1 0 1,-1-1-1,1 1 0,0 0 0,-1-1 0,1 1 0,0-1 0,0 1 0,0-1 0,0 1 0,0-1 0,2 2 0,1 1 25,0-1-1,0 1 0,0-1 1,1 0-1,-1 0 0,1-1 1,0 1-1,0-1 0,0 0 0,0 0 1,0-1-1,0 1 0,7 0 1,-1-1 8,-1 0 0,0-1 1,1 0-1,-1-1 0,0 0 0,14-3 1,238-68 420,-221 59-391,46-17 2,-75 25-44,-1 0 1,0-1 0,0-1-1,0 1 1,12-12 0,-22 17-33,0 0 0,0 0 0,0 0 1,0 1-1,0-1 0,-1 0 0,1 0 1,0-1-1,-1 1 0,1 0 0,0 0 1,-1 0-1,1 0 0,-1-1 0,0 1 1,1 0-1,-1 0 0,0-1 0,0 1 0,0 0 1,0-2-1,0 2-6,0 0 0,-1 0 0,1 0-1,-1 0 1,1 0 0,-1 0 0,1 0 0,-1 0 0,0 1-1,1-1 1,-1 0 0,0 1 0,0-1 0,0 0 0,1 1 0,-1-1-1,0 1 1,0-1 0,0 1 0,0-1 0,0 1 0,0 0-1,0-1 1,0 1 0,-2 0 0,-2-1-29,0 1 0,0 0 1,0 0-1,-1 0 0,1 1 0,0-1 1,0 1-1,0 0 0,0 1 0,-5 1 1,-5 3-25,-25 15 0,38-20 55,-1 1-1,1-1 0,0 1 1,0 0-1,-1 0 1,1 0-1,1 0 0,-1 0 1,0 0-1,0 0 0,-1 4 1,2-5 12,1 0 0,-1 0 0,1 0 0,0 0 0,-1 1 0,1-1 0,0 0 0,0 0 0,0 0 0,0 1 0,0-1 0,0 0 0,0 0 0,0 0 0,0 1 0,0-1 0,1 0 0,-1 0 0,0 0 0,1 0 0,-1 0 0,1 0 0,0 0 0,-1 1 0,1-2 0,0 1 0,-1 0 0,3 2 0,3 2 86,0 0 1,0 0-1,1-1 1,0 0-1,0 0 1,13 6 0,50 13 155,-57-20-213,23 8 63,1-3 0,42 5-1,-13-9-4343,-47-2-190,-5 4 1376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6:03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29 6464,'-10'-28'2944,"1"36"-2560,4-3-64,10-1-256,-5-1 192,5 5-160,-1 0 256,6 1-224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6:04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1 450 4384,'7'1'4285,"-3"-1"-3640,0 1 1,0-1 0,0 0-1,0 0 1,0 0 0,0-1-1,0 1 1,7-3 0,0-3-216,-1-1-1,1 0 1,-1-1 0,-1 0 0,0 0 0,13-15 0,-1 1-80,12-13-50,-3-1 0,0-2-1,-3-1 1,-1-1-1,29-60 1,-36 54-243,-10 21-184,-32 116-422,-5-17 421,13-36 216,-17 68 0,31-102-82,1 0 1,-1 1-1,1-1 1,0 0-1,0 0 0,1 7 1,-1-10 9,0 0 1,0 0-1,0 1 1,1-1-1,-1 0 1,1 0-1,-1 0 1,1 0 0,-1 0-1,1 0 1,0 0-1,0 0 1,-1 0-1,1 0 1,0 0-1,0 0 1,0 0-1,0-1 1,0 1-1,0 0 1,0-1 0,0 1-1,0 0 1,0-1-1,2 1 1,1 0 75,0-1 1,0 1 0,0-1-1,0 0 1,0 0-1,1 0 1,-1-1-1,0 1 1,0-1 0,6-2-1,6-3 91,20-10 1,-26 11-129,15-8-21,0-1 1,-2-1 0,37-30-1,21-34-114,0 1-122,-76 73 152,18-13-111,-22 18 153,0-1 0,-1 1 0,1-1 0,0 1 0,0-1 0,0 1 0,0 0 0,0 0 0,0-1 0,0 1 0,0 0 0,0 0 0,0 0 0,0 0 0,0 0 0,0 0 0,0 1 0,0-1 0,0 0 0,0 0 0,0 1 0,0-1 0,0 1 0,1 0 0,1 1-4,-1 1 1,1-1-1,-1 1 0,0-1 1,0 1-1,0 0 0,0 0 0,-1 0 1,1 0-1,-1 0 0,0 0 1,2 7-1,1 5-39,2 23-1,-5-32 40,0 4 34,-1 0-1,1 0 0,-2-1 1,1 1-1,-1 0 0,-1-1 1,0 1-1,0-1 0,-1 1 1,0-1-1,-1 0 0,0 0 1,0 0-1,-1-1 0,0 1 1,-10 12-1,12-18 16,-1 0 1,1-1-1,0 1 0,-1-1 1,1 1-1,-1-1 0,0 0 1,0 0-1,0-1 1,0 1-1,0-1 0,0 0 1,0 0-1,-1-1 0,1 1 1,-5-1-1,-8 1 6,0-2-1,-28-3 1,18-3-168,22 5-56,20 3 49,118 11-49,-113-10 25,1-1 1,21-1-1,13-4-4869,-30 2 368,-3 1 1692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6:05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32 6560,'-41'-20'2976,"32"13"-2592,4 2 224,10 10-416,0-5-704,9 0 256,17 0-832,9 4 608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3:40.6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172 0 4576,'0'5'2048,"-9"10"-1760,0-2 1248,5 2-896,-14 14 640,5 2-736,-11 17-288,6 0-160,-3 4 96,7-4-96,-1 0 800,7-4-480,-5-5-1536,8-2 608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6:06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17 3808,'2'-2'741,"9"-13"7531,-15 15-7972,1 1 0,0-1-1,0 1 1,-1 0 0,1 0 0,0 0 0,0 0-1,0 1 1,-4 2 0,-28 19-190,23-13 105,-29 18-11,2 3 0,-58 57 1,94-85-167,0 1 0,-1-1 0,2 1 1,-1 0-1,0-1 0,1 2 0,-1-1 1,1 0-1,0 0 0,1 1 0,-2 4 0,3-8-4,-1 0-1,1-1 0,0 1 1,0 0-1,0-1 0,1 1 0,-1 0 1,0 0-1,0-1 0,0 1 0,0 0 1,1-1-1,-1 1 0,0-1 0,0 1 1,1 0-1,-1-1 0,1 1 0,-1-1 1,1 1-1,-1-1 0,1 1 0,-1-1 1,1 1-1,-1-1 0,1 1 0,-1-1 1,1 0-1,0 1 0,-1-1 0,1 0 1,-1 0-1,1 1 0,0-1 0,0 0 1,1 0-1,1 1 70,0-1 1,0 1-1,0-1 1,1 0 0,-1 0-1,0 0 1,4-1-1,1-1-19,0 0-1,-1-1 1,1 0 0,0 0 0,-1-1-1,0 0 1,0 0 0,9-8-1,0-1 20,-1 0 0,16-19-1,1-5-304,-32 37 194,1 0 0,-1 0 0,0-1-1,0 1 1,0 0 0,1 0 0,-1 0 0,0 0 0,0 0 0,1 0 0,-1 0 0,0 0 0,0-1 0,1 1 0,-1 0 0,0 0-1,0 0 1,1 0 0,-1 0 0,0 0 0,0 0 0,1 1 0,-1-1 0,0 0 0,0 0 0,1 0 0,-1 0 0,0 0 0,0 0 0,0 0-1,1 0 1,-1 1 0,0-1 0,0 0 0,0 0 0,1 0 0,-1 0 0,0 1 0,0-1 0,0 0 0,0 0 0,1 0 0,-1 1-1,0-1 1,0 0 0,0 0 0,0 1 0,6 16-4,-3-9 49,7 19 338,-6-16-195,0 0 0,0 0 0,12 17 1,-14-25-147,0 0 0,0 0 1,0 0-1,1-1 0,0 1 1,-1-1-1,1 1 1,0-1-1,0 0 0,0 0 1,1 0-1,-1-1 1,0 1-1,1-1 0,-1 0 1,6 2-1,6-1 5,0-1 0,-1 0-1,1-1 1,0 0 0,26-5 0,72-19-4420,-110 23 4086,51-11-2248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6:08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39 924 3232,'-23'10'1035,"22"-10"-964,0 0 1,0 1 0,0-1-1,0 0 1,0 0 0,0 1-1,0-1 1,0 0 0,0 0-1,0 0 1,0 0 0,0 0-1,-2-1 895,7 2 896,-2 0-1692,0-1 0,-1 1 0,1-1 0,0 1 0,0-1 0,0 0 0,0 0 0,-1 0 0,1 0 0,0 0-1,0-1 1,0 1 0,0 0 0,2-2 0,27-10 1639,-24 9-1531,0-1 1,-1 1 0,0-2 0,0 1-1,0-1 1,0 0 0,-1 0 0,8-9 0,1-6 251,17-26 0,-11 13-169,-10 17-227,-8 12-129,-1 0-1,2 1 0,-1-1 0,0 1 0,1-1 0,-1 1 1,1 0-1,0 0 0,4-3 0,-6 6-7,-1-1-1,0 1 1,0 0-1,0 0 1,1 0 0,-1 0-1,0 0 1,0 0-1,1 0 1,-1 0 0,0 0-1,0 0 1,0 0-1,1 0 1,-1 0-1,0 0 1,0 0 0,0 0-1,1 0 1,-1 1-1,0-1 1,0 0-1,0 0 1,1 0 0,-1 0-1,0 0 1,0 0-1,0 1 1,0-1-1,0 0 1,1 0 0,-1 0-1,0 0 1,0 1-1,0-1 1,0 0-1,0 0 1,0 0 0,0 1-1,0-1 1,1 0-1,-1 1 1,2 11-26,-1 35 91,-2-1-1,-7 58 0,-24 95 74,28-175-81,-38 192 436,28-163-172,-1-2 1,-25 55 0,-2-16 2331,60-139-2032,14-60 0,-14 44-536,58-164-66,15-4-304,-4 56 211,-68 145 36,2 1 0,1 0 0,30-31 1,-45 55-9,0 1 1,1-1-1,0 1 1,0 0-1,0 1 1,0 0-1,1 0 1,0 1-1,0 0 1,13-3 0,-18 6 29,-1 0 0,0 0 0,1 1 0,-1-1 0,0 1 1,1 0-1,-1 0 0,0 0 0,1 0 0,-1 1 0,0-1 1,1 1-1,-1 0 0,0 0 0,0 0 0,0 1 0,1-1 1,-1 1-1,-1-1 0,1 1 0,0 0 0,0 0 0,-1 0 1,1 1-1,-1-1 0,0 1 0,1-1 0,-1 1 1,-1 0-1,1-1 0,0 1 0,-1 0 0,3 5 0,-2-1 0,1 0 0,-1 0 0,-1 1 0,1-1 0,-1 1 0,0-1 0,-1 11 0,-1 6 58,-3 24 0,3-37-14,-1-1 0,1 0 0,-2 0 0,1 0 0,-1 0 0,-1 0 0,0-1 0,0 1 0,-1-1 0,0 0 0,-1 0 0,-7 9 0,0-4 43,0-1 0,-2 0 0,1-1 1,-1-1-1,-1 0 0,0-1 0,0-1 0,-25 10 0,33-16-12,0-1 0,0 0-1,0-1 1,0 1 0,-14-1-1,18-1-51,0 0 1,-1-1-1,1 1 1,0-1-1,0 0 0,1 0 1,-1 0-1,0 0 0,0-1 1,0 1-1,1-1 0,-1 0 1,-3-3-1,6 4-9,0 0-1,0 1 1,0-1 0,1 0-1,-1 0 1,0 1 0,1-1-1,-1 0 1,0 0 0,1 0-1,0 0 1,-1 0-1,1 0 1,-1 0 0,1 0-1,0 0 1,0 0 0,0 0-1,-1 0 1,1 0 0,0-1-1,0 1 1,1 0 0,-1 0-1,0 0 1,0 0 0,1-1-1,0 0-1,-1 0 0,1 0 0,0 1 0,0-1 0,0 1 0,0-1 0,0 1 0,0-1 0,1 1-1,-1 0 1,0 0 0,1 0 0,-1-1 0,2 0 0,24-10-66,1 0-1,49-13 1,-9 3 96,-45 14-16,0-1-1,-1-1 1,0-1 0,-1 0 0,0-2 0,19-15 0,114-118 190,-35 31-101,-58 62-28,69-65 30,-99 88-82,53-68-1,-58 60 0,-1-2 0,-1 0-1,27-68 1,-45 93 8,-1 4-310,-9 30 23,-1 1 264,-1-1 1,-1 0-1,-1 0 1,-1 0-1,-11 18 0,-64 86 285,53-79-172,14-21-109,-24 34 170,-57 106 0,9 62-11,47-110 186,21-57 72,79-128 155,-38 47-614,1 1-1,0 1 1,2 1 0,27-18-1,-43 33 16,0 0 0,1 0 0,0 1 0,0 0 0,0 0 0,1 1 0,-1 0 0,13-2 0,-18 4 12,0 1 0,-1 0-1,1-1 1,0 1 0,-1 0 0,1 1 0,0-1-1,-1 0 1,1 1 0,0 0 0,-1-1 0,1 1-1,-1 0 1,1 0 0,-1 0 0,1 1 0,-1-1 0,0 1-1,0-1 1,0 1 0,0 0 0,0 0 0,0 0-1,0 0 1,0 0 0,-1 0 0,1 0 0,-1 1 0,1-1-1,-1 0 1,1 5 0,3 7 10,-1 1-1,0 0 1,-1 0-1,-1 1 1,0-1 0,-1 25-1,1 16-84,-1-53 104,-1 1 1,0-1-1,1 0 0,0 1 0,0-1 1,0 0-1,0 0 0,0 0 0,0 0 1,1 0-1,0 0 0,-1 0 0,1 0 1,0-1-1,1 1 0,-1-1 0,0 1 1,1-1-1,-1 0 0,1 0 0,0 0 1,-1 0-1,1 0 0,0-1 1,0 1-1,0-1 0,1 0 0,-1 0 1,0 0-1,0 0 0,0-1 0,6 1 1,1 0 24,1-1 1,-1 0-1,0-1 1,0 0-1,0-1 1,0 0-1,0 0 1,16-7-1,-12 4-9,0-2-1,-1 0 0,0-1 0,0 0 1,13-12-1,7-11 25,0-1 0,51-68 0,-67 79-29,-1 2-60,-10 13 35,-1 0 0,0 0 1,0 0-1,0-1 0,-1 0 0,0 0 0,0 0 1,-1 0-1,3-8 0,-6 15-10,0-1-1,0 1 1,0-1-1,0 1 1,0 0-1,1-1 1,-1 1 0,0 0-1,0-1 1,0 1-1,-1-1 1,1 1-1,0 0 1,0-1 0,0 1-1,0 0 1,0-1-1,0 1 1,0-1-1,-1 1 1,1 0 0,0 0-1,0-1 1,-1 1-1,1 0 1,0-1-1,0 1 1,-1 0 0,1 0-1,0-1 1,-1 1-1,1 0 1,0 0-1,-1 0 1,1-1 0,0 1-1,-1 0 1,1 0-1,0 0 1,-1 0-1,0 0-7,-1 0-1,1 0 0,0 0 1,0 0-1,-1 0 0,1 1 1,0-1-1,0 0 0,0 1 0,0-1 1,-1 1-1,1-1 0,-1 2 1,-7 4-8,0 1 1,0 0 0,1 1 0,0 0 0,-11 14-1,-31 51-79,44-64 138,-11 19-116,1 0 0,1 1 1,-19 54-1,32-78 118,1 0-1,0 1 1,0-1 0,1 0-1,-1 1 1,1-1 0,1 11-1,-1-15-27,0 0-1,0 0 1,0 0 0,0 0-1,1 1 1,-1-1-1,0 0 1,1 0-1,-1 0 1,1 0-1,-1 0 1,1 0-1,0 0 1,-1 0 0,1 0-1,0 0 1,-1 0-1,1 0 1,0-1-1,0 1 1,0 0-1,0 0 1,0-1-1,0 1 1,0-1 0,0 1-1,0-1 1,0 1-1,1-1 1,-1 0-1,0 0 1,0 1-1,0-1 1,0 0-1,0 0 1,1 0-1,-1 0 1,0 0 0,0 0-1,0-1 1,0 1-1,1 0 1,0-1-1,3-1 48,1 0-1,-1 0 0,0-1 1,-1 1-1,1-1 0,0-1 1,-1 1-1,0 0 1,1-1-1,-1 0 0,-1 0 1,1 0-1,5-8 0,3-8-35,21-40-1,-26 45 24,25-60-26,0-1-331,-36 86 164,1 0 0,1 1 1,0-1-1,-1 20 1,-2 59-38,5-82 175,1-1 0,-1 1 0,1-1 0,0 1 0,1-1 1,-1 0-1,1 1 0,0-1 0,6 10 0,-6-13 30,0 0-1,0 0 1,0 0-1,0 0 1,1-1 0,-1 1-1,1-1 1,0 1-1,-1-1 1,1 0 0,0 0-1,1-1 1,-1 1 0,0 0-1,0-1 1,1 0-1,-1 0 1,1 0 0,4 1-1,1-1 34,1 0 0,-1-1 0,1 0 0,0 0 0,-1-1 0,1 0 0,0-1 0,-1 0 0,0 0 0,1-1 0,-1 0 0,0-1 0,10-6 0,-4 1-25,-1-2 0,-1 0 0,0 0 0,0-2 0,-1 1 0,-1-1 0,0-1 0,11-18 0,6-15-55,26-62 0,-44 89 42,9-27 67,-14 33-171,2 0-1,12-23 0,-19 36 80,0 1-1,0-1 1,0 1-1,1 0 1,-1-1-1,0 1 1,0 0-1,0-1 1,1 1 0,-1 0-1,0-1 1,1 1-1,-1 0 1,0-1-1,0 1 1,1 0-1,-1 0 1,0 0-1,1-1 1,-1 1-1,1 0 1,-1 0-1,0 0 1,1 0-1,-1 0 1,1 0 0,-1-1-1,0 1 1,1 0-1,-1 0 1,1 0-1,-1 0 1,1 1-1,0-1-5,-1 1 0,1 0-1,-1 0 1,1 0-1,-1 0 1,1 0 0,-1 0-1,0 0 1,0 0 0,1 0-1,-1 0 1,0 0-1,0 0 1,0 0 0,0 0-1,0 0 1,0 1 0,-4 81-150,-28 155 1,25-202 322,-21 63 1,28-98-127,-1 1 0,1-1 0,0 0 0,-1 0 0,1 0 0,-1 0 0,0 0 0,1 0 0,-1 0 1,0 0-1,0 0 0,1 0 0,-1 0 0,0 0 0,0 0 0,0 0 0,-2 0 0,3-1-20,-1 1-1,1-1 1,-1 0 0,0 0-1,1-1 1,-1 1-1,1 0 1,-1 0-1,1 0 1,-1 0 0,1 0-1,-1-1 1,1 1-1,-1 0 1,1 0 0,-1-1-1,1 1 1,-1 0-1,1-1 1,-1 1-1,1 0 1,0-1 0,-1 1-1,1-1 1,-1 0-1,-1-3 2,-1 0 0,1 0 0,0 0 0,0 0-1,0 0 1,-1-6 0,0-1-58,1 0 0,-2-17 0,4 25 42,0 1 0,0 0 0,0 0-1,0-1 1,0 1 0,0 0 0,1-1 0,-1 1-1,1 0 1,-1 0 0,1 0 0,0 0 0,0-1-1,0 1 1,0 0 0,0 0 0,2-2 0,-2 3-15,0 1 1,0-1-1,0 1 1,0 0-1,-1-1 1,1 1 0,0 0-1,0-1 1,0 1-1,0 0 1,0 0-1,0 0 1,0 0 0,0 0-1,0 0 1,0 0-1,0 0 1,0 0 0,0 0-1,-1 1 1,1-1-1,0 0 1,0 1-1,0-1 1,1 1 0,23 16-216,-15-10 216,0-2 26,0 0-1,1 0 1,-1-1 0,1 0-1,0-1 1,0 0 0,0 0-1,0-2 1,1 1 0,-1-1-1,0-1 1,1 0 0,-1-1-1,0 0 1,13-3 0,-7 0 59,0 0 0,0-1 0,-1-1 1,0-1-1,0 0 0,0-1 0,-1-1 0,0 0 0,15-13 1,-23 16-49,0 0 1,0-1 0,-1 0 0,0 0 0,10-14 0,-14 17-23,1-1 1,-1 0-1,1 0 0,-1 0 1,0 0-1,-1 0 1,0 0-1,1-1 0,-2 1 1,2-10-1,-2 14-4,0-1-1,0 1 1,0 0-1,0-1 1,0 1-1,-1 0 1,1-1-1,0 1 1,-1 0-1,1 0 1,0-1-1,-1 1 1,0 0-1,1 0 1,-1 0-1,0-1 1,1 1-1,-1 0 1,0 0-1,0 0 1,0 0 0,0 0-1,0 1 1,0-1-1,0 0 1,-1 0-1,1 1 1,0-1-1,0 1 1,0-1-1,-3 0 1,1 1-18,0-1 1,0 1 0,0 0 0,0 0-1,0 0 1,0 1 0,0-1 0,0 1 0,0-1-1,0 1 1,0 0 0,-4 2 0,-4 3-43,1 0 1,0 1 0,0 0 0,0 1 0,1 0-1,0 0 1,-10 14 0,16-20 52,-6 8-13,0 0 0,1 0 1,0 0-1,-10 20 0,16-27 49,1 0-1,-1 0 1,1 1-1,0-1 1,0 1-1,1-1 1,-1 1-1,1 0 1,-1 5 0,2-7-7,-1 1 1,0-1-1,1 0 1,-1 1-1,1-1 1,0 0 0,0 0-1,0 1 1,0-1-1,0 0 1,0 0-1,1 0 1,-1 0 0,1-1-1,-1 1 1,3 2-1,1-1 39,0 1 0,0-1 0,0 0 0,0 0 0,0-1 0,0 1 0,1-1 0,0 0 0,11 2 0,6 0 65,27 1-1,-36-4-100,123 1-373,-44-5-4893,-85 2 4344,28 1-1975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6:11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1481 3392,'-1'1'138,"0"0"0,0 0 0,0 0 0,0 0 0,1 0 0,-1 0 0,0 0 0,0 0 0,1 0 0,-1 1 0,1-1 0,-1 0 0,1 0 0,0 1 0,-1-1 0,1 0 0,0 1 0,0-1 0,0 0 0,0 1 0,0-1 0,0 0 0,0 1 0,0-1 0,1 0 0,-1 0 0,0 1 0,1-1 0,0 2 0,0-1 177,0 0 1,1 1-1,-1-1 0,1 0 0,-1 0 1,1 0-1,0 0 0,0 0 0,0 0 1,0 0-1,0-1 0,0 1 0,1-1 1,2 2-1,-3-2-150,0-1 1,0 1-1,0-1 0,0 1 0,0-1 1,-1 0-1,1 0 0,0 0 0,0 0 1,0 0-1,0-1 0,0 1 1,0 0-1,-1-1 0,1 0 0,0 1 1,0-1-1,0 0 0,-1 0 0,2-1 1,4-2 130,0-1 1,-1 0 0,0 0 0,7-7-1,15-19 406,33-48 0,21-43-271,-45 65-127,83-110 400,-34 51-620,-77 105-51,-6 7-139,8-11-113,-11 15 194,1 0 1,-1-1 0,1 1-1,-1-1 1,1 1 0,-1 0 0,0-1-1,1 1 1,0 0 0,-1 0-1,1-1 1,-1 1 0,1 0-1,-1 0 1,1 0 0,-1 0 0,1 0-1,-1-1 1,1 1 0,0 0-1,-1 0 1,1 0 0,-1 1-1,2-1 1,-2 0 8,1 1 0,-1-1 0,1 0 0,-1 1 0,0-1 0,1 1 0,-1-1 0,0 1 0,1-1 0,-1 1 0,0-1 0,0 1 0,1-1 0,-1 1 0,0 0 0,0-1 0,0 1 0,0-1 0,0 1 0,0 0 0,0 0 0,0 19-100,0-10 72,0 46 0,-1 89-67,-9-11 244,6-105-65,-1 0 0,-15 46-1,4-36 137,14-36-160,1 0-1,-1 0 1,0 0-1,0-1 1,0 1-1,-1-1 1,1 0-1,0 1 1,-1-1 0,-4 3-1,4-4-9,0 1 0,0-1 1,-1 0-1,1 0 0,0 0 0,-1-1 0,1 1 1,-1-1-1,1 0 0,0 0 0,-1 0 0,1 0 0,-1 0 1,1-1-1,-1 0 0,1 1 0,0-1 0,-1-1 1,1 1-1,0 0 0,-6-4 0,-1-1-15,1-1-1,-1 0 1,1 0 0,0-1-1,-10-12 1,3 1 80,-21-32 1,0-2-262,32 45 5,7 7-77,13 8-205,-2 0 411,11 1 31,1-1-1,-1-1 1,1-1 0,1-1 0,42 1-1,-53-4 31,0-2 0,0 0 0,0-1 0,-1 0 0,1-1-1,0-1 1,-1-1 0,0 0 0,0 0 0,0-1 0,13-9-1,0-4 78,47-41 1,-38 29-44,29-23 13,79-50 0,6 2 67,-124 82-85,-1-1 0,-2-1 0,35-40 0,-49 50-131,-4 4-81,1 1 1,0 1 0,10-10-1,-16 16 153,0 0 0,0 0 0,0-1 1,0 1-1,1 0 0,-1 0 0,0 0 0,0 0 0,0-1 0,0 1 0,0 0 0,0 0 0,0 0 0,0 0 0,0-1 0,1 1 0,-1 0 0,0 0 0,0 0 0,0-1 0,0 1 0,0 0 0,0 0 0,0 0 0,0-1 0,0 1 0,-1 0 0,1 0 0,0 0 0,0-1 0,0 1 0,0 0 0,0 0 0,0-1 0,0 1-7,0-3 30,0 0 1,0 0 0,1 0 0,-1 0-1,1 0 1,0 0 0,0 0 0,0 0-1,2-3 1,7-17 84,179-642 113,-185 654-260,-3 10 2,0 0-1,-1 0 1,0 0 0,1 0-1,-1 0 1,1 0 0,-1 0 0,0 0-1,0 0 1,0 0 0,0-2-1,-8 19-626,2 1 498,-42 117-229,-31 87 701,5-13 65,46-145-250,-57 92 0,78-145-111,-66 127 235,-58 149 0,119-262-107,9-19-43,1 0-1,-1 1 1,1-1-1,0 1 1,0 0-1,1-1 1,0 1-1,-1 8 1,2-14-90,0 0 0,0-1 1,0 1-1,0 0 0,0 0 0,0 0 0,0 0 1,0 0-1,0 0 0,0 0 0,0-1 0,1 1 1,-1 0-1,0 0 0,0 0 0,0 0 1,0 0-1,0 0 0,0 0 0,0 0 0,1 0 1,-1 0-1,0 0 0,0 0 0,0 0 0,0-1 1,0 1-1,1 0 0,-1 0 0,0 0 0,0 0 1,0 0-1,0 0 0,0 1 0,0-1 0,1 0 1,-1 0-1,0 0 0,0 0 0,0 0 0,0 0 1,0 0-1,0 0 0,1 0 0,-1 0 1,0 0-1,0 0 0,0 0 0,0 1 0,0-1 1,0 0-1,0 0 0,0 0 0,0 0 0,1 0 1,-1 0-1,0 0 0,0 1 0,0-1 0,0 0 1,0 0-1,0 0 0,0 0 0,0 0 0,0 1 1,0-1-1,10-12 152,-9 11-102,59-74 249,77-73-1,-75 89-487,86-63 0,-146 121 140,0 0 1,0-1 0,0 1 0,0 0 0,0 0-1,0 0 1,1 1 0,-1-1 0,5 0 0,-7 1 27,1 0 1,0 0-1,-1 0 1,1 0-1,0 0 1,-1 0 0,1 0-1,0 0 1,-1 0-1,1 1 1,0-1-1,-1 0 1,1 0-1,0 1 1,-1-1 0,1 0-1,-1 1 1,1-1-1,-1 1 1,1-1-1,-1 1 1,1-1 0,-1 1-1,1-1 1,-1 1-1,0-1 1,1 1-1,-1 0 1,0-1 0,1 1-1,-1-1 1,0 1-1,0 0 1,0-1-1,0 1 1,1 0-1,-1 0 1,-2 25-92,0-12 101,-7 51 31,6-51-3,1 1 1,0 0-1,1-1 1,1 29-1,1-34 21,-1-7-17,0-1-1,0 1 1,0-1-1,0 0 1,1 1-1,-1-1 1,0 1-1,1-1 1,0 2-1,4-2 214,5-8 70,-3-2-213,0 0 0,0 0 0,7-15 0,9-11-111,47-61-180,-74 128-357,1 64 0,4-87 570,0-1 1,1 1-1,-1-1 1,2 1 0,4 10-1,-6-17-10,0 1-1,0-1 1,0 1 0,0-1-1,1 0 1,-1 0-1,1 0 1,0 1 0,0-2-1,0 1 1,0 0-1,0 0 1,0 0 0,0-1-1,0 1 1,1-1-1,-1 0 1,1 0 0,-1 0-1,1 0 1,3 1-1,-1-2 10,-1 1 0,1-1 1,-1-1-1,1 1 0,-1 0 0,0-1 0,1 0 0,-1 0 0,8-3 0,1-2 24,20-12 0,-29 16-34,37-24 147,-2-1 1,0-2-1,40-39 0,-61 51-172,0 0 0,-1-2 0,-1 0-1,-1 0 1,0-1 0,20-41 0,77-190 36,14-13 48,-116 246-196,-1 0 0,-1-1 1,0 0-1,7-32 0,-15 51 121,0 0 0,0 0 1,0 1-1,0-1 1,-1 0-1,1 0 0,0 0 1,0 0-1,0 0 0,0 0 1,-1 0-1,1 0 1,0 0-1,0 0 0,0 0 1,-1 0-1,1 0 0,0 0 1,0 0-1,0 0 1,-1 0-1,1 0 0,0 0 1,0 0-1,0 0 1,-1 0-1,1 0 0,0 0 1,0 0-1,0 0 0,0 0 1,-1 0-1,1-1 1,0 1-1,0 0 0,0 0 1,0 0-1,-1 0 0,1 0 1,0-1-1,0 1 1,0 0-1,0 0 0,0 0 1,0 0-1,0-1 0,0 1 1,0 0-1,0 0 1,0 0-1,-1-1 0,1 1 1,0 0-1,0 0 0,0 0 1,0-1-1,1 1 1,-1 0-1,0 0 0,0 0 1,0-1-1,0 1 1,0 0-1,0 0 0,0 0 1,0-1-1,0 1 0,1 0 1,-19 14-189,13-8 170,-1 0 0,1 0 0,0 1 0,0 0 0,1 0 0,0 0 0,-4 9 0,-75 205-69,72-187 117,-87 258-232,-25 10 325,94-242-95,-2-2-1,-3 0 0,-47 59 1,65-96 68,-2 0 0,-21 18 0,32-32 1,-2 0 1,1-1-1,-1 0 1,0 0-1,0-1 1,-1 0-1,1 0 1,-11 3-1,17-8-73,1 1 0,0-1 0,-1 1 0,1-1 0,-1 0 0,1 0 0,0 0 1,-1 0-1,1 0 0,0 0 0,-4-1 0,6 0-14,-1 1-1,0 0 1,0-1-1,0 1 1,1-1 0,-1 1-1,0-1 1,1 1 0,-1-1-1,0 1 1,1-1 0,-1 0-1,0 1 1,1-1 0,-1 0-1,1 1 1,0-1 0,-1 0-1,1 0 1,0 0 0,-1 1-1,1-1 1,0 0 0,0 0-1,0 0 1,-1 0 0,1 0-1,0 1 1,0-1 0,0 0-1,0 0 1,1 0 0,-1-1-1,1-3-13,0 1 0,1 0 1,-1 0-1,1 1 0,0-1 0,0 0 0,0 0 0,1 1 0,-1 0 0,6-6 0,5-5-39,19-14-1,100-70-79,-56 44 141,121-97 15,-13 25-42,-26 20 194,-127 83-119,-2-1 0,-1-2 1,26-30-1,-20 14 0,-2-2 1,44-78-1,39-107 95,-111 221-228,0-1 0,-1 1 0,1-1 0,-2 0 1,3-11-1,-8 22-10,1-1 0,-1 1-1,1 0 1,-1 0 0,1 0 0,-3 2 0,-2 6 77,0 0 0,1 0 0,0 0-1,1 1 1,-7 16 0,-14 58-76,17-51 63,-19 61 32,-37 143-9,51-178 145,4 1 0,-4 63 0,11-9 295,2-66-3502,-1-34 981,2-14 1991,0-1 0,0 0 1,0 0-1,0 1 1,-1-1-1,1 0 0,0 1 1,0-1-1,0 0 1,-1 0-1,1 1 1,0-1-1,0 0 0,-1 0 1,1 1-1,0-1 1,0 0-1,-1 0 1,1 0-1,0 0 0,-1 1 1,1-1-1,0 0 1,-1 0-1,1 0 1,0 0-1,-1 0 0,1 0 1,0 0-1,-1 0 1,1 0-1,0 0 1,-1 0-1,1 0 0,0 0 1,-1 0-1,1 0 1,0 0-1,-1-1 0,1 1 1,0 0-1,0 0 1,-1 0-1,1 0 1,0-1-1,0 1 0,-1 0 1,1 0-1,0-1 1,0 1-1,-1 0 1,-17-17-3211,-1 0 1056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6:12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649 264 6048,'-19'-8'2752,"24"-4"-2400,0 9 1600,9 3-1152,7-5 800,7 2-928,17-6-160,0 6-320,13-2-64,-5 10-64,2-2-64,-5 6 32,-5-6 96,-10 5-64,-7 1-2496,-6-1 1344</inkml:trace>
  <inkml:trace contextRef="#ctx0" brushRef="#br0" timeOffset="1">60 25 6656,'-54'-25'3008,"49"25"-2304,15 5-640,11-5 192,7 8-160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6:24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66 374 1728,'0'0'3520,"-6"6"-742,6-5-2405,-1 0-1,0 0 1,0 0-1,0 0 1,0 0-1,0-1 1,1 1-1,-1 0 0,0-1 1,-1 1-1,1-1 1,0 1-1,0-1 1,0 0-1,0 1 1,0-1-1,0 0 1,-1 0-1,1 1 0,0-1 1,0 0-1,-2-1 1,-12-2 863,15 3-1213,-1 0-1,1 0 1,0 0 0,-1 0 0,1 0 0,0 0 0,-1 0-1,1 0 1,0-1 0,0 1 0,-1 0 0,1 0 0,0 0-1,0-1 1,-1 1 0,1 0 0,0 0 0,0 0-1,0-1 1,-1 1 0,1 0 0,0-1 0,0 1 0,0 0-1,0 0 1,0-1 0,0 1 0,0 0 0,0-1 0,-1 1-1,1 0 1,0-1 0,0 1 0,0 0 0,1 0 0,-1-1-1,0 1 1,0 0 0,0-1 0,0 1 0,0 0-1,0-1 1,0 1 0,0 0 0,1-1 0,0-6 100,-1 7-122,0-1 0,-1 1-1,1 0 1,0 0 0,-1-1-1,1 1 1,0 0 0,-1 0 0,1 0-1,0-1 1,-1 1 0,1 0 0,-1 0-1,1 0 1,0 0 0,-1 0-1,1 0 1,-1 0 0,1 0 0,0 0-1,-1 0 1,1 0 0,-1 0 0,1 0-1,0 0 1,-1 1 0,1-1-1,0 0 1,-1 0 0,0 1 0,-1-1 563,0 1-628,5-6 181,-3 0-6,0 0-98,-1 1-1,1-1 1,1 1 0,-1-1-1,1 1 1,-1-1 0,1 1-1,1 0 1,-1-1 0,1 1-1,-1 0 1,1 0-1,5-8 1,21-29 128,-22 30-49,1 1 1,0 0-1,0 0 0,15-14 1,-21 24-64,0-1 0,0 0 0,0 1 0,0-1-1,0 0 1,0 1 0,0 0 0,0-1 0,0 1 0,0-1 0,0 1 0,0 0 0,0 0 0,0 0 0,1-1 0,-1 1 0,0 0 0,0 1 0,0-1 0,2 0 0,1 5 92,-1-1 0,1 1 1,-1 0-1,0 0 1,0 0-1,0 1 0,-1-1 1,4 12-1,1 0 56,-4-6-145,1 0 1,-2 0-1,4 22 1,2 14 434,-1-26-358,1 0 0,1-1 0,0 0-1,17 26 1,-20-38-76,0-1-1,0 0 1,0-1-1,1 0 1,0 0-1,10 7 1,-4-3-90,7 4 146,0-1-1,1-1 1,0-1 0,1-1-1,0-1 1,0 0 0,27 5-1,-44-13-41,-1 0-1,1 0 0,0 0 1,0-1-1,-1 1 1,1-1-1,0 0 0,0-1 1,0 1-1,-1-1 0,8-2 1,-9 2-15,1-1 1,-1 1-1,0-1 1,0 0-1,0 0 1,-1 0-1,1 0 1,0 0-1,-1-1 1,1 1-1,-1-1 1,0 0-1,0 0 1,0 0-1,0 0 1,-1 0-1,2-3 1,1-5 30,0 1 1,-1-1-1,0 0 1,-1 0 0,0 0-1,0-18 1,-3-68 161,-1 67-314,-4-102 222,4 103-183,1-1 0,2 0 0,1 1 0,8-40 0,-9 65 30,0 1 0,0 0 0,0-1 0,0 1 1,0 0-1,1 0 0,0 0 0,-1 0 1,1 0-1,0 0 0,1 1 0,-1-1 0,0 1 1,1-1-1,-1 1 0,1 0 0,0 0 1,0 0-1,5-3 0,-4 4 40,1 0 0,-1 0 0,1 0-1,0 0 1,-1 0 0,1 1 0,0 0 0,0 0 0,-1 0 0,1 1 0,0 0-1,-1 0 1,9 3 0,72 26 178,-33-10-214,-50-19-210,-1-1 0,1 1 1,0 0-1,-1 0 1,1 0-1,-1 0 1,0 0-1,1 0 0,-1 0 1,0 0-1,1 1 1,-1-1-1,0 0 1,0 1-1,0-1 1,1 4-1,3 6-1561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6:25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12 594 7040,'-6'0'785,"1"0"988,5-4-491,7 4 2378,-2 0-3144,-1-1 0,1 1 0,-1-1 0,9-2-1,2-7 279,1 0-1,-1-1 0,24-22 0,-16 12-382,3-3-113,-1 0-1,-1-2 1,-1-1-1,36-56 1,-36 46-187,-2-2-1,-2 0 1,21-64 0,-38 97-83,3-7 86,4-22 0,-9 33-108,1 0 1,-1 0-1,1 0 0,-1 0 0,0 0 0,0 0 0,0 0 0,0 1 0,0-1 0,-1 0 1,1 0-1,-1 0 0,1 0 0,-1 0 0,1 1 0,-1-1 0,0 0 0,0 0 1,-2-2-1,2 3-8,0 1 0,0 0 0,0-1 0,0 1 0,0 0 0,0-1 0,0 1 0,0 0 0,0 0 0,0 0 1,0 0-1,0 0 0,-1 0 0,1 0 0,0 0 0,0 0 0,0 1 0,0-1 0,0 0 0,0 1 0,0-1 0,0 1 1,0-1-1,0 1 0,1-1 0,-1 1 0,0 0 0,-1 1 0,1-2-1,-4 5 11,-1-1-1,1 1 1,1 1 0,-1-1 0,1 1-1,0 0 1,-5 7 0,6-8 5,-14 23 217,2 0 0,0 1 0,2 1 0,2 0 1,-15 58-1,24-79-216,0-1 0,1 1 0,1-1-1,-1 1 1,2-1 0,-1 1 0,1-1 0,0 0 0,0 1 0,1-1 0,1 0-1,-1 0 1,1 0 0,4 8 0,-3-10-50,-1 0-1,1-1 1,0 1-1,0-1 1,0 0-1,1 0 1,0-1-1,0 1 1,0-1-1,1 0 1,-1 0-1,1-1 1,0 0-1,0 0 1,0 0-1,0-1 1,1 1-1,7 0 1,6 1-1540,-1-1 1,1-1-1,0 0 1,21-3 0,0 1-1033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6:26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74 6240,'-23'-16'3835,"-3"4"3785,19 6-4506,7 6-3092,0 0-1,0 0 1,0 0 0,0 0-1,0 0 1,0 0-1,0 0 1,0 0 0,0 0-1,0 0 1,0 0 0,0-1-1,0 1 1,0 0 0,0 0-1,0 0 1,-1 0 0,1 0-1,0 0 1,0 0-1,0 0 1,0 0 0,0 0-1,0 0 1,0 0 0,0 0-1,0 0 1,0 0 0,-1 0-1,1 0 1,0 0 0,0 0-1,0 0 1,0 0-1,0 0 1,0 0 0,0 0-1,0 0 1,0 0 0,0 0-1,0 0 1,-1 0 0,1 0-1,0 0 1,0 0 0,0 0-1,0 0 1,0 1-1,0-1 1,0 0 0,0 0-1,0 0 1,0 0 0,0 0-1,2 0 100,0 0 1,0 0-1,0 0 0,0 0 0,0 0 0,0 0 0,0 1 0,0-1 1,0 1-1,0-1 0,0 1 0,2 1 0,1 0-90,0 0-1,1-1 1,-1 1 0,10 0-1,44-3 165,61-10 0,-52 6-268,11-3-36,-57 6 186,0 0 0,33 2-1,-18 1-119,-36-1 10,1 0 0,-1 0 0,1 0 1,-1-1-1,1 1 0,-1 0 0,1 0 0,-1-1 0,1 1 1,-1-1-1,1 0 0,-1 1 0,2-2 0,6-9-4659,-4 3 2905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6:31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444 238 2304,'4'0'13498,"-12"-1"-12868,0 0 0,0 0 0,-1-1 0,1 0 0,0 0 0,0-1 0,-12-5 0,-52-32 349,66 36-827,-9-5-7,-16-10 71,1 0 1,-29-26-1,44 32-86,-34-28 25,44 37-134,0 1 0,0 0 0,0 0 0,0 0 0,0 1 0,-1 0 1,-10-4-1,14 6-6,1 0 1,-1-1-1,1 1 1,0 0-1,-1 0 1,1 0-1,-1 0 1,1 0-1,-1 0 1,1 0-1,-1 0 1,-2 1-1,3 0-20,0 0 1,0 0-1,0 0 1,0 0-1,1 1 1,-1-1-1,0 0 1,1 0-1,-1 0 1,1 1-1,-1-1 1,1 0-1,-1 0 0,1 3 1,-5 8 52,4-10-53,0-1 0,1 1 0,-1 0 0,1-1 0,-1 1 0,1-1-1,0 1 1,-1 0 0,1-1 0,0 1 0,0 0 0,0-1 0,0 1 0,1 0 0,-1 0 0,0-1 0,1 1 0,-1-1 0,2 4 0,1 1 3,0 1 0,1-1 1,0 1-1,0-1 1,0 0-1,1-1 0,0 1 1,0-1-1,0 0 1,1 0-1,-1-1 0,12 7 1,5 1-22,0 0 0,33 11 0,-8-4 97,82 27 43,-98-37-199,75 27 340,-102-34-264,15 7 91,-18-9-72,-1 0 1,1 1-1,0-1 0,-1 1 0,1-1 0,-1 1 0,1-1 0,0 1 0,-1-1 0,1 1 0,-1-1 1,1 1-1,-1-1 0,0 1 0,1 0 0,-1-1 0,1 1 0,-1 0 0,0 1 0,-20 7 425,12-5-393,0 0 0,0-1 0,-1 0 0,0-1 0,-9 2 0,-45 6 55,53-9 4,-7 1 68,0 0-1,0-2 1,0 0 0,0-1-1,1 0 1,-30-7 0,37 5-130,1 1 1,0-1-1,1 0 1,-1-1-1,0 0 1,1 0 0,0-1-1,0 0 1,0 0-1,1 0 1,0-1-1,0 0 1,0-1 0,-9-12-1,10 11-26,-1-1 0,1 1 0,1-1 0,0 0 0,-5-16 0,0 2 66,7 19-458,0 0 0,0-1 0,1 1 0,-1-1 1,1 1-1,-1-7 0,2 11 334,0 0 0,0 0 0,0 0 0,1 0 0,-1 0 0,0 0 0,0 0 0,0 0 1,0 0-1,0 0 0,0 0 0,0 0 0,0-1 0,0 1 0,0 0 0,0 0 0,0 0 0,0 0 0,0 0 0,0 0 0,1 0 0,-1 0 0,0 0 1,0 0-1,0 0 0,0 0 0,0 0 0,0 0 0,0 0 0,0 0 0,0 0 0,0 0 0,1 0 0,-1 0 0,0 0 0,0 0 0,0 0 1,0 0-1,0 0 0,0 0 0,0 0 0,0 0 0,0 0 0,0 0 0,0 1 0,0-1 0,1 0 0,-1 0 0,0 0 0,0 0 0,0 0 0,0 0 1,0 0-1,0 0 0,5 4-3049,3 3 654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6:34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77 2144,'12'0'11174,"-12"-1"-10765,1 1-364,-1 0 0,0-1 0,0 1 0,0 0 0,0-1 0,1 1 0,-1 0-1,0-1 1,0 1 0,0 0 0,0-1 0,0 1 0,0 0 0,0-1 0,0 1 0,0 0 0,0-1-1,0 1 1,0 0 0,-1-1 0,1 1 0,0 0 0,0-1 0,-2-4 356,0 1 1,-1-1-1,0 1 0,1 0 1,-1 0-1,-1 0 0,1 0 0,0 0 1,-1 1-1,-7-6 0,8 7-301,-1 0-1,1 0 0,-1 0 0,0 0 0,1 1 1,-1-1-1,0 1 0,0 0 0,0 0 1,0 1-1,0-1 0,0 1 0,0 0 0,-1 0 1,1 0-1,0 1 0,0-1 0,0 1 0,0 0 1,0 0-1,-6 3 0,-4 3-1,0 1 1,1 0-1,-1 1 0,2 1 1,-1 0-1,1 1 1,1 0-1,-18 23 0,24-28-81,1 0-1,1 1 1,-1-1-1,1 1 1,0 0-1,1 0 1,-1 0-1,1 0 0,1 1 1,-1-1-1,2 0 1,-1 1-1,1-1 1,-1 1-1,2-1 1,-1 1-1,1-1 1,3 12-1,3 7 39,1-1 0,1 1 0,22 40 1,-27-57 15,0 0 0,1-1 1,0 1-1,1-1 0,0-1 1,0 1-1,13 12 0,-16-18-46,0 0-1,0 0 1,1 0 0,-1 0-1,0-1 1,1 1 0,-1-1 0,1 1-1,-1-1 1,1-1 0,0 1-1,-1 0 1,1-1 0,0 0-1,0 0 1,-1 0 0,1 0-1,0 0 1,-1-1 0,1 0-1,0 0 1,-1 0 0,5-1-1,11-7 77,1 0 0,30-19 0,36-31 14,-42 28-95,42-23 4,22-16 160,-88 54-167,-17 13-124,-12 10-43,7-5 149,0 0 1,0 0-1,0 0 1,1 0-1,-1 1 1,1-1 0,0 1-1,-1-1 1,1 0-1,-1 4 1,-6 26-27,7-23 14,0 1 1,1-1 0,0 0-1,0 1 1,1-1 0,0 0-1,1 0 1,0 0 0,0 0 0,1 0-1,8 15 1,-5-10 8,1-1 0,1 0 0,0 0 0,1-1 0,0 0 0,17 16 0,-21-23 63,0 0 0,1 0 0,0 0 1,-1-1-1,2 0 0,-1 0 0,11 4 1,-15-7-40,-1-1 1,1 1 0,0-1-1,-1 0 1,1 0-1,-1 0 1,1 0 0,0 0-1,-1 0 1,1 0 0,0 0-1,-1 0 1,1-1-1,0 1 1,-1-1 0,2 0-1,-1 0 10,0-1 0,0 1 0,0 0 0,0-1 0,-1 0 0,1 1 0,-1-1 0,1 0 0,-1 0 0,1 0 0,-1 0 0,0 0 0,0 0 0,1-4 0,2-4 18,-1 0 0,0-1-1,-1 0 1,0 1 0,0-1-1,-1 0 1,-1 0 0,-1-21 0,-2 9 23,-1 0 0,-1 0 1,-9-25-1,12 43-125,0 0 1,0 0-1,-1 1 0,1-1 1,-1 1-1,0-1 1,-1 1-1,1 0 0,-1 0 1,1 0-1,-1 1 1,0-1-1,0 1 0,-1 0 1,1 0-1,-1 1 1,0-1-1,1 1 1,-11-3-1,14 4 39,-1 1 1,0-1-1,0 1 0,0 0 1,0-1-1,1 1 0,-1 0 0,0 0 1,0 0-1,0 0 0,0 1 1,0-1-1,0 0 0,1 1 1,-1 0-1,0-1 0,0 1 1,1 0-1,-4 1 0,4-1 12,0 0 0,1 0-1,-1 0 1,0 0 0,0 0-1,1 0 1,-1 0-1,0 0 1,1 0 0,-1 0-1,1 0 1,0 1 0,-1-1-1,1 0 1,0 0-1,-1 0 1,1 1 0,0-1-1,0 0 1,0 0 0,0 0-1,1 1 1,-1-1-1,0 0 1,0 0 0,1 0-1,-1 1 1,1-1 0,0 2-1,5 8-4,0 1-1,1-2 1,1 1-1,-1-1 1,2 0 0,-1 0-1,1-1 1,1 0-1,0-1 1,0 0-1,15 8 1,-21-13 33,-1-1-1,1 0 1,0-1 0,0 1-1,0-1 1,0 1 0,1-1 0,-1 0-1,0-1 1,0 1 0,1-1-1,-1 0 1,0 0 0,0 0 0,1-1-1,-1 1 1,5-2 0,-1-1 72,0 0 1,0-1 0,-1 0 0,1 0-1,-1-1 1,0 1 0,10-10 0,12-10 46,-1-1 0,-2-2 0,38-47 0,-49 53-128,18-23-484,-29 40 478,0-1 0,0 1-1,1 0 1,0 0-1,0 0 1,6-4 0,-10 7-37,1 1 0,-1-1 0,1 1 1,-1-1-1,1 1 0,-1 0 1,1 0-1,-1-1 0,1 1 1,-1 0-1,1 0 0,-1 0 1,1 1-1,-1-1 0,1 0 1,-1 1-1,1-1 0,-1 1 0,1-1 1,-1 1-1,1-1 0,-1 1 1,0 0-1,0 0 0,1 0 1,-1 0-1,0 0 0,0 0 1,0 0-1,0 0 0,0 0 1,1 2-1,3 4 2,0 0 0,-1 0 0,1 1 0,2 9 0,-6-17 17,3 10 35,0 0 0,-1 1 0,0-1 0,-1 1 0,0 0 0,0 0 0,-1 0 0,-1 0 0,1-1 0,-2 1 0,0 0-1,0 0 1,-1 0 0,0 0 0,-1-1 0,0 1 0,-1-1 0,0 0 0,-8 15 0,10-23 4,1 0 1,-1 0-1,1 1 1,-1-1-1,0 0 1,0 0-1,0 0 1,0-1-1,0 1 1,0 0-1,0-1 1,-1 0-1,1 1 1,-1-1-1,-4 2 1,2-2 1,1-1 1,0 1-1,0-1 1,-1 1 0,1-1-1,0-1 1,0 1 0,-1 0-1,-5-2 1,-3-2-15,1 0 0,-1-1 0,1-1 0,0 0 0,-18-11 1,-56-38-159,85 54 105,-1 1 0,1-1 0,0 0-1,0 1 1,0 0 0,-1-1 0,1 1 0,0 0 0,-1 0 0,1-1 0,0 1 0,0 0 0,-1 0 0,1 1-1,-2-1 1,-1 0-140,5 1 161,0 0 1,0-1-1,0 1 1,0 0-1,0 0 1,0 0-1,0-1 1,-1 1-1,1 0 1,0 0-1,0 2 1,2 1 7,9 9 153,1-1-1,0-1 1,0 0 0,1 0-1,26 13 1,-24-14-4,106 59 449,3 2 19,-111-62-547,4 3 10,0-1 1,1-1 0,38 16 0,-56-26-90,1 1 1,-1-1-1,1 0 1,-1 1-1,1-1 0,-1 0 1,1 0-1,-1 0 1,0 0-1,1 0 1,-1 0-1,1-1 1,-1 1-1,1 0 0,-1-1 1,0 1-1,1-1 1,-1 1-1,1-1 1,1-1-1,-2 1-290,1-1-1,-1 1 0,1-1 1,-1 0-1,1 0 0,-1 1 1,0-1-1,0 0 0,0 0 1,0 0-1,0 0 0,1-4 1,2-8-1398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6:35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42 3072,'0'-1'116,"0"0"1,0 0-1,0 1 1,0-1-1,0 0 1,1 0-1,-1 0 1,0 0-1,1 0 1,-1 0-1,1 0 1,-1 0-1,1 0 1,-1 1-1,1-1 1,-1 0-1,1 0 1,0 1-1,0-1 1,-1 0-1,1 1 1,0-1-1,0 1 1,0-1-1,0 1 1,-1-1-1,1 1 1,0 0-1,0-1 1,0 1-1,0 0 1,1-1-1,1 1 393,-1-1 0,0 0 0,0 0 0,0 0 0,0 0 1,4-3-1,8-5 3584,-11 8-1824,-8 8-1170,-26 20 281,24-22-1208,0 1 0,0 0 0,0 1 0,-10 13 0,-9 19 274,2 1-1,-24 53 1,-30 90 361,51-110-413,-29 122 1,38-112-22,4 1 1,4 1-1,0 90 0,11-152-313,1 0 1,1 0-1,1 0 0,0-1 0,2 0 0,1 0 0,13 29 0,-6-20-18,3 0-1,0-1 0,2 0 1,27 32-1,-32-46-34,0-1 0,1 0 1,21 16-1,-26-24-407,0 1-1,1-2 1,0 1 0,0-2-1,1 1 1,20 5 0,-25-9-192,0 0 1,0-1-1,0 0 1,1 0-1,-1-1 0,0 0 1,10-1-1,-10 0-370,-1-1 0,0 1 0,0-1 0,0 0 0,0-1 0,0 1 0,0-1-1,8-5 1,14-10-2408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3:41.6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 78 4064,'-7'-16'5090,"6"16"-5043,1 0-1,0 0 0,0 0 1,0 0-1,0 0 1,0 0-1,0 0 0,-1 0 1,1 0-1,0 0 0,0 0 1,0-1 138,0 1-138,-1 0-1,1 0 0,0 0 1,0 0-1,0-1 0,0 1 1,0 0-1,0 0 1,0 0-1,0 0 0,0 0 1,0-1-1,0 1 0,0 0 1,0 0-1,0 0 1,0 0-1,0 0 0,0-1 1,0 1-1,0 0 0,0 0 1,0 0-1,0 0 0,0 0 1,0 0-1,0-1 1,0 1-1,0 0 0,0 0 1,1-1 185,-1 1-186,0 0 0,4-1 76,0 0 0,-1-1 0,1 2 0,0-1 0,0 0 0,0 1 0,0 0 0,7 0 0,7-1-9,53-3 371,-34 3-176,0-2 0,43-9 0,-22 2-159,111-7 1,-148 16-200,-3 0 181,32 2 1,-16 0 597,-25-1-1388,-23 0-3502,5 0 2263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6:36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74 4896,'-2'-8'768,"-1"0"0,2 0 0,-1 0 0,1 0 0,0-12 0,0 6 4098,-1 23-2154,-1 27-1267,-3 251 2161,0 294-1547,6-437-508,-4-153-830,3 6-718,-1 0 1,1 0-1,0 0 1,0 0-1,0-1 1,0 1-1,0 0 1,0-6-1,8-93-100,-4 71 61,2-3-5,1 0 0,15-49 0,-16 69 29,1 0-1,0 1 0,1-1 1,0 1-1,1 1 1,1-1-1,0 1 0,0 1 1,2 0-1,-1 0 1,1 1-1,0 0 0,25-16 1,-21 18-54,-1 0 0,1 0 0,0 1 0,1 1 0,-1 1 0,1 0 0,0 1 0,1 1 0,-1 0 0,1 1 0,-1 1 0,22 1 0,-33 0 46,0 1 1,0 0 0,0 0 0,0 0-1,0 1 1,0-1 0,0 1-1,7 4 1,-11-5 28,0-1-1,1 1 1,-1 0-1,0 0 0,0 0 1,0 0-1,0 0 1,0 0-1,0 0 1,0 0-1,0 0 1,0 0-1,-1 0 1,1 1-1,0-1 1,-1 0-1,1 1 0,-1-1 1,0 0-1,1 1 1,-1-1-1,0 1 1,0-1-1,0 0 1,0 1-1,0-1 1,0 1-1,0-1 0,0 1 1,0-1-1,-1 0 1,1 1-1,-1-1 1,0 2-1,-2 3 17,1-1 1,-2 0-1,1 0 0,0 0 0,-1 0 0,0-1 0,-6 7 1,-3 0 46,-23 16 1,14-14-102,0-1 1,-1-1 0,0-1-1,0 0 1,-27 5-1,24-7-5,0 0 1,-26 12-1,51-19 30,-1 0 1,1-1 0,-1 1-1,0 0 1,1 0-1,-1 0 1,1 0-1,0 0 1,-1 0-1,1 1 1,0-1 0,0 0-1,0 1 1,0-1-1,0 0 1,0 1-1,0 0 1,0-1 0,1 1-1,-1-1 1,0 1-1,1 0 1,0-1-1,-1 1 1,1 0-1,0 0 1,0-1 0,0 1-1,0 0 1,0 3-1,2 0 24,-1 0 0,1 1 0,0-1-1,0 0 1,0 0 0,1-1 0,-1 1 0,1 0-1,1-1 1,-1 0 0,1 1 0,-1-1 0,8 5-1,5 4 202,0 0-1,21 12 1,122 57 468,-113-60-727,-31-14 19,0 1 0,19 15 0,-26-18-143,-1-2-2686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6:37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10 156 9792,'-8'-14'3173,"6"11"-1936,2 3-1126,1 0-1,-1 0 0,0 0 0,0 0 1,0-1-1,1 1 0,-1 0 1,0 0-1,0 0 0,0 0 1,1 0-1,-1 0 0,0 0 0,0 0 1,0 0-1,1 0 0,-1 0 1,0 0-1,0 0 0,0 0 1,1 0-1,-1 1 0,0-1 1,0 0-1,0 0 0,1 0 0,-1 0 1,0 0-1,0 0 0,0 0 1,0 1-1,0-1 0,1 0 1,-1 0-1,0 0 0,0 0 0,0 1 1,7 6 1777,4 18-861,-1 0 0,-1 0 1,9 41-1,6 83-155,-23-132-740,-1 24 1,0-11 354,0-30-343,-1-3 129,0-1-1,1 0 1,0 1 0,0-1-1,1-5 1,-1-19-26,-5-66-126,10-110 0,-4 168-118,0 24 38,0 0-1,0 0 1,5-19 0,-4 27-27,-1-1-1,1 1 1,0 0 0,0 0 0,0 0-1,1-1 1,-1 2 0,1-1-1,0 0 1,0 1 0,0-1 0,5-3-1,-5 5-5,0 0 0,1 0 0,-1 1 0,0-1-1,1 1 1,-1 0 0,1 0 0,-1 0 0,1 1-1,-1-1 1,1 1 0,-1 0 0,7 0 0,7 1 83,27 6 0,-29-4-57,24 6-125,49 17-1,-50-14-781,-15-8-3180,-14 1 1967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6:40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75 5216,'-13'-2'16067,"24"4"-9782,-3-3-9022,39-5 2774,139-24-26,-159 24 25,96-19-110,-101 22 118,1 1 0,-1 1 1,33 2-1,-17 4-508,-34 7-8986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6:41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23 653 4320,'-16'-2'1342,"9"1"1923,17-2 2752,88-17-1336,-71 12-4044,40-18 0,-48 18-580,-1-2 1,0 0-1,0-1 1,-1-1 0,-1-1-1,0 0 1,25-27-1,-21 15 19,-1-1 0,-1-1 0,-1-1-1,20-44 1,41-139 500,-70 190-502,2-12 41,-9 32-124,-1 0-1,0-1 1,0 1 0,1-1-1,-1 1 1,0 0-1,-1-1 1,1 1 0,0-1-1,0 1 1,-1-1-1,1 1 1,0 0 0,-1-1-1,1 1 1,-1 0-1,0 0 1,0-2 0,0 3 0,0-1 1,1 0-1,-1 1 1,0 0-1,1-1 1,-1 1-1,0-1 1,0 1-1,1 0 1,-1 0-1,0-1 1,0 1 0,0 0-1,1 0 1,-1 0-1,0 0 1,0 0-1,0 0 1,1 0-1,-1 0 1,0 0-1,0 1 1,0-1-1,1 0 1,-1 0-1,0 1 1,0-1-1,1 0 1,-2 1-1,-1 1-30,-1-1 55,0 1-1,0 0 1,0 1 0,0-1-1,0 1 1,1-1-1,-1 1 1,1 0-1,0 0 1,0 1 0,0-1-1,0 1 1,-3 5-1,-3 7 174,-15 32-1,14-26-95,-15 30 366,1 2 1,-19 69-1,37-100-319,1-1 0,1 1 0,-1 31 0,5-39-74,0 0 1,1 0 0,1 0 0,0 0 0,1-1 0,6 17 0,-7-25-28,0-1 1,0 1 0,1 0-1,0-1 1,0 0 0,1 1 0,-1-1-1,1 0 1,5 5 0,-7-9-217,0 1-1,0 0 1,1-1 0,-1 1 0,0-1 0,0 0 0,1 0 0,-1 0 0,5 2 0,-5-3-300,1 0 1,-1 0 0,0 1 0,0-1 0,0 0 0,1-1 0,-1 1 0,0 0 0,0-1 0,0 1 0,0-1 0,4-1 0,8-2-2622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6:43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56 101 4640,'2'-34'2805,"1"22"947,0-6-21,-3-18 2354,-14 105-4272,11-32-1631,2-14-27,-1 0-1,-6 25 0,4-21-57,1-1 0,0 1 0,4 50 0,-1-30 33,0-45-182,0 0 1,0 0-1,0 0 1,0 0 0,0-1-1,-1 1 1,1 0 0,-1 0-1,1-1 1,-1 1 0,0 0-1,0-1 1,1 1-1,-1 0 1,0-1 0,-1 0-1,1 1 1,-3 2 0,-3 2-5896,2-3 4049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6:44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21 6400,'-8'-9'11469,"12"10"-12208,127-7 6469,-42 0-4649,-67 6-945,76-1 277,-50 3-410,-27-2 57,34 5 0,-50-5-703,4 2-1216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6:44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39 6560,'7'-19'2117,"-7"18"-1825,1-1 0,-1 1 0,1 0 0,0 0 0,0-1 0,-1 1 0,1 0 1,0 0-1,0 0 0,0 0 0,0 0 0,1 0 0,0 0 0,-1 0-123,-1 1 1,0 0-1,0 0 0,0-1 0,1 1 1,-1 0-1,0 0 0,1 0 1,-1 0-1,0-1 0,0 1 1,1 0-1,-1 0 0,0 0 0,1 0 1,-1 0-1,0 0 0,1 0 1,-1 0-1,0 0 0,1 0 1,-1 0-1,0 0 0,0 0 1,1 0-1,-1 0 0,0 0 0,1 1 1,-1-1-1,0 0 0,1 0 1,-1 0-1,0 0 0,0 0 1,1 1-1,-1-1 0,0 0 1,0 0-1,0 1 0,1-1 0,-1 0 1,2 8 229,-1-1 1,0 1-1,0-1 1,0 1-1,-1-1 0,-2 12 1,-8 50 587,4-37-584,-3 19 113,-3 0-1,-20 58 1,18-68-256,-33 81 29,35-88-369,4-13-5120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6:47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47 280 3392,'-6'-1'211,"-12"-4"2630,18 5-2772,-1 0 0,1 0 0,0 0 0,0 0 1,0 0-1,-1 0 0,1-1 0,0 1 1,0 0-1,-1 0 0,1 0 0,0 0 0,0 0 1,0 0-1,-1 0 0,1-1 0,0 1 0,0 0 1,0 0-1,0 0 0,-1-1 0,1 1 1,0 0-1,0 0 0,0 0 0,0-1 0,0 1 1,0 0-1,0 0 0,-1-1 0,1 1 0,0 0 1,0 0-1,0 0 0,0-1 0,0 1 0,0 0 1,0 0-1,0-1 0,0 1 0,1 0 1,-1 0-1,0-1 0,0 1 0,0 0 0,0 0 1,0 0-1,0-1 0,0 1 0,0 0 0,1 0 1,-1 0-1,0-1 0,0 0 230,0 1 0,0-1 1,0 0-1,0 0 0,0 1 0,0-1 0,0 0 0,-1 0 1,1 1-1,0-1 0,0 0 0,-1 1 0,1-1 0,-1 0 1,1 1-1,0-1 0,-1 1 0,0-2 0,-12-12 2769,36 8-1994,24-3 1,414-76 173,181-42 117,-602 122-1254,1 2 1,57 2-1,-48 2-877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6:48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94 4800,'-1'-6'8094,"2"5"-7875,9-5 3590,22-4-2420,-23 7-607,60-18 1002,140-24 0,-199 44-1712,-1 1 1,1 0-1,0 0 0,0 1 1,13 2-1,-18-2-15,0 0 0,1 1-1,-1 0 1,0 0 0,0 0-1,0 1 1,-1-1 0,1 1-1,0 0 1,-1 0 0,5 6-1,-8-8-36,0 0 0,0 0-1,0 0 1,0 1 0,0-1-1,0 0 1,-1 1 0,1-1-1,0 1 1,-1-1-1,1 1 1,-1-1 0,0 1-1,1-1 1,-1 1 0,0 0-1,0-1 1,0 3 0,-1-1 8,1 1 0,-1 0 1,0-1-1,0 1 0,-1-1 1,1 1-1,-3 4 0,-2 2 34,0-1-1,0 0 0,-1 0 1,-13 12-1,-9 4 6,-1-2 1,-1-1-1,-63 33 0,56-33 11,2-2-24,-21 12 183,-52 40 0,108-72-228,0 1 1,0 0-1,0-1 1,0 1-1,0 0 1,0 0 0,1 0-1,-1 0 1,0-1-1,0 1 1,0 0-1,1 1 1,-2 0-1,3-1 16,1-1 0,-1 1 0,0-1-1,0 0 1,0 1 0,0-1 0,1 0-1,-1 0 1,0 0 0,0 0 0,0 0-1,1 0 1,-1 0 0,0 0 0,0 0-1,2-1 1,38-2 124,218-6 369,-208 11-414,43 1-661,-46-1-3286,-43-2 2146,0-1-1,-1 0 0,1 0 1,6-2-1,2 0-1256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6:48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2 6400,'-5'-1'10908,"5"1"-10747,-4 13 4211,-3 32-4718,4-24 1538,-20 157 291,16-101-1242,5-50-706,0 0 1,-8 29 0,8-44-1584,17-40-13258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3:41.9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 4 4320,'-5'-4'1952,"5"8"-1696,0 4 480,5 4-448,-5 19 1376,5 9-928,-10 20 800,5 5-896,-5 6 0,0-3-352,-4-8-128,9-8-96,-5-7 288,10-6-160,-5-7 672,9 5-480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6:49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43 5984,'5'-7'691,"-4"6"-539,1-1 0,-1 1 0,0 0 0,0-1 0,1 1 0,-1 0 0,0 0 0,1 0 0,-1 0 0,1 0 0,-1 0-1,4 0 1,-1-1-460,3-2 1614,0 1-1,0 0 0,13-4 0,-19 7-998,0-1-1,1 1 0,-1 0 0,1 0 0,-1 0 0,0 0 1,1 0-1,-1 0 0,0 0 0,1 0 0,-1 0 0,3 2 1,-4-2-195,1 0 0,0 1 0,-1-1 0,1 1 0,-1-1 0,1 1 0,-1-1 0,1 1 0,-1 0 1,1-1-1,-1 1 0,1-1 0,-1 1 0,0 0 0,1 0 0,-1-1 0,0 1 0,0 0 0,0-1 0,0 1 1,1 0-1,-1 0 0,0-1 0,0 1 0,-1 1 0,-5 20 1451,1-8-982,-42 101 1648,-32 131-938,70-219-1276,-15 29 1,10-25-1716,12-27 1088,-5 11-3020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6:49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94 4384,'-4'-7'13752,"14"3"-12532,2-1-166,13-11 313,-8 4-587,1 2 0,31-15 0,-42 22-637,0 1 1,1-1-1,-1 1 1,1 0-1,0 1 0,-1 0 1,1 0-1,0 1 1,10 1-1,-12-1-25,0 2-1,0-1 0,0 1 1,0 0-1,0 0 0,0 1 1,-1-1-1,1 1 0,-1 0 1,0 1-1,0-1 0,7 8 1,7 7 135,-14-12-138,0-1 1,1 1-1,-1-1 0,2-1 0,-1 1 1,0-1-1,1 0 0,9 5 0,-3-6-1,-1 0-1,1-1 0,0 0 1,0 0-1,-1-2 0,1 0 1,0 0-1,17-3 1,14-5-282,46-13 1,-30 5-1036,-53 14 199,-2 1 382,0 0 0,0 0 0,0 0 0,5 1 0,12 4-5445,-5 4 2734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7:13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69 1888,'0'-1'215,"0"-1"1,0 1 0,1 0-1,-1-1 1,0 1-1,0 0 1,1-1-1,-1 1 1,0 0-1,1 0 1,1-3 0,-1 1 985,0 0 0,0 0 0,0-1 0,0 1 0,0 0 0,-1-1 0,0 1 0,1 0 0,-1-1 0,-1-4 0,1-2 931,0 84 3394,8 110-3740,-6 4-865,-3-99-530,1-80-466,0 6 245,-1-14-1016,-3-10-1331,3 5 1063,0 0 1,0-1-1,-1 1 1,1 0-1,-1 0 1,0 0-1,0 0 1,-1 0-1,1 0 1,-1 1-1,0-1 1,0 1 0,-5-5-1,-1 1-1462,1-2-1445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7:14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59 5888,'-9'-9'14133,"19"6"-11627,46-8 751,27-4-1676,188 0 508,-130 9-1779,-124 6-246,0 1 0,19 3 0,-23-2-164,-1-1 1,0 0-1,1 0 1,-1-2 0,14-1-1,-20 1 758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7:16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1334 5312,'0'0'16655,"19"-22"-14009,29-50-886,-32 43-1383,-9 17-227,0 0-1,9-26 1,12-35 90,15-53-5,-35 101-129,8-30 27,26-61 1,-33 94-23,7-30 0,-2 6-61,3-7-78,-3-1-1,12-89 1,3-2 248,-7 42-94,-19 91-66,1 1 0,1-1 0,0 1 0,8-14 0,-9 18-24,-1 3-27,1 0-1,-1 1 0,1-1 0,-1 1 0,1 0 1,0 0-1,1 0 0,-1 1 0,9-5 0,-8 5-36,3-2 36,0 1 0,0 0-1,0 1 1,1 0 0,-1 0 0,1 1 0,-1 0 0,14 0 0,-5 1-26,0 1 0,0 1 0,24 5 1,-33-5-2,-1 1-1,1 0 1,-1 0 0,1 0 0,-1 1-1,0 0 1,0 0 0,7 7 0,0 1-23,0 1 0,17 22 0,-26-29 53,-1 0 1,0 0-1,0 1 0,0 0 1,-1 0-1,0 0 0,-1 0 0,1 0 1,-1 0-1,-1 1 0,1-1 1,-1 1-1,-1-1 0,1 1 1,-1 0-1,-2 10 0,1-9 3,0 0 0,-1 0-1,0 0 1,-1 0 0,0-1-1,0 1 1,-1-1 0,0 0 0,-1 0-1,0 0 1,0 0 0,0-1-1,-10 10 1,2-4 11,-1-1-1,0 0 1,-1-1 0,-1 0-1,0-2 1,0 0 0,-18 8-1,-11 1 88,-85 20 0,99-29-127,22-6 101,0-1 1,0 0-1,0 0 0,-17 0 0,85-8 74,-38 6-241,-1 2 0,1 0 0,-1 1-1,39 12 1,-26-3 153,0 1-1,34 18 0,-61-27-64,1 0-1,0 1 0,-1 0 0,0 0 0,10 10 0,-14-13 12,0 1-1,0-1 0,0 1 0,-1 0 0,1-1 0,-1 1 1,1 0-1,0 3 0,-2-5 0,1 1 1,-1-1-1,0 0 1,0 1-1,0-1 1,0 1-1,0-1 0,0 0 1,0 1-1,0-1 1,0 0-1,-1 1 1,1-1-1,-1 0 0,1 1 1,-1-1-1,1 0 1,-2 2-1,0-1 5,0 1 0,0-1 0,-1 0 1,1 0-1,0-1 0,-1 1 0,1 0 0,-1-1 0,0 0 0,1 1 0,-1-1 0,0 0 0,0-1 1,-5 2-1,-5 0 16,1 0 1,-15 0 0,-15 0 184,-79-8 0,100 3-401,1 0 0,-1-2-1,1-1 1,0 0-1,-36-18 1,34 15-1215,-5-4-3061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7:17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9 438 3808,'-8'6'12383,"20"-6"-4511,-2 0-10085,14-5 2768,-1 0 0,0-2-1,0-1 1,-1 0 0,23-13 0,6-1-316,-13 7-135,-2 1 183,47-26-1,-66 30-243,-2 3-1,0-2-1,0 0 0,-1 0 0,-1-1 0,1-1 0,15-17 0,-21 18-8,-1 0 0,0 0 0,0 0 0,-1-1 0,-1 0 0,0 0 0,4-13 0,-8 21-36,0-1-1,0 0 1,0 0 0,0 0 0,-1 0 0,1 1 0,-1-1-1,0 0 1,0 0 0,-1 0 0,1 0 0,-1 0 0,0 0-1,0 0 1,0 1 0,0-1 0,-1 0 0,0 1-1,0-1 1,1 1 0,-2 0 0,1-1 0,0 1 0,-1 0-1,-4-4 1,6 6 5,-1 0-1,1 0 0,0 0 1,-1 0-1,1 0 0,-1 1 1,1-1-1,-1 1 0,0-1 1,1 1-1,-1-1 0,1 1 1,-1 0-1,0 0 0,1-1 1,-4 2-1,2-1 21,0 1 0,0-1 0,0 1 0,0 0 0,-1 0 0,2 1 0,-1-1 0,-3 2 0,-5 4 143,1 1 1,0 0-1,-12 13 0,16-15-55,-1 1 49,0 1 1,0 0-1,1 0 0,0 0 0,0 1 0,1 0 1,0 0-1,1 0 0,-5 14 0,7-18-83,1 1-1,0 0 1,-1 0-1,2 0 0,-1 0 1,1 0-1,0 1 1,0-1-1,0 0 1,1 0-1,0 0 1,0 0-1,1 0 0,0-1 1,0 1-1,5 10 1,3 0-53,0 0 1,1-1 0,1 0-1,1-1 1,0 0-1,22 17 1,-30-27 4,-1 0 0,2-1 0,-1 0 0,0 0 1,0 0-1,7 2 0,-5-3-728,1 0 0,-1 0 0,1 0 1,-1-1-1,1-1 0,-1 1 0,11-2 1,3-1-2187,0-1 1,0-2-1,32-10 1,7-5-4635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07:26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2374 6 5312,'-28'-5'1701,"19"6"3803,53-1-4368,-1 1 0,1 2 0,67 14 0,85 22 498,-128-26-1375,-44-9-194,-1 2 0,1 0-1,-1 2 1,-1 0 0,27 15 0,-38-17-21,0 0 0,-1 1 0,0 1-1,0-1 1,-1 2 0,0-1 0,0 1 0,-1 1 0,0-1 0,0 1 0,-1 1 0,6 11 0,-6-5 39,1 1-1,-2 0 1,-1 1 0,0 0-1,-1-1 1,-1 1 0,-1 1-1,0-1 1,-3 34 0,1-43-38,-1 0-1,-1 0 1,0 0 0,0 0 0,-1-1 0,-1 1 0,1-1 0,-1 1 0,-1-1 0,0 0-1,0-1 1,-1 0 0,0 1 0,0-2 0,-14 15 0,-7 0 43,0 0 0,-1-2 0,-42 23 1,-38 28 333,12 15-185,70-60-242,-1-2 1,-1 0-1,-61 38 1,51-43 64,0-1 1,-71 21-1,-87 7 89,151-39-54,-1-2-1,0-3 0,0-1 0,0-2 0,-82-13 1,75 5-1,0-3 1,1-2-1,1-2 1,0-2-1,1-3 0,-70-39 1,71 30-170,17 10 29,0 2 0,-48-20 0,67 32-3,1 2 0,-1-1 1,0 2-1,0 0 1,-1 0-1,1 1 0,-1 1 1,-14 0-1,-24 7 60,1 1 0,-84 25-1,106-24 43,-37 16 0,52-17-58,0 0 0,0 0 0,1 1 0,-20 16-1,15-9 61,0 2-1,1 0 0,0 1 1,-27 40-1,35-45 37,-58 95 208,58-91-178,-15 17 0,-8 12-17,11-10 75,-29 38 0,39-60-130,-2 2 100,-16 26-1,-2 1-84,24-33 9,-1 0 1,1 0-1,-5 12 1,-1 6 58,7-13-37,-1 0-1,-15 24 1,21-39-92,1 1 1,-1-1 0,1 1 0,0-1 0,-1 1 0,1-1 0,0 1-1,-1-1 1,1 1 0,0-1 0,0 1 0,0-1 0,-1 1-1,1-1 1,0 1 0,0 0 0,0-1 0,0 1 0,0-1 0,0 1-1,0-1 1,0 1 0,0 0 0,0-1 0,1 1 0,-1 0 4,0-1 1,0 0 0,0 1 0,0-1-1,0 0 1,0 0 0,0 1-1,0-1 1,0 0 0,0 1 0,0-1-1,0 0 1,0 1 0,0-1-1,0 0 1,0 0 0,0 1 0,0-1-1,0 0 1,0 1 0,-1-1-1,1 0 1,0 1 0,-13 24-164,12-20 190,0-4-6,0 1 0,1-1 0,-1 1 0,1-1 0,-1 1 0,1-1 0,0 1 0,0-1 0,0 3 1,-3 2-91,1 0 0,-1 0 0,0 0 0,-6 8 1,-10 22-111,18-34 212,0 0 0,0 0 0,-1 0 0,1 0 0,-1 0 0,0 0 0,1 0 0,-1-1 0,-3 3 1,4-3 80,1-6 209,0-325 746,5 240-1333,-5 48 128,5 33 128,-5 6-16,-5 79-714,0 90 827,4-147 19,0 15-104,-2 1-1,-1-1 1,-2 0 0,-16 51 0,-12 24 371,34-109-362,0 1-1,-1-1 0,1 0 0,0 1 0,0-1 0,-1 1 1,1-1-1,0 1 0,0 0 0,0-1 0,0 1 0,0-1 0,0 1 1,0-1-1,0 1 0,0-1 0,0 1 0,0-1 0,0 1 0,0 0 1,1-1 5,0 0 1,0 0-1,0-1 1,-1 1-1,1 0 1,0-1-1,0 1 1,-1-1 0,1 1-1,0-1 1,-1 1-1,1-1 1,0 0-1,0 0 1,243-218 885,-174 153-1000,97-81 53,-143 127-83,-16 11-88,-8 9 198,0 0 0,0 0 0,0-1-1,1 1 1,-1 0 0,0 0 0,0 0 0,0 0-1,0 0 1,0 0 0,0-1 0,0 1 0,0 0-1,0 0 1,0 0 0,0 0 0,0 0-1,0 0 1,0-1 0,0 1 0,-1 0 0,1 0-1,0 0 1,0 0 0,0 0 0,0 0 0,0 0-1,0-1 1,0 1 0,0 0 0,0 0 0,0 0-1,0 0 1,0 0 0,-1 0 0,1 0 0,0 0-1,0 0 1,0 0 0,0 0 0,0 0-1,0 0 1,-1 0 0,1-1 0,0 1 0,0 0-1,0 0 1,0 0 0,0 0 0,0 0 0,0 0-1,-1 0 1,1 1 0,0-1 0,0 0 0,0 0-1,0 0 1,-14 0-92,9 0 97,0 1 0,0-1 0,0-1 0,0 1 0,-1-1-1,1 0 1,1 0 0,-7-2 0,-100-33 147,65 23-117,-101-21 133,109 29-269,0 2 1,-46 2-1,81 1 131,2 0-86,15 5 21,6 3 63,0-2 1,0-1-1,40 6 0,-40-8-36,-1 0 0,0 2 0,1 0-1,28 12 1,-44-15 9,0 0 0,0 0 0,0 0 1,0 1-1,0-1 0,-1 1 0,7 6 0,-9-7 1,0-1 1,0 0-1,0 1 0,-1-1 1,1 1-1,0 0 0,-1-1 0,1 1 1,-1-1-1,1 1 0,-1 0 1,0 0-1,0-1 0,0 1 0,0 0 1,0-1-1,0 1 0,0 0 1,0-1-1,-1 1 0,1 0 1,-1-1-1,0 3 0,-4 9 28,-1 0 0,0-1 0,-1 0 0,0 0-1,0 0 1,-1-1 0,-1 0 0,0-1 0,-16 15 0,-27 25 10,48-48 262,7-8-94,7-11-113,0 6-67,0 0 0,1 0 0,0 1-1,13-10 1,53-32-33,-60 41-30,-3-2 51,-10 6-56,-4 7 42,0 0 1,0 0 0,0 0 0,0 0-1,0-1 1,0 1 0,0 0-1,0 0 1,0 0 0,0 0 0,0 0-1,0 0 1,0 0 0,-1 0-1,1 0 1,0 0 0,0 0 0,0 0-1,0-1 1,0 1 0,0 0-1,0 0 1,0 0 0,0 0 0,-1 0-1,1 0 1,0 0 0,0 0-1,0 0 1,0 0 0,0 0 0,0 0-1,0 0 1,-1 0 0,1 0 0,0 0-1,0 0 1,0 0 0,0 0-1,0 0 1,0 1 0,0-1 0,0 0-1,0 0 1,-1 0 0,1 0-1,0 0 1,0 0 0,0 0 0,0 0-1,0 0 1,0 0 0,0 1-1,-37 19-239,32-18 240,-9 3 9,-1 0-1,1 0 1,-27 3 0,37-7 15,0-1 1,0 1 0,0-1 0,0 0 0,0-1 0,0 1 0,0-1 0,0 1-1,0-1 1,1-1 0,-1 1 0,0 0 0,0-1 0,1 0 0,-1 0-1,1 0 1,0 0 0,0 0 0,-1-1 0,-2-3 0,1 1 4,1 0-37,0 1-1,-1-1 1,1 1 0,-8-5-1,12 9 2,-1 0 1,1 0-1,0 0 0,-1 0 1,1 0-1,-1 0 1,1 0-1,-1 1 0,1-1 1,-1 0-1,1 0 0,-1 0 1,1 0-1,0 1 0,-1-1 1,1 0-1,-1 0 0,1 1 1,0-1-1,-1 0 0,1 1 1,0-1-1,-1 0 0,1 1 1,0-1-1,-1 1 0,1-1 1,0 0-1,0 1 0,0-1 1,-1 1-1,1-1 0,0 1 1,-6 16-78,4-6-471,1 0 0,1 0 0,0 0 0,0 1 0,1-1 0,1 0 0,-1 0 0,8 21 0,-3-17-1218,0-1 0,1 0 0,1 0 0,11 15 0,10 12-5870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1:43.9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9 483 576,'0'-9'179,"0"18"5151,5-19-5239,5-2-267,-2 3-136,-7 3 3328,-1 38 2621,0-52-4485,-8-43-54,11-24-367,-2 22-459,1 25 169,-2-1 0,-9-62 0,8 98-395,1 0 1,0 0 0,0 1 0,1-7-1,0-6 99,-1 16-171,-1 0-1,1 1 1,0-1-1,0 0 1,-1 1-1,1-1 1,-1 0-1,1 1 1,0-1-1,-1 1 1,1-1-1,-1 1 1,1-1-1,-1 1 1,1-1-1,-1 1 1,0-1-1,0 0-189,-11 5-2184,10-1 1238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1:44.7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18 461 832,'-5'7'16161,"1"-12"-16802,1-5 914,1-1 0,1 0 1,0 1-1,0-1 0,1 0 1,2-18-1,15-70 439,-14 83-543,5-25-55,27-110-47,-32 143-39,-2 6-160,0 0 0,0-1 0,0 1 0,0-1 0,-1 1 0,1-1 0,-1 1 0,1-1 0,-1 1 0,0-1 0,0 1 0,0-1 0,0 1 0,0-1 0,-1 1 0,1-1 0,-1 1 0,-1-5 0,2 7 43,0 0-1,-1-1 0,1 1 0,0 0 0,0 0 0,0 0 0,0-1 0,0 1 1,-1 0-1,1 0 0,0 0 0,0-1 0,0 1 0,0 0 0,-1 0 0,1 0 0,0 0 1,0 0-1,-1 0 0,1 0 0,0-1 0,0 1 0,-1 0 0,1 0 0,0 0 0,0 0 1,-1 0-1,1 0-151,-4 3-921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1:45.4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76 480 3136,'-1'1'125,"1"0"-37,0-1 0,0 1 1,-1 0-1,1-1 0,0 1 0,0-1 1,-1 1-1,1 0 0,-1-1 1,1 1-1,0-1 0,-1 1 1,1-1-1,-1 1 0,-4-3 4096,3 3-3065,-5 7 3611,7-8-4650,-2-3 1591,-1 1-685,4-8-256,0 3-465,0 0-1,-1 0 1,0-13 0,0-3 36,13-64 388,0-5-264,-12 84-386,9-88 205,-9 91-232,-1-1-1,1 1 1,-1-1-1,0 1 1,0-1 0,-1 1-1,0 0 1,0-1 0,0 1-1,-2-7 1,1 9-300,0-1 1,0 0-1,0 1 0,0 0 1,0-1-1,-1 1 1,1 0-1,-1 0 0,0 0 1,0 1-1,0-1 1,0 1-1,-7-5 0,-28-13-8650,33 19 6693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3:44.3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38 83 3072,'-7'-3'493,"4"3"-209,1-1 0,0 1 1,-1-1-1,1 0 0,0 0 0,0 0 0,0 0 0,0 0 0,0 0 0,0-1 0,0 1 0,-3-3 0,5 4-228,0-1 0,0 1 0,0 0-1,0 0 1,0 0 0,0-1-1,0 1 1,0 0 0,0 0-1,0-1 1,0 1 0,0 0 0,0 0-1,0 0 1,0-1 0,0 1-1,0 0 1,0 0 0,1 0-1,-1-1 1,0 1 0,0 0 0,0 0-1,0 0 1,0 0 0,0-1-1,1 1 1,-1 0 0,0 0-1,0 0 1,1 0 0,9-8 744,19-7-416,-24 13-247,6-3-57,0 1 0,1 0-1,0 1 1,17-3-1,50-2 75,-59 6-210,-10 1 10,0 0 0,0 1 0,0 1 0,0 0 0,12 2 0,-19-3 56,0 1-1,0 0 0,0 0 1,-1 0-1,1 0 1,0 0-1,0 1 0,-1-1 1,1 1-1,-1 0 1,0 0-1,1 0 0,-1 0 1,0 0-1,0 0 1,0 1-1,0-1 0,-1 1 1,1-1-1,0 1 1,0 3-1,2 5 36,-1-1 1,-1 1-1,0 0 1,0-1-1,-1 1 1,0 0-1,-1 0 1,-1 0-1,-1 11 1,-3 8 100,-16 55 0,13-60-57,-2 0 0,0 0 0,-1-1 0,-2-1 0,0 0 0,-1-1 0,-2 0 0,0-2 0,-1 1 0,-1-2 0,-1 0 0,-23 17 0,5-9 197,19-14 355,-25 23 0,43-36-632,0 0 1,0 0-1,0 0 1,0 1-1,0-1 0,0 0 1,0 0-1,0 0 1,0 0-1,0 0 1,0 0-1,0 1 0,0-1 1,0 0-1,0 0 1,0 0-1,0 0 1,0 0-1,0 0 0,0 1 1,0-1-1,0 0 1,0 0-1,0 0 1,1 0-1,-1 0 0,0 0 1,0 0-1,0 0 1,0 1-1,0-1 1,0 0-1,0 0 0,0 0 1,1 0-1,-1 0 1,0 0-1,0 0 1,0 0-1,0 0 0,0 0 1,1 0-1,-1 0 1,0 0-1,0 0 1,0 0-1,0 0 0,0 0 1,0 0-1,1 0 1,-1 0-1,0 0 1,0 0-1,0 0 0,0 0 1,83-6 833,-24 2-710,75-6-58,-119 9-83,10-1 259,-10-2-4036,-6 3 1599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1:46.1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48 420 3808,'5'33'11040,"-4"-33"-10896,-1-1 0,1 1 1,-1 0-1,1-1 1,-1 1-1,0-1 1,1 1-1,-1-1 1,0 1-1,1-1 0,-1 0 1,0 1-1,0-1 1,1 1-1,-1-1 1,0 0-1,0 1 1,0-1-1,0 1 0,0-1 1,0 0-1,0 1 1,0-1-1,0 0 1,0-24-17,0 19 84,0-27-40,-1-1 0,-1 0 0,-11-47 0,-2 1-227,-5-23-2706,14 69-1521,5 25 2421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1:48.1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60 149 1312,'1'-7'158,"0"1"0,-1 0 0,0 0-1,-1-7 1,1 11 87,0-1 1,0 1-1,0 0 0,0-1 0,0 1 0,1 0 1,-1-1-1,3-3 0,-2 3 76,0-1 0,-1 1 0,1 0 0,-1 0 0,1-5 0,-1-15 972,-1-6 791,1 20 3985,-7 29-5237,1 0 1,1 1 0,-5 41-1,7-37-515,-3 13-245,-8 49-817,-3 128 0,17-208 228,1 13-931,2-7-3387,6-4 1438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1:53.0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0 320,'0'9'8640,"1"-8"-8070,2 5-241,-1 1-1,0-1 0,-1 0 0,1 0 0,-1 1 0,0-1 0,-1 1 0,0 11 1,2 17 653,0 16-136,-2-35-434,3 22 0,-1-25-250,12 81 805,3 127-1,-17-221-972,0 1-1,0-1 0,0 0 0,0 1 0,0-1 0,0 0 0,0 1 1,0-1-1,0 0 0,0 1 0,0-1 0,0 1 0,0-1 0,-1 0 1,1 1-1,0-1 0,0 0 0,0 1 0,0-1 0,-1 0 0,1 0 0,0 1 1,-1-1-1,-4-3-3173,-5-14-2995,9 3 3615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1:53.6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6 2976,'2'-5'7203,"2"17"-4562,5 24-1408,20 309 1659,-28-318-2744,10 82 252,-3-48-176,-4-39-166,0 7-4708,-4-22 3013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1:54.2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18 2976,'0'0'86,"0"-1"1,1 0-1,-1 1 0,0-1 1,0 0-1,0 1 0,1-1 1,-1 0-1,0 1 0,0-1 1,0 0-1,0 0 0,0 1 0,-2-8 6743,1 59-1840,-4 66-2986,4 65-1698,3-87-274,-6-74-1030,1-11-2983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1:54.7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12 4384,'0'0'1424,"0"-1"-1223,1 0 0,-1 0-1,1 0 1,-1 0 0,1 0 0,0 0 0,-1 1 0,1-1 0,0 0 0,0 0 0,1 0-1,-1 1 53,0 0-1,0 0 1,1 0-1,-1 1 1,0-1-1,0 0 1,0 1-1,0-1 0,1 1 1,-1-1-1,0 1 1,0 0-1,0-1 1,0 1-1,0 0 1,0 0-1,-1 0 1,1 0-1,0 0 0,0 0 1,-1 0-1,1 0 1,0 0-1,-1 0 1,1 0-1,-1 0 1,1 0-1,-1 2 0,2 3 229,0 1-1,-1 0 1,1 12-1,-1-14-368,3 62 37,-3-1 0,-8 72 1,7-104-2077,1-11-3431,-1-15 2718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2:01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99 4064,'-4'10'15745,"10"-8"-14260,1 2-3558,0-1 2187,0 0 0,-1 0 0,1-1 0,0 0 0,0 0 0,0-1 0,13 1 0,53-2 349,-34-1-361,104-4 266,50 1-331,-92 7-116,49 2 505,-115-2-571,108 4 349,-57 0 532,-79-11-710,-7 4-26,0 0 0,0 0 0,0 0 1,0 0-1,0 0 0,0 0 0,1 0 0,-1 0 1,0 0-1,0 0 0,0 0 0,0 0 1,0 0-1,0 0 0,0 0 0,0 0 0,0 0 1,0 0-1,0 0 0,0 0 0,0 0 0,0 0 1,0 0-1,0 0 0,0 0 0,0 0 1,0 0-1,0 0 0,0 0 0,0 0 0,0 0 1,0 0-1,0 0 0,0 0 0,0 0 1,0 0-1,0 0 0,1 0 0,-1 0 0,0 0 1,0 0-1,0 0 0,0 0 0,0 0 1,0 0-1,0 0 0,0 0 0,0 0 0,0 0 1,0 0-1,0 0 0,0 0 48,19 0 107,-16-5 67,-3 5-229,0 0 0,0 0 1,0 0-1,0 0 0,0 0 1,0 0-1,0 0 1,0 1-1,0-1 0,0 0 1,0 0-1,0 0 0,0 0 1,0 0-1,0 0 0,0 0 1,0 0-1,0 0 1,0 0-1,0 0 0,0 0 1,0 1-1,0-1 0,0 0 1,0 0-1,0 0 1,0 0-1,0 0 0,0 0 1,0 0-1,0 0 0,0 0 1,0 0-1,0 0 0,1 0 1,-1 0-1,0 0 1,0 0-1,0 0 0,0 0 1,0 0-1,0 0 0,0 0 1,0 0-1,0 0 1,0 0-1,0 0 0,0 0 1,1 0-1,-1 0 0,0 0 1,0 0-1,0 0 0,0 0 1,0 0-1,0 0 1,0 0-1,0 0 0,0 0 1,14 3-45,-13-3 55,-1 1 1,1-1 0,-1 0-1,1 0 1,-1 0 0,1 0-1,-1 0 1,1 0 0,-1 0 0,1 0-1,-1 0 1,1 0 0,-1 0-1,1 0 1,-1 0 0,1 0-1,-1 0 1,1 0 0,-1-1-1,1 1 1,-1 0 0,1 0-1,-1-1 1,1 1 0,-1 0-1,0-1 1,1 1 0,-1-2 14,0 1 1,-1 0 0,1 0-1,0 0 1,-1 0-1,1 0 1,-1 0 0,1 0-1,-1 0 1,0 1 0,1-1-1,-1 0 1,0 0-1,0 0 1,1 1 0,-1-1-1,0 0 1,0 1 0,0-1-1,-2 0 1,-3-4 26,-5-2-97,1 0-1,-1 1 1,-1 0-1,-12-5 1,-53-16 48,21 8-51,-43-16 134,115 37-140,0-1 1,0 0-1,17-3 1,4 1 78,-19 3-12,0 0 0,0 1 0,0 1-1,-1 1 1,1 0 0,26 13 0,-41-17 1,0 1 0,0-1 1,0 0-1,0 1 0,0 0 0,-1 0 0,1 0 1,-1 0-1,1 0 0,-1 0 0,0 0 0,0 1 0,0-1 1,0 1-1,0 0 0,0-1 0,-1 1 0,1 0 1,-1 0-1,0 0 0,0 0 0,0 0 0,0 0 1,-1 1-1,1-1 0,-1 0 0,0 6 0,0-3 28,-1 0-1,0 0 0,0 0 0,0 0 1,-1-1-1,0 1 0,0 0 1,0-1-1,-1 0 0,0 1 0,-6 7 1,1-2-506,-1 0 0,0-1 0,-20 18 0,18-16-650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2:02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11 172 3488,'-10'-9'16314,"24"3"-15690,129-25 422,-17 2-625,15 9-65,-45 8-158,150-21 517,-180 23-599,-8 0-14,92-2 0,-71 14 63,-78-2 91,-1 0-538,-38 6 90,32-6 76,0 1 0,1 0 0,-11 2 0,10-1-243,-1 0 0,1-1 1,-14 1-1,12-2-1157,1 1 1,-1 0-1,0 1 0,-10 2 1,8 0-661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2:04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4 333 3136,'-4'4'10730,"18"1"-5519,-11-5-5032,-1 0 0,0-1 1,0 1-1,0 0 0,0-1 0,0 0 1,0 1-1,0-1 0,0 0 1,0 0-1,2-2 0,-2 2-90,1 0 0,-1 0 0,0 0-1,1 0 1,-1 0 0,4-1 0,-2 1 8,0 0-1,-1 0 1,1-1 0,-1 1 0,0-1-1,1 0 1,-1 0 0,0 0 0,5-4-1,26-28 365,-13 12-246,-15 16-201,0 0 1,0 1 0,0-2-1,-1 1 1,0-1 0,-1 0-1,7-11 1,4-10 90,-10 21-65,-1 1 0,-1-1 0,1 0-1,2-11 1,4-5 56,-8 19-91,0-1 1,0 1-1,0-1 0,0 1 1,1-10-1,4-13-164,0-1-103,-9 39 169,-2-1 1,0 1-1,-5 10 1,-3 7 19,-36 74 106,44-95-18,-3 5-37,0-1 1,-1 1-1,-1-1 0,-12 13 0,-42 34 527,55-51-304,5-4-151,2-3-29,1 1 0,-1-1 0,1 1 0,-1-1 0,1 1 0,-1-1 0,0 0 0,1 1 0,-1-1 0,0 0 0,0 1 0,1-1 0,-1 0 0,0 0 0,0 0 0,1 1 0,-1-1 0,0 0 1,0 0-1,1 0 0,-1 0 0,-1-1 0,-1-3 534,3 4-553,0 0 1,0 0-1,0 0 0,0 0 0,0 0 0,0 0 1,1 0-1,-1 0 0,0 1 0,0-1 1,0 0-1,0 0 0,0 0 0,0 0 1,0 0-1,0 0 0,0 0 0,0 0 0,0 0 1,0 0-1,0 0 0,1 0 0,-1 0 1,0 0-1,0 0 0,0 0 0,0 0 1,0 0-1,0 0 0,0 0 0,0 0 0,0 0 1,0 0-1,0 0 0,0 0 0,1 0 1,-1-1-1,0 1 0,0 0 0,0 0 0,0 0 1,0 0-1,0 0 0,0 0 0,0 0 1,0 0-1,0 0 0,0 0 0,0 0 1,0 0-1,0 0 0,0 0 0,0 0 0,0-1 1,0 1-1,0 0 0,0 0 0,0 0 1,0 0-1,0 0 0,0 0 0,0 0 1,0 0-1,0 0 0,0 0 0,0 0 0,0 0 1,0-1-1,3 2-31,0 0 1,0-1-1,0 1 1,0-1-1,0 0 1,0 0-1,0 0 1,4-1-1,6 0-18,-11 1 55,10 0 40,-1 0 1,1 0-1,-1 1 1,1 1-1,11 3 1,-12-2-8,-1-1 0,15 3 0,-6-3-4,-6 3 142,-13-5-153,0 1-1,1-1 0,-1 0 0,1 0 1,-1 0-1,1 1 0,-1-1 1,1 0-1,-1 0 0,1 0 0,-1 0 1,1 0-1,-1 0 0,1 0 0,-1 0 1,1 0-1,-1 0 0,1 0 1,0-1-19,-1 1 0,1-1 0,-1 0 0,1 0 1,-1 1-1,0-1 0,0 0 0,1 0 0,-1 0 0,0 0 1,0 1-1,0-1 0,0 0 0,0 0 0,0 0 1,0 0-1,0 0 0,-1-24 172,-7-49-1,-7 24-180,7 25-81,6 19 20,0-1-250,0-1-1,0 0 0,0 0 0,0-12 0,-1 14-2406,3 0 757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2:05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18 1248,'0'-1'388,"-1"0"0,0 0 0,0 0 1,1 0-1,-1 0 0,0 1 0,0-1 0,0 0 1,0 1-1,0-1 0,0 0 0,0 1 0,0-1 0,0 1 1,0 0-1,0-1 0,-2 1 0,-21-2 1450,20 2-1686,0 0 0,0 0-1,1 0 1,-1-1 0,0 1 0,-3-2 0,-3 1 1031,-3 3 1100,28 56 752,-10-42-2815,1 0 0,1-1 0,1 0 1,0 0-1,1-1 0,20 26 0,-28-39-158,-1 0-1,1 0 1,0 0 0,0 0-1,0 0 1,0-1 0,0 1-1,0 0 1,0 0-1,0-1 1,0 1 0,0-1-1,0 1 1,0-1 0,0 1-1,0-1 1,1 1-1,-1-1 1,0 0 0,0 0-1,1 0 1,-1 0 0,0 0-1,0 0 1,0 0 0,1 0-1,-1 0 1,2-1-1,1-1 119,1 0 0,-1 0-1,0-1 1,0 1 0,-1-1-1,5-4 1,10-7-265,-3 3 55,14-10-183,-28 20 194,1 1 0,-1-1 0,0 0 0,1 1 0,-1-1 0,1 1 0,-1-1 0,1 1 0,-1-1 0,1 1 0,0 0 0,-1 0 0,1 0 1,-1 0-1,1 0 0,2 1 0,-4-1 41,1 0 0,-1 0 1,1 0-1,-1 0 0,0 1 1,1-1-1,-1 0 0,1 0 1,-1 0-1,0 0 0,1 0 0,-1 0 1,0 0-1,1 0 0,-1-1 1,1 1-1,-1 0 0,0 0 1,1 0-1,-1 0 0,0 0 1,1-1-1,-1 1 0,0 0 1,1 0-1,-1 0 0,0-1 1,1 1-1,-1 0 0,0-1 1,0 1-1,1 0 0,-1-1 0,0 1 1,0 0-1,0-1 0,1 1 1,-1 0-1,0-1 0,0 1 1,0 0-1,0-1 0,1-21 30,-1 16-66,0 5-6,0 0 1,0 1-1,0-1 1,0 0-1,0 1 0,0-1 1,-1 0-1,1 1 1,0-1-1,0 0 0,-1 1 1,1-1-1,0 0 0,-1 1 1,1-1-1,-1 1 1,1-1-1,0 1 0,-1-1 1,1 1-1,-1-1 1,0 1-1,1-1 0,-1 1 1,0-1-1,0 1-190,1 1 190,-1 0 0,0 0 1,0-1-1,1 1 0,-1 0 0,1 0 0,-1 0 0,1 0 1,-1 0-1,1 0 0,-1 0 0,1 0 0,0 2 0,-1-1 12,1-1 0,-1 1 1,0 0-1,1 0 0,-1-1 0,0 1 0,0 0 0,0-1 0,0 1 0,0-1 0,-2 2 0,-17 21-1749,9-6-3990,10-6 3038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3:44.9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5 501 2560,'-5'7'1287,"10"-6"873,12-10 633,2-6-1802,-2-2 0,30-35 1,-22 23-734,147-192 496,-84 103-506,-83 110-385,2 0-1,-1 1 0,1 0 1,8-6-1,-15 12 119,0 1 0,1 0-1,-1-1 1,0 1 0,0 0 0,1 0-1,-1-1 1,0 1 0,1 0 0,-1 0-1,0 0 1,1-1 0,-1 1-1,0 0 1,1 0 0,-1 0 0,0 0-1,1 0 1,-1 0 0,1 0 0,-1-1-1,0 1 1,1 0 0,-1 1-1,1-1 1,-1 0 0,0 0 0,1 0-1,-1 0 1,0 0 0,1 0 0,-1 0-1,1 0 1,-1 1 0,0-1 0,1 0-1,-1 0 1,0 0 0,0 1-1,1-1 1,-1 0 0,0 1 0,1-1-1,-1 0 1,0 0 0,0 1 0,0-1-1,1 0 1,-1 1 0,0-1-1,0 1 1,0-1 0,0 0 0,0 1-1,2 23-136,-2-20 119,-1 24 112,-2 0 0,-13 53 0,10-54 334,1 0-1,-4 55 1,9-78-212,0 1-1,1-1 1,-1 1 0,1-1 0,1 7 0,-2-10-145,0-1 0,1 1-1,-1 0 1,1 0 0,-1 0 0,1-1 0,-1 1-1,1 0 1,-1 0 0,1-1 0,-1 1 0,1 0-1,0-1 1,-1 1 0,1-1 0,0 1 0,0-1-1,-1 1 1,1-1 0,0 0 0,0 1 0,0-1-1,0 0 1,-1 0 0,1 0 0,0 1-1,0-1 1,0 0 0,0 0 0,0 0 0,0 0-1,1-1 1,1 1 36,1-1-1,-1 0 1,1 0-1,-1-1 1,1 1-1,-1-1 1,0 0-1,0 0 1,0 0-1,0 0 1,0 0 0,0-1-1,4-5 1,4-4 37,16-25 0,-20 26-33,40-63 33,-14 19-639,-24 45-266,-9 10 757,0-1 0,0 1 0,1 0 0,-1 0 0,0 0 0,0 0 0,0 0 0,0 0 0,1 0 0,-1 0 0,0 0 0,0 0 0,0 0 0,0 0 0,1 0 0,-1 0 0,0 0 0,0 0 0,0 0 0,0 0 0,1 0 0,-1 0 0,0 0 0,0 0 0,0 0 0,0 0 0,1 0 0,-1 0 0,0 0 0,0 1 0,0-1 0,0 0 0,0 0 0,1 0 0,-1 0 0,0 0 0,1 3-22,0-1 1,-1 0-1,1 0 1,0 1-1,-1-1 1,0 1-1,1-1 0,-1 3 1,2 16 25,13 116 326,-5-74-1043,-6-54-213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2:14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12 959 2560,'-1'4'606,"0"0"1,-1 0-1,2-1 1,-1 1-1,0 0 0,1 1 1,0-1-1,-1 0 1,2 0-1,0 5 0,-1 5 5273,-1-16-5628,0 1 1,0 0 0,1-1-1,-1 0 1,0 1-1,1-1 1,-1 1-1,1-1 1,0 0-1,-1 1 1,1-3-1,3-58 1067,-2 28-926,1 0 1,1 0-1,2 0 1,17-59-1,-9 49-150,22-63 546,-15 65-603,-13 29-139,-1 0 1,7-20 0,-2 1-47,1 0 1,1 1-1,2 1 1,1 0-1,1 1 0,2 0 1,0 2-1,2 0 1,1 1-1,2 2 0,0 0 1,33-24-1,-40 35-24,1 1 0,19-10 0,-30 19 34,0-1-1,0 1 1,0 1 0,1 0 0,-1 0 0,1 0 0,-1 1-1,14-1 1,-20 2 4,1 0-1,-1 0 1,1 0-1,-1 1 0,1-1 1,-1 0-1,1 1 1,-1-1-1,1 1 0,-1 0 1,0-1-1,1 1 1,-1 0-1,0 0 1,1 0-1,-1 0 0,0 0 1,1 1-1,0 1-1,0-1 0,0 1 0,-1 0 0,1-1-1,-1 1 1,0 0 0,1 0 0,0 4 0,0 4 11,0-1 1,-1 1 0,0-1 0,0 12-1,-1-4 45,-1 0-1,-1 0 0,0 0 1,-1 0-1,-1-1 0,0 1 1,-11 25-1,10-33-13,0 0 0,0 0 0,-1 0 0,0-1 0,-1 1 0,0-2 0,0 1 0,-1-1 0,0 0 0,-1 0-1,0-1 1,0 0 0,0-1 0,-1 0 0,0-1 0,-11 6 0,-111 39-22,127-48-46,1-1 1,-1 0-1,0-1 0,-7 1 0,11-1-103,25 0-310,-6 0 361,1 0 1,-1 1-1,1 1 1,-1 0-1,0 2 1,27 8-1,-38-10 88,1 0-1,-1 1 0,1 1 1,-1-1-1,0 1 0,0 0 1,-1 1-1,1 0 0,-1 0 1,8 8-1,-3-1 196,-8-10-156,0 1 0,-1 0-1,0 0 1,1 0 0,-1 1 0,2 3-1,-3-6-39,-1 0 0,0 1 0,1-1 0,-1 0 0,0 0 0,0 0 0,0 1 0,0-1 0,0 0 1,0 0-1,0 0 0,-1 1 0,1-1 0,0 0 0,0 0 0,-1 0 0,1 0 0,-1 0 0,1 0 0,-1 0 0,0 0 0,1 0 0,-1 0 0,-1 2 0,-2 1 38,-1-1-1,1 1 1,-1-1 0,1 1-1,-1-1 1,0-1 0,0 1-1,0-1 1,-1 1 0,1-2-1,-1 1 1,1-1 0,-1 1 0,-7-1-1,-13 2 115,-48-2 0,51-1-183,-133-5 118,123 4-227,-40-6-631,26-1-3561,39 6 818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2:15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15 327 3808,'-14'14'9840,"14"-14"-9767,0 0 0,0 0 1,1 0-1,-1 0 1,0 0-1,0 0 1,0 0-1,1 0 0,-1 0 1,0 0-1,0 0 1,0 0-1,1 0 0,-1 0 1,0 0-1,0 0 1,0 0-1,1-1 1,-1 1-1,0 0 0,0 0 1,0 0-1,0 0 1,1 0-1,-1 0 0,0-1 1,0 1-1,0 0 1,0 0-1,0 0 1,0 0-1,1-1 0,-1 1 1,6-10 605,-4 7-255,10-15 348,94-132 776,-88 128-1368,-1-1 0,-1 0 0,15-30 0,-30 52-165,-1 0-1,1 0 0,-1 1 0,1-2 1,-1 1-1,1 0 0,-1 0 1,0 0-1,0 0 0,1 0 0,-1 0 1,0 0-1,0 0 0,0 0 1,0 0-1,0-1 0,-1 1 0,1 0 1,0 0-1,0 0 0,-1 0 1,1 0-1,-1 0 0,1 0 0,-1 0 1,1 0-1,-2-1 0,1 1-32,0 0-1,-1 1 1,1-1-1,0 1 0,-1-1 1,1 1-1,-1-1 1,1 1-1,0 0 1,-1 0-1,1-1 1,-1 1-1,1 0 1,-1 0-1,1 1 0,-1-1 1,1 0-1,0 0 1,-1 1-1,1-1 1,-1 1-1,-1 0 1,-9 5 188,1 0 0,0 0-1,0 1 1,0 0 0,1 1 0,-12 11 0,18-15-72,1 0 1,0 0-1,0 0 0,0 0 0,0 1 1,1-1-1,0 1 0,0-1 1,0 1-1,0 0 0,1 0 0,0 0 1,0 0-1,0 0 0,0 7 1,1 0 59,1 0 0,0-1 1,0 1-1,1-1 0,6 18 1,-7-27-147,-1 0 0,1 0 0,0 0-1,-1 0 1,1 0 0,0 0 0,0-1 0,1 1 0,-1 0 0,0 0 0,1-1 0,-1 1 0,1-1 0,-1 0 0,1 1 0,0-1 0,-1 0 0,1 0 0,0 0 0,0 0 0,0 0 0,0 0 0,4 1 0,-4-2-300,1 0 1,-1 0-1,0 0 1,1 0-1,-1 0 1,0 0-1,1-1 0,-1 1 1,0-1-1,1 1 1,-1-1-1,0 0 1,3-2-1,29-16-6805,-16 12 4096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2:16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60 174 2976,'-1'1'167,"-1"0"-1,1 1 1,-1-1 0,0 0-1,0 0 1,1-1 0,-5 2-1,2-1 1224,0 0-1,0 0 0,0-1 1,-8 0-1,12 0-1317,-14-11 6482,43 3-3722,19 1-1839,117-15-13,237-38 125,-12 2-476,-267 50-416,-103 4-1056,-12 2-5423,-8-3 4165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2:17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3072,'1'-13'7038,"1"26"2105,0-1-10605,1 19 2440,0 35 0,0 10-342,13 171 618,-10-118-806,-4-106-374,2 81 1580,-5-104-1750,1 0 97,0 0 0,0 0 0,-1 0 0,1 0 0,0 0 1,0 0-1,-1 0 0,1 0 0,0 0 0,0 0 0,-1 0 1,1 0-1,0 0 0,0-1 0,0 1 0,-1 0 0,1 0 1,0 0-1,0 0 0,0 0 0,0-1 0,-1 1 1,1 0-1,0 0 0,0 0 0,0-1 0,0 1 0,0 0 1,0 0-1,0-1 0,-1 1 0,1 0 0,0 0 0,0 0 1,0-1-1,1-10 21,0 5-17,-1 0-23,0 0 1,1 1-1,0-1 1,0 0-1,0 0 1,4-10-1,8-33-112,-10 33 81,10-28-1,16-33 17,-8 17 39,30-56 0,-47 109-10,0 0-1,11-11 1,2-6-101,-13 20 112,-2 8 57,-3 14 79,-1 3-11,-1 0-75,0 0 0,-8 27 1,2-24-27,0-2-1,-1 1 1,-1-1 0,-25 36 0,27-45 119,-13 26-1,23-37-68,0-1 0,1 1 0,0-1 1,-1 1-1,1-1 0,0 0 0,0 0 0,1 1 1,-1-1-40,29 19 1355,64 30 1,-56-31-1217,45 19-1402,-76-32 402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3:20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23 2304,'0'4'9226,"-4"-14"-6863,1 4-1414,3 6-920,0 0 0,0-1 1,0 1-1,-1 0 0,1 0 0,0 0 1,0 0-1,0-1 0,0 1 1,0 0-1,0 0 0,0 0 0,-1 0 1,1 0-1,0-1 0,0 1 1,0 0-1,0 0 0,-1 0 0,1 0 1,0 0-1,0 0 0,0 0 0,-1 0 1,1 0-1,0 0 0,0 0 1,0 0-1,-1 0 0,1 0 0,0 0 1,0 0-1,0 0 0,0 0 1,-1 0-1,1 0 0,0 0 0,0 0 1,0 0-1,-1 0 0,1 0 1,0 0-1,-2 1 53,1-1 0,0 1 0,0-1 0,-1 0 0,1 0 0,0 0 0,-1 0-1,1 0 1,-1 0 0,0 0 0,-9 0 233,10 0-293,0 1 0,-1-1 0,1 1 0,0-1 0,0 1 0,0 0 0,0-1 0,0 1 0,0 0 0,0 0 0,0 0 0,0 0 0,0 0 0,1 0 0,-1 0 0,0 0 0,0 0 0,1 0 0,-1 0 0,1 0 0,-1 1 0,1-1 0,0 0 0,-1 0 0,1 1 0,0-1 0,0 0 0,0 0 0,0 1 0,0-1 0,0 2 0,1-2-7,0 1 0,-1-1 0,1 0 1,0 0-1,0 0 0,0 0 0,0 0 0,0 0 1,0 0-1,0 0 0,0 0 0,0 0 0,1-1 1,-1 1-1,0 0 0,0-1 0,1 1 1,-1-1-1,0 1 0,1-1 0,-1 0 0,1 0 1,-1 1-1,0-1 0,1 0 0,-1 0 0,1 0 1,-1-1-1,0 1 0,1 0 0,-1 0 0,1-1 1,-1 1-1,3-2 0,-3 2 17,0-1 1,1 1-1,-1-1 0,0 0 1,0 1-1,1-1 0,-1 0 1,0 0-1,0 0 0,0 0 1,0 0-1,0 0 0,0 0 1,0 0-1,0 0 0,-1 0 1,1 0-1,0-1 0,-1 1 1,1 0-1,-1-1 0,1 1 1,-1 0-1,1-1 0,-1 1 1,0 0-1,0-1 0,0 1 1,0-1-1,0 1 0,0 0 1,0-1-1,0 1 0,-1-3 1,0 3-35,1 0 0,-1 0 0,1 0 1,-1 0-1,1 0 0,-1 0 1,0 1-1,1-1 0,-1 0 0,0 0 1,0 0-1,0 1 0,1-1 0,-1 0 1,0 1-1,0-1 0,0 1 0,0-1 1,0 1-1,0 0 0,0-1 0,0 1 1,0 0-1,-1 0 0,1-1 0,0 1 1,0 0-1,0 0 0,0 0 0,0 1 1,0-1-1,0 0 0,0 0 0,0 0 1,-1 1-1,1-1 0,0 1 0,-1 0 1,-5 2 26,0 0 0,1 1 1,0 0-1,-12 8 0,15-9 43,-6 4 46,0 1 0,-9 9 0,16-15-114,0 0 0,0 1 0,1-1 0,-1 0 0,0 1 1,1-1-1,0 1 0,0 0 0,0-1 0,0 1 0,0 0 0,0 0 0,1-1 0,-1 6 0,5 2 37,-3-9-13,0-1-1,1 1 1,-1 0-1,1-1 0,-1 1 1,0 0-1,1-1 1,-1 0-1,1 1 0,-1-1 1,1 0-1,-1 0 1,1 0-1,2 0 0,22-2 698,-24 2-683,0-1-1,-1 1 0,1 0 1,0-1-1,-1 0 0,1 1 1,-1-1-1,1 0 1,-1 0-1,1 0 0,-1 0 1,1 0-1,-1 0 0,0 0 1,2-2-1,-1-1 47,1 0 0,-1 0 0,0 0-1,2-6 1,0 1-93,-4 8 12,0 1 0,1-1-1,-1 1 1,0-1-1,0 1 1,0-1 0,0 1-1,1-1 1,-1 0-1,0 1 1,0-1 0,0 1-1,0-1 1,0 0-1,0 1 1,-1-1 0,1 0-1,0 0-7,0 1 0,0 0 1,-1 0-1,1 0 0,0-1 0,0 1 0,-1 0 0,1 0 0,0 0 0,0 0 0,-1 0 1,1-1-1,0 1 0,0 0 0,-1 0 0,1 0 0,0 0 0,-1 0 0,1 0 1,0 0-1,0 0 0,-1 0 0,1 0 0,-1 0 0,0 0-40,-1 1 0,1-1 1,-1 0-1,1 1 0,0-1 0,-1 1 0,1 0 0,-1 0 1,1-1-1,0 1 0,-2 2 0,0-1 48,0 1-1,1-1 1,-1 1 0,1 0-1,0 0 1,0 0 0,0 0-1,0 0 1,1 0 0,-1 0-1,-1 6 1,3-7 27,-1-1 1,1 1-1,0-1 1,-1 1-1,1-1 1,0 1-1,0-1 0,0 1 1,1 1-1,-1 8 242,0-10 197,9-14-1263,-3-4-3605,2-3-5634,-3 14 6236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3:07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1 2400,'0'0'5536,"-1"17"-3008,-5-8-1865,1-2-230,0 0 0,-10 9 0,-62 62 1599,65-64-1858,0 1 1,1 1 0,-15 30 0,9-10 121,3 1 0,1 0 0,1 1 0,-9 58 0,-10 161 762,26-153-675,5 1 0,4-1-1,25 151 1,-24-220-198,2 0 0,1 0 0,2-1 0,1 0 0,2-1 0,1 0 1,2-1-1,1-1 0,24 34 0,108 159 375,-30-24-400,-100-165-202,-14-24-260,1-1 0,-1 0 0,2 0 0,12 14 0,-13-22-4295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4:19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124 167 2976,'5'-3'7216,"-11"10"-3995,-3 14-2730,6-14-107,-15 31 193,9-19-282,1 0-1,-10 30 1,1 17 75,3 1-1,-6 68 1,20-127-364,0-5 58,0 0 0,-1 1 0,1-1 0,-1 1 0,1-1 0,-1 0 0,0 0-1,-2 4 1,5-50 1144,-2 8-1109,4-25 45,19-165 304,2 41 651,-22 151-1004,3-8 76,-5 41-170,-1-1 1,0 1-1,0-1 0,0 1 0,0-1 0,1 0 0,-1 1 0,0-1 0,1 1 1,-1-1-1,0 1 0,1-1 0,-1 1 0,1 0 0,-1-1 0,0 1 0,1-1 1,-1 1-1,1 0 0,-1-1 0,1 1 0,-1 0 0,1 0 0,0-1 0,-1 1 1,1 0-1,1 0-1,-1 0 0,1 0 1,0 0-1,-1 0 0,1 0 1,-1 0-1,1 1 0,-1-1 1,1 1-1,1 0 0,4 2 2,1 1-1,-1 0 1,7 5-1,-13-8 2,244 172 328,-212-149-298,-1 2 1,31 33 0,-52-49-3,-1 1 0,17 24 0,-24-30 20,0-1 0,0 1 0,-1 1 0,0-1 0,0 0 0,0 0 0,-1 1-1,0-1 1,0 1 0,0-1 0,0 9 0,0 6-12,-1-11 81,0 0 0,0 0 0,-2 12 0,2-19-78,-1 1-1,0 0 1,1-1-1,-1 1 1,0-1 0,-1 1-1,1-1 1,0 0-1,-1 0 1,1 1-1,-1-1 1,0 0-1,1 0 1,-1 0-1,-3 2 1,-6 3 51,-1 0 0,1-1 1,-1 0-1,0-1 0,0-1 0,-1 0 0,-17 4 1,-8-1 197,-44 3 0,-194 2-1560,275-12 1079,0 0 0,0 0 0,0 0 1,0 0-1,0 0 0,0 0 0,0 0 0,0 0 1,0 0-1,0-1 0,0 1 0,0 0 0,0-1 1,0 1-1,0 0 0,0-1 0,0 0 1,1 1-1,-1-1 0,0 1 0,0-1 0,0-1 1,1 2-26,-1-1 0,1 0 0,0 0 0,0 0 0,0 1 0,0-1 0,0 0 0,0 0 0,0 1 0,1-1 0,-1 0 0,0 0 0,0 0 0,1 1 0,-1-1 0,0 0 0,1 1 0,-1-1 0,1 0 0,-1 1-1,1-2 1,4-3-1045,-1 0-1,1 1 0,-1-1 0,1 1 0,8-5 0,20-9-1971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4:19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1 195 3904,'13'12'7799,"-4"-4"-6770,0 0-1,12 15 1,-11-7-203,-2 1 0,13 34 0,-7-18 157,-12-21-623,-1-6 371,-1-14 509,-5-67 272,2 50-1333,1 1-1,3-36 1,-1 35-109,0 20-46,0-1-1,0 1 1,1 0-1,-1-1 1,1 1 0,1 0-1,-1-1 1,3-5-1,-2 6-6,0 1-1,0 0 1,0 0 0,1 0-1,-1 0 1,1 0-1,0 1 1,0-1 0,1 1-1,-1 0 1,1 0-1,0 0 1,0 0 0,-1 1-1,2-1 1,-1 1-1,6-2 1,90-17-335,-41 11-5935,-39 2 259,-1 0 1877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4:27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439 1 1664,'0'0'16351,"0"4"-15204,-1 1-1014,1 0 0,-1-1 0,0 1 0,0 0 0,-1-1-1,1 1 1,-1-1 0,0 0 0,-1 1 0,1-1 0,-4 4 0,-5 8 172,-19 19 0,19-22-94,-51 51 704,-120 97-1,158-141-905,11-11-26,1 1-1,0 0 1,1 1-1,1 0 1,-12 15-1,15-18-128,0 2 76,6-10 38,1 0-1,0 0 0,0 0 0,0 0 0,0 0 0,0 0 0,0 0 0,0 0 0,0 0 1,0 0-1,0 0 0,-1 0 0,1 0 0,0 0 0,0 1 0,0-1 0,0 0 0,0 0 0,0 0 1,0 0-1,0 0 0,0 0 0,0 0 0,0 0 0,0 1 0,0-1 0,0 0 0,0 0 1,0 0-1,0 0 0,0 0 0,0 0 0,0 0 0,0 0 0,0 1 0,0-1 0,0 0 1,0 0-1,0 0 0,0 0 0,0 0 0,0 0 0,1 0 0,-1 0 0,0 0 0,0 0 1,0 1-1,0-1 0,0 0 0,0 0 0,0 0 0,0 0 0,0 0 0,0 0 0,1 0 1,-1 0-1,0 0 0,0 0 0,0 0 0,0 0 0,0 0 0,0 0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4:28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30 2240,'-10'-17'19141,"10"17"-19130,0 0 0,0 0 0,0 0 1,0 0-1,0 0 0,0 0 0,0-1 1,0 1-1,0 0 0,0 0 0,0 0 1,0 0-1,0 0 0,0 0 0,0 0 0,0 0 1,0 0-1,0 0 0,0 0 0,0-1 1,0 1-1,0 0 0,0 0 0,0 0 1,0 0-1,0 0 0,0 0 0,0 0 1,0 0-1,0 0 0,0 0 0,0 0 1,0 0-1,0 0 0,0-1 0,0 1 0,0 0 1,0 0-1,0 0 0,0 0 0,1 0 1,-1 0-1,0 0 0,0 0 0,0 0 1,0 0-1,0 0 0,0 0 0,0 0 1,0 0-1,0 0 0,0 0 0,0 0 1,1 0-1,-1 0 0,7-3 137,-5 2-43,-1 0-1,1 0 0,-1 1 0,1-1 1,-1 0-1,1 1 0,-1-1 1,1 1-1,0 0 0,-1-1 0,1 1 1,2 0-1,-3 1 237,18 3 161,-18-4-491,0 0-1,-1 1 1,1-1 0,0 0 0,-1 0 0,1 0 0,-1 0 0,1 0 0,0 0 0,-1-1 0,1 1 0,0 0 0,-1 0 0,1 0 0,0-1 0,0 1-5,-1 0 1,1-1-1,-1 1 1,1 0-1,0 0 1,-1 0-1,1 0 1,-1 0-1,1 0 1,0-1-1,-1 2 1,1-1-1,0 0 1,-1 0-1,1 0 1,0 0-1,-1 0 1,1 1-1,16 0-52,-4-1 130,6 5-54,0 0 0,0 1 0,0 1 0,30 16 0,-23-8-34,-1 0 0,33 28 0,-38-25 26,0 1-1,-2 1 1,19 27-1,-16-22 21,27 42 430,69 121 0,-55-77-77,-46-90-251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3:45.4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95 5 5408,'-6'-4'2037,"6"10"-1019,1 7-783,-2 17 630,-1 0 0,-2-1 1,-1 0-1,-10 34 0,-15 76 92,20-87-709,2-14 376,2 1 0,-3 69 0,9-107-570,1 0 0,-1 0 0,0 0 0,0 0 0,0 0 0,0 0 0,1 0 0,-1 0 0,0 0 0,1 0 1,-1 0-1,1 0 0,-1-1 0,1 1 0,0 0 0,-1 0 0,1-1 0,0 1 0,-1 0 0,1-1 0,0 1 0,0-1 0,-1 1 0,1-1 0,0 1 0,0-1 0,0 1 1,0-1-1,0 0 0,0 1 0,0-1 0,0 0 0,0 0 0,0 0 0,0 0 0,0 0 0,1 0 0,6 0 80,0-1 1,0 0-1,14-3 0,-12 2-117,63-6 14,-27 4-73,-28 3 143,-16 2-170,0-1-1,0 0 1,0 0 0,0 0 0,-1 0-1,1-1 1,0 1 0,3-2-1,2-12-6150,-7 14 5981,0-1-1,0 0 1,-1 1 0,1-1 0,0 1-1,0-1 1,-1 0 0,1 1 0,-1-1-1,-2-12-2250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4:34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13 3328,'-3'-2'7561,"-7"0"-3037,-2-2-1692,11 4-2705,0-1 1,0 0 0,0 1-1,-1-1 1,1 1-1,0-1 1,-1 1-1,1 0 1,0 0 0,-1-1-1,1 1 1,-3 0-1,-2 2 44,5-3-175,4 1 56,-2 0 188,-1 10-185,1 0 0,0 0 0,1-1 0,0 1 1,1-1-1,4 11 0,3 3-8,15 27 0,15 38 78,-3-4-101,-5-30 294,73 93 1,-82-116-241,-5-6-73,-1 2 0,-1 0 0,21 51 0,22 93 311,-31-58 68,-23-87-342,1 52 0,-2-27 34,-3-26 31,0 0 1,-6 49-1,-15 47 394,5-41-359,12-62-138,-31 164 260,27-154-196,-2-1 0,0-1 0,-2 1 0,-19 35 0,11-33 125,-36 43-1,33-46-55,2 1-1,-18 30 1,12-5-176,-22 64 0,-6 12 202,50-120-176,-1 2-3,1-1-1,0 1 0,-5 18 0,7-19-690,-1 1-1,-4 11 1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3:10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51 729 2912,'0'17'8810,"-7"-13"-7023,4-9-27,0 2-1531,0-1 0,1 1 0,-1-1 0,1 0 0,0 0 0,0 0 1,0 0-1,-2-9 0,-7-38 215,9 43-278,0-13 30,0 0-1,1 0 1,3-27 0,0-5 61,-2-59 313,0 105-553,1 1-1,0-1 0,0 1 1,1-1-1,0 1 0,0 0 1,1-1-1,6-10 0,30-44 356,-37 58-363,12-14 17,0 1 0,1 0 0,1 1 0,1 1 0,21-15 0,24-20 144,-48 37-144,29-17 0,-7 5 242,-33 22-272,0 1-1,0-1 1,-1 1 0,1 0 0,0 0 0,0 0-1,1 0 1,-1 0 0,6 0 0,-7 1-4,0 0 0,0-1 1,0 1-1,0 1 0,0-1 0,0 0 1,0 0-1,0 1 0,0-1 1,0 1-1,0 0 0,0 0 1,0-1-1,-1 1 0,4 2 0,1 3 37,-1-1-1,0 1 1,0-1 0,0 2-1,-1-1 1,7 13-1,-9-15 17,0 0 0,0 0 0,-1 1 0,0-1 0,0 0 0,0 1 0,0-1 0,0 1 0,-1-1 0,0 1-1,0 0 1,-1 6 0,1-7 23,-1 1 1,0 0-1,-1-1 0,1 0 0,-1 1 0,0-1 0,0 0 1,0 0-1,0 0 0,-1 0 0,0 0 0,1 0 0,-2-1 0,1 1 1,0-1-1,-1 0 0,-7 5 0,6-4-4,-1-1 1,0 0-1,0 0 1,0 0-1,0-1 0,-1 0 1,1 0-1,-1-1 1,1 0-1,-1 0 0,1 0 1,-13-1-1,4 1-101,0 1 0,-27 6-1,39-6-3,-5 0-130,8-2 153,0 0 1,-1 0-1,1 0 0,0 0 0,0 0 0,0 0 0,-1 0 0,1-1 0,0 1 0,0 0 0,0 0 1,-1 0-1,1 0 0,0 0 0,0 0 0,0 0 0,0 0 0,0-1 0,-1 1 0,1 0 0,0 0 1,0 0-1,0 0 0,0-1 0,0 1 0,0 0 0,0 0 0,0 0 0,-1-1 0,1 1 0,0 0 1,0 0-1,0 0 0,0 0 0,0-1 0,0 1 0,0 0 0,0 0 0,0-1 0,13 4-536,3 4 423,0-2-1,23 5 1,17 6 221,-48-13-9,0 0 1,0 0-1,0 1 1,12 9-1,-19-13-54,0 1 0,0-1 0,-1 1-1,1-1 1,0 1 0,0 0 0,0 0-1,-1-1 1,1 1 0,0 0-1,-1 0 1,1 0 0,-1 0 0,1 0-1,-1 0 1,1 0 0,-1 0 0,0 0-1,1 0 1,-1 0 0,0 0-1,0 0 1,0 0 0,0 0 0,0 0-1,0 0 1,0 0 0,0 0 0,0 0-1,0 0 1,-1 0 0,1 0-1,0 0 1,-1 0 0,1 0 0,-1 0-1,1 0 1,-1 0 0,1 0 0,-1-1-1,0 1 1,1 0 0,-1 0-1,0-1 1,0 1 0,-1 1 0,-3 2 66,-1 0 0,1-1 0,-1 1-1,0-1 1,0-1 0,0 1 0,0-1 0,0 0 0,-13 3 0,-5-2 108,-34 2 0,52-5-167,-42 2-253,-73-7 1,80 2-3105,60-5-8319,3 11 8682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3:11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0 440 3552,'4'-5'6267,"9"-1"-4487,-1 1-585,-6-1-922,0 0 1,-1 0-1,0 0 0,0-1 0,-1 0 1,1 0-1,-1 0 0,5-14 0,-6 15-188,37-98 986,0 2-782,-32 85-125,-1-1 0,0 0 0,4-23 0,-10 38-119,-1 0 0,0-1 0,0 1 0,0-1 1,0 1-1,0 0 0,-2-7 0,2 9-34,0 1 0,0-1 0,-1 0 0,1 1 0,0-1 0,0 1 0,-1-1 0,1 0 0,-1 1 0,1-1 0,0 1 0,-1-1 1,1 1-1,-1-1 0,1 1 0,-1 0 0,1-1 0,-1 1 0,0-1 0,0 1-3,1 0 0,-1 0-1,0 0 1,0 0 0,1 0 0,-1 0 0,0 0 0,0 0 0,1 1 0,-1-1-1,0 0 1,1 0 0,-1 1 0,0-1 0,1 0 0,-1 1 0,1-1-1,-1 0 1,0 1 0,1-1 0,-1 1 0,0 0 0,-5 5 102,1 0 0,-1 0 0,1 1 1,0-1-1,1 1 0,0 1 0,0-1 0,0 0 1,1 1-1,0 0 0,-2 9 0,1 0 14,0 0 0,2 0 0,0 1-1,0 21 1,2-29-71,1 0 0,0 0 0,0-1 0,1 1-1,0-1 1,1 1 0,0-1 0,0 0 0,1 0 0,1 0 0,7 12 0,-11-20-115,0 1 0,1-1 1,-1 1-1,1-1 0,0 0 0,0 1 1,-1-1-1,1 0 0,0 0 1,0-1-1,0 1 0,0 0 0,0-1 1,0 1-1,0-1 0,0 1 1,0-1-1,0 0 0,0 0 0,1 0 1,-1 0-1,0 0 0,3-1 1,5-1-1342,1-1 0,-1 0 1,15-7-1,-11 5-353,14-6-3535,0 1 1713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3:12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11 140 3328,'-10'-4'10144,"12"4"-8939,96-4 2817,54-11-3629,-135 13-131,315-37 751,-127 2-307,-35 4-100,-159 32-734,-9 1-28,0 0 0,-1 0 0,1 0 0,0 0 0,-1-1 0,1 1-1,0 0 1,-1-1 0,1 1 0,2-2 0,-4 2 60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3:13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13 238 3072,'-4'-4'8352,"4"4"-8271,-1 0 0,1 0 1,-1 0-1,1 0 1,0 0-1,-1 0 0,1 0 1,0 0-1,-1-1 1,1 1-1,0 0 0,-1 0 1,1 0-1,0-1 1,-1 1-1,1 0 0,0 0 1,-1-1-1,1 1 0,0 0 1,0-1-1,0 1 1,-1 0-1,1-1 0,0 1 1,0 0-1,0-1 1,0 1-1,0-1 0,-1 1 1,1 0-1,0-1 1,0 1-1,0 0 0,0-1 1,0 1-1,0-1 1,0 1-1,1 0 0,-1-1 1,3-15 312,-2 15-264,0-2-80,1 1 0,-1-1 0,1 0-1,0 1 1,0-1 0,0 1 0,1-1 0,-1 1 0,1 0 0,-1 0 0,1 0-1,-1 1 1,1-1 0,0 0 0,4-1 0,14-9 219,38-31-4,35-22-35,-80 56-133,0 1 0,1 1 0,0 0 1,27-8-1,-39 15-50,-1-1 0,0 1 0,1-1-1,-1 1 1,1 0 0,-1-1 0,1 1 0,-1 1 0,0-1 0,1 0 0,-1 1 0,1-1 0,-1 1-1,0-1 1,1 1 0,-1 0 0,0 0 0,0 0 0,0 1 0,1-1 0,-1 0 0,-1 1 0,1-1-1,0 1 1,0 0 0,0 0 0,-1 0 0,1-1 0,-1 1 0,0 1 0,1-1 0,-1 0 0,1 4-1,0-1 29,-1 1 0,0 0 0,0 0 0,-1 0 0,1-1 0,-1 1 0,0 0 0,-1 0 0,0 0 0,-2 9-1,0-3 28,-1 0 0,0 0 0,-1-1 0,-5 12 0,2-10-36,0-1 1,-1 0 0,0 0-1,-1-1 1,0 0 0,-1-1-1,-12 10 1,-7 3 146,-52 29 1,8-10-316,55-32 107,17-9-18,-1 0-1,1 0 1,-1 0 0,1 1 0,-1-1-1,1 1 1,0 0 0,0 0 0,-4 4-1,3-5-2,-3-1 91,4 3-8,-1 4-65,-1-5-2,4-2-8,0-1-1,-1 1 1,1 0-1,0 0 1,0 0-1,0 0 0,0-1 1,0 1-1,0 0 1,0 0-1,0 0 1,0 0-1,0-1 1,0 1-1,0 0 0,0 0 1,0 0-1,0-1 1,0 1-1,0 0 1,0 0-1,0 0 1,0-1-1,0 1 0,0 0 1,0 0-1,0 0 1,0-1-1,0 1 1,0 0-1,0 0 0,1 0 1,-1 0-1,0-1 1,0 1-1,0 0 1,0 0-1,0 0 1,1 0-1,-1 0 0,0 0 1,0-1-1,33-9-108,-17 5 255,0 1 0,27-2-1,-4 0 90,-6 0 31,61-2 1,-78 8-156,0 1 0,0 0 0,0 1 0,0 1-1,0 0 1,16 6 0,-1-2 398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3:14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4896,'-5'11'8522,"11"3"-954,-2-3-7360,0 1 0,4 16 0,-7-7-87,-1-15-59,0-1 1,0 1-1,1-1 0,2 10 0,-3-13 33,1 1 1,-1-1-1,1 1 0,-1-1 1,0 1-1,0-1 0,-1 5 1,0 1-1668,2 0-3539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3:14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20 3808,'-3'-14'2016,"3"14"-1972,0 0-1,0 0 0,0 0 1,0-1-1,0 1 1,0 0-1,0 0 0,0 0 1,0-1-1,0 1 1,0 0-1,0 0 0,0 0 1,0 0-1,0-1 0,0 1 1,0 0-1,0 0 1,0 0-1,0 0 0,0-1 1,0 1-1,0 0 1,1 0-1,-1 0 0,0 0 1,0 0-1,0-1 0,0 1 1,0 0-1,1 0 1,-1 0-1,0 0 0,0 0 1,0 0-1,0 0 1,0 0-1,1 0 0,-1 0 1,0 0-1,0-1 0,5 4 4145,-3-2-3827,-1 0 0,1 0-1,0 0 1,-1 0 0,0 0-1,1 1 1,-1-1 0,0 0-1,2 3 1,0-1 502,0 0-475,0 1 1,-1-1 0,0 0 0,0 1-1,0-1 1,0 1 0,0 0 0,-1 0-1,3 7 1,4 39 1321,-6-35-1334,-1 11 90,3 8-15,-3-7 743,-1-17-3041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3:15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7 315 5312,'-1'0'71,"1"0"0,0 0-1,0 0 1,-1 0 0,1 0 0,0 0 0,0 0 0,0 0-1,-1 0 1,1 0 0,0 0 0,0 0 0,-1 0 0,1-1 0,0 1-1,0 0 1,0 0 0,0 0 0,-1 0 0,1 0 0,0 0-1,0-1 1,0 1 0,0 0 0,-1 0 0,1 0 0,0-1 0,0 1-1,0 0 1,0 0 0,0 0 0,0-1 0,0 1 0,0 0-1,0 0 1,0 0 0,0-1 0,0 1 0,0 0 0,0 0 0,0-1-1,0 1 1,0 0 0,0 0 0,0 0 0,0-1 0,0 1-1,0 0 1,0 0 0,0 0 0,0-1 0,8-15 2902,-2 5-1662,1-6-99,1 2 0,0-1-1,14-19 1,5-8 1114,-26 39-2151,1 1 0,0 0 0,0 0 0,0 0 0,0 0 0,1 1 0,-1-1 0,1 1 0,0-1 0,0 1 0,3-3 0,-4 4-103,0 1 0,0-1 0,-1 1 1,1-1-1,0 1 0,0-1 1,0 1-1,-1 0 0,1 0 0,0 0 1,0 0-1,0 0 0,0 1 1,-1-1-1,1 0 0,0 1 0,0 0 1,-1-1-1,1 1 0,0 0 0,-1 0 1,1 0-1,1 1 0,3 2 69,1 0-1,-1-1 1,1 1-1,0-1 0,0 0 1,0-1-1,0 0 1,14 2-1,-16-4-102,0-1 1,1 0-1,-1 0 0,-1 0 0,1 0 0,0-1 0,0 0 0,0 0 1,-1-1-1,1 1 0,-1-1 0,0 0 0,8-7 0,1-2-1247,-1 0 0,18-23 0,2-7-5692,-18 23 3792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4:37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25 3648,'0'0'46,"0"0"0,0 0-1,0 0 1,0 0 0,0 0 0,0 0 0,0 0-1,0 0 1,0 0 0,0 0 0,0 1 0,0-1-1,0 0 1,0 0 0,0 0 0,0 0 0,0 0-1,-1 0 1,1 0 0,0 0 0,0 0 0,0 0 0,0 0-1,0 0 1,0 0 0,0 0 0,0 0 0,0 0-1,0 1 1,0-1 0,0 0 0,0 0 0,0 0-1,0 0 1,-1 0 0,1 0 0,0 0 0,0 0 0,0 0-1,0 0 1,0 0 0,0 0 0,0 0 0,0 0-1,0 0 1,0 0 0,0 0 0,0 0 0,-1 0-1,1 0 1,0 0 0,0 0 0,0-1 0,0 1-1,0 0 1,0 0 0,5 11 5441,3-2-787,-8-9-4696,0 0 0,0 0-1,0 0 1,0 0 0,0 0-1,0-1 1,0 1 0,0 0 0,0 0-1,0 0 1,0 0 0,0 0-1,0 0 1,0 0 0,0 0-1,0 0 1,0 0 0,0 0 0,0-1-1,0 1 1,0 0 0,0 0-1,0 0 1,1 0 0,-1 0 0,0 0-1,0 0 1,0 0 0,0 0-1,0 0 1,0 0 0,0 0-1,0 0 1,0 0 0,0 0 0,0 0-1,1 0 1,-1 0 0,0 0-1,0 0 1,0 0 0,0 0 0,0 0-1,0 0 1,0 0 0,0 0-1,0 0 1,0 0 0,1 0-1,-1 0 1,0 0 0,0 0 0,0 0-1,0 0 1,0 0 0,0 0-1,0 0 1,0 0 0,0 0-1,0 0 1,0 0 0,0 0 0,0 1-1,1-1 1,-1 0 0,0 0-1,0 0 1,0-2 1772,3 2-138,2-5-892,54-3-63,-15 1-428,83-2 1,-72 7-165,-4 1 152,20-2 128,1-1 279,-58 6-477,-14-2-166,1 1 1,0-1-1,-1 0 1,1 0-1,-1 0 1,1 1-1,-1-1 0,1 0 1,-1 0-1,1 0 1,0 0-1,-1 0 1,1 0-1,-1 0 0,1 0 1,-1 0-1,1-1 1,0 1-1,-1 0 1,1 0-1,-1 0 0,1-1 1,-1 1-1,1 0 1,-1-1-1,1 1 1,2-4-534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4:38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39 2144,'0'0'83,"-1"0"0,1 0-1,0 0 1,0 0 0,-1 0 0,1 0 0,0 0-1,0 0 1,-1 0 0,1 0 0,0 0 0,0 0-1,0-1 1,-1 1 0,1 0 0,0 0 0,0 0-1,0 0 1,-1-1 0,1 1 0,0 0 0,0 0-1,0 0 1,0-1 0,0 1 0,-1 0 0,1 0-1,0-1 1,0 1 0,0 0 0,0-1 0,1 10 5837,-7-7-2580,-1 0-1828,7-2-1496,0 0 1,0 0-1,0 0 0,0 0 0,0 0 0,4 5 3691,22-7-1014,13-9-1942,1 2-1,58-6 1,85 3-142,-130 9-568,51 4 60,-122 8-13013,0 3 8150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3:45.8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 46 6880,'-8'-14'2229,"9"13"-2009,-1 1 1,1 0-1,0-1 1,0 1-1,0 0 1,0-1-1,0 1 1,0 0-1,0 0 0,0 0 1,-1 0-1,1 0 1,0 0-1,0 0 1,2 0-1,-2 0-78,153-11 3662,-148 11-3768,52-8 308,-4 1-946,-25 5-5838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6T01:03:13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2656,'-11'5'4010,"12"-4"-3633,-3 0 21,0 0-191,-16 8 2859,15-7-2799,1-2-169,0 1 0,0 0 0,0 0 0,0 0 0,0 0 1,0 1-1,0-1 0,0 0 0,1 1 0,-1-1 0,1 1 1,-1 0-1,1 0 0,-3 3 0,3 0-32,-1 0 1,1 0-1,0 0 1,1 0-1,-1 0 1,1 0 0,0 0-1,0 1 1,0-1-1,1 0 1,0 0-1,0 0 1,0 0-1,1 0 1,-1 0-1,4 5 1,28 106 1061,-13-45-976,-11-36-6,-6-22-36,1 1 0,0-1 0,8 17 0,-7-10 434,-5-18 173,0-8-182,0 2-448,-3-41 240,1 32-296,1 1 1,1-23-1,3 5 52,11-54 1,-12 74-136,1 1 1,1-1 0,-1 1-1,2-1 1,-1 1 0,1 1-1,1-1 1,-1 1 0,10-11-1,-13 17 49,1-1-1,-1 0 0,1 1 0,-1 0 0,1 0 0,0 0 0,0 0 0,0 0 0,0 0 0,1 1 0,-1-1 0,0 1 0,1 0 0,-1 0 0,1 0 0,-1 1 0,1-1 1,-1 1-1,1 0 0,0 0 0,-1 0 0,4 1 0,31 1 182,-29-2-81,0 0-1,0 1 1,0 0 0,16 4-1,-18-3-23,1 0-1,0-1 0,12 0 1,17 4 320,-31-5-713,2 0 58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6T01:03:16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3136,'0'7'8845,"0"-3"-9424,-3 26 3909,3-26-3328,-1 0 0,1 0 0,-1 0 0,1 0 0,0 0 0,1 8 0,1-2 128,-1 0 0,0 16 0,0 7 78,4 40 335,-4-48-164,1 0 0,9 41-1,-9-56-375,0-1 0,-1 1-1,1 11 1,-2-17 18,1-1 0,-1 1-1,1-1 1,-1 1 0,1-1 0,1 1-1,-1-1 1,3 6 1413,-4-270-351,1 236-1126,2 0 0,7-38 1,-10 61 38,1 0 1,-1 1-1,1-1 1,-1 0-1,1 1 0,0-1 1,0 1-1,0-1 1,0 1-1,0-1 1,0 1-1,0 0 1,0-1-1,0 1 0,0 0 1,1 0-1,-1 0 1,1 0-1,-1 0 1,1 0-1,-1 0 1,1 0-1,-1 1 0,1-1 1,2 0-1,3 0-13,0 0 0,0 0-1,0 1 1,0 0 0,7 1 0,5 0 42,-9-1 58,1 1 0,0 1-1,-1 0 1,20 7 0,-20-6-37,0 0 1,0-1-1,1 0 0,19 2 0,-12-7-334,-10 2 96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6T01:04:07.7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3640 34 992,'0'0'58,"0"0"0,-1 0 1,1-1-1,0 1 0,0 0 0,-1 0 1,1 0-1,0 0 0,0-1 0,0 1 0,0 0 1,-1 0-1,1-1 0,0 1 0,0 0 1,0 0-1,0-1 0,0 1 0,0 0 0,0 0 1,0-1-1,0 1 0,0 0 0,0 0 1,0-1-1,0 1 0,0 0 0,0 0 0,0-1 1,0 1-1,0 0 0,-2-13 1956,-16 10-350,-45-6 107,61 9-1767,-9 0 77,0 0 0,0 0-1,0 1 1,0 0 0,0 1-1,1 0 1,-1 1 0,-13 5-1,17-6-19,0 1 0,0-1-1,0 0 1,0-1 0,0 1-1,0-1 1,0-1 0,-1 0-1,1 0 1,-14-2-1,-2-2 202,1-1-1,-24-8 0,41 11-250,-4 0 4,0 1 1,0-1-1,0 2 0,-1-1 1,-17 2-1,0 0 85,-26-1 0,16-2 101,-66 8-1,51 1-250,-48 7 143,-17 6 104,101-17-181,1-1 0,-28 0 0,23-1 5,-22 3 1,4 2-15,-10 1 12,1 2 0,-49 17 0,-23 21-123,104-39 101,0 0-1,1 1 1,-1 0 0,2 1 0,-20 18 0,28-22-63,0 0 0,1 0 0,-1 0 0,1 1 0,0 0 0,1-1 0,-1 1 0,1 1 1,1-1-1,-3 11 0,4-15 59,1-1 0,0 1-1,0-1 1,1 1 0,-1-1 0,0 1 0,1-1 0,0 1 0,-1-1 0,1 1 0,0-1 0,0 0 0,1 0 0,-1 1 0,0-1 0,1 0 0,-1 0 0,1 0 0,0 0 0,0-1-1,-1 1 1,1 0 0,0-1 0,0 1 0,1-1 0,-1 0 0,0 0 0,0 1 0,1-2 0,-1 1 0,1 0 0,-1 0 0,3 0 0,8 1 17,12 1 124,0 2 1,0 1 0,28 10 0,-52-16 78,-1 2-173,0-1 0,0 0 0,-1 1-1,1-1 1,-1 1 0,1-1 0,-1 0-1,0 1 1,1-1 0,-1 0 0,0 0-1,0 0 1,0 0 0,0 0 0,0 1-1,0-2 1,0 1 0,0 0 0,-1 0-1,-1 1 1,-33 15 60,24-12-117,-129 64 273,114-55-161,-1-2 1,0-1-1,-32 9 1,-91 15 336,64-16-756,-178 37 714,210-48-235,0-2 1,-107-4 0,93-3-53,-129-3-204,156 3 150,1-2 1,-1-2-1,-63-16 0,6-4-43,46 12 148,37 9-102,12 2-86,-1 1-1,1 0 1,-1 0-1,1 0 1,-8 0 0,5 1 119,0-1 0,0-1 1,0 1-1,0-1 1,0 0-1,-7-4 0,6 3-98,1 1 0,0 0 0,0 0 0,-1 0 0,1 1 0,-10-1 0,9 1-20,0 1 0,0-1 0,-8-3 1,8 2 96,0 1 1,1 0 0,-11-1 0,-27-3-550,40 5 361,4 0 137,0 0 1,-1 0-1,1 0 1,0 0 0,-1 0-1,1 0 1,0 0-1,0 0 1,-1 1 0,1-1-1,0 0 1,0 1-1,-1-1 1,1 1-1,0-1 1,-1 2 0,0-1-16,0 1-17,-8-5 141,8 4-178,6 0-336,4 1 195,-4-2 236,6 0-4,1 0 1,-1-1-1,1 0 0,-1 0 0,14-4 0,57-11-259,-43 9 312,-30 6-111,0 0-1,0-1 1,11-3 0,-13 3 56,-1 1 0,1-1 0,11 0 0,-1 0 0,-2 0 19,-9 0 23,5-4-116,-9 5 83,1 1-20,20-1 132,0-13 17,-22 14-121,7-3 15,-4 2 34,-4 0 402,-18 13-347,13-9-122,0-1-1,0 1 0,0-1 1,-1 0-1,1-1 1,-10 2-1,6-1-85,1 0 1,-17 6-1,4-1 76,0 0 0,-1-1 1,-28 3-1,-24 6 385,12-4-220,57-10-216,0-1 0,0 0 0,0-1 0,-8 0 0,-11-2 126,16 3-100,1-1 0,-1 0 1,-13-3-1,11 3-45,10 1 53,0 0-1,0 0 1,0 0 0,0 0-1,0 0 1,0 0 0,0 0-1,1 0 1,-1 0 0,0-1-1,0 1 1,0 0 0,0-1-1,0 1 1,0-1 0,1 1-1,-1 0 1,0-1 0,0 0-1,1 1 1,-1-1 0,0 0-1,0 0 1,1 0-56,-1 1 0,1-1 0,-1 0 0,1 1 0,-1-1 0,1 1 0,-1-1 0,1 1 0,-1-1 0,0 1 0,1-1 0,-1 1 0,0 0 0,-1-1 0,0 1-377,9 4 341,-2-3 20,0 1-1,0 0 1,0-1 0,9 1-1,7 2-59,-10-2 113,1 0 1,-1-1-1,1 0 0,18-2 1,-15 1 21,0 0 1,17 2-1,94 15 142,-103-13-131,-15-4 4,-1 1 0,0 0 0,1 1 1,-1 0-1,0 0 0,11 5 0,-6-1 206,4 5 17,-13-9-223,0 0 0,0 0 1,0 0-1,0-1 0,0 1 1,0-1-1,5 2 0,-6-3 175,-1 2-156,3 2-50,0 1-1,-1 0 1,0 0-1,3 6 1,-5-9 50,-1-2-43,1 0-1,-1 0 1,0 1-1,1-1 1,-1 0-1,0 1 1,1-1-1,-1 0 1,0 1-1,1-1 1,-1 0-1,0 1 1,0-1-1,0 1 1,1-1-1,-1 1 1,0-1-1,0 0 1,0 1-1,0-1 1,0 1-1,0-1 1,0 1-1,0-1 1,0 1-1,0-1 1,0 1-1,0-1 1,0 1-1,0-1 1,0 1-1,0 0 1207,-1-2-1188,1 0 0,-1 0 0,1 0 0,-1 0 0,0 0 0,1 0 0,-1 1 0,0-1 0,0 0 0,-1-1 0,-2-2-15,1 0 1,-1-1-1,1 1 0,-5-8 0,-1-3 51,3 9-24,1 0 0,-1 0 0,0 0 0,0 1 0,0 0 0,-14-9 0,0 0 32,16 11-97,1 0 0,-2 0 0,1 0 0,0 1-1,0 0 1,-9-4 0,-33-11-162,41 14-38,9 3-471,11 4 259,5 9 436,-15-10-4,0 0 0,1 0 0,-1 0 0,0 0 0,1-1 1,0 0-1,7 2 0,33 10-70,-33-10 59,22 6 1,-4-3 70,-21-4 39,0-1 1,0 0 0,19 1 0,-29-1-905,0 12-2289,0 10 844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6T01:04:39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89 1312,'0'-1'93,"0"1"0,0 0 0,0-1 0,0 1 0,0-1 0,0 1-1,0-1 1,1 1 0,-1-1 0,0 1 0,0-1 0,0 1 0,0-1 0,1 1 0,-1 0 0,0-1 0,0 1 0,1-1 0,-1 1-1,0 0 1,1-1 0,-1 1 0,0 0 0,1-1 0,-1 1 0,0 0 0,1 0 0,-1-1 0,1 1 0,-1 0 0,1 0 0,0-1 0,-1-6 19,-6 7 1638,8 0-1623,-2 0 187,-10 8-580,1 8 468,6 5 65,2-19-253,0-1-13,1 0-1,-1 1 1,1-1 0,-1 0 0,1 1-1,-1-1 1,1 0 0,0 1 0,-1-1 0,1 1-1,0-1 1,0 1 0,0-1 0,0 0-1,0 1 1,1 1 0,-1-2-1,0-1 0,1 1 1,-1 0-1,0 0 0,0 0 0,0 0 1,0 0-1,0-1 0,0 1 0,0 0 1,-1 0-1,1 0 0,0 0 0,0-1 1,-1 1-1,1 0 0,0 0 0,-1-1 1,1 1-1,-2 1 0,-2 9-149,6-6 76,-2-4 65,0 0 0,1 0 0,-1 0 0,0 0-1,0 0 1,0 0 0,0 0 0,0 0 0,0 0-1,0 0 1,0 2 0,0-2 55,-3 7 26,0 1-1,1-1 1,0 1 0,0 0 0,1 0 0,1 0 0,0 17-1,0-17-31,1-1 0,-1 1-1,-1 0 1,0-1-1,-3 17 1,1-13 6,2 0 0,-2 16-1,6 176 573,-3-197-645,1 0-1,0 0 1,1 7 0,0-7 65,-1 0 1,0 0 0,0 8-1,1 0 9,0 0-1,1 0 1,0 0-1,1-1 0,1 1 1,0-1-1,9 18 0,-3-8-20,-9-20 11,0-1 0,0 1 1,1-1-1,-1 0 0,1 0 0,0 1 1,0-2-1,0 1 0,0 0 0,0-1 1,1 1-1,-1-1 0,1 0 1,0 0-1,0-1 0,6 3 0,32 2 432,-36-5-413,-1-1 1,1 0 0,-1 0-1,1 0 1,-1-1 0,0 0-1,11-2 1,37-18 263,-2 2-351,69-21 408,-111 37-333,-1 0 0,0-1 0,1 0 0,-2 0 0,1-1 0,-1 0 0,1 0 0,-1-1 0,-1 0 0,1 0 0,-1 0 0,0-1 0,0 0 0,-1 0 0,0-1 0,-1 1-1,1-1 1,-1 0 0,-1 0 0,3-9 0,1-9 40,-1 0 0,3-39-1,-1-58-177,-5 46 140,5-183 87,-8 249-210,-1 0 0,0 0 0,0 1 1,-5-16-1,5 15 2,3 1-44,-2 40-5375,5-11 3429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6T01:04:40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1 2720,'-2'0'211,"1"0"1,-1 1 0,0-1-1,1 1 1,-1 0-1,1-1 1,0 1-1,-1 0 1,1 0 0,-1 0-1,1 0 1,0 0-1,0 0 1,0 0-1,-2 2 1,-11 9 669,4-6-711,1 0-1,0 0 0,0 1 0,0 0 0,1 1 0,-12 14 0,1 5-1,0 1 0,2 2 0,2 0 0,0 0 0,-12 39 0,-13 69 40,35-117-156,2 0 1,1 0-1,0 0 0,3 37 1,0-44-89,-1-7 69,0 0 1,1 0 0,0 0 0,0 0 0,0 0 0,1 0-1,0-1 1,1 1 0,-1-1 0,8 13 0,-3-7 80,2-1 1,-1 0 0,2 0-1,-1 0 1,1-1 0,1-1-1,14 11 1,1-3-23,-16-9 111,0-1 1,0-1-1,1 0 0,0-1 1,14 6-1,-22-11-141,-1 1-1,0-1 1,0 0 0,0 0 0,0 0-1,1 0 1,-1 0 0,0-1 0,0 1-1,0-1 1,3 0 0,12-8-2664,-4 1 1210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6T01:04:40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2 126 2144,'-2'-2'867,"6"3"-382,8 8 318,-6 1-394,-1 1 0,0-1 0,0 1 1,-1 0-1,0 1 0,-1-1 1,2 13-1,-4-21-272,-1 0 0,1 1 0,1-1 0,-1 0 0,0 0 0,1 0 1,-1 0-1,1 0 0,4 4 0,-5-6 535,-1-11 1109,-1-6-1383,-4-23 1,3 26-412,0 0 1,1-1-1,1-26 1,18-65-1290,-18 104 1280,1 0-1,-1 0 0,0 0 0,1 0 0,-1 0 0,1 0 1,-1 1-1,1-1 0,-1 0 0,1 0 0,0 0 0,0 0 1,-1 1-1,1-1 0,0 0 0,0 0 0,0 1 0,0-1 1,0 1-1,-1-1 0,1 1 0,0-1 0,0 1 0,0 0 1,1 0-1,-1-1 0,0 1 0,0 0 0,0 0 0,0 0 1,2 0-1,-1 1 15,1 0 1,-1 1 0,0-1-1,0 0 1,0 1 0,0 0-1,0-1 1,3 5 0,4 2 51,34 29 48,-19-16 446,-22-19-165,6 1-1168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6T01:04:41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2496,'1'-1'85,"-1"0"0,1-1 0,-1 1 0,1 0 0,0 0 0,0 0 0,0 0 0,-1 1 0,1-1 0,0 0 0,0 0 0,0 0 0,0 1 0,1-1 0,-1 0 0,0 1 0,0-1 0,0 1 0,0 0 0,1-1 0,-1 1 0,0 0 0,0-1 0,1 1 0,-1 0 0,0 0 0,0 0 0,1 0 0,-1 1 0,0-1 0,0 0 0,2 1 0,91 19 1216,-72-15-1068,0 0 0,0 2 0,-1 1 0,0 0 0,26 15 0,-39-18-150,1 1-1,-1-1 0,-1 1 0,1 1 0,-1-1 0,0 2 0,0-1 0,-1 0 0,0 1 0,0 0 0,-1 1 0,0-1 1,-1 1-1,7 16 0,-3 1 70,-2 1 1,0-1 0,-2 1 0,1 32 0,-6 110 491,-5-79-306,0 108 577,11-67-3939,-1-70 1291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6T01:04:43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40 2240,'0'0'43,"0"0"0,-1 0 0,1 0 0,0 0 0,0 0 0,0 0 0,0 0 0,0 0 0,-1 0 0,1 0 0,0 0 0,0 0 1,0 0-1,0 0 0,0 0 0,-1 0 0,1 0 0,0 0 0,0 0 0,0 0 0,0-1 0,0 1 0,0 0 0,-1 0 0,1 0 0,0 0 0,0 0 0,0 0 0,0-1 0,0 1 0,0 0 0,0 0 0,0 0 0,0 0 1,0 0-1,0-1 0,0 1 0,0 0 0,-1 0 0,1 0 0,0 0 0,0 0 0,0-1 0,1 1 0,-3 4 2873,-15 17-1772,-24 37 0,32-36-886,9-19-247,-1-1 0,0 1 0,0 0 0,0-1 0,0 1 0,-1-1 0,1 0 0,0 1 0,-3 1 0,0 2 46,-1 0-1,1 1 1,1-1-1,-1 1 1,1-1-1,-3 11 1,2-6-56,-1 1 1,-6 10-1,8-18 0,1 1-1,0 0 1,1-1-1,-1 1 1,1 0-1,0 0 1,0 0-1,1 0 1,-1 0-1,1 0 1,0-1-1,1 1 1,-1 0-1,1 0 1,0 0-1,0 0 1,0 0-1,1 0 1,0-1-1,3 7 1,2 0 15,45 74 58,-51-81-32,2-1-1,-1 1 1,0 0 0,1-1-1,0 1 1,0-1-1,0 0 1,0 0-1,0 0 1,1-1-1,-1 1 1,6 3-1,-7-5 14,1-1 0,-1 1 0,0 0 0,0-1 0,1 1-1,-1-1 1,0 1 0,1-1 0,-1 0 0,1 0-1,-1 0 1,0-1 0,1 1 0,-1 0 0,0-1 0,1 0-1,-1 1 1,0-1 0,0 0 0,0 0 0,0 0 0,0-1-1,4-1 1,6-8 85,-1 0 1,1 0-1,-2-1 0,0 0 0,0-1 0,9-17 1,-10 14-5,0-1 1,-1 0 0,-1-1 0,-1 0 0,8-36 0,-12 40-46,-1 0 1,0 0 0,-1 0-1,-1 0 1,0 0-1,-1 1 1,0-1-1,-2 0 1,1 1-1,-1 0 1,-11-23 0,12 30-99,0 1 1,0-1 0,0 1 0,-1 0 0,1 1 0,-1-1 0,0 0 0,-1 1 0,1 0 0,-1 0-1,0 1 1,0-1 0,0 1 0,0 0 0,0 0 0,-1 0 0,1 1 0,-1 0 0,0 0 0,-7-1 0,10 3-19,1 0 0,-1 0 0,1 0 0,-1 0 0,1 0 0,0 1 0,-1-1 0,1 1 0,0-1 1,-1 1-1,1 0 0,0 0 0,-4 2 0,5-2-95,0 0-1,-1 0 1,1 0 0,0 0 0,0 0-1,-1 0 1,1 0 0,0 0 0,0 1-1,0-1 1,0 0 0,1 1 0,-1-1-1,0 1 1,1-1 0,-1 1 0,1-1-1,-1 1 1,1-1 0,-1 1-1,1 0 1,0 1 0,3 16-1341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6T01:04:52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26 169 1728,'-10'-3'5573,"15"27"-5530,-6-12 73,0-1 0,0 1 0,-5 21 0,3-19 14,1 2 1,1-1-1,0 0 1,2 24-1,0 1 71,-4 9 134,1-36-306,1 0 1,1 1 0,1 16-1,0 21 154,-1-37-45,1-1 1,2 17-1,-1 12-110,-2-31-32,0-1 0,3 13 0,-2-18 19,1 1 0,-1-1 0,1 1 1,1-1-1,-1 0 0,4 5 0,5 15 103,-10-21-101,1 1 0,-1-1 0,1 0 0,0 0 0,0 1 0,1-1 0,-1-1 0,1 1-1,0 0 1,6 6 0,0-5 85,-6-2-85,1-1 1,-1 0 0,1 0 0,-1 0 0,1 0-1,0-1 1,0 0 0,7 2 0,8 1 130,1-2 1,-1 0-1,1-1 0,0-1 1,26-4-1,-20 2 157,-21 2-252,1 0 0,-1 0 1,1-1-1,-1 0 0,1 0 0,6-2 1,-1-2 6,3 0 110,20-11-1,-29 14-161,-1-1 1,1 0-1,-1 0 0,0-1 1,0 1-1,0-1 1,-1 0-1,5-5 0,2-5 78,-1-1-1,0 0 0,0 0 1,-2-1-1,7-17 0,6-37 116,-2-1 0,12-114 0,-20 56-160,-10 105-17,0 0 1,-2-1-1,-6-27 1,6 42-9,0 1 1,-1 0 0,0-1 0,0 1 0,-6-9 0,0-2-114,9 20 43,-1-1 1,1 1-1,0-1 1,0 0-1,-1 1 1,1-1-1,0 1 0,0-1 1,0 0-1,0 1 1,0-1-1,0 0 1,0 1-1,0-1 1,0 0-1,0 1 1,0-1-1,1 0 0,-1 0 1,9 13-6528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6T01:04:54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34 3136,'-5'-9'2789,"12"23"-2181,-3-7-425,-1 0-1,0 0 0,0 0 1,-1 1-1,0-1 1,1 12-1,1-1 109,28 193 877,-26-184-1004,-4-21-33,0 0 1,-1 0-1,0 0 1,0 7 1258,-2-14-1352,0 0 0,0 0-1,0 0 1,0 0 0,0-1 0,1 1 0,-1 0-1,0 0 1,1-1 0,-1 1 0,1-1 0,-1 1-1,1-3 1,-4-6 73,1 1-78,0-1-1,1 0 1,0 0-1,0 0 1,1-14 0,-3-16 0,0 19-6,-2-29-1,6 41-13,0 0-1,1 1 1,0-1-1,0 0 1,6-15-1,-6 16-69,1 0 0,0-14 1,3-14-141,-4 34 190,-1 0 0,1-1 0,0 1 0,0 0 0,0 0 0,0 0 0,0 0 0,0 1 0,0-1 0,1 0 0,-1 0 0,3-2 0,-2 3-23,0 0 0,0-1 0,1 1 0,-1 0 0,0 1 1,0-1-1,1 0 0,-1 0 0,1 1 0,-1 0 0,5-1 0,33 2 102,-17 0 172,6 3 131,-27-3-335,0-1-1,0 1 0,-1-1 1,1 1-1,0 0 1,0-1-1,-1 1 0,1 0 1,0 0-1,-1 0 1,4 4 1167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3:46.1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83 5888,'-10'-12'2688,"34"1"-2336,-11-1 1344,5 7-992,9-6 704,-1 2-832,6-2 64,0 2-384,4 6-160,-4 3-64,-1 0-32,1 3 0,-2 2 192,-2 2-96,-1 1-2432,-6 1 1280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6T01:04:54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10 2912,'-5'-3'329,"3"2"-154,0 0-1,0 1 1,0-1 0,0 0-1,0 0 1,0 1 0,0-1-1,0 1 1,0 0 0,0 0-1,0 0 1,0-1 0,0 2-1,-3-1 1,0 1-18,-1 1 0,1 0 0,0 0-1,-1 0 1,1 0 0,0 1 0,1 0 0,-1 0-1,0 0 1,1 1 0,-6 5 0,-2 4 119,0 0 0,-15 23-1,19-23-133,0 1-1,1 0 1,0 0-1,1 0 0,1 1 1,0 0-1,1 0 1,1 0-1,-2 19 0,3-10-37,0 1 0,2-1 0,1 1 0,1-1 0,6 30 0,-2-34 40,0 1 0,1-1 1,1 0-1,1-1 1,1 0-1,1-1 1,0 1-1,1-2 0,1 0 1,1-1-1,0 0 1,21 17-1,-16-18 145,1 0 0,0-2 0,1 0 0,29 12 0,-41-21-1350,4-1 256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6T01:04:55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2240,'0'0'50,"0"-1"1,0 1 0,0 0-1,0 0 1,0-1-1,0 1 1,0 0-1,0 0 1,0 0 0,0-1-1,0 1 1,0 0-1,0 0 1,0-1-1,0 1 1,0 0 0,0 0-1,0-1 1,0 1-1,0 0 1,0 0-1,0-1 1,0 1-1,1 0 1,-1 0 0,0 0-1,0-1 1,0 1-1,0 0 1,1 0-1,-1 0 1,0-1 0,7 8 2250,3 3-2037,38 27 957,64 39 0,-69-50-693,-1 3 1,62 54-1,-95-74-421,0-1-1,0 1 1,-1 1 0,-1-1-1,1 2 1,-2-1 0,1 1-1,-1 0 1,-1 0 0,5 14-1,-6-9 89,0 0-1,-1 0 1,-1 0-1,0 25 1,-3-6 308,-7 37 0,5-54-278,-1-1 1,-2 0-1,1 0 0,-16 30 1,-1 5-2270,16-29 700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5:43.3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1138 2720,'-1'0'209,"1"0"1,0 0-1,-1 0 1,1 0 0,0 0-1,0 0 1,-1 0-1,1 0 1,0 0-1,0 0 1,-1 0-1,1 0 1,-4-2 2933,4 2-2934,6-5 1360,16-5-505,-13 5-692,0 0 0,0 0 0,0 0 0,10-10 0,11-6 93,22-12 458,70-58 0,-105 75-844,-1-2 1,0 0 0,-1-1 0,21-35 0,-22 32-42,25-44 129,-3-2 0,54-145 0,-82 193-132,-1-1-1,-1-1 1,-1 1 0,0-1-1,1-36 1,-6-12-24,-12-101-1,11 168-43,1-1 0,-1 1 0,1-1 0,-1 1 0,0 0 0,0-1 0,-1 1 0,-2-5 0,4 7 15,0 1 0,-1-1 0,1 1-1,-1-1 1,1 1 0,-1-1-1,1 1 1,-1 0 0,1-1 0,-1 1-1,1 0 1,-1-1 0,1 1-1,-1 0 1,0 0 0,1 0 0,-1-1-1,1 1 1,-2 0 0,1 0-11,-1 0-1,1 1 1,0-1 0,0 0 0,-1 1-1,1-1 1,0 1 0,0-1 0,0 1-1,0-1 1,0 1 0,-1 0 0,0 1 0,-10 9-142,1 1 1,0 1-1,0 0 1,-16 27-1,11-16 112,-8 11 85,2 0 1,1 2 0,2 0-1,1 1 1,-12 42 0,17-30 189,2 0 1,2 1-1,2 0 1,0 95-1,7-126-169,1 0 1,1 0-1,1 0 0,1-1 0,9 29 1,-10-38-7,1 1 0,1-1 1,0 0-1,0 0 0,1-1 0,0 1 1,1-1-1,0-1 0,0 1 0,1-1 1,11 9-1,-9-9 86,0-1 0,1 0-1,-1 0 1,2-2 0,-1 1 0,1-1 0,13 4 0,-18-8-10,0 1 0,1-1 0,-1 0 0,0 0 1,1-1-1,-1 0 0,1-1 0,-1 1 1,1-1-1,-1-1 0,0 1 0,1-1 1,9-5-1,-13 5-84,1 0 1,-1-1 0,0 0 0,1 0-1,-1 0 1,-1 0 0,6-6 0,22-29 51,-26 31-88,12-17-4,21-43 0,-26 44-15,1 0 0,21-27 0,-32 48-18,-1 0 0,1 0 0,0 0 1,-1 0-1,1 0 0,0 1 0,0-1 0,1 1 1,-1-1-1,0 1 0,0 0 0,4-2 0,-2 3 17,-1-1-1,0 1 1,1 0-1,-1 0 1,1 0 0,-1 0-1,0 0 1,1 1-1,3 1 1,10 3 48,1 1 1,-2 1-1,1 1 1,-1 1 0,22 15-1,-12-9-82,21 19-15,-31-22 64,-8-7 371,-11-9-53,-10-8 78,-24-18-190,28 21-189,0 2 0,-1-1 1,-17-9-1,21 13-65,-1 1 0,0 0 0,0 1 0,0-1 1,0 1-1,0 0 0,0 1 0,-11-1 0,14 2 25,-1 0 0,1 0 0,0 0 0,-1 1 1,1 0-1,-1 0 0,1 0 0,0 1 0,0-1 0,0 1 0,0 0 0,0 0 0,0 1 0,1-1 0,-8 6 0,4-1-14,1 0 0,-1 1 0,1-1-1,1 1 1,-1 0 0,1 1-1,1-1 1,-1 1 0,-5 18-1,5-11 44,1-1-1,1 1 0,0 0 1,2 0-1,-1 21 0,2-33 35,0 1 1,1-1-1,-1 0 0,1 1 1,0-1-1,0 0 1,1 0-1,-1 0 0,1 0 1,0 0-1,3 5 0,-5-8 1,1 0 0,0 0 0,0 0 0,0 0 0,0 0 0,-1 0 0,1 0 0,1 0 0,-1 0 0,0-1 0,0 1 0,0 0 0,0-1 0,0 1 0,1-1 0,-1 1 1,0-1-1,0 0 0,1 1 0,-1-1 0,0 0 0,1 0 0,-1 0 0,0 0 0,1 0 0,-1 0 0,0 0 0,1 0 0,-1-1 0,0 1 0,1-1 0,-1 1 0,0-1 0,0 1 0,0-1 0,1 1 0,0-2 0,10-7 39,-1-1 1,0 0 0,-1 0-1,0-1 1,0 0-1,-1-1 1,9-16 0,-10 17-46,3-7-4,-1 0-1,-1 0 1,0-1 0,-1 0 0,-1-1 0,6-28 0,-10 26 8,2-4-297,-6 31 136,1 0 0,0 0-1,-1 0 1,2 0 0,-1-1 0,1 1 0,1 8 0,12 45 131,-11-49 15,0 0 0,1 0 0,0 0 0,0-1 0,1 1 0,0-1 0,0 0 0,1 0 0,7 7 0,-9-11 15,0 0 0,0-1 0,1 1 0,-1-1 0,1 1 0,0-1 0,0-1 0,0 1 1,0-1-1,0 0 0,1 0 0,-1 0 0,1-1 0,-1 0 0,1 0 0,9 0 0,-9-1 11,0-1-1,0 0 1,0-1 0,0 1-1,0-1 1,0 0 0,-1-1-1,1 1 1,-1-1-1,1 0 1,-1-1 0,7-5-1,0-1-21,1-1-1,-2 0 0,18-21 1,-20 18 29,-1 0 0,14-27 0,-13 23-31,-9 17-13,1 0-10,-1 0 1,0 0-1,1 0 0,-1 0 0,1 0 1,-1 0-1,1 0 0,0 0 1,-1 0-1,1 1 0,0-1 0,0 0 1,-1 0-1,1 1 0,0-1 0,0 0 1,1 0-1,-1 23-443,-1-21 447,-1 9-23,1 0-1,1 0 1,0 0 0,0 0 0,1 0 0,5 16-1,-3-14 52,0-1-1,1 0 0,0-1 1,1 1-1,10 12 1,-14-20 2,0-1 0,0 0-1,0 0 1,1 1 0,-1-2 0,0 1 0,1 0 0,0 0 0,-1-1 0,1 0 0,5 3 0,-6-4-7,0 1 0,1-1 0,-1 0 0,0 0 0,0 0 0,1 0 0,-1 0 0,0 0 0,1-1 0,-1 1 0,0-1 0,0 0 0,0 1 0,0-1 0,1 0 0,-1 0 0,3-3 0,178-124 354,-145 96-274,-1-1 0,49-57 0,-23 7-150,-61 80 38,0-1-1,0 1 0,0-1 1,-1 0-1,1 0 0,-1 1 1,2-9-1,-4 13 9,1-1 1,0 0-1,0 0 1,0 0-1,0 0 1,0 0-1,0 0 0,0 0 1,-1 1-1,1-1 1,0 0-1,0 0 1,0 0-1,0 0 0,0 0 1,-1 0-1,1 0 1,0 0-1,0 0 1,0 0-1,0 0 0,-1 0 1,1 0-1,0 0 1,0 0-1,0 0 1,0 0-1,0 0 0,-1 0 1,1 0-1,0 0 1,0 0-1,0 0 1,0-1-1,0 1 0,-1 0 1,1 0-1,0 0 1,0 0-1,0 0 1,0 0-1,0 0 0,0-1 1,0 1-1,0 0 1,-1 0-1,1 0 1,0 0-1,0 0 0,0 0 1,0-1-1,0 1 1,0 0-1,0 0 1,0 0-1,0 0 0,0-1 1,0 1-1,0 0 1,0 0-1,0 0 1,0-1-1,-16 16-59,-13 14 5,2 1 1,1 1-1,1 1 1,2 2-1,1 0 0,-17 38 1,38-69 58,0 1-1,-1-1 1,1 1 0,1-1 0,-1 1 0,0 0 0,1-1 0,0 1 0,0-1 0,0 1-1,0 0 1,1-1 0,0 5 0,0-6 11,-1 0 0,1 0-1,0-1 1,-1 1 0,1 0 0,0-1 0,0 1-1,0-1 1,0 1 0,0-1 0,1 1 0,-1-1-1,0 0 1,1 1 0,-1-1 0,1 0 0,-1 0-1,1 0 1,-1 0 0,1-1 0,0 1 0,-1 0-1,1-1 1,0 1 0,0-1 0,0 1 0,1-1-1,2 1 33,0-1-1,0 0 1,0 0-1,0-1 0,0 1 1,-1-1-1,1 0 1,0-1-1,-1 1 0,1-1 1,-1 1-1,7-5 1,-5 2-1,0 0 1,1-1-1,-1 1 1,-1-1 0,1-1-1,-1 1 1,5-8 0,3-5-34,-2-1 1,0 0 0,-1 0-1,11-31 1,16-47-200,-36 96 22,1 5 50,-1 17-6,-1 26 26,-2-16 39,-1 15-2,-1-1 1,-16 63-1,4-50 266,-39 90 0,51-138-188,-1-1 0,0 0 1,0 0-1,-1-1 0,0 1 0,0-1 1,-13 12-1,16-18 1,0 1-1,0-1 1,0 1 0,-1-1 0,1 0-1,-1 0 1,1 0 0,-1-1 0,0 0 0,0 1-1,1-1 1,-1 0 0,0-1 0,0 1 0,0-1-1,0 0 1,0 0 0,0 0 0,0 0 0,0-1-1,0 1 1,-5-2 0,3-1-13,0 1 1,1-1-1,0 0 1,-1 0 0,1 0-1,0-1 1,1 1-1,-9-9 1,4 3 33,1 0 0,1-1 0,-12-18 0,15 22-62,0-1-1,1 1 1,0-1-1,0 0 1,1 0 0,0 0-1,-2-12 1,4 17 9,-1-1 1,1 1 0,0 0 0,0-1 0,0 1 0,1-1 0,-1 1-1,1 0 1,-1 0 0,1-1 0,0 1 0,0 0 0,0 0-1,0 0 1,0-1 0,0 1 0,0 0 0,1 1 0,-1-1 0,1 0-1,0 0 1,-1 1 0,1-1 0,0 1 0,0-1 0,0 1-1,3-2 1,7-2-21,1 1 0,0 0-1,1 1 1,-1 0 0,19-1 0,-11 1 96,25-4-65,1 1-26,64-18 0,-96 20 58,-1-1-1,1-1 1,-1 0 0,0-1 0,-1 0 0,1-1 0,-1-1-1,16-14 1,-20 15 18,-1-1 1,1 0-1,-1-1 0,-1 0 0,0 0 0,-1-1 0,9-18 0,-6 7-1,-1-1 1,-1 0-1,4-24 0,-10 42-59,0 1 1,-1-1 0,1 1-1,-1-1 1,0 1 0,-1-1-1,0-5 1,1 9-1,0 1-1,0-1 1,0 0 0,0 1 0,0-1-1,-1 0 1,1 1 0,0-1-1,0 1 1,-1-1 0,1 0-1,0 1 1,-1-1 0,1 1 0,0-1-1,-1 1 1,0-2 0,1 2 2,-1 0-1,1 0 1,0 0 0,-1 0 0,1 0 0,0 0 0,0 0-1,-1 0 1,1 0 0,0 0 0,-1 1 0,1-1 0,0 0 0,-1 0-1,1 0 1,0 0 0,0 0 0,-1 0 0,1 1 0,0-1-1,0 0 1,0 0 0,-1 0 0,1 1 0,0-1 0,0 0 0,-15 23-208,14-20 234,-11 17-3,2 1-1,0 0 1,2 1-1,-8 26 0,14-41 9,1 0-1,0 0 0,0 1 0,1-1 0,-1 0 0,2 1 0,-1-1 0,1 0 0,0 1 0,0-1 0,1 0 0,0 0 0,0 0 0,1 0 0,0 0 0,0-1 1,6 9-1,-7-11 8,1 0 0,0-1 0,0 1 0,0-1 0,0 0 0,0 0 0,1 0 0,-1 0 0,1-1 0,0 1 0,0-1 0,0 0 0,0 0 0,0-1 1,1 1-1,-1-1 0,0 0 0,1 0 0,-1 0 0,1 0 0,7-1 0,-4 0-51,0-1 0,0 0 1,0 0-1,-1-1 0,1 0 0,8-3 0,42-22-3471,-38 18 917,9-4-6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5:43.9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39 6144,'-2'-4'1964,"4"4"-1034,-2 0-851,0 0 0,1 0 0,-1 0 0,0 0 0,1 1 1,-1-1-1,0 0 0,1 0 0,-1 0 0,0 1 1,0-1-1,1 0 0,-1 1 0,0-1 0,0 0 0,0 0 1,1 1-1,-1-1 0,0 1 0,0-1 0,0 0 1,0 1-1,0-1 0,0 0 0,0 1 0,0-1 0,0 0 1,0 1-1,0 0 0,1 17 1011,1 0 0,8 32 0,0 5 88,9 231 2502,-22-267-2740,0-16 45,0-12-500,0-8-319,2 0-1,0 0 0,2-22 0,-1 0-95,-1 10-28,0-95 33,2 81 44,-2 29-111,1-1 0,0 1 0,2-1 0,3-21 0,-4 33 16,0-1 0,1 1 0,-1-1 1,0 1-1,1 0 0,0-1 0,0 1 0,0 0 1,0 0-1,0 0 0,1 1 0,-1-1 0,1 0 0,0 1 1,0 0-1,0 0 0,0-1 0,0 2 0,0-1 0,0 0 1,1 1-1,6-3 0,-5 3 14,1 1-1,0-1 1,0 1 0,0 0-1,0 0 1,-1 1 0,1 0-1,0 0 1,0 0 0,-1 1-1,9 3 1,-1-1 11,35 10-6,0 3 0,-1 2-1,64 35 1,-91-41-1282,-17-11 260,1 1 1,-1-1-1,0 1 0,0 0 0,0 0 0,2 4 1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5:46.1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30 197 3968,'-3'-25'2506,"3"24"-2344,0 1 0,0-1 0,0 1-1,-1-1 1,1 0 0,0 1-1,0-1 1,0 0 0,0 1 0,1-1-1,-1 1 1,0-1 0,0 0 0,0 1-1,0-1 1,1 1 0,-1-1-1,0 1 1,0-1 0,1 1 0,-1-1-1,1 1 1,-1-1 0,0 1-1,1-1 1,-1 1 0,1-1 0,-1 1-1,1 0 1,0-1 0,0 18 1806,-1 259 1514,5-203-1162,-18-116-37,5 11-2301,-4-52 1,9 59 20,-1-17 79,4-80 0,2 49 138,-2 69-222,0-1 1,1 0 0,0 0 0,0 0 0,0 0-1,0 1 1,1-1 0,0 0 0,0 1 0,0-1-1,1 1 1,-1 0 0,1 0 0,0 0-1,0 0 1,0 0 0,1 1 0,0 0 0,-1-1-1,1 1 1,8-4 0,-11 6 10,0 1 1,1-1-1,-1 1 1,0-1-1,1 1 1,-1 0-1,1 0 1,-1 0-1,0 0 1,1 0-1,-1 0 1,1 0-1,-1 0 1,1 0-1,-1 1 0,0-1 1,1 1-1,-1-1 1,0 1-1,1-1 1,-1 1-1,0 0 1,0 0-1,0-1 1,1 1-1,-1 0 1,0 0-1,1 2 1,4 3 26,-1 1 0,0-1 1,8 13-1,-11-15-35,50 94 466,-9-12 352,19 35-174,-61-120-426,8-18-4529,0-3-2324,-4 15 3829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5:48.6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189 146 5472,'-5'1'2771,"14"3"-204,15 2 57,-22-6-2465,1-1 1,0 1-1,0-1 0,0 1 0,0-1 0,-1 0 0,1 0 1,0 0-1,-1 0 0,1-1 0,-1 1 0,1-1 1,-1 0-1,0 1 0,0-1 0,0 0 0,0 0 0,0 0 1,0-1-1,0 1 0,-1 0 0,1-1 0,-1 1 0,1-1 1,-1 1-1,0-1 0,0 0 0,0 0 0,0-3 0,0 2-100,0-1 0,0 0 0,0 0 0,-1 0 0,1 0 0,-1 0 0,0 0-1,-1 0 1,1 0 0,-1 1 0,0-1 0,-1 0 0,1 0 0,-1 1-1,1-1 1,-4-5 0,4 9-73,0 0 0,1 0 0,-1 0 0,0 0 0,0 0 0,0 0 0,0 0-1,0 1 1,0-1 0,0 0 0,0 0 0,0 1 0,0-1 0,-1 1 0,1-1 0,0 1 0,0-1 0,-1 1 0,1 0-1,0-1 1,0 1 0,-1 0 0,1 0 0,0 0 0,-1 0 0,1 0 0,0 1 0,-1-1 0,1 0 0,0 0 0,-2 1-1,-2 2 8,0-1-1,-1 1 1,1 0-1,0 0 1,-6 5-1,-14 13 303,1 1-1,0 2 1,-39 51 0,56-66-210,0 0 1,0 1 0,1 0-1,0 0 1,1 0-1,0 1 1,1 0 0,-6 22-1,9-29-19,1 1-1,-1 0 1,1 0-1,0 0 0,1 0 1,-1 0-1,1 0 1,0-1-1,0 1 1,0 0-1,1 0 1,-1-1-1,1 1 0,0-1 1,1 0-1,-1 1 1,1-1-1,0 0 1,0 0-1,0-1 1,0 1-1,1-1 1,3 4-1,2 0 42,1 0 1,-1-1-1,1 0 1,0 0-1,0-1 0,1 0 1,-1-1-1,1 0 1,0-1-1,0 0 1,0-1-1,1 0 0,-1-1 1,22 0-1,-15-2-273,1 0 0,-1-2 1,24-5-1,-18 1-1258,-1 0 1,24-12-1,114-48-6847,-78 33 6751,-67 27 1699,0 0 0,-1-1 1,0-1-1,-1 0 0,0-1 1,0-1-1,21-21 0,-34 30 23,1 0-1,-1 0 0,1 0 0,-1 0 1,1-1-1,-1 1 0,0 0 1,0-1-1,0 1 0,0-4 0,-1 6-133,0-1-1,0 1 1,0-1-1,0 1 0,0-1 1,0 0-1,0 1 1,0-1-1,0 1 1,0-1-1,0 1 0,0-1 1,0 1-1,-1-1 1,1 1-1,0-1 0,0 1 1,-1 0-1,1-1 1,0 1-1,-1-1 0,0 0 1,0 1-13,0-1 1,0 1-1,0-1 0,0 1 1,0 0-1,0-1 0,0 1 1,0 0-1,-1 0 1,1 0-1,0 0 0,0 0 1,0 0-1,0 0 0,-2 0 1,-13 2 252,0 1 1,0 1-1,1 0 1,-1 1-1,-16 8 1,2 1 355,-44 28-1,68-38-627,0 0-1,0 1 0,0 0 0,0 0 0,1 0 0,0 1 1,0-1-1,-4 8 0,7-11-7,1 0 0,0-1 0,1 1 0,-1 0 0,0 0 0,0-1 0,1 1 0,-1 0 0,1 0 0,-1 0 1,1 0-1,0 0 0,0 0 0,0 0 0,0 0 0,0 0 0,1 0 0,-1 0 0,0-1 0,1 1 0,-1 0 0,1 0 0,0 0 0,0 0 0,0-1 0,0 1 0,0 0 1,0-1-1,0 1 0,0-1 0,1 1 0,-1-1 0,0 0 0,1 1 0,-1-1 0,3 1 0,1 1 52,0 0 0,0 0 0,0 0 0,0-1 1,1 0-1,-1 0 0,1-1 0,0 1 0,-1-1 0,1 0 0,0-1 0,0 0 0,0 1 1,-1-2-1,1 1 0,0-1 0,0 0 0,7-2 0,-6 1 4,-1 0 1,1 0-1,-1-1 0,0 0 0,0 0 0,0 0 1,0-1-1,0 0 0,-1 0 0,0 0 0,0-1 1,0 0-1,0 0 0,-1 0 0,5-7 0,-5 5-61,25-43 204,-27 45-269,1 0 0,-1-1 1,-1 1-1,1 0 0,-1-1 0,0 1 0,1-11 0,-8 44-337,5 40 210,11 98 0,-2-58 230,-5-50-38,3 255 631,-6-309-652,0 16 118,-2 0 0,-7 34 0,8-50-79,0 1 0,0-1 0,0 0 0,-1 0 0,0 0 0,0 0 0,0-1 0,0 1 0,0 0 0,-1-1 0,0 0 0,1 1 0,-1-1 0,-1 0 0,1 0 0,0-1 1,-1 1-1,-4 2 0,4-3 12,0-1 1,0 0-1,0 0 1,0 0-1,0-1 1,0 1-1,0-1 1,0 0-1,-1 0 1,-5-1-1,-39-10 265,36 7-314,-1-2 0,1 0 1,0 0-1,1-1 0,-1 0 0,1-1 0,1-1 0,0 0 0,0-1 0,0 0 0,1 0 0,-9-13 1,11 12-30,1-1 1,1 1-1,0-1 0,-10-25 1,14 30-5,0-1 0,0 1 0,0-1 1,1 1-1,0-1 0,1 0 0,0 1 1,0-1-1,2-15 0,0 16 17,1 0 0,0 0 0,0 0 0,0 1 0,1-1 1,0 1-1,0-1 0,1 1 0,-1 0 0,1 1 0,1-1 0,8-6 0,3-1-22,0 1 1,1 1-1,25-12 0,19-11 207,13-11-169,-32 20 152,0-2 0,-2-2 1,46-41-1,-68 50-75,-2 0 1,0-1-1,-2-1 0,0-1 1,-1 0-1,-2 0 0,16-40 1,-25 56-34,-1-1 1,1 1 0,-2-1 0,1 1-1,-1-1 1,1-13 0,-4 28-199,-1 0-1,0 0 1,-4 7-1,-13 34 140,14-26 15,1 0 0,1 0 0,1 1 1,0 34-1,3-53 13,0 1 0,1-1 0,-1 0 0,1 1 1,0-1-1,0 0 0,1 0 0,-1 0 0,1 0 0,0 0 0,3 5 1,-4-7 8,0-1 0,1 1 0,-1-1 0,0 0 0,1 1 0,-1-1 0,0 0 0,1 0 0,-1 1 0,1-1 0,0-1 0,-1 1 0,1 0 0,0 0 0,0-1 0,-1 1 0,1 0 0,0-1 0,0 0 0,0 0 0,0 1 0,0-1 0,0 0 0,-1 0 0,1-1 0,0 1 0,0 0 0,3-1 0,7-4 50,1 0-1,-1 0 1,21-14 0,33-25-18,-61 41-56,69-53 272,-63 46-283,-1 0 0,0 0 0,0-1 0,10-16 0,1-4 23,-10 16-204,-9 11-102,-3 6-189,-4 4 403,-2 4 24,0 0 0,1 0-1,-9 19 1,14-27 61,0 1-1,0 0 0,0-1 1,0 1-1,1 0 0,-1 0 1,1 0-1,0-1 0,0 1 1,0 0-1,0 0 0,0 0 1,1 0-1,-1-1 0,1 1 1,0 0-1,0 0 0,0-1 1,0 1-1,0-1 1,2 4-1,1-1 26,1 0-1,-1 0 1,1 0 0,-1 0-1,1-1 1,1 0-1,-1 0 1,1-1 0,-1 1-1,1-1 1,0 0 0,0-1-1,0 1 1,0-1 0,1-1-1,-1 1 1,1-1 0,-1 0-1,1 0 1,-1-1 0,1 0-1,0 0 1,-1-1 0,1 0-1,-1 0 1,1 0 0,-1-1-1,0 0 1,0 0 0,8-3-1,-12 3-27,1 0-1,-1 0 0,1 0 0,-1 0 1,0 0-1,0-1 0,0 1 1,0 0-1,0-1 0,0 0 1,-1 1-1,1-1 0,-1 0 1,0 0-1,0 0 0,0 0 1,0 0-1,0 0 0,-1 0 1,1-4-1,-1 5-11,0 0 0,0 0 1,0 0-1,0-1 0,0 1 0,-1 0 1,1 0-1,-1 0 0,1 0 0,-1 0 1,0 0-1,0 0 0,0 0 0,0 0 1,0 0-1,0 0 0,-1 1 0,1-1 1,-1 0-1,1 1 0,-1-1 0,1 1 1,-1 0-1,0-1 0,0 1 0,0 0 1,0 0-1,0 0 0,0 0 0,-2 0 1,-13-3-23,1 0 1,-1 1 0,0 1-1,0 0 1,0 2 0,0 0-1,-32 4 1,19 2 70,25-4-49,0-1 0,-1 0-1,1 0 1,-7 0 0,18-2 21,1 0-1,-1 0 1,1-1 0,-1 0-1,7-3 1,8-2 18,131-29-282,-132 30 268,57-13 43,-66 17-54,1 0 0,-1 1 0,1 1 0,19 0 0,-29 0 6,1 1 0,0-1 0,0 1 0,-1 0 0,1-1 0,0 1 0,-1 0 0,1 1 0,0-1 0,-1 0 0,0 1 0,1-1 0,-1 1 0,0 0 0,0 0 0,0 0 0,3 3 0,-3-2 8,0 0 0,0 0 0,-1 1 1,1-1-1,-1 0 0,0 1 1,0-1-1,0 1 0,0 0 1,-1-1-1,0 1 0,1 6 1,-2 19 120,-7 52 0,8-72 115,9-16 109,-4 3-335,16-15 49,-10 9-76,24-19 0,-23 21-55,0 0-4,0 0 0,1 0 0,-1 1 0,18-6 0,-27 12 63,1 0 0,-1 0-1,1 0 1,-1 0-1,1 1 1,0-1-1,0 1 1,-1 0-1,1 0 1,0 0-1,-1 1 1,1 0-1,0-1 1,-1 1 0,1 0-1,-1 0 1,1 1-1,-1-1 1,0 1-1,1 0 1,-1 0-1,3 2 1,16 14 46,1-2 0,35 20 1,-29-21 92,1-2-1,61 17 1,-86-28-314,0-1 0,0-1 0,0 1-1,0-1 1,0 0 0,7 0 0,14-7-5049,-18 7 3467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5:49.0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118 36 10976,'-56'-35'4960,"22"35"-4321,26 0-607,2 0-160,-2 0-95,2 0 127,6 5-928,6-2 576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5:55.1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87 3626 832,'-2'-7'11297,"-13"-15"-10093,12 17-968,1 0 1,0 0-1,0 0 1,1 0-1,-3-10 1,3 9-56,-9-32 295,1 6-3,2 0-1,-5-54 0,0-48 141,9 107-568,2 1-1,3-42 1,0-2 280,-1 33-50,6-43-1,-3 53-244,105-544 1098,-42 270-616,-5 86-352,-30 114-107,22-102 51,-13 42-85,61-159 211,-96 301-210,6-16 47,89-243 501,-79 230-446,49-82-1,-52 102-94,0 1 1,2 1-1,45-44 0,-12 23 149,109-75 0,-20 18-77,-87 53-2603,-41 32-654,-1 1 951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5:56.9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118 678 1728,'0'0'39,"0"0"1,0 0-1,1 0 1,-1 0-1,0 0 1,0 1-1,1-1 1,-1 0-1,0 0 1,0 0-1,1 0 1,-1 0-1,0 0 1,0 0-1,1 0 1,-1 0-1,0 0 1,0 0-1,1 0 1,-1 0-1,0 0 1,1 0-1,-1 0 1,0 0-1,0 0 1,1 0-1,-1-1 1,0 1-1,0 0 1,0 0-1,1 0 1,10 0 2893,22 3 4315,-15-7-4587,-19 2-2471,1 0 0,-1 0 0,1 0 0,-1 0 0,0 1 0,0-1 0,0 0 0,-2-3 0,-6-11 340,-72-197 2457,71 180-2742,-30-112 139,33 104-248,-7-30 267,13 56-651,2 9 237,-1 8 115,5 47-291,-4-41 260,0 0-1,0-1 1,4 16-1,2 7 44,-3 3-94,19 100 302,-22-129 108,-1-7-104,0-15 82,-4-25-140,-14-76 35,-8-63-359,24 175 75,0 0 0,0 0-1,-5-12 1,3 11-72,4 9-312,0 13 268,0-1 1,0 1-1,3 14 1,2-6 28,2 32 0,1 5 102,10 59-89,-12-70 51,2 0 0,17 57 0,-15-70-101,-8-24 135,0-1 0,2 0 0,-1 0 1,1 0-1,1 0 0,-1-1 0,9 12 1,20 32 164,-29-40-129,-3-8 151,-3-9 315,-2-12-436,0-1 1,0 1-1,2-1 0,-1-25 0,2-11-65,2 0 1,3 0-1,21-100 0,-19 126-73,0 2 0,2-1 0,1 1 0,1 0 0,26-46 0,-31 62 69,3-5-6,1 0 1,0 1-1,17-18 1,-23 27 102,-7 7-53,-10 6 43,-62 17 117,46-16-275,-44 19 0,65-24-444,-1-1 1,-15 4-1,-5-3-6713,25-5 4677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6:04.4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1313 3072,'-15'6'976,"11"-2"-587,2 0-595,0-1 586,0 0 0,1 1 0,-1-1 0,1 1 0,0-1 0,-1 5 0,2-6-240,0-1 1,0 0-1,0 0 0,0 0 0,0 1 1,1-1-1,-1 0 0,0 0 0,0 0 1,1 0-1,-1 0 0,1 1 1,-1-1-1,1 0 0,0 0 1,-1 0-1,1 0 0,0-1 0,0 1 1,-1 0-1,1 0 0,0 0 1,0 0-1,0-1 0,2 2 0,-1-2 20,-1 0-1,1 1 0,-1-1 0,1 0 0,0 0 0,-1-1 1,1 1-1,0 0 0,-1 0 0,1-1 0,-1 1 0,1-1 1,0 1-1,-1-1 0,1 0 0,-1 0 0,0 0 0,1 0 1,-1 0-1,2-1 0,3-2 275,-1-1-1,1 1 1,8-11 0,-8 8-228,-2 0 1,1-1 0,-1 0-1,-1 0 1,5-12 0,10-42 339,-3-16-146,7-82 0,-8-61-1189,-14 221 618,1 1 32,6 5 152,-1 0 0,0 1-1,0 0 1,-1 0 0,0 0 0,0 1-1,-1-1 1,0 1 0,5 14-1,1 8-55,9 43 1,-15-56 48,9 35 146,-3 0 0,-2 1 0,3 71 0,-11-115-39,-1 1 0,0-1 0,0 0 0,-3 10-1,4-17-68,0 0 0,-1 0-1,1-1 1,-1 1-1,1-1 1,-1 1 0,0 0-1,1-1 1,-1 1-1,0-1 1,0 1 0,0-1-1,-1 0 1,1 0-1,0 1 1,0-1 0,-1 0-1,1 0 1,0 0-1,-1 0 1,1 0 0,-1-1-1,0 1 1,1 0-1,-1-1 1,0 1 0,1-1-1,-1 1 1,-2-1-1,-2 0-12,0 0 0,1 0 0,-1-1 0,1 1 0,-1-1 0,1-1 0,-1 1 0,1-1 0,-7-3 0,-29-13 91,40 17-159,-1 0-1,0 1 0,0-1 0,1 0 0,-1 0 1,0 0-1,1-1 0,-1 1 0,1 0 1,0-1-1,-1 1 0,1 0 0,-1-3 1,1 4 23,1-1 0,0 1 1,0 0-1,0-1 0,0 1 1,0-1-1,0 1 0,-1 0 1,1-1-1,0 1 0,0-1 1,0 1-1,0 0 1,0-1-1,1 1 0,-1-1 1,0 1-1,0 0 0,0-1 1,0 1-1,0-1 0,0 1 1,1-1-1,0 1 5,-1-1 0,1 0-1,0 0 1,0 1 0,-1-1-1,1 1 1,0-1 0,0 1-1,0-1 1,0 1 0,0 0-1,0-1 1,1 1 0,5-3 21,0 0 0,-1 1 0,1-2 0,-1 1 1,0-1-1,0 0 0,5-5 0,40-38 301,-42 38-265,121-136 346,-23 24-142,-88 102-231,23-19 1,-37 34-33,1 0-1,0 0 1,0 0 0,0 0 0,1 1-1,-1 0 1,1 1 0,0-1 0,9-1-1,-14 4 21,0-1-1,0 1 1,0 1-1,0-1 1,0 0-1,0 0 1,0 1-1,1-1 1,-1 1-1,-1 0 1,1-1-1,0 1 1,0 0-1,0 0 1,0 0 0,0 0-1,-1 1 1,1-1-1,-1 0 1,1 1-1,-1-1 1,1 1-1,-1 0 1,0-1-1,0 1 1,0 0-1,0 0 1,0 0-1,0 0 1,1 2-1,2 7 52,0 1 1,-1 0-1,4 23 0,-6-29-42,5 97 250,-6-85 877,11-53-1090,1 0-1,1 1 1,2 1-1,28-47 0,-42 78-69,1 0-1,-1 0 0,1 0 0,-1 0 0,1 0 1,-1 0-1,1 1 0,0-1 0,0 0 1,0 1-1,0 0 0,0-1 0,0 1 0,1 0 1,-1 0-1,0 0 0,0 0 0,1 1 1,-1-1-1,1 1 0,-1-1 0,1 1 0,2 0 1,-4 0 15,0 0 1,-1 1 0,1-1 0,0 0-1,-1 1 1,1-1 0,0 0 0,-1 1-1,1-1 1,-1 1 0,1-1 0,-1 1-1,1-1 1,-1 1 0,0 0 0,1-1-1,-1 1 1,0-1 0,1 1-1,-1 0 1,0 0 0,0-1 0,1 1-1,-1 1 1,3 20 144,-2-13-143,2 48 18,-1-25 547,48-124-399,-45 83-203,-4 8 20,-1-1-1,1 1 1,0-1 0,0 1 0,0 0-1,0-1 1,1 1 0,-1 0 0,0 0 0,0 0-1,1 0 1,-1 0 0,1 0 0,-1 0-1,1 0 1,-1 0 0,4 0 0,-4 1 4,-1 0 1,1 0 0,0 0 0,-1 0 0,1 0 0,0 0 0,-1 0-1,1 0 1,0 0 0,-1 1 0,1-1 0,-1 0 0,1 0 0,-1 1-1,1-1 1,0 0 0,-1 1 0,1 0 0,1 0 7,-1 1 1,0-1 0,0 1-1,0-1 1,0 1 0,-1 0-1,1-1 1,0 1 0,0 2-1,1 3 29,-1 1 0,0 0 0,1 7 0,-2-9-24,0 0 0,0 0 0,1-1-1,0 1 1,0-1 0,1 1 0,0-1 0,0 1 0,3 5 0,-4-10 7,-1 0 0,1 0 0,0 0 0,0-1 1,-1 1-1,1 0 0,0-1 0,0 1 0,0-1 0,0 1 0,0-1 0,0 1 1,0-1-1,0 0 0,0 0 0,0 1 0,0-1 0,0 0 0,0 0 0,0 0 0,1 0 1,-1 0-1,0 0 0,0 0 0,0 0 0,0-1 0,0 1 0,0 0 0,0-1 1,0 1-1,1-1 0,5-2 36,-1-1 1,0 1 0,9-7 0,-15 10-46,259-160 314,-170 113-410,-87 46 84,0 0-1,0 0 1,0 0 0,-1 0-1,1-1 1,0 1-1,1-3 1,-2 3 25,-7 8 79,-29 33 15,23-27-130,0-1 1,1 2-1,1-1 1,-15 27-1,20-30-9,2-5 50,1 0 0,-1 1 0,1 0 0,0-1 0,0 1 0,1 0 0,-2 11 0,3-18-11,0 1-1,0 0 0,0 0 0,0 0 0,0 0 1,0 0-1,0 0 0,0 0 0,1 0 0,-1 0 1,0 0-1,0 0 0,0 0 0,0 0 0,0 0 1,0 0-1,1 0 0,-1 0 0,0 0 1,0 0-1,0 0 0,0 0 0,0 0 0,0 0 1,1 0-1,-1 0 0,0 0 0,0 0 0,0 0 1,0 0-1,0 0 0,0 0 0,0 0 0,0 0 1,1 1-1,-1-1 0,0 0 0,0 0 1,0 0-1,0 0 0,0 0 0,0 0 0,0 0 1,0 0-1,0 1 0,0-1 0,0 0 0,0 0 1,0 0-1,0 0 0,0 0 0,0 0 0,0 1 1,0-1-1,0 0 0,0 0 0,0 0 1,0 0-1,0 0 0,0 0 0,0 1 0,0-1 1,0 0-1,0 0 0,7-9 111,-7 8-62,3-3-15,9-11 42,-1 0 0,-1-1 0,14-31 0,10-27-338,-34 74 251,0 0 0,0-1 0,1 1 0,-1 0 0,0 0-1,0-1 1,0 1 0,0 0 0,0 0 0,0-1 0,1 1 0,-1 0-1,0 0 1,0 0 0,0-1 0,1 1 0,-1 0 0,0 0 0,0 0-1,0 0 1,1 0 0,-1-1 0,0 1 0,0 0 0,1 0 0,-1 0-1,0 0 1,0 0 0,1 0 0,-1 0 0,0 0 0,0 0 0,1 0-1,-1 0 1,0 0 0,0 0 0,1 0 0,-1 0 0,0 0-1,0 0 1,1 0 0,-1 1 0,0-1 0,0 0 0,1 0 0,-1 0-1,0 0 1,0 0 0,1 1 0,-1-1 0,0 0 0,0 0 0,0 0-1,0 1 1,0-1 0,1 0 0,11 17-158,-8-11 129,19 30 7,-17-25 64,1 0 0,15 19 0,-20-28-27,0 1 0,0-1 0,0 0 1,0-1-1,1 1 0,-1 0 0,1 0 0,-1-1 0,1 0 0,0 1 0,-1-1 1,1 0-1,0 0 0,0-1 0,-1 1 0,1-1 0,5 1 0,-6-1 4,0 0 0,-1 0 0,1-1 0,0 1 0,0 0-1,0-1 1,-1 1 0,1-1 0,0 0 0,-1 0 0,1 0-1,-1 0 1,1 0 0,1-1 0,17-21 84,-9 10-94,1-2 20,-2-1 0,0 1 0,-1-2 0,0 1 0,11-34 0,4-17 42,17-75 1,5-71 56,-33 148-113,-9 49-32,-3 13-3,0-1-1,0 1 1,0-1-1,-1 0 1,1 1-1,-1-1 0,0 0 1,0 0-1,-1-7 1,1 11 18,0 0-1,-1 0 1,1 0-1,0 0 1,0 0 0,0 0-1,0 0 1,0 0 0,0 0-1,-1 0 1,1 0-1,0 0 1,0 0 0,0 0-1,0 0 1,0 0 0,0 0-1,0 0 1,-1 0 0,1 0-1,0 0 1,0 0-1,0 0 1,0 0 0,0 0-1,0 0 1,0 0 0,-1 1-1,1-1 1,0 0-1,0 0 1,0 0 0,0 0-1,0 0 1,0 0 0,0 0-1,0 0 1,0 0 0,0 1-1,0-1 1,0 0-1,-1 0 1,1 0 0,0 0-1,0 0 1,0 0 0,0 1-1,0-1 1,0 0-1,0 0 1,0 0 0,0 0-1,0 0 1,-5 11-64,-5 17 5,1-1 1,2 1 0,-8 49 0,9-23-7,2 60-1,5-87 57,6 47 0,-5-60 0,1-1 0,1 1 0,0-1 0,1 0 0,8 17 0,-11-26 38,1 0-1,-1-1 1,1 1 0,0 0-1,0-1 1,0 0-1,0 1 1,1-1-1,7 4 1,-9-5-6,1-1 1,-1 1-1,1-1 1,0 0-1,-1 0 1,1 0-1,0-1 1,0 1-1,0-1 1,-1 1-1,1-1 1,0 0-1,0 0 1,0 0-1,0-1 1,5 0-1,-1-1 11,-1-1 0,0 0 1,1 0-1,-1 0 0,0-1 0,-1 0 0,1 0 0,-1 0 0,1-1 0,-1 0 0,-1 0 0,1 0 1,4-7-1,6-10 56,-1 0 0,11-25 1,-24 45-79,32-70-19,-3 0-1,19-77 1,-7-17 41,-39 148-60,0 1 0,-2-1 0,0 0 0,-2-19 0,1 36 29,-3-16-141,-2 12 9,5 6 124,-1-1 0,1 0 0,-1 0 0,1 0 0,-1 0 0,1 0 0,-1 1 0,1-1 0,-1 0 0,1 0 0,-1 1 0,1-1-1,0 0 1,-1 1 0,1-1 0,-1 1 0,1 0 0,-8 8-26,1 1 0,0 1 1,1-1-1,0 1 0,1 0 0,0 0 0,1 1 0,0-1 0,1 1 0,0 0 0,-1 13 0,0 7-21,1 1-1,2-1 1,2 34-1,2-29 103,2 0 1,1-1-1,2 1 0,1-1 1,2-1-1,1 0 0,19 37 1,-28-66-7,1 1 0,-1 0 1,1-1-1,1 0 0,-1 0 1,1-1-1,0 1 0,0-1 1,1 0-1,-1 0 0,12 7 1,-16-12-103,0 1 0,0 0-1,1-1 1,-1 1 0,0-1 0,0 0 0,1 1 0,-1-1 0,0 0 0,1 0 0,-1 0 0,0 0 0,1 0 0,-1 0 0,0 0 0,1-1 0,-1 1 0,0 0 0,1-1 0,-1 1 0,2-2 0,1 0-698,-1 0 1,1 0-1,-1-1 1,0 1 0,0-1-1,3-3 1,8-7-1979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2:31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1 4224,'-8'0'1074,"6"-1"-761,0 1 0,0 0-1,0 0 1,0 0 0,0 0 0,0 1 0,0-1 0,0 1 0,0-1-1,0 1 1,0 0 0,0-1 0,0 1 0,0 0 0,-1 1 0,-7 4 209,0 0 1,0-2-1,-19 7 1,1 0 139,-2 1 84,-51 12 1,-1 0-598,77-23-195,1 1 0,0 0 0,0 0 0,0 0 0,0 0-1,0 1 1,1-1 0,-1 1 0,0 0 0,-3 4 0,6-5 51,0 0-1,-1 0 1,1 0 0,0 0 0,0 1 0,0-1 0,0 0-1,1 1 1,-1-1 0,0 0 0,1 1 0,0-1 0,0 1 0,-1-1-1,1 1 1,1-1 0,-1 0 0,0 1 0,2 4 0,47 291 1200,-32-133-725,19 275 688,-31-298-693,1 58-1,-13 24 363,5-166-655,0 23 95,3-3 105,-1-43 415,0-34-259,1-1-522,0 0 0,0 0 0,1 0 0,-1 0 1,0 0-1,0 0 0,0-1 0,0 1 0,0 0 0,1-1 0,-1 1 0,1-2 0,2 1 37,16-6-7,19-10 0,-25 10-44,1 0 0,0 1 1,24-5-1,-29 9-16,0 1-1,0 0 1,1 1-1,-1 0 1,0 1 0,1 0-1,-1 0 1,0 1-1,13 4 1,-19-4 25,0-1 0,0 1 0,0 1 0,0-1 0,-1 0 0,1 1 0,3 3 0,-4-4-136,-2 0-878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3:46.5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0 363 4576,'1'1'352,"1"3"181,9-3 614,206-26 3557,256-56-246,-91-9-3315,-306 71-1049,510-114 29,-552 126-590,0 1-1,55-2 1,-85 8 80,0 0 0,0 0 1,-1 1-1,1-1 0,0 1 1,6 2-1,-9-3 213,0 1 0,0-1 0,0 0 0,0 1 0,0 0 0,-1-1 0,1 1 0,0 0 0,-1-1 0,1 1 0,0 0 0,-1 0 0,1-1 0,-1 1 0,1 0 0,-1 0 0,1 0 0,-1 0 0,1 0 0,-1 0 0,0 0 0,0 0 0,0 0 0,1 0 0,-1 0 0,0 0 0,0 1 0,0 17-1959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6:05.0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20 107 7232,'-11'-11'2314,"5"7"-865,3 7-431,3 7 489,18 79 831,4 13-1295,-6-45-91,42 95 0,-46-129-497,-9-19-124,-1 0 0,1 0 1,-1 1-1,2 6 1,-3-10 497,0-5-382,-1-14 74,-4-45-324,-9-107-15,14 111-223,2 1 0,11-62 0,-13 116 22,0-1 1,0 1-1,0-1 0,1 1 1,-1-1-1,1 1 0,3-4 1,-4 6 20,0 0 1,1 0 0,-1 1 0,1-1 0,-1 0 0,1 1 0,0-1 0,-1 1 0,1 0 0,0 0 0,0-1 0,0 1 0,0 1 0,0-1 0,0 0 0,1 0 0,1 0 0,2 0-8,0 1-1,0-1 1,1 1 0,-1 0-1,0 1 1,0 0 0,0 0-1,0 0 1,11 4 0,5 3-30,28 15 0,-5-2-706,-43-20 311,0 0 0,0 0 0,0 0 0,0 1 0,0-1 0,-1 0 0,1 1 1,0 0-1,-1-1 0,0 1 0,1 0 0,1 3 0,10 14-2551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6:06.7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2 333 4384,'-1'1'11168,"5"-5"-8697,7-12-2452,-7 6 207,0 0 1,0 1-1,1-1 0,11-16 0,31-36 44,-4 7 100,-37 46-332,-4 4 5,2 1 0,-1-1 1,0 0-1,1 1 0,0 0 1,8-7-1,-12 11-40,1 0 1,-1-1-1,0 1 0,1 0 0,-1 0 0,0 0 1,1-1-1,-1 1 0,1 0 0,-1 0 1,0 0-1,1 0 0,-1 0 0,1 0 1,-1 0-1,0 0 0,1 0 0,-1 0 1,1 0-1,-1 0 0,0 0 0,1 0 0,-1 0 1,1 0-1,-1 0 0,0 1 0,1-1 1,-1 0-1,0 0 0,1 1 0,-1-1 1,0 0-1,1 0 0,-1 1 0,0-1 1,1 0-1,-1 1 0,0-1 0,0 0 0,0 1 1,1-1-1,-1 0 0,0 1 0,0-1 1,0 0-1,0 1 0,0-1 0,1 1 1,-1 0-1,3 26 131,-2-18-137,8 133 14,-7-98 33,2-1 0,2 0 0,15 54 0,-21-97-43,5 20 78,0-1-1,10 22 1,-13-36-10,0 1 0,1-1 0,0 0 0,0 0 1,0 0-1,1-1 0,0 1 0,0-1 0,0 0 0,0 0 1,1 0-1,5 3 0,-8-5-23,0-1 0,0 0 0,0 0 0,0-1 0,0 1 0,0 0 0,1-1 0,-1 1 0,0-1 0,0 0 0,0 0 0,1 1 0,-1-1 0,0-1 0,0 1 0,0 0 0,4-1 0,-2-1 19,-1 1 1,1-1 0,-1 0 0,1 0 0,-1 0-1,0 0 1,0 0 0,0-1 0,4-3 0,5-8 130,-1 1 0,-1-2 0,14-24 0,-13 21-109,5-10-49,-1-1-1,-1 0 0,-2 0 0,14-52 0,-11 22-68,9-92-1,-22 135 88,-1 1-74,6-23 0,-7 35-10,1-1 1,0 1 0,0 0-1,0 0 1,1 0 0,-1 0-1,1 0 1,0 0 0,0 1 0,0-1-1,0 0 1,0 1 0,3-3-1,-3 4 25,-1 1 0,1-1-1,0 0 1,-1 1-1,1-1 1,0 1 0,0-1-1,0 1 1,-1 0 0,1 0-1,0 0 1,0 0 0,0 0-1,0 0 1,-1 1 0,1-1-1,0 1 1,0-1-1,-1 1 1,4 1 0,4 2 19,0 1 1,12 7-1,6 7-197,-20-14 229,-1 0-1,2-1 0,-1 1 0,0-1 1,1 0-1,-1-1 0,10 3 0,-16-6-469,0 1 0,0-1 0,1 1 0,-1-1 0,0 1 0,-1 0-1,1 0 1,0-1 0,0 1 0,0 0 0,0 0 0,1 1 0,0 1-1275,7 8-782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6:07.3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24 563 4992,'-19'-3'1589,"19"3"-1562,-1 0-1,1 0 0,0 0 1,0 0-1,-1 0 1,1 0-1,0 0 0,0 1 1,0-1-1,-1 0 1,1 0-1,0 0 1,0 0-1,0 1 0,0-1 1,-1 0-1,1 0 1,0 0-1,0 1 0,0-1 1,0 0-1,0 0 1,0 0-1,0 1 1,0-1-1,-1 0 0,1 0 1,0 1-1,0-1 1,0 0-1,0 0 0,0 1 1,0-1-1,0 0 1,1 0-1,-1 1 1,1 9 1582,1-9-1399,-1 1 1,0-1-1,1 1 1,-1-1-1,1 0 0,-1 0 1,1 1-1,-1-1 1,1 0-1,0-1 1,0 1-1,0 0 1,-1 0-1,1-1 0,0 1 1,0-1-1,0 0 1,0 1-1,0-1 1,0 0-1,0 0 1,0 0-1,3-1 0,4-1 515,0 0-1,-1 0 0,17-7 0,-22 7-506,7-3-4,-1 0 0,0 0 0,0-1 0,-1 0 1,1-1-1,-1 0 0,-1 0 0,1-1 0,-1 0 0,-1 0 0,1-1 1,8-16-1,-5 7-71,-1 0-1,-1-1 1,11-35 0,6-58 168,-11 47-196,-7 34 79,-1 0 0,4-63-1,-10 91-174,0 0 0,-1 0 0,1 0-1,-1-1 1,-1-3 0,2 7-17,0-1-1,0 1 1,0 0 0,0 0 0,0-1-1,0 1 1,0 0 0,0 0-1,-1-1 1,1 1 0,0 0 0,0 0-1,0 0 1,0-1 0,-1 1 0,1 0-1,0 0 1,0 0 0,0 0 0,-1 0-1,1-1 1,0 1 0,0 0 0,-1 0-1,1 0 1,0 0 0,0 0-1,-1 0 1,1 0 0,-1 0 1,0 1-1,0-1 1,1 0 0,-1 1 0,0-1-1,1 1 1,-1 0 0,1-1-1,-1 1 1,1-1 0,-1 1-1,1 0 1,-1-1 0,1 1 0,-1 1-1,-8 16 63,0 0-1,2 0 1,0 0-1,1 1 0,-7 39 1,7-18 157,0 79 1,6-104-160,1 0 0,1 0 0,0 0 0,1 0 0,1 0 0,0-1 0,1 1 0,1-1 0,12 23 0,-16-34-76,-1-1 0,1 0 0,-1 0 0,1 0 0,0 0 0,0 0 0,0 0 0,0-1 0,0 1 0,1-1-1,-1 1 1,0-1 0,1 0 0,-1 0 0,1 0 0,-1 0 0,1 0 0,0 0 0,-1-1 0,1 1 0,0-1 0,-1 0 0,5 0 0,3-1-682,-1 0-1,1-1 1,-1 0-1,0-1 1,10-3-1,18-8-1608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6:08.3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25 121 2976,'-13'4'4986,"12"-3"-4716,1-1-1,0 1 1,0-1 0,-1 1-1,1-1 1,0 1-1,-1-1 1,1 1-1,-1-1 1,1 1-1,0-1 1,-1 0-1,1 1 1,-1-1-1,1 0 1,-1 1 0,0-1-1,1 0 1,-1 0-1,1 0 1,-1 1-1,1-1 1,-2 0-1,3-5 1720,9-5-1231,-7 8-556,-1-1 0,1 0-1,-1-1 1,0 1 0,0 0-1,3-6 1,5-8 167,-2 6-196,-4 5-111,1-1 1,0 1-1,0 0 0,1 0 0,-1 0 0,8-4 0,-10 8-58,-1 0 25,0 0 0,1 1 0,-1-1 0,1 1 1,-1-1-1,1 1 0,0 0 0,4-1 0,-6 2-4,0 0 1,1 0-1,-1 0 0,0 0 1,0 1-1,1-1 1,-1 0-1,0 1 0,0-1 1,0 1-1,1-1 0,-1 1 1,0 0-1,0-1 1,0 1-1,0 0 0,0 0 1,0 0-1,-1 0 1,1 0-1,0 0 0,0 0 1,0 2-1,21 32 656,-17-25-309,1-1-1,9 13 1,-11-18-254,-1-1 1,0 1-1,1-1 1,-1 0-1,1 0 1,0-1 0,0 1-1,0-1 1,6 2-1,0 0 129,1 0 0,-1-1-1,1-1 1,0 1 0,0-2-1,0 0 1,0 0 0,18-2 0,-20 1-165,0-1 0,-1-1 0,1 0 0,-1 0 0,1 0 0,-1-1 0,0-1 0,0 1 0,0-1 0,0-1 0,10-7 1,-8 4-147,-1 0 1,14-16-1,-6-1-1956,-16 23 1301,0-1-1,0 1 0,0-1 0,0 1 1,-1-1-1,1 1 0,-1-1 1,1-3-1,-4-2-5440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6:12.8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32 146 2496,'-6'-10'1072,"5"10"-1025,1 0 0,0 0 0,0 0-1,-1-1 1,1 1 0,0 0 0,0 0 0,0 0 0,-1 0 0,1-1 0,0 1-1,0 0 1,0 0 0,0 0 0,0-1 0,-1 1 0,1 0 0,0 0 0,0-1-1,0 1 1,0 0 0,0 0 0,0-1 0,0 1 0,0 0 0,0 0 0,0-1-1,0 1 1,0 0 0,0 0 0,0-1 0,0 1 0,0 0 0,0 0 0,0-1-1,0 1 1,1 0 0,-1-1 141,0 0-1,0 1 1,0-1-1,0 0 1,0 0 0,0 1-1,0-1 1,0 0-1,0 0 1,0 1 0,0-1-1,0 0 1,-1 0-1,1 1 1,0-1-1,-1 0 1,1 1 0,0-1-1,-1 1 1,1-1-1,-1 0 1,1 1 0,-1-1-1,1 1 1,-1-1-1,1 1 1,-1-1-1,0 0 1,-1 4 1695,1-3-1781,0 1-1,0-1 0,0 1 1,1-1-1,-1 1 0,0 0 0,1-1 1,-1 1-1,0 0 0,1-1 1,-1 1-1,1 0 0,-1 0 0,1 0 1,-1-1-1,1 1 0,-1 0 1,1 1-1,3 32 715,5 58 441,-3-48-968,-2-18-109,0-2-1,2 1 0,1 0 0,0-1 0,2 0 0,20 41 0,-22-51-70,-3-8-23,0 1-1,0-1 1,1 0 0,0 0 0,6 7 0,-8-11-18,0 0 0,0 0 1,-1 0-1,1 0 1,-1 1-1,1-1 0,-1 1 1,0-1-1,0 1 0,2 3 1,-3-6 36,1 0 0,0 0 0,0 0 0,0 0 0,0 0 0,0-1 0,-1 1 0,1 0 0,0 0 0,0-1 0,0 1 0,-1 0 0,1-1 0,0 1 0,1-2 0,-1 0-70,1 1-1,-1-1 1,0 0 0,0 0 0,0 1 0,0-1 0,0 0 0,0 0 0,0 0 0,-1-1-1,1 1 1,-1 0 0,0 0 0,1 0 0,-1 0 0,0-3 0,-1-5 36,0 1 0,-3-15 1,1 5 43,-23-86-104,26 102-12,-16-110-58,14 94 74,1 1 0,1-1 0,5-37 0,-3 49-28,0-1 0,1 1 0,0-1-1,0 1 1,0 0 0,1 0 0,7-10 0,-3 7 18,0 0 0,0 0 0,16-14 0,-18 20 10,0-1-1,1 1 1,-1 1 0,1-1 0,-1 1 0,1 0 0,0 1-1,0 0 1,1 0 0,-1 0 0,0 1 0,1 0 0,-1 1-1,10-1 1,1 2 60,0 1 0,0 0 0,0 1 0,28 8 0,-16-5-11,2 0 155,-32-6-249,1 1 1,-1-1 0,1 0 0,-1 0-1,1 0 1,-1 0 0,1 1 0,0-1 0,-1 0-1,1 0 1,-1 0 0,1 0 0,-1 0-1,1 0 1,-1-1 0,1 1 0,0 0-1,-1 0 1,1 0 0,-1 0 0,1-1 0,-1 1-1,1 0 1,-1-1 0,0 1 0,1 0-1,-1-1 1,1 0 0,6-13-5518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6:13.8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11 639 4064,'-1'0'124,"1"0"1,-1 1-1,0-1 0,1 1 1,-1-1-1,1 1 0,-1-1 1,0 1-1,1-1 0,-1 1 1,1-1-1,0 1 0,-1 0 0,1-1 1,-1 1-1,1 0 0,0-1 1,0 1-1,-1 0 0,1 0 1,0-1-1,0 1 0,0 0 1,0 0-1,0-1 0,0 1 1,0 0-1,0 0 0,0-1 1,0 1-1,3 6 5090,4-10-4698,-2 0-257,1 0 0,-1 0 0,0 0 0,0-1 0,0 0 1,-1 0-1,0 0 0,8-9 0,30-47 28,-21 30-144,1-2-48,-1 0-1,-2-2 0,-2 0 1,-1 0-1,-1-2 1,-2 0-1,-2-1 0,-1 0 1,7-54-1,-16 78-29,0 0 0,-1-20 0,-1 27-80,1 1-1,-1 0 1,0 0 0,0 1 0,-1-1 0,0 0-1,1 0 1,-2 1 0,-2-6 0,4 9-9,0 0 1,0-1-1,0 1 0,0 0 1,0 0-1,0 0 0,0 0 1,0 1-1,-1-1 0,1 0 1,0 1-1,-1-1 0,1 0 1,0 1-1,-1-1 1,1 1-1,-1 0 0,1 0 1,-1-1-1,1 1 0,-1 0 1,1 0-1,0 0 0,-1 1 1,1-1-1,-3 1 0,-1 0-1,1 0-1,0 0 1,0 1-1,0 0 1,0 0-1,0 0 1,-4 3-1,2-1 21,1 1 0,1 0-1,-1 0 1,1 0 0,-1 0 0,2 1-1,-5 6 1,5-6 4,-10 15 205,1 0-1,2 1 0,0 1 0,1-1 0,1 1 0,2 1 1,0 0-1,1 0 0,2 0 0,-2 46 0,5-60-109,0-1 1,1 1-1,1 0 0,-1-1 0,1 1 1,1-1-1,0 0 0,0 0 0,1 0 0,0 0 1,8 12-1,-8-16-31,0 1 0,0-1 0,0-1 1,1 1-1,0 0 0,0-1 0,0 0 0,0 0 0,1-1 0,0 0 1,-1 0-1,1 0 0,0 0 0,1-1 0,-1 0 0,0 0 0,0-1 1,8 1-1,-6-1-318,1-1 1,-1-1-1,1 1 1,-1-1-1,0-1 1,1 0-1,12-4 1,-17 5-260,20-3-1022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6:14.3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26 4576,'0'-1'181,"-1"0"1,1 0 0,0 1-1,0-1 1,0 0 0,-1 0-1,1 0 1,0 0 0,0 1-1,0-1 1,0 0-1,0 0 1,0 0 0,1 0-1,-1 1 1,0-1 0,0 0-1,1 0 1,-1 0 0,0 1-1,11-9 8772,-6 48-6451,-5-5-1944,-1 48 611,20 158 0,-16-224-1121,-1-3 49,0 1 1,0-1-1,-1 15 0,-1-27-348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6:14.7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14 198 6304,'0'0'75,"0"0"1,0-1 0,0 1-1,0 0 1,0 0-1,0-1 1,-1 1-1,1 0 1,0-1 0,0 1-1,0 0 1,0 0-1,-1-1 1,1 1 0,0 0-1,0 0 1,0 0-1,-1-1 1,1 1 0,0 0-1,0 0 1,-1 0-1,1 0 1,0-1-1,0 1 1,-1 0 0,1 0-1,0 0 1,-1 0-1,1 0 1,0 0 0,-1 0-1,1 0 1,0 0-1,0 0 1,-1 0-1,1 0 1,0 0 0,-1 0-1,1 0 1,0 0-1,-1 0 1,1 0 0,0 1-1,-1-1 1,-1 1-1,20-5 9696,-9 3-9337,0 0 0,-1-1-1,1 0 1,-1-1-1,15-6 1,128-69 1816,-38 27-2111,-80 33 9,-5 2-2541,-8 9-3458,-11 6 3473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6:15.1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 8320,'1'-3'4672,"1"8"-1744,3 8-1521,1 49 1041,-3 98-1,-2-36-1784,2-60-888,2 72 1172,-3-44-6272,-2-79 2627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6T01:05:29.9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58 732 1728,'-4'4'465,"-1"-1"0,1 1 0,0-1 0,0 1 0,0 0 0,-6 9 0,-8 9 1533,18-22-1939,0 0 0,0 0 1,-1 0-1,1 0 0,0 0 0,0 0 0,0 0 0,0 0 1,0 0-1,0 0 0,0 0 0,-1 0 0,1 0 0,0-1 1,0 1-1,0 0 0,0 0 0,0 0 0,0 0 0,0 0 1,0 0-1,0 0 0,0 0 0,-1 0 0,1 0 0,0 0 1,0 0-1,0 0 0,0-1 0,0 1 0,0 0 0,0 0 1,0 0-1,0 0 0,0 0 0,0 0 0,0 0 0,0 0 1,0-1-1,0 1 0,0 0 0,0 0 0,0 0 0,0 0 1,0 0-1,0 0 0,0 0 0,0-1 0,0 1 0,0 0 0,0 0 1,-1-14 831,0-17-1042,1 28 334,1-5-133,-1 1 0,1-1 0,1 0 1,0 1-1,0-1 0,0 1 0,1 0 0,0-1 0,5-7 1,7-10 106,21-28 0,-2 6 307,32-67-59,-39 64-490,1 2 0,56-72-1,-66 99 77,1 1 0,0 0 0,1 1 0,1 1 0,1 1-1,40-24 1,-52 36 45,1 0-1,15-5 1,12-6 33,-36 15-48,1 0 0,-1 1 0,1-1 0,-1 1 1,1-1-1,0 1 0,-1 0 0,1 0 0,-1 0 0,1 0 0,0 0 0,-1 1 0,1-1 0,-1 1 0,1 0 0,-1 0 0,1 0 0,3 2 0,-5-2 70,8 3 10,-8-3-83,0 0-1,0-1 0,-1 1 1,1 0-1,0 0 1,-1 0-1,1 0 0,-1 0 1,1 0-1,-1 0 1,1 0-1,-1 1 0,0-1 1,0 0-1,0 0 1,1 0-1,-1 0 0,0 0 1,0 1-1,0-1 0,-1 0 1,1 0-1,0 0 1,0 0-1,-1 1 0,-11 29 393,9-26-408,-24 48 382,-41 61 0,62-105-353,-1 0-1,0-1 1,0 0-1,-1 0 1,0-1-1,-1 0 1,0 0-1,-11 6 1,4-4 15,-1-1 0,0 0 0,-35 10 0,44-16-14,0 0 1,0-1-1,-14 1 0,20-2-53,-1 0-1,0 0 0,1 0 0,-1 0 0,0-1 1,1 1-1,-1-1 0,1 1 0,-1-1 0,1 0 0,-1 0 1,1 0-1,-5-3 0,6 3-138,1 1 146,0 0 0,0 0 0,0-1 0,0 1 0,0 0 0,0 0 0,0 0 0,0 0 0,0-1 0,0 1 0,0 0 0,0 0 0,0 0 0,1-1 0,-1 1 0,0 0 0,0 0 0,0 0 0,0 0 0,0-1 0,0 1 0,0 0 0,0 0 0,1 0 0,-1 0 0,0 0 0,0-1 0,0 1 0,0 0 0,1 0 0,-1 0 0,0 0 0,0 0 0,0 0 0,0 0 0,1 0-1,-1 0 1,0 0 0,0 0 0,0 0 0,1 0 0,-1 0 0,11-2-6,-8 2-34,22-6-61,-1-2 1,37-15 0,-2 1-29,-52 19 139,-1 1 3,0 0-1,0 0 1,0 1-1,9-1 1,-13 2 1,0 0 0,1 0 0,-1 0 0,1 1 0,-1-1 0,0 1 0,1-1 0,-1 1 0,0 0 0,1 0 0,-1 0 0,0 0 0,0 1 1,3 1-1,1 2 41,0 0 1,0 0 0,0 1-1,-1-1 1,0 1 0,0 0-1,-1 1 1,0-1 0,0 1-1,0 0 1,-1 0 0,0 0-1,0 0 1,-1 1 0,3 10-1,-4-10 31,0 0 0,-1 0 0,0 0 0,0 1 0,-1-1 0,0 0 0,0 0 0,-1 0 0,0 0 0,-1-1 0,0 1 0,0 0 0,-6 11 0,3-13 5,1 0-1,-1 0 1,0-1-1,0 0 0,-1 0 1,0 0-1,0-1 1,0 0-1,0 0 1,-1-1-1,-10 4 1,5-1 34,-1-1 0,0-1 0,1-1 0,-2 0 1,1 0-1,-18 0 0,-58 2 129,89-5-245,1 0-1,-1 0 1,0 0-1,1 0 1,-1 0-1,1 0 1,-1 0-1,0 0 1,1 0-1,-1-1 1,0 1-1,1 0 1,-1 0-1,1-1 1,-2 0-1,2 1-35,0 0-1,0 0 1,-1-1-1,1 1 1,0 0-1,0 0 1,0 0-1,0-1 1,0 1-1,0 0 1,0 0-1,0-1 1,0 1-1,0 0 1,0 0-1,0-1 1,0 1-1,0 0 1,0 0-1,0-1 1,0 1-1,1 0 1,-1 0-1,0 0 1,0-1-1,0 1 1,0 0-1,2-3-253,0 1 0,0 0-1,0 1 1,0-1 0,0 0-1,3-2 1,15-9-1766,-3 2-370,0-1 0,26-24 0,-17 8-188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3:47.1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 21 5216,'4'-16'1696,"-4"16"-1674,0 0 1,0 0 0,0-1-1,0 1 1,0 0 0,0 0-1,0 0 1,0 0-1,0 0 1,0 0 0,0 0-1,0-1 1,0 1-1,0 0 1,0 0 0,0 0-1,0 0 1,0 0 0,0 0-1,0-1 1,0 1-1,0 0 1,0 0 0,0 0-1,0 0 1,0 0 0,0 0-1,0 0 1,1 0-1,-1 0 1,0-1 0,0 1-1,0 0 1,0 0 0,0 0-1,0 0 1,0 0-1,0 0 1,1 0 0,-1 0-1,0 0 1,0 0-1,0 0 1,0 0 0,0 0-1,0 0 1,0 0 0,1 0-1,-1 0 1,0 0-1,0 0 1,0 0 0,0 0-1,0 0 1,0 0 0,0 0-1,1 0 1,-1 0-1,0 0 1,0 0 0,0 0-1,0 0 1,0 0 0,0 1-1,0-1 1,0 0-1,0 0 1,1 0 0,-1 0-1,2 5 464,3 3-225,-2-5-159,-1 1 1,0-1-1,0 1 0,0 0 1,0 0-1,-1-1 0,0 1 1,1 0-1,-1 0 0,0 6 1,2 31 1032,-3 75 1,-15 42 182,-12 22-475,20-139-546,3-18 250,-3 43 1,7-64-486,0-1 1,0 0 0,0 1 0,0-1 0,1 1-1,-1-1 1,0 0 0,0 1 0,1-1 0,-1 0 0,1 0-1,0 1 1,-1-1 0,2 1 0,-2-1-20,1-1 0,-1 0 0,0 1 0,1-1 0,-1 0 0,1 1 0,-1-1 0,1 0 0,-1 0 0,1 1 0,0-1 0,-1 0 0,1 0 0,-1 0 0,1 0 0,-1 0 0,1 0 0,0 0 0,-1 0 0,1 0 0,-1 0 0,2 0 0,1-1 46,1-1-1,-1 1 1,1-1-1,-1 1 1,0-1-1,0 0 1,6-5-1,39-39-22,-31 29-254,27-24 0,-39 37 73,1 1 0,-1-1 1,0 1-1,1 0 0,0 0 0,0 1 0,0-1 1,0 1-1,0 1 0,10-2 0,-14 2 84,-1 1 0,1 0 0,0 0 0,0 0-1,0 0 1,0 1 0,0-1 0,0 0 0,0 1 0,-1-1-1,1 1 1,0 0 0,0 0 0,-1 0 0,1 0 0,0 0-1,-1 0 1,2 1 0,-1 0 32,0 1-1,0-1 1,0 0 0,0 1-1,-1 0 1,1-1-1,-1 1 1,0 0 0,1 0-1,0 4 1,0 2 50,0 1 0,-1-1-1,0 1 1,-1 0 0,0 0 0,-1 11 0,-3 18-387,-10 44 0,11-78-1291,6-4 465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6T01:05:31.0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14 462 1888,'-1'0'96,"0"1"1,-1 0-1,1 0 1,0-1-1,0 1 0,1 0 1,-1 0-1,0 0 1,-3 5 4827,12-15-3362,76-105 982,-29 36-1594,-23 38-648,44-63 142,-73 98-399,0 0 1,-1 0-1,1 0 0,-1 0 0,0-1 0,0 1 1,-1-1-1,0 0 0,0 1 0,1-11 0,-2 14-24,0-1 0,0 0 0,-1 1 0,1-1 0,-1 0-1,1 1 1,-1-1 0,0 1 0,0-1 0,0 1 0,0-1 0,0 1 0,0 0-1,-1-1 1,0 1 0,1 0 0,-1 0 0,0 0 0,0 0 0,0 1-1,0-1 1,0 0 0,0 1 0,-5-3 0,5 3-32,-1 0 0,1 1 0,0-1 0,-1 1 0,1 0 0,-1-1 0,1 1 0,-1 0 0,1 1 0,0-1 0,-1 0 0,1 1 0,-1-1 0,1 1 0,0 0 0,-1 0 0,1 0 0,0 0 0,-4 2 0,-1 2-77,-1-1 0,1 1-1,1 1 1,-10 8 0,12-9 43,-1 0 1,1 1 0,0 0 0,1 0 0,-1 0 0,1 0 0,-3 9-1,2-3 63,1 0 0,0 0-1,-3 16 1,6-24 7,0 0 0,0 1 0,0-1 0,0 0 0,1 0 0,0 1 0,0-1 0,0 0 0,0 0 0,1 0 0,-1 0 0,1 0-1,0 0 1,0-1 0,1 1 0,-1-1 0,1 1 0,-1-1 0,1 0 0,0 0 0,7 5 0,4 3 102,2-1-1,-1 0 1,31 13 0,-20-10-100,86 47-1739,-108-58 932,-1 0 0,1 1 0,-1 0 0,0 0 0,1 0 0,-2 0 0,5 5 0,-1 1-2996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6T01:05:32.4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 0 1984,'-2'1'347,"1"-1"0,-1 1 0,0-1-1,1 1 1,0-1 0,-1 1 0,1 0 0,-1 0 0,1 0 0,0 0 0,0 0 0,-1 0-1,1 0 1,0 0 0,0 0 0,0 1 0,-1 1 0,-1 1-179,1-1-1,0 0 1,1 0 0,-1 1 0,1-1 0,-3 7-1,4 15 1108,0-24-1270,0-1-1,0 1 1,0 0 0,0 0-1,0-1 1,0 1-1,0 0 1,0-1 0,0 1-1,1 0 1,-1-1-1,0 1 1,0 0 0,1-1-1,-1 1 1,0-1 0,1 1-1,-1-1 1,1 1-1,-1-1 1,1 1 0,-1-1-1,1 1 1,-1-1 0,1 1-1,0-1 1,-1 0-1,1 1 1,4 2 112,-3-1-76,1 0 0,0-1 0,0 1 0,0 0 1,0-1-1,0 1 0,0-1 0,0 0 1,0 0-1,1 0 0,-1-1 0,0 1 0,1-1 1,-1 0-1,0 0 0,4 0 0,7-1 315,-1-1-1,24-7 1,4-1-49,97-7 72,-26 13 157,33-3 341,-110 3-864,-10 0 58,-1 2-1,0 1 1,0 0 0,1 2 0,39 7 0,-46-6 24,1 0 0,-1-1 0,37-2 1,-13 0-35,-27 1-33,21 0 286,40 5 0,39 6 257,-108-10-466,-3-1-45,0 1 0,0 0 0,0 0-1,0 0 1,5 2 0,9 1 484,-17-4-705,0-1 0,0 1 0,0 0-1,0-1 1,0 1 0,0-1 0,0 1 0,0-1 0,0 0 0,0 1 0,0-1 0,1-1 0,-1 1-252,7-7-2237,1-3-4022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6T01:05:33.9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3136,'1'0'268,"-1"0"0,1 1 0,0-1 0,-1 0 0,1 0 0,-1 1 0,1-1 0,-1 1 0,1-1 1,-1 0-1,1 1 0,-1-1 0,0 1 0,1-1 0,-1 1 0,0-1 0,1 1 0,-1-1 0,0 1 0,1 0 0,-1-1 0,0 1 0,0-1 0,0 1 0,0 0 1,0-1-1,0 1 0,0 0 0,0 0 0,2 29 5,-1-15 468,14 213 853,-15-208-1537,8 219 964,-7-172-800,-1-43-26,5 16-30,-5-39-16,-1 8 827,0-9-973,1 0-1,-1 0 1,1-1-1,-1 1 1,1 0-1,-1 0 1,1 0-1,0 0 1,-1-1-1,1 1 1,-1 0-1,1 0 1,-1-1-1,1 1 0,0 0 1,-1-1-1,1 1 1,0 0-1,-1-1 1,1 1-1,0-1 1,0 1-1,-1-1 1,1 1-1,0 0 1,0-1-1,-1 0 1,-1-10-4,0-7 4,1 16 4,1-1 0,-1 1 0,1-1 0,0 1 0,0 0 0,0-1 0,0-3 0,51-221-500,-31 151 272,-16 56 190,2 1 1,-1 0 0,2 1 0,1-1-1,12-22 1,-19 41 29,-1-1 0,0 0 0,0 1 0,1-1-1,-1 1 1,1-1 0,-1 1 0,1-1 0,-1 1 0,1-1-1,-1 1 1,1 0 0,-1-1 0,1 1 0,-1 0 0,1-1-1,0 1 1,-1 0 0,1 0 0,-1-1 0,1 1 0,0 0 0,-1 0-1,1 0 1,0 0 0,-1 0 0,1 0 0,0 0 0,-1 0-1,1 0 1,0 0 0,-1 0 0,2 1 0,0 0 6,1 1 0,-1-1 0,0 1-1,1 0 1,-1 0 0,0 0 0,2 2 0,-1 0 20,-1 0 0,1 0-1,-1 0 1,0 0 0,0 1 0,0-1-1,-1 0 1,0 1 0,2 8-1,-1 0 116,0 1 0,-1 16 0,-1-15-26,0 0 1,-2-1 0,1 1-1,-8 26 1,7-36-60,1 1-1,-2-1 1,1 0-1,0 1 1,-1-1-1,0-1 1,0 1-1,-1 0 1,1-1-1,-1 1 1,0-1-1,0 0 1,-1 0-1,1-1 1,-9 6-1,10-8-55,0 0 1,0 0-1,0 0 1,0 0-1,-1-1 0,1 0 1,0 1-1,0-1 0,-6-1 1,2 1-26,7 0 10,0 0 0,0 1 1,0-1-1,-1 0 0,1 0 0,0 0 0,0 0 1,0 0-1,0 0 0,0 0 0,0 0 0,0 0 0,0 0 1,-1 0-1,1 0 0,0 0 0,0 0 0,0 0 0,0 0 1,0 0-1,0 0 0,0 0 0,0 0 0,-1 0 0,1 0 1,0 0-1,0-1 0,0 1 0,0 0 0,0 0 0,0 0 1,0 0-1,0 0 0,0 0 0,0 0 0,0 0 1,-1 0-1,1 0 0,0 0 0,0 0 0,0-1 0,0 1 1,0 0-1,0 0 0,0 0 0,0 0 0,0 0 0,0 0 1,0 0-1,0 0 0,0-1 0,0 1 0,0 0 0,0 0 1,0 0-1,0 0 0,0 0 0,1 0 11,-1 0-1,1 0 1,-1 0 0,1 0 0,-1 0-1,0 0 1,1 0 0,-1 0-1,1 0 1,-1 0 0,1 0-1,-1 0 1,1 1 0,-1-1 0,0 0-1,1 0 1,-1 0 0,0 1-1,1-1 1,-1 0 0,1 1-1,-1-1 1,4 4 58,-3-3-20,1 0-1,-1 0 1,1 0-1,-1 0 1,1 0-1,-1 0 0,1 0 1,0 0-1,0-1 1,-1 1-1,1-1 0,2 1 1,4 1 53,-1 1 0,0-1 0,1 1 0,-1 1 1,11 6-1,22 11 373,-28-18-622,-10-3-761,0 0 0,0 0 0,1 0 0,-1 0 0,0 0 0,1 0-1,-1-1 1,3 0 0,8-6-1721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6T01:05:34.7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234 0 1248,'5'9'5194,"-19"6"-4175,11-13-706,3-1-165,-1 0 1,0 0-1,1-1 1,-1 1-1,0 0 1,0-1-1,1 1 1,-1-1-1,0 1 1,0-1-1,0 0 1,1 1-1,-1-1 1,0 0-1,0 1 1,0-1-1,0 0 0,0 0 1,0 0-1,0 0 1,0 0-1,-1 0 1,-71-4 1998,51 1-2057,-1 2 0,1 0 0,-29 4 0,40 0-3307,24-7 55,-10 1 2358,0 1 0,0-1 0,0 0 0,4-5 0,-7 8 803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6T01:06:34.7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9 1824,'0'0'587,"-5"-4"719,2 11 1110,4 2 4261,9-6-6666,0-1-1,-1 0 0,1-1 1,0 0-1,0-1 1,17 0-1,11 0 8,181 5-269,-172-6 472,0-2-1,80-15 1,-68 9-211,-46 6 310,-12 3-304,-6 4 22,-22 27-230,22-26 174,0 0 0,0 1 0,0 0 0,1 0 0,0 0 0,0 0 0,-4 10 0,1-3-245,6-12 257,0 0 1,0 0-1,1 0 1,-1 0-1,0 0 0,1 0 1,-1 0-1,1 0 0,-1 1 1,1-1-1,0 0 0,0 0 1,-1 0-1,1 0 0,0 1 1,0-1-1,0 0 0,0 0 1,0 0-1,1 1 0,-1-1 1,0 0-1,0 0 1,1 0-1,-1 0 0,1 0 1,-1 0-1,1 1 0,0 0 1,1 1-5,0-1 1,0 0-1,0 1 1,0-1-1,0 0 1,0 0-1,0-1 1,1 1-1,-1 0 1,1-1-1,-1 1 1,1-1-1,-1 0 1,1 0 0,0 0-1,0 0 1,0-1-1,2 1 1,7 1 61,1-1 0,-1-1 1,13-1-1,-2 1-28,36 0 61,266 11-165,-173-5 324,-56-4-146,-70-1-19,-7-1-59,0 2 0,30 4-1,-38-3-98,7 1 403,-13-3-1567,-18-1-3545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6T01:06:36.2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89 141 2912,'0'-9'1618,"0"6"-1074,0 7 867,-7-4 856,15 0-1323,1-1 0,0 0 0,15-4 0,54-23-364,-20 6-275,19-6 10,-21 5-38,-50 20-571,-11 6 305,0 1 36,-1 0-1,1-1 0,-1 0 0,0 0 1,0 0-1,0-1 0,0 0 0,-10 2 1,3-1-5,-45 16 118,-68 31 0,9-3-160,96-43 581,20-4-362,1 0-195,0 0 1,-1 0-1,1 0 1,0 1-1,0-1 0,0 0 1,-1 0-1,1 0 1,0 0-1,0 0 1,0 1-1,0-1 0,-1 0 1,1 0-1,0 0 1,0 1-1,0-1 1,0 0-1,0 0 0,0 0 1,0 1-1,-1-1 1,1 0-1,0 0 1,0 1-1,0-1 0,0 0 1,0 0-1,0 1 1,0-1-1,5 3-38,1 0 0,-1 0 1,0-1-1,1 0 0,-1 0 0,1 0 0,-1-1 0,12 2 0,27 7 6,5 5-98,-26-8 127,24 10 0,-43-16 18,-1 0 0,1 0 0,0 0 0,-1-1 0,6 1-1,9 2 347,-17-3-345,0 0-1,-1 0 0,1 1 0,-1-1 0,1 0 0,-1 0 0,1 0 0,-1 0 0,1 0 0,0-1 0,-1 1 0,1 0 0,-1 0 0,1 0 0,-1 0 0,1-1 0,-1 1 0,1 0 0,-1 0 0,1-1 0,-1 1 0,1 0 0,-1-1 0,0 1 0,1-1 0,-1 1 0,1 0 0,-1-1 0,0 1 0,1-1 0,-1 1 0,0-1 0,0 1 0,0-1 0,1 1 0,-1-1 0,0 1 0,0-1 0,0 0 0,0 0 0,2-28 708,-3 22-688,3-25 103,9-52 1,-9 72-174,-2 9-207,0 0 0,1 0 0,0 0 0,0 0 0,0 0 0,0 0 0,0 0 0,1 0 0,-1 1 0,1-1 0,3-4 0,-2 5-662,-1-1-1,1 1 0,0 0 1,0 0-1,0 1 0,0-1 1,0 0-1,0 1 0,0 0 0,6-2 1,12-6-2411,-3-6 934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6T01:06:38.4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319 173 1248,'0'-8'1797,"5"-4"1760,-5 6-3290,-1 1-1,0 0 0,0-1 0,-1 1 0,0 0 0,0 0 0,0 0 0,0 0 0,-1 1 0,0-1 0,0 1 0,0-1 0,0 1 0,-1 0 0,-4-4 0,-4-3 32,1 1-1,-1 0 0,-1 1 1,-15-9-1,24 16-284,1 0 1,0 1-1,-1-1 0,0 1 0,1-1 0,-1 1 1,0 1-1,1-1 0,-1 0 0,0 1 0,0 0 0,0 0 1,0 0-1,1 0 0,-1 0 0,0 1 0,0 0 1,1 0-1,-1 0 0,0 0 0,1 1 0,-8 3 0,2 1-63,1 0-1,-1 1 0,1 0 0,0 0 0,0 1 0,-12 16 0,14-14 83,0-1 0,1 1 0,0 0 0,0 0 0,1 0 0,1 1 0,0 0 0,0-1 0,1 1 0,0 0 0,1 0 0,0 20 0,2-26-37,-1-1-1,1 1 1,0-1 0,0 1 0,0-1-1,0 0 1,1 1 0,0-1-1,2 4 1,26 37 128,-15-22-6,6 8 53,-13-21-61,-1 0 1,0 1-1,0-1 0,-1 2 1,-1-1-1,0 1 1,5 17-1,-6-12 103,-2-1 1,0 0-1,-1 1 1,0-1-1,-1 1 1,-1-1-1,-1 1 0,0-1 1,-1 0-1,-1 0 1,-7 21-1,7-26-406,1-2 467,-1 0 0,-8 16 1,10-22-485,1-1 1,0 0 0,-1-1 0,1 1 0,-1 0 0,1 0-1,-1-1 1,0 1 0,0-1 0,0 1 0,0-1 0,0 0 0,0 0-1,0 1 1,0-2 0,0 1 0,-4 1 0,-1-2-2265,1-3 833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6T01:06:38.9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9 4576,'-2'-7'5675,"9"6"-3601,115 6 955,-93-6-2753,-17 0-233,1 1 0,0 0 0,-1 1 0,14 3 0,-19-2 764,2 8-9299,1-2 4108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6T01:06:39.6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1 174 5984,'0'0'139,"1"0"0,-1 0 1,1 0-1,-1 0 0,1 0 0,-1-1 1,1 1-1,-1 0 0,1 0 0,-1 0 1,1-1-1,-1 1 0,0 0 1,1 0-1,-1-1 0,1 1 0,-1-1 1,0 1-1,1 0 0,-1-1 0,0 1 1,0-1-1,3-2 1608,-1 9-1065,42 164 208,-32-120-175,-11-48 714,-3-76-187,0-38-932,3 106-306,0-15-5,1 0-1,1 0 1,7-27-1,-8 43 17,0-1 0,0 1-1,0 0 1,0 0 0,1 0-1,-1 1 1,1-1 0,1 1 0,-1-1-1,1 1 1,-1 0 0,1 0-1,0 1 1,1-1 0,-1 1-1,1 0 1,-1 0 0,7-3-1,-6 5 6,0-1-1,0 1 0,0 0 0,0 1 0,1-1 0,-1 1 0,0 0 1,1 0-1,-1 1 0,0-1 0,0 1 0,0 0 0,1 1 0,-1-1 1,-1 1-1,8 4 0,3 1 93,-13-6-97,0 0 1,-1-1-1,1 1 1,0 0-1,0 0 1,-1 0-1,1 0 1,0 1 0,-1-1-1,0 0 1,1 1-1,-1-1 1,0 1-1,1-1 1,-1 1-1,0-1 1,0 1-1,0 0 1,-1 0-1,1 0 1,1 3-1,-2-3 92,1 1 0,-1 0 0,0-1 0,0 1 0,0 0 0,0-1-1,-1 1 1,0 3 0,1-6-227,0 1-1,-1 0 0,1 0 1,0 0-1,0-1 1,-1 1-1,1 0 0,0 0 1,-1-1-1,1 1 1,-1 0-1,1-1 0,-1 1 1,0-1-1,1 1 1,-1-1-1,1 1 0,-1-1 1,0 1-1,0-1 1,1 1-1,-1-1 0,0 0 1,0 1-1,1-1 1,-1 0-1,0 0 0,0 0 1,-1 1-1,-7 2-3992,4 0 770,-4 2-571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6T01:06:40.4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0 165 4224,'15'-9'2954,"-11"10"-2742,-1 0 0,1 0 0,-1 0 0,0 1 0,1-1 0,-1 1-1,0 0 1,0 0 0,0 0 0,0 0 0,3 3 0,14 8 600,-15-10-683,1-1 1,-1 0-1,1 0 0,0 0 1,0-1-1,0 0 0,0 0 1,0-1-1,0 1 0,0-1 1,0-1-1,0 1 0,0-1 1,0 0-1,0 0 0,0-1 1,0 0-1,-1 0 0,1 0 1,-1-1-1,1 1 0,-1-1 1,9-7-1,-12 8-92,1-1-1,-1 1 1,0-1-1,0 1 1,0-1 0,0 0-1,-1 1 1,1-1 0,-1 0-1,1 0 1,-1 0 0,0 0-1,0 0 1,-1-1 0,2-3-1,-2 2-17,0 1 0,0-1 0,0 0-1,-1 0 1,1 0 0,-1 0 0,0 1-1,0-1 1,-4-8 0,3 9-43,0-1-1,0 1 0,0 0 1,-1 0-1,1 0 1,-1 0-1,0 0 1,0 1-1,0-1 1,-1 1-1,1 0 1,-1 0-1,0 0 1,0 0-1,0 1 1,0-1-1,0 1 1,-1 0-1,1 1 1,-1-1-1,-8-1 1,9 2-14,0 1 0,-1 0 0,1 0 0,0 1 0,0-1 0,0 1 0,0 0 0,0 0 0,0 0 1,0 1-1,0-1 0,1 1 0,-1 0 0,-4 3 0,3-2 27,0 2 0,0-1-1,1 0 1,-1 1 0,1 0 0,0 0 0,0 0-1,-4 8 1,1 1 87,0 1 0,1 0 0,1 0-1,0 0 1,1 0 0,-3 26 0,5-30 6,1 1-1,1-1 1,0 0 0,1 1 0,0-1 0,0 0-1,1 1 1,1-1 0,0 0 0,0-1-1,9 18 1,-10-21 37,1 0 0,1 0-1,-1-1 1,1 0 0,1 0-1,-1 0 1,1 0 0,0-1-1,0 1 1,0-1 0,13 8-1,-6-4 25,1-2-1,0 0 1,25 10 0,-24-12-248,1-1 0,-1 0-1,1-2 1,0 1 0,0-2 0,22 0 0,-40-21-11900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3:47.4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849 3 4640,'-6'-1'412,"1"0"0,-1 1 0,0 0 1,0 0-1,0 0 0,1 1 0,-9 1 0,-41 12 994,46-11-1149,-10 3 73,0 1 0,0 1 0,-23 14 1,-50 36 638,70-44-742,-326 185 1570,188-120-1349,151-74-1276,8-1-337,2-3 967,0-1 0,0 1-1,0-1 1,-1 0 0,1 1 0,0-1 0,0 0 0,0 0 0,0 1 0,0-1 0,0 0-1,0 0 1,0 0 0,1 0 0,23 0-1615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6T01:06:41.0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66 161 4640,'5'0'1256,"-3"0"-896,0 0 0,1 1 0,-1-1 0,1 0 0,-1 0 0,1-1 0,-1 1 0,1 0 0,-1-1 0,0 0 0,1 1 0,-1-1 0,0 0 0,1 0 0,-1-1 0,0 1 0,0 0 0,2-2 0,1-4-62,-2 5-257,-1-1 0,0 0-1,1 1 1,-1-1 0,0 0-1,-1 0 1,1 0 0,-1-1-1,1 1 1,-1 0 0,0-1-1,0 1 1,0-1 0,-1 1-1,1-8 1,0-4 25,0-21 118,-1 34-204,-1 0 0,1 0-1,0 0 1,0 1 0,-1-1 0,1 0-1,-1 0 1,1 0 0,-1 1 0,0-1-1,0 0 1,0 1 0,0-1 0,-2-2 0,2 4-3,0-1 0,0 0 0,0 1-1,0-1 1,0 1 0,0 0 0,-1-1 0,1 1 0,0 0 0,0 0 0,0-1 0,0 1 0,0 0 0,-1 0 0,1 1 0,0-1 0,0 0 0,0 0 0,0 0 0,-1 1 0,1-1 0,0 1 0,0-1 0,0 1 0,0-1 0,0 1 0,0-1 0,0 1 0,0 0 0,0 0 0,1-1 0,-3 3 0,-3 3 50,0 0 1,1 1-1,-7 8 1,11-14-29,-12 19 292,2 0 0,-17 38 0,23-45-129,2-6-27,0 1 0,1-1 0,0 1 0,1-1 0,0 1 0,0 0 0,0 0 0,1 0 0,0-1 0,1 1 0,0 0 0,0 0 0,1-1 0,-1 1 0,6 13 0,-3-14-21,-1 0 0,1-1-1,1 1 1,-1-1 0,1 1 0,0-1 0,9 8 0,-11-12-93,-1 0-1,1 0 0,0 0 0,0 0 0,0 0 0,1 0 1,-1-1-1,0 0 0,0 0 0,1 0 0,-1 0 0,1 0 1,-1 0-1,1-1 0,0 0 0,4 0 0,-3 0-438,0-1 1,0 0-1,0 0 0,8-3 0,-7 2-1109,-1 0-1,0-1 1,10-5 0,6-7-3417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6T01:06:42.5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0 120 3552,'1'-14'5098,"-1"21"-4298,9 36-113,-5-29-504,-1-1 1,1 24 0,-2 96 800,1 40-214,6-49 116,-8-100 35,-2-18 443,-1-16-593,0-12-468,2 15-259,-1 1 0,1-1 0,-3-7 0,-1-7 83,-4-34 0,2 6 51,2 16-105,2-1-1,2-39 0,1 26-81,-1 21-23,0 0 0,2-1 0,2 1 0,0 1 0,1-1 0,17-45 0,-15 50-37,-6 17-34,0-1-1,1 1 0,-1-1 0,1 1 1,0 0-1,0 0 0,1 0 1,2-4-1,-1 5-27,-4 3 107,1-1 0,-1 1 0,0 0 0,1-1-1,-1 1 1,1 0 0,-1-1 0,0 1 0,1-1 0,-1 1 0,0 0-1,1-1 1,-1 1 0,0-1 0,0 1 0,0-1 0,1-1 0,7 6-254,-5-1 261,0 1 1,0-1-1,-1 1 0,1-1 0,-1 1 1,1 0-1,-1 0 0,0 0 0,-1 0 1,3 8-1,0 5 41,3 25 1,-5-26 68,2 20-34,-2 1 0,-3 36 0,0-17 398,1-51-357,-1 0 0,1 1 0,-1-1 0,0 0 0,0 0 0,-1 0 0,0 0 0,0 0 0,0 0 0,0-1 0,-6 9 0,7-12-59,0 0-1,0 0 1,0 0-1,0 0 1,0 0 0,0-1-1,-1 1 1,1 0-1,0-1 1,0 1 0,-1-1-1,1 1 1,0-1-1,-1 0 1,1 0 0,0 1-1,-1-1 1,1 0-1,-1 0 1,-2-1-1,2 1-3,0 0-1,0 0 0,0 0 0,0-1 0,0 1 1,0-1-1,0 1 0,0-1 0,0 0 0,0 0 0,0 0 1,-3-2-1,-4-2-34,8 5-116,1-1 0,-1 1 0,0 0 0,1 0 0,-1-1 0,0 1 0,1-1 0,-1 1 1,1 0-1,-1-1 0,0 1 0,1-1 0,-1 0 0,0 0 0,1 0-274,-1 0 0,1 0 0,0 0 0,0 0 0,0 0 0,-1 0 0,1 0 0,0 0 0,0 0 0,0 0 0,1 0-1,-1 0 1,0 0 0,0 0 0,0 0 0,1 0 0,-1 0 0,1 0 0,-1 0 0,0 0 0,1 0 0,0 1 0,-1-1 0,1 0 0,0 0 0,1-1 0,1-3-260,10-15-2637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6T01:06:45.5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288 554 1728,'0'0'5786,"0"12"-3396,-3-9-2147,0 0-1,0 0 1,1 0 0,-2-1 0,1 1 0,-7 3-1,-2 3 75,-44 31 685,31-23-725,-24 21 1,36-27-241,1 0 1,1 0-1,0 1 0,0 1 1,-8 14-1,13-18 33,-1 1-107,1 1 1,-9 21 0,13-29 60,1 1 1,0-1-1,1 0 0,-1 0 0,0 1 0,1-1 0,0 0 0,0 0 0,0 1 0,0-1 0,0 0 0,1 1 0,-1-1 0,1 0 1,2 5-1,-3-7 8,0 0 0,1-1 0,-1 1 0,1 0 0,-1 0 0,1-1 0,-1 1 0,1-1 0,-1 1 0,1 0 0,0-1 0,-1 1 0,1-1 0,0 1 1,0-1-1,-1 0 0,1 1 0,0-1 0,0 0 0,0 1 0,1-1 0,0 0 19,0 1-1,1-1 1,-1 0 0,1 0-1,-1-1 1,0 1 0,5-1 0,3-2 115,-1-1 1,17-8 0,-24 11-120,5-3 4,1-1-1,-1 0 0,0 0 1,0-1-1,0 0 0,-1 0 1,0-1-1,-1 0 0,8-9 1,3-11 61,18-35 1,-27 49-52,16-35-80,17-53 0,-39 99-59,0-1 1,-1 0-1,1 0 0,0 0 1,-1 0-1,0-4 0,0 6-268,0 10-33,0 4 395,-1 0 1,-4 14 0,3-17-33,0 1 1,1-1 0,0 1-1,1 10 1,2 1 116,9 42 0,-9-55-16,1 0 0,0 0-1,1 0 1,0-1 0,0 0 0,0 0-1,8 10 1,-10-16-26,0 1 0,-1-1 0,1 0 0,1 0 0,-1 0 1,0 0-1,0 0 0,1 0 0,-1-1 0,1 1 0,0-1 0,-1 0 0,1 0 0,0 0 0,0 0 0,0 0 0,4 0 0,-5-1-7,1 0-1,0 0 0,0 0 1,-1-1-1,1 1 1,-1-1-1,1 0 0,0 1 1,-1-1-1,1-1 0,-1 1 1,0 0-1,1-1 1,-1 1-1,0-1 0,0 1 1,0-1-1,0 0 0,2-2 1,3-4 14,-1-1 0,0 0 0,-1 0 1,1 0-1,6-21 0,4-3-42,-14 27-23,1 0 1,-1 0-1,0-1 0,-1 1 0,2-9 0,3-10-29,-3 14-117,-2 7 40,1 0-1,-1 0 0,0 0 0,-1-1 1,1-7-1,-1 12-70,8 20-485,-7-9 589,0 0 0,-2 22 1,2 11-13,1-10 60,5 29-9,-5-56 84,-1 1 0,1-1 0,1 0-1,-1 0 1,1 0 0,6 9 0,-9-16-37,1 1-1,-1 0 1,1 0 0,0 0 0,-1 0 0,1 0 0,0-1 0,-1 1-1,1 0 1,0-1 0,0 1 0,0 0 0,0-1 0,0 1-1,0-1 1,0 1 0,0-1 0,0 0 0,0 1 0,0-1-1,0 0 1,1 0 0,0 0 17,-1 0 0,1 0-1,0-1 1,-1 1 0,1-1-1,-1 1 1,1-1 0,0 0 0,-1 1-1,1-1 1,-1 0 0,3-2 0,2-3 81,1 0-1,-1 0 1,0-1 0,5-8 0,-9 13-104,37-60 362,-12 17-292,117-162 274,-133 190-349,-2-1 1,1-1-1,-2 1 1,-1-1-1,0-1 0,-1 1 1,4-26-1,-6 17-37,-1 1 0,-1 0-1,-2-1 1,-5-50 0,5 71-37,-1 0-1,0 1 0,0-1 1,-1 0-1,0 1 1,0-1-1,0 1 1,-1-1-1,0 1 1,0 0-1,-8-10 0,10 15 50,1 1 0,0-1-1,-1 1 1,1-1 0,-1 1-1,1-1 1,-1 1-1,1-1 1,-1 1 0,0 0-1,1-1 1,-1 1-1,1 0 1,-1-1 0,0 1-1,1 0 1,-1 0 0,0 0-1,1 0 1,-1-1-1,0 1 1,1 0 0,-1 0-1,0 0 1,1 1-1,-1-1 1,0 0 0,1 0-1,-1 0 1,0 0 0,1 1-1,-1-1 1,0 0-1,1 0 1,-1 1 0,1-1-1,-1 1 1,0-1-1,1 0 1,-1 1 0,1-1-1,0 1 1,-1-1 0,1 1-1,-1 0 1,0 0-1,-2 4-13,0 0 0,0 1 0,1-1 0,-3 8 0,4-11 42,-4 12 24,-48 134-663,39-99 617,2 1 0,2 0-1,-6 96 1,15-118 99,1 1 0,2-1 0,1 0 0,1 0 1,1 0-1,1 0 0,2-1 0,17 41 0,-24-65-32,0 0 1,1 0 0,-1 0-1,1 0 1,0-1 0,0 1-1,0-1 1,0 1 0,1-1-1,-1 0 1,0 0 0,4 3-1,-4-5-7,-1 1-1,1 0 1,0-1-1,-1 1 1,1-1 0,0 0-1,-1 1 1,1-1-1,0 0 1,-1 0-1,1 0 1,0 0-1,0 0 1,-1-1-1,1 1 1,0 0-1,-1-1 1,1 1 0,-1-1-1,1 0 1,0 1-1,-1-1 1,0 0-1,3-2 1,4-3 24,0 0 0,0 0 0,-1-1 0,0-1 0,9-10 0,26-45-36,-25 35-14,41-71-39,-56 95 8,1 0 0,-1 0 1,0-1-1,0 1 0,0-1 0,-1 0 0,0 1 1,1-1-1,-1-8 0,-1 13-1,0 0-1,0 0 0,0-1 1,0 1-1,0 0 1,0 0-1,0-1 1,0 1-1,0 0 1,1 0-1,-1-1 1,0 1-1,0 0 1,0 0-1,0-1 1,0 1-1,0 0 1,1 0-1,-1-1 0,0 1 1,0 0-1,0 0 1,0 0-1,1-1 1,-1 1-1,0 0 1,1 0 0,-1 0 0,0 1 0,0-1 0,0 0-1,0 0 1,1 0 0,-1 0 0,0 1 0,0-1 0,0 0-1,0 0 1,0 0 0,0 1 0,0-1 0,0 0 0,0 0 0,0 0-1,1 1 1,-1-1 0,0 0 0,0 0 0,0 0 0,0 1 0,0-1-1,-1 0 1,1 0 0,0 0 0,0 1 0,0-1 0,0 0-1,0 0 1,0 0 0,0 1 0,0-1 0,0 0 0,-18 59-173,3-5 140,9-37 79,-4 28-1,7-26-5,1-1-1,0 1 1,2 0 0,2 24-1,-1-41 14,-1 0 0,1 0 0,-1 0 0,1 0-1,-1 0 1,1 0 0,0 0 0,0 0 0,0 0 0,0-1 0,1 1 0,-1 0-1,0-1 1,1 1 0,-1-1 0,1 0 0,-1 1 0,1-1 0,0 0 0,-1 0-1,1 0 1,0 0 0,0 0 0,3 1 0,-2-1 3,-1-1 0,1 1 0,0-1 0,-1 0 0,1 1 0,0-1 0,0 0 0,-1-1 0,1 1 0,0 0 0,-1-1 0,1 0 0,0 1 0,-1-1 0,1 0 0,-1 0 0,4-3 0,5-3 36,-1-1-1,0 0 1,-1-1-1,15-16 1,29-45-18,-27 31 33,-13 18-166,29-34 0,-16 30-429,-24 22 244,-3 4 93,-6 8 33,-10 17 42,-31 92-203,38-94 144,8-20 172,0 0 0,0 0 0,1 0 0,-1 0 0,1 0 0,0 0 0,1 1 0,-1 7 0,0-6-14,2 0 0,-1-1 0,1 1 0,0 0 0,0-1 0,0 1 0,1-1 0,4 11 0,-5-14 15,0 0 0,0 0 1,1 0-1,-1 0 0,1 0 1,0-1-1,-1 1 0,1 0 1,0-1-1,0 1 0,0-1 0,0 0 1,0 0-1,0 0 0,0 0 1,0 0-1,1 0 0,-1 0 1,0-1-1,0 1 0,1-1 1,-1 0-1,1 1 0,2-1 0,7-2 63,0 1 0,0-2-1,0 1 1,0-2 0,-1 1-1,0-2 1,15-7 0,-4 1-60,-1-1 1,-1-2-1,-1 0 1,0-1-1,0-1 1,25-28-1,-2-6 144,42-64-1,-66 87-160,-1 0 0,-1-1 0,-2-1 1,-1 0-1,-1-1 0,-2 0 0,-1-1 0,-1 0 0,6-52 0,-13 74-10,10-112-168,-10 99 56,-2-1-1,0 0 0,-5-28 1,5 44 29,-1 1 0,0-1 0,0 1 0,0-1 1,-1 1-1,-4-7 0,7 12 58,-1 0 0,1 0 1,-1 0-1,0 0 0,0 0 1,1 0-1,-1 0 0,0 0 0,0 0 1,0 1-1,0-1 0,0 0 1,0 1-1,0-1 0,0 1 0,0-1 1,0 1-1,0-1 0,0 1 1,0 0-1,0-1 0,0 1 0,-1 0 1,1 0-1,0 0 0,0 0 1,0 0-1,0 0 0,-1 0 0,1 1 1,0-1-1,0 0 0,0 0 1,0 1-1,0-1 0,0 1 0,0-1 1,0 1-1,0 0 0,0-1 1,0 1-1,-2 1 0,-3 4-60,0-1-1,1 1 1,-1 0 0,1 1-1,0-1 1,-5 10-1,-23 47-163,24-44 259,-13 25-37,-44 96-78,54-111 147,2 1 0,-13 58 0,20-66-22,1-1 0,0 1 0,2 0 0,1-1 0,0 1-1,6 22 1,-1-14 84,1 1 0,2-2 0,19 45 0,-24-65-38,1-1 0,0 1 0,0-1-1,0-1 1,1 1 0,0-1 0,1 0 0,-1 0 0,1-1 0,1 0-1,-1 0 1,1-1 0,14 8 0,-17-10-31,1-1 0,-1 0 0,0 0 0,1 0 1,0-1-1,-1 0 0,1 0 0,-1 0 0,1-1 0,0 0 1,0 0-1,-1 0 0,1-1 0,0 0 0,-1 0 0,1 0 0,0 0 1,-1-1-1,0 0 0,1-1 0,-1 1 0,0-1 0,6-4 0,-3 1-6,0 0 0,0 0 0,0-1 0,-1 0-1,0-1 1,0 0 0,-1 0 0,0 0 0,8-17-1,-3 5 60,-2-1-1,10-34 0,-16 47-111,-1 0 0,-1 0-1,0-1 1,0 1 0,0-1 0,-1 1-1,-1-1 1,1 1 0,-1-1-1,-2-8 1,2 16-3,1 0 0,0 0 0,0 0 1,-1-1-1,1 1 0,-1 0 0,1 0 0,-1 0 0,0 0 0,1 0 1,-1 0-1,0 0 0,0 0 0,1 0 0,-1 0 0,0 1 0,-2-2 0,2 1 7,1 1-1,-1 0 0,0 0 0,0 0 1,0-1-1,1 1 0,-1 0 0,0 0 0,0 0 1,1 1-1,-1-1 0,0 0 0,0 0 0,0 0 1,1 0-1,-1 1 0,0-1 0,1 0 1,-1 1-1,-1 0 0,-1 1-21,0 1 0,0-1 0,0 1 1,0 0-1,0 0 0,1 0 0,-1 0 0,1 1 0,-3 4 0,-9 21 70,0 1 0,-13 45 0,23-59 70,0 0 1,1 1-1,0 0 1,2 0 0,0 0-1,1 26 1,1-37-61,0 0 1,0 0-1,0 0 1,1 0 0,0 0-1,0 0 1,0 0-1,1-1 1,0 1-1,6 8 1,-7-12-146,-1 0-1,1 0 1,0 0-1,0 0 1,0 0 0,0 0-1,1-1 1,-1 1-1,0-1 1,1 0 0,-1 1-1,1-1 1,0 0 0,-1-1-1,1 1 1,0 0-1,-1-1 1,1 0 0,0 1-1,0-1 1,-1 0-1,1 0 1,0-1 0,0 1-1,3-1 1,-2 0-417,-1 0 0,0 0 0,1 0 0,-1 0 0,0-1 0,0 1 0,0-1 0,0 0 0,0 0 0,0 0 0,-1 0 0,1-1 0,-1 1 0,1-1 0,3-4 0,10-17-4329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6T01:06:45.9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29 9056,'0'-20'3360,"4"24"-2624,5-8-96,-4 1-704,-5-2-192,-5 10-736,1 2-512,-1-2 864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6T01:06:46.2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1 109 7456,'13'-27'2784,"13"14"-2176,24-7-160,-18 8-224,18 1-224,13-1-224,3 4 128,2 3-32,-4 5 64,-6 5-992,-5 3 576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6T01:06:48.0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61 2 2144,'0'-1'84,"0"1"1,1 0-1,-1 0 0,0 0 1,0 0-1,1 0 1,-1 0-1,0 0 0,0 0 1,1 0-1,-1 0 0,0 0 1,0 0-1,1 0 1,-1 0-1,0 0 0,0 0 1,1 0-1,-1 0 1,0 0-1,0 0 0,1 0 1,-1 0-1,0 0 0,0 0 1,1 1-1,-1-1 1,0 0-1,0 0 0,0 0 1,1 1-1,2 8 3191,-2-3-3789,0-3 679,-1 0-1,1 0 1,-1 0 0,0 1-1,0-1 1,0 0-1,-1 0 1,1 0 0,-1 0-1,0 0 1,0 0 0,0 0-1,0 0 1,-2 4 0,1-4-50,0 1 1,1 0 0,0 0 0,0 0 0,0 0 0,0 0 0,0 5 0,1-4 2,-1 1-1,0-1 1,0 1-1,-3 7 1,-3 14 340,-4 14-58,1-5-134,2 11 3,-4 73 0,11-94-181,2 0-1,0 0 1,2 0 0,9 37-1,-7-46-1,1-1-1,1 0 0,1-1 1,10 18-1,-17-31-28,0 0-1,1 0 1,-1 1 0,1-1-1,0 0 1,-1-1 0,1 1-1,0 0 1,0 0 0,0-1-1,0 1 1,0-1 0,1 0-1,3 3 1,-4-4-12,0 0 1,1 1-1,-1-1 0,0 0 1,0 0-1,1 0 0,-1 0 1,0 0-1,0-1 1,1 1-1,-1-1 0,0 1 1,0-1-1,0 0 0,0 0 1,3-1-1,0-1 15,0 0 0,0-1 0,-1 1 0,1-1 0,-1 0 0,0 0 0,0-1-1,0 1 1,0-1 0,-1 0 0,0 0 0,0 0 0,4-9 0,1-7-38,0 0 1,5-29-1,-7 24 69,38-119-117,-25 49-225,-13 67 326,-5 21-23,0 0-1,5-14 0,-5 18 16,0-1-1,0 1 0,0-1 0,0 1 0,0-1 0,-1 0 0,0 1 0,0-1 0,-1-4 0,-1-5 87,-7-22 0,0 3 278,9 30-491,-1 0 0,0 1-1,0-1 1,0 0 0,-1 1 0,1-1 0,-1 1 0,1-1 0,-1 1 0,-2-3-1,3 4-200,0 1 107,1 1 0,-1-1-1,0 0 1,1 0 0,-1 1-1,0-1 1,1 0 0,-1 1 0,1-1-1,-1 1 1,1-1 0,-1 1-1,1-1 1,-1 1 0,1-1 0,-1 1-1,1-1 1,-1 1 0,1 0 0,0-1-1,-1 1 1,1 0 0,0-1-1,0 2 1,-5 19-4357,3 6 1567,-1 4-442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6T01:06:48.6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 4 3328,'5'-4'7056,"-14"20"-6443,-2 7-481,8-18-11,0 0 0,1 0 0,0 0 0,0 0-1,0 0 1,0 0 0,1 0 0,0 0 0,0 1 0,0-1-1,1 0 1,0 1 0,0 8 0,1-13-83,-1 0-1,1 1 1,-1-1-1,1 0 1,0 0 0,0 0-1,-1 0 1,1 0-1,0 0 1,0 0 0,0 0-1,0 0 1,0 0-1,0-1 1,0 1 0,0 0-1,1-1 1,-1 1 0,0-1-1,0 1 1,1-1-1,-1 1 1,0-1 0,0 0-1,1 0 1,-1 0-1,0 0 1,1 0 0,1 0-1,6 0 245,0-1 0,0 1 1,9-3-1,-16 2-203,15-2 426,23-8 0,-35 9-410,0 1-1,0-1 1,0-1 0,0 1-1,-1-1 1,1 0 0,-1 0 0,0 0-1,5-5 1,-8 7-78,0 0-1,-1 0 1,1 0-1,0 0 1,0 0-1,-1 0 1,1 0-1,0 0 1,-1 0-1,1 0 1,-1 0-1,0-1 1,1 1-1,-1 0 1,0 0-1,0 0 1,0-1-1,0 1 1,0 0-1,0 0 1,0-1 0,0 1-1,-1-2 1,0 1-10,1 0 0,-2 0 0,1 0 0,0 0 0,0 0 0,-1 0 0,1 1 0,-1-1 1,1 0-1,-1 1 0,-3-3 0,-3-1-48,0 0 0,0 0-1,-1 1 1,1 0 0,-12-3 0,15 6-84,0 0 0,1 1 0,-1-1 0,0 1 0,0 0 0,0 1 0,0-1 0,0 1-1,1 0 1,-1 0 0,0 0 0,1 1 0,-1 0 0,1 0 0,-6 3 0,-3 0-2381,23-6-4869,6-9 4308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6T01:06:49.3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3328,'1'2'1121,"1"-1"1,-1 0-1,0 0 1,1 0-1,-1 0 0,1 0 1,-1 0-1,1 0 1,2 0-1,26 9 1583,-18-6-2538,0-2-1,0 0 1,18 1 0,-11-3 34,-10 1-72,-1-1 0,1 0-1,-1-1 1,1 1-1,-1-2 1,1 1 0,-1-1-1,13-5 1,-16 5-106,-4 1-40,1 0 0,0 0 0,0 1 1,-1-1-1,1 0 0,0 1 0,0 0 0,2-1 0,-3 0 34,1-1 16,-1 2 118,-1 0-213,0-1-1,1 1 1,-1 0 0,0 0 0,0 0-1,1 0 1,-1-1 0,0 1 0,0 0-1,1 0 1,-1-1 0,0 1 0,0 0-1,1 0 1,-1-1 0,0 1 0,0 0-1,0 0 1,0-1 0,0 1 0,1 0 0,-1-1-1,0 1 1,0 0 0,0-1 0,0 1-1,0 0 1,0-1 0,0 1 0,0 0-1,0-1 1,0 1 0,-1-1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6T01:06:49.8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65 5216,'4'-7'2561,"2"-2"1230,-2 6-3430,1 1 1,-1 0-1,1 0 1,5-2 0,-6 4-180,0-1 0,-1 1 1,1-1-1,0 1 1,0 0-1,5 1 0,-5-1-65,0 1-1,0-1 1,0 0-1,0 0 0,0-1 1,0 1-1,5-2 1,-5 1 108,-1 0 0,1 0 1,-1 1-1,1 0 1,6 0-1,-6 0-167,-1 0-1,1 0 1,-1-1 0,0 1-1,1-1 1,-1 1-1,5-3 1,-3 1-40,1 1-1,-1 0 1,1 0 0,-1 0 0,1 1-1,-1 0 1,1 0 0,5 1 0,4-1 168,-13 0-314,7-9-6618,-5-2 965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6T01:06:50.4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243 61 6048,'-3'0'402,"0"1"1,0-1-1,0 1 1,0 0-1,0 0 0,0 0 1,0 1-1,0-1 1,1 1-1,-1-1 1,0 1-1,-3 3 1,-30 29 294,28-26-253,-5 6-230,0 0 0,1 1 0,1 1 0,1-1 0,-13 26-1,18-31-120,0 1 0,1 0 0,0 0 0,1 0-1,0 0 1,1 0 0,0 1 0,1-1-1,0 1 1,1 14 0,1-21-46,-1 0 1,1-1-1,0 1 0,1 0 0,-1-1 1,1 1-1,0-1 0,0 1 1,0-1-1,1 0 0,-1 0 1,1 0-1,4 4 0,-2-3 26,0 0 1,0-1-1,0 0 0,1 0 0,-1 0 0,1-1 0,0 0 0,12 5 0,-8-5-1,0 0 0,0 0-1,0-1 1,0-1-1,0 0 1,1 0-1,-1-1 1,0 0-1,1-1 1,-1 0-1,0 0 1,15-5-1,-16 3-36,-1 0-1,1-1 0,0 0 0,-1 0 0,0-1 0,0 0 0,-1 0 1,1-1-1,-1 0 0,0 0 0,0-1 0,-1 0 0,0 0 0,0 0 0,-1-1 1,0 0-1,0 0 0,-1 0 0,0-1 0,-1 1 0,1-1 0,-2 0 1,1 0-1,1-14 0,-2 10 8,-1 1 1,0-1 0,-1 1-1,0 0 1,-1-1-1,0 1 1,-1-1-1,-1 1 1,0 0 0,0 0-1,-1 0 1,-6-12-1,5 15-71,1 1-1,-2-1 1,1 1-1,-1 0 0,0 0 1,-1 1-1,1 0 1,-1 0-1,-1 0 0,0 1 1,1 0-1,-2 1 1,1 0-1,-1 0 0,-14-6 1,12 7-31,0 1 0,0 0 0,0 1 0,0 0 0,0 0 0,-1 1 0,1 1 0,0 0 0,-1 0 1,1 1-1,0 1 0,0 0 0,0 0 0,-22 8 0,23-5-708,-1 0 1,1 0-1,0 1 1,1 0-1,-12 10 1,-7 9-4630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3:47.9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36 4736,'0'-1'159,"0"1"1,-1-1-1,1 1 1,0-1-1,-1 1 0,1-1 1,0 1-1,-1-1 1,1 1-1,0-1 1,0 1-1,0-1 1,0 1-1,-1-1 0,1 1 1,0-1-1,0 1 1,0-1-1,0 1 1,0-1-1,0 0 0,1 1 1,-1-1-1,0 1 1,0-1-1,0 1 1,1-2-1,0 2 84,0-1 1,0 0-1,0 1 0,0-1 0,0 1 1,0 0-1,0-1 0,0 1 0,1 0 1,1 0-1,16-6 409,-16 5-601,1-1 0,-1 1 1,1 0-1,-1 0 1,1 0-1,0 0 0,-1 1 1,5-1-1,-6 1-52,-1 0-1,1 0 0,-1 0 1,1 0-1,-1 0 0,1 1 1,-1-1-1,1 1 1,-1-1-1,1 1 0,-1-1 1,0 1-1,1 0 0,-1 0 1,0-1-1,0 1 0,1 0 1,-1 0-1,0 0 1,0 0-1,1 2 0,0 1 64,0 0-1,1 0 1,-2 0 0,1 0-1,0 0 1,-1 1-1,0-1 1,0 0 0,0 1-1,-1-1 1,1 1-1,-1-1 1,0 1 0,-1-1-1,1 1 1,-1-1-1,1 0 1,-4 8 0,0 0 151,0-1 0,-2 1-1,1-1 1,-1 0 0,-10 13 0,2 4 883,8-16-160,10-10-764,0-1 1,-1 0-1,1 0 0,0 0 0,0-1 0,5 1 0,58-6 22,-20 1-436,7-4-1761,-10 1-2137,-3 6 1516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6T01:06:54.2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0 188 3072,'0'-1'8259,"6"4"-5273,-1 0-3038,0 0 0,0-1 0,0 0 0,0 0 0,10 2 0,9-4 303,1-1 0,-1-1 0,39-7 0,-9 0-194,330-36 434,-369 44-506,50-3-113,-59 4 108,0 0 0,0 0-1,0 1 1,0 0 0,0 0-1,0 1 1,0-1 0,5 4 0,-9-4 11,-1 0 0,0 0 0,1 0 1,-1 0-1,0 0 0,0 1 0,0-1 1,0 0-1,0 1 0,0-1 0,-1 0 1,1 1-1,0-1 0,-1 1 0,1 0 1,-1-1-1,0 1 0,1-1 1,-1 1-1,0 0 0,0-1 0,0 3 1,0 1 16,0 0 1,-1-1 0,1 1 0,-1 0 0,0-1 0,-3 8 0,3-7 10,-1-1 0,1 1 0,-1-1 1,0 10-1,4-13 39,-1 0 0,0 0 0,1 0 1,-1-1-1,1 1 0,0 0 0,-1-1 0,1 0 0,0 1 1,1-1-1,9 1 57,0 0 0,0-2 0,0 1 0,-1-1 0,19-5 0,1 1 38,29-4 22,343-54 924,-216 32-650,68-13 83,-158 26-482,75-16 156,-171 34-329,-1 0-1,1-1 1,0 1-1,0 0 1,0 0-1,0-1 1,0 1-1,-1-1 1,1 1-1,0-1 1,0 1-1,-1-1 1,1 1-1,0-1 1,-1 0-1,1 1 0,0-1 1,-1 0-1,1 1 1,0-2-1,-1 0-246,0 1 0,0 0-1,0 0 1,1 0-1,-1-1 1,-1 1 0,1 0-1,0 0 1,0 0 0,0-1-1,-1 1 1,1 0 0,0 0-1,-1 0 1,1 0-1,-2-2 1,-5-12-2051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6T01:06:55.5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9 216 3136,'-2'0'798,"2"1"-448,2 4 2507,-2-4-2537,-9 7 3637,15-9-3687,0 0 0,-1 0 0,1 0-1,-1-1 1,1 0 0,-1-1 0,1 1 0,-1-1-1,0 0 1,0 0 0,-1-1 0,7-4 0,13-9 164,-9 6-96,17-15 1,-4 3-62,2-1 30,-14 11-194,34-22 0,-22 14-146,-24 16 23,1 1-1,-1 0 1,1 1 0,7-4-1,-11 6 4,7-2-477,-12 15 319,4-11 187,-4 6 32,1-1 1,-1 1 0,-1-1-1,1 1 1,-1-1 0,0 0 0,-11 9-1,-47 33 411,51-39-386,-19 9 86,25-15-80,-1 1 1,0 0-1,-10 8 0,1 2 248,-1-2-1,-31 18 1,41-26-335,3-2-7,1-1 0,0 1 1,-1 1-1,1-1 0,0 0 1,0 1-1,0-1 0,-5 7 1,6-7 2,1-1 36,0 0 0,0 0 0,0 0 0,0 1 0,0-1 0,0 0 0,1 0 0,-1 1 0,0-1 0,1 0 0,-1 1 0,0 2 0,1-3 12,7 9 422,-1-7-396,-1-1 0,1 0 0,-1 0 0,1 0 0,0 0-1,-1-1 1,1 0 0,0-1 0,11 1 0,2-1 102,36-6 0,-13-1-217,-15 2 118,56-3 1,-81 9-31,-1-1-1,0 0 1,1-1 0,-1 1-1,1 0 1,-1 0-1,1-1 1,-1 1 0,0 0-1,1-1 1,-1 1-1,0-1 1,1 0 0,-1 0-1,0 1 1,0-1 0,0 0-1,0 0 1,0 0-1,0 0 1,2-2 0,-2 1 21,0 0 1,0 0-1,-1 0 0,1 0 1,0 0-1,-1 0 1,1 0-1,-1-1 0,0 1 1,1 0-1,-1 0 1,0-4-1,-1-2 37,-1 0-1,1-1 1,-1 1-1,0 0 1,-1 0-1,-5-11 1,4 11-175,0-1 1,-1 1-1,0 0 0,-1 1 1,-6-9-1,1 1-1874,11 15 1831,0-1 1,0 1-1,0 0 0,-1-1 1,1 1-1,0 0 1,0-1-1,0 1 0,0-1 1,0 1-1,0 0 1,0-1-1,0 1 1,0 0-1,0-1 0,1 1 1,-1 0-1,0-1 1,0 1-1,0 0 1,0-1-1,0 1 0,1 0 1,-1-1-1,0 1 1,0 0-1,1 0 0,-1-1 1,0 1-1,0 0 1,1 0-1,-1 0 1,0-1-1,1 1 0,-1 0 1,0 0-1,1 0 1,-1 0-1,0 0 0,1-1 1,-1 1-1,0 0 1,1 0-1,-1 0 1,0 0-1,1 0 0,-1 0 1,19-3-3832,14-4 769,4-7-1101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6T01:07:12.4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 1 736,'-17'14'13719,"17"-13"-13417,2 5-316,0 1 0,0-1 0,-1 1 0,0 0 0,0-1 0,-1 1 0,1 0 0,-2 8 0,1-10 1,0 25 42,-1 6 96,2 0-1,1 0 0,1 0 1,10 37-1,-12-70-52,0 1 0,1-1 0,-1 0 0,1 0 0,-1 0 0,1 0 0,0 0 0,0-1 0,1 1 0,-1-1 0,0 1 0,1-1 0,3 3 0,-5-5-54,-1 1 1,1-1-1,-1 0 0,1 0 1,-1 0-1,1 0 1,-1 0-1,1 0 0,0 0 1,-1 0-1,1 0 1,-1 0-1,1 0 1,-1 0-1,1 0 0,-1 0 1,1 0-1,0 0 1,-1-1-1,1 1 0,-1 0 1,1 0-1,-1-1 1,0 1-1,1 0 0,-1-1 1,1 1-1,-1 0 1,1-1-1,-1 1 0,1-1 1,2-2 42,2-1-21,1 0-1,-1 0 0,0-1 0,0 0 0,0 0 0,-1 0 1,0-1-1,5-8 0,2-6 207,10-26 0,-17 37-152,-1 3-108,-1-1 0,0 0 0,0 1 0,0-1 0,-1 0 0,0 0 0,0-9 0,-1 15-151,1 14-123,4 27 58,-3-23 218,6 27 0,-6-38 75,0 0-1,0 0 1,1 0-1,0 0 1,0-1-1,0 1 1,0-1 0,5 6-1,-7-10-22,1 0 0,-1 1 0,1-1-1,-1 0 1,1 0 0,0 0 0,-1 0 0,1 0 0,0-1 0,0 1-1,-1 0 1,1-1 0,0 0 0,0 1 0,0-1 0,0 0-1,0 0 1,0 0 0,-1 0 0,1 0 0,3-1 0,-2 1 29,0-1 0,0 1 0,0-1 0,0 0 1,0 0-1,0-1 0,0 1 0,-1-1 0,1 1 0,-1-1 1,1 0-1,3-3 0,6-8 158,0 0 0,13-21 0,-21 27-165,0 0-1,0-1 1,-1 1-1,0-1 1,0 1-1,-1-1 1,3-12-1,-4 11-8,0-1 1,0 0-1,-1 0 0,0 0 0,0 0 0,-3-12 0,1 16-73,1 0 0,-1 0-1,0 0 1,-1 0 0,0 0 0,1 0 0,-2 0-1,1 1 1,-1 0 0,-6-8 0,4 7 1548,-3-5-8566,24 9-2636,-1 5 7541,8 2 117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6T01:07:12.8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104 1 2912,'6'13'11361,"-4"-6"-10962,-6 65 3058,-24 96-2531,-8-18-414,35-144-511,-1 1 1,0-1-1,0 0 0,0 0 0,-7 11 0,-4-1-2653,13-16 2546,0 1 0,0-1-1,0 0 1,-1 0 0,1 0 0,0 1 0,0-1-1,0 0 1,-1 0 0,1 0 0,0 0-1,0 0 1,0 0 0,-1 0 0,1 1-1,0-1 1,0 0 0,-1 0 0,1 0-1,0 0 1,0 0 0,-1 0 0,1 0 0,0 0-1,0 0 1,-1 0 0,1 0 0,0-1-1,0 1 1,-1 0 0,1 0 0,0 0-1,0 0 1,0 0 0,-1 0 0,1 0-1,0-1 1,0 1 0,0 0 0,-1 0 0,1 0-1,0 0 1,0-1 0,0 1 0,-3-12-2431,6-8-1308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6T01:07:13.2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 65 3712,'-8'-25'1696,"-2"17"-1472,7 4-256,6 1-32,-6-5-32,3 3 32,-5-2-96,10 2 96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6T01:07:13.5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153 10 3072,'1'0'63,"-1"-1"0,0 0 0,0 1 0,1-1 0,-1 1 0,0-1 0,1 1 0,-1-1 0,0 1 0,1-1 0,-1 1 0,1 0 0,-1-1 0,1 1 0,-1 0 0,1-1-1,-1 1 1,1 0 0,-1-1 0,1 1 0,-1 0 0,1 0 0,0 0 0,0-1 0,0 2 16,-1 0 1,0-1-1,0 1 0,1-1 0,-1 1 0,0 0 0,0-1 0,1 1 0,-1 0 0,0-1 1,0 1-1,0 0 0,0 0 0,0-1 0,0 1 0,0 0 0,-1 0 0,-5 38 1680,-59 223 5244,46-194-6016,-1 4 194,-18 123 0,29-68-803,7-103-292,-1 20 121,-1 23 327,4-66-497,8-50-9247,-3 23 5077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6T01:07:13.9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38 4064,'0'0'62,"-1"0"0,1-1 0,0 1 0,-1 0 0,1 0 0,0-1 0,0 1 0,-1-1 0,1 1 0,0 0 0,0-1 0,0 1 0,-1-1 0,1 1 0,0 0 0,0-1 0,0 1 0,0-1 0,0 1 0,0-1 0,0 1 0,0 0 0,0-1 0,0 1 0,0-1 0,0 1 0,0-1 0,0 1 0,0 0 0,1-1 0,-1 1 0,0-1 0,0 1 0,1-1 0,0 0 336,0 0 0,0 0-1,0 0 1,1 0 0,-1 0 0,0 0-1,1 0 1,-1 0 0,4-1 0,2 0 775,1-1 1,0 1 0,10-1-1,-3 1-680,0 1 0,-1 1 0,1 1 0,15 2 0,58 13-609,-78-13 156,-7-3-267,-1 1-126,-1-1-1,1 0 1,-1 1 0,0-1-1,1 0 1,-1 0 0,1 0-1,-1 0 1,0 0 0,1 0-1,-1 0 1,1-1-1,-1 1 1,0 0 0,1-1-1,1 0 1,5-3-2132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6T01:07:14.4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226 1 5632,'1'0'101,"-1"0"-1,1 0 1,0 0 0,0 1 0,-1-1-1,1 0 1,-1 1 0,1-1 0,0 1 0,-1-1-1,1 1 1,-1-1 0,1 1 0,-1-1-1,1 1 1,-1-1 0,1 1 0,-1-1 0,0 1-1,1 0 1,-1-1 0,0 1 0,1 0-1,-1-1 1,0 1 0,0 0 0,0 0-1,0-1 1,0 1 0,0 0 0,0 0 0,0 0-1,0 31 585,-15 60 1372,2-10-775,8-55-858,0-1 1,-13 41-1,-26 49 43,5-12-271,-55 217 1036,92-311-1002,0-1 1,1 0-1,0 0 0,1 10 1,11-27 483,46-70-414,6-6-488,-34 48 223,20-22-254,-42 51 244,0 0-1,1 1 1,-1 0-1,1 0 1,15-7-1,-22 13 6,-1 0-1,0 0 0,0 0 1,1 0-1,-1 1 1,0-1-1,0 0 1,1 0-1,-1 0 1,0 1-1,0-1 0,0 0 1,1 0-1,-1 1 1,0-1-1,0 0 1,0 0-1,0 1 0,0-1 1,0 0-1,0 1 1,1-1-1,-1 0 1,0 1-1,0-1 1,0 0-1,0 0 0,0 1 1,0-1-1,0 0 1,-1 1-1,2 11 368,0 24 115,-2 0 0,-11 66 0,-6 6-358,18-104-164,-1 23-1308,1-19-1322,9-16-3765,2-6 3360,10-5-1232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6T01:07:15.8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294 16 2144,'-2'-5'10180,"2"5"-10122,0-1-1,0 1 1,0-1 0,-1 0-1,1 1 1,0-1-1,-1 1 1,1-1-1,-1 1 1,1-1-1,-1 1 1,1-1 0,-1 1-1,1-1 1,-1 1-1,1-1 1,-1 1-1,1 0 1,-1-1-1,0 1 1,1 0 0,-1 0-1,1 0 1,-1-1-1,0 1 1,1 0-1,-1 0 1,0 0-1,1 0 1,-1 0-1,0 0 1,-1 0 0,-41 14 423,-55 20 409,86-29-819,2 1-1,-1-1 1,1 1 0,0 1 0,0 0-1,-13 13 1,22-19-59,0 0 0,0-1 0,0 1 0,0 0 0,0 0 0,0 0 0,1 0 0,-1 0 0,0 0 0,1 0 0,-1 0 0,0 0 0,1 0 0,0 0 0,-1 0-1,1 1 1,0-1 0,-1 0 0,1 0 0,0 0 0,0 1 0,0-1 0,0 0 0,0 0 0,0 0 0,1 1 0,-1-1 0,0 0 0,0 0 0,1 0 0,-1 0 0,1 1 0,-1-1 0,1 0 0,0 0 0,-1 0 0,1 0-1,0 0 1,0 0 0,-1-1 0,1 1 0,2 1 0,4 3 48,0 0 1,0-1-1,0 0 0,1-1 1,8 4-1,-10-5-93,7 3 71,0 1-1,-1 0 1,0 1 0,0 0-1,-1 1 1,0 0 0,0 0 0,-1 2-1,0-1 1,-1 1 0,0 0-1,0 1 1,7 12 0,-13-16 94,1-1-1,-1 1 1,-1-1 0,1 1 0,-1 0-1,0 0 1,-1 0 0,0 0 0,0 0-1,0 1 1,-1-1 0,0 0 0,0 0-1,-1 0 1,0 1 0,-3 11 0,2-15-51,0 0 0,0 0 0,0 0 1,-1-1-1,1 1 0,-1-1 0,0 1 1,0-1-1,0 0 0,0 0 0,-1 0 1,1-1-1,-1 1 0,0-1 0,1 0 1,-1 0-1,0 0 0,0 0 0,-1-1 1,-4 2-1,-6 1 43,1-2 0,-1 1-1,0-2 1,-23 0 0,8 1 8,23-1-131,0-1 0,0 1 0,1-1 1,-1-1-1,-10-1 0,10 1 168,-12-4-829,19 5 610,0 0 0,-1 0 0,1 0 0,0 0 0,0 0 0,0 0 0,0 0 0,0 0 0,0-1 0,0 1 0,0 0 0,-1 0 0,1 0 0,0 0 0,0 0 0,0 0 0,0 0 0,0 0 0,0-1 0,0 1 0,0 0 0,0 0 0,0 0 0,0 0 1,0 0-1,0 0 0,0-1 0,0 1 0,0 0 0,0 0 0,0 0 0,0 0 0,0 0 0,0 0 0,0 0 0,0-1 0,0 1 0,0 0 0,0 0 0,0 0 0,10-7-3949,8-1 1077,4-3-2294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6T01:07:16.6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237 4 2240,'-2'-4'13035,"-1"4"-13452,-12 6 1386,1 1 0,-27 15 0,27-12-839,0 0 1,1 1-1,0 1 0,0 0 1,1 0-1,1 2 0,0-1 1,-15 26-1,21-30-67,0 1 0,0 0 0,1 0 1,0 0-1,1 1 0,0 0 0,1-1 0,0 1 0,1 0 0,0 0 0,1 19 0,0-29-46,0 0 0,0 0 0,0 1 0,0-1-1,1 0 1,-1 0 0,0 1 0,1-1 0,-1 0-1,0 0 1,1 0 0,0 0 0,-1 0-1,1 0 1,-1 0 0,1 0 0,0 0 0,0 0-1,0 0 1,0 0 0,0 0 0,0-1 0,0 1-1,0 0 1,0-1 0,0 1 0,0 0 0,0-1-1,0 0 1,0 1 0,1-1 0,-1 0-1,0 1 1,0-1 0,0 0 0,1 0 0,-1 0-1,0 0 1,0 0 0,1 0 0,-1-1 0,0 1-1,0 0 1,0-1 0,0 1 0,1 0 0,-1-1-1,0 0 1,0 1 0,0-1 0,0 1 0,0-1-1,1-1 1,4-3 29,0 1 0,-1-1 0,0 0 0,1-1-1,-2 1 1,7-10 0,23-41 174,-16 24-217,13-17-43,45-55 0,-69 95-18,4-7-231,-8 15 122,-5 8 25,-62 187-45,-12 29 353,-17-14 1487,89-197-1593,3-10-36,1-1 0,-1 1-1,0 0 1,1 0 0,-1 0-1,0-1 1,0 1 0,0 0-1,0-1 1,-1 1 0,1-1-1,-3 3 1,3-3-349,31-17-17760,-5 12 15525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4:14.2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141 113 3552,'-2'0'8870,"0"5"-7310,-2 10-2012,2-5 561,-1 0 1,-5 14-1,-2 9 177,-26 113 834,-18 79 170,47-191-1177,2-1 1,1 1-1,2-1 0,1 1 0,1 0 0,2 0 0,2-1 1,10 45-1,-11-65-40,2 0 1,-1 1-1,1-1 1,1-1 0,1 1-1,-1-1 1,2 0-1,0 0 1,16 17-1,-15-20 45,0 0 0,1-1 0,0-1 0,0 1 0,1-2-1,0 1 1,0-2 0,0 1 0,1-1 0,23 6 0,-24-8-43,0-1 1,0 0-1,0 0 1,1-1 0,-1 0-1,0-1 1,0-1-1,1 1 1,-1-2-1,0 0 1,0 0-1,0-1 1,0 0-1,0-1 1,-1 0 0,0-1-1,1 0 1,-2 0-1,1-1 1,-1-1-1,0 0 1,0 0-1,15-16 1,-6 1 18,-1 0-1,19-33 0,25-55 80,-31 54-45,73-154 133,-86 166-286,-1-1 1,16-85-1,-19 63-37,-3 19 32,6-74-1,-11 6-918,4 91-150,-7 21 924,-3 4 197,-11 1 35,-26-2-231,9 1 101,-49 4 0,69-2-30,12 0 156,19-2 147,246-8-72,-196 9-438,-66 0-1541,-10 2 453,-8 1-723,-46 9-4279,17 2 3787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6T01:07:17.0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 0 7712,'4'8'2275,"1"-10"-1184,-5 1-967,1 1 0,-1-1 0,1 1 0,0-1 0,-1 1 0,1-1 0,0 1 0,-1 0 0,1-1-1,0 1 1,0 0 0,-1 0 0,1 0 0,2-1 2364,-3 3-1619,0 1-687,-1 0 0,-1 1-1,1-1 1,0 0 0,-1 0 0,1 0-1,-1 0 1,0 0 0,0 0-1,-5 4 1,-7 13 310,0 7-743,14-27 169,0 0-1,0 0 1,0 1 0,0-1-1,0 0 1,0 0-1,0 0 1,0 0 0,0 1-1,0-1 1,0 0 0,0 0-1,0 0 1,0 0-1,0 0 1,0 1 0,0-1-1,0 0 1,0 0 0,1 0-1,-1 0 1,0 0-1,0 1 1,0-1 0,0 0-1,0 0 1,0 0 0,0 0-1,1 0 1,-1 0-1,0 1 1,0-1 0,0 0-1,0 0 1,0 0-1,0 0 1,1 0 0,-1 0-1,0 0 1,0 0 0,0 0-1,0 0 1,1 0-1,-1 0 1,0 0 0,0 0-1,0 0 1,0 0 0,1 0-1,8 0-3174,5-7 735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6T01:07:17.9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 4224,'1'-1'359,"1"-1"229,1 1 1,-1-1-1,1 1 1,0 0-1,-1 0 0,1 0 1,4-1 2778,-11 31-55,1-6-3152,1 13 292,3-1-1,8 63 1,-2-24-437,4-20 833,-11-52-506,8-7 202,-4 1-512,0-1 1,-1 1 0,0-1-1,0 0 1,0 0 0,-1 0-1,1 0 1,1-8 0,9-15-29,-3 9-60,2-1-1,0 2 0,2 0 1,0 0-1,0 1 0,2 1 1,25-22-1,-40 37 40,-1 1 1,1-1-1,0 1 0,-1-1 0,1 1 1,0-1-1,-1 1 0,1-1 0,0 1 1,-1 0-1,1-1 0,0 1 0,0 0 1,0 0-1,-1 0 0,1 0 0,0-1 1,0 1-1,0 0 0,-1 0 0,1 0 1,0 1-1,0-1 0,0 0 0,-1 0 1,1 0-1,0 1 0,0-1 0,0 0 1,-1 1-1,1-1 0,0 0 0,-1 1 1,1-1-1,0 1 0,-1-1 0,1 1 1,-1 0-1,1-1 0,-1 1 0,1-1 1,-1 1-1,1 0 0,-1 0 0,1 0 1,2 5-17,-1 0 0,0 0 0,0 1 0,2 10 1,-3-13 27,4 23 669,12 31 0,-17-57-614,0 0-1,0-1 0,0 1 1,0 0-1,1-1 0,-1 1 0,0-1 1,1 1-1,-1 0 0,0-1 0,1 1 1,-1-1-1,0 1 0,1-1 1,-1 1-1,1-1 0,-1 1 0,1-1 1,-1 1-1,1-1 0,0 0 0,-1 1 1,1-1-1,-1 0 0,1 1 1,0-1-1,-1 0 0,1 0 0,0 0 1,-1 0-1,1 1 0,0-1 1,-1 0-1,1 0 0,0 0 0,-1-1 1,1 1-1,0 0 0,-1 0 0,1 0 1,0 0-1,-1-1 0,1 1 1,0 0-1,-1 0 0,1-1 0,-1 1 1,1-1-1,0 0 0,5-3 228,-1 0-1,-1-1 1,1 0-1,5-7 1,-3 4-209,45-44 699,-34 35-721,0-1 0,-1-1 0,-1 0 0,16-24 0,-25 27-2833,-5 5-5775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6T01:07:18.8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69 4224,'26'-17'7600,"-23"18"-7393,-1-1 0,1 0 0,-1 0 0,1 0 0,0 0 0,-1 0 0,1-1 0,-1 1 0,1-1 0,3-1 0,-1 0-97,0 0 1,-1 0-1,1 0 0,-1-1 1,1 0-1,-1 0 1,0 0-1,0 0 0,5-6 1,-9 9-105,0 0 1,0-1-1,1 1 0,-1 0 1,0 0-1,0-1 0,0 1 1,0 0-1,0-1 0,1 1 1,-1-1-1,0 1 1,0 0-1,0-1 0,0 1 1,0 0-1,0-1 0,0 1 1,0 0-1,0-1 0,0 1 1,-1 0-1,1-1 1,0 1-1,0 0 0,0-1 1,0 1-1,0 0 0,-1-1 1,1 1-1,0 0 0,0-1 1,0 1-1,-1 0 0,1 0 1,0-1-1,0 1 1,-1 0-1,1 0 0,0 0 1,-1-1-1,1 1 0,0 0 1,-1 0-1,1 0 0,0 0 1,-1 0-1,1 0 1,0 0-1,-1 0 0,0 0 1,0-1 44,-1 1 0,1 0 0,-1 0 1,1 0-1,0 0 0,-1 0 1,1 0-1,-1 0 0,1 1 0,-1-1 1,1 1-1,-2 0 0,-7 4 135,8-5-138,0 1 0,0 0 0,0 0 0,0-1 0,1 2 0,-1-1 0,0 0 0,0 0 0,1 0 0,-1 1 0,1-1 0,-1 1 1,1-1-1,0 1 0,-1 0 0,1 0 0,0-1 0,-1 4 0,-4 4 302,5-8-296,1 0 1,-1 0-1,0 0 0,1 0 1,-1-1-1,0 1 1,1 0-1,0 0 0,-1 0 1,1 0-1,-1 2 0,1-2 421,5 15 549,-3-13-987,0 0 1,-1-1-1,1 1 1,0-1-1,1 0 0,-1 1 1,0-1-1,1 0 1,-1-1-1,1 1 0,0 0 1,0-1-1,-1 1 1,1-1-1,0 0 0,0 0 1,0 0-1,0 0 1,1-1-1,-1 1 0,0-1 1,0 0-1,0 0 1,0 0-1,1 0 0,-1 0 1,0-1-1,0 1 1,6-3-1,-2 1 10,-1-1-1,1 1 1,-1-1-1,1-1 1,-1 1 0,0-1-1,0 0 1,0-1 0,-1 1-1,0-1 1,0 0-1,5-6 1,-9 10-40,0 0 0,-1 0 1,1 0-1,-1 0 0,1 0 0,-1 0 0,1 0 0,-1 0 1,1 0-1,-1 0 0,0 0 0,0 0 0,0 0 0,1 0 1,-1 0-1,0 0 0,0 0 0,0 0 0,-1 0 0,1-1 1,0 1-1,0 0 0,-1 0 0,1 0 0,0 0 0,-1 0 1,1 0-1,-1 0 0,1 1 0,-1-1 0,0 0 0,1 0 1,-1 0-1,0 0 0,0 1 0,1-1 0,-1 0 0,0 1 1,-1-2-1,-1 0-52,0 1-1,0-1 1,-1 0 0,1 1 0,0 0-1,0 0 1,-1 0 0,1 0 0,-1 0-1,1 1 1,-4-1 0,0 1 8,0 1-1,1 0 1,-1 1 0,1-1-1,-1 1 1,1 0 0,0 1 0,0 0-1,0 0 1,0 0 0,1 0-1,-1 1 1,1 0 0,0 0-1,0 1 1,-7 7 0,8-8 74,-1 2 1,1-1 0,0 0-1,1 1 1,-1-1-1,1 1 1,0 0 0,0 0-1,1 1 1,0-1 0,0 0-1,1 1 1,-1-1-1,1 1 1,1 0 0,-1 10-1,2-8 63,0 0 0,1 0 0,0 0 0,0 0 0,1 0 0,0-1 0,1 1 0,6 10 0,-7-14-55,0 0 0,0 0 1,1-1-1,0 0 0,0 1 1,0-2-1,0 1 0,0 0 0,1-1 1,0 0-1,0 0 0,0 0 0,0 0 1,10 2-1,-5-2-19,1 0 1,0-1-1,0-1 0,0 0 0,0 0 1,0-1-1,12-2 0,-1 0-572,-1-2-1,36-10 1,-50 12-268,-1 0 0,1 0 0,-1-1 0,1 0 1,-1-1-1,12-7 0,1-9-4182,-3 0 1684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6T01:07:19.3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77 20 2656,'1'-6'608,"-1"6"-534,1-1 0,-1 1 1,0-1-1,0 1 1,0-1-1,0 1 1,1-1-1,-1 1 1,0-1-1,0 1 1,0-1-1,0 1 1,0-1-1,0 1 1,0-1-1,0 1 1,-1-1-1,1 1 1,0-1-1,0 1 1,0-1-1,0 1 1,-1-1-1,1 1 1,0-1-1,-1 0 811,1 3-37,0 58 1093,-18 430 2657,-12-159-3686,28-320-897,-3 35-354,4-42-59,0 0 0,0 0-1,0 0 1,-1 0-1,1-1 1,-1 1-1,0-1 1,-3 6-1,0-4-3003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6T01:07:19.8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78 0 4384,'-4'8'1994,"2"2"-1436,1 1 0,0-1 0,0 14 0,1 4 570,-16 120 2190,4-49-1836,2-1-709,-10 113-340,17-164-567,-5 92 689,10-46-4064,2-61 778,1-8-2586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6T01:07:21.8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69 4 1664,'-1'0'320,"1"-1"-1,-1 1 1,0-1-1,0 1 1,1 0 0,-1-1-1,0 1 1,0 0-1,0 0 1,1 0-1,-1 0 1,0-1 0,0 1-1,0 0 1,0 0-1,1 0 1,-1 1 0,0-1-1,0 0 1,0 0-1,0 0 1,1 1 0,-1-1-1,0 0 1,0 1-1,0 0 1,-4 16 1435,-13 62 1269,15-64-2625,0-1 1,0 22 0,2-12-37,-4 22 60,-3 64 461,7-79-653,2 0 1,1 0-1,1 0 1,11 43-1,-12-68-170,0 0-1,0 0 0,1 0 1,0-1-1,0 0 1,0 1-1,1-1 1,0 0-1,0 0 1,0-1-1,6 5 0,-8-8-37,-1 0 0,1 0 1,0 0-1,0-1 0,0 1 0,0-1 0,0 1 0,0-1 0,-1 0 0,1 1 0,0-1 0,0 0 0,0-1 0,0 1 0,0 0 0,0 0 0,0-1 0,0 1 0,0-1 0,0 0 0,3-1 0,-1 0-16,0 0-1,0-1 1,-1 1-1,1-1 1,0 0-1,-1 1 1,0-2-1,4-3 1,6-13 58,0-1 0,-1-1 0,-2 0 0,16-46 1,-15 37 2,8-17-38,24-47-1,-39 87-14,0 0-1,-1 0 1,0 0 0,-1 0 0,0-1-1,0 1 1,-1-1 0,1-17 0,-3 6-49,0-1 1,-6-30-1,6 49-55,1 0-1,-1 0 1,0 0-1,0 0 1,0 0-1,0 0 1,0 0 0,0 0-1,0 0 1,-1 0-1,1 1 1,-4-4-1,5 5-15,0 0 0,-1 0 0,1 0-1,0 0 1,-1 0 0,1 0 0,0 0-1,-1 0 1,1 0 0,0 0 0,0 0-1,-1 0 1,1 0 0,0 0 0,-1 1-1,1-1 1,0 0 0,0 0 0,-1 0-1,1 0 1,0 1 0,0-1 0,-1 0-1,1 0 1,0 0 0,0 1 0,0-1-1,-1 1 1,-5 7-1978,1 4-989,2 3 1040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6T01:07:22.4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55 20 3904,'2'-5'618,"-2"4"-510,0 0 0,0 0 0,0 0 0,1 0 0,-1 0-1,0 0 1,6-7 6081,-15 32-4807,3-5-526,-12 26 0,12-32-604,0 0-1,1 1 1,1-1 0,-5 25-1,9-36-222,0 0 0,0 0 0,0 1-1,0-1 1,0 0 0,0 0 0,1 0 0,-1 0 0,1 0-1,-1 0 1,1 0 0,0 0 0,0 0 0,0 0 0,0 0-1,0 0 1,0 0 0,2 2 0,0-2 14,-1 0 0,1 1-1,0-1 1,-1-1 0,1 1 0,0 0 0,0-1-1,0 1 1,1-1 0,5 2 0,0-1 99,1-1-1,0 1 1,0-2 0,0 1-1,1-1 1,18-3 0,-22 2-4,-1 0 0,1 0-1,-1-1 1,1 0 0,-1 0 0,0-1 0,1 1 0,-1-1 0,-1-1 0,1 1 0,0-1 0,-1 0-1,9-9 1,-13 12-108,0-1-1,0 1 0,0-1 0,0 0 1,0 0-1,-1 1 0,1-1 0,0 0 1,-1 0-1,0 0 0,1 0 0,-1 0 1,0 0-1,0 0 0,0 1 0,0-1 1,0 0-1,-1 0 0,1 0 0,0 0 1,-1 0-1,0 0 0,1 1 0,-1-1 0,0 0 1,0 0-1,-2-2 0,-1-3-8,0 1 0,-1-1 0,0 1 0,0-1 0,-8-6-1,6 8-39,1 0-1,-1 0 0,0 1 0,0-1 1,0 2-1,-1-1 0,1 1 0,-15-5 1,15 7-188,1-1 0,0 1 0,0 0 0,-1 1 0,1 0 0,-1 0 0,1 0 0,-1 0 0,1 1 0,0 0 0,-12 4 0,9 0-1554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6T01:07:23.0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0 1984,'-9'9'12715,"14"-7"-10801,34 3-88,48-1 1,-40-4-1439,91 3 328,-122-2-671,-1 1 1,1 1 0,-1 0 0,1 2-1,-1-1 1,20 11 0,-33-14-9,-2-1-141,0 0-1,0 1 1,0-1-1,0 1 1,-1-1-1,1 1 1,0-1-1,0 0 0,0 1 1,-1-1-1,1 1 1,0-1-1,-1 0 1,1 1-1,0-1 1,0 0-1,-1 0 1,1 1-1,-1-1 1,1 0-1,0 0 0,-1 1 1,1-1-1,-1 0 1,1 0-1,0 0 1,-1 0-1,1 0 1,-1 0-1,1 1 1,-1-1-1,1 0 1,-1 0-1,-20-1-5713,12 1 3415,-5 0 35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6T01:07:23.7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 6 1472,'-1'0'63,"-5"-1"307,8-3 194,-23 20 743,7-7 4346,14-9-5584,0 0 0,-1 0 1,1 0-1,0 0 0,0 1 0,0-1 0,-1 0 0,1 0 0,0 0 1,0 0-1,0 1 0,0-1 0,0 0 0,0 0 0,0 1 0,0-1 1,-1 0-1,1 0 0,0 1 0,0-1 0,0 0 0,0 0 1,0 1-1,0-1 0,0 0 0,0 0 0,0 1 0,1-1 0,-1 0 1,0 0-1,0 0 0,0 1 0,0-1 0,0 0 0,0 0 0,0 1 1,1-1-1,-1 0 0,0 0 0,0 0 0,0 0 0,0 1 1,1-1-1,-1 0 0,15 6 1731,18-1-339,2-7-119,34-5 0,-48 3-1180,1 1 1,-1 2-1,0 0 1,1 1-1,32 5 1,-42-2-167,0 1 0,-1 0 0,17 9 0,-27-13-690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6T01:07:24.3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122 0 2912,'1'18'4894,"0"-1"-3563,2 21-612,-4-11 278,-1 0 0,-10 48 0,-21 53 639,4-22-1319,13-41-202,4-21 86,-9 66 0,21-91-1358,1-13-630,11-16-5997,-11 9 7824,11-17-2909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4:14.6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 92 5216,'-28'-31'2368,"28"19"2688,10 12-4192,-2-5 128,11 2-608,-1-6 64,4 6-288,6-5 128,-2 4-160,6-4 0,3 3-64,6 2-2944,-1 3 1568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6T01:07:25.3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107 1 2656,'-5'1'9101,"5"-1"-8955,-5 11 303,-13 20 1028,15-24-1216,0 0-1,-1 0 1,0-1 0,0 1-1,-10 10 1,9-12-96,1 1-1,0 0 1,0-1-1,0 1 0,0 1 1,1-1-1,-4 10 1,5-8 0,1-1 1,-1 1-1,0 12 1,2-17-139,0 0 1,0 0-1,1 0 0,-1 0 1,1 0-1,0 0 1,0 0-1,0-1 1,0 1-1,0 0 1,1 0-1,1 3 0,3 3 99,0 0 0,1-1-1,0 0 1,0 0 0,13 11-1,-16-16-81,0-1-1,0 1 1,0-1-1,0 0 1,0 0-1,0 0 1,1-1-1,-1 1 1,1-1-1,-1 0 1,1 0-1,-1-1 1,1 1-1,-1-1 1,1 0-1,4-1 1,-3 0-30,-1 0 0,1 0 1,-1-1-1,0 1 0,1-1 1,-1-1-1,0 1 0,0-1 1,0 0-1,-1 0 0,1 0 1,-1-1-1,1 1 0,-1-1 0,0 0 1,-1-1-1,1 1 0,3-6 1,3-2 188,-8 10-183,0-1 0,-1 1-1,1 0 1,0-1 0,-1 1-1,2-4 1,2-6-13,-3 8 46,0 0-1,0 0 1,0 0-1,-1 0 0,0 0 1,0 0-1,1-7 1,-2 10-28,0 0-1,0 0 1,0 0 0,0 0 0,1 0 0,-1 0-1,0 0 1,1 0 0,-1 0 0,1 0-1,-1 0 1,1 0 0,0-1 0,0 2-6,-1-1-1,1 0 1,-1 0-1,1 0 1,-1 0 0,0 1-1,1-1 1,-1 0 0,0 0-1,0 0 1,1 0-1,-1 0 1,0-1 0,-1-6 95,0 1 1,-1-1 0,1 1-1,-2-1 1,1 1 0,-1 0-1,-6-12 1,8 18-119,0-1 1,0 0-1,0 1 0,0-1 1,0 1-1,0 0 0,-1-1 1,1 1-1,0 0 0,-1 0 1,1 0-1,-1 0 0,1 0 1,-1 0-1,0 0 1,1 0-1,-1 1 0,0-1 1,0 1-1,1-1 0,-1 1 1,0 0-1,0 0 0,-2-1 1,-5 2-35,1 0 0,0 0 1,-1 0-1,-9 4 1,-6 0 33,-104 26-1494,112-27 200,6-3-2689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7:30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49 502 1728,'0'0'560,"-1"7"3269,-17 4 987,17-11-4665,0 0 0,-1 1 0,1-1 0,0 0 0,-1 0 1,1 0-1,-1 0 0,1 0 0,0 0 0,-1 0 0,1 0 0,0-1 0,-3 0 0,4 1-100,-1 0 0,1 0 0,-1 0 0,1 0 0,-1-1 0,1 1 0,0 0 0,-1 0 0,1 0 0,-1-1 0,1 1 0,0 0 0,-1-1 0,1 1 0,0 0 0,0-1 0,-1 1 0,1 0 0,0-1 0,0 1 0,-1-1 0,1 1 0,0 0 0,0-1 0,0 1 0,0-1 0,-1 1 0,1-1 0,0 1 0,0-1 0,0 1 0,0-1 0,0 1 0,0 0 0,0-1 0,1 1 0,-1-1 0,0 1 0,0-1 0,1-1 10,-1 0 1,1-1 0,-1 1 0,0 0-1,0 0 1,0 0 0,0-4 0,0-5 52,3-3 64,1 1 0,0 0 0,12-23 0,-5 12 75,7-14-132,1 1 1,3 0 0,1 2-1,50-60 1,-67 88-95,1-1 0,0 1 0,0 1 0,0-1 0,1 1 0,0 1 1,1-1-1,-1 1 0,1 1 0,0 0 0,15-5 0,-23 8-26,0 1-1,0 0 1,0 0-1,1 0 1,-1-1-1,0 1 1,0 0-1,0 1 1,0-1-1,1 0 1,-1 0-1,0 0 1,0 1-1,0-1 1,0 0-1,0 1 1,0 0-1,1-1 1,0 2-1,0-1 11,-1 1 0,1-1 0,0 1 0,-1 0 0,1 0 0,-1 0 0,0 0 0,1 0-1,0 3 1,2 4-5,-1 1 1,0 0-1,3 15 0,-6-23-22,11 58 137,13 62-5,-19-104-112,1 0 0,0-1 0,1 1-1,16 26 1,-17-36 50,-1 1 1,1-1-1,1-1 1,0 1-1,0-1 0,0 0 1,1-1-1,0 0 0,0 0 1,1 0-1,-1-1 0,1-1 1,0 1-1,1-1 1,-1-1-1,1 0 0,-1 0 1,1-1-1,0 0 0,0-1 1,0 0-1,0 0 0,0-1 1,0-1-1,1 0 1,-1 0-1,-1-1 0,1 0 1,0 0-1,16-8 0,-12 3 6,0-1-1,-1 0 1,0-1 0,-1 0-1,0-1 1,0-1-1,-1 0 1,-1-1-1,0 0 1,10-14-1,9-19-46,37-79 0,-32 57 53,-16 32-64,2 1 0,41-54-1,-60 87-4,1 0-1,-1 0 1,0 0-1,1 0 1,-1 0-1,1 0 1,0 0-1,-1 0 1,1 1-1,-1-1 1,1 1-1,0-1 1,0 1-1,-1 0 1,1-1-1,0 1 1,0 0-1,-1 0 1,5 1-1,-1 0 7,0-1 0,0 1 0,0 1-1,0-1 1,5 3 0,6 4 25,-1 0 0,0 1 0,0 1 0,-1 0 0,-1 1 0,0 1 0,12 13 0,-15-14-243,-2 0 0,0 1 0,0 0 0,-1 0 0,10 25-1,-15-33-200,-2-4 347,0 0 0,0 0 0,0 0 0,1 0 0,-1 0 0,0 0 0,0 0 0,0 0-1,0 0 1,0 0 0,0 1 0,0-1 0,0 0 0,1 0 0,-1 0 0,0 0 0,0 0 0,0 0 0,0 1 0,0-1 0,0 0 0,0 0 0,0 0 0,0 0 0,0 0-1,0 1 1,0-1 0,0 0 0,0 0 0,0 0 0,0 0 0,0 0 0,0 1 0,0-1 0,0 0 0,0 0 0,0 0 0,0 0 0,0 0 0,0 0 0,-1 1 0,1-1 0,0 0-1,0 0 1,0 0 0,0 0 0,0 0 0,0 0 0,0 0 0,0 0 0,-1 0 0,1 1 0,0-1 0,0 0 0,0 0 0,0 0 0,0 0 0,-1 0 0,1 0 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7:30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 3488,'-4'-12'1503,"8"19"1056,9 21-408,-7-8-1465,-1 1-1,0 0 1,-2 1-1,2 24 1,0 4-87,28 183 1902,19 5-1131,-22-128-949,33 100 460,-62-208-834,9 21 536,-7-20-441,-1-12-248,-1-37-3611,6 18 1563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7:32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40 3072,'8'-21'1691,"-8"21"-1541,0 0 1,1-1 0,-1 1 0,0 0 0,0 0 0,0-1 0,0 1 0,0 0 0,0-1 0,0 1 0,0 0 0,0-1 0,0 1 0,0 0 0,0 0 0,0-1 0,0 1 0,0 0 0,0-1 0,-1 1 0,1 0-1,0 0 1,0-1 0,0 1 0,0 0 0,0 0 0,-1-1 0,1 1 0,0 0 0,0 0 0,0 0 0,-1-1 0,1 1 0,0 0 0,0 0 0,-1 0 0,1 0 0,0-1 0,-1 1 0,1 0 0,0 0-1,0 0 1,-1 0 0,1 0 0,-1 0 0,-29-4 659,25 3-765,1 0 0,-1 0 0,0 0 0,0 1 1,1 0-1,-1 0 0,0 0 0,-7 2 0,3 0 6,0 1-1,0 0 0,1 1 0,-1 0 1,1 0-1,0 1 0,0 0 1,1 0-1,-1 1 0,1 0 0,0 0 1,1 0-1,-11 14 0,8-9-18,7-9-15,0-1 0,0 1 0,1 0 0,-1 0 0,1 0 0,-1 0 0,1 0 0,0 1 0,0-1 0,0 0 0,0 1 0,0-1 0,1 0 0,-1 1 0,0 3 0,1-5 10,1-1 0,-1 1 0,0-1 0,1 1 0,-1-1 0,0 1 0,1-1 0,-1 1 0,1-1 0,-1 0 0,1 1 0,-1-1 0,1 0 0,0 1 1,-1-1-1,2 1 0,4 3 180,2 1-179,1 0 0,-1-1 0,1 0 0,0 0 1,0 0-1,0-2 0,0 1 0,0-1 0,14 2 0,30 8 59,-48-10-81,17 4 301,26 13 0,-42-16-184,-1-1-1,0 1 1,0 0-1,0 1 1,0-1-1,-1 1 1,0 0-1,1 0 1,-1 0-1,4 6 1,-8-9-94,0 0 0,1-1-1,-1 1 1,0-1 0,0 1 0,0 0 0,1-1 0,-1 1 0,0 0 0,0 0 0,0-1 0,0 1-1,0 0 1,0-1 0,0 1 0,0 0 0,-1-1 0,1 1 0,0 0 0,0-1 0,0 1-1,-1 0 1,1-1 0,0 1 0,-1-1 0,1 1 0,-1-1 0,1 1 0,-1-1 0,1 1-1,-1-1 1,1 1 0,-2 0 0,-19 12 733,9-7-659,-1-1 0,0 0 0,0-1 0,0 0 0,-28 3 0,29-5 18,-2-1-47,1 0 0,0-1 0,-27-2-1,13-2-10,1-1-1304,26 5 1183,0 0 1,0 0 0,0 0 0,0 0-1,0 0 1,0 0 0,-1 0 0,1 0-1,0 0 1,0 0 0,0 0-1,0-1 1,0 1 0,0 0 0,0 0-1,-1 0 1,1 0 0,0 0-1,0 0 1,0 0 0,0-1 0,0 1-1,0 0 1,0 0 0,0 0-1,0 0 1,0 0 0,0 0 0,0-1-1,0 1 1,0 0 0,0 0-1,0 0 1,0 0 0,0 0 0,0-1-1,0 1 1,0 0 0,0 0 0,0 0-1,0 0 1,0 0 0,0 0-1,0-1 1,0 1 0,0 0 0,1 0-1,-1 0 1,0 0 0,0 0-1,0 0 1,0 0 0,0 0 0,0-1-1,0 1 1,1 0 0,-1 0-1,0 0 1,0 0 0,0 0 0,0 0-1,0 0 1,0 0 0,1 0-1,-1 0 1,0 0 0,0 0 0,7-3-1680,-1 0-1580,7 2 1125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7:33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208 515 2720,'10'2'10656,"-11"-4"-10585,0 1 0,0 0 1,1-1-1,-1 1 0,0 0 1,0 0-1,0-1 0,0 1 1,-1 0-1,1 0 0,0 0 1,0 0-1,-1 1 0,1-1 1,0 0-1,-1 0 0,1 1 1,-1-1-1,1 1 0,-1-1 1,1 1-1,-1 0 0,1 0 1,-1 0-1,1-1 0,-1 1 1,1 1-1,-1-1 0,1 0 1,-1 0-1,-2 1 0,-29 8 530,16-5-473,0 0 0,0 2-1,-19 8 1,33-12-94,-1 0-1,1 0 1,-1 0-1,1 0 1,0 0-1,0 0 1,0 1-1,0 0 1,0 0-1,1 0 0,-1 0 1,1 0-1,0 0 1,0 0-1,0 1 1,0-1-1,1 1 1,-1 0-1,-1 7 0,3-9-17,0 0-1,0 0 1,0 0-1,0 1 1,1-1-1,-1 0 1,1 0-1,-1 0 1,1 0-1,0 0 1,0 0-1,0 0 1,2 4-1,18 22 89,-19-26-94,7 8 65,0-2 1,1 1-1,0-1 0,0 0 0,1-1 1,0 0-1,0-1 0,21 8 0,-29-13-21,0 0 0,1-1 0,-1 1-1,0-1 1,1 0 0,-1 0 0,0 0-1,1 0 1,-1-1 0,0 1 0,0-1-1,7-2 1,-3 1 29,1-1-1,0-1 1,12-7 0,-8 2 10,-1-1 0,1 0 0,-1-1 0,12-16 1,8-6-155,-17 19-27,0 1 0,1 1 0,26-16 0,-38 26 60,0 1 1,-1 0-1,1-1 0,0 2 1,0-1-1,0 0 0,0 0 1,0 1-1,0 0 1,0 0-1,0-1 0,0 2 1,0-1-1,0 0 0,0 1 1,5 1-1,4 1-21,0 2 1,20 9-1,-6-2-7,-7-4 211,28 16-1,-38-19 205,-5-7-106,-4 1-230,0-1-1,0 1 1,-1 0 0,1 0 0,0-1 0,0 1-1,-1 0 1,1 0 0,-1 0 0,1 0 0,-1-2-1,-17-28 176,15 29-227,1-1 0,-1 1 0,1 0 0,-1 0-1,0 0 1,0 0 0,0 0 0,0 1 0,0-1 0,0 1 0,-1 0-1,1 0 1,0 0 0,-1 1 0,1-1 0,-1 1 0,1-1 0,0 1-1,-1 0 1,-6 1 0,3 0-20,0 0 1,0 0-1,0 1 0,0 0 0,0 0 1,0 1-1,0 0 0,-8 5 0,8-4 30,1 0 1,0 1-1,0-1 0,1 1 0,-1 1 0,1-1 0,0 1 0,1 0 0,-7 9 0,10-12 28,-1 0 1,1 0-1,-1 0 0,1 1 1,0-1-1,1 1 0,-1-1 1,0 1-1,1-1 0,0 1 1,0-1-1,0 1 0,0-1 1,0 1-1,1-1 0,0 1 1,0-1-1,0 0 0,0 1 1,0-1-1,3 6 0,-2-5 16,1 0-1,-1-1 1,1 1-1,-1 0 0,1-1 1,0 1-1,1-1 1,-1 0-1,0 0 0,1-1 1,6 5-1,-7-6 17,-1 0 0,1 0 0,-1 0 0,1 0 0,-1 0 0,1-1 0,0 1 0,-1-1-1,1 0 1,0 0 0,-1 0 0,1 0 0,0 0 0,0 0 0,-1-1 0,1 1 0,-1-1 0,1 0 0,0 0-1,3-2 1,1-1 32,-1 0 0,1 0-1,-1-1 1,0 0-1,0 0 1,7-8 0,28-40 180,-25 32-295,-7 8 80,13-26-1,0 2-586,-25 45 351,1 0 1,0 1 0,-1 12-1,4-14 173,-1-1-1,1 0 0,0 0 0,1 0 0,-1 0 0,1 0 0,5 10 0,0-1 100,18 24 1,-23-36-49,0 0 0,0 0 0,1 0 1,-1-1-1,1 1 0,-1-1 0,1 1 1,0-1-1,0 0 0,0 0 0,1-1 1,-1 1-1,0-1 0,1 1 0,4 0 1,-5-1-6,0-1 0,0 1 1,-1-1-1,1 0 1,0 0-1,0-1 0,0 1 1,0-1-1,-1 1 1,1-1-1,0 0 0,-1 0 1,1 0-1,0 0 1,-1 0-1,1-1 0,-1 1 1,0-1-1,1 0 1,1-2-1,6-5 7,-1-2 0,0 1 0,0-1 0,-1 0 0,-1-1 0,0 0 0,-1 0 0,0-1 0,0 0 0,-2 0 0,4-14 0,10-44-119,-4-1 1,-3-1-1,3-145 0,-15 214-264,-1 10 110,-3 20-18,4-20 220,-9 63-122,-2 107 1,7-68 157,4-82-47,3 48 0,0-63 113,-1 0 0,1 0-1,1 0 1,0 0 0,0 0 0,9 16 0,-12-26-50,0 0 1,0 0 0,1-1-1,-1 1 1,0 0 0,1-1-1,-1 1 1,0 0 0,1-1-1,-1 1 1,1 0 0,-1-1-1,1 1 1,0-1 0,-1 1-1,1-1 1,0 1 0,-1-1-1,1 1 1,0-1 0,-1 0-1,1 1 1,0-1 0,0 0-1,-1 0 1,1 0 0,0 1-1,0-1 1,-1 0 0,1 0-1,1 0 1,0-1 19,0-1 0,0 1-1,0 0 1,0-1 0,0 1 0,0-1 0,0 0-1,-1 1 1,2-3 0,16-16 84,-1 0 0,0-1 0,-2-1 0,-1-1-1,15-29 1,-8 2-50,-2-1 0,-3-1-1,19-88 1,-30 108-109,28-161-63,-34 190 23,1-1-1,-1 0 0,0 0 0,0 0 0,0 1 0,-1-8 0,1 11 80,0 0 0,0 0 0,0 0 0,0 0 0,0 0 0,0-1 0,0 1 0,0 0-1,0 0 1,0 0 0,0 0 0,0 0 0,-1 0 0,1 0 0,0 0 0,0 0 0,0-1 0,0 1-1,0 0 1,0 0 0,0 0 0,0 0 0,0 0 0,0 0 0,0 0 0,0 0 0,0 0 0,0 0-1,-1 0 1,1 0 0,0 0 0,0 0 0,0 0 0,0 0 0,0 0 0,0 0 0,0 0 0,0-1-1,0 1 1,0 0 0,-1 0 0,1 0 0,0 1 0,0-1 0,0 0 0,0 0 0,0 0 0,0 0-1,0 0 1,0 0 0,-5 5-128,-4 15 30,1 13 24,1 0 1,-6 66 0,9-57 75,-1-2 111,3 0 0,3 69 0,0-95-43,1 0 0,1 1 1,0-1-1,0 0 0,2-1 1,-1 1-1,2-1 0,0 0 1,0 0-1,2 0 0,10 14 1,-13-20 72,1 0 1,0 0-1,1-1 1,0 0-1,14 10 0,-17-14-264,0 1-1,0-1 1,0-1-1,1 1 1,6 2-1,-7-4-489,0 1 0,0-1 0,0 1 0,0-1 1,0 0-1,0-1 0,5 0 0,-8 1 342,-1 0 1,1 0 0,-1 0-1,1 0 1,-1 0-1,1 0 1,-1 0-1,1-1 1,-1 1-1,1 0 1,-1 0-1,0 0 1,1-1 0,-1 1-1,1 0 1,-1-1-1,0 1 1,1-1-1,5-1-4207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7:34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46 7968,'-14'-4'3616,"17"-4"-3136,3 4 1632,8 4-1248,5-9 927,9 4-1055,5-2 320,6 7-608,8-9 0,5 9-256,4 0-160,2 4-64,-7 1 96,-4-1-32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7:36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3648,'0'9'13546,"14"-5"-13429,-8-2-50,1 0-1,0-1 1,0 1-1,-1-1 0,1-1 1,0 1-1,13-2 1,-11 1-7,17-2 155,49-8-1,-20 2-35,228-21 280,-263 27-413,28 2 0,-21 0 139,-22 0-73,-1 0-1,1 0 1,-1-1-1,0 0 0,9-2 1,-12 3-182,-1 0 1,1-1-1,0 1 1,0-1 0,0 1-1,0-1 1,0 1 0,0-1-1,0 1 1,-1-1-1,1 0 1,0 1 0,0-1-1,-1 0 1,1 0-1,-1 1 1,1-1 0,0 0-1,-1 0 1,0 0-1,1 0 1,-1 0 0,0 0-1,1 0 1,-1 0 0,0 0-1,0-2 1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7:37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2720,'0'0'13717,"2"0"-13365,186-9 1449,43 0-1250,-173 11-317,69-7 1,-124 4-510,0 1 0,1-1 1,-1 0-1,0 0 0,0 0 0,0 0 0,4-3 1,7-2-4386,-1 5 1636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7:40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45 1984,'0'0'77,"0"-1"0,0 1 0,0 0 0,1-1 0,-1 1 0,0 0 0,0-1 0,0 1 0,-1 0 0,1-1 0,0 1 0,0 0 0,0-1 0,0 1 0,0 0 0,0-1 0,0 1 0,-1 0 0,1-1 0,0 1 0,0 0 0,0-1 0,-1 1 0,1 0 0,0 0 0,0-1 0,-1 1 0,1 0 0,0 0 0,-1-1 0,-9 4 3132,-3 1-608,5-4-474,7 0-1660,4 0 1147,4 0-1566,23 3 268,0-1 1,1-2-1,47-5 0,-65 4-312,452-17 428,-223 5-405,-211 11 26,64 1 48,-45 2 865,-127-8-668,-221 9-234,78 10-299,209-11 214,-234 33-283,213-29 240,0-1 0,-35 0 0,15 4-591,59-7 546,-6-1 89,0 0-1,0 0 0,1 1 0,-1-1 1,0 0-1,1 1 0,-1-1 0,0 1 0,0 0 1,0-1-1,2 3 0,2 0 20,-1 0-1,1 0 1,0 0-1,-1 0 0,1-1 1,0 1-1,9 1 1,11 7-88,14 8 99,130 69 37,-123-61-92,69 52 1,28 50 150,-65-56-57,94 62 478,-156-124-425,1-1-1,1 0 0,19 8 1,-36-17-84,1-1 0,-1 0-1,0 1 1,0-1 0,0 0 0,1 0 0,-1 0 0,0 0 0,0 0-1,1 0 1,-1 0 0,0 0 0,0-1 0,0 1 0,1 0 0,-1-1-1,0 1 1,0-1 0,0 1 0,0-1 0,0 1 0,2-2-1,-40 4 661,20 3-692,0 1 0,1 1 0,-1 0 0,-15 10 0,-16 8-44,21-13 54,-120 60 2,87-40-88,-109 79-1,124-76 135,0 2 0,3 1 0,-43 51 0,49-52-112,27-29 95,-1 1-1,2 1 0,-1 0 1,-8 14-1,12-17 58,2-1 0,-1 1 0,1 0 0,0 0 0,1 0 0,-1 1 0,-1 11 0,4-18-74,0-1 0,0 0 0,0 0 0,0 1-1,1-1 1,-1 0 0,0 0 0,0 1 0,0-1 0,0 0 0,1 0-1,-1 1 1,0-1 0,0 0 0,0 0 0,1 0 0,-1 0 0,0 1-1,0-1 1,1 0 0,-1 0 0,0 0 0,0 0 0,1 0 0,-1 0-1,0 0 1,1 0 0,-1 1 0,0-1 0,0 0 0,1 0 0,0-1 0,9 0 197,5-7-135,1 1 0,0 1 0,1 0 0,0 2 0,19-4 0,-12 2-130,32-5 40,0 2-1,1 3 1,-1 3 0,82 4 0,-104 1 89,-1-3 1,35-4-1,-53 3-23,-1-1 1,1 0 0,-1-1-1,0-1 1,0 0-1,-1-1 1,14-7 0,32-20 75,24-14-35,-82 45-110,1 1 0,0 0 0,0 0 0,1 0 0,-1 0 0,0 0 0,0 0 0,0 1 0,1-1 0,-1 1 0,0-1 0,1 1 0,-1 0 0,0 0 0,1 0 0,2 0 0,-2 1 13,0 0 1,0 1-1,-1-1 1,1 0-1,0 1 0,0 0 1,-1-1-1,1 1 1,-1 0-1,0 1 1,5 3-1,2 7 41,0-1 0,-1 1-1,0 1 1,0-1 0,-2 1 0,9 26 0,7 13 142,-20-49-53,-1 0 1,1 1-1,-1-1 0,0 1 0,0-1 0,-1 1 0,1 0 0,-1 9 0,5-37-4890,-5 14 2310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7:42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1 673 3136,'0'0'1029,"11"4"3243,-5-3-3966,1 0 1,-1-1-1,0 1 1,1-1-1,-1 0 1,0-1-1,1 0 0,-1 0 1,0 0-1,0 0 1,9-5-1,0 0 63,0 0-1,-1-2 1,18-11 0,-16 6-173,0 0 1,-1 0 0,-1-2-1,0 0 1,-1 0-1,22-35 1,163-284 800,-192 324-967,-1-1 1,0 1-1,0-1 0,-1 0 0,0 0 1,-1 0-1,0-1 0,1-20 0,-4 30-66,0 0 0,0 1 0,0-1 0,0 0 0,0 1 0,0-1 0,-1 0 0,1 1 0,-1-1 0,1 0 0,-1 1 0,0-1 0,0 1 0,1-1 0,-1 1 0,0 0 0,0-1 0,-1 1 0,1 0-1,0 0 1,0 0 0,-1-1 0,1 1 0,0 1 0,-1-1 0,1 0 0,-1 0 0,1 0 0,-1 1 0,0-1 0,1 1 0,-1-1 0,1 1 0,-1 0 0,0 0 0,0-1 0,-1 1 0,-1 0-59,-1 1 1,1-1-1,-1 1 1,1-1-1,-1 1 0,1 0 1,0 1-1,-1-1 1,1 1-1,0 0 1,0 0-1,0 0 0,-5 5 1,1-1 75,1 1 0,0 1 0,1-1 0,0 1 0,0 0 0,0 1 0,1-1 0,-6 15 1,4-7 237,1 1 1,0 0 0,-6 33 0,7-20-14,1 0 0,1 0-1,2 1 1,1-1 0,1 1-1,10 53 1,-7-67-62,2 0 0,-1-1 0,2 0 0,0 0 0,2-1 0,9 15 0,-15-25-61,-1-1-1,1 0 1,1 0-1,-1-1 1,1 1-1,-1-1 1,1 0-1,0 1 1,7 3-1,-8-6-120,0 0 0,0 1 0,0-1-1,1-1 1,-1 1 0,1 0-1,-1-1 1,1 0 0,-1 1-1,1-1 1,-1-1 0,0 1-1,1 0 1,4-2 0,1-1-1409,1 0 0,-1-1 0,0 1 0,0-2 0,0 0 1,11-8-1,-16 11 631,26-13-2757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4:15.8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 27 2656,'-28'-3'10777,"40"0"-9949,169-9 483,-54 6-1251,-70 3-2642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7:43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42 4160,'-16'0'1333,"16"0"-1300,0 0-1,0 0 1,0 0 0,1 0-1,-1 0 1,0 0-1,0 0 1,0 0 0,0-1-1,0 1 1,0 0-1,0 0 1,0 0 0,0 0-1,0 0 1,0 0-1,0 0 1,0 0 0,0 0-1,0-1 1,0 1-1,0 0 1,0 0 0,0 0-1,0 0 1,0 0-1,0 0 1,0 0 0,0-1-1,0 1 1,0 0-1,0 0 1,0 0 0,0 0-1,0 0 1,0 0-1,0 0 1,0 0 0,0 0-1,0 0 1,0-1-1,-1 1 1,1 0 0,0 0-1,0 0 1,0 0-1,0 0 1,0 0 0,0 0-1,0 0 1,0 0-1,0 0 1,-1 0 0,1 0-1,0 0 1,0 0-1,0 0 1,0 0 0,0 0-1,0 0 1,-1 0-1,7 2 450,0 0 0,0-1-1,0 0 1,1 0 0,-1 0-1,0-1 1,0 0 0,7 0-1,-6 0-10,25-2 850,-1-1 0,39-9-1,1 0-339,-32 6-701,-26 3-232,0 1-1,0 0 1,0 1-1,23 1 1,-2 1-1035,-25-5-5727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7:44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49 5568,'-7'-7'1786,"5"5"-1071,1 3-575,0-1 0,0 1 0,0 0 1,0-1-1,0 1 0,0 0 0,0 0 0,0 0 0,0 0 0,-1 1 0,-18 23 598,1 1-1,1 1 0,-25 49 1,39-69-626,1-1 1,0 1 0,0 0 0,0 0-1,1 1 1,0-1 0,1 0-1,0 1 1,-1 12 0,3-16-49,-1 1 0,1-1 0,-1 0 1,1 1-1,1-1 0,-1 0 0,0 0 0,1 0 1,0 0-1,0 0 0,0 0 0,1 0 0,-1-1 0,1 1 1,0-1-1,0 0 0,6 5 0,-2-1 151,2-1 0,-1 1 0,1-2 0,0 1 0,0-1 0,1-1-1,-1 0 1,1 0 0,0-1 0,15 4 0,-20-7-102,0 1 0,1 0 0,-1-1-1,0 0 1,0 0 0,1-1 0,-1 1 0,0-1 0,0 0 0,1-1 0,-1 1-1,0-1 1,-1 0 0,1 0 0,0-1 0,0 1 0,-1-1 0,0 0 0,1 0-1,-1-1 1,0 1 0,4-6 0,-2 1-40,0 0 1,0 0-1,-1-1 1,0 0-1,-1 0 1,0 0-1,0 0 0,-1-1 1,0 0-1,0 0 1,-1 1-1,0-12 0,0 2-29,-2 1 0,0 0-1,-1 0 1,-1 0-1,-8-32 1,8 42-69,0 1-1,0-1 0,-1 1 1,0 0-1,0 0 1,-1 0-1,0 1 1,0-1-1,-1 1 1,1 0-1,-1 0 1,-1 1-1,-7-7 1,11 11 7,0-1 0,0 1 0,-1 0 0,1-1 1,0 1-1,-1 0 0,1 1 0,-1-1 0,1 0 1,-1 1-1,0-1 0,1 1 0,-1 0 0,1 0 0,-1 0 1,-2 1-1,0 0-117,1 0 0,-1 0 0,1 1 0,0-1 0,-1 1 0,1 0 0,0 0 0,-5 5 0,0-1-1063,0 2 0,-12 12 0,-9 14-6239,20-19 4253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7:46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39 359 2400,'0'0'779,"-6"4"1951,-1-7 63,6 3-2726,1 0-1,-1 0 1,1 0 0,-1-1 0,1 1 0,-1 0 0,1 0-1,-1-1 1,1 1 0,-1 0 0,1-1 0,-1 1 0,1 0-1,-1-1 1,1 1 0,0 0 0,-1-1 0,1 1 0,0-1-1,-1 1 1,1-1 0,0 1 0,0-1 0,0 1 0,-1-1 0,1 0-1,-1-2 24,-1-1-1,1 1 0,0 0 0,1-1 1,-1 1-1,0-1 0,1 1 0,0-1 1,0 1-1,0-1 0,0 1 0,0-1 1,1 1-1,0-1 0,0 1 1,0 0-1,0-1 0,3-4 0,2-4-133,0 0 0,2 1-1,-1 0 1,1 0-1,14-13 1,0 2 303,30-22-1,-47 41-251,-1-1 0,1 1 0,1 0 1,-1 0-1,0 1 0,1-1 0,-1 1 0,1 1 0,0-1 1,0 1-1,-1 0 0,1 0 0,0 0 0,0 1 1,0 0-1,0 0 0,0 1 0,0-1 0,0 1 0,0 1 1,-1-1-1,1 1 0,0 0 0,-1 0 0,1 0 0,-1 1 1,0 0-1,9 7 0,6 9 72,-1 1-1,26 38 1,2 0 138,-35-41-173,-10-13-20,1-1 0,-1 0-1,0 0 1,1 0 0,4 4 0,3 2 16,11 9 638,-20-17-602,0 0 0,0-1 0,1 1-1,-1 0 1,1-1 0,-1 1 0,0-1-1,1 0 1,-1 1 0,1-1 0,-1 0-1,1 0 1,-1 0 0,1 0 0,1 0 0,1-1 4,0 0 1,0 0 0,-1-1 0,1 1 0,-1-1 0,1 0 0,-1 0 0,0 0 0,0 0 0,0-1 0,0 1-1,0-1 1,0 0 0,-1 1 0,1-1 0,2-5 0,3-5 4,-1-1-1,11-26 1,-17 38-77,3-11 55,-1 0 0,0-1 0,-1 1 0,0-1 0,-1 1 0,0-1 0,-2 0 0,1 1 0,-2-1 0,-2-14 0,3 20-154,-1-1 0,0 1-1,0 0 1,-1 0 0,0 0 0,-1 0-1,1 1 1,-7-10 0,10 16 78,-1 1 1,0-1-1,1 1 1,-1-1-1,1 1 1,-1-1-1,0 1 1,1 0-1,-1-1 1,0 1-1,1 0 1,-1 0-1,0-1 1,0 1-1,1 0 1,-1 0-1,0 0 0,0 0 1,0 0-1,1 0 1,-1 0-1,0 0 1,0 0-1,1 0 1,-1 0-1,0 1 1,0-1-1,1 0 1,-1 1-1,0-1 1,1 0-1,-2 2 1,0-1-37,0 0 1,0 1 0,0-1 0,1 1-1,-1-1 1,0 1 0,1 0-1,0 0 1,-2 2 0,-11 26-46,2-1 0,1 2 0,1-1 0,-5 34 1,10-42 194,-1-1 0,0 1 0,-15 29 0,17-42 31,-1-1 0,0 0 0,0 0 0,0 0 0,-1-1 0,-1 0 0,1 0 0,-1 0 0,0-1 0,-14 10-1,16-13-42,0-1 0,-1 1 0,0-1 0,1 0-1,-1 0 1,0-1 0,-11 2 0,-42-1 278,51-2-357,-21 0 166,-1-2 0,1-2 0,-50-11 0,63 12-58,-46-14-2337,51 14-1141,5 5 998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7:50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 2976,'0'0'8901,"10"-1"-6816,-9 0-2018,-1 1 0,1-1 0,-1 0 0,1 1 0,0-1-1,-1 1 1,1 0 0,0-1 0,-1 1 0,1-1 0,0 1 0,0 0 0,-1 0 0,1-1-1,0 1 1,0 0 0,0 0 0,-1 0 0,2 0 0,24-4 353,-16 3-418,23-8-93,-24 6 226,0 0 1,18-2-1,67-13 624,-70 12-550,1 1 0,1 1-1,32-1 1,-18 6-51,-20 1 130,34-4-1,-48 2-258,0-1-1,0 0 1,0-1 0,0 0-1,0 0 1,-1 0-1,1 0 1,0-1 0,8-6-1,-1-1-988,0 4 261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7:54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457 199 2656,'5'-2'5966,"-6"-1"-4066,-1 0-1617,1-1 1,-1 1-1,1-1 0,0 1 0,-1-6 0,2 6-189,-1-1 0,0 1 0,0 0 0,0 0 0,0 0 1,-3-4-1,-6-7 154,0 1 0,-2 0 0,1 1 0,-2 0 0,0 0 0,0 2 0,-26-17 0,32 23-266,0 0 0,0 0 1,0 1-1,0 1 0,0-1 1,-1 1-1,1 0 0,-1 1 1,-8-2-1,10 3-22,1 0 1,0-1-1,0 2 0,0-1 0,0 1 0,-1-1 1,1 1-1,0 1 0,0-1 0,0 1 0,1 0 1,-1 0-1,0 0 0,-5 4 0,1 1 42,1 0-1,0 1 0,0 0 1,1 1-1,-1 0 1,-5 10-1,-33 62 73,28-44-259,11-24 227,1 1-1,1 0 1,0 1-1,-5 28 1,9-31-103,0 1 0,2 22 1,0-7 125,0-22-3,-1 0 1,1-1-1,0 1 1,1-1 0,0 1-1,0-1 1,0 0 0,0 1-1,1-1 1,0-1-1,3 6 1,-1-2 123,1-1 0,0 0 0,0-1 0,0 1 0,1-1 0,9 7 0,-9-9-82,-1 0 0,1-1 1,1 0-1,-1 0 0,0-1 1,1 0-1,-1 0 0,1-1 1,13 2-1,8-2 173,36-3-1,-37 0-123,31-3 363,0-2-1,111-30 1,-149 29-237,-15 4-2783,-5 3 2339,-9 13-7146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7:54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1 673 3488,'0'0'73,"0"0"1,0 0-1,0 0 0,1 0 0,-1 0 1,0 0-1,0 0 0,0 0 1,0 0-1,0 0 0,0 0 1,1 0-1,-1 0 0,0 0 1,0 0-1,0 0 0,0 0 0,0 0 1,0 0-1,0 1 0,0-1 1,0 0-1,1 0 0,-1 0 1,0 0-1,0 0 0,0 0 1,0 0-1,0 1 0,0-1 0,0 0 1,0 0-1,0 0 0,0 0 1,0 0-1,0 0 0,0 1 1,0-1-1,0 0 0,0 0 1,0 0-1,0 0 0,0 0 0,0 0 1,0 0-1,0 1 0,0-1 1,0 0-1,0 0 0,0 0 1,0 0-1,-1 0 0,1 0 1,0 0-1,0 1 0,0-1 0,0 0 1,0 0-1,6 0 167,0 0 0,0 0-1,0-1 1,0 1 0,0-1-1,0-1 1,0 1 0,-1-1-1,1 0 1,0 0 0,-1-1 0,1 0-1,-1 0 1,0 0 0,0 0-1,0-1 1,0 0 0,6-7 0,5-7 10,0-2-1,-1 1 1,-1-2 0,18-36 0,35-95 71,-47 103-254,64-171 632,-82 213-732,0 1 1,-1 0-1,0 0 1,0-1 0,0-11-1,-1 17-1,0 0 0,0 0 0,0 0 0,0 0-1,0 0 1,0 0 0,0 0 0,-1 0 0,1 0 0,0 0 0,-1 0-1,1 0 1,-1 0 0,1 0 0,-1 0 0,1 0 0,-1 0-1,0 1 1,1-1 0,-1 0 0,0 0 0,0 1 0,0-1 0,1 0-1,-1 1 1,0-1 0,0 1 0,0 0 0,0-1 0,0 1 0,0-1-1,0 1 1,0 0 0,0 0 0,0 0 0,0 0 0,0 0-1,0 0 1,0 0 0,-1 0 0,1 0 0,0 0 0,0 0 0,0 1-1,-1 0 1,-2 0 6,0 1 0,-1-1-1,1 1 1,1 0 0,-1 1-1,0-1 1,0 1 0,1 0-1,0 0 1,-1 0 0,1 0-1,0 0 1,1 1 0,-3 3-1,-4 5 214,2 0 0,0 1 0,-7 15 0,7-10 10,1 0 1,0 1-1,2 0 0,0 0 1,1 0-1,1 1 1,0-1-1,3 33 0,1-29 41,1 0 0,1 0-1,1 0 1,0-1 0,2 1-1,19 39 1,-24-56-158,1-1 0,1 1 1,-1-1-1,1 0 0,-1 0 0,1-1 1,8 8-1,-8-9-28,-1-1 0,1 1 0,-1-1-1,1 0 1,0 0 0,-1-1 0,1 1 0,0-1 0,0 0 0,0 0 0,0 0 0,6 0-1,13 2 31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7:57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34 3136,'-1'0'135,"1"-1"0,-1 0 0,1 1 0,0-1 1,-1 0-1,1 1 0,0-1 0,-1 0 0,1 0 0,0 1 0,0-1 0,0 0 1,0 0-1,0 1 0,0-1 0,0 0 0,0 0 0,0 1 0,0-1 1,0-1-1,0 1 504,0-16 1644,4 82-651,-4 344-358,8-290-970,-2-56-32,65 500 1584,-67-540-1665,20 91 797,-23-107-385,-3-6 342,-2-13-653,2-5-3295,1 1 1,1-20-1,3 2-26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7:58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29 327 3968,'-7'-16'492,"4"10"-230,1-1 0,-1 1 0,1-1 0,-1-8 0,1 10-291,0-3 392,1 1-1,-1-1 0,1 1 0,0-1 1,1 0-1,1-11 0,0 11-215,0-1 0,1 1 1,0 0-1,0 0 0,1 0 0,0 0 0,0 0 0,1 0 0,0 1 1,1 0-1,0 0 0,0 0 0,0 0 0,1 1 0,0 0 0,0 0 1,0 1-1,1-1 0,0 1 0,0 1 0,12-7 0,-2 3-42,1 1 1,-1 1-1,1 1 0,0 0 0,1 1 0,-1 1 0,27-1 0,-12 3 72,-1 2-1,1 1 1,44 8-1,-63-7-83,1 0 0,-1 2 0,1-1 0,-1 2 0,26 13 0,-33-15-5,1 1 1,-1 0 0,0 1-1,0 0 1,-1 0-1,0 0 1,0 1 0,0 0-1,-1 0 1,0 0 0,6 11-1,-5-4 79,-1-1-1,0 1 0,-1 1 0,-1-1 1,0 0-1,-1 1 0,1 28 1,-3-14 156,-2-1 0,-1 0 1,-6 31-1,-11 19 319,17-69-542,-1 0 0,0 0 0,0 0 0,-1 0 1,-12 15-1,10-15-26,-1-1 1,0 0 0,-1-1 0,1 0-1,-2 0 1,1 0 0,-1-2-1,0 1 1,0-1 0,0 0-1,-1-1 1,-13 3 0,8-3-55,0 0 0,-1-2 0,1 0 0,-1 0-1,0-2 1,1 0 0,-29-5 0,37 4-679,-20-3-1405,26 4 1682,1 0-1,-1 0 1,1 0 0,-1 0 0,0 1 0,1-1-1,-1 0 1,0 1 0,1-1 0,-1 1 0,1-1-1,-1 1 1,-1 1 0,0 5-2263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7:58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1 423 4320,'0'0'3130,"5"-5"-1487,3 2-1263,0-1-1,-1 0 0,0 0 1,0 0-1,0-1 1,-1 0-1,0-1 1,12-12-1,-1-2-33,20-33 0,-27 37-261,-1-1 0,0 1 0,-1-2 0,-1 1 0,6-24 0,-9 28-56,-1 1 0,-1-1-1,0 0 1,-1 0-1,-1 0 1,0 1-1,0-1 1,-4-20 0,4 30-108,-1 1 1,0-1 0,0 0-1,0 0 1,-1 0 0,-2-4 0,3 6 52,1 1 0,0-1 1,0 1-1,-1-1 1,1 1-1,0-1 1,-1 1-1,1-1 1,-1 1-1,1 0 0,0-1 1,-1 1-1,1 0 1,-1 0-1,1-1 1,-1 1-1,1 0 1,-1 0-1,1 0 0,-1-1 1,1 1-1,-1 0 1,0 0-1,1 0 1,-1 0-1,1 0 1,-1 0-1,1 0 0,-1 0 1,1 0-1,-1 0 1,0 1-1,1-1 1,-1 0-1,1 0 1,-1 0-1,1 1 0,-1-1 1,1 0-1,0 1 1,-2 0-1,-1 3-12,-1 0-1,1 0 1,0 1-1,0 0 1,0-1 0,1 1-1,-3 6 1,2-4 52,-16 34 653,-23 81-1,39-110-508,1-1 0,0 1 0,1 0 0,0 0 1,1-1-1,1 1 0,0 0 0,0 0 0,1-1 0,0 1 0,9 22 0,-8-26-60,0 0 0,1 0 0,0-1-1,0 1 1,1-1 0,0 0 0,0 0 0,1 0 0,-1-1 0,2 0 0,-1 0-1,1 0 1,0-1 0,0 0 0,0 0 0,1-1 0,8 4 0,-11-6-50,0-1 0,0 0 1,1 0-1,-1 0 0,0-1 1,0 1-1,1-1 0,-1 0 1,7-2-1,-10 2-35,31-1 141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7:59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12 4992,'-1'-12'3296,"-5"16"-2349,-1 2-993,0 0 182,1 0 1,0 1-1,0 0 0,0 0 0,1 0 0,0 1 1,-4 9-1,-25 60 722,31-67-801,-30 76 662,5 0 0,3 2-1,-14 93 1,34-137-498,2-1 1,2 1 0,2 0-1,1-1 1,3 1-1,1-1 1,2 0-1,2-1 1,2 0 0,18 40-1,-24-67-79,1-1 0,1 0 0,0-1 0,1 1 0,0-2 1,1 1-1,0-1 0,1-1 0,1 0 0,22 17 0,-32-27-83,1 1-1,-1-1 1,1 1 0,0-1 0,-1 0-1,1 0 1,0 0 0,4 0 0,-6-1-208,0 0 0,0 1 1,1-1-1,-1 0 0,0 0 1,0 0-1,1-1 0,-1 1 1,0 0-1,1 0 0,-1-1 1,0 1-1,0-1 0,0 1 1,1-1-1,-1 1 0,0-1 1,0 0-1,0 1 0,0-1 1,0 0-1,1-1 0,7-12-4565,1-3 1418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4:16.1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47 7040,'0'0'2282,"5"0"-1386,215-11 5307,-64 2-5505,-124 8-734,64-5-396,-80 4-2515,30-8 0,-19 3 990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8:01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16 4384,'-4'-4'467,"3"3"-329,1 1 0,-1-1 0,1 0 0,-1 1 0,0-1 1,0 0-1,1 1 0,-1-1 0,0 1 0,0-1 1,1 1-1,-1 0 0,0-1 0,0 1 0,0 0 1,0-1-1,0 1 0,0 0 0,1 0 0,-1 0 0,0 0 1,0 0-1,0 0 0,0 0 0,0 0 0,0 0 1,-1 1-1,-8 1 265,0 1 0,0-1 0,1 2 0,-1 0 1,1 0-1,0 0 0,0 1 0,1 1 0,-9 6 1,8-5-295,0 0 1,1 0-1,0 1 1,1 1-1,0-1 1,0 1-1,1 0 1,0 1-1,0-1 1,1 1 0,1 0-1,-6 18 1,5-14 14,2 1 0,0 0 0,1 0 0,0 0 0,1 0 0,1 1 0,1-1 0,0 0 0,1 0 0,4 18 0,-5-26-33,1 0 0,0 0 0,1 0 0,0 0 0,0-1-1,0 1 1,1-1 0,0 0 0,0 0 0,1 0 0,0 0 0,0-1 0,0 0 0,0 0 0,1 0 0,0 0 0,0-1 0,0 0 0,0-1 0,1 1 0,0-1 0,12 4-1,-15-6-38,1 0 0,-1-1 0,1 1-1,0-1 1,0 0 0,-1 0 0,1 0-1,0-1 1,-1 1 0,1-1-1,-1 0 1,1-1 0,-1 1 0,1-1-1,-1 0 1,0 0 0,8-5-1,1-2 65,1-2-1,-2 0 1,19-19-1,-24 22-62,158-170 213,-159 171-258,-1 0-1,1 0 0,-1 0 1,0 0-1,-1-1 0,1 0 1,5-16-1,-10 23-13,0 1-1,0 0 1,0 0-1,0-1 0,0 1 1,0 0-1,0 0 1,0-1-1,0 1 1,0 0-1,0 0 1,0-1-1,0 1 1,0 0-1,0 0 1,0 0-1,0-1 1,0 1-1,0 0 1,-1 0-1,1-1 1,0 1-1,0 0 1,0 0-1,0 0 1,-1-1-1,1 1 1,0 0-1,0 0 1,0 0-1,-1 0 1,1 0-1,0-1 0,0 1 1,-1 0-1,1 0 1,0 0-1,0 0 1,0 0-1,-1 0 1,1 0-1,0 0 1,0 0-1,-1 0 1,1 0-1,0 0 1,0 0-1,-1 0 1,1 0-1,0 0 1,0 0-1,-1 1 1,-12 3-156,8 1 140,0-1 0,0 1-1,1-1 1,0 1 0,0 1 0,0-1-1,0 1 1,1-1 0,0 1-1,0 0 1,0 0 0,-2 11-1,1-4-4,1 1 0,0 0-1,1 1 1,0 25 0,2-33 55,0 1 0,0 0 0,1-1 0,0 1 1,1 0-1,0-1 0,0 0 0,0 1 0,1-1 0,0 0 0,0 0 1,1-1-1,0 1 0,0-1 0,0 1 0,1-1 0,7 7 0,-10-12 3,0 1-1,0 0 0,1-1 0,-1 0 0,1 1 0,-1-1 1,1 0-1,-1 0 0,1 0 0,0-1 0,-1 1 0,1 0 0,0-1 1,0 0-1,-1 0 0,1 0 0,0 0 0,0 0 0,0 0 1,-1-1-1,1 0 0,0 1 0,-1-1 0,1 0 0,0 0 1,2-2-1,0 1-5,0-1 1,-1 0-1,1 0 1,-1-1 0,0 1-1,0-1 1,0 0-1,0 0 1,0 0-1,-1 0 1,0-1-1,5-8 1,-2-1 11,0 0 0,-1 0 0,-1 0 0,0 0 0,-1-1 0,1-18 0,-3 22-40,0 0-1,-1-1 1,-1 1 0,0 0 0,-1-1-1,0 1 1,0 0 0,-8-20-1,9 28-17,-1 0-1,1 1 0,-1-1 0,1 0 1,-1 0-1,0 1 0,0-1 0,-1 1 0,1 0 1,0 0-1,-5-3 0,6 4-2,-1 0 0,0 0 0,0 0 0,0 0 0,-1 0 0,1 1 0,0-1 0,0 1 0,0-1 0,0 1 1,-1 0-1,1 0 0,0 0 0,0 0 0,-1 0 0,1 1 0,0-1 0,0 1 0,0-1 0,0 1 0,0 0 0,0 0 0,0 0 0,0 0 0,0 0 0,0 0 0,0 1 0,0-1 0,-1 2 0,-1 0 12,1 0 1,0 0-1,0 0 0,0 0 0,0 0 0,1 1 1,-1 0-1,1-1 0,0 1 0,0 0 0,0 0 1,1 0-1,-1 0 0,0 5 0,2-4 8,0 1 0,0-1 0,1 1 1,0-1-1,0 0 0,0 1 0,1-1 0,-1 0 0,1 0 0,0 0 0,1 0 0,-1 0 0,1-1 1,5 7-1,-3-4 22,0-1 0,0 0 0,0 0 0,1-1 0,0 1 0,0-1 0,1-1 1,0 1-1,7 3 0,-9-6 8,0 0 0,0 0 0,0 0 0,0-1 0,0 0 0,0 0 1,0 0-1,0-1 0,0 0 0,1 0 0,-1 0 0,10-2 0,-9 1 32,1-1 0,0-1 0,0 1 0,-1-1-1,0 0 1,1-1 0,-1 1 0,8-8 0,2-3 67,-1 0 0,-1-1 0,0-1 0,-1 0 0,15-25 0,96-149-18,-120 183-54,4-4-487,-8 11 420,1 0 1,-1 0-1,0 0 1,1 0-1,-1 0 1,1 1-1,-1-1 1,1 0-1,-1 0 1,0 0-1,1 0 1,-1 0-1,0 1 1,1-1-1,-1 0 1,1 0-1,-1 1 1,0-1-1,0 0 1,1 0-1,-1 1 1,0-1-1,1 0 1,-1 1-1,0-1 1,0 0-1,0 1 1,1-1-1,-1 1 1,0-1-1,2 5-10,1-1 1,-1 0-1,-1 0 0,1 1 1,0-1-1,-1 1 0,0-1 0,0 1 1,0 7-1,0 5-55,-2 22 0,0-8 21,-12 164 217,7-138 162,6-49-258,0-5-15,-1 0-1,1 0 1,0 0-1,-1 0 1,0-1-1,1 1 1,-1 0-1,0 0 1,-3 5-1,4-8-37,0 0 0,0 0 0,0 1 0,0-1 0,-1 0 0,1 1-1,0-1 1,0 0 0,0 0 0,-1 1 0,1-1 0,0 0 0,0 0 0,-1 1-1,1-1 1,0 0 0,-1 0 0,1 0 0,0 0 0,0 0 0,-1 1 0,1-1-1,0 0 1,-1 0 0,1 0 0,0 0 0,-1 0 0,1 0 0,0 0 0,-1 0-1,1 0 1,0 0 0,-1 0 0,1 0 0,0 0 0,-1-1 0,1 1 0,-1-1 9,0 1 1,0-1 0,0 0-1,0 0 1,0 0 0,0 0-1,0 0 1,0 0 0,1 0-1,-2-2 1,-11-32 119,-14-72-155,25 94-156,4 10-47,7 17-145,1 4 404,79 102 78,-60-72 319,-27-45-367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8:01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131 165 5312,'0'2'576,"-1"1"1,1-1 0,-1 1-1,1-1 1,-1 0 0,0 1-1,-1 1 1,-20 35 99,10-18 291,2-3-557,-2 0-104,2 1-1,0 1 1,2 0-1,0 0 1,1 0-1,-6 29 1,8-17-44,1 0 1,2 0 0,1 0-1,6 58 1,-3-72-98,1 0 0,1 0 0,1 0 1,0-1-1,1 1 0,1-1 0,1-1 1,1 1-1,19 28 0,-24-40 28,0 0-1,1 1 1,0-2-1,0 1 1,0 0-1,7 4 1,-10-8-130,0 0 1,0 0-1,0 0 0,0 0 1,0 0-1,0 0 0,0 0 1,0-1-1,1 1 0,-1-1 1,0 0-1,0 0 0,0 0 1,1 0-1,-1 0 0,0 0 1,0 0-1,0-1 0,1 1 1,-1-1-1,4-1 0,-1-1 10,-1 0 0,1 0-1,-1-1 1,1 1 0,-1-1-1,0 0 1,0-1 0,-1 1-1,1-1 1,-1 1 0,5-11-1,1-3-21,-1 0 0,6-23-1,19-76 160,-16 50-121,-6 23-96,-1 0 0,5-58 0,-3-67 5,-11 126-24,-10-85 0,9 125 1,-1 1 0,1-1 0,-1 1 1,0-1-1,0 1 0,0 0 0,0-1 0,0 1 0,0 0 0,0 0 0,-1 0 0,1 0 0,-1 0 0,0 0 0,1 0 0,-5-2 0,5 3 14,0 1-1,0-1 1,0 0-1,-1 1 1,1-1-1,0 1 1,-1 0 0,1-1-1,0 1 1,-1 0-1,1 0 1,-1 0-1,1 0 1,0 0 0,-1 0-1,1 0 1,-1 1-1,1-1 1,0 0-1,-1 1 1,1-1 0,0 1-1,0-1 1,-1 1-1,1 0 1,0 0-1,0-1 1,0 1 0,0 0-1,-1 1 1,-2 2-1,1 0 1,-1 0-1,1 1 1,0-1 0,-2 6-1,-2 1 11,-5 7-166,1 1-1,1 0 0,-9 25 1,14-28-1583,0 1 0,-4 22 1,7-6-459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8:02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4 5728,'-28'-3'1840,"11"5"1818,21-1-127,100 3 600,-88-2-4046,0 1 0,0 0-1,0 2 1,24 8-1,-8-2-632,-8-6-4983,-10-1 2827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8:02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5312,'0'0'58,"0"0"0,0 0 0,0 0 0,0 0 0,0-1 0,0 1 0,0 0 0,0 0 0,0 0 0,0 0 0,0 0 0,0 0 0,0-1 0,0 1 1,0 0-1,0 0 0,0 0 0,0 0 0,0 0 0,0 0 0,0-1 0,0 1 0,1 0 0,-1 0 0,0 0 0,0 0 0,0 0 0,0 0 0,0 0 0,0 0 0,0 0 0,0-1 0,1 1 0,-1 0 0,0 0 0,0 0 0,0 0 1,0 0-1,0 0 0,1 0 0,5 4 1126,11 15-390,-10-12-262,19 26 299,-1 1-1,-2 0 0,21 42 0,-24-40-284,0-1-180,2 1 266,-2 1 1,-2 1-1,17 47 1,-24-47-220,-2 1 0,-1 0 0,-2 1 0,-2 0-1,-1 60 1,-5-52-228,-3 0 0,-1 0 0,-2-1 0,-18 57 0,21-89-137,0 0 0,-1 0-1,-1 0 1,0 0 0,-1-1 0,-15 20-1,14-23-1211,-22 21 0,1-8-1687,0-5-3621,5-2 1902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8:04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55 3808,'-5'-36'2428,"6"18"2328,0 23-4646,0 0 1,0 1 0,0-1-1,0 0 1,-1 1 0,0-1-1,-1 9 1,2 19 364,4 70 757,-1-18-491,-3 46 777,-2-74-722,5-19-502,-4-36 394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8:05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23 100 3328,'-16'0'1061,"9"5"3120,22-5-485,59-3 355,36-10-2731,-35 4-1022,126-18 434,103-9-98,-17 31-474,-168 6 381,-70-1-325,-44-2-491,-2-3-4593,-3 4 4625,-1 1 0,1 0 0,0-1 0,0 1 1,-1 0-1,1-1 0,0 1 0,-1 0 0,1-1 0,0 1 1,-1 0-1,1 0 0,0 0 0,-1-1 0,1 1 0,-1 0 0,1 0 1,0 0-1,-1 0 0,1 0 0,-1-1 0,1 1 0,-1 0 1,1 0-1,0 0 0,-1 0 0,1 0 0,-1 0 0,1 1 1,-1-1-1,1 0 0,-1 0 0,-13 3-3330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8:05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3136,'0'0'113,"0"-1"-1,0 1 1,1 0 0,-1-1 0,0 1 0,0 0-1,1 0 1,-1-1 0,0 1 0,1 0-1,-1 0 1,0 0 0,1-1 0,-1 1-1,1 0 1,-1 0 0,0 0 0,1 0 0,-1 0-1,0 0 1,1 0 0,-1 0 0,1 0-1,-1 0 1,0 0 0,1 0 0,0 0 0,13 2 894,-10 0-840,0 1 0,0 0 0,0-1 0,0 1 0,-1 1 0,1-1 0,-1 0 0,0 1 0,0 0 0,0 0 0,-1 0 0,5 8 0,1 5 577,10 32-1,-17-45-694,80 268 2767,-56-195-1951,-13-41 104,-11-33-299,1 1 493,-3-6-484,0-13 94,-3-92-173,2 71-554,2-89 84,1 51-68,-1 59-92,0 0 0,1 0 1,1 0-1,0 0 0,1 0 0,9-24 1,-11 37 29,1-1-1,-1 1 1,1 0 0,0 0 0,-1 0 0,1 0 0,0 0 0,0 1-1,0-1 1,1 1 0,-1-1 0,0 1 0,1 0 0,-1-1 0,1 1 0,-1 1-1,6-2 1,3-1 1,0 1-1,20-1 0,-27 3-14,19-1 108,0 2 0,-1 0-1,1 2 1,26 6 0,11 4-2540,-52-11 1729,18 7-2421,-10 3-2630,-2 5 1651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8:07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45 185 2976,'-2'0'145,"2"0"-63,-1 0-1,1 1 1,-1-1-1,0-1 1,1 1 0,-1 0-1,0 0 1,1 0 0,-1 0-1,0 0 1,1 0-1,-1-1 1,1 1 0,-1 0-1,0-1 1,1 1 0,-1 0-1,0-1 1,-1-2 1083,-2 0 854,-1 3 53,1 1-592,4-1-1447,0 0 1,0 0 0,0 0 0,0 0 0,0 0 0,0 1-1,0-1 1,-1 0 0,1 0 0,0 0 0,0 1 0,0-1-1,0 0 1,0 0 0,0 0 0,0 0 0,0 1-1,0-1 1,0 0 0,0 0 0,0 0 0,0 1 0,0-1-1,0 0 1,0 0 0,0 0 0,0 1 0,0-1 0,1 0-1,-1 0 1,0 0 0,0 0 0,0 1 0,0-1-1,0 0 1,0 0 0,1 0 0,7 16 578,11 16 27,-18-31-589,2 3 75,0 0 0,0 1 0,0-1 0,1 0 0,-1-1 0,1 1 0,0-1 1,0 1-1,0-1 0,1 0 0,-1-1 0,1 1 0,-1-1 0,1 0 0,0 0 0,0 0 0,0-1 0,0 0 0,0 0 0,0 0 0,1 0 0,-1-1 0,0 0 0,0 0 0,0 0 0,9-2 0,-8 0-51,1 0 0,-1 0 0,0 0 1,0-1-1,0 0 0,0 0 0,0 0 0,0-1 0,-1 0 0,0 0 0,0 0 0,0-1 1,0 0-1,-1 0 0,0 0 0,0 0 0,0-1 0,-1 1 0,1-1 0,-1 0 1,-1 0-1,1 0 0,-1-1 0,0 1 0,0 0 0,-1-1 0,0 1 0,0-9 0,0 7-75,-1 1 0,0-1 0,-1 0-1,0 1 1,0-1 0,0 1-1,-1-1 1,0 1 0,0 0 0,-1 0-1,0 0 1,-7-11 0,8 15-21,0 0 0,0 0 0,0 1 0,0-1 1,-1 1-1,1-1 0,-1 1 0,0 0 0,0 0 1,0 0-1,0 0 0,0 1 0,0-1 0,0 1 0,0 0 1,0 0-1,-1 0 0,1 0 0,-1 0 0,1 1 0,0-1 1,-1 1-1,1 0 0,-1 0 0,1 1 0,-1-1 0,1 1 1,-1-1-1,1 1 0,-4 2 0,0 0 5,0 0-1,0 0 1,0 1-1,1 1 1,-1-1-1,1 1 1,0 0 0,1 0-1,-1 1 1,1-1-1,0 1 1,-5 9-1,0-1-6,1 1 0,0 1 0,1-1 0,-9 27 0,8-13 54,-11 56-1,18-73 4,0 1-1,1-1 1,1 0 0,0 1-1,1-1 1,0 0 0,5 20-1,-3-24 44,0-1 0,0 1-1,1-1 1,0 0 0,0 0-1,1 0 1,0-1 0,0 1-1,0-1 1,1 0 0,0-1-1,0 1 1,0-1 0,1-1-1,0 1 1,0-1 0,0 0-1,1 0 1,-1-1-1,1 0 1,-1-1 0,1 0-1,0 0 1,0 0 0,0-1-1,17 0 1,73-6 317,-55-1-2621,-15-3-3697,-13 5 3243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8:07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76 4064,'29'-41'5141,"-27"38"-4679,-1 1-155,1 0-1,-1 0 1,1 0 0,-1 0-1,0 0 1,0 0-1,0 0 1,0-1-1,0 1 1,0-3 0,-1 5-255,0-1 1,0 1 0,0 0 0,0 0 0,0-1 0,0 1 0,0 0 0,0 0 0,0 0 0,0-1-1,0 1 1,-1 0 0,1 0 0,0 0 0,0 0 0,0-1 0,0 1 0,0 0 0,-1 0 0,1 0-1,0 0 1,0 0 0,0-1 0,0 1 0,-1 0 0,1 0 0,0 0 0,0 0 0,0 0-1,-1 0 1,1 0 0,0 0 0,0 0 0,0 0 0,-1 0 0,1 0 0,0 0 0,0 0 0,-1 0-1,1 0 1,0 0 0,0 0 0,0 0 0,-1 0 0,-8 4 559,6-2-564,0 1 1,0 0 0,0 0 0,0 1-1,1-1 1,0 1 0,0-1 0,0 1-1,0 0 1,0 0 0,1-1 0,-1 1-1,0 6 1,-8 25-30,-7 52-1,14-68 42,1 1 0,2-1 0,0 0-1,4 30 1,-3-41-3,1 1 1,0-1-1,1 0 0,0 0 0,0 0 1,1 0-1,0 0 0,1-1 0,6 9 1,-9-12-39,1-1 1,0 1-1,0-1 1,1 0 0,-1 0-1,1 0 1,-1 0 0,1-1-1,0 1 1,0-1 0,0 0-1,0 0 1,0 0 0,1-1-1,-1 1 1,0-1 0,1 0-1,-1-1 1,6 1-1,-1-1-755,1 0-1,-1-1 0,0 0 0,1 0 1,-1-1-1,10-4 0,8-3-985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8:08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16 5888,'-9'-9'2688,"9"6"-2336,0-1 352,0 8-448,9 5-1696,0-1 1760,1-1-160,-1 7-2592,1-1 1312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4:16.4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249 196 6144,'-11'-14'1978,"11"14"-1965,0 0-1,0 0 0,0 0 0,0 0 0,0 0 0,0 0 1,-1 0-1,1-1 0,0 1 0,0 0 0,0 0 0,0 0 1,0 0-1,0 0 0,0 0 0,0 0 0,-1 0 0,1 0 1,0 0-1,0 0 0,0 0 0,0 0 0,0 0 0,0 0 1,-1 0-1,1 0 0,0 0 0,0 0 0,0 0 0,0 0 1,0 0-1,-1 0 0,1 0 0,0 0 0,0 0 0,0 0 1,0 0-1,0 0 0,0 0 0,0 0 0,-1 0 0,1 0 1,0 0-1,0 0 0,0 0 0,0 1 0,0-1 0,0 0 1,0 0-1,0 0 0,0 0 0,0 0 0,-1 0 0,1 0 1,0 1-1,0-1 0,0 0 0,0 0 0,0 0 0,0 0 1,0 0-1,0 0 0,0 1 0,-152 156 5001,141-148-4759,1 2 0,1 0-1,0 0 1,0 0 0,-7 15-1,13-21-169,1-1-1,0 0 1,0 1-1,1-1 1,-1 1 0,1 0-1,0 0 1,1-1-1,-1 1 1,1 0-1,0 0 1,0 0-1,0-1 1,1 1-1,0 0 1,-1 0-1,2-1 1,2 10-1,0-6 67,0 0 0,1 0 0,0 0 0,0 0 0,0 0 0,1-1 0,0 0 0,1-1 0,0 1 0,0-1 0,0 0 0,1-1 0,10 6 0,-7-5-49,0-1 0,0 0 0,1 0 0,0-2 0,0 1 0,0-2 0,0 1 0,0-2 0,22 1 0,-11-3 64,-1-1 1,0-1 0,0 0-1,43-15 1,-26 5 143,67-35-1,-90 39-228,1 0-1,19-16 1,-29 19-48,1 0 0,-2-1 0,1 0 1,-1 0-1,0 0 0,9-14 0,-8 6-30,-1 1-1,-1-1 1,0 0-1,-1 0 1,0 0 0,-1-1-1,-1 0 1,0 1-1,-2-28 1,-1 27-74,-1 1-1,0-1 1,-1 0-1,-1 1 1,-1 0 0,-8-20-1,9 25-3,-2-1-1,1 1 1,-1 0 0,-1 1-1,0 0 1,0 0-1,-1 0 1,0 1-1,0 0 1,-1 0 0,0 1-1,0 0 1,-1 1-1,-20-11 1,22 14 6,1 0 1,-1 0-1,1 0 1,-1 1-1,0 0 0,0 1 1,0 0-1,0 0 1,0 0-1,0 1 1,0 1-1,0-1 0,0 1 1,0 1-1,0-1 1,0 1-1,1 1 1,-1-1-1,1 1 0,-1 1 1,1-1-1,-9 7 1,9-5-470,0 1 0,0 0 1,-11 14-1,-15 24-1007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8:09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5 3392,'-1'-1'268,"0"1"0,0-1 0,0 1 0,0-1 0,0 1 0,0 0 0,0-1 0,0 1 0,0 0 0,0 0 0,-1 0 0,1 0 0,0 0 0,0 0 0,0 0 0,0 0 0,0 0 0,0 1 0,-1-1 0,1 0 0,0 1 0,0-1 0,0 1 1,-2 0-1,-2 3-295,0-1 1,0 1-1,-7 7 1,0 0 833,-19 26 276,29-35 113,4-2 500,-1-1-1611,-1 1-1,1-1 1,-1 1-1,0-1 0,1 0 1,-1 1-1,0-1 1,1 0-1,-1 1 0,0-1 1,0 0-1,1 1 1,-1-1-1,0 0 0,0 1 1,0-1-1,0 0 0,0-1 1,0 0-171,0 0 0,0 0 0,0-1-1,0 1 1,0 0 0,1 0 0,-1 0 0,2-4 0,-1 5-241,0 0-1,0 0 1,-1 0 0,1 0-1,0 0 1,0 0 0,0 1 0,0-1-1,0 0 1,0 1 0,1-1-1,-1 0 1,0 1 0,0 0-1,0-1 1,0 1 0,3-1-1,14 0-2722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8:10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8 3232,'-1'-7'3999,"-1"10"-2981,-2 15-147,4-10-520,0 0 0,-1 0 0,0 0 0,0 0 0,-3 12 0,-1 1-46,1 1-1,2 0 0,0 0 0,2 23 1,-1 2 24,6 262 1719,-2-278-1687,12 54 0,-10-61-118,-1-6 47,-2 0 0,1 25 2074,-2-44-2307,0 0 0,-1 0 0,1-1 0,0 1 0,-1 0 1,1-1-1,-1 1 0,0 0 0,1-1 0,-1 1 0,0-3 0,0 3 15,6-23 116,-5 14-187,2 0 0,-1 1-1,1 0 1,1-1 0,4-9-1,11-14-5,0 1 0,2 1-1,1 0 1,2 2 0,52-51-1,-62 67-4,2-2-76,0 1-1,28-17 0,-40 28 69,1 0 1,0 1-1,0 0 0,0-1 0,0 2 0,0-1 1,1 0-1,-1 1 0,0 0 0,1 1 1,-1-1-1,1 1 0,-1 0 0,0 0 1,7 1-1,-10 0 10,1 0 1,-1 0 0,1 0 0,-1 0-1,0 0 1,1 1 0,-1-1-1,0 1 1,0-1 0,0 1-1,0 0 1,0 0 0,0 0 0,-1 0-1,1 0 1,-1 0 0,3 5-1,-2-4 5,-1 1-1,1-1 0,-1 1 1,1-1-1,-1 1 0,0 0 0,-1 0 1,1 0-1,-1 0 0,0 0 0,0 4 1,0-2 40,-1 0 1,0 0-1,-1 0 1,1 0-1,-1-1 1,-1 1-1,1-1 1,-1 1-1,1-1 1,-2 0-1,1 0 1,-5 6-1,3-6 6,-1 1-1,0-1 1,0 0 0,0 0-1,-1-1 1,1 0 0,-1 0-1,-10 4 1,-2-1-11,1-2 0,-1 0-1,0-1 1,0-1 0,0 0-1,-37-1 1,56-2-41,0 0-1,-1 0 1,1 0 0,-1 0-1,1 0 1,0 0 0,-1 0 0,1 0-1,-1 0 1,1 0 0,0 0-1,-1 0 1,1 1 0,-1-1-1,1 0 1,0 0 0,-1 0-1,1 1 1,0-1 0,-1 0-1,1 0 1,0 1 0,0-1-1,-1 0 1,1 1 0,0-1 0,0 0-1,-1 1 1,1 0 0,0-1-6,0 1-1,0 0 1,0 0 0,0 0 0,0 0 0,0 0 0,0 0 0,0 0 0,0 0 0,0 0 0,1 0 0,0 1 0,0 1-1,1 1 1,0-1 0,0 0 0,0 0-1,0 0 1,0 0 0,3 2 0,25 19 148,1-2 0,59 33 0,-20-14 406,-52-32-364,2 3 445,-18-11-684,1-1-11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8:11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0 219 5984,'3'-14'2426,"-1"10"-255,-1 6-2052,-1-1-1,0 1 1,1-1-1,-1 1 1,1-1 0,0 1-1,-1-1 1,1 0 0,1 3-1,5 10 515,16 102 1637,-7-27-764,-13-77-1228,3 18 1075,-6-30-1332,0 0-1,0 0 1,-1 0-1,1 0 1,0 0-1,0 0 0,0 0 1,0 0-1,0 0 1,0 0-1,0 0 0,0 0 1,0 0-1,0 0 1,0 0-1,0 0 0,0 0 1,0 0-1,0 0 1,0 0-1,-1 0 0,1 0 1,0 0-1,0 0 1,0 0-1,0 0 1,0 0-1,0 0 0,0 0 1,0 0-1,0 0 1,0 0-1,0 0 0,0 0 1,0 0-1,0 0 1,0 1-1,0-1 0,0 0 1,0 0-1,0 0 1,-1 0-1,1 0 0,0 0 1,0 0-1,0 0 1,0 0-1,0 0 1,0 0-1,0 0 0,0 0 1,-3-12 1072,-13-171-98,16 143-1054,1 0-1,11-66 0,-10 98 60,0 0 1,0 0-1,0 1 1,1-1-1,0 1 1,6-12-1,-7 17-5,-1-1-1,1 1 1,0 0-1,0-1 1,-1 1-1,2 0 1,-1 0-1,0 1 1,0-1-1,1 0 1,-1 1-1,1-1 1,-1 1-1,1 0 1,-1 0-1,1 0 1,0 0-1,0 0 1,0 1 0,5-1-1,0 1 27,1 0 0,0 1 0,0 0 0,-1 0 0,1 1-1,-1 1 1,1-1 0,7 5 0,65 33 55,-65-31-105,0 0 93,26 22 1,-33-23-223,1 0 0,0-1 0,0 0 0,1-1 0,-1 0 1,15 5-1,-11-7-824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8:13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6 131 2400,'-2'-20'978,"1"16"-687,0 0-1,1 0 1,-1 0 0,1 0 0,0 0-1,1-7 1,0 5 342,0-1-1,-1 1 0,1 0 1,-1 0-1,-1-9 0,0-5 854,2 10-1013,1 13-367,3 18 190,5 30 547,9 49 10,0 24-122,-5-42-428,62 300 1239,-74-375-1065,-1 1 1,0-1 0,-1 16 0,0-21-96,-7-28 1212,8 7-1474,0-1-1,1 0 0,1 1 1,10-33-1,33-71-300,-38 106 190,0 0 0,2 0 0,-1 1-1,2 1 1,23-27 0,-14 21-23,0 2-1,1 0 1,31-19-1,-34 24-15,3-1-19,24-12 0,-39 23 2,0 1-1,0 1 1,0-1-1,1 1 1,-1 0-1,1 0 1,-1 1-1,1 0 1,7 0-1,-11 1 21,0 0 0,0 0 0,0 0 0,0 1 0,0 0 0,0-1 0,0 1 0,0 0 0,-1 0 0,1 1 0,0-1 0,0 0 0,-1 1 0,1 0 0,2 2 0,-4-3 32,0 1 0,1-1 0,-1 1 0,0-1-1,0 1 1,0 0 0,0 0 0,0 0 0,0 0 0,0-1 0,-1 1 0,1 0 0,-1 0 0,1 0 0,-1 0-1,0 0 1,0 0 0,0 0 0,0 0 0,0 0 0,-1 1 0,1-1 0,-1 2 0,-1 3 14,-1 1 1,0 0 0,0-1 0,-1 1-1,0-1 1,0 0 0,0 0 0,-1-1-1,0 1 1,-1-1 0,0 0-1,1 0 1,-2-1 0,-7 6 0,1-2 17,-1 0 0,-1-1 0,1-1-1,-1 0 1,-1-1 0,-17 5 0,32-11-46,0 1-1,-1-1 1,1 0-1,0 1 0,0-1 1,1 0-1,-1 1 0,0 0 1,0-1-1,0 1 1,0-1-1,0 1 0,0 0 1,1 0-1,-1 0 0,0-1 1,1 1-1,-1 0 1,1 0-1,-1 0 0,1 0 1,-1 0-1,1 0 0,-1 0 1,1 0-1,0 0 1,0 0-1,-1 0 0,1 0 1,0 0-1,0 0 0,0 1 1,0-1-1,1 0 1,-1 0-1,0 0 0,1 2 1,1 3-4,0 1-1,1 0 1,0-1 0,6 11 0,-6-11-25,50 77 166,-16-26 165,-1-8-286,-24-34 382,11 19-1,-20-32-724,7-9-7007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8:13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 4896,'-13'-7'1584,"28"10"4281,20-4-3715,-16 1-1296,190 15 2640,-164-10-3282,-39-4-166,1-1 0,-1 0 0,0 0-1,1 0 1,-1-1 0,12-3-1,-15 0-631,0 0 132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8:13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5568,'66'20'8032,"-9"-5"-6163,104 13 0,-131-28-2872,-8-5-4148,-9 1 2447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8:14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34 3552,'0'-1'33,"-2"-4"476,0-1 0,0 1 0,-1-11 0,6 27 5135,1 2-4906,2 22 0,-4 13 989,-6 67 0,1 32-584,4-47-880,-2-58 368,8 69 0,-7-111-639,0 0-1,0 0 0,0 0 1,0 0-1,0 1 0,0-1 1,0 0-1,0 0 0,0 0 0,0 0 1,0 1-1,0-1 0,0 0 1,0 0-1,0 0 0,0 0 1,0 1-1,0-1 0,0 0 0,0 0 1,0 0-1,0 0 0,0 0 1,0 0-1,0 1 0,0-1 1,1 0-1,-1 0 0,0 0 1,0 0-1,0 0 0,0 0 0,0 0 1,0 1-1,1-1 0,-1 0 1,0 0-1,0 0 0,0 0 1,0 0-1,0 0 0,1 0 0,-1 0 1,0 0-1,0 0 0,0 0 1,0 0-1,1 0 0,-1 0 1,0 0-1,0 0 0,0 0 0,0 0 1,1 0-1,-1 0 0,0 0 1,0-1-1,0 1 0,0 0 1,0 0-1,0 0 0,1 0 1,-1 0-1,10-15-1780,-5 5 429,0 0-1,4-13 1,-3-15-2549,-1-1 1301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8:14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8 179 5152,'-7'-27'1648,"6"15"-987,1 11-686,1-3 187,-1 1-1,1-1 1,0 1 0,0-1-1,0 0 1,0 1-1,1 0 1,-1-1-1,1 1 1,0 0-1,0 0 1,0 0-1,1 0 1,-1 0-1,5-4 1,5-3 203,0 1 0,0 1 0,0 0 0,1 1 0,1 0 0,-1 1 0,1 0 0,0 2 0,22-6 0,-25 8-225,0 0 0,0 1 0,0 0 0,1 1 0,-1 0 0,0 0 0,0 2 0,1-1 0,-1 1 0,0 1 0,0 0 0,-1 1 0,13 5 1,-9-2 39,-1 1 0,0 0 0,0 1 0,18 15 0,-24-17-27,0 0 0,0 0 0,-1 1 0,0 0 0,0 0 0,-1 1 0,0-1 0,4 11 0,-7-15-77,-1 0 0,1 0 0,-1 1 0,0-1 0,0 1 1,0-1-1,-1 0 0,0 1 0,0-1 0,0 1 0,0-1 0,-1 1 1,1-1-1,-1 1 0,0-1 0,-1 0 0,1 1 0,-1-1 0,0 0 1,0 0-1,0 0 0,0 0 0,-1-1 0,1 1 0,-1-1 0,0 1 0,0-1 1,-7 6-1,2-5-16,-1 1 0,0-1 0,0 0 0,0-1 0,0 0 0,0-1 0,-15 3 0,-70 4 361,85-8-352,-14 1 45,-37-3-1,26-5-3214,19 1 1144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8:15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43 4736,'-14'-5'1530,"14"6"-1447,0-1 0,0 0 0,0 1 0,0-1 0,0 0 0,0 1 0,0-1 0,0 0 0,0 0 0,0 1 0,0-1 0,0 0 0,0 1 0,1-1 0,-1 0 0,0 0 0,0 1 0,0-1 0,1 0 0,-1 0 0,0 1 0,0-1 0,0 0 0,1 0-1,-1 1 1,0-1 0,0 0 0,1 0 0,-1 0 0,0 0 0,1 0 0,-1 0 0,0 1 0,1-1 0,-1 0 0,13 3 1145,0 0-1,1-1 1,-1 0 0,16-1 0,146-9 985,-59 2-1429,261-22 160,-353 24-883,8-1-2382,45-1 0,-62 6-1626,-4 3 1238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8:15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14 6048,'1'-9'1552,"1"5"-345,0 5 754,2 8-1315,0 0-1,0 0 1,-1 1 0,0-1 0,1 13 0,2 52 28,-4-12 101,-3 0 0,-14 103 0,11-143-754,-5 24 504,-4 90 1,16-111-195,-2-25-284,-1 0 0,1 0 0,-1 0 0,1 0 0,-1 0 1,1 0-1,-1 0 0,0 0 0,1 0 0,-1 0 0,1 0 0,-1 0 0,1 0 1,-1 0-1,0 0 0,1 0 0,-1-1 0,1 1 0,-1 0 0,0 0 1,1-1-1,-1 1 0,0 0 0,1-1 0,19-10 12,-13 7 10,69-47 113,93-26-364,-144 68 70,0 1 0,28-5 0,-50 12 113,0 1-1,0-1 0,0 1 1,0 0-1,0-1 0,0 2 0,0-1 1,0 0-1,0 0 0,0 1 1,0 0-1,0 0 0,0 0 0,0 0 1,0 0-1,0 0 0,-1 1 1,1-1-1,-1 1 0,1 0 0,-1 0 1,1 0-1,-1 0 0,0 0 1,0 0-1,0 1 0,0-1 0,-1 1 1,1-1-1,-1 1 0,1 0 1,-1-1-1,0 1 0,0 0 1,0 0-1,0 3 0,2 5 110,-1 1 0,-1-1 0,0 0 0,0 0 0,-1 1 0,-1-1 0,-2 19 0,2-20-93,-2 1-2957,2-7 1213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4:18.0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500 267 3328,'1'-9'404,"1"-15"680,1-20 1169,-1 24 137,0-26-1,-3 39-2035,1 1-1,-1-1 0,0 0 1,-1 1-1,0-1 1,0 1-1,0 0 0,-4-7 1,4 8-206,-1 0 1,0 0-1,0 1 0,0-1 1,-1 1-1,1 0 1,-1 0-1,-7-5 0,8 7-150,1 0-1,-1 1 1,1 0-1,-1-1 1,0 1-1,1 0 1,-1 0-1,0 1 1,0-1-1,0 0 1,0 1-1,0 0 1,0 0-1,0 0 1,1 0-1,-1 0 1,0 1-1,0-1 1,-3 2-1,-1-1 39,1 1 0,0 1 1,-1-1-1,1 1 0,0 0 0,0 0 0,1 1 0,-1 0 0,1 0 1,0 0-1,0 1 0,0-1 0,0 1 0,1 0 0,0 1 1,0-1-1,-6 11 0,-2 10 168,0 0 0,2 1 0,-13 52-1,-7 88 694,26-137-859,1 0 0,2 0 0,1 0 0,1 0 0,1 0 0,2 0 0,8 29 0,40 124-380,-50-174-913,-12-16-2084,1-3 2211,-24-17 47,-40-24 1,43 32 2252,1-2 0,-36-34 0,62 53-938,1-1 0,0 1 0,0-1 0,0 0 0,0 1 0,0-1 0,1 0 0,-1 0 0,1 0 0,0 0 1,0 0-1,0-1 0,-1-2 0,2 4-138,0 0 0,0 0-1,0 0 1,0 0 0,0 1 0,1-1 0,-1 0 0,1 0 0,-1 0 0,1 1 0,-1-1-1,1 0 1,0 0 0,0 1 0,0-1 0,0 1 0,0-1 0,0 1 0,1-1-1,-1 1 1,0 0 0,4-3 0,2-1 99,1 0 0,1 0-1,-1 1 1,1 0 0,0 1 0,14-5-1,58-8 449,-74 15-601,157-19 310,-137 19-412,0 0 0,1 3 0,52 8 0,-69-8-198,-1 1 1,1 1-1,-1-1 0,16 9 1,-19-8-527,0 0 1,0 1-1,-1 0 1,1 0-1,-1 0 0,9 11 1,0 0-275,-13-14 980,1 1 1,0-1 0,-1 1-1,1 0 1,-1 0-1,0 0 1,0 0 0,0 0-1,0 0 1,-1 0 0,1 1-1,1 5 1,2 31 797,-5-38-597,1 0 1,-1 0-1,0 0 0,1-1 0,0 1 1,-1 0-1,1-1 0,0 1 1,0 0-1,0-1 0,0 1 1,0-1-1,0 1 0,0-1 0,0 0 1,1 0-1,-1 1 0,0-1 1,1 0-1,-1 0 0,1 0 1,-1 0-1,1-1 0,0 1 0,-1 0 1,1-1-1,0 1 0,0-1 1,3 1-1,1 0 167,0 0 0,0 0 0,0 0 0,0-1 0,0 0 0,0 0 0,0-1 0,7-1 0,-9 1-210,0 0 1,-1-1-1,1 1 0,0-1 0,0 0 1,-1 0-1,1-1 0,-1 1 0,1 0 1,-1-1-1,0 0 0,0 0 1,0 0-1,-1 0 0,1-1 0,-1 1 1,0-1-1,0 1 0,0-1 0,2-6 1,-2 5-109,0-1 0,0 1 0,-1-1 1,0 0-1,0 1 0,-1-1 0,0 0 1,0 0-1,0 1 0,0-1 0,-1 0 1,0 0-1,0 1 0,-3-8 0,2 10-170,1-1-1,-1 0 0,0 1 0,-5-7 1,6 9-52,0 0 1,1 0 0,-1 0 0,0 0 0,0 0-1,0 0 1,0 1 0,0-1 0,0 0-1,0 0 1,0 1 0,0-1 0,-1 1 0,1-1-1,-1 0 1,16 24-6977,0-16 5484,0-1 0,20 7 0,65 11-371,-91-22 2071,64 12 1302,41 9 4157,-113-23-5407,7 3 655,1-1 0,-1-1 0,0 1 0,1-1 0,10 0 0,-16-1-486,0-1 1,0 1-1,0 0 0,0 0 1,0-1-1,-1 1 1,1-1-1,0 0 1,0 1-1,0-1 0,-1 0 1,1 0-1,0 0 1,-1 0-1,1-1 0,-1 1 1,1 0-1,-1-1 1,0 1-1,0-1 1,1 1-1,-1-1 0,0 1 1,0-1-1,0 0 1,-1 0-1,2-3 0,3-14 310,-1 0 0,-1 0-1,0-28 1,0 13-236,10-112 846,-8 103-1451,-4 45 306,-1 0-1,1 0 1,-1 0-1,1 0 1,0 0-1,0 0 1,0 0-1,2 2 1,6 15-117,-3-4-54,0-1 0,0 1 0,2-1 0,9 14 0,-13-21-753,1 0 0,0-1 0,1 0 0,0 0 1,-1-1-1,2 1 0,-1-1 0,1 0 0,12 6 0,16 5-2795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8:16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625 4 4896,'-1'0'132,"1"0"0,-1-1 1,0 1-1,1-1 0,-1 1 0,0 0 0,1 0 1,-1-1-1,0 1 0,1 0 0,-1 0 1,0 0-1,0 0 0,1 0 0,-1 0 1,0 0-1,0 0 0,1 0 0,-1 0 0,0 0 1,1 1-1,-1-1 0,0 0 0,1 0 1,-1 1-1,0-1 0,0 1 0,-23 16 1953,12-8-1446,-214 113 4076,152-87-4278,-95 63 0,142-81-387,-17 12-896,40-26-167,1 0 0,-1 0 0,1 1 0,-6 7 0,4 0-1333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8:18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27 2816,'1'0'6338,"-14"0"-4713,-21 0-415,22-4-458,12 4-714,0 0 1,-1-1 0,1 1-1,0 0 1,-1 0 0,1-1-1,0 1 1,-1 0 0,1 0-1,0 0 1,-1 0-1,1-1 1,0 1 0,-1 0-1,1 0 1,0 0 0,-1 0-1,1 0 1,0 0-1,-1 0 1,1 0 0,-1 0-1,1 0 1,0 0 0,-1 0-1,1 0 1,0 1-1,-1-1 1,1 0 0,0 0-1,-1 0 1,1 1 0,27 0 499,-24-1-481,-1 1 0,0 0 0,0 1 0,0-1 0,0 0 0,4 4 0,-2 1 490,-5-6-517,1 0 1,0 1-1,0-1 0,-1 0 1,1 0-1,0 0 0,0 1 1,-1-1-1,1 0 1,0 0-1,0 0 0,-1 0 1,1 1-1,0-1 0,-1 0 1,1 0-1,0 0 0,-1 0 1,1 0-1,0 0 0,-1 0 1,1 0-1,0 0 0,-1 0 1,1 0-1,0 0 1,-3-1 29,1 1 0,0 0 0,0-1 1,0 1-1,0-1 0,0 0 0,0 1 1,0-1-1,1 0 0,-1 0 0,0-1 1,0 1-1,1 0 0,-1 0 0,1-1 1,-1 1-1,1-1 0,-1 0 1,-1-2-1,3 3-101,-1 0 0,1 1 0,0-1 0,-1 1 0,1-1 0,0 1 0,-1-1 1,1 1-1,-1-1 0,1 1 0,-1-1 0,1 1 0,-1-1 0,1 1 0,-1 0 0,1-1 0,-1 1 0,0 0 1,1 0-1,-2-1 0,-7 6-291,8-5 361,1 1 0,-1-1 0,1 0 0,-1 1 0,1-1 0,-1 1 0,1-1 1,-1 0-1,0 1 0,1-1 0,-1 0 0,1 0 0,-1 0 0,0 1 0,1-1 0,-1 0 1,1 0-1,-1 0 0,0 0 0,1 0 0,-1 0 0,0 0 0,1 0 0,-1 0 0,0-1 1,1 1-1,-1 0 0,1 0 0,-1 0 0,0-1 0,1 1 0,-1 0 0,1-1 0,-1 1 1,1-1-1,-1 1 0,1 0 0,-1-1 0,0 0 0,1 1-21,0 0 0,0 0-1,0 0 1,0-1 0,0 1-1,-1 0 1,1 0 0,0 0-1,0 0 1,0 0 0,0 0 0,0 0-1,0 0 1,0-1 0,0 1-1,0 0 1,0 0 0,0 0-1,-1 0 1,1 0 0,0 0 0,0-1-1,0 1 1,0 0 0,0 0-1,0 0 1,0 0 0,0 0-1,0 0 1,0-1 0,0 1-1,0 0 1,0 0 0,1 0 0,-1 0-1,0 0 1,0 0 0,0-1-1,0 1 1,0 0 0,0 0-1,2-7-111,-2 6-8,16 14 46,-13-9 62,4 3 141,-1 0 0,0 0-1,0 1 1,-1 0-1,0 0 1,0 0-1,-1 1 1,0-1-1,0 1 1,-1 0-1,0 0 1,-1 0-1,0 1 1,1 14-1,-1-4 115,0 1-1,-1 0 1,-2 0-1,0 0 1,-1 0-1,-1-1 0,-10 35 1,9-41-186,0-1 0,-2 0 0,1 0 0,-2 0 0,1-1 0,-2 0 0,0 0 0,0-1-1,-1 0 1,-1 0 0,1-1 0,-17 13 0,-27 11 53,0 1-44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8:24.1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53 52 480,'0'-12'1243,"0"12"-1208,0 0 1,0 0 0,0 0-1,0 0 1,0 0 0,0 0-1,0 0 1,0 0-1,0 1 1,0-1 0,1 0-1,-1 0 1,0 0 0,0 0-1,0 0 1,0 0 0,0 0-1,0 0 1,0 0 0,0 0-1,0 0 1,1 0 0,-1 0-1,0 0 1,0 0-1,0 0 1,0 0 0,0 0-1,0 0 1,0 0 0,0 0-1,1 0 1,-1 0 0,0 0-1,0 0 1,0 0 0,0 0-1,0-1 1,0 1 0,0 0-1,0 0 1,0 0 0,0 0-1,1 0 1,-1 0-1,0 0 1,0 0 0,0 0-1,0 0 1,0 0 0,0-1-1,0 1 1,0 0 0,0 0-1,0 0 1,0 0 0,0 0-1,0 0 1,0-1 0,4-7 3163,-4 8-3142,0 0-1,0-1 1,0 1 0,1 0-1,-1 0 1,0-1-1,0 1 1,0 0 0,0-1-1,0 1 1,0 0-1,0 0 1,0-1 0,1 1-1,-1 0 1,0 0-1,0 0 1,0-1 0,1 1-1,-1 0 1,0 0-1,0 0 1,0-1 0,1 1-1,-1 0 1,1 0-1,-1 0 21,1-1-1,-1 1 1,0 0-1,1 0 1,-1-1-1,0 1 1,1 0-1,-1-1 1,0 1-1,1 0 0,-1-1 1,0 1-1,0 0 1,1-1-1,-1 1 1,0-1-1,0 1 1,0 0-1,1-1 1,-1 1-1,0-1 1,0 1-1,0-1 0,0 1 1,0-1-1,0 1 1,0-1-1,0 0 36,0 0-1,0 1 0,0-1 1,0 0-1,0 1 1,0-1-1,1 0 0,-1 1 1,0-1-1,0 0 0,1 1 1,-1-1-1,0 1 1,2-2-1,-2 2-91,0 0 0,0 0 0,0 0 1,0-1-1,0 1 0,0 0 0,0 0 0,0 0 0,0 0 1,0 0-1,0 0 0,1 0 0,-1 0 0,0 0 0,0-1 1,0 1-1,0 0 0,0 0 0,0 0 0,1 0 1,-1 0-1,0 0 0,0 0 0,0 0 0,0 0 0,0 0 1,0 0-1,1 0 0,-1 0 0,0 0 0,0 0 0,0 0 1,0 0-1,0 0 0,0 0 0,1 0 0,-1 1 0,0-1 1,0 0-1,0 0 0,0 0 0,0 0 0,0 0 0,0 0 1,0 0-1,1 0 0,12 17 351,-11-14-316,1-1 1,-1 1-1,0-1 1,0 1-1,3 5 1,6 19 309,-1 1 1,-2 0-1,6 31 0,0 28 36,5 156-1,-5-28 271,3-47 1,3 10-421,2 60-3,-11-144-171,-6-20 131,3 20 80,-7-78-141,-1-13-155,0 0 1,1 0-1,-1 0 0,0 0 1,1 0-1,0 0 0,2 4 0,-3-7 43,4 11-192,-4-6 406,-7-10 1102,-11-15-1171,1-1 1,1-1-1,-18-33 1,-11-14-146,-6-12 9,36 54-167,-22-27-1,-1 5-190,38 49 303,0 0 0,0 0 0,-1-1 1,1 1-1,0 0 0,0 0 0,0 0 0,-1-1 1,1 1-1,0 0 0,0 0 0,-1 0 0,1-1 1,0 1-1,0 0 0,-1 0 0,1 0 0,0 0 1,0 0-1,-1 0 0,1 0 0,0 0 1,-1 0-1,1-1 0,0 1 0,-1 0 0,1 1 1,0-1-1,0 0 0,-1 0 0,1 0 0,-5 9-78,2 15 129,3-16-56,1 1 0,0-1 0,0 1 0,0-1 0,1 0 0,0 0 0,1 0 0,0 0 0,7 14 0,10 17 77,-13-22-80,2-1 1,17 25-1,18 17 496,3-2-1,60 54 1,-106-109-430,0 0 1,-1 0-1,1 0 0,0 0 1,0-1-1,0 1 1,0 0-1,-1-1 1,1 1-1,0-1 1,0 1-1,0-1 1,0 1-1,0-1 0,0 0 1,1 0-1,-1 1 1,0-1-1,0 0 1,0 0-1,0 0 1,0 0-1,0 0 1,0 0-1,0 0 0,0-1 1,0 1-1,1 0 1,-1-1-1,0 1 1,0 0-1,0-1 1,0 0-1,-1 1 0,1-1 1,0 1-1,0-1 1,1-1-1,5-4 49,0-1-1,-1 0 0,1-1 1,-2 1-1,1-1 0,6-13 0,12-15 204,-16 24-237,0-1 1,11-24-1,-11 20-116,-5 12 70,-1 0 1,0 1-1,-1-1 1,1 0-1,0-7 1,-2 11-4,1-1 1,-1 1 0,0 0-1,0 0 1,0-1-1,0 1 1,0 0-1,0-1 1,-1 1-1,1 0 1,0-1-1,0 1 1,-1 0-1,1 0 1,-1-1-1,0 1 1,1 0 0,-1 0-1,0 0 1,1 0-1,-1 0 1,0 0-1,0 0 1,-2-1-1,1 1-18,1 0 0,-1 0 0,0 1 0,0-1 0,0 1 0,0-1 0,0 1 0,0 0 0,0 0 0,0 0 0,-1 0 0,-2 0 0,-26 7-78,26-5 71,-60 16-242,32-7-190,-34 5 1,40-10-3003,19-3-757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8:32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397 182 2816,'5'0'10170,"-8"-3"-9773,1 0-1,0 0 1,0 0-1,0 0 0,-2-7 1,-5-5-114,-6-6-5,-1 1 1,-25-24-1,34 37-294,0 1 1,-1 0-1,1 1 0,-1 0 0,0 0 0,-1 0 0,1 1 1,-1 1-1,-11-4 0,16 6-5,1 0-1,0 0 1,-1 1 0,1 0-1,-1 0 1,1 0 0,-1 0 0,1 0-1,0 1 1,-1-1 0,1 1-1,0 0 1,-6 2 0,4-1-2,1 1-1,-1 0 1,1-1 0,0 1-1,0 1 1,0-1 0,0 1-1,-3 4 1,-4 6 5,1 1 0,1-1 0,1 2 0,-9 18 1,1 1-45,-17 55 1,29-74 105,0 0 0,1 1 0,0-1 0,2 1 1,0-1-1,1 21 0,1-29 50,-1 0-1,1 0 0,0 0 1,1 0-1,0 0 0,0-1 0,1 1 1,0-1-1,6 12 0,-3-10 98,1 1-1,0-1 0,0 0 0,1-1 1,14 13-1,-17-17-108,1-1 0,0 1 1,-1-1-1,1 0 0,0 0 0,0-1 0,1 0 1,-1 0-1,0 0 0,1-1 0,6 1 0,152 5 1129,-163-7-1180,-1 0 1,1 0-1,0 0 1,0-1-1,0 1 0,0 0 1,0-1-1,0 1 1,0-1-1,-1 0 0,4-1 1,4-3 71,-5 2-1330,-3 3 1034,-1 0 0,0-1 0,0 1 0,1 0 0,-1 0 0,0-1 0,0 1-1,1 0 1,-1 0 0,0 0 0,1 0 0,-1-1 0,0 1 0,1 0 0,-1 0 0,0 0 0,0 0 0,1 0 0,-1 0-1,0 0 1,1 0 0,-1 0 0,0 0 0,1 0 0,-1 0 0,0 0 0,1 0 0,-1 0 0,0 0 0,1 1 0,-1-1-1,0 0 1,1 0 0,7 5-2441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8:33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17 514 3552,'-8'17'1147,"7"-20"-752,-6-9 1323,7 12-1642,2-1 2197,-2 1-2198,0 0 1,0 0 0,1 0 0,-1-1 0,0 1-1,0 0 1,0 0 0,0 0 0,0 0-1,0 0 1,0 0 0,0 0 0,0 0-1,0-1 1,0 1 0,1 1 60,1-1 0,-1 1 0,1-1 0,0 1 0,0-1 0,-1 0 0,1 0 0,0 0 0,-1 0 0,1 0 0,0 0 0,0 0 0,-1 0 0,1-1 0,0 1 0,-1-1 0,1 1 0,-1-1 0,1 0 0,0 0 0,1-1 0,7-3 437,18-15 0,-24 17-380,16-13 173,0-2 1,-1 0 0,-2-1 0,1 0 0,18-30-1,63-115 377,-89 146-469,13-36 0,-20 47-256,-1-1 0,0 0 0,0 0 1,-1 0-1,0 0 0,0 0 1,-1-11-1,0 18-37,0 0 0,0-1 1,0 1-1,0 0 0,-1-1 0,1 1 1,-1 0-1,1 0 0,-1-1 1,1 1-1,-1 0 0,1 0 0,-1 0 1,0-1-1,0 1 0,0 0 0,0 0 1,0 0-1,0 0 0,0 1 1,0-1-1,0 0 0,0 0 0,0 1 1,0-1-1,-1 0 0,1 1 1,0 0-1,0-1 0,-1 1 0,1-1 1,0 1-1,-1 0 0,1 0 0,0 0 1,-1 0-1,1 0 0,0 0 1,-1 0-1,1 1 0,-2-1 0,-3 2-22,-1-1-1,1 1 0,0 0 1,1 0-1,-1 1 0,0-1 1,-6 6-1,3-2 69,1 0 0,1 1 0,-1 0 0,1 1 0,0-1 0,1 1 0,0 1 0,0-1 0,1 1 0,0 0 0,0 0 0,1 1 0,0-1 0,1 1 0,0 0 0,-2 10 0,3-9 34,1-1-1,0 1 0,0-1 1,1 1-1,1 0 0,-1-1 0,2 1 1,-1-1-1,2 1 0,-1-1 0,1 0 1,1 0-1,0 0 0,0-1 1,8 14-1,-7-16 3,0 0 1,1 0-1,0 0 1,0-1-1,0 0 1,1 0-1,0 0 1,0-1-1,0 0 1,0-1-1,1 1 1,0-2-1,0 1 1,0-1 0,17 4-1,-15-4-798,0-2-1,0 0 1,0 0-1,18-1 1,0-1-1489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8:37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1984,'-23'25'13722,"28"-24"-13684,-2 1 23,1-1 0,-1 1 0,0-1 0,1 0 0,-1 0 1,1 0-1,-1 0 0,7 0 0,33-1 425,-22 0-323,16 0 161,288-8 403,-304 7-490,25 3 0,-31 0-183,0-2-1,0 0 1,23-3-1,-36 3-48,1-1 0,-1 1-1,1 0 1,-1 0 0,1 0-1,-1 0 1,1 1 0,3 0 0,21 2 304,-27-3-583,0-1-1,1 0 1,-1 0-1,0 0 1,0 0-1,0 0 1,0 1-1,0-1 1,0 0 0,0 0-1,0 0 1,-1-1-1,-1 0-987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8:38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15 4320,'-26'0'7818,"21"0"-4372,126-1-364,175-8-1914,-167 9-1139,-59 1 59,-52-4 116,-1 0-1069,-17 3 740,0 0 0,1 0 0,-1 0 0,0 0-1,0 0 1,0 0 0,1 0 0,-1 0 0,0 0 0,0 0 0,0 0 0,1 0 0,-1 1 0,0-1 0,0 0 0,0 0 0,0 0 0,1 0-1,-1 0 1,0 0 0,0 0 0,0 1 0,0-1 0,1 0 0,-1 0 0,0 0 0,0 0 0,0 1 0,0-1 0,0 0 0,0 0-1,0 0 1,0 1 0,0-1 0,0 0 0,0 0 0,0 0 0,1 1 0,-1-1 0,0 0 0,-1 0 0,1 0 0,0 1 0,0-1 0,0 0-1,0 0 1,0 0 0,0 0 0,0 1 0,0-1 0,0 0 0,0 0 0,-1 11-2584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8:45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1 199 3328,'0'0'9509,"5"-3"-7904,5-5-1426,-1 0-1,0 0 0,9-11 1,-6 6-133,20-17 0,-9 13-25,1 1 0,0 0 1,1 2-1,1 1 0,35-13 1,-57 25-33,-1-1 0,1 1 0,0 0 0,-1 0 0,1 1 0,0-1 0,0 1 0,-1 0 0,1 0 0,0 0 0,0 0 0,0 1 0,-1-1 0,7 3 1,-7-2 3,0 1 1,0-1-1,0 1 1,0 0 0,-1 0-1,1 0 1,0 1 0,-1-1-1,0 1 1,1-1 0,-1 1-1,0 0 1,0 0 0,-1 0-1,1 0 1,1 4 0,-1-2 21,0 0 0,-1-1 0,0 1 0,0 0 1,-1 0-1,1 0 0,-1 1 0,0-1 0,0 0 1,-1 0-1,1 0 0,-1 0 0,0 0 1,-1 0-1,-3 8 0,-3 7 107,-2 1 1,-15 23-1,11-19-66,-54 115-19,46-89 225,-3-2-1,-42 65 0,58-101-151,-1 2 339,-24 26 0,38-43-385,0 0-1,0-1 1,1 2-1,-1-1 1,0 0-1,1 1 1,0 0-1,-1 0 0,1 0 1,0 0-1,5 1 1,65-3 289,-44 5-327,-1 1 0,0 1 1,38 11-1,-49-10-19,21 1 314,-30-7-4082,-7 0 1431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8:45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9 605 3072,'-6'5'569,"4"-3"99,4-5-76,13-6 5569,-9 7-5604,0-1 0,-1 0 0,11-8 0,-3-1-151,-1-2 0,0 1 0,-1-2 0,15-25 0,31-69-36,-8 15-82,-27 56-203,-3 8 66,-2-1 0,-1 0-1,19-55 1,-33 81-144,-1 0 0,0 0 0,0-1 0,1-7 0,-2 11-51,0 0 1,0 1 0,-1-1-1,1 1 1,0-1 0,0 1-1,-1-1 1,1 1 0,-1-1-1,1 1 1,-1-1-1,0 1 1,0-1 0,1 1-1,-1 0 1,0 0 0,0-1-1,-2 0 1,2 1 4,0 0 1,0 1 0,-1-1-1,1 1 1,0 0 0,0-1-1,-1 1 1,1 0 0,0 0-1,-1-1 1,1 1 0,0 0-1,-1 0 1,1 1-1,0-1 1,0 0 0,-1 0-1,1 1 1,0-1 0,0 0-1,-2 2 1,-24 12-78,19-8 153,0 1 0,1 0 0,-1 0 0,1 1 0,1 0 0,-1 0 0,1 0 0,1 1-1,0 0 1,-6 13 0,5-6 105,0 1-1,1-1 0,1 1 0,0 0 0,-1 23 0,4-14 45,1 0 0,1 0 0,1 0 0,2 0 0,1-1 0,11 37-1,-14-52-37,1-1 0,0-1 0,1 1-1,6 11 1,-8-17-90,0 0 0,0-1-1,0 1 1,0 0 0,0 0 0,1-1 0,-1 0 0,1 1 0,-1-1-1,1 0 1,0 0 0,0 0 0,0-1 0,0 1 0,5 1-1,-6-3-62,1 0 0,0 0-1,-1 0 1,1 0-1,-1 0 1,1 0-1,0-1 1,-1 1 0,1-1-1,-1 0 1,1 0-1,-1 0 1,0 0-1,1 0 1,1-2 0,8-4-1224,17-15 1,-19 14-106,63-54-6666,-32 31 4678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8:46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5824,'1'1'2960,"2"13"1288,-1-7-3864,0 0-1,-1 1 1,0-1-1,-1 1 0,0 8 1,-15 165 2081,11-103-2232,3 29 424,3-49-1042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2:33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3968,'6'-6'7124,"-3"1"-6729,1 1 0,0-1-1,-1 1 1,9-6 0,-4 5-264,0 1-1,1 0 0,14-5 1,0-1-61,-12 5-154,0 1-1,1 0 1,18-4 0,-26 7 60,0 0 0,0 1 1,1 0-1,-1 0 0,0 0 0,1 1 1,-1-1-1,0 1 0,0 0 1,0 0-1,0 0 0,0 1 0,0 0 1,5 2-1,-7-2 35,1-1 1,-1 1-1,0 0 1,0 0-1,0 0 1,0 1-1,-1-1 1,1 0-1,-1 1 1,1-1-1,-1 1 1,0-1-1,0 1 1,0 0-1,0-1 1,0 1-1,-1 0 1,1 0-1,-1 0 1,0-1-1,0 1 0,0 0 1,0 3-1,-1 11 131,-1 0 0,-8 30 0,4-19 21,-45 165 191,45-172-281,-5 12 143,-2-2 1,-1 1-1,-1-2 1,-27 41-1,38-65-31,1-1 0,-1 0 0,0 1 0,-1-1 0,-8 8 0,16-12-63,0-1 0,0 1 0,0-1 0,0 0 0,1 0 0,-1 0 0,0 0 0,5-2 0,25-5 500,-21 3-494,-1 1 0,1 1 1,1 0-1,-1 1 0,0 0 1,16 1-1,-22 0-120,0 0 1,0 0-1,0 0 1,7-2-1,18-1-418,-17 0-7280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4:18.7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14 103 4800,'-1'-1'117,"1"1"0,-1-1-1,0 1 1,1-1 0,-1 1 0,1 0 0,-1-1 0,1 1 0,-1 0 0,0 0 0,1-1-1,-1 1 1,0 0 0,1 0 0,-1 0 0,0 0 0,0 0 0,-1 12 2708,2-6-2522,0 24 1094,1 0 0,6 33 1,38 143 1705,-42-196-2261,-1 1-1,0-1 0,1 17 1,2-218 422,3 69-1411,1-42 16,-9 163 129,0 0 1,0 0-1,0 0 0,0-1 0,0 1 0,0 0 0,1 0 0,-1 0 0,0 0 0,1 0 0,-1 0 0,1-1 1,-1 1-1,1 0 0,-1 0 0,1 0 0,0 0 0,-1 1 0,1-1 0,0 0 0,1-1 0,-1 2 4,0-1 0,0 1 0,0 0 0,0 0 1,0-1-1,0 1 0,0 0 0,0 0 0,0 0 0,0 0 0,0 0 0,0 0 0,0 1 0,0-1 0,0 0 0,0 0 0,0 1 0,0-1 0,0 1 0,0-1 0,0 1 0,0-1 0,0 1 0,-1-1 0,3 2 0,13 12-8,-1 0 0,22 26 1,-20-21 104,24 21 0,-36-36-119,0 0 0,-1-1 0,1 0 0,8 4 0,3-2-3309,-6-3 1303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8:46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13 6304,'-16'-6'7450,"24"4"-7055,0 1-1,0 0 1,0 0-1,0 0 1,0 1-1,0 0 0,10 2 1,-4-1-122,20 0-11,0 2-1,0 2 0,44 11 1,-77-16-279,14 5 307,33 4 0,-43-8-419,1-1 1,-1 0-1,0 0 0,0 0 0,0-1 0,1 0 1,-1 0-1,0 0 0,0-1 0,6-2 0,9-5-862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8:47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5568,'0'-1'137,"0"0"-1,0 1 1,0-1 0,0 0 0,0 0 0,0 1-1,0-1 1,0 0 0,1 0 0,-1 1-1,0-1 1,0 0 0,1 0 0,-1 1 0,1-2-1,-1 2-64,0 0-1,1 0 0,-1 0 1,0 0-1,0 0 0,1 0 0,-1 0 1,0 0-1,0 1 0,1-1 1,-1 0-1,0 0 0,0 0 1,0 0-1,1 0 0,-1 0 0,0 1 1,0-1-1,0 0 0,1 0 1,-1 0-1,0 0 0,0 1 0,0-1 1,0 0-1,0 0 0,0 1 1,1-1-1,-1 0 0,11 24 2471,-7-7-1904,-1-1-1,-1 1 1,0-1 0,0 32-1,-10 67 1204,1-55-1596,-5 66 251,11-5-149,2-91-171,-1-1-59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8:47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11 122 2720,'-10'-4'7306,"16"4"-6010,3 1-866,0 0-1,0 0 0,-1 1 0,12 3 0,-11-2-200,0 0 0,0-1 0,1-1 0,12 1 0,18-2-32,671-15 2144,-345-13-1277,-289 22-858,674-58 1484,-479 38-1444,-241 26-237,-30 0-16,1 0 1,-1 1-1,1-1 0,-1 0 0,0 1 1,1-1-1,-1 1 0,0-1 0,1 1 1,-1-1-1,0 1 0,1 0 0,-1 0 1,0 0-1,0 0 0,0 0 0,1 1 1,-2-1-221,-1 0 0,1-1 0,-1 1 1,1 0-1,-1 0 0,1-1 0,-1 1 0,0 0 1,1-1-1,-1 1 0,0 0 0,0-1 0,0 1 1,1-1-1,-1 1 0,-2 0 0,0 1-1826,-6 5-539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8:49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56 3648,'-1'-3'302,"0"1"1,1-1-1,-1 0 0,1 1 1,0-1-1,0 0 1,0 1-1,0-1 0,0 0 1,1 1-1,-1-1 1,1 0-1,0 1 0,0-1 1,0 1-1,0-1 1,0 1-1,0 0 0,3-4 1,-4 6-272,0 0 0,0 0 1,0 0-1,0 0 1,1 0-1,-1 0 0,0-1 1,0 1-1,0 0 0,0 0 1,0 0-1,0 0 1,0 0-1,0 0 0,0 0 1,0 0-1,0 0 0,1 0 1,-1 0-1,0 0 0,0 0 1,0 0-1,0 0 1,0 0-1,0 0 0,0 0 1,0 1-1,0-1 0,0 0 1,0 0-1,0 0 1,1 0-1,-1 0 0,0 0 1,0 0-1,0 0 0,0 0 1,0 0-1,0 0 1,0 0-1,0 0 0,0 0 1,0 0-1,0 0 0,0 1 1,0-1-1,0 0 0,0 0 1,0 0-1,0 0 1,0 0-1,0 0 0,0 0 1,0 0-1,0 0 0,0 0 1,0 0-1,0 1 1,1 9 834,0 21-481,-1-21-165,23 252 2136,-8-133-1197,-8-62-917,19 170 348,-7-133-57,-19-65 1718,0-97-1965,3 0 0,9-59 0,-8 94-292,2 0-1,0 0 1,1 1-1,2 0 1,13-26-1,-17 39-15,0 0 0,0 0 1,1 1-1,0 0 0,0 0 0,1 0 0,0 1 0,1 0 0,0 1 0,0 0 0,0 0 0,0 0 0,1 1 0,14-6 0,-17 9-5,0 1-1,-1 0 0,1 0 1,0 0-1,0 1 1,0 0-1,-1 0 0,12 2 1,-14-2 20,0 1 1,-1-1-1,1 1 1,-1-1 0,1 1-1,-1 0 1,1 0 0,-1 0-1,0 0 1,1 1-1,-1-1 1,0 0 0,0 1-1,0 0 1,0-1-1,0 1 1,0 0 0,-1 0-1,1 0 1,-1 0-1,3 4 1,-3-2 14,0 0 0,0-1 0,0 1-1,0 0 1,-1 0 0,1-1 0,-1 1 0,0 0 0,-1 0-1,1-1 1,0 1 0,-1 0 0,0 0 0,0-1 0,0 1-1,-1-1 1,1 1 0,-1-1 0,1 1 0,-1-1 0,-1 0-1,1 0 1,0 0 0,-1 0 0,1 0 0,-1-1 0,0 1-1,0-1 1,0 1 0,0-1 0,-6 3 0,-17 7 101,-49 17 0,47-19-93,27-10-17,0 0 0,1 1-1,-1-1 1,0 0 0,1 0-1,-1 0 1,1 1 0,-1-1 0,1 0-1,-1 1 1,1-1 0,-1 1-1,1-1 1,-1 1 0,1-1-1,-1 1 1,1-1 0,0 1-1,-1-1 1,1 1 0,0-1-1,-1 1 1,1 0 0,0-1-1,0 1 1,-1-1 0,1 1 0,0 0-1,0-1 1,0 1 0,0 0-1,0-1 1,0 1 0,0 0-1,0-1 1,0 1 0,1 0-1,-1-1 1,0 1 0,0-1-1,0 1 1,1 0 0,-1-1-1,0 1 1,1-1 0,-1 1 0,1 0-1,3 4 28,0 0-1,0 0 1,0 0-1,6 4 0,-4-3 103,35 32 338,25 28 220,-36-30-463,49 53 232,-77-86-433,1-1 0,0 1 0,0-1 1,1 0-1,3 2 0,-5-3 53,-20-7-13883,3 0 9387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8:51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132 161 2816,'-23'-9'10544,"28"10"-9830,3 4-503,1-1-1,0 0 0,0-1 0,0 0 1,0 0-1,0-1 0,20 2 1,70 0 1019,-82-4-1076,13 0 317,1-1 0,32-6 0,-60 6-432,1 0 1,0 0-1,-1 0 1,1 0-1,-1-1 0,1 1 1,-1-1-1,0 0 0,1 0 1,2-3-1,-4 4-24,-1-1 0,1 1 0,-1-1-1,1 0 1,-1 0 0,0 0 0,1 0 0,-1 0-1,0 0 1,0 0 0,-1 0 0,1-1 0,0 1 0,-1 0-1,1 0 1,-1-1 0,0 1 0,0-4 0,0 2-16,0-1 0,-1 1 0,0-1 0,0 0 0,0 1 0,-1 0 0,1-1-1,-1 1 1,0 0 0,0 0 0,-1 0 0,1 0 0,-1 0 0,0 1 0,0-1 0,0 1 0,0 0 0,-1-1 0,1 2 0,-1-1 0,0 0 0,-4-2 0,1 1-25,-1 1 0,1-1 0,-1 1 0,1 1 0,-1-1 0,0 1 0,0 0-1,0 1 1,0 0 0,-1 1 0,1-1 0,-12 2 0,0 3-78,-1 0-1,1 1 1,0 1-1,-36 17 0,35-12 105,1 1 0,1 1 0,0 1 0,-20 19 0,32-26 55,0 0-1,0 0 0,0 1 0,1 0 0,0 1 0,1-1 0,0 1 0,0 0 0,1 0 1,0 0-1,1 1 0,0 0 0,0-1 0,1 1 0,0 0 0,1 0 0,0 1 0,1 17 1,1-18 27,0-1 1,0 1 0,1 0-1,0-1 1,1 1 0,0-1 0,1 0-1,-1 0 1,2 0 0,-1 0-1,1-1 1,1 0 0,0 0 0,0 0-1,0-1 1,1 0 0,0 0 0,0-1-1,13 9 1,-6-6 44,1 0-1,1-1 1,0-1-1,0-1 1,29 8-1,-15-7 46,1-1 0,40 1 0,-56-6-131,0-1 0,1 0 0,-1-1 0,1-1 0,-1 0 0,0-1 0,0-1 0,0 0 0,-1-1 0,1 0 0,-1-2 0,13-7 0,18-15-1161,-29 18-1302,1 1 1,0 0 0,22-9 0,-11 13-848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8:52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3 3328,'6'-2'9298,"-10"15"-9178,3-12 590,-1 3-552,0 0 1,0 0-1,0 0 0,-1 0 1,1-1-1,-1 1 1,0-1-1,0 0 1,-6 6-1,-9 9 359,13-14-431,1 1 0,0 0 0,0 0 0,0 0 0,1 1 0,0-1 0,0 1 0,0 0 0,1 0 0,0 0 0,0 0 0,0 0 0,1 0 0,-1 10 0,2-8-31,1 0 0,0-1 0,1 1-1,-1-1 1,1 1 0,1-1-1,0 1 1,0-1 0,0 0 0,1-1-1,0 1 1,0 0 0,1-1 0,0 0-1,0 0 1,0-1 0,1 1-1,0-1 1,0 0 0,0 0 0,0-1-1,1 0 1,0 0 0,0-1-1,0 0 1,10 4 0,-13-6-83,1 0 1,-1 0-1,1 0 0,0 0 1,-1-1-1,1 0 1,0 0-1,-1 0 1,1 0-1,8-2 0,-9 0-418,1 1-1,-1-1 1,1 1-1,-1-1 1,0 0-1,6-4 1,13-7-1394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8:53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43 7456,'-33'-27'3392,"14"20"-2944,10 2 896,4 2-1344,10 3-32,0 0-320,9 8 224,6 5-32,2 2 96,3 3-3968,3 3 2208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8:56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1192 2720,'3'-3'865,"-5"3"-291,-1 2 434,5-1 1158,-2-17 2058,14-254 656,-5 188-4146,7-56 265,-16 136-968,6-43 575,22-77 0,-15 83-615,39-101 199,-43 118-160,2 0 0,1 1-1,1 1 1,18-24 0,-14 24-61,1 1 0,1 0 0,0 2 0,1 0 0,1 1 0,1 1 0,0 1 0,1 1-1,0 0 1,1 2 0,44-14 0,-60 23 13,0 0 0,0 0-1,0 1 1,0 0 0,0 0 0,0 1-1,15 1 1,-19-1 8,-1 1 1,1-1-1,-1 1 1,0 0-1,0 1 0,0-1 1,1 0-1,-1 1 1,-1 0-1,1-1 0,0 1 1,0 1-1,-1-1 1,1 0-1,-1 1 0,1-1 1,-1 1-1,0-1 1,0 1-1,0 0 0,1 3 1,1 3 9,-1 1 0,0-1 1,0 0-1,-1 1 1,-1 0-1,1-1 0,-2 1 1,1 0-1,-1-1 0,-1 1 1,-1 10-1,-1 0 78,-1 0 0,0 0 0,-2 0 0,-9 22 0,9-30-47,0-1 0,0 1 0,-1-1-1,0-1 1,-1 0 0,-13 14 0,2-6 16,1-1 0,-26 17 1,21-19 91,-1-1 1,-1-1-1,0-1 1,0-1-1,-32 8 1,5 0-17,28-13 13,6-2-105,21-1-74,12-1-49,33 0 139,-29-2-97,-1 1 1,29 5-1,-23-1 63,96 24-95,-115-28 73,0 1 0,-1-1 0,1 1-1,-1 1 1,1-1 0,-1 0 0,0 1 0,0 0 0,5 5-1,-7-7 21,-1 0 0,0 0-1,0 1 1,0-1 0,0 0 0,-1 0-1,1 1 1,0-1 0,0 1-1,-1-1 1,1 1 0,-1-1-1,1 1 1,-1-1 0,0 1 0,0-1-1,1 1 1,-1-1 0,0 1-1,0-1 1,-1 1 0,1-1-1,0 1 1,0 0 0,-1-1-1,1 1 1,-1-1 0,1 0 0,-1 1-1,0-1 1,1 1 0,-3 1-1,0 1 19,0 0 1,-1 0-1,0-1 0,0 1 0,0-1 0,0 0 0,0 0 0,-8 4 1,-45 18 225,41-18-181,-16 6 43,-1-1-1,0-2 1,0-1-1,-1-2 1,-37 4-1,8-10-2969,65 7-2640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8:57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1 549 3712,'0'0'198,"0"-1"1,0 1-1,1-1 1,-1 1-1,0-1 1,0 0-1,1 1 1,-1-1 0,0 1-1,1-1 1,-1 1-1,0 0 1,1-1-1,-1 1 1,1-1-1,-1 1 1,1 0-1,-1-1 1,1 1-1,-1 0 1,1-1-1,-1 1 1,1 0-1,-1 0 1,2-1-1,20-5 2331,-3 1-1286,-8 0-841,0-1 0,-1-1 0,0 0 0,0 0 1,0-1-1,-1 0 0,-1 0 0,1-1 0,10-16 0,3-7-130,30-58 0,-31 51-32,-2 2-140,-1-1 0,-1-1 0,16-63 0,-26 67-307,-9 18-172,2 16 359,0 1-1,-1-1 1,1 1-1,0 0 0,0-1 1,0 1-1,-1-1 1,1 1-1,0 0 0,-1-1 1,1 1-1,0 0 1,-1 0-1,1-1 0,0 1 1,-1 0-1,1 0 1,-1-1-1,1 1 0,0 0 1,-1 0-1,1 0 1,-1 0-1,1 0 0,-1-1 1,1 1-1,-1 0 0,-1 1-16,0-1-1,0 1 1,0 0-1,0-1 1,0 1-1,1 0 1,-1 0-1,0 0 1,1 1-1,-1-1 1,1 0-1,-3 2 1,1 0-9,-3 3 40,-1 1-1,1 0 1,0 0 0,0 1-1,1-1 1,0 1-1,1 1 1,0-1-1,0 1 1,-5 15 0,2 0 219,2 1 1,-5 44 0,8-53-71,1 0 0,1 0 0,1 0 0,0 0 0,5 22 0,-4-31-83,0 0-1,0 0 1,0 0 0,1-1 0,0 1-1,0-1 1,0 1 0,1-1 0,0 0 0,0-1-1,1 1 1,0-1 0,0 0 0,8 7-1,-8-8-179,1-2 0,-1 1 0,0 0 0,1-1 0,0 0 0,-1 0 0,1-1 1,0 1-1,0-1 0,0-1 0,0 1 0,0-1 0,12-1 0,-3 0-1317,0-2 0,0 0 0,0 0 0,17-8 1,25-10-2580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9:01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353 138 2720,'1'2'1190,"1"-5"-919,1-3 423,-3 6-540,1-1 0,-1 1 0,1-1 0,-1 1-1,1-1 1,-1 1 0,0-1 0,1 1 0,-1-1 0,0 0-1,1 1 1,-1-1 0,0 1 0,0-1 0,1 0 0,-1 1-1,0-1 1,0 0 0,0 1 0,0-1 0,0 0 0,0 1-1,0-1 1,0 0 0,0 0 0,0 1 0,0-1 0,-1 0-1,1 1 1,0-1 0,0 1 0,-1-2 0,-7-9 175,0 1 1,0 0-1,-1 0 1,-1 1 0,0 0-1,0 1 1,0 0-1,-1 1 1,-15-9 0,22 14-373,0 0 0,-1 1 1,1-1-1,0 1 1,-1 0-1,1 0 1,0 0-1,-1 1 1,1-1-1,-1 1 1,1 0-1,-6 1 0,3 0 49,0 1-1,0-1 1,0 2 0,1-1-1,-1 1 1,-12 6-1,4 0 96,1 1 0,0 1 0,0 0 0,1 1-1,-15 18 1,26-28-80,0 0-1,0 0 1,0 1-1,1-1 1,-1 1-1,1-1 1,-1 1-1,1 0 1,0 0-1,0-1 1,0 1-1,0 0 1,1 0-1,-1 0 1,1 0-1,0 0 1,0 0-1,0 0 1,0 0 0,0 0-1,1 0 1,1 5-1,-1-4 34,1-1 0,-1 1-1,1-1 1,0 1 0,1-1 0,-1 0 0,0 0 0,1 0-1,-1 0 1,1-1 0,0 1 0,0-1 0,0 0-1,1 1 1,-1-1 0,7 2 0,11 4 59,0-1-1,0-1 1,34 5 0,-12-2-31,-16-3-129,-3-2 127,0 2-1,41 15 1,-57-17-29,-1-1 1,1 1 0,-1 1 0,0-1-1,-1 1 1,1 0 0,-1 1-1,0 0 1,0 0 0,-1 0 0,0 0-1,6 10 1,-8-12-1,-1 0 0,1 0 1,-1 0-1,0 0 0,0 1 0,0-1 0,-1 1 0,0-1 0,0 1 0,0-1 0,0 1 0,-1 0 1,1-1-1,-1 1 0,0 0 0,-1-1 0,1 1 0,-1 0 0,0-1 0,0 1 0,-1-1 1,1 1-1,-4 5 0,0 1 95,0-1 1,0 0-1,-2 0 0,1-1 1,-1 0-1,0 0 1,-1 0-1,0-1 1,0 0-1,-12 8 0,11-11-62,0 0 0,0 0-1,0-1 1,-1 0 0,0-1 0,0 1-1,0-2 1,0 0 0,0 0-1,0-1 1,0 0 0,-15-1-1,24 0-80,-10 1 10,0-1 1,0-1-1,0 0 0,0 0 1,0-1-1,0 0 0,0-1 1,-13-5-1,5-3 153,-36-26 0,12 7-285,36 24-1852,24 7-6788,-3 3 6850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4:19.2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22 7040,'7'-22'11994,"42"60"-11023,15 9-20,-30-22-810,0 0 0,2-3 0,43 22-1,41 8-273,-118-51 112,-1-1 0,0 1 0,0-1 0,0 1 0,0 0 0,0-1 0,0 1 0,0 0 0,0 0 0,0 0 0,0 0 0,0 0 0,0 0 0,-1 0 0,1 0 0,0 0 0,-1 0 0,2 2 0,-2-2 7,0 0 1,0 0-1,0 0 0,0 0 1,0 0-1,0 0 0,0 0 1,-1 0-1,1 0 0,0 0 0,-1 0 1,1 0-1,0 0 0,-1 0 1,1 0-1,-1 0 0,1-1 1,-2 2-1,-2 3-24,0-1 1,0 0-1,-1 0 0,1-1 1,-1 1-1,-8 3 0,-54 32-137,-92 54 233,97-61-1477,48-23 571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9:02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4224,'0'0'217,"22"-11"7224,-10 32-5099,-10 8-1696,0 0 1,-2 0 0,-5 48-1,2-39-670,2 49 0,5 19 590,-4-65-4278,1-65 586,1-6 1020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9:02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67 4896,'-3'-45'2208,"3"27"-1920,0 15 992,0 6-768,0 6-1664,0 7 928,0 10 256,9 7 0,-4 0 64,4 6-32,1-1-3008,4-1 1600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9:03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4064,'0'0'1307,"1"1"-801,5 2 472,-1 0 0,0 0 0,0 1-1,7 4 1,-9-4-783,0-1 0,0 1 0,0-1-1,0 1 1,0 0 0,-1 0 0,0 0-1,0 1 1,0-1 0,0 0 0,1 6 0,2 14 505,0-1 0,3 48 0,-6 50 309,-2-120-1004,0 8 67,0 18 433,1 0 1,4 28 0,-2-48-67,1-9 3,5-19 231,-6 12-573,23-61 331,24-57-302,-38 100-134,1 1-1,27-41 1,-35 61-7,0-1 0,1 1-1,-1 0 1,1 0 0,7-5 0,-11 10 6,0-1-1,0 1 1,0 0-1,0 0 1,0 0 0,0 0-1,0 0 1,1 1-1,-1-1 1,3 0 0,-4 1 4,1 0 1,-1 0-1,0 0 1,0 0 0,1 1-1,-1-1 1,0 0 0,0 1-1,1-1 1,-1 1-1,0-1 1,0 1 0,0-1-1,0 1 1,0 0 0,0 0-1,0-1 1,0 1-1,1 2 1,2 1 42,-1 0 0,0 0 0,-1 0 0,1 1 0,-1-1 0,0 1 0,0 0 0,3 9 0,5 44 254,-7-41-239,0 4 8,8 48 320,2 100 0,-13-167-669,2 16-559,1-12-3733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9:04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1456 3392,'1'-7'1992,"1"0"0,-1 0 0,0-12 0,0 14-1806,4-33 1281,2 1 0,12-38 0,5-27 228,-3-25-528,-6 30-662,44-157-1,-51 233-493,16-32-1,0 1-90,66-147 400,-42 94-340,6-14-93,-45 103 37,0 0 1,2 0-1,-1 1 0,24-24 0,-31 36 45,-1 0-1,1 1 0,0-1 0,0 1 0,0 0 1,0 0-1,0 0 0,1 0 0,-1 1 0,0-1 0,1 1 1,0 0-1,-1 0 0,1 0 0,0 0 0,-1 1 1,7 0-1,-7 0 7,0 0 1,-1 1 0,1 0 0,0 0 0,-1 0-1,1 0 1,-1 0 0,1 1 0,-1-1-1,1 1 1,-1-1 0,0 1 0,0 0-1,0 0 1,0 0 0,0 0 0,0 0-1,-1 0 1,1 1 0,-1-1 0,1 1-1,-1-1 1,0 1 0,1 3 0,2 7 15,0 0 0,0 1 1,-2-1-1,0 1 0,0 0 1,-1 0-1,-1-1 1,0 1-1,-1 0 0,-4 17 1,2-11 31,-2 1 1,-1-1-1,0 0 1,-1-1-1,-1 0 1,-14 24-1,12-28 65,1-1 0,-2 0 0,0 0-1,-23 21 1,25-28-20,1 0-1,-1 0 0,0-1 1,0 0-1,-1 0 0,0-1 1,0 0-1,-19 5 0,9-5 184,-29 12 0,33-14-264,16-2-164,6 1 31,42 14 137,-22-9-29,-1 2 1,1 1 0,-2 1 0,32 19 0,-50-27 36,0 1 1,-1 1-1,1-1 1,-1 1-1,0 0 0,-1 0 1,1 0-1,-1 1 1,0 0-1,0 0 0,0 0 1,-1 0-1,0 0 1,0 1-1,-1-1 0,0 1 1,0 0-1,0 0 1,-1-1-1,0 1 0,0 13 1,-1-14 48,0 1-1,-1-1 1,0 0 0,0 1 0,0-1-1,-1 0 1,1 0 0,-1 0 0,-1 0-1,1 0 1,-1-1 0,0 1 0,-1-1-1,1 1 1,-1-1 0,0 0 0,0-1-1,-1 1 1,1-1 0,-1 0 0,-6 4-1,5-3-10,0-1 0,0 0 0,-1 0 0,1-1 0,-1 0 0,0 0 0,0-1 0,0 1 0,0-2 0,0 1 0,-1-1 0,1 0 0,-13 0 0,13-2 2,-1 0 0,1-1 0,0 1 0,0-2 0,-1 1 0,-11-7 0,-39-24-1315,57 32 1175,0 0-1,0 1 1,0-1-1,-1 0 1,1 1 0,0-1-1,0 1 1,0 0-1,0 0 1,-3-1-1,4 1 4,0 0-1,-1 0 0,1 0 0,0 0 0,-1 0 0,1 0 0,0 0 0,0 0 1,-1 1-1,1-1 0,0 0 0,-1 0 0,1 0 0,0 0 0,0 1 0,-1-1 1,1 0-1,0 0 0,0 0 0,0 1 0,-1-1 0,1 0 0,0 0 1,0 1-1,0-1 0,-1 1 0,1 1-230,0-1 0,0 1 0,-1 0 1,1 0-1,0-1 0,1 1 0,-1 0 0,0 0 0,0-1 0,1 1 1,-1 0-1,1 0 0,0 1 0,3 5-1010,0 0 1,1 0-1,0-1 0,10 13 1,8 7-1462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9:05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14 554 4224,'-1'0'106,"0"1"1,1 0-1,-1-1 1,0 1-1,0 0 1,0 0-1,1 0 0,-1 0 1,0 0-1,1 0 1,-1 0-1,0 0 1,1 0-1,-1 0 1,1 0-1,0 0 0,-1 0 1,1 0-1,0 0 1,0 2-1,-1 2 91,1-5-94,0 0 0,-1 0 0,1 0 0,0 1-1,0-1 1,0 0 0,0 0 0,0 0 0,0 0 0,0 1 0,0-1 0,0 0 0,0 0 0,0 0 0,0 1 0,0-1 0,0 0 0,0 0-1,0 0 1,0 0 0,0 1 0,0-1 0,1 0 0,-1 0 0,0 0 0,0 0 0,0 1 0,0-1 0,0 0 0,0 0 0,0 0 0,1 0-1,-1 0 1,0 1 0,8-2 2112,16-9-239,-14 5-1300,11-5 124,0-1 0,32-23 0,-25 15-438,2-1-151,0-1-1,31-31 1,-45 37-151,-1-1 0,-1-1 0,-1 0 0,0 0 0,10-21 0,-11 16 56,-1-1 0,15-45-1,-22 53-153,0 0 0,-1 0-1,-1 0 1,0 0 0,-1-29 0,-1 42 30,0 0 0,0 0 0,0 0 1,0 0-1,-1-1 0,1 1 0,0 0 1,-1 0-1,0 0 0,1 0 0,-1 1 1,0-1-1,0 0 0,0 0 0,0 0 1,-1 1-1,1-1 0,0 0 0,-1 1 1,1-1-1,-3-1 0,2 2 0,1 0 1,-1 0-1,1 0 1,-1 1-1,0-1 0,0 0 1,1 1-1,-1-1 0,0 1 1,0 0-1,1-1 0,-1 1 1,0 0-1,0 0 1,0 0-1,0 1 0,1-1 1,-1 0-1,0 1 0,0-1 1,0 1-1,-1 0 0,-5 2-29,1 1 0,0 0-1,-12 8 1,2 0 58,1 0 0,1 2 1,-1 0-1,2 0 0,0 2 0,1-1 1,-16 27-1,21-29 58,1 0 0,0 1 0,0 0 0,2 0 0,0 0 0,0 1 0,1 0 1,1 0-1,1 0 0,-2 27 0,5-36-37,-1 0 0,1 1 0,0-1 0,0 0 0,1 1 0,0-1 0,0 0 0,0 0 0,1 0 0,0-1 0,0 1 0,0-1 0,1 1 0,0-1 0,0 0 0,0-1 0,1 1 0,-1-1 0,10 7 0,6 3 76,1-1 1,1-1 0,40 16 0,-49-22-74,8 3-392,1-1 0,39 8 1,-13-6-348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9:17.5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1 832,'5'2'8881,"-4"0"-7816,16 27-787,-11-7-54,0 0 0,-2 1-1,-1-1 1,1 27 0,2 11 118,-6-55-310,9 103 2869,6-104-2746,-4-4-109,39 0 216,0-1 0,79-13 0,28-17 173,94-19-422,-208 38 108,-29 7-85,24-4-1,33-1-75,131-3 0,-163 14 6,63 12 0,-40-4 11,-27-6 190,52-4-1,-32 0-30,124-5-216,-50 6 260,-59 1-242,-49 0 71,24 4 1,2 0 45,-28-2-65,0 0 0,29 10 0,-17-5 222,2 4-380,-28-10 222,1 0 0,-1 0-1,1 0 1,0 0 0,0-1-1,9 1 1,-12-2-4,0 1-1,0 0 1,0 0 0,-1 1 0,1-1-1,0 0 1,-1 1 0,4 2 0,-5-3 46,0-1-29,0-1 0,0 1 0,0 0 0,0-1 0,0 1 0,0-1 1,0 1-1,0-1 0,0 1 0,0-1 0,0 0 0,0 1 0,0-1 0,0 0 0,0 0 1,-1 0-1,1 0 0,0 0 0,-1 0 0,1 0 0,0 0 0,-1 0 0,0 0 0,1 0 1,0-2-1,8-34 412,-7 28-405,13-80 397,-13 75-465,-1 1 0,-1 0 0,0-1 1,-3-20-1,2 31-94,0 0 0,0 0 1,0-1-1,0 1 0,0 1 1,0-1-1,-4-5 0,-8-4-3440,9 10 1449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9:19.3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1472,'5'0'6824,"-5"0"-6695,4 6 3981,-3-2-5515,1 6 1575,-1 0-1,-1 0 0,0 0 0,-1 13 0,0 2 196,1 1-145,-1-1-58,2 0 1,0 0-1,6 26 0,17 95 542,-19-112-507,1 35-1,3 17 243,-7-71 1080,-4-41-2462,-7-53-7745,8 51 6086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9:20.0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158 44 3648,'0'-6'505,"0"-1"1,1 0-1,2-9 0,-2 10 46,-2 5 214,-2 7 207,-6 26-338,0 0 0,-2 0-1,-1-1 1,-2-1 0,-21 35 0,25-48 74,-2 1 0,0-2 0,-19 21 0,31-37-691,0 0 0,0 0 0,0 0 0,0 0 0,0 0 0,0 0 0,0 0 0,-1 0 0,1 0 0,0 0 0,0-1 0,0 1 0,0 0 0,0 0 1,0 0-1,0 0 0,0 0 0,0 0 0,0 0 0,0 0 0,0 0 0,0 0 0,0 0 0,0 0 0,0 0 0,0 0 0,0 0 0,0 0 0,0 0 1,-1 0-1,1 0 0,0 0 0,0 0 0,0 0 0,0 0 0,0 0 0,0 0 0,0 0 0,0 0 0,0 0 0,0 0 0,0 0 0,0 0 0,-1 0 0,1 0 1,0 0-1,0 0 0,0 0 0,0 0 0,0 0 0,0 0 0,0 0 0,0 0 0,0 0 0,0 0 0,0 0 0,0 0 0,0 0 0,0 0 0,0 0 1,0 0-1,0 0 0,0 0 0,-1 0 0,1 1 0,0-1 0,0 0 0,0 0 0,2-10 469,7-15-352,38-63-107,10-16-17,-53 96 78,-2 6-85,-1-1 0,0 1 1,1 0-1,-1 0 1,1 0-1,-1 0 1,4-2-1,-4 3-4,0 1 0,0-1 0,0 1 1,0-1-1,0 1 0,0 0 0,0-1 0,1 1 0,-1 0 0,0 0 0,0 0 0,0 0 0,1 0 0,-1 0 0,0 0 0,0 0 0,0 1 0,0-1 0,2 1 0,5 2 4,0 0-1,0 0 1,0 1 0,0 0-1,-1 1 1,1 0-1,-1 0 1,0 0 0,-1 1-1,1 0 1,5 7-1,8 12-13,29 45 1,-41-58 48,9 15 111,-1 0 1,15 34-1,-30-59 427,-23-1 1093,-4-8-1525,1 0 0,-47-21 0,62 24-745,5 4-2744,4 3 1036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9:21.3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84 51 3072,'1'-3'543,"1"-1"0,-1 1-1,1-1 1,0 1 0,0 0 0,0 0-1,0 0 1,4-5 0,-2 4-6,10-7 1171,-14 11-1642,1 0 1,-1 0 0,0-1 0,1 1 0,-1 0 0,1 0 0,-1 0 0,1 0 0,-1 0 0,1 0 0,-1 0 0,1 0 0,-1 0 0,1 0 0,-1 0 0,1 0 0,-1 0 0,1 0 0,-1 0 0,1 0-1,-1 0 1,1 1 0,-1-1 0,1 0 0,-1 0 0,0 0 0,1 1 0,-1-1 0,1 0 0,-1 1 0,3 9 968,-1-7-875,-1 7 25,0 0 0,-1 0 0,0 0 0,0 0 0,-1 0 0,0 0 0,-1 0 0,0 0 0,-7 18 0,-3 3 182,-1-1 0,-23 37 0,3-5 100,28-52-400,0 0-1,0 1 1,1 0 0,1 0-1,-1 0 1,2 0 0,0 0-1,0 1 1,1-1 0,0 1-1,2 13 1,-1-23-11,0 1 0,1-1 0,0 0-1,0 0 1,-1 1 0,1-1 0,0 0 0,1 0-1,-1 0 1,0 0 0,1 0 0,-1 0 0,1 0-1,-1-1 1,1 1 0,0 0 0,0-1 0,0 0-1,0 1 1,0-1 0,0 0 0,0 0 0,0 0-1,1 0 1,2 0 0,6 3 173,0-1 0,1-1 1,21 2-1,-25-4-240,74 2 356,-45-3-204,-31 1-142,-1 0 0,1 0 1,-1-1-1,1 0 0,-1 0 1,1 0-1,7-4 0,-10 4-302,-1 0 0,0 0-1,0-1 1,1 1-1,-1-1 1,0 1 0,0-1-1,-1 0 1,1 0-1,0 0 1,-1 0 0,1 0-1,-1 0 1,1 0-1,-1-1 1,0 1 0,1-4-1,2-5-1450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9:21.7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32 6048,'-14'-5'5189,"14"5"-5133,31-4 2677,62-4-1101,66-3-709,2 7-619,-119 5-21,2 1-3190,-30-2 1254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4:19.8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6 290 6048,'-5'-22'5450,"9"36"-4048,-1-4-1028,3 15 782,6 47 1,2 13 493,-8-57-1072,-4-20-364,-1 1 0,1-1 0,1 0 0,6 14 0,0-2 1812,-1-38-1199,-6 6-699,-1 0-1,0-14 1,0 10-84,-17-425-556,15 431 430,-1-15-125,2 24 195,0 1 0,0-1 0,0 0 1,0 0-1,1 0 0,-1 1 0,0-1 0,0 0 0,1 1 1,-1-1-1,0 0 0,1 1 0,-1-1 0,0 0 1,1 1-1,-1-1 0,1 0 0,-1 1 0,1-1 0,-1 1 1,1-1-1,0 1 0,-1 0 0,1-1 0,0 1 1,0-1-1,0 1 14,1 1 0,-1-1 1,1 0-1,-1 1 0,0-1 1,0 1-1,1-1 1,-1 1-1,0 0 0,0 0 1,0 0-1,0-1 0,0 1 1,0 0-1,0 0 0,0 0 1,0 0-1,1 2 1,3 2 0,29 26 168,-6-4 137,1-2 0,1-1 0,38 23-1,-62-44-278,0 0 0,0-1 0,0 0-1,0 1 1,1-2 0,-1 1 0,1-1-1,-1 0 1,1-1 0,-1 1 0,1-1 0,0 0-1,11-3 1,-13 2-1011,1 0-1,-1-1 1,0 0-1,0 0 1,0 0-1,5-3 1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9:22.7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78 14 5472,'0'-3'568,"1"-7"3443,2 15-3220,-1 0-533,-1 1-1,0 0 0,0-1 0,0 1 0,0-1 1,-1 1-1,0 0 0,0-1 0,-1 1 0,0 0 0,-1 6 1,-4 10 398,-14 33 1,11-34-433,-6 26 0,6 2 115,-5 76-1,12-100-241,1-9-4,0-1 153,0 1 0,-6 20 0,16-56 318,2 1 0,-1 0 0,23-29 0,22-20-646,-48 61 60,1-1-1,-1 1 1,1 1-1,0 0 1,1 0-1,13-7 0,-20 12 14,0 0 1,0 1-1,0-1 0,0 1 0,-1-1 0,1 1 0,0 0 0,0 0 0,0 0 0,0 0 0,0 0 0,0 0 0,0 1 0,0-1 0,0 1 0,0-1 1,0 1-1,0 0 0,0-1 0,0 1 0,-1 0 0,1 0 0,0 1 0,-1-1 0,1 0 0,-1 0 0,1 1 0,-1-1 0,0 1 0,1-1 0,-1 1 1,0 0-1,0-1 0,0 1 0,0 0 0,-1 0 0,1 0 0,0 0 0,0 2 0,2 12 39,-1 0 1,-1-1-1,0 1 1,-3 26-1,1-20 166,3 40 0,-2-58-145,1-1 0,0 1 1,0-1-1,0 1 0,0-1 0,0 0 0,1 1 1,2 3-1,-4-6-27,1 0 0,0 0-1,0 0 1,-1 0 0,1-1 0,0 1 0,0 0 0,0 0-1,0 0 1,0-1 0,0 1 0,0-1 0,0 1 0,0-1-1,0 1 1,0-1 0,1 1 0,-1-1 0,0 0 0,0 0-1,0 1 1,0-1 0,1 0 0,-1 0 0,0 0 0,0-1-1,0 1 1,3-1 0,0 0 41,1-1 0,0 0 0,-1-1 0,0 1 0,1-1 0,-1 0 0,0 0 0,6-6 0,29-33 158,-29 31-210,-1 1-2,65-68-219,-74 77 199,0 1 0,1-1 1,-1 1-1,1-1 0,-1 1 0,1-1 0,-1 1 1,1-1-1,-1 1 0,1 0 0,-1-1 0,1 1 1,-1 0-1,1 0 0,0-1 0,-1 1 0,1 0 1,0 0-1,-1 0 0,1 0 0,-1 0 0,1 0 1,1 0-1,-2 1-7,1-1 0,-1 1-1,1 0 1,-1 0 0,1 0 0,-1 0 0,0 0 0,1 0 0,-1-1 0,0 1-1,0 0 1,1 0 0,-1 0 0,0 0 0,0 2 0,5 32 0,15 46 0,-19-78 52,0 0 1,0 0-1,0 0 1,1 0-1,-1 0 0,1 0 1,2 3-1,-3-6-17,-1 1-1,1 0 0,-1 0 1,1-1-1,0 1 0,-1 0 1,1-1-1,0 1 1,0-1-1,-1 1 0,1-1 1,0 1-1,0-1 0,0 0 1,0 1-1,-1-1 0,1 0 1,0 0-1,0 0 0,0 1 1,0-1-1,0 0 0,0 0 1,0 0-1,0-1 0,0 1 1,1 0-1,0-1 46,1-1-1,-1 1 1,0-1 0,0 1-1,1-1 1,-1 0 0,-1 1-1,1-1 1,0 0 0,0 0-1,-1-1 1,3-3 0,17-35 113,-18 33-126,30-71 187,18-41-439,-51 119 191,7-9-216,-3 8 75,0 9 16,-3-1 71,-1 1 1,0 0 0,0-1 0,0 1-1,-2 12 1,-1 2 0,0 38 65,-4 43-6,4-85 124,0-1 0,-1 1 0,0-1-1,-8 17 1,12-32-107,0-1-1,0 1 0,0-1 0,0 0 1,0 1-1,-1-1 0,1 1 0,0-1 0,0 0 1,0 1-1,-1-1 0,1 0 0,0 1 1,0-1-1,-1 0 0,1 0 0,0 1 1,-1-1-1,1 0 0,0 0 0,-1 1 1,1-1-1,0 0 0,-1 0 0,1 0 1,0 0-1,-1 1 0,0-2 8,1 1 1,-1 0-1,1 0 0,-1-1 0,1 1 1,0 0-1,-1-1 0,1 1 1,0-1-1,-1 1 0,1 0 0,0-1 1,0 1-1,-1-1 0,1 1 0,0-1 1,0 0-1,-6-23 163,6 21-212,0-1 0,0 1 0,1 0 0,-1-1 0,1 1 0,0 0 0,0-1 0,0 1 0,0 0 0,0 0 0,1 0 0,-1 0-1,1 0 1,0 0 0,0 1 0,0-1 0,0 1 0,1-1 0,-1 1 0,0 0 0,1 0 0,0 0 0,0 0 0,-1 0 0,1 0 0,0 1 0,0 0 0,1-1 0,-1 1 0,0 0 0,0 1 0,0-1 0,1 0 0,-1 1 0,6 0 0,76 6-5971,-57-4 2352,0 5 1259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9:23.1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 34 6400,'-19'-21'2880,"13"16"-2496,1 1 160,10 4-384,-5-3-512,0 6-960,9 6 800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9:25.4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22 907 3808,'-2'7'6158,"4"-10"-5652,0 0 0,-1 0 1,1 0-1,-1 0 0,0 0 0,1-3 0,57-182 2918,10 24-1989,-21 57-753,-6-6-271,-38 104-481,-2 11-327,-3 18 16,-1-8 403,1 1-55,-2 0-1,0 0 1,0 0 0,-10 24 0,-9 14-151,-30 106 0,0 61 307,13-45 276,33-151-354,2-3 180,-1 0-1,-1 0 1,-1 0 0,-11 22-1,18-41-203,0 1 0,0-1-1,0 1 1,-1-1 0,1 1-1,0-1 1,-1 1-1,1-1 1,0 1 0,-1-1-1,1 1 1,0-1-1,-1 0 1,1 1 0,-1-1-1,1 0 1,-1 1 0,1-1-1,-1 0 1,1 1-1,-1-1 1,1 0 0,-1 0-1,1 0 1,-1 0 0,1 1-1,-1-1 1,0 0-1,0 0 1,1 0-9,-1 0 0,1 0 0,0-1 0,0 1-1,0 0 1,-1 0 0,1 0 0,0 0 0,0 0 0,0 0 0,0 0-1,-1 0 1,1-1 0,0 1 0,0 0 0,0 0 0,0 0 0,0 0 0,-1 0-1,1-1 1,0 1 0,0 0 0,0 0 0,0 0 0,0-1 0,0 1 0,0 0-1,0 0 1,0 0 0,0-1 0,0 1 0,0 0 0,0 0 0,0 0 0,0-1-1,0 1 1,1-11 98,0 8-56,0-11-56,2 1 0,0-1-1,1 0 1,0 1 0,1 0 0,0 0 0,1 1 0,14-22 0,-10 19-1,2 0 1,0 1-1,1 0 0,0 1 1,1 1-1,18-14 0,51-28 109,-16 12-100,174-119 320,-173 120-595,-37 23 244,-25 13 29,-9 4 14,2 1-30,-1 1 1,0-1 0,1 1 0,-1-1-1,0 1 1,1 0 0,-1 0 0,-2 1-1,-16 14 6,0 0-1,1 1 0,0 1 1,2 0-1,0 2 0,1 0 1,-15 26-1,24-35-22,-1 0 15,1 1 0,-9 21 0,15-30 34,0 0 1,0 0 0,0 0-1,1 0 1,-1 0-1,1 0 1,-1 0-1,1 0 1,0 0-1,0 0 1,0 0-1,1 0 1,-1 0 0,1 0-1,0 0 1,-1 0-1,3 5 1,-2-7-2,-1 0 1,1 0 0,-1 0-1,1-1 1,0 1 0,0 0-1,-1 0 1,1 0 0,0 0-1,0-1 1,0 1 0,0 0-1,-1-1 1,1 1 0,0-1-1,0 1 1,0-1 0,1 1-1,-1-1 1,0 0 0,1 1-1,0-1 8,0 0-1,0 0 0,0-1 1,0 1-1,0 0 1,0-1-1,0 1 1,-1-1-1,1 1 0,0-1 1,2-1-1,3-2 27,-1 0 0,1-1 0,-1 0 0,0 0-1,7-8 1,2-5-11,-2-1 1,0 0-1,0-1 0,10-25 0,23-36-221,-42 74 132,2-2-269,-6 9 306,0 0 0,0 0 0,1 0 0,-1 0 0,0 0 1,0 0-1,1 0 0,-1 1 0,0-1 0,0 0 0,0 0 0,1 0 0,-1 0 0,0 0 0,0 0 0,0 1 1,0-1-1,1 0 0,-1 0 0,0 0 0,0 0 0,0 1 0,0-1 0,0 0 0,0 0 0,1 0 0,-1 1 1,0-1-1,0 0 0,0 0 0,0 0 0,0 1 0,0-1 0,0 0 0,0 0 0,0 1 0,0-1 1,0 0-1,0 0 0,0 0 0,0 1 0,0-1 0,9 52-194,-6-30 311,2 0 0,0-1 0,1 1 0,17 39 0,-22-59-80,0 0 0,0 0 0,0 0 0,1 0 0,-1-1 0,0 1 0,1-1 0,3 4 0,-5-5-16,1 1-1,0-1 1,0 0 0,0 1 0,-1-1-1,1 0 1,0 1 0,0-1 0,0 0-1,0 0 1,0 0 0,0 0 0,0 0-1,0 0 1,0 0 0,-1 0 0,1 0-1,0 0 1,0 0 0,0-1 0,0 1-1,0 0 1,0-1 0,1 0 0,21-13 26,0-1 0,29-27 0,-3 4 1,48-26-7,-2 2-62,-86 54 62,8-4 70,-15 11-156,-7 8-150,-9 9 127,0 1 1,1 1-1,1-1 0,0 2 0,2 0 1,-17 39-1,24-47 80,-1 0-1,2 0 1,-1 0-1,0 16 1,3-24 7,-1 1 1,1-1-1,0 1 1,0-1-1,1 1 0,-1-1 1,1 1-1,0-1 1,0 0-1,0 1 0,0-1 1,0 0-1,1 0 1,-1 0-1,1 0 0,0 0 1,0 0-1,4 4 1,-1-3 22,0-1 0,-1 0 0,1 0 0,0-1 0,0 1 0,1-1 1,-1 0-1,0-1 0,1 1 0,-1-1 0,1 0 0,10 0 0,-6-1 16,1 0 0,0 0-1,-1-1 1,1-1 0,17-4 0,-21 3-17,0 1 0,0-1 0,0-1 0,0 1 0,-1-1 0,1 0 0,-1-1 1,10-8-1,-1-3 56,22-28 0,-31 36-88,22-31 123,43-80 1,-51 84-107,18-38 85,44-119 0,6-84-207,-81 252 69,-3 14-28,-1-1 0,-1 0 0,0 1 0,2-20 0,-5 24-194,-1 7 65,-4 9-36,-25 65-125,-27 106 0,34-100 265,10-32 172,1 1 0,3 0 0,2 1 1,-3 95-1,11-144-78,0 8 58,1 0-1,-1 1 0,4 13 1,-3-22-33,-1 0 0,1 0 1,0 0-1,-1 0 1,1 0-1,0 0 0,1 0 1,-1 0-1,2 3 1,-2-4-10,0-1 0,0 1 1,0-1-1,-1 1 0,1 0 1,0-1-1,0 1 1,0-1-1,0 0 0,0 1 1,0-1-1,0 0 0,0 0 1,0 1-1,0-1 0,0 0 1,0 0-1,0 0 1,0 0-1,0 0 0,2-1 1,2 0 44,0-1 1,0 0 0,0 0 0,0 0 0,-1-1-1,1 0 1,4-3 0,33-27 171,-38 29-222,11-8 6,31-27-47,62-40-1,-94 68-100,-1 2-35,-11 8 0,-5 6-91,-5 6 222,1 0 0,0 0-1,1 1 1,0 0 0,1 0-1,0 1 1,1-1 0,0 1-1,1 0 1,-2 14 0,4-18 47,0 0 1,0-1-1,1 1 1,0 0-1,1 0 1,0 0-1,0 0 1,1 0-1,0-1 1,1 1-1,-1-1 1,2 0-1,-1 1 1,1-1-1,1-1 1,5 10-1,-8-15 13,0 1 0,0-1 0,0 0-1,0 0 1,0 0 0,0-1 0,1 1-1,-1 0 1,1-1 0,-1 0 0,1 0-1,-1 1 1,1-1 0,0-1 0,-1 1-1,1 0 1,0-1 0,0 1 0,0-1-1,-1 0 1,1 0 0,4 0 0,-2-2 2,-1 0 1,1 0 0,-1 0-1,1 0 1,-1-1-1,0 0 1,0 0 0,0 0-1,0 0 1,-1-1 0,1 1-1,-1-1 1,0 0-1,0 0 1,5-8 0,-1-2 11,0 1-1,0-1 1,-2 0 0,5-15 0,-8 22-44,0 0 0,-1 0 0,0 0 1,0 0-1,0 0 0,-1-12 0,-1 16-10,1 1 0,0-1 0,-1 1 0,0-1-1,1 1 1,-1-1 0,0 1 0,0 0 0,0-1 0,-1 1 0,1 0-1,-1 0 1,1 0 0,-1 0 0,0 0 0,1 0 0,-1 0 0,0 0-1,0 1 1,0-1 0,-4-1 0,-2-1-26,-1 1-1,1 0 1,-1 1 0,0 0-1,0 0 1,1 1 0,-11 0-1,15 0 15,10-1 37,11-3 36,-16 5-48,37-10-41,0 2 1,1 2-1,71-2 0,-105 8 42,0 0-1,0 0 0,-1 0 0,1 1 1,0 0-1,-1 0 0,1 0 0,-1 1 1,1 0-1,-1 0 0,0 0 0,0 0 1,5 3-1,-4-1-10,-1 1 1,0-1 0,0 0-1,0 1 1,0 0-1,-1 0 1,1 0-1,-1 1 1,3 8 0,24 71 285,-25-67-199,0-1 0,1 0 0,1 0 0,1 0 0,0-1 1,18 26-1,-23-40-108,-1 1 0,1 0 0,0 0 1,0-1-1,0 0 0,0 1 1,7 2-1,-10-4-159,1-1 1,0 1-1,0-1 0,0 1 0,-1-1 1,1 0-1,0 0 0,0 1 0,0-1 0,0 0 1,0 0-1,0 0 0,0 0 0,0 0 1,0 0-1,-1 0 0,1 0 0,0 0 1,0-1-1,0 1 0,0 0 0,0-1 1,0 1-1,-1 0 0,1-1 0,0 1 1,0-1-1,-1 1 0,1-1 0,0 1 1,0-1-1,-1 0 0,1 0 0,8-9-2371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9:25.8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 78 8960,'-30'0'4064,"69"0"-3520,3-5 608,10 5-736,28-9 416,6 5-512,42-8-97,-1-2-127,10 2-160,-18 3 32,-11 2 32,-22 7 0,-11-5-4927,-9 5 2687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9:27.6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371 134 3392,'2'0'194,"-1"-1"1,1 1-1,-1 0 0,0-1 0,1 0 1,-1 1-1,0-1 0,1 1 1,-1-1-1,0 0 0,0 0 1,0 0-1,0 0 0,0 0 1,0 0-1,0 0 0,0 0 1,0 0-1,0-1 0,1-1 0,-2 2-95,0 1-1,0-1 0,0 1 0,0-1 0,0 1 0,0-1 1,0 1-1,0-1 0,0 1 0,0 0 0,0-1 0,0 1 1,-1-1-1,1 1 0,0-1 0,0 1 0,0 0 0,-1-1 1,1 1-1,0-1 0,-1 1 0,1 0 0,0-1 0,-1 1 1,0-1 9,-1 0 0,1 0-1,0 0 1,-1 1 0,1-1 0,-1 0 0,1 1 0,-1-1 0,0 1 0,-2-1 0,-11 0 20,-1 0 0,1 1-1,0 0 1,-1 2-1,1-1 1,0 2 0,0 0-1,-14 5 1,10-2 97,0 1 1,1 1-1,0 0 1,1 1-1,-32 23 1,41-26-135,0 1 0,0 0 0,1 1 0,0 0 1,0 0-1,1 0 0,0 1 0,-7 14 0,11-20-8,0 1-1,1 0 0,-1 0 0,1 0 1,0 1-1,0-1 0,0 0 0,0 0 0,1 1 1,0-1-1,0 0 0,0 0 0,0 1 1,1-1-1,-1 0 0,1 0 0,0 1 1,1-1-1,-1 0 0,1 0 0,-1 0 1,1 0-1,4 5 0,-5-7-45,1-1 0,-1 1 0,0-1 0,1 1 1,-1-1-1,1 0 0,0 0 0,-1 0 0,1 0 0,0 0 0,-1 0 0,1 0 0,0-1 0,0 1 0,0 0 0,0-1 1,0 0-1,0 1 0,0-1 0,0 0 0,0 0 0,0 0 0,0 0 0,0-1 0,0 1 0,1-1 0,6-1 95,0-1 0,0-1 0,0 1 0,9-7-1,-13 8-100,13-8 166,0-1 1,0-1 0,-1 0-1,29-28 1,-37 32-96,-1-1-1,0 0 1,0-1 0,-1 1-1,-1-1 1,0-1 0,0 1 0,-1-1-1,8-23 1,-12 32-101,-1-1-1,1 0 0,-1 0 1,0 0-1,0 0 1,0 1-1,-1-1 1,1 0-1,-1-3 1,1 5-14,0 1 0,0-1 1,-1 1-1,1-1 0,0 0 1,0 1-1,-1-1 0,1 1 1,0-1-1,-1 0 0,1 1 1,0-1-1,-1 1 0,1-1 1,-1 1-1,1 0 0,-1-1 1,1 1-1,-1-1 0,1 1 1,-1 0-1,1-1 0,-1 1 1,0 0-1,1 0 0,-1-1 1,1 1-1,-1 0 0,0 0 1,1 0-1,-1 0 0,0 0 1,1 0-1,-1 0 0,0 0 1,1 0-1,-1 0 0,0 0 1,1 1-1,-1-1 0,1 0 1,-1 0-1,0 0 0,0 1 1,-4 2-10,0 0 0,1 0 0,-1 0 0,1 1 0,0 0 0,0-1 0,0 1 0,1 1 0,-1-1 0,1 1 1,0-1-1,0 1 0,-3 7 0,-1 4-7,1-1 1,0 1-1,-3 18 0,-29 186-24,12-55 216,18-125-2,-2 0 0,-16 39-1,2-35 336,24-42-468,0-1 0,-1 0 0,0 1 0,1-1 0,-1 0 0,0 0 0,0 0 0,1 0 0,-1 1 0,0-1 0,0 0 0,0 0 0,0-1 0,0 1 0,-1 0 0,1 0 0,0 0 0,0-1 0,0 1 0,-1-1 0,1 1 0,0-1 0,-1 1 0,1-1 0,0 0 0,-1 0 0,1 0 0,-1 0 0,1 0 0,0 0 0,-1 0 0,1 0 0,-1 0 0,1 0 0,-3-2 0,3 1-10,-1 0-1,1 0 1,-1 0-1,1 0 1,-1 0-1,1 0 1,0-1-1,0 1 0,0-1 1,0 1-1,0-1 1,0 1-1,0-1 1,0 0-1,0-2 1,-8-25-10,7 15 8,1 0 0,0-1 0,1 1 0,0 0-1,1 0 1,4-20 0,1 8-12,1 0 0,14-38 0,-13 45-29,1 0 0,1 1 0,1 0 0,0 0 1,1 1-1,1 0 0,1 1 0,0 1 0,1 0 0,0 1 0,1 1 0,1 0 0,0 1 1,33-16-1,102-38 148,-30 15 122,-104 43-177,-1-1 0,0-1 0,-1-1 0,0 0 0,0-2 0,-1 1 0,17-21 0,-26 25-44,0 0 1,0-1-1,-1 0 1,0 0-1,-1 0 1,0 0-1,-1-1 1,0 1-1,2-13 1,-5 30-126,-1 1 1,-4 15-1,3-16 78,1 1 0,-1 0-1,1 9 1,1 4 90,6 38 0,-4-41 9,-3-8 434,20-12-403,-16-2-2199,1 1 0,-1-1 0,0-1-1,1 1 1,-1 0 0,3-6 0,2 0-953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9:28.0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72 7040,'-3'-33'3200,"-11"12"-2752,14 12 512,8 4-608,-8 2-288,6 11-1344,-3 5 1280,2 8 0,0 12-1632,1 0 896,2 9-3392,1 2 2304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9:28.9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56 4160,'13'-12'1648,"-12"10"-1454,-1 1 1,1 0-1,0 0 0,0 0 0,0 0 1,0 0-1,0 1 0,0-1 0,0 0 1,0 0-1,0 0 0,0 1 1,1-1-1,-1 1 0,0-1 0,0 1 1,1-1-1,-1 1 0,0 0 0,1 0 1,-1 0-1,0-1 0,1 1 1,-1 0-1,0 1 0,1-1 0,1 0 1,1 1 65,-1 1 0,1-1 1,-1 1-1,1-1 1,-1 1-1,1 0 1,-1 0-1,0 1 0,0-1 1,0 1-1,0-1 1,-1 1-1,1 0 0,3 5 1,1 4 14,0 0 1,10 23-1,-5-8 171,19 47 419,-21-47-156,17 30 0,-26-54-546,0-1 0,1 1 1,-1-1-1,1 1 1,0-1-1,0 0 0,0 0 1,4 3-1,-5-4-109,-1-1 1,1 0-1,0 1 1,0-1-1,0 0 0,0 1 1,0-1-1,0 0 0,0 0 1,-1 0-1,1 0 1,0 0-1,0 0 0,0 0 1,0 0-1,0 0 1,0 0-1,0 0 0,0-1 1,0 1-1,0 0 0,-1-1 1,1 1-1,0 0 1,0-1-1,0 1 0,-1-1 1,1 0-1,0 1 1,0-1-1,0 0 0,4-5 153,0 0 0,0 0-1,-1 0 1,7-14 0,3-2-131,14-25 83,34-74 0,-30 56-211,-29 56 112,2-1-1188,-3 20-2998,2 44-5965,-4-51 9778,0 0 0,0 0-1,1 0 1,0 0-1,0 0 1,-1 0 0,2 0-1,-1-1 1,2 4 0,1 4 23,-3-9 444,3-1 324,1 1 0,0-1 1,-1-1-1,1 1 0,0-1 0,-1 0 0,1 0 0,-1 0 0,1-1 1,-1 1-1,1-1 0,-1 0 0,0-1 0,0 1 0,0-1 0,0 1 1,4-5-1,-2 1-161,1 0 0,-1-1 0,-1 1 0,1-1 1,-1-1-1,-1 1 0,1-1 0,4-10 0,-9 17-298,1 0 0,-1 1 0,0-1 0,0 0 1,1 1-1,-1-1 0,0 0 0,0 1 0,0-1 0,0 0 0,0 1 0,0-1 0,0 0 0,0 0 0,0 1 0,0-1 0,-1 0 0,1 1 0,0-1 1,-1-1-1,1 2-21,-1 0 1,1 0-1,0 0 1,-1-1 0,1 1-1,-1 0 1,1 0-1,0 0 1,-1 0-1,1 0 1,-1 0 0,1 0-1,0 0 1,-1 0-1,1 0 1,-1 0 0,1 0-1,-1 0 1,1 0-1,0 0 1,-1 0-1,1 1 1,-1-1 0,1 0-1,0 0 1,-1 0-1,1 1 1,0-1 0,-1 0-1,1 1 1,0-1-1,-1 0 1,1 1-1,0-1 1,0 0 0,0 1-1,-1 0 1,-8 9 174,0 1 0,1 1 1,1 0-1,0 0 0,0 0 1,1 1-1,1 0 0,0 0 1,-5 24-1,9-32-76,0 0 0,0 1 0,1-1 0,0 0 0,0 1 0,1-1 0,0 1-1,-1-1 1,2 0 0,-1 0 0,1 0 0,3 9 0,-4-12-38,0 0-1,0 0 1,0 0 0,0 0-1,1 0 1,-1 0-1,0 0 1,1 0 0,-1-1-1,1 1 1,0-1 0,0 1-1,0-1 1,-1 0-1,1 1 1,0-1 0,0 0-1,1 0 1,-1-1 0,0 1-1,0 0 1,0-1-1,1 1 1,-1-1 0,0 0-1,0 0 1,1 0 0,-1 0-1,0 0 1,4-1-1,6-2 87,-2 0-1,1-1 1,0-1-1,16-9 0,38-29 10,-54 36-144,83-68 278,-19 14-406,-74 61 114,2-3-38,0 1 0,1 0 0,-1 0-1,1 0 1,6-3 0,-9 5 25,-1 0-1,1 0 1,0-1-1,0 1 1,0 0-1,0 0 0,-1 0 1,1 0-1,0 0 1,0 0-1,0 0 1,0 0-1,-1 1 1,1-1-1,0 0 0,0 0 1,0 1-1,-1-1 1,1 0-1,0 1 1,0-1-1,-1 1 1,1-1-1,0 1 0,-1-1 1,1 1-1,-1 0 1,1-1-1,-1 1 1,1 0-1,-1-1 1,1 1-1,-1 0 0,0-1 1,1 1-1,-1 1 1,4 10 2,0 0 1,-1 0 0,-1 1-1,0-1 1,0 1 0,-2-1-1,1 1 1,-2 0-1,1-1 1,-2 1 0,0-1-1,-5 18 1,5-24 48,0 0 0,0-1-1,-1 0 1,0 1 0,-3 5 0,5-10-18,0 0 1,0 0 0,1 0 0,-1 0-1,0 0 1,0 0 0,0 0-1,-1 0 1,1 0 0,0 0 0,0-1-1,0 1 1,-1 0 0,1-1 0,0 1-1,-1-1 1,1 1 0,0-1-1,-2 1 1,0-1 13,1 0-1,-1 0 0,1-1 0,-1 1 1,1 0-1,0-1 0,-1 0 1,1 1-1,0-1 0,-4-2 1,-1-1 37,-1-1 0,0 0 1,1 0-1,0 0 1,-8-10-1,-18-21 61,33 36-134,0-1 1,-1 1-1,1 0 1,0-1-1,-1 1 1,1 0-1,0-1 1,-1 1-1,1 0 0,0-1 1,-1 1-1,1 0 1,0-1-1,0 1 1,0-1-1,0 1 1,-1-1-1,1 1 1,0 0-1,0-1 0,0 1 1,0-1-1,0 1 1,0-1-1,0 1 1,0-1-1,0 1 1,0-1-1,0 1 0,0 0 1,1-1-1,-1 1 1,0-1-1,0 1 1,0-1-1,0 1 1,1 0-1,-1-1 1,0 1-1,1 0 0,-1-1 1,0 1-1,1 0 1,-1-1-1,0 1 1,1 0-1,-1 0 1,0-1-1,1 1 0,-1 0 1,1 0-1,-1 0 1,1-1-1,-1 1 1,0 0-1,1 0 1,-1 0-1,1 0 0,0 0 1,5-1-44,-1 0 0,1 1 0,9-1 1,-14 1 48,31 1 62,-1 2 0,41 8 0,63 20-1657,-99-22-431,-11-1-86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9:31.0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1115 3552,'0'0'1147,"9"3"4452,-7-4-5307,1-1 0,-1 1 0,0-1 0,0 1-1,0-1 1,0 0 0,0 0 0,0 0 0,2-4-1,3-2 215,15-18 401,32-53-1,-12 17-452,-7 16-259,2 1 1,65-61-1,-68 74-61,-1-1-1,55-72 0,-58 44-415,-25 57 52,-12 15-63,-10 12 210,1 0 1,2 1-1,0 0 0,-17 43 1,24-49 111,1 0 0,1 0 0,0 1 0,1 0 0,1 0 0,1 1 0,1 32 0,1-38 33,1 0 7,0-1-1,5 25 0,-6-35-16,1-1-1,0 1 1,0 0 0,0 0-1,0-1 1,0 1-1,1 0 1,-1-1 0,1 1-1,0-1 1,0 0-1,0 1 1,0-1 0,0 0-1,0 0 1,0 0 0,1-1-1,3 3 1,-4-3-7,-1 0-1,1-1 1,0 1 0,0-1 0,0 1 0,0-1-1,0 0 1,0 0 0,0 0 0,0 0 0,0 0 0,0 0-1,0 0 1,0-1 0,2 0 0,0 0 30,0-1 1,-1 0-1,1 1 1,0-2-1,0 1 0,5-4 1,2-4 114,0-1 0,19-22 0,-29 31-181,103-140 439,-68 84-382,36-77 1,31-107-120,-83 193 42,73-192 448,-89 223-441,-4 17-8,0 1 1,0-1-1,1 0 0,-1 1 1,0-1-1,0 0 0,0 1 0,0-1 1,0 0-1,0 1 0,0-1 0,0 0 1,-1 1-1,1-1 0,0 0 0,0 1 1,-1-1-1,1 1 0,0-1 0,-1-1 1,0 2 4,0 1 1,0-1-1,1 0 1,-1 0-1,0 0 1,0 0 0,0 1-1,1-1 1,-1 0-1,0 1 1,0-1-1,1 0 1,-1 1-1,0-1 1,1 1 0,-1-1-1,0 1 1,1-1-1,-1 1 1,1 0-1,-1-1 1,1 1-1,-1 0 1,0 1 0,1-1-4,-11 16-8,1 0 1,1 0-1,1 1 0,1 1 0,-8 26 1,8-24 43,-97 304 257,70-222 50,-32 159 0,64-254-249,2-5-46,0 0-1,-1 0 1,0 0-1,1 0 1,-1 0-1,-1 0 1,0 2-1,0 2 140,2-7-165,0 0 0,0 0 0,0 0-1,0 1 1,0-1 0,0 0 0,0 0 0,0 1 0,0-1 0,0 0 0,0 0 0,0 0 0,-1 1-1,1-1 1,0 0 0,0 0 0,0 0 0,0 0 0,0 1 0,-1-1 0,1 0 0,0 0-1,0 0 1,0 0 0,0 0 0,-1 0 0,1 1 0,0-1 0,0 0 0,0-4 65,0 0 0,1 0 0,-1 0 0,1 0 0,0 0 0,1 0 0,-1 1 0,2-5 0,18-37 25,-15 31-98,0 1 1,0 0-1,1 0 1,1 0-1,0 1 1,16-18-1,-21 27-31,0-1 0,0 1 0,0 0 0,0 0 0,1 0 0,0 1 0,-1-1-1,1 1 1,0 0 0,0 0 0,5-2 0,-9 4 20,1 0 0,-1 0 1,0 0-1,1 0 0,-1 0 0,0 0 0,0 0 1,1 0-1,-1 0 0,0 0 0,1 0 0,-1 0 1,0 0-1,1 0 0,-1 0 0,0 0 0,0 0 1,1 0-1,-1 1 0,0-1 0,0 0 0,1 0 1,-1 0-1,0 1 0,0-1 0,1 0 0,-1 0 1,0 0-1,0 1 0,0-1 0,0 0 0,1 0 1,-1 1-1,0-1 0,0 0 0,0 1 0,0-1 1,0 0-1,0 0 0,0 1 0,0-1 0,0 0 1,0 1-1,0-1 0,0 20-9,0-12 77,0 17-65,3 65-170,-2-80 211,0-1 0,1 1-1,1-1 1,0 0 0,0 0 0,0 0 0,7 11 0,-9-18-18,-1-1-1,1 0 1,0 0-1,-1 1 1,1-1-1,0 0 1,0 0-1,0 0 1,0 0-1,0 0 1,0 0-1,0 0 1,0 0-1,0-1 1,0 1-1,1 0 1,-1-1-1,0 1 1,1-1-1,-1 1 1,0-1-1,1 1 1,-1-1-1,0 0 1,1 0-1,-1 0 1,1 0 0,-1 0-1,0 0 1,1 0-1,-1 0 1,1-1-1,-1 1 1,0 0-1,2-2 1,7-2 31,-1 0 0,-1-1 0,1 0 0,0-1 0,-1 0 0,0 0 0,7-8 0,4-5 30,22-30 0,-32 38-3,0-1 1,-1 0 0,-1 0 0,10-22 0,-14 26-79,0 1 1,-1-1-1,0 0 1,-1 0-1,1 0 1,-1-1-1,-1 1 1,0 0-1,-1-10 1,1 17-27,0 0 1,0 0-1,0-1 1,0 1-1,0 0 1,-1 0-1,1-1 1,0 1-1,-1 0 1,1 0-1,-1-1 1,1 1-1,-1 0 1,0 0-1,1 0 1,-1 0 0,0 0-1,0 0 1,0 0-1,-2-1 1,2 1 5,0 1 1,0 0 0,0 0-1,0 0 1,0-1 0,0 1 0,0 0-1,0 0 1,0 0 0,0 1-1,0-1 1,0 0 0,0 0 0,0 0-1,0 1 1,0-1 0,0 0-1,0 1 1,0-1 0,-1 2 0,-1 0-1,0 0 1,-1 0 0,1 1 0,0-1 0,1 1 0,-1 0 0,0 0 0,1 0 0,0 0 0,-1 1 0,1-1 0,-2 6 0,3-4 0,-1 1 1,1-1-1,1 0 1,-1 1-1,1-1 1,0 1-1,0-1 1,1 1-1,-1-1 1,3 6-1,1 7 104,12 30-1,-9-30-37,1-1 0,1 0 0,1-1 0,0 0 0,24 28 0,-26-34-106,1-1 0,0 0 0,1 0 0,0-1 0,0 0 0,1-1 0,0 0 0,0-1 0,1 0 0,11 4 0,-20-10-164,0 1 0,0 0 0,0-1 0,0 1 0,-1-1 0,1 0 0,0 0 0,0 0 0,0 0 0,0 0 0,3-1 0,-4 0-167,1 0 0,-1 0 0,0 0 1,0 0-1,0 0 0,1 0 0,-1 0 0,0-1 0,0 1 1,0-1-1,-1 0 0,1 1 0,0-1 0,-1 0 0,1 0 1,-1 0-1,0 0 0,1 0 0,-1 0 0,1-3 0,7-17-2419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9:31.4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 37 7968,'-33'-3'3616,"41"3"-3136,8 0 640,7 0-704,35-4 128,3 4-352,23-5 256,-4 5-256,1-4-96,-10 4-64,1-5 96,-6 2-64,-1-6-800,-2 9 384,-12-4-4576,-4 8 2720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9:34.2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33 701 3808,'-8'7'1111,"1"-3"2494,7-4-3559,4-7 560,1 0 0,0-1 0,1 2 0,-1-1 0,1 1 0,12-11-1,-1 2-62,44-41 819,-19 19-926,-41 37-446,0-1 0,-1 0 1,1 1-1,-1-1 0,1 1 1,0-1-1,0 1 0,-1-1 1,1 1-1,0-1 1,0 1-1,-1 0 0,1-1 1,0 1-1,0 0 0,0 0 1,0 0-1,0-1 1,-1 1-1,3 0 0,-3 1 9,1-1 0,-1 0 0,1 1 0,-1-1 0,1 0 0,-1 1 0,1-1 0,-1 1-1,0-1 1,1 1 0,-1-1 0,0 1 0,1-1 0,-1 1 0,0-1 0,1 1 0,-1-1 0,0 1-1,0 0 1,0-1 0,0 2 0,1 4 38,0 1 1,-1 0-1,0 12 0,-1-15-23,-6 74 239,-24 107 0,20-135 181,-2 0 1,-3-1-1,-2 0 0,-1-2 1,-3 0-1,-31 49 0,52-94-290,0-1 0,0 1-1,-1 0 1,1 0 0,-1 0-1,1-1 1,-1 1 0,0-1 0,1 1-1,-3 0 1,4-2-118,-1 0-1,1 0 1,0 0-1,0 0 1,0 0-1,0 0 1,0 0 0,0 0-1,-1 0 1,1 0-1,0 0 1,0 0 0,0 0-1,0 0 1,0 0-1,-1 0 1,1 0 0,0 0-1,0 0 1,0 0-1,0 0 1,0 0-1,0 0 1,0 0 0,-1 0-1,1 0 1,0 0-1,0 0 1,0-1 0,0 1-1,0 0 1,0 0-1,0 0 1,0 0-1,0 0 1,0 0 0,0-1-1,-1 1 1,1 0-1,0 0 1,0 0 0,0 0-1,0 0 1,0 0-1,0-1 1,0 1-1,0 0 1,0 0 0,0 0-1,4-18 368,12-24-216,24-44 1,-29 66-170,82-168-115,-73 149 64,2 1-1,1 1 0,2 1 0,41-47 1,-56 73 21,-1 1 0,13-9 1,-18 15-6,0 0 1,0 1 0,0-1 0,0 1 0,0 0 0,0 1 0,0-1 0,1 1 0,6-2 0,-10 3 26,1 0 0,-1 0 0,0 0 0,1 0 0,-1 0 0,0 0 1,1 1-1,-1-1 0,0 0 0,0 1 0,1-1 0,-1 1 0,0 0 0,0-1 0,0 1 0,0 0 0,0 0 0,0 0 0,0-1 0,0 1 0,0 0 0,0 0 0,0 0 0,0 1 0,-1-1 0,1 0 0,0 0 0,-1 0 0,1 1 0,-1-1 0,0 0 0,1 0 0,-1 1 0,0-1 0,1 2 0,0 6-18,0-1 0,-1 0-1,0 1 1,-1 9 0,-14 114-130,10-110 236,0-1-1,-2 1 1,-17 39-1,22-56-56,0-1-1,-1 0 0,0 0 0,0 0 0,0 0 1,0 0-1,-1-1 0,1 1 0,-1-1 0,-6 4 1,9-6-22,-7 5 46,7-5-40,0 0-1,-1 1 0,1-1 1,0 0-1,-1 0 0,1 0 0,-1 0 1,0 0-1,1 0 0,-1 0 0,0-1 1,0 1-1,1 0 0,-1-1 0,0 0 1,0 1-1,0-1 0,1 0 0,-1 0 1,0 0-1,0 0 0,0 0 1,0-1-1,0 1 0,-3-1 0,1-1 14,0 0 0,0 0 0,0 0-1,0-1 1,1 1 0,-1-1 0,0 0-1,1 0 1,0 0 0,0 0 0,0 0 0,0-1-1,-3-4 1,5 5-43,0 1 1,0 0-1,0 0 0,0-1 1,0 1-1,0-1 0,0 1 1,1-1-1,-1 1 0,1-1 0,0 1 1,0-1-1,0 0 0,0 1 1,0-1-1,1 1 0,-1-1 1,1 1-1,0-1 0,-1 1 0,1-1 1,0 1-1,0 0 0,2-4 1,1 1-3,0-1 0,1 1 0,-1 0 1,1 0-1,0 0 0,0 0 0,1 1 1,-1 0-1,1 0 0,0 0 0,0 1 1,0 0-1,13-4 0,19-4 20,67-23 138,-72 20-86,-1-1-1,0-1 1,53-38 0,43-32 233,-98 64-242,-13 11-28,-1-1 1,0-1-1,0-1 1,26-29-1,-29 24 24,0-1-1,-2 1 0,0-2 1,-1 0-1,-2 0 1,9-27-1,24-135-155,-32 123 29,5-25-288,-14 82-66,-5 10 275,-6 21 41,-8 53-10,4-14 165,-10 10-75,-67 147 1,-15 40-49,62-140 1552,58-149-1311,1 0 0,2 0 0,21-27-1,-35 50-150,18-23-98,1 2 0,1 0 1,39-31-1,-57 51 71,1-1 0,-1 1 0,0 0 0,1 1 0,0-1 0,-1 1 0,1 0 0,9-3 0,-12 5 19,-1 0-1,0-1 0,1 1 1,-1 0-1,1 0 0,-1 0 1,1 1-1,-1-1 0,1 0 0,-1 0 1,1 1-1,-1-1 0,0 1 1,1-1-1,-1 1 0,0 0 1,0 0-1,1-1 0,-1 1 0,0 0 1,0 0-1,0 0 0,0 0 1,0 0-1,0 0 0,0 1 1,0-1-1,0 0 0,-1 0 0,1 1 1,0-1-1,-1 0 0,1 4 1,3 8 0,-1 0 1,0 0 0,-1 0-1,1 25 1,-3-21 33,2-1-1,6 29 1,-7-40-33,0-1 37,0 0 0,0 0-1,0 0 1,1 0 0,0 0-1,0 0 1,0-1 0,2 5-1,-3-8-15,-1 1-1,1-1 1,0 1-1,-1 0 0,1-1 1,0 1-1,0-1 1,0 0-1,-1 1 1,1-1-1,0 0 1,0 1-1,0-1 1,0 0-1,0 0 0,1 0 1,0 0 1,0 0 0,0 0 1,1-1-1,-1 1 0,0-1 0,0 1 0,-1-1 1,1 0-1,0 0 0,2-1 0,5-4 38,0-1 0,0 0 0,9-10 0,17-13-110,83-52 154,-21 20 188,-48 32-222,-46 29-89,-1 0 0,0-1 0,0 0 0,0 1 0,0-1 0,-1 0 0,1 0 0,1-2 0,-3 4 21,0 0 1,1-1-1,-1 1 0,0 0 1,0 0-1,0 0 1,0 0-1,0-1 0,0 1 1,0 0-1,0 0 1,0 0-1,0-1 1,0 1-1,0 0 0,0 0 1,0 0-1,0-1 1,0 1-1,0 0 0,0 0 1,0 0-1,0 0 1,0-1-1,0 1 1,0 0-1,0 0 0,-1 0 1,1 0-1,0-1 1,0 1-1,0 0 0,0 0 1,0 0-1,0 0 1,-1-1-1,0 1-4,0 0 0,0-1 0,-1 1 0,1 0 0,0 0 0,0 0 0,0 0 0,0 0 0,-1 0 0,-1 0 0,-7 2-4,1 0 0,0 1-1,0 0 1,0 0 0,0 1-1,0 0 1,1 1 0,0-1-1,0 2 1,0-1 0,0 1-1,1 0 1,0 1 0,-9 10-1,5-4 2,0 1 0,1 0 0,0 1 0,1 0 0,1 0 0,0 1-1,-6 20 1,8-20 57,1 1-1,0 0 1,1 0-1,1 0 0,1 1 1,0 27-1,2-43-27,0-1 0,0 1 1,0-1-1,0 1 0,0-1 0,0 0 0,1 1 0,-1-1 0,1 1 0,-1-1 0,1 0 0,-1 0 1,1 1-1,0-1 0,0 0 0,-1 0 0,1 0 0,0 1 0,0-1 0,0 0 0,0-1 0,1 1 1,-1 0-1,0 0 0,0 0 0,0-1 0,1 1 0,1 0 0,-1 0 13,1-1-1,-1 0 1,1 0 0,-1 0 0,1 0-1,-1-1 1,1 1 0,-1-1-1,0 1 1,1-1 0,-1 0-1,0 0 1,1 0 0,-1 0 0,0 0-1,3-2 1,5-5 55,1 0 1,-1-1-1,0 0 0,-1 0 1,13-17-1,41-63-10,-38 51-126,69-106-129,-83 130-195,-10 14 370,-1 0 1,0 0-1,0 0 1,0 0-1,0 0 0,0 0 1,0 0-1,0 0 1,0 0-1,0 0 1,0-1-1,1 1 1,-1 0-1,0 0 1,0 0-1,0 0 1,0 0-1,0 0 1,0 0-1,0 0 1,0 0-1,0 0 1,1 0-1,-1 0 1,0 0-1,0 0 1,0 0-1,0 1 0,0-1 1,0 0-1,0 0 1,0 0-1,1 0 1,-1 0-1,0 0 1,0 0-1,0 0 1,0 0-1,0 0 1,0 0-1,0 0 1,0 0-1,0 0 1,0 1-1,0 9-201,-2 10 177,0-1 0,2 1 0,1 0 0,4 33 0,-3-41 51,0-1 0,1 0 0,1 0-1,0 0 1,0 0 0,1 0 0,0-1 0,1 0-1,10 15 1,-14-23 12,1 1 1,-1 0-1,0-1 0,1 0 0,-1 1 1,1-1-1,4 3 0,-5-4-8,-1 0-1,1-1 1,-1 1 0,1 0-1,0-1 1,-1 1 0,1-1-1,0 0 1,-1 1-1,1-1 1,0 0 0,0 0-1,-1 0 1,1 0 0,0 0-1,-1-1 1,3 1 0,-1-2-21,0 1 0,0-1 0,0 1 1,0-1-1,0 0 0,-1 0 1,1 0-1,-1 0 0,1-1 0,-1 1 1,0-1-1,3-3 0,3-6 106,11-22 0,-12 19-55,33-70 103,1-3-86,0 2-568,-44 124 90,-8 117 134,-22 154 262,33-307 56,0 0 1,0 0-1,0 1 1,-1-1 0,1 0-1,-1 0 1,0 0-1,1 0 1,-1 0 0,0 0-1,0 0 1,0 0-1,0 0 1,-1 0 0,1 0-1,-1 0 1,1-1-1,-3 3 1,4-4-38,-1 0 1,1 0 0,-1 0-1,1 0 1,-1 0-1,1 1 1,-1-1 0,1 0-1,-1 0 1,1-1-1,0 1 1,-1 0 0,1 0-1,-1 0 1,1 0-1,-1 0 1,1 0 0,-1-1-1,1 1 1,-1 0-1,1 0 1,0-1 0,-1 1-1,1 0 1,-1-1-1,1 1 1,0 0 0,-1-1-1,1 1 1,0-1-1,0 1 1,-1 0-1,1-1 1,0 1 0,0-1-1,0 1 1,0-1-1,-1 1 1,1-1 0,0 0-1,-6-22 24,5 23-32,-2-24-56,-2-31 0,1 7-54,3 44 83,1 0-1,0 1 1,0-1 0,0 1 0,0-1-1,1 0 1,1-5 0,-2 9 17,0-1 0,0 1 0,0-1 0,1 1 0,-1-1 0,0 1 0,0-1 0,1 1 0,-1 0-1,0-1 1,1 1 0,-1-1 0,1 1 0,-1 0 0,0-1 0,1 1 0,-1 0 0,1-1 0,-1 1 0,1 0 0,-1 0 0,2-1 0,-1 1 9,0 0-1,0 0 1,0 1 0,0-1 0,0 0 0,1 0-1,-1 1 1,0-1 0,0 1 0,0-1 0,0 1 0,0-1-1,0 1 1,0-1 0,0 1 0,0 1 0,5 2-10,0 1 1,0-1 0,1-1 0,-1 1-1,1-1 1,-1 0 0,1 0 0,0-1-1,0 0 1,1 0 0,-1-1 0,0 0-1,0 0 1,9-1 0,-5-1 42,-1 0 1,0-1-1,1-1 1,-1 0 0,0 0-1,-1-1 1,1 0-1,14-8 1,-5 0 77,-1 0 0,33-29 0,-39 29-71,0-1 1,19-26-1,-20 24-1,-2 4-18,-2 0 0,1 0 1,-1-1-1,9-21 0,-13 26-31,-1 0-1,0-1 0,0 1 1,-1 0-1,2-12 1,-3 17-5,0-1 0,0 0 1,0 1-1,0-1 1,-1 0-1,1 1 0,-1-1 1,1 1-1,-1-1 0,0 1 1,0-1-1,0 1 1,0 0-1,-1 0 0,1-1 1,-1 1-1,1 0 1,-3-2-1,2 3-1,0-1-1,-1 1 1,1 0 0,0 0 0,-1 0 0,1 0-1,-1 0 1,1 0 0,-1 1 0,1-1-1,-1 1 1,0 0 0,1 0 0,-1 0 0,1 0-1,-1 0 1,-4 1 0,-2 1-59,-1 0 0,1 0 0,-13 6 0,16-5 60,0 0-1,0 0 1,0 0 0,0 1-1,1 0 1,0 0 0,-1 1 0,2-1-1,-1 1 1,0 0 0,1 1-1,-5 6 1,4-3 30,1-1-1,0 1 1,0 0 0,0-1 0,1 2-1,1-1 1,-1 0 0,0 14 0,2-13 17,0 1 0,1 0 0,1-1 0,-1 1 0,2 0 0,-1-1 0,6 16 0,-5-18-16,1-1-1,0 1 1,0-1 0,1 0-1,0 0 1,0-1 0,1 1-1,0-1 1,0 0 0,8 7 0,-6-6 32,2-1 0,-1 0 0,1 0 0,0-1 1,0-1-1,0 1 0,1-1 0,0-1 0,0 0 1,0 0-1,18 2 0,-12-3-151,0-1 0,0-1-1,1-1 1,-1 0 0,0-1 0,30-7 0,-31 4-1764,-1-1 0,1 0 1,-1-1-1,0-1 1,23-17-1,-4 4-1674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4:20.2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94 0 6464,'-11'7'1730,"1"0"0,0 1 0,1 0 0,-17 18 0,22-22-1322,0 0 0,1 0-1,0 0 1,0 0-1,0 0 1,-2 6 0,4-9-326,1 1 1,-1 0-1,1-1 1,0 1-1,-1 0 1,1-1 0,0 1-1,0 0 1,0-1-1,0 1 1,1 0-1,-1-1 1,0 1-1,1-1 1,-1 1-1,1 0 1,0-1-1,-1 1 1,1-1-1,0 1 1,0-1 0,1 2-1,3 3 87,-1-1 0,1 1 0,0-1 1,1 0-1,-1 0 0,1-1 0,0 0 0,0 0 0,0 0 0,0-1 1,1 0-1,-1 0 0,1 0 0,0-1 0,0 0 0,8 1 0,-10-2-104,1-1-1,0 1 1,0-1-1,0 0 1,0 0-1,0-1 1,-1 0-1,1 0 1,0 0-1,0-1 1,-1 1-1,1-2 1,-1 1-1,0 0 1,1-1-1,-1 0 1,0 0-1,-1-1 1,9-7-1,-10 9-99,0-1-1,-1 0 0,0 1 0,0-1 1,0 0-1,0 0 0,0-1 0,-1 1 1,1 0-1,-1 0 0,2-5 1,-3 7 3,0-1 0,0 1 0,0 0 0,0-1 0,0 1 0,0 0 0,-1 0 0,1-1 0,0 1 0,-1 0 0,1 0 0,-1-1 0,1 1 0,-1 0 0,1 0 1,-1 0-1,0 0 0,0 0 0,1 0 0,-1 0 0,0 0 0,0 0 0,0 0 0,0 0 0,0 0 0,0 1 0,-1-1 0,1 1 0,0-1 0,0 0 0,0 1 1,-1 0-1,1-1 0,-2 1 0,-10-4-501,0 1 1,0 1-1,0 0 1,-1 1 0,-24 1-1,-3 4-934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9:36.7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 1093 3136,'-32'14'1803,"41"-17"4199,1 0-5294,0 0 0,-1-1-1,0 0 1,10-6 0,-2-3-93,0-1 0,0-1 1,17-21-1,42-55 453,-71 85-987,41-51 390,48-65 173,-17 6-36,-77 115-619,0 1-1,1-1 1,-1 0 0,0 1 0,1-1 0,-1 1-1,0-1 1,1 1 0,-1-1 0,1 1 0,-1 0-1,1-1 1,-1 1 0,1-1 0,-1 1 0,1 0 0,-1 0-1,1-1 1,-1 1 0,1 0 0,0 0 0,-1 0-1,1-1 1,0 1 0,-1 0 0,1 0 0,-1 0-1,2 0 1,-1 1 9,-1-1 0,1 1 0,0 0 0,-1-1 0,1 1 0,-1 0 0,1 0 0,-1-1 0,1 1 0,-1 0 0,1 0 0,-1 0-1,0-1 1,1 1 0,-1 0 0,0 2 0,2 5 35,-1 0 0,0 17-1,-2 44 131,-21 132 0,16-163 12,5-24 17,-1 0 0,-7 22 1,9-34-161,-1-1-1,0 1 1,1-1 0,-1 1 0,0-1 0,0 1 0,0-1-1,-2 3 1,3-4-21,-1 0-1,1 1 1,0-1-1,-1 0 1,1 0-1,-1 0 1,1 1-1,0-1 0,-1 0 1,1 0-1,-1 0 1,1 0-1,-1 0 1,1 0-1,-1 0 1,1 0-1,0 0 1,-1 0-1,1 0 1,-1 0-1,1 0 0,-1 0 1,1-1-1,0 1 1,-1 0-1,1 0 1,-1 0-1,1-1 1,0 1-1,-1 0 1,1 0-1,0-1 1,-1 1-1,1 0 0,0-1 1,-1 1-1,1 0 1,0-1-1,0 1 1,0 0-1,-1-1 1,1 1-1,0-1 1,0 0-1,-7-11 51,1 0 0,0-1 0,1 0-1,0 0 1,-4-22 0,3 12-27,-10-24-1,14 44-61,0-1 0,1 0 0,-1 1 0,1-1 1,0 0-1,0 0 0,1 0 0,-1 0 0,1 0 0,-1 1 0,1-1 0,1-7 0,-1 11 23,0-1-1,0 1 0,0 0 0,0 0 1,0-1-1,0 1 0,0 0 0,0-1 1,0 1-1,1 0 0,-1 0 0,0-1 0,0 1 1,0 0-1,0 0 0,0-1 0,0 1 1,1 0-1,-1 0 0,0 0 0,0-1 1,0 1-1,1 0 0,-1 0 0,0 0 1,0 0-1,1-1 0,-1 1 0,0 0 1,0 0-1,1 0 0,-1 0 0,0 0 1,1 0-1,-1 0 0,0 0 0,0 0 1,1 0-1,-1 0 0,0 0 0,0 0 1,1 0-1,-1 0 0,0 0 0,1 0 0,-1 0 1,0 0-1,0 0 0,1 0 0,-1 1 1,0-1-1,0 0 0,1 0 0,-1 0 1,0 0-1,0 1 0,5 1-12,32 13 44,-28-10 7,1 0-1,0-1 1,0-1-1,1 1 1,-1-2 0,1 1-1,0-2 1,-1 1-1,22-1 1,-17-3 36,0 0 0,-1-1 0,29-9 0,41-22 98,-57 22-13,35-19 33,-15 7-102,-32 17-69,0-1 0,0-1 0,15-12 0,-18 12-14,0 0 1,-1-1-1,-1-1 0,1 0 0,-2 0 1,16-22-1,-11 7-5,0-1 1,-2 0-1,16-49 0,15-92 66,-13 41 2,-26 113-77,0-1 0,-2 1 0,2-19 0,-4 33-3,0-1-1,0 1 1,0-1-1,0 1 1,0-1-1,0 1 1,0-1-1,0 1 1,0-1-1,0 1 1,0-1-1,0 1 1,-1 0 0,1-1-1,0 1 1,0-1-1,0 1 1,-1-1-1,1 1 1,0 0-1,0-1 1,-1 1-1,1-1 1,0 1-1,-1 0 1,0-1-1,1 1 0,-1 0 0,1 0-1,-1 0 1,1 1 0,-1-1 0,1 0-1,-1 0 1,1 0 0,-1 1-1,1-1 1,-1 0 0,1 1 0,-1-1-1,1 0 1,0 1 0,-1-1-1,1 0 1,-1 1 0,-2 3-58,0 0-1,0 0 1,0 0 0,-2 6 0,-5 13-34,2 1 0,-7 29 1,3-9 62,-5 19 54,-30 92-2,-50 58 58,42-102 3,36-64 737,20-46-788,-1-1 0,0 0-1,0 0 1,1 0-1,-1 0 1,0 0-1,1 0 1,-1 0 0,0 0-1,1 0 1,-1 0-1,0 0 1,1 0 0,-1 0-1,0 0 1,1 0-1,-1-1 1,0 1-1,0 0 1,1 0 0,-1 0-1,0 0 1,1-1-1,-1 1 1,0 0 0,0 0-1,0 0 1,1-1-1,-1 1 1,0 0 0,16-11 71,166-129-125,-178 137-5,0 0 1,0 0 0,1 1 0,-1-1-1,1 1 1,5-2 0,-9 3 25,0 1 0,0 0 0,0-1 0,0 1 0,0 0 0,1 0 0,-1 0 0,0-1 0,0 1 0,0 0 0,0 1 0,0-1 0,0 0 0,1 0 0,-1 0 0,0 1 0,0-1 0,0 1 0,0-1 0,0 1 0,0-1 0,0 1 0,0-1 0,0 1 0,0 0 1,-1-1-1,1 1 0,0 0 0,0 0 0,-1 0 0,1 0 0,1 1 0,0 5 20,0 0-1,0 0 1,-1 0 0,0 1 0,0-1 0,-1 8-1,1-2 8,0 15-4,-2-22 59,1 1 0,1 0 0,-1-1 0,1 1 0,0-1 0,3 10 0,-4-16-47,1 1-1,-1-1 1,0 0-1,1 0 0,-1 0 1,1 1-1,-1-1 0,0 0 1,1 0-1,-1 0 1,1 0-1,-1 0 0,1 1 1,-1-1-1,0 0 1,1 0-1,-1 0 0,1 0 1,-1-1-1,1 1 1,-1 0-1,1 0 0,-1 0 1,0 0-1,1 0 1,-1 0-1,1-1 0,-1 1 1,0 0-1,1 0 0,-1-1 1,0 1-1,1 0 1,0-1-1,17-11 283,-14 9-291,2-1 5,-1-1 0,1 0 1,-1 0-1,0 0 0,0 0 0,5-7 0,11-13-4,-9 13-75,0-2 0,16-20 0,-25 67-618,-3-28 685,0-1 0,0 0 0,1 0 0,-1 1 1,1-1-1,0 0 0,0 0 0,1 0 0,-1 0 1,1 0-1,0 0 0,0 0 0,0-1 0,5 6 1,-5-6 0,1-1 0,-1 0 0,1 0 0,-1 0 0,1 0 0,0 0 0,0-1 0,0 1 0,0-1 0,0 0 0,0 0 0,0 0 0,0 0 0,1 0 0,-1-1 0,0 1 0,0-1 0,1 0 0,4-1 0,6 0 55,-1-1 1,1-1 0,-1 0-1,0-1 1,14-6 0,-3-1 110,37-22 0,-49 27-121,-1-2-1,0 1 1,0-2 0,-1 1-1,0-1 1,0-1-1,-1 0 1,15-21 0,-6 2-62,-2-1 1,23-58-1,12-69 200,-19 28-105,-21 76-148,-5 34 7,-5 14-29,1 0 1,-1 0 0,0 0-1,0-8 1,-1 12 30,0 1 51,0 1 0,0-1 0,0 0 0,0 0 0,0 0 0,0 0 0,0 0 0,-1 0 1,1 0-1,0 0 0,0 0 0,0 1 0,0-1 0,0 0 0,0 0 0,0 0 0,0 0 1,0 0-1,0 0 0,-1 0 0,1 0 0,0 0 0,0 0 0,0 0 0,0 0 0,0 0 0,0 0 1,0 0-1,0 0 0,-1 0 0,1 0 0,0 0 0,0 0 0,0 0 0,0 0 0,0 0 1,0 0-1,0 0 0,-1 0 0,1 0 0,0 0 0,0 0 0,0 0 0,0 0 0,0 0 1,0 0-1,0-1 0,0 1 0,0 0 0,0 0 0,0 0 0,-1 0 0,1 0 0,0 0 0,0 0 1,0 0-1,0 0 0,0-1 0,0 1 0,0 0 0,0 0 0,0 0 0,0 0 0,0 0 1,0 0-1,0 0 0,0-1 0,0 1 0,-5 14-53,0-1 0,1 1 0,-4 23-1,4-15-12,-89 315-238,-54 57 300,132-350 64,-60 153 510,74-194-531,0-1-1,0 1 1,0 0-1,0 0 0,-1-1 1,0 1-1,1-1 1,-1 0-1,0 1 0,0-1 1,0 0-1,-4 3 1,6-5-27,0 0 0,0 0-1,0 0 1,0 0 0,-1 0 0,1 0 0,0 0 0,0 0 0,0 1 0,0-1 0,0 0 0,0 0 0,-1 0 0,1 0 0,0 0 0,0 0 0,0 0 0,0 0 0,-1 0 0,1 0 0,0 0 0,0 0 0,0 0 0,0 0 0,0 0 0,-1 0-1,1 0 1,0 0 0,0 0 0,0 0 0,0-1 0,0 1 0,-1 0 0,1 0 0,0 0 0,0 0 0,-1-7 145,6-17-15,-4 21-131,6-22-7,1 1 1,1 0 0,2 1 0,0 0-1,1 0 1,28-37 0,111-117-57,-146 172 39,122-152 152,-127 157-132,117-164 307,7-9 24,69-48 158,-168 194-351,-21 22-183,0-1 0,0 1-1,6-11 1,-9 12-94,-3 4 0,-15 17-60,6-3 144,1 0-1,0 1 0,1 0 0,-13 28 1,-20 70-50,30-77 129,-22 66 63,-31 156 0,40-118-1837,25-138 790,-2 11-706,2-13 1521,0 0 1,0 0-1,0 1 0,0-1 0,0 0 0,0 0 0,0 1 0,0-1 1,0 0-1,0 0 0,0 1 0,0-1 0,0 0 0,0 0 0,0 1 1,0-1-1,0 0 0,0 0 0,0 0 0,0 1 0,1-1 0,-1 0 1,0 0-1,0 0 0,0 1 0,0-1 0,1 0 0,-1 0 0,0 0 1,0 0-1,0 0 0,1 1 0,-1-1 0,0 0 0,0 0 0,1 0 1,-1 0-100,1-1 1,-1 0 0,1 1-1,-1-1 1,0 1 0,0-1 0,1 0-1,-1 1 1,0-1 0,0 0 0,0 1-1,1-1 1,-1 0 0,0 1 0,0-1-1,0 0 1,0 1 0,-1-2-1,2-2-823,3-9-1216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9:37.0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569 18 7968,'-11'-9'3616,"22"4"-3136,-8 1 1056,11 8-928,5-4 64,6 5-448,8-1-192,4 8-64,10 2 160,0 2-64,2 1-96,-7 4 0,-3-3-672,-8-3 384</inkml:trace>
  <inkml:trace contextRef="#ctx0" brushRef="#br0" timeOffset="1">67 93 5408,'-52'-21'2432,"38"21"-2112,19 0-256,4 0-96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9:39.1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330 621 4224,'-13'-33'3680,"12"32"-3577,1 1 1,-1-1 0,1 1-1,-1-1 1,0 1-1,1-1 1,-1 1-1,0-1 1,0 1 0,1-1-1,-1 1 1,0 0-1,0 0 1,1-1 0,-1 1-1,0 0 1,0 0-1,-1 0 1,2 0 125,-9-2-58,1 0 0,0 1 0,-1 0 0,1 0 0,-1 1 0,1 0 0,-1 1 1,1 0-1,-1 0 0,1 1 0,0 0 0,0 0 0,0 1 0,-9 4 0,3-1-93,1 2-1,-1 0 1,2 0-1,-1 1 1,1 1 0,-19 19-1,24-21-11,0 0 1,1 0-1,0 0 0,1 1 0,0 0 0,-5 10 0,8-14 37,0 0 0,0 1-1,0-1 1,1 0-1,0 1 1,0-1-1,0 0 1,1 1-1,0-1 1,0 1-1,0-1 1,1 1-1,1 7 1,-2-11-54,1 0 0,0 0 0,0 0 1,0 0-1,0 0 0,0 0 0,0 0 0,0-1 1,1 1-1,-1 0 0,0 0 0,1-1 1,0 1-1,-1-1 0,1 0 0,0 1 0,0-1 1,0 0-1,0 0 0,0 0 0,0 0 0,0-1 1,0 1-1,0 0 0,0-1 0,0 1 0,0-1 1,1 0-1,-1 0 0,4 0 0,0-1 27,0 0-1,1 0 1,-1-1-1,0 0 1,0 0-1,11-6 1,35-22 226,-38 21-226,-3 3-31,112-75 585,-105 67-551,0-1 1,-2-1-1,1 0 0,21-29 1,-21 20-67,-1-2-1,-1 0 1,-1-1 0,-1 0 0,12-40 0,-8 9 31,17-108 0,-31 138-83,0 0 1,-2-1-1,-4-38 0,3 67 4,0-1 0,0 0 0,0 1 0,0-1 0,-1 1 0,1-1 0,-1 1 0,1 0 0,-1-1 0,1 1 0,-1-1 0,0 1 0,0 0 0,0-1 0,0 1 0,-1-1 0,2 2 20,0-1 0,-1 1 1,1 0-1,-1 0 1,1 0-1,0 0 1,-1-1-1,1 1 0,-1 0 1,1 0-1,-1 0 1,1 0-1,0 0 1,-1 0-1,1 0 0,-1 0 1,1 0-1,-1 0 1,1 1-1,0-1 0,-1 0 1,1 0-1,-1 0 1,-1 1-4,1 0-1,-1 0 1,1 1 0,0-1 0,-1 0 0,1 0-1,0 1 1,-2 2 0,-9 13-19,2 0-1,0 1 0,-8 21 1,-21 63-18,30-78 52,-13 34 41,-40 131 399,58-169-369,0-1 0,1 1 0,1 0 0,0 0 0,2 0 0,1 0 0,5 37 0,-4-48 8,1 1 1,0-1-1,0 1 0,1-1 1,0 0-1,1 0 0,0-1 1,0 0-1,8 9 1,-10-13-1,0-1 0,1 0 1,-1 1-1,1-1 1,0-1-1,0 1 0,0 0 1,0-1-1,5 2 0,-6-3-26,0 0-1,0 0 0,0 0 0,0-1 1,0 1-1,0-1 0,0 0 1,1 0-1,-1 0 0,0 0 0,0-1 1,0 1-1,0-1 0,6-2 0,2-1 42,0-2-1,0 1 0,0-2 0,-1 1 0,1-1 0,-2-1 0,12-10 1,4-8 31,25-31 0,-26 26-173,35-57 0,-54 79-347,-9 22 98,-15 84 209,18-90 99,-3 9 62,2 1 1,0 0 0,1 0 0,1 0-1,4 33 1,5-27 191,-9-22-236,1 0-1,-1-1 1,0 1-1,1 0 1,-1 0-1,1-1 1,0 1-1,-1 0 1,1-1-1,0 1 1,-1 0-1,1-1 1,0 1-1,0-1 1,-1 1 0,1-1-1,0 0 1,0 1-1,0-1 1,0 0-1,-1 1 1,1-1-1,2 0 1,-1-1 12,0 1 0,1-1 0,-1 0 0,0 0 0,0 0 1,0-1-1,0 1 0,0 0 0,0-1 0,2-2 0,20-20 171,-17 16-123,32-33-21,-7 8-54,-2 0-1,33-49 0,-60 78-21,0-1-1,1 1 0,-1 0 0,6-4 1,-12 10-48,1 0 1,0 1 0,0-1 0,0 1 0,1-1-1,-1 1 1,1 0 0,-1 0 0,1 0 0,0 0-1,0 0 1,0 0 0,0 4 0,0 0 34,0 0 1,1-1-1,0 1 1,0 0-1,0 0 1,3 9-1,-2-9 44,0 0 0,1 0 0,1 0 1,-1 0-1,1 0 0,0 0 0,0-1 0,1 0 0,0 1 0,0-1 0,1-1 0,0 1 0,7 7 0,-6-9 29,-1-1-1,1 1 1,-1-1-1,1-1 1,0 1-1,0-1 1,0 0 0,0 0-1,1-1 1,-1 1-1,0-2 1,1 1 0,-1-1-1,1 0 1,-1 0-1,0 0 1,1-1-1,-1 0 1,0 0 0,8-3-1,4-2 2,-2-1-1,1 0 0,-1-1 0,0-1 1,-1-1-1,15-11 0,-16 11-14,-1-1 0,0-1 1,19-22-1,-28 29-44,0 1 1,0-1 0,-1-1 0,0 1 0,0 0 0,0-1 0,0 1 0,-1-1 0,0 0-1,0 0 1,-1 0 0,0 0 0,1-6 0,-2 11 3,0 1 0,0-1 0,0 1-1,0-1 1,0 1 0,0-1 0,0 1 0,0-1 0,0 1 0,0-1 0,0 1 0,0-1-1,-1 1 1,1 0 0,0-1 0,0 1 0,-1-1 0,1 1 0,0-1 0,0 1 0,-1 0-1,1-1 1,0 1 0,-1 0 0,1-1 0,-1 1 0,1 0 0,0 0 0,-1-1 0,1 1-1,-1 0 1,0 0 0,0 0-9,0 0 0,-1 0-1,1 0 1,0 0 0,-1 0-1,1 0 1,0 1 0,-1-1 0,1 0-1,0 1 1,-2 0 0,-2 1-34,1 1 1,0-1 0,0 1 0,0 0-1,-6 5 1,8-5 35,0 1 1,0-1 0,0 0-1,1 1 1,0 0-1,-1-1 1,1 1-1,0 0 1,1 0-1,-1 0 1,1 0-1,-1 6 1,1-9 23,0 0 1,0 0 0,0-1-1,0 1 1,-1 0-1,1 0 1,0-1 0,-1 1-1,1 0 1,0-1 0,-1 1-1,1 0 1,-1-1 0,1 1-1,-1 0 1,-1 0-1,2 0-9,-1-1-1,0 1 0,0 0 1,1 0-1,-1 0 0,1 0 0,-1-1 1,0 1-1,1 0 0,0 0 1,-1 0-1,1 0 0,0 0 0,-1 0 1,1 0-1,0 0 0,0 2 1,0-1 4,0 0 0,-1 0 1,1 0-1,0 0 0,-1 0 1,0 0-1,1 0 0,-1 0 1,-1 3-1,1-3-27,-1 4 39,0 1 0,0 0 0,1 0 1,0-1-1,0 1 0,1 0 0,0 0 0,0 0 0,1 0 0,-1 0 0,2 0 1,-1 0-1,1-1 0,0 1 0,0 0 0,3 6 0,-2-9 37,0 0 1,0 1-1,0-1 0,0 0 0,1-1 0,4 5 1,-6-6-16,0-1 0,0 1 0,0 0 1,1-1-1,-1 0 0,1 1 0,-1-1 1,1 0-1,-1 0 0,1-1 0,0 1 0,-1 0 1,6-1-1,2 0 44,0-1-1,0-1 1,0 1 0,0-2-1,0 0 1,-1 0 0,10-5-1,63-34-2132,-73 37 1232,14-12-6367,-12 12 3951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9:40.5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0 822 3488,'0'2'6064,"2"-5"-5780,-1 0 1,1 1-1,-1-1 1,1 0 0,0 1-1,0-1 1,0 1-1,0 0 1,0 0-1,1 0 1,3-3-1,6-6 264,193-209 2300,-161 165-2603,-1-2 1,42-76-1,25-79 854,-89 157-547,-15 37-358,-6 17-187,1 0 0,-1 0 0,1-1 0,-1 1 0,0 0-1,0 0 1,0 0 0,1-1 0,-1 1 0,0 0-1,0 0 1,-1 0 0,1-1 0,0 1 0,0 0 0,-1 0-1,1 0 1,0-1 0,-1 1 0,0-2 0,0 3-12,1 0 1,-1-1 0,1 1-1,-1 0 1,1-1 0,-1 1-1,1 0 1,-1 0 0,0-1-1,1 1 1,-1 0 0,1 0-1,-1 0 1,1 0 0,-1 0-1,0 0 1,1 0 0,-1 0-1,1 0 1,-1 0 0,0 0-1,1 0 1,-1 0 0,1 1-1,-1-1 1,1 0 0,-1 0-1,1 0 1,-1 1 0,1-1-1,-1 0 1,1 1 0,-1-1-1,1 1 1,-1-1 0,1 0-1,-1 2 1,-5 4 11,1 1 0,0 0 0,0 0-1,0 0 1,1 1 0,0-1 0,0 1 0,-3 13-1,-7 11 82,-11 22 124,3 2 0,-24 87-1,38-113-221,2-8 44,0 1 1,2 0-1,-2 30 1,5-47-9,1-1 0,0 1 0,1 0 0,-1-1 0,1 1 0,0-1 0,0 1 1,1-1-1,0 1 0,0-1 0,0 0 0,1 0 0,-1 0 0,1 0 1,1 0-1,-1-1 0,0 1 0,8 6 0,-2-4 91,-1 0-1,1 0 1,1-2-1,-1 1 1,1-1-1,19 8 1,-21-11-42,-1 0 1,0 0 0,1-1-1,-1 0 1,1 0 0,0 0-1,-1-1 1,1 0 0,0-1-1,12-2 1,-8 0 3,-1 0 1,0-1-1,0 0 1,0 0-1,17-12 1,-23 13-80,0 0 0,0 0 1,-1-1-1,0 0 0,0 0 0,0 0 0,0 0 1,-1-1-1,0 1 0,1-1 0,-2 0 1,1 0-1,3-10 0,-6 15-4,0 0 1,1 0-1,-1 0 0,0 0 1,0 0-1,0 0 1,0 0-1,0 0 0,0 0 1,0 0-1,0-1 0,0 1 1,0 0-1,0 0 0,1 0 1,-1 0-1,0 0 1,0 0-1,0 0 0,0 0 1,0 0-1,0-1 0,0 1 1,0 0-1,0 0 0,0 0 1,0 0-1,0 0 1,0 0-1,0 0 0,0 0 1,0-1-1,0 1 0,0 0 1,0 0-1,0 0 1,0 0-1,0 0 0,0 0 1,0 0-1,0 0 0,-1 0 1,1-1-1,0 1 0,0 0 1,0 0-1,0 0 1,0 0-1,0 0 0,0 0 1,0 0-1,0 0 0,0 0 1,0 0-1,-1 0 0,1 0 1,0 0-1,-6 5-79,-5 11 62,5-5-18,2-4-69,0 0 0,0 0 0,-3 11 0,6-15 123,0-1 0,1 1 1,-1 0-1,1 0 1,0 0-1,0 0 0,0 0 1,0-1-1,0 1 1,1 0-1,-1 0 0,1 0 1,1 3-1,-1-3 10,0 0 0,0-1 0,0 1-1,0 0 1,1-1 0,-1 1 0,1-1-1,0 1 1,-1-1 0,4 3 0,-4-4-9,0-1 0,0 1 0,0-1 0,0 0 1,0 1-1,-1-1 0,1 0 0,0 0 0,0 0 0,0 1 0,0-1 1,0 0-1,0 0 0,0-1 0,0 1 0,0 0 0,0 0 0,0 0 1,0-1-1,0 1 0,0 0 0,0-1 0,0 1 0,-1-1 0,1 1 1,0-1-1,0 1 0,-1-1 0,1 0 0,0 1 0,0-1 1,0-1-1,1 0 12,1 0 1,-1-1 0,0 0-1,0 1 1,-1-1-1,1 0 1,-1 0 0,1 0-1,-1 0 1,0 0 0,0 0-1,0 0 1,0 0 0,-1-1-1,1 1 1,-1 0 0,0-5-1,0-1-28,0 0 1,-1 0-1,-1 0 0,0 1 1,-3-11-1,-8-12-63,12 29 41,1 1-1,-1-1 0,-1 0 1,1 1-1,0-1 0,0 0 1,-1 1-1,1 0 0,-1-1 1,1 1-1,-1 0 0,-1-1 1,7 13-362,-2-9 379,0 0 1,0 0-1,0 0 0,0-1 1,1 1-1,-1-1 1,1 1-1,-1-1 1,1 0-1,-1 0 1,4 1-1,33 6 86,-28-6-70,38 5 73,0-3-1,55-2 1,-96-2-61,41-1-2017,-40 1 291,1-1 0,-1-1-1,10-2 1,-8-1-1047,-11 4 2541,0 1 0,0-1 0,0 0-1,0 1 1,0-1 0,0 1 0,0-1-1,0 1 1,0-1 0,0 0 0,0 1-1,0-1 1,0 1 0,0-1 0,-1 1-1,1-1 1,0 1 0,-1-1 0,-4-13-2399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9:40.9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67 84 6976,'-53'-18'3168,"39"18"-800,23 0-1568,24-3 32,6 3-512,31-5-32,1 1-160,15-5 0,-6 1-64,4-4-64,-7 8 32,18-8-1312,-6 7 704,2 1-6240,-16 8 3744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9:41.8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44 117 2496,'0'-38'2741,"0"12"3088,-18 62-3077,12-10-2438,0 0-1,3 1 0,-2 34 1,3-26-101,-1 5 135,4 50 0,0-70-166,1 1 0,2 0 0,0-1-1,8 24 1,-5-24 108,1 1-1,21 36 0,-25-49-154,1-1-1,1 1 1,-1-2-1,1 1 1,1 0-1,-1-1 1,1 0-1,0-1 1,14 9-1,-16-12-14,-1 0 0,1 0-1,0-1 1,0 1 0,-1-1-1,1 0 1,0-1 0,0 1 0,0-1-1,0 0 1,0 0 0,0-1-1,9-1 1,3-2 133,0-1 1,23-10-1,-40 15-251,17-7 67,-1-1 1,0-1-1,0 0 1,-1-2 0,0 1-1,-1-2 1,0 0-1,-1 0 1,-1-1 0,0-1-1,0 0 1,-1-1-1,-1 0 1,-1-1 0,0 0-1,-1 0 1,-1-1-1,0 0 1,5-21 0,-3 3-6,-1-1 0,-2 1 0,-1-1 0,-1-62 0,-4 87-82,-2 0 0,0 1 0,0-1 0,-1 1 0,0-1 0,-7-14 0,8 20-60,-1 0-1,1 0 1,-1 0 0,0 1-1,0-1 1,0 1-1,-1 0 1,0-1 0,0 2-1,0-1 1,0 0 0,0 1-1,-1 0 1,-8-5-1,13 8-30,0 0 0,0 0 0,0 0-1,0 0 1,-1 0 0,1 0 0,0 0 0,0 0-1,0 0 1,0 0 0,0 0 0,-1 0-1,1 1 1,0-1 0,0 0 0,0 0 0,0 0-1,-2 2-1637,2-2 1637,0 0 1,0 0 0,0 1 0,0-1 0,0 0-1,0 0 1,0 0 0,0 0 0,0 0-1,0 1 1,0-1 0,0 0 0,1 0 0,-1 0-1,0 0 1,0 0 0,0 1 0,0-1-1,0 0 1,1 1-437,2 9-2087,21 32-4087,-5-17 4150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9:42.2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57 45 3328,'0'0'34,"1"0"-1,-1 1 1,0-1 0,0 0-1,0 0 1,0 0 0,0 0 0,1 0-1,-1 0 1,0 0 0,0 1-1,0-1 1,0 0 0,0 0 0,0 0-1,0 0 1,0 1 0,0-1-1,0 0 1,0 0 0,0 0 0,0 0-1,1 1 1,-1-1 0,0 0-1,0 0 1,-1 0 0,1 0 0,0 1-1,0-1 1,0 0 0,0 0-1,0 0 1,0 0 0,0 1 0,0-1-1,0 0 1,0 0 0,0 0-1,0 0 1,0 0 0,-1 0 0,1 1-1,0-1 1,0 0 0,0 0-1,0 0 1,0 0 0,-1 0-1,1 0 1,0 0 0,0 0 0,0 1-1,-3 1 1320,4 7-132,0-7-936,-1 0 1,0 0-1,1 0 0,-1 0 1,0 1-1,0-1 1,-1 3-1,0 4 430,-1-1 1,1 1-1,0 0 1,1 0-1,1 13 0,-1-19-594,0 0 0,1-1 0,-1 1 0,1 0 0,0 0 0,-1-1 0,2 1 0,-1 0 0,0-1 0,0 1 0,1-1 0,-1 0 0,1 1 0,0-1 0,0 0 0,0 0 0,0 0 0,0 0 0,0-1 0,0 1 0,4 2 0,-4-3-47,0 0 0,0-1-1,0 1 1,0 0 0,1-1-1,-1 1 1,0-1-1,0 0 1,0 0 0,0 0-1,1 0 1,-1 0 0,0 0-1,0-1 1,0 1-1,0 0 1,3-2 0,-2 1-6,1-1 0,-1 0 0,0 0 0,0 0 0,0 0 0,0 0 1,0 0-1,0-1 0,3-4 0,-3 4-1,0-1-1,0 0 1,0 0-1,-1 0 1,1 0 0,-1 0-1,0 0 1,-1-1-1,1 1 1,-1-1-1,1 1 1,-1-1 0,-1 0-1,1 1 1,-1-9-1,0 9-28,-1-1 0,0 1 0,0 0 0,0-1 0,-1 1-1,1 0 1,-1 0 0,0 0 0,-5-6 0,3 4-53,-1 1 0,0 0 0,0 0-1,0 1 1,-11-8 0,10 10-64,1-1 0,0 0-1,-1 1 1,0 0-1,0 0 1,1 1 0,-1-1-1,0 1 1,0 1-1,0-1 1,0 1 0,-1 0-1,1 0 1,0 1-1,0 0 1,0 0-1,-6 2 1,11-3-178,0 0 0,0 0-1,1 1 1,-1-1 0,0 0-1,0 0 1,0 1 0,0-1-1,1 0 1,-1 1 0,0-1 0,1 1-1,-1-1 1,0 1 0,1-1-1,-1 1 1,0-1 0,1 1 0,-1 0-1,1-1 1,-1 1 0,1 0-1,-1 0 1,1-1 0,0 1 0,-1 0-1,1 0 1,0 0 0,0-1-1,0 1 1,-1 0 0,1 0 0,0 0-1,0 0 1,0 0 0,1 0-1,3 7-2200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9:42.9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80 140 3712,'-12'-4'2025,"0"-1"0,-15-7-1,20 8-859,-14-6 4102,25 10-4990,-1-1 1,1 1-1,0-1 0,0 0 0,-1 0 0,1-1 1,-1 1-1,6-4 0,11-4 177,29-9-21,2 2 0,0 2-1,1 3 1,63-6 0,-32 10-198,166 8 1,-200 5-217,21 0 197,-93-12-12424,13 8 9675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9:43.2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46 13 4736,'-6'2'903,"-1"0"1,0 0-1,-1-1 1,-9 1-1,38-3 5341,9-3-3230,20-1-1723,16 2-471,170-6 149,2 18-833,-181-4-3885,-37-1 1483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9:43.6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201 7 6976,'0'-1'218,"1"-4"1913,3 6-832,-4-1-1251,0 0 0,0 1 0,0-1 0,1 1 0,-1-1 0,0 1 0,0-1 0,0 0 0,0 1 0,0-1 1,0 1-1,0-1 0,0 1 0,0-1 0,0 0 0,0 1 0,0-1 0,-1 1 0,1-1 0,0 1 0,0 0 116,-8 29 1136,-1-1 1,-17 37-1,-4 14-97,-41 177 825,33-111-1464,32-126-581,-8 36 494,12-50-597,2-1 0,-1 1-1,1-1 1,-1 1 0,2-1 0,-1 1 0,2 8-1,0-8-3030,5-2 847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4:34.9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8 267 3552,'-8'3'4607,"16"-9"-1257,-4 3-2944,-1 0-1,1 0 1,-1-1-1,4-5 1,9-8 467,257-191 455,-270 206-1341,0 0 1,0 0-1,0 0 0,0 1 0,1-1 0,-1 1 1,0 0-1,1 0 0,6-1 0,-8 2 27,-1 0-1,1 0 1,0 0-1,-1 1 1,1-1-1,-1 0 1,1 1 0,-1-1-1,1 1 1,-1 0-1,1-1 1,-1 1-1,1 0 1,-1 0-1,0 0 1,1 0 0,-1 0-1,0 0 1,0 0-1,0 1 1,0-1-1,0 0 1,1 3 0,2 3 67,0 0 1,-1 0 0,1 1-1,-2-1 1,1 1 0,2 15 0,4 53 207,-7-62-255,2 37 76,9 75 235,-10-112-189,0 0-1,1 1 0,0-2 0,1 1 0,1 0 1,10 18-1,-15-30-109,0 0-1,0-1 1,1 1 0,-1-1 0,0 1-1,1-1 1,-1 1 0,1-1 0,0 0-1,-1 0 1,1 0 0,0 0 0,-1 0-1,1 0 1,0 0 0,0 0 0,0-1-1,0 1 1,0-1 0,0 1 0,0-1 0,0 0-1,0 0 1,0 0 0,0 0 0,0 0-1,0-1 1,0 1 0,0 0 0,0-1-1,0 0 1,3-1 0,4-2 41,0 0-1,-1-1 1,0 0 0,0 0 0,0-1-1,8-7 1,91-101 314,-86 89-322,72-84 48,39-42-499,-128 146 310,0 1 0,0 0 0,1 0 0,-1 0 1,1 0-1,0 1 0,9-5 0,-11 7 66,-1 0 0,1 1 0,-1-1 0,1 0 0,-1 1 0,1 0 0,0 0 0,-1-1 0,1 1-1,0 1 1,-1-1 0,1 0 0,-1 1 0,1-1 0,-1 1 0,1 0 0,-1 0 0,1 0 0,2 1 0,26 20 238,-12-8-170,0 0 163,-16-11-710,1 0-1,0 0 1,0-1-1,1 1 0,5 2 1,-5-2-987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19:44.4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157 12 4640,'-3'-7'1287,"3"7"-1151,0 0 0,0 0 0,0-1-1,0 1 1,-1 0 0,1 0 0,0-1 0,0 1 0,0 0 0,0 0 0,0 0 0,0-1-1,0 1 1,-1 0 0,1 0 0,0 0 0,0 0 0,0 0 0,0-1 0,-1 1-1,1 0 1,0 0 0,0 0 0,0 0 0,-1 0 0,1 0 0,0 0 0,0 0 0,-1-1-1,-9 10 1398,9-8-1608,-8 8 385,1 0 1,0 1-1,0 0 0,1 0 1,0 1-1,1 0 0,-7 18 1,0 2 431,-12 51 1,14-36-71,-7 56 0,15-78-394,2 0 1,0 0-1,2-1 0,4 31 1,-4-49-180,-1 1 0,2 0 0,-1-1 1,1 1-1,0-1 0,0 1 0,0-1 0,1 0 1,0 0-1,0 0 0,0 0 0,1-1 0,-1 1 1,1-1-1,0 0 0,1 0 0,-1 0 0,1 0 1,-1-1-1,1 0 0,0 0 0,0 0 0,0-1 0,9 4 1,-2-3 42,-1-1 0,1 0 0,0 0 0,-1-1 0,1-1 0,0 0 0,0 0 0,-1-2 0,16-2 0,-11 1-57,1-1 0,-1-1 0,-1-1 0,1 0 1,-1-1-1,15-9 0,-19 9-36,0-1 0,-1 0 1,0-1-1,0 0 0,-1 0 1,-1-1-1,1 0 0,-2-1 1,1 0-1,-1 0 0,-1 0 1,10-24-1,-10 16 19,0-1 0,0 1-1,-2-1 1,-1 0 0,0 0 0,-1 0 0,-2-31 0,0 42-61,0 0 0,-1 0 0,0 0 0,-1 0 0,0 0 0,0 1 0,-1-1 0,0 1 0,0-1 0,-1 1 0,0 0 0,0 1 0,-1-1 0,0 1 0,-11-13 0,5 11-43,0 1 1,0 0 0,-1 0 0,0 1 0,-1 1-1,1 0 1,-1 0 0,0 2 0,-16-5 0,9 4 15,-2 1 0,1 0 0,0 2 0,-1 0 1,1 1-1,-26 3 0,21 4-87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24:42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75 3648,'0'-40'3026,"0"12"1889,3 21-4142,-2 7 75,-2 2-857,0 0 0,0 0 0,0 0 0,0 1 0,1-1 0,-1 0 0,1 0 0,-1 1 0,1-1 0,0 0 0,0 1-1,0 2 1,0 2 53,-22 173 1396,16-140-1016,-2-1 0,-14 40 0,17-63-278,-19 58 579,-50 110 1,73-183-674,1 1 0,-1-1 1,1 1-1,-1-1 0,0 1 0,0-1 1,0 1-1,0-1 0,0 0 0,0 1 1,0-1-1,0 0 0,-1 0 1,1 0-1,0 0 0,-1 0 0,1 0 1,-1-1-1,-1 2 0,2-2-195,0-1 1,1 1-1,-1 0 0,1-1 1,-1 1-1,1-1 1,-1 1-1,1-1 0,-1 1 1,1-1-1,-1 1 0,1-1 1,0 1-1,-1-1 0,1 1 1,0-1-1,-1 0 0,1 1 1,0-1-1,0 0 0,-1-2-693,0 0 166,0 0 1,0 0-1,1 0 1,-1 0-1,1 0 1,0-6-1,0 9 571,3-17-2125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24:43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48 160 4800,'-7'-5'547,"0"1"0,0 0 0,0 0 1,-12-4 4777,20 9-4861,7 1-273,0-1-1,0 0 0,0 0 1,0-1-1,0 0 1,0 0-1,0-1 0,8-2 1,3 1 122,282-52 2700,-31 4-1808,41 20-421,-227 30-186,-82 0-572,-7 0-2687,3 1 2068,0 0 0,1-1 0,-1 1 0,1 0 0,-1 0 0,1 0 0,-1 0 1,1 0-1,0 1 0,-3 1 0,-9 13-5439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24:44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85 612 3232,'-2'0'2133,"6"-1"350,-3 1-2316,-1 0 0,1 0 1,-1 0-1,0 0 0,1 0 0,-1 0 0,0 0 1,1 0-1,-1 0 0,0 0 0,1 0 0,-1 0 1,0-1-1,1 1 0,-1 0 0,0 0 0,0 0 1,1-1-1,-1 1 0,0 0 0,0-1 0,1 1 1,-1 0-1,0 0 0,0-1 0,1 1 0,-16 0 1839,11 2-1983,-1 0 0,0 0 0,1 0 1,0 1-1,-1 0 0,1-1 1,0 2-1,1-1 0,-1 0 1,0 1-1,1-1 0,0 1 1,0 0-1,-4 6 0,5-6 11,-1 0 0,1 0 0,0 0 0,0 0 0,1 0 0,-1 1 0,1-1 0,0 0 0,0 1 0,1-1 0,-1 1 0,1-1 0,0 1 0,0 0 0,0-1 1,2 6-1,-1-6 23,1 0 0,-1 0 0,1-1 0,0 1 0,1-1 0,-1 1 0,1-1 0,-1 0 0,1 0 0,0 0 0,0 0 0,0-1 0,7 5 0,-8-5-3,0-1 0,1 1 1,-1-1-1,0 0 0,1 0 0,-1 0 0,1 0 0,-1 0 0,1-1 0,0 1 0,-1-1 1,1 1-1,0-1 0,-1 0 0,1 0 0,0 0 0,-1-1 0,1 1 0,0-1 1,-1 1-1,6-3 0,-4 1 54,1-1 0,0 0 1,-1-1-1,1 1 0,-1-1 1,0 0-1,0 0 0,-1 0 0,1 0 1,-1-1-1,0 0 0,0 1 1,4-9-1,-6 9-77,0 0 0,1 1-1,-1-1 1,0 0 0,-1 0 0,1 0 0,-1 0 0,0 0 0,0 0-1,0 0 1,0 0 0,-1 0 0,1 0 0,-1 0 0,0 0 0,0 1-1,-1-1 1,1 0 0,-4-5 0,2 4-110,0 1 0,0-1-1,-1 1 1,0 0 0,0 0-1,0 0 1,0 1 0,-1-1-1,0 1 1,1 0 0,-1 0 0,0 0-1,0 1 1,-10-3 0,7 4-111,6 2 77,4-1-6,-2 0-14,6 1 58,20 5 121,0-2-1,0-1 0,38 1 1,-2-9 304,-20 2-98,-30 1-198,0 1-1,0-1 0,0-1 0,-1 0 1,1-1-1,18-9 0,-22 10-9,0-2-1,0 1 1,-1-1 0,0 0-1,0-1 1,0 0 0,-1 0 0,0 0-1,0-1 1,6-8 0,8-19 59,0-1 0,16-45 0,22-79-146,-51 135 130,-1 1-1,-1-1 0,-1-1 0,-1 1 1,0-33-1,-3 57-99,0-1-1,0 0 1,0 0 0,0 0 0,0 0 0,0 0-1,0 0 1,0 0 0,0 0 0,-1 0 0,1 0 0,0 0-1,-1 0 1,1 0 0,-1 0 0,1 0 0,-1 1 0,1-1-1,-1 0 1,1 0 0,-1 1 0,0-1 0,1 0-1,-2-1 1,1 3 2,0-1 0,0 0 0,0 0 0,0 0 0,0 0 0,0 1 0,1-1 0,-1 0-1,0 1 1,0-1 0,0 0 0,1 1 0,-1-1 0,0 1 0,0 0 0,1-1 0,-1 1 0,1-1 0,-1 1-1,0 0 1,1 0 0,-1-1 0,1 1 0,0 0 0,-1 0 0,1 0 0,-1 0 0,-8 20 0,0 0 0,1 1 0,-9 42 1,14-54-27,-15 86-105,5-21 97,-9 34 239,-11 48-185,27-118 144,6-32-95,-1 1 0,0 0 0,-1 0 0,0 0 0,-5 14 0,2-5-1727,6-18 1214,0 0-1,0 0 1,-1-1 0,1 1 0,0-1-1,-1 1 1,1 0 0,-1-1 0,1 1-1,-1-1 1,0 1 0,1-3 0,1-20-4160,-2 9 455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24:44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73 5408,'-20'-14'1728,"19"14"-1699,1-1 1,0 1 0,-1 0 0,1 0-1,0 0 1,0-1 0,-1 1-1,1 0 1,0 0 0,0 0-1,-1-1 1,1 1 0,0 0-1,0-1 1,0 1 0,0 0-1,-1-1 1,1 1 0,0 0-1,0-1 1,0 1 0,0-1-1,-1-3-142,-4-18 2443,4 21-2186,1 0 0,0 1 1,0-1-1,0 0 0,0 0 0,0 1 1,0-1-1,0 0 0,1 0 1,-1 0-1,0 1 0,0-1 0,1 0 1,-1 0-1,0 1 0,1-1 1,-1 0-1,0 1 0,1-1 0,-1 1 1,1-1-1,-1 0 0,1 1 0,0-1 1,-1 1-1,2-1 0,6-1 130,0 0 0,-1 1 0,1 0 0,0 0 0,0 1 0,0 0-1,11 2 1,-18-2-219,50 6 405,0 2 0,92 28 1,-133-33-461,1 0 12,1 0 1,16 8-1,-5-3 383,-21-8-513,2-3-1921,-3 24-10913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24:45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287 562 4480,'5'4'7333,"-19"1"-4474,-30 10-1816,11-3-485,1 0 0,-38 22 0,62-29-490,0 0 0,1 0 0,-1 0 0,1 1 0,1 0 0,-1 0 0,1 0 0,0 1 0,0 0 0,1 0 0,0 1 0,0 0 0,-5 13 0,9-19-33,0 0 1,0 0 0,1-1-1,-1 1 1,1 0 0,0 0-1,0 0 1,-1 0 0,1-1-1,0 1 1,0 0 0,1 0-1,-1 2 1,1-3-8,-1-1 1,1 1-1,-1 0 0,1-1 0,-1 1 1,1 0-1,-1-1 0,1 1 1,0-1-1,-1 1 0,1-1 0,0 1 1,-1-1-1,1 1 0,0-1 1,0 0-1,0 1 0,-1-1 0,1 0 1,0 0-1,0 0 0,0 0 0,0 0 1,-1 0-1,1 0 0,0 0 1,0 0-1,0 0 0,0 0 0,1 0 1,8-2 130,-1 0 0,1 0 1,0-1-1,-1 0 0,15-7 1,46-28 41,-21 11-212,-20 12-22,18-8-3,-45 22 45,-1 0-38,-1 1 0,1-1 0,0 1 0,0 0 0,0-1-1,0 1 1,0 0 0,0 0 0,0-1 0,-1 1 0,1 0 0,0 0 0,0 0 0,1 1 0,-1-1 17,-1 1 1,1 0-1,-1-1 1,1 1-1,-1 0 1,0 0-1,0 0 0,1 0 1,-1-1-1,0 1 1,0 0-1,0 0 1,0 0-1,0 0 1,0-1-1,0 1 1,0 2-1,0 6-26,0 0-1,1-1 0,1 1 1,2 10-1,-3-16 30,0 1-1,0 0 1,1 0 0,-1 0 0,1-1 0,0 1-1,0-1 1,0 0 0,1 1 0,-1-1 0,6 5-1,3 2 44,14 11 61,-24-20-79,1 0-1,-1-1 1,1 1 0,-1 0-1,1-1 1,-1 1 0,1-1-1,-1 1 1,1-1 0,-1 0-1,1 1 1,0-1 0,-1 0-1,1 0 1,0 0 0,-1-1-1,3 1 1,1-2 33,0 0-1,0 0 1,0-1-1,0 1 1,0-1-1,-1 0 1,1-1 0,-1 1-1,8-8 1,3-6 29,16-21 0,-10 10 112,7-5-81,-3-1 1,0-1-1,33-66 0,-22 25-70,-5-1 0,-2-2-1,18-88 1,-45 160-67,-1 0 0,0 0-1,0-1 1,0 1 0,-1-1 0,-1-10 0,1 16 4,0 0 1,-1 1-1,1-1 0,0 1 1,-1-1-1,1 1 1,-1 0-1,0-1 0,1 1 1,-1-1-1,0 1 1,-1-3-1,1 4 13,1 0-1,-1-1 1,0 1 0,1-1-1,-1 1 1,1 0 0,-1-1-1,0 1 1,1 0 0,-1-1-1,0 1 1,0 0 0,1 0-1,-1 0 1,0 0 0,1 0-1,-1 0 1,0 0 0,0 0-1,0 0 1,-2 1-4,0 0 0,1 0-1,-1 0 1,0 0 0,1 1 0,-1-1 0,1 1 0,-1 0 0,1 0 0,0 0 0,-1 0-1,-1 2 1,-5 7-1,0 1 0,1-1 0,0 1 0,1 1 0,-11 25 0,-21 73-72,29-79 64,-6 19 70,2 2-1,2 0 0,-7 83 1,18-120-1,1 0 1,1 1-1,1-1 1,0-1 0,1 1-1,1 0 1,0-1-1,1 1 1,1-1-1,11 21 1,-12-29-275,-1 0 1,1 0-1,0-1 1,1 1-1,0-1 0,0-1 1,0 1-1,0-1 1,1 0-1,9 5 1,-4-3-979,1-1 0,0 0 1,0 0-1,0-2 0,14 4 1,-21-7-342,0 0 0,0 0 0,10-1 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24:48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42 2976,'0'0'66,"1"-1"-1,-1 1 1,0-1 0,1 0-1,-1 0 1,0 1 0,0-1-1,0 0 1,1 0 0,-1 1-1,0-1 1,0 0 0,0 1-1,0-1 1,-1 0 0,1 0-1,0 1 1,0-1 0,-1-1-1,0-6 387,4 1 2494,0-1-123,-3 8-2787,0 0 0,0-1 0,0 1-1,0 0 1,0 0 0,0 0 0,0-1 0,-1 1 0,1 0 0,0 0 0,0 0-1,0 0 1,0 0 0,0-1 0,0 1 0,-1 0 0,1 0 0,0 0 0,0 0-1,0 0 1,0 0 0,-1 0 0,1 0 0,0-1 0,0 1 0,0 0-1,-1 0 1,1 0 0,0 0 0,0 0 0,0 0 0,0 0 0,-1 0 0,1 0-1,0 0 1,0 0 0,0 0 0,-1 1 0,-1-1 45,0 0 0,0 1 0,0-1 0,1 1 0,-1 0 0,0-1 0,0 1 0,0 0 0,1 0 0,-1 0 0,0 1 0,1-1 0,-1 0 0,1 0 0,0 1 0,-2 1 0,-21 30 437,18-24-333,-1 0-92,1 1 0,1-1 0,0 1 0,0 0 1,1 0-1,0 1 0,1-1 0,0 1 0,1 0 0,0 0 0,1 0 0,0 13 1,1-22-5,-1 1 0,1-1 0,1 1 0,-1-1 0,0 0 0,1 1 1,-1-1-1,1 1 0,-1-1 0,1 0 0,0 1 0,0-1 0,3 4 1,-4-6-63,1 0 1,-1 0 0,0 0-1,1 0 1,-1 0 0,1 0-1,-1 0 1,1 0 0,-1 0-1,0 0 1,1 0 0,-1 0-1,1 0 1,-1 0 0,1 0-1,-1-1 1,0 1 0,1 0-1,-1 0 1,1 0 0,-1-1-1,0 1 1,1 0 0,-1-1 0,0 1-1,0 0 1,1 0 0,-1-1-1,0 1 1,1-1 0,2-2 185,11-9 86,-1 0 0,18-21 0,14-14 10,-29 33-305,1 0 0,20-11 0,-30 20-121,1 1-1,0 0 1,1 0-1,-1 1 0,0 0 1,1 0-1,15-2 1,-21 5 83,0 0 0,-1 0-1,1 0 1,0 0 0,0 1 0,-1-1 0,1 1 0,0 0 0,-1 0-1,1 0 1,-1 0 0,1 0 0,-1 0 0,1 1 0,2 1 0,3 4 21,0-1 0,12 16 1,4 1-23,3 3 171,-22-19-66,1-1 1,0 0-1,1-1 0,-1 1 1,1-1-1,0-1 0,15 9 1,-20-13-30,0 1 1,-1-1-1,1 0 1,0 0 0,0 1-1,-1-1 1,1 0-1,0 0 1,0-1-1,-1 1 1,1 0 0,0 0-1,-1-1 1,1 1-1,0-1 1,-1 0-1,1 1 1,-1-1-1,1 0 1,-1 0 0,1 0-1,-1 0 1,0 0-1,1 0 1,-1-1-1,0 1 1,0 0-1,0-1 1,1-1 0,4-5 56,-1 0 0,-1-1 1,0 1-1,4-10 0,-5 9-55,5-4-71,-7 11 34,0 0 0,0 0 0,1 0 0,-1 0 0,-1 0 0,1 0-1,0 0 1,0 0 0,-1-1 0,1 1 0,-1-4 0,0-1 39,0 4-48,0 1 0,0-1 0,0 1 0,0-1-1,0 0 1,1 1 0,-1-1 0,1 1 0,0-1 0,1-2-1,0-3-136,-2 8 132,0 0 0,0 0 1,0 0-1,0-1 0,0 1 0,0 0 1,0 0-1,0-1 0,0 1 0,0 0 1,0 0-1,0 0 0,0-1 0,0 1 1,1 0-1,-1 0 0,0 0 0,0 0 1,0-1-1,0 1 0,0 0 0,1 0 1,-1 0-1,0 0 0,0 0 0,0-1 1,1 1-1,-1 0 0,0 0 0,0 0 1,0 0-1,1 0 0,-1 0 0,0 0 1,0 0-1,1 0 0,-1 0 0,0 0 1,0 0-1,0 0 0,1 0 0,-1 0 1,0 0-1,0 0 0,1 0 0,-1 0 1,0 0-1,0 0 0,1 1 0,6-1-70,0 1 0,0 0 0,10 3 0,-10-2 69,0-1 1,0 0-1,11 1 1,339-2 2386,-363 1-2359,-1 0 0,1 0 0,-1 1 0,1 0 0,0 0-1,-10 4 1,1 1-23,-1-1 6,1 0 0,0 2 0,1 0 0,0 1 0,0 0 0,1 1 0,0 0 0,0 1 0,2 1 0,-21 24 0,24-24-87,-10 20 0,7-13 79,9-15 36,0 1 0,0-1 1,1 0-1,-1 1 0,0 5 1,1-9-20,1-1 1,0 1-1,0 0 1,-1 0-1,1 0 0,0-1 1,0 1-1,0 0 1,0 0-1,0 0 1,0 0-1,0-1 0,0 1 1,0 0-1,1 0 1,-1 0-1,0-1 1,0 1-1,1 0 0,-1 0 1,1-1-1,-1 1 1,0 0-1,1-1 0,-1 1 1,1 0-1,0-1 1,-1 1-1,1-1 1,-1 1-1,1-1 0,0 1 1,1 0-1,14-9 576,-5 1-533,-1-1 0,-1 0-1,1 0 1,-2-1 0,12-13 0,-5 5 2,5-4 24,35-29 0,-47 44-63,-1-1 1,10-12-1,-12 13-61,0 0-1,1 0 0,-1 1 1,9-6-1,-13 10-67,7 10-27,16 33-255,-20-33 423,1 0 0,-1-1 0,2 0 0,-1 0 0,1 0 0,0-1 0,1 1 0,13 11 0,-18-18-11,0 0 0,0 0 0,0 0 0,0 0 0,1 0 0,-1-1-1,0 1 1,0-1 0,1 1 0,-1-1 0,0 0 0,1 0 0,-1 0 0,0 0 0,1 0 0,-1 0 0,0-1 0,1 1 0,-1-1 0,0 0-1,0 0 1,0 1 0,1-1 0,-1-1 0,0 1 0,3-3 0,6-4 88,-1 0 0,0-1 0,15-16 0,-12 11-22,12-12 6,20-19-265,-37 41-124,-7 4 286,-1 1 1,1-1-1,-1 1 1,1-1-1,-1 1 0,0 0 1,1-1-1,-1 1 0,0-1 1,1 1-1,-1 0 0,0-1 1,0 1-1,0 0 1,0-1-1,1 1 0,-1 0 1,0 1-1,5 73-8,1-30 200,2 6-22,-8-51-145,-1 0 0,1 0 0,0 1 0,0-1 0,1 0 0,-1 0 1,0 0-1,0 1 0,0-1 0,0 0 0,0 0 0,0 0 0,0 0 0,0 1 1,0-1-1,0 0 0,0 0 0,0 0 0,0 0 0,1 0 0,-1 0 0,0 1 1,0-1-1,0 0 0,0 0 0,0 0 0,1 0 0,-1 0 0,0 0 0,0 0 1,0 0-1,0 0 0,1 1 0,-1-1 0,0 0 0,0 0 0,0 0 0,0 0 1,1 0-1,-1 0 0,0 0 0,7-8 298,8-20-91,-12 20-212,13-25 38,-8 15-67,1 0 0,1 1 0,17-25 0,-24 38 3,4-2-422,4 11 245,5 5 203,0 0 0,1-2 0,35 14-1,-43-19 38,1 0 0,0-1-1,0 0 1,0-1 0,0 0-1,0-1 1,0 0 0,0-1 0,11-1-1,-11 0 4,0 0 0,0-1-1,-1 0 1,1-1 0,-1 0-1,16-9 1,-21 11-26,0-1 0,0 1 0,-1-1 0,1 0 0,-1 0 0,0-1 0,0 1 0,0 0-1,0-1 1,0 0 0,-1 0 0,1 0 0,-1 0 0,0 0 0,-1 0 0,3-6 0,-4 9-33,0 0 1,1 0-1,-1 0 1,0 0-1,0 0 0,0 0 1,0 0-1,0 0 1,0 0-1,0 0 1,0 0-1,0 0 0,0 1 1,0-1-1,-1 0 1,1 0-1,0 0 1,-1 0-1,1 0 0,-1 0 1,1 0-1,-1 1 1,1-1-1,-1 0 1,1 0-1,-1 1 0,0-1 1,0 0-1,1 1 1,-1-1-1,0 0 1,0 1-1,0-1 0,-1 0 1,-1 1-11,1-1 0,-1 1 1,0 0-1,1 0 0,-1 0 0,1 0 1,-1 0-1,0 0 0,1 1 0,-1-1 0,1 1 1,-6 1-1,4 0 21,0-1 0,0 1 0,0 0 1,1 0-1,-1 0 0,0 0 0,1 1 0,-1 0 1,1-1-1,0 1 0,0 0 0,0 1 0,0-1 0,1 0 1,-1 1-1,1 0 0,0-1 0,0 1 0,0 0 1,1 0-1,-1 0 0,1 0 0,0 0 0,0 1 0,1-1 1,-1 0-1,1 1 0,0-1 0,0 0 0,0 0 1,0 1-1,1-1 0,0 0 0,0 0 0,0 0 0,0 1 1,1-1-1,3 7 0,-1-3 29,1-1 0,-1 0 0,2 0 1,10 13-1,-13-17 0,0-1 1,0 0 0,0 1-1,0-1 1,0 0 0,0 0-1,0-1 1,1 1 0,-1-1-1,1 0 1,-1 1 0,1-2-1,0 1 1,5 0 0,5 0-128,0-1 0,-1-1 0,1-1 0,20-4 0,53-19-4962,-56 15-732,60-12 1,-39 16 1616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24:49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6 250 3808,'0'0'126,"-1"0"0,1 0 0,0 0 0,0 1 0,-1-1 0,1 0 0,0 0 0,-1 0 0,1 0 0,0 1 0,0-1 0,-1 0 0,1 0 0,0 1 0,0-1 0,-1 0 0,1 0 0,0 1 0,0-1 0,0 0 0,0 1 0,0-1 0,-1 0 0,1 0 0,0 1 0,0-1 0,0 0 0,0 1 0,0-1 0,0 0 0,0 1 0,0-1 0,0 0 0,0 1 0,0 0 41,0 0 0,0-1 1,0 1-1,1-1 0,-1 1 1,0-1-1,0 1 0,0-1 1,0 1-1,1 0 1,-1-1-1,0 1 0,0-1 1,1 1-1,-1-1 0,1 0 1,-1 1-1,0-1 0,1 1 1,-1-1-1,1 0 1,-1 1-1,2 0 0,0-1-8,1 1 0,-1-1 0,1 0 0,-1 0 0,1 0 0,-1 0 0,1 0 0,-1-1-1,1 1 1,-1-1 0,1 1 0,-1-1 0,0 0 0,1 0 0,-1 0 0,0 0 0,0-1 0,1 1 0,-1-1-1,0 1 1,2-3 0,4-3 106,-1 1 0,0-2 0,0 1 0,7-10 0,100-150 1618,-105 146-1952,-7 17-207,-4 17 29,1-10 238,-2 15-2,1 0 0,-1 18-1,13 97 332,-9-128-245,0 1 0,0-1 0,0 0 0,1-1 0,0 1-1,4 8 1,-6-12-26,1 0 0,0 0 0,-1 0 0,1 0 0,0 0 0,0 0 0,0 0 0,0 0 1,0 0-1,0 0 0,0-1 0,3 2 0,-3-1-11,-1-1 1,1 0 0,0 0-1,0 0 1,0 0 0,-1 0 0,1 0-1,0 0 1,0 0 0,0 0 0,-1 0-1,1 0 1,0-1 0,0 1-1,-1 0 1,1 0 0,0-1 0,0 1-1,-1-1 1,1 1 0,0-1 0,-1 1-1,2-1 1,6-7 96,-1-1 0,1 1 0,-1-1 0,-1-1-1,10-18 1,2-1-11,51-71 139,-53 79-277,2 1-1,30-28 0,-48 48-2,0 0 0,1-1 0,-1 1 0,0 0-1,1 0 1,-1 0 0,0 0 0,1 0 0,-1 0 0,0-1 0,0 1 0,1 0-1,-1 0 1,1 0 0,-1 0 0,0 0 0,1 0 0,-1 0 0,0 0 0,1 1-1,-1-1 1,0 0 0,1 0 0,-1 0 0,0 0 0,0 0 0,1 0 0,-1 1 0,0-1-1,1 0 1,-1 0 0,0 0 0,0 1 0,1-1 0,-1 0 0,0 1 0,0-1-1,0 0 1,1 0 0,-1 1 0,0-1 0,0 0 0,0 1 0,0-1 0,0 0-1,0 1 1,0-1 0,0 0 0,0 1 0,7 22-133,-6-18 100,2 12 70,-1 0 1,-1 1-1,-1 0 1,0-1-1,-1 1 1,-1-1-1,-1 1 1,0-1-1,-1 0 0,-1 0 1,-7 17-1,11-33 2,1 1 0,-1-1 0,1 1-1,-1-1 1,0 1 0,0-1 0,1 1-1,-1-1 1,0 0 0,0 1 0,0-1-1,-1 0 1,1 0 0,0 0-1,0 0 1,-1 0 0,1 0 0,0 0-1,-1 0 1,1-1 0,-1 1 0,1 0-1,-1-1 1,0 1 0,1-1 0,-1 0-1,1 0 1,-1 1 0,0-1 0,-2 0-1,2-1 3,-1 0-1,1 0 0,-1 0 0,1 0 0,0 0 1,0 0-1,-1-1 0,1 1 0,0-1 0,0 1 0,0-1 1,1 0-1,-1 0 0,0 0 0,1 0 0,-1 0 1,1 0-1,-2-4 0,2 5-32,0-1-1,0 0 1,0 0 0,0 0 0,1 0-1,-1 0 1,1 0 0,-1 0 0,1 0-1,0 0 1,0 0 0,0 0 0,0 0-1,0-3 1,0 4 2,1 0-1,-1 0 1,1 0 0,0 0-1,-1 0 1,1 0-1,0 0 1,0 1-1,-1-1 1,1 0 0,0 0-1,0 1 1,0-1-1,0 0 1,0 1-1,0-1 1,0 1 0,0-1-1,0 1 1,0 0-1,0-1 1,0 1-1,1 0 1,-1 0 0,0 0-1,0 0 1,2 0-1,14 0-20,0 1 0,-1 0 0,1 2-1,0 0 1,-1 1 0,18 6-1,0 0 19,92 30-263,-44-9-3166,-78-30 2932,1 2-380,1-1 0,-1 0 0,1 0 0,0 0 0,0-1 0,-1 0 0,1 0 0,11 0 0,-16-1 737,-1 0 0,1 0-1,0 0 1,-1 0 0,1 0 0,0 0 0,-1-1-1,1 1 1,0 0 0,-1 0 0,1-1-1,0 1 1,-1-1 0,1 1 0,-1 0 0,1-1-1,0 0 1,0 0-223,-1-1 1,1 1-1,-1 0 0,0 0 0,1-1 1,-1 1-1,0 0 0,0 0 0,0-3 1,0 4 366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24:50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85 7136,'-62'-63'2656,"44"58"-2080,-1 1-160,14 1-288,-1-3-160,3 3-256,6 12-640,11 6 608,16 6-3040,17 0 1856,9-3-1120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24:55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1 691 3712,'0'0'38,"0"0"-1,0 0 1,0 0 0,0 1-1,0-1 1,0 0 0,0 0-1,0 0 1,0 1 0,0-1 0,0 0-1,0 0 1,0 0 0,0 1-1,0-1 1,0 0 0,0 0-1,0 0 1,0 0 0,0 1 0,0-1-1,0 0 1,1 0 0,-1 0-1,0 0 1,0 1 0,0-1-1,0 0 1,0 0 0,0 0-1,1 0 1,-1 0 0,0 1 0,0-1-1,0 0 1,0 0 0,1 0-1,-1 0 1,1 0 46,-1 0 1,1 1-1,-1-1 0,1 0 0,-1 0 1,1 1-1,-1-1 0,1 0 0,-1 1 0,1-1 1,-1 1-1,0-1 0,1 0 0,-1 1 1,0-1-1,1 1 0,-1 0 0,2 0 140,-1 1 0,0-1-1,1 0 1,-1 0 0,1 0-1,-1 0 1,1 0-1,0 0 1,-1 0 0,1 0-1,0-1 1,0 1-1,0-1 1,-1 1 0,1-1-1,0 1 1,0-1-1,0 0 1,0 0 0,0 0-1,0 0 1,-1-1 0,1 1-1,0 0 1,0-1-1,0 1 1,2-2 0,3-3 123,0 1 1,-1-1-1,1 0 1,-1-1-1,0 0 1,-1 0-1,0 0 1,0 0-1,0-1 1,0 0-1,-1 0 0,3-8 1,6-15-60,16-54 0,-19 52 0,63-174 595,-32 93-497,-37 101-439,1-1-1,1 1 1,12-22 0,-17 33 37,-1 1 1,0-1 0,1 1-1,-1 0 1,0-1 0,1 1-1,-1 0 1,1-1-1,-1 1 1,0 0 0,1-1-1,-1 1 1,1 0 0,-1 0-1,1 0 1,-1-1 0,1 1-1,-1 0 1,1 0-1,0 0 1,-1 0 0,1 0-1,-1 0 1,1 0 0,-1 0-1,1 0 1,-1 0 0,1 1-1,-1-1 1,1 0-1,-1 0 1,1 0 0,-1 1-1,1-1 1,-1 0 0,1 0-1,-1 1 1,1 0 0,13 14-192,-8-7 212,-1 0-1,0 1 0,-1-1 0,0 1 0,-1 0 0,0 0 0,0 1 1,3 17-1,-1 7 62,-2 1 0,-1 42 0,-2-66-26,-1 1 0,0 0 1,-1-1-1,0 1 0,-1-1 0,0 0 0,-1 0 0,0 0 0,-1 0 1,-8 14-1,11-22-23,0-1 1,0 1-1,0 0 0,0-1 1,0 0-1,-1 1 1,1-1-1,-1 0 1,1 0-1,-1 0 1,0-1-1,0 1 0,0-1 1,0 1-1,0-1 1,0 0-1,0 0 1,0-1-1,0 1 0,-1 0 1,1-1-1,0 0 1,0 0-1,-1 0 1,1 0-1,-5-1 0,1-1 32,-1 0 0,1-1 0,0 0 0,0 0 0,0 0 0,0-1-1,1 0 1,-1 0 0,1-1 0,-6-5 0,-45-36-311,62 67-159,-1-14 409,0 1 0,0-1 0,1 1 0,0-1 0,0 0 0,1-1 0,0 0 0,0 1 0,0-2 0,1 1 0,13 8 0,-14-11 67,-1 0-1,1-1 1,1 1-1,-1-1 1,0 0 0,0-1-1,1 1 1,-1-1-1,1-1 1,-1 1 0,1-1-1,-1 0 1,1 0-1,-1-1 1,1 0-1,9-3 1,-4 0 32,0 0-1,0-1 0,0-1 1,-1 0-1,0-1 1,0 0-1,15-13 1,0-3 15,36-40 0,19-38 147,-19 22-269,-48 62 7,20-30 0,-32 42-202,-5 7-19,-6 11 16,-2 12 142,6-16 76,1 1 0,0 0 1,-4 15-1,0 21 38,3 1-1,-1 86 0,6-132-15,0 1-1,0-1 0,0 1 0,0 0 1,1-1-1,-1 1 0,0-1 0,1 1 1,-1-1-1,1 1 0,-1-1 0,1 1 1,0-1-1,0 0 0,-1 1 0,2 0 1,-1-1-7,0-1 0,-1 0 0,1 1 0,0-1 0,0 0 0,0 0 0,-1 1 0,1-1 0,0 0 0,0 0 0,0 0 1,-1 0-1,1 0 0,0 0 0,0 0 0,-1-1 0,1 1 0,0 0 0,0 0 0,0 0 0,-1-1 0,1 1 0,0 0 0,-1-1 0,1 1 0,0-1 1,-1 1-1,1-1 0,0 1 0,-1-1 0,1 0 0,0 0 0,6-6 64,0 1 0,-1-1 0,0-1-1,0 1 1,-1-1 0,5-8 0,22-53 12,-31 69-89,32-63-82,-28 55 97,0 4-236,-5 16 87,5 113-318,-1-92 378,-2-10 106,6 25-1,-8-46-15,1 0 0,-1-1 1,1 1-1,0 0 0,-1 0 0,1-1 0,0 1 1,0 0-1,2 2 0,-2-4 1,-1 1 0,1-1 0,-1 1 0,1-1 0,0 1 0,-1-1 0,1 0 0,0 1 0,-1-1 0,1 0 1,0 0-1,-1 1 0,1-1 0,0 0 0,0 0 0,-1 0 0,1 0 0,0 0 0,0 0 0,-1 0 0,1 0 0,0 0 0,0 0 0,-1-1 0,2 1 0,2-2 26,-1 1-1,1-1 1,-1 1-1,0-1 1,0 0-1,1-1 1,-1 1-1,-1 0 1,4-4-1,23-29 133,-17 19-121,20-27 6,26-30-130,-58 72 58,1 0 1,-1 1-1,1-1 0,-1 1 0,1-1 0,-1 1 0,1-1 0,0 1 0,-1-1 1,1 1-1,0-1 0,-1 1 0,1 0 0,0 0 0,-1-1 0,1 1 0,0 0 0,0 0 1,0 0-1,0 0 3,-1 0 1,1 0-1,-1 0 1,0 1 0,1-1-1,-1 0 1,0 0-1,1 1 1,-1-1-1,0 0 1,1 1 0,-1-1-1,0 0 1,0 1-1,1-1 1,-1 0-1,0 1 1,0-1 0,1 1-1,-1-1 1,0 0-1,0 1 1,0 0 0,1 4-33,0 0 0,0 1 1,-1-1-1,0 6 1,0-10 33,-3 42-6,-1 0-1,-16 67 1,14-80-19,-10 37 35,-3 0 1,-45 105-1,57-149 63,5-17 31,1-1 0,-1 0 0,-5 10 0,7-15-93,0 0 1,0 0 0,0 0-1,0 1 1,0-1-1,0 0 1,0 0-1,0 0 1,0 0-1,-1 0 1,1 0-1,0 0 1,0 0-1,0 1 1,0-1-1,0 0 1,0 0-1,0 0 1,-1 0-1,1 0 1,0 0-1,0 0 1,0 0-1,0 0 1,0 0-1,-1 0 1,1 0-1,0 0 1,0 0-1,0 0 1,0 0-1,0 0 1,-1 0-1,1 0 1,0 0-1,0 0 1,0 0-1,0 0 1,0 0 0,0-1-1,-1 1 1,1 0-1,0 0 1,0 0-1,0 0 1,0 0-1,0 0 1,0 0-1,0 0 1,0-1-1,0 1 1,0 0-1,-1 0 1,-3-8 137,2-3-80,0 1 0,1 0-1,0-1 1,0 1 0,2-18 0,0 5-63,1-3 26,1 1 1,1-1-1,1 1 0,14-43 0,-8 30 56,7-22-37,38-84 1,-41 111-168,2 2 0,1-1 0,1 2 0,26-30 0,-40 54 108,1-1 0,0 1 0,0 0 0,1 0 0,0 0 0,12-7 1,-16 11-3,-1 1 0,1 0 0,-1 0 0,1 0 0,-1 1 0,1-1 0,0 0 0,-1 1 0,1 0 0,0-1 0,0 1 0,-1 0 0,1 1 0,0-1 0,0 0 0,-1 1 0,1 0 0,-1-1 0,1 1 0,0 0 0,-1 0 0,1 1 0,-1-1 0,0 0 0,4 4 0,-2-2 1,-1 0 0,1 0 1,-1 1-1,0 0 0,0-1 1,-1 1-1,1 0 0,-1 0 1,0 1-1,0-1 0,0 0 1,0 1-1,-1 0 0,0-1 1,0 1-1,0 0 0,0-1 1,-1 6-1,1 4 54,-2-1-1,1 1 1,-2-1 0,0 0 0,-4 15-1,4-21 13,1-2-50,0 0-1,0 0 1,-1 0 0,1 0 0,-1 0-1,-1 0 1,1-1 0,0 1 0,-7 7 0,6-9 24,1-1 0,-1 1 0,0 0 0,0-1 1,0 0-1,-1 1 0,1-2 0,-1 1 1,1 0-1,-1 0 0,1-1 0,-8 2 0,-1-1 23,0-1-1,0 0 0,-14 0 0,-31-1-272,63 9 69,-1-4 142,1-1 0,0 1 0,1-1 0,-1-1-1,0 1 1,1-1 0,0 0 0,0-1 0,0 1-1,8 0 1,-5 0-2,14 4 28,1-1-1,0-1 0,51 3 1,-63-8 14,0 0 0,0 0 0,0-1 0,0-1 0,0-1 0,-1 1 0,1-2 0,-1 0 0,20-9 0,-23 7-1,0 0 0,0 0 0,-1-1 0,0 0 0,0-1 0,0 1 0,-1-1 0,-1-1 0,11-15-1,-7 7-23,-1-1-1,0 0 1,-1-1-1,7-26 1,-12 36 1,-1 0-1,0 0 1,0 0 0,-1 0-1,-1 0 1,0 0 0,0 0-1,0-1 1,-1 1 0,-1 0-1,-3-14 1,5 22-9,-1 0 0,1 0 0,0 0 0,-1 0 0,1 0 0,-1 0 0,0 0 0,1 0 0,-1 0 0,0 0-1,1 1 1,-1-1 0,0 0 0,0 0 0,1 1 0,-1-1 0,0 1 0,0-1 0,-1 0 0,1 1-5,0 0-1,0 0 1,0 0-1,1 0 1,-1 0-1,0 0 1,0 0 0,0 0-1,1 0 1,-1 1-1,0-1 1,0 0-1,0 1 1,1-1-1,-1 0 1,0 1 0,1-1-1,-2 2 1,-2 1-23,1 0 0,0 0 1,0 1-1,0-1 0,1 1 0,-1 0 1,-1 4-1,-3 7 10,1 1-1,1 0 1,1 0 0,1 1 0,-3 18-1,3-16-48,0 1 58,1 0 0,0 1-1,3 32 1,-1-46 35,1 1 1,0-1-1,0 1 0,1-1 1,0 0-1,0 0 0,1 1 0,0-2 1,0 1-1,1 0 0,0-1 1,9 13-1,-12-18-2,1 0 0,0 0 0,-1 0 0,1 0 0,0 0 0,0 0-1,0 0 1,0 0 0,0-1 0,0 1 0,0-1 0,0 0 0,0 1 0,0-1 0,0 0 0,0 0 0,0 0 0,0-1 0,0 1 0,0 0-1,0-1 1,0 1 0,4-3 0,4 0 36,0-1 0,0-1 0,9-5-1,-2 0-33,-1-1-1,-1-1 0,21-18 0,36-46 59,4-2-41,-75 77-42,0 0-1,-1 1 0,1-1 0,0 0 1,-1 1-1,1-1 0,0 1 0,0-1 1,0 1-1,0-1 0,-1 1 0,1 0 1,0 0-1,2-1 0,-3 1-1,1 0 0,-1 0-1,0 0 1,1 0 0,-1 1 0,0-1-1,1 0 1,-1 0 0,0 0 0,1 0-1,-1 1 1,0-1 0,0 0 0,1 0-1,-1 1 1,0-1 0,0 0 0,1 1-1,-1-1 1,0 0 0,0 0 0,0 1-1,1-1 1,-1 0 0,0 1 0,0-1-1,1 5-50,0-1 0,-1 1 0,1 0 0,-1-1 0,0 5 0,0-5 48,0 21-52,4 35 0,-2-51 75,-1-1 0,1 0 0,1 1 0,-1-1-1,1 0 1,1 0 0,8 14 0,-8-14 11,2 0 17,-1 0 0,1 1 1,12 11-1,-16-18-34,-1-1 0,1 1 0,-1-1 0,1 0 1,0 0-1,0 0 0,-1 0 0,1 0 0,0 0 0,0 0 1,0 0-1,0-1 0,0 1 0,0-1 0,0 1 0,0-1 1,0 0-1,0 0 0,0 0 0,0 0 0,0 0 0,0 0 1,0-1-1,3 0 0,1-2 20,0 0 0,0 0 1,-1-1-1,1 1 0,-1-1 0,0-1 0,0 1 0,0-1 1,8-10-1,-3 2 113,-1 0 1,15-29-1,-17 27-85,0 1-202,0 1 1,15-22 0,-22 35 144,0-1-1,0 1 0,0 0 0,0 0 1,0 0-1,0-1 0,1 1 1,-1 0-1,0 0 0,0 0 0,0 0 1,0-1-1,0 1 0,1 0 1,-1 0-1,0 0 0,0 0 0,0 0 1,1 0-1,-1 0 0,0-1 1,0 1-1,1 0 0,-1 0 0,0 0 1,0 0-1,0 0 0,1 0 0,-1 0 1,0 0-1,1 0 0,1 7-158,-4 15-28,-52 209-222,7-66 388,-29 91 73,0-62 366,70-177-343,5-13-35,0-1 0,0 0 0,0 0 0,-1 0 0,1 0 0,-1 0 0,1 0 0,-1 0 0,-3 2 0,5-4-29,0-1 0,0 0 0,0 0 0,-1 0 1,1 0-1,0 0 0,0 1 0,-1-1 0,1 0 0,0 0 0,0 0 0,-1 0 0,1 0 0,0 0 0,0 0 0,-1 0 0,1 0 0,0 0 0,0 0 0,-1 0 0,1 0 0,0 0 0,0 0 0,-1 0 0,1 0 1,0 0-1,0 0 0,-1-1 0,1 1 0,0 0 0,0 0 0,0 0 0,-1 0 0,1 0 0,0-1 0,0 1 0,0 0 0,-1 0 0,1 0 0,0-1 0,0 1 0,0 0 0,0 0 0,0-1 0,0 1 1,-1 0-1,1-1 0,-4-13 152,4 14-159,-3-14 24,1 0 1,1 0 0,0-28 0,8-45-3,-7 82-17,7-47 52,2 0 0,2 1-1,3 0 1,1 1 0,37-80-1,13-24-98,-33 76-140,54-100 0,-81 171 145,-1-1-1,1 1 0,1 0 0,-1 0 1,1 1-1,13-12 0,-18 17 28,1 0-1,-1 0 0,1 0 0,-1 0 1,1 0-1,0 1 0,-1-1 1,1 1-1,0-1 0,0 1 1,0-1-1,-1 1 0,1 0 1,0 0-1,3 0 0,-3 1-1,0-1 0,0 1 0,0 0 0,0-1 0,0 1 0,-1 0 0,1 1 0,0-1-1,-1 0 1,1 0 0,-1 1 0,1-1 0,-1 1 0,1-1 0,-1 1 0,0-1 0,2 4 0,2 4-38,-1 0 0,1 1 0,-1-1 1,-1 1-1,0 0 0,3 19 1,-3-13 67,-1 1 1,-1-1 0,-1 26 0,-2-20 8,-7 36 0,8-51 5,-1 1 0,-1-1 0,1 0-1,-1 0 1,0 0 0,-1 0 0,1-1 0,-7 9 0,7-12 3,0 0 0,1-1 0,-1 1 0,0-1 0,-1 1 0,-5 2 1,8-4-26,0 0 0,-1-1 0,1 1 1,-1 0-1,0-1 0,1 1 1,-1-1-1,1 1 0,-1-1 1,0 0-1,1 0 0,-1 0 1,0 0-1,1 0 0,-1 0 1,-3-1-1,5 1-13,0 0 0,-1 0 0,1-1 0,0 1 0,0 0 0,-1 0 0,1 0 0,0-1 0,-1 1 0,1 0 0,0 0 0,0-1 1,0 1-1,-1 0 0,1-1 0,0 1 0,0 0 0,0-1 0,0 1 0,0 0 0,0-1 0,-1 1 0,1 0 0,0-1 0,0 1 0,0 0 0,0-1 0,0 1 0,0 0 0,0-1 0,0 1 0,1 0 0,-1-1 0,0 1 0,0 0 1,0-1-1,0 1 0,1-1 0,4-7-159,1 3 145,1 0 0,0 1 0,0 0 0,0 0 0,0 1 0,8-3 0,4-2-24,39-15-42,122-31 1,-155 48 75,-23 5-10,1 0 0,-1 1-1,0-1 1,1 1 0,-1 0-1,5 0 1,-6 0 11,-1 0 1,0 0 0,0 0-1,1 0 1,-1 0-1,0 0 1,0 0-1,1 1 1,-1-1 0,0 0-1,1 0 1,-1 0-1,0 0 1,0 1-1,0-1 1,1 0 0,-1 0-1,0 0 1,0 1-1,0-1 1,0 0-1,1 0 1,-1 1 0,-2 11 59,-1-6-63,-1 1 1,0-1-1,-1 1 0,0-1 0,1-1 1,-2 1-1,-8 7 0,7-6-10,-1 0 0,1 1 0,-10 15-1,13-18 34,2 0-1,-1 0 0,0 0 1,1 1-1,0-1 1,0 1-1,1-1 1,-2 7-1,3-11-9,0 1 1,0 0-1,0-1 0,0 1 1,0 0-1,0-1 0,1 1 1,-1 0-1,1-1 0,-1 1 1,1 0-1,-1-1 0,1 1 1,0-1-1,0 1 0,0-1 1,0 0-1,0 1 0,0-1 1,0 0-1,0 0 0,0 0 1,0 0-1,1 0 0,-1 0 1,1 0-1,-1 0 0,1 0 1,-1 0-1,1-1 0,2 2 1,0-1 15,1 0 1,0 0-1,-1 0 1,1 0-1,0-1 1,0 0-1,-1 1 1,1-2 0,0 1-1,0-1 1,-1 1-1,1-1 1,-1-1-1,1 1 1,-1-1-1,1 1 1,6-5-1,-8 4-12,-1 1-1,1-1 1,0 0-1,-1 0 1,1-1-1,-1 1 0,1 0 1,-1-1-1,0 0 1,0 1-1,-1-1 0,1 0 1,0 0-1,-1 0 1,0 0-1,1 0 1,-1-1-1,-1 1 0,1 0 1,0 0-1,-1-1 1,0 1-1,1 0 0,-1-1 1,-1-4-1,0-2-12,-1 1 0,0 0-1,-1 0 1,0 0 0,0 1 0,-1-1-1,0 1 1,0 0 0,-1 0 0,0 0-1,-1 0 1,0 1 0,0 0 0,0 0-1,-1 1 1,0-1 0,-10-6 0,14 12-28,0-1 0,0 1 0,0 0 0,0 0 0,0 0 0,0 0 0,0 1 0,0-1 0,-1 1 0,1 0 0,0 0 0,0 0 0,-1 0 0,1 0 1,-5 2-1,7-2 29,0 0 0,0 1 0,0-1 0,0 0 1,0 1-1,0-1 0,0 1 0,0 0 1,1-1-1,-1 1 0,0-1 0,0 1 1,1 0-1,-1 0 0,0-1 0,1 1 0,-1 0 1,1 0-1,-1 0 0,0 2 0,1-2 7,0 1 0,-1-1-1,1 1 1,0 0 0,1-1-1,-1 1 1,0-1 0,0 1-1,1 0 1,-1-1 0,1 1 0,-1-1-1,1 1 1,0-1 0,0 1-1,-1-1 1,3 2 0,0 1-40,0 0 0,1 0 1,0 0-1,-1-1 1,1 0-1,0 0 0,1 0 1,6 4-1,42 17-48,-42-20 133,1 0 0,0 0-1,0-1 1,1-1 0,-1 0 0,0-1-1,1 0 1,23-2 0,-29 1-32,0-1 0,0-1-1,0 1 1,0-1 0,0 0 0,-1-1-1,1 0 1,-1 0 0,0 0 0,0 0-1,0-1 1,0 0 0,-1-1 0,1 1 0,-1-1-1,0 0 1,6-8 0,2-9 10,0 0 0,-2-1-1,17-45 1,-18 41-11,15-47-64,-7 17 78,-11 45-95,-7 12 54,0 0 1,0 0 0,0 0-1,1 0 1,-1 0-1,0 0 1,0 0-1,0 0 1,0 0 0,0 0-1,1 0 1,-1 1-1,0-1 1,0 0 0,0 0-1,0 0 1,0 0-1,1 0 1,-1 0 0,0 0-1,0 0 1,0 1-1,0-1 1,0 0-1,0 0 1,0 0 0,0 0-1,1 0 1,-1 1-1,0-1 1,0 0 0,0 0-1,0 0 1,0 0-1,0 1 1,0-1-1,0 0 1,0 0 0,0 0-1,3 30-559,-2-25 630,0 65-170,-15 136 0,12-187 87,0-2 34,0-1 0,-1 0 0,-1 0 0,-1 0 0,0-1 0,-1 1 0,-9 17 0,13-31 13,1 0 1,-1 1-1,1-1 0,-1 0 1,0 0-1,0 0 1,0 0-1,0-1 1,0 1-1,0 0 1,0-1-1,-1 0 1,1 1-1,-1-1 0,1 0 1,-1 0-1,1 0 1,-1-1-1,0 1 1,1-1-1,-1 1 1,0-1-1,1 0 1,-1 0-1,0 0 0,0 0 1,1-1-1,-1 1 1,0-1-1,1 1 1,-1-1-1,1 0 1,-1 0-1,1 0 1,-1-1-1,1 1 0,0 0 1,-1-1-1,1 0 1,0 1-1,0-1 1,0 0-1,-2-2 1,1-1-2,-4-5-5,0 0 1,-7-14 0,13 22-28,-1 0 0,1-1 0,0 1 1,0-1-1,1 1 0,-1-1 0,0 1 0,1-1 0,0 1 0,-1-1 0,1 1 0,0-1 0,1 0 1,-1 1-1,0-1 0,1 1 0,0-4 0,0 4 1,0 1 1,-1 0-1,1-1 1,0 1-1,0 0 0,0 0 1,0-1-1,1 1 1,-1 0-1,0 0 0,0 0 1,1 1-1,-1-1 1,1 0-1,-1 0 1,0 1-1,1-1 0,-1 1 1,1-1-1,0 1 1,-1-1-1,1 1 0,-1 0 1,1 0-1,3 0 1,-1 0-20,0 1 1,0-1-1,0 1 0,0 0 1,0 0-1,0 0 1,-1 0-1,1 1 1,4 1-1,21 17-52,-22-15 67,0 0 0,1-1 0,12 7-1,-16-10 36,-1 0-1,1 0 1,-1 0-1,0-1 0,1 1 1,-1-1-1,1 0 1,0 0-1,-1 0 0,1 0 1,-1-1-1,7-1 1,6-4 7,0 0 0,-1-1 0,1-1 0,-1-1 0,-1 0 0,20-16 0,-14 11 13,5-5-13,-1 0 0,0-2 0,-1 0 0,32-41 0,-49 53-10,-3 5-45,0 0-1,0 0 0,1 1 1,5-7-1,-9 19-81,-4 2-11,0 0 0,0-1 0,-11 17 0,4-7 19,5-8 46,-7 12 67,1-1-1,1 2 1,2 0 0,-14 50 0,23-74-5,0 0 0,-1 0 0,1 0 0,0 0 0,0 0 0,0 0-1,0 0 1,0 0 0,0 0 0,1 0 0,-1 0 0,0 1 0,1-1 0,-1 0 0,0 0 0,1 0 0,-1-1 0,1 1 0,-1 0 0,1 0 0,0 0 0,-1 0 0,1 0 0,0-1 0,0 1 0,-1 0 0,1 0 0,0-1 0,0 1 0,0-1 0,0 1 0,0-1 0,0 1 0,0-1 0,2 1 0,3 0 36,0 0-1,0 0 1,0-1 0,0 0 0,7 0-1,-3 0 31,3-1-65,0 0 0,0-1 0,0 0 1,0-1-1,-1-1 0,1 0 0,-1 0 0,0-2 0,0 1 1,0-1-1,-1-1 0,0 0 0,0-1 0,-1 0 1,0 0-1,0-1 0,-1-1 0,0 0 0,-1 0 0,9-12 1,-2-3 35,-1-1 1,21-52-1,13-63-38,-32 91 64,-11 33-45,31-104-120,-31 99 96,-1-1 0,-1 1 0,1-34 0,-6 33-138,2 23 130,0 0 0,0 0 0,0-1-1,0 1 1,0 0 0,0 0 0,0 0 0,0 0 0,-1-1 0,1 1-1,0 0 1,0 0 0,0 0 0,0 0 0,0 0 0,0 0 0,0-1-1,0 1 1,-1 0 0,1 0 0,0 0 0,0 0 0,0 0 0,0 0-1,0 0 1,-1 0 0,1 0 0,0 0 0,0 0 0,0 0 0,0-1-1,-1 1 1,1 0 0,0 0 0,0 0 0,0 0 0,-1 1 0,-7 9-276,8-10 275,-18 30-177,1 2 1,-18 49 0,18-22 130,-9 67 1,13-62 49,5-21 115,2 1 0,0 75 0,6-116-101,0-1 0,0 1 0,1 0 0,-1-1 0,1 1 0,-1 0 0,1-1 0,0 1 0,0-1 0,0 1 0,0-1 0,0 0 0,1 1 0,-1-1 0,3 3-1,-3-4 4,0 0-1,0-1 0,0 1 0,-1-1 1,1 1-1,0-1 0,0 1 0,0-1 0,0 1 1,0-1-1,0 0 0,0 0 0,0 1 0,0-1 1,0 0-1,0 0 0,1 0 0,0-1-1,0 1-1,0 0 1,-1-1-1,1 0 0,0 1 1,0-1-1,-1 0 1,1 0-1,-1 0 0,1 0 1,-1 0-1,3-2 1,11-13-26,-1 0 0,-1 0 0,-1-2 0,12-20 0,-8 13 61,-15 24-50,0-1-1,0 1 1,0 0 0,0-1-1,0 1 1,1 0 0,-1 0-1,0 0 1,1 0 0,-1 0-1,3-2 1,-4 3-3,0 0 1,1 0-1,-1 0 1,0 0-1,0 0 0,0 0 1,0 0-1,0 0 1,0 0-1,0 0 0,0 0 1,0 0-1,0 0 1,0 0-1,0 0 1,0 0-1,1 0 0,-1 0 1,0 0-1,0 0 1,0 0-1,0 0 0,0 0 1,0 0-1,0 0 1,0 0-1,0 0 1,0 1-1,0-1 0,0 0 1,0 0-1,0 0 1,0 0-1,1 0 0,-1 0 1,0 0-1,0 0 1,0 0-1,0 0 0,0 0 1,0 0-1,0 0 1,0 0-1,0 0 1,0 1-1,0-1 0,0 0 1,0 0-1,0 0 1,0 0-1,0 0 0,0 0 1,0 0-1,0 0 1,0 0-1,0 0 1,0 0-1,2 11-61,0 0-1,-1 1 1,0-1-1,-1 0 1,-1 17 0,0 3-98,0-13 149,1-8 33,0 0 0,0 0 0,2 14-1,-2-22-1,1 0 0,-1 0 0,1 0 1,-1 0-1,1 0 0,0 0 0,0-1 0,-1 1 0,1 0 0,1 0 0,-1-1 0,0 1 0,0 0 0,1-1 0,-1 1 0,1-1 0,-1 0 0,1 0 0,-1 1 0,1-1 0,0 0 1,2 1-1,-2-2-11,0 1 1,1-1-1,-1 0 1,0 0-1,1 0 0,-1 0 1,0 0-1,1 0 1,-1-1-1,0 1 1,0-1-1,1 0 1,1 0-1,34-16 128,-24 10-97,175-100-86,-177 99 7,-12 8 35,0 0-1,0 0 1,0 0-1,0 0 1,0 0-1,1 0 1,-1-1-1,0 1 1,0 0-1,0 0 1,0 0-1,0 0 1,0 0-1,1 0 1,-1 0-1,0 0 1,0 0-1,0 0 1,0 0-1,0 0 1,1 0-1,-1 0 1,0 0-1,0 0 1,0 0-1,0 0 1,0 0-1,1 0 1,-1 0-1,0 0 1,0 0-1,0 0 1,0 0-1,0 1 1,0-1-1,1 0 1,-1 6-74,-5 9 141,-14 15-39,15-24-37,-1 1 0,1 0 0,0 1 0,0-1 0,0 1 0,-3 14 0,7-20 20,-1 0 1,1 0-1,0 0 1,0-1-1,1 1 1,-1 0-1,0 0 0,1 0 1,-1 0-1,1 0 1,-1 0-1,1-1 1,0 1-1,0 0 0,0 0 1,0-1-1,0 1 1,0-1-1,0 1 1,1-1-1,-1 1 1,0-1-1,1 0 0,-1 0 1,1 0-1,0 0 1,-1 0-1,1 0 1,3 1-1,-1 0 9,0 0 0,0 0 0,0-1 1,0 0-1,1 0 0,-1 0 0,0-1 0,1 1 0,-1-1 0,0 0 1,1 0-1,5-1 0,-5-1-2,0 1 0,-1-1 1,1 0-1,0 0 0,-1-1 0,1 1 1,-1-1-1,0 0 0,0 0 0,0 0 1,0-1-1,-1 0 0,0 1 0,1-1 1,-1 0-1,0-1 0,3-7 0,-4 10-9,-1-1 1,0 0-1,0 1 0,0-1 0,0 0 0,-1 0 1,1 0-1,-1 0 0,1 0 0,-1 0 0,0 0 0,0 0 1,-1 0-1,1 0 0,-1 1 0,1-1 0,-1 0 0,0 0 1,0 0-1,0 0 0,0 1 0,-1-1 0,1 1 0,-1-1 1,1 1-1,-1-1 0,0 1 0,0 0 0,0 0 1,0 0-1,-4-3 0,-1 1-10,0 0 1,1 0 0,-2 0-1,1 1 1,0 0-1,-1 1 1,1 0-1,-12-3 1,-1 2 11,0 1 1,-24 1 0,0 4-125,41-2 106,-1-1 0,1 1 0,0 0 0,-1 0 0,1 0 0,0 0 0,0 1 0,0-1 0,0 1 0,0 0 0,-2 2 0,5-4 15,0 1 1,-1-1-1,1 0 1,0 0 0,0 0-1,0 1 1,0-1 0,0 0-1,0 0 1,0 1-1,0-1 1,0 0 0,0 0-1,0 0 1,0 1 0,0-1-1,0 0 1,0 0-1,0 1 1,0-1 0,0 0-1,0 0 1,0 1-1,0-1 1,0 0 0,0 0-1,0 0 1,1 1 0,-1-1-1,0 0 1,0 0-1,0 0 1,0 0 0,0 1-1,1-1 1,-1 0 0,0 0-1,0 0 1,0 0-1,1 0 1,-1 1 0,0-1-1,0 0 1,0 0 0,1 0-1,-1 0 1,0 0-1,0 0 1,1 0 0,-1 0-1,0 0 1,1 0-1,13 4 62,-14-4-62,35 4-2,0-2-1,1-1 1,63-6 0,-21 0-15,96-1-219,-170 6 236,0 0 1,0 0-1,0 0 0,0 1 1,0 0-1,0 0 0,-1 0 1,1 0-1,0 0 0,0 1 1,-1-1-1,1 1 0,5 4 1,-8-4-1,1-1 1,0 1 0,-1 0 0,1 0-1,-1 0 1,1 0 0,-1 0 0,0 0-1,0 1 1,0-1 0,0 0 0,-1 1-1,1-1 1,-1 0 0,1 1-1,-1-1 1,0 1 0,0-1 0,0 1-1,0-1 1,0 0 0,-1 5 0,-1 0 25,-1 0 0,0 0 0,0 0 1,-1 0-1,0-1 0,0 1 0,0-1 1,-10 10-1,7-11 242,5-6 44,3-3-234,10-14-118,-1 1-1,24-27 1,-25 35-4,-1 0 1,1 0-1,0 1 1,1 1-1,20-13 1,-25 17 34,1 0-1,0 0 1,-1 1-1,1 0 1,0 0 0,9-1-1,-11 3 3,-1-1 0,1 1 0,-1 0 0,1 0 0,-1 1-1,1-1 1,-1 1 0,1 0 0,-1 0 0,0 0 0,1 0-1,5 3 1,2 3 34,0 0-1,-1 1 0,0 0 1,13 12-1,33 42 27,7 6 374,-57-62-302,-4-3-166,0-1 1,0 0-1,0 0 0,1 0 0,-1 0 0,1 0 1,4 3-1,-7-5-180,0 1 1,0-1 0,0 1-1,0-1 1,0 1-1,0-1 1,0 1-1,-1-1 1,1 1-1,0-1 1,0 1-1,-1-1 1,1 1 0,0-1-1,0 1 1,-1-1-1,1 1 1,0-1-1,-1 0 1,1 1-1,-1-1 1,1 1 0,0-1-1,-1 0 1,1 0-1,-2 1 1,-4 1-743,-1 0 1,0-1 0,1 0 0,-1 0-1,0-1 1,0 0 0,0 0-1,0 0 1,0-1 0,1 0-1,-1 0 1,0-1 0,1 0-1,-1 0 1,-12-6 0,-14-19-1647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4:35.7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1 455 3904,'0'1'108,"0"-1"-1,-1 0 1,1 1-1,0-1 1,0 0 0,0 1-1,0-1 1,0 1-1,0-1 1,0 0 0,0 1-1,0-1 1,0 0 0,0 1-1,0-1 1,0 1-1,1-1 1,-1 0 0,0 1-1,0-1 1,0 0 0,0 1-1,0-1 1,1 0-1,-1 0 1,0 1 0,0-1-1,1 1 1,11 4 1900,22-1 104,-27-3-1636,0-1-293,0 0 1,1 0-1,-1-1 0,0 0 0,1 0 1,-1-1-1,0 0 0,0 0 1,0 0-1,-1-1 0,1 0 1,0-1-1,-1 0 0,0 0 0,0 0 1,0 0-1,6-7 0,7-8 83,-1 0-1,0-2 1,17-27-1,-29 39-189,17-22 173,-1-2 0,32-66 0,-49 86-82,0 0 1,-1-1 0,0 0-1,-1 0 1,0 0 0,0-24-1,-3 36-144,1 0 0,-1 1 0,-1-1 0,1 0-1,0 1 1,0-1 0,-1 0 0,1 0 0,-1 1 0,1-1 0,-1 0 0,0 1-1,0-2 1,0 2-21,1 1 0,0 0 1,-1 0-1,1-1 0,0 1 0,-1 0 0,1 0 0,-1-1 0,1 1 0,0 0 0,-1 0 0,1 0 0,-1 0 0,1-1 0,-1 1 0,1 0 1,-1 0-1,1 0 0,-1 0 0,1 0 0,0 0 0,-1 0 0,1 1 0,-1-1 0,1 0 0,-1 0 0,1 0 0,-1 0 0,0 1 1,-2 1 15,1 0 0,-1 0 0,0 0 0,1 0 0,-1 1 0,1-1 0,0 1 0,0 0 0,0-1 0,-3 6 0,-1 6 112,0 0-1,0 1 1,2-1-1,-6 28 1,9-37-111,-3 19 66,1-1 0,1 1 0,2 0 0,0 0 0,1 0 0,1 0 0,2-1-1,0 1 1,1-1 0,2 0 0,0 0 0,13 27 0,-15-40-127,0 0 0,10 15 0,-13-22-57,1 0-1,-1 0 1,1 0 0,-1-1 0,1 1-1,0-1 1,0 1 0,0-1 0,0 0-1,1 0 1,4 2 0,-5-3-339,1 0-1,0-1 1,0 1 0,0-1 0,7 0 0,25 0-1450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24:56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600 131 8544,'-28'-63'3168,"9"51"-2464,10 3-192,9 4-192,0-2-288,5-2 192,4-3-128,0 3-320,7 4 128,-2 5-192,0 5 160,-6 4-2528,3 3 1440</inkml:trace>
  <inkml:trace contextRef="#ctx0" brushRef="#br0" timeOffset="1">23 194 7456,'-14'-21'2784,"9"9"-2176,1 3-160,4 6 672,4-6-704,6-3 832,10-6-736,-3 1-224,13 1-192,3-2-32,9 6-32,5 4 64,0 4-64,1-1-1216,-10 10 640,-5 2-3008,-10 7 1952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24:56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89 7456,'-47'-59'2784,"33"59"-2176,9-4-160,10 4-512,9-5-64,5-4-224,14 2 192,4 2-2176,1 14 1280,-4 3-3008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24:59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17 449 2144,'0'1'67,"0"-1"-33,0 0-1,0 1 1,0-1 0,0 0-1,0 0 1,0 1-1,0-1 1,0 0 0,0 0-1,0 1 1,0-1-1,0 0 1,0 1 0,0-1-1,0 0 1,-1 0-1,1 1 1,0-1 0,0 0-1,0 0 1,0 0-1,0 1 1,-1-1 0,1 0-1,0 0 1,0 0-1,0 1 1,-1-1 0,1 0-1,0 0 1,0 0-1,0 0 1,-1 0 0,1 1-1,0-1 1,-1 0-1,1 0 1,-5 31 6376,1-21-5253,4-9-1073,0-1-1,-1 1 0,1-1 0,0 1 1,-1 0-1,1-1 0,0 1 0,0 0 1,0-1-1,-1 1 0,1 0 0,0-1 1,0 1-1,0 0 0,0-1 0,0 1 1,0 0-1,1-1 0,-1 1 0,0 0 1,0-1-1,2 4 2091,-1-4-1762,1 0-223,0 0 0,-1 0 0,1 0 0,0 0 0,-1-1 0,1 1 0,0 0 1,-1-1-1,1 1 0,-1-1 0,1 0 0,-1 1 0,1-1 0,-1 0 0,1 0 0,0-1 0,6-4-42,0 0-1,-1 0 0,0 0 1,0-1-1,-1 0 0,0-1 0,5-8 1,37-64 429,-29 46-456,6-7 65,52-67-1,-57 85-158,2 0 1,0 1-1,44-33 1,-65 54-38,10-7 81,0 0-1,1 0 0,-1 1 0,2 0 1,-1 1-1,25-8 0,-35 13-68,-1 1-1,1 0 0,-1 0 1,1 0-1,0 0 1,-1 0-1,1 0 0,-1 1 1,1-1-1,-1 0 1,1 1-1,-1-1 0,1 1 1,-1 0-1,1-1 0,-1 1 1,0 0-1,1 0 1,-1 0-1,0 0 0,0 0 1,0 0-1,0 0 0,0 0 1,0 1-1,0-1 1,0 0-1,0 1 0,0-1 1,-1 1-1,2 1 0,1 6 20,0-1 0,0 1-1,0 0 1,0 10-1,-2-17-11,17 124 102,13 57 205,-26-162-263,1 0 0,1-1 0,1 0 0,1 0 0,1-1 0,18 28 0,-23-41 19,0 0 0,0 0 0,0 0 0,1 0 0,0-1 0,0 0 0,0 0 0,0-1 0,1 1 0,0-2 0,0 1 0,12 4 0,-15-7-39,0 0-1,0 0 1,1 0 0,-1-1-1,0 1 1,0-1-1,0 0 1,0-1-1,1 1 1,-1-1 0,0 0-1,0 0 1,0 0-1,0 0 1,0 0-1,-1-1 1,1 0-1,0 0 1,-1 0 0,1 0-1,-1-1 1,1 1-1,-1-1 1,0 0-1,4-6 1,8-11 41,-2 0 0,0-1-1,-1-1 1,11-29 0,-9 19-53,15-28 45,3 2 1,2 1-1,78-100 0,-109 154-70,9-12-134,25-23 0,-34 35 123,1 0 1,-1 0 0,0 1 0,1-1-1,0 1 1,0 0 0,-1 0 0,1 1 0,0-1-1,0 1 1,1 0 0,-1 0 0,0 0-1,5 0 1,-6 1 24,0 0 1,0 1-1,0-1 0,1 1 0,-1 0 0,0 0 0,0 0 0,0 1 1,0-1-1,-1 1 0,1-1 0,0 1 0,-1 0 0,1 0 1,-1 0-1,1 1 0,-1-1 0,0 0 0,0 1 0,0 0 0,2 3 1,3 6 34,0 1 1,-1 0-1,7 20 1,-10-25-57,61 205-93,-45-142-152,-13-51-918,4 13-1279,-10-31 1856,1 0 0,-1 1 0,0-1 0,1 0 0,-1 0 0,0 0 0,-1 0 0,1 1 0,0-1 0,0 0 0,-2 3 0,1 2-1786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24:59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32 3552,'-7'-18'1147,"10"14"-506,2 0 2547,-5 4-3084,0-1 1,0 1-1,1 0 0,-1-1 1,0 1-1,0 0 1,1-1-1,-1 1 0,0 0 1,1-1-1,-1 1 1,0 0-1,1 0 0,-1-1 1,0 1-1,1 0 1,-1 0-1,0 0 0,1 0 1,-1-1-1,1 1 1,-1 0-1,0 0 0,1 0 1,-1 0-1,1 0 1,0 0-1,0 0 48,0 1 0,-1-1 0,1 0 1,0 1-1,0-1 0,0 1 0,-1-1 0,1 1 0,0-1 0,-1 1 1,1 0-1,1 1 0,0 1 90,0 0 0,0 0 0,0 0 0,0 1 0,0-1 0,-1 1 0,2 4 0,2 17 460,-1 1 1,-2 0 0,0 0-1,-3 37 1,0-15-206,14 521 2682,-12-432-2858,-1-80-749,0-54 101,0 0 0,0 0 0,0 0 0,-1 0 0,1 0 0,-1 0 0,1-1 0,-2 4-1,-5-26-10183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25:00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3808,'4'-24'18554,"11"29"-18814,-8-3 616,6 1-293,0 0 0,0-1-1,0 0 1,0-1 0,1-1 0,22-2-1,4 1 155,93-8-20,115 17 422,-76-4-464,-98-3 181,-72-1-86,-21 0-15828,5 5 12629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25:01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22 3136,'0'0'29,"0"0"0,0 0 0,0 0 0,0 0 0,0-1 0,-1 1 0,1 0 0,0 0 0,0 0-1,0 0 1,0 0 0,0 0 0,0-1 0,0 1 0,0 0 0,0 0 0,0 0 0,-1 0 0,1 0 0,0 0 0,0 0 0,0 0 0,0-1 0,0 1 0,0 0 0,-1 0 0,1 0 0,0 0 0,0 0 0,0 0 0,0 0-1,0 0 1,-1 0 0,1 0 0,0 0 0,0 0 0,0 0 0,0 0 0,0 0 0,-1 0 0,1 0 0,0 0 0,0 0 0,0 0 0,-11 4 21,-1-1 10303,12-4-10052,0 1 0,1 0 0,-1-1 0,1 1 0,-1 0 0,1-1 0,-1 1 1,1 0-1,-1 0 0,1-1 0,-1 1 0,1 0 0,0 0 0,-1 0 0,1 0 0,-1 0 0,1 0 0,-1 0 0,1 0 0,-1 0 0,1 0 0,0 0 0,0 0 0,0 0-801,161-10 2801,-21 0-1519,158 9-689,-183 1-5189,-126 2 243,-8 5 1515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25:11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87 1472,'-28'5'17989,"36"0"-17839,0-1 0,0 0 0,1 0 1,0-1-1,-1 0 0,14 2 0,-9-1-39,9 1 122,31 2 0,-16-2-37,-27-3-113,0-1-1,0 0 1,0 0 0,0-1 0,-1-1 0,1 0 0,0 0 0,0-1 0,0 0 0,13-5 0,-21 6-39,0 0 0,0 0 0,-1 0 0,1-1 0,0 1 0,0-1 0,0 1 0,-1-1 0,1 1 0,-1-1 0,0 0 0,1 0 0,-1 0 0,0 0 0,0 0 0,0 0 0,0 0 0,0 0 0,-1 0 0,1-1 0,-1 1 0,1 0 0,-1 0 0,0-1 0,0 1 0,0 0 0,0 0 0,0-3 0,-1 1-34,1 1 0,-1-1 1,0 1-1,0-1 0,0 1 1,0 0-1,-1-1 0,1 1 0,-1 0 1,0 0-1,0 0 0,0 0 1,0 1-1,-1-1 0,1 1 0,-1-1 1,-5-3-1,3 3-30,0 1 0,0 0-1,-1 0 1,1 0 0,-1 0 0,0 1 0,1 0 0,-1 0-1,0 1 1,0 0 0,1 0 0,-12 1 0,-4 2-14,0 0 1,-25 9-1,-53 19 71,83-25 52,1 1-1,0 1 1,0 0 0,-16 12-1,25-15-43,-4 1 42,1 1 1,0 1-1,0 0 1,-10 12-1,17-18-57,0 1 1,0-1-1,1 1 0,-1 0 0,1 0 0,0 0 1,-1 0-1,1 0 0,0 0 0,1 0 1,-1 0-1,1 0 0,-1 0 0,1 0 0,0 0 1,0 1-1,0-1 0,1 0 0,-1 0 0,1 0 1,0 3-1,2 2 23,0-1 0,1 0 0,-1 0 0,2 0 0,-1 0-1,1 0 1,-1-1 0,2 0 0,-1 0 0,11 8 0,-3-3 39,1-1 0,0 0-1,29 14 1,-15-10 36,1-2-1,0-2 1,0 0-1,38 6 1,-47-12-111,0-1 0,0-2 0,0 0 0,0-1 0,0-1 0,1 0 0,29-8 0,-31 5-892,0-2 1,-1 0 0,23-12 0,-27 11-1834,0-1 0,17-14 0,-24 17 302,0 1 1,1-1 0,8-2 0,-2-2-950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25:12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35 5152,'0'-1'69,"0"1"0,0 0-1,0 0 1,0-1 0,0 1 0,-1 0 0,1 0 0,0-1 0,0 1-1,0 0 1,0 0 0,0-1 0,0 1 0,0 0 0,0-1 0,0 1-1,0 0 1,0 0 0,0-1 0,0 1 0,0 0 0,0-1 0,1 1-1,-1 0 1,0 0 0,0-1 0,0 1 0,0 0 0,0 0 0,1-1-1,-1 1 1,10-7 3152,6-3 784,-16 10-3905,0 0-1,1 0 1,-1 0 0,0-1 0,0 1 0,0 0-1,0 0 1,0 0 0,1 0 0,-1 0-1,0 0 1,0 0 0,0 0 0,0-1 0,0 1-1,1 0 1,-1 0 0,0 0 0,0 0-1,0 0 1,0-1 0,0 1 0,0 0-1,0 0 1,0 0 0,0-1 0,0 1 0,0 0-1,0 0 1,0 0 0,0 0 0,0-1-1,0 1 1,0 0 0,0 0 0,0 0 0,0 0-1,0-1 1,0 1 0,0 0 0,0 0-1,0 0 1,0 0 0,0-1 0,0 1 0,-1 0-1,1 0 1,0 0 0,0 0 0,0 0-1,0-1 1,0 1 0,-1 0 0,1 0-1,0 0 1,0 0 0,0 0 0,-11 0 1041,-9 5-727,0 1 1,0 0-1,0 2 1,1 1-1,0 0 0,-34 24 1,50-32-390,1 1 0,-1 0 0,1 0 1,0 0-1,0 1 0,-1-1 0,2 0 0,-1 1 1,0-1-1,0 1 0,1 0 0,-1 0 0,1 0 0,-1 4 1,1-4-24,1-1 1,0 1 0,0 0-1,0 0 1,0 0 0,0-1 0,1 1-1,-1 0 1,1-1 0,0 1 0,0 0-1,0-1 1,0 1 0,0-1 0,3 5-1,0-1-66,1 1 0,-1-1 0,1 0-1,1 0 1,-1-1 0,1 1 0,0-1-1,1-1 1,-1 1 0,1-1 0,0 0-1,0-1 1,0 1 0,0-1 0,1-1-1,-1 1 1,14 1 0,-8-2-825,-1 0 0,1-1 0,-1-1 0,17-1 0,-15 0-1112,0-1 0,-1-1 0,21-6 0,-11 2-265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25:12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76 7136,'-33'-37'3232,"22"20"-2816,8 8 928,6 9-832,-3-9-480,6 9-64,-1-3-416,9 3 288,0 0-448,5 9 352,-5-1-2400,5 8 1440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25:14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4384,'4'-15'1819,"0"4"1356,-4 4 2423,4 25-4876,-2 0 0,-1 0 0,0 0 0,-2 25 1,0-2-404,0 15-11,10 190 1053,-2-176-861,6 39 179,-9-75-459,-3-24-42,0 0 1,1 1-1,3 9 0,-5-20-143,0 0 0,0 1 0,0-1-1,0 0 1,0 0 0,0 1 0,0-1-1,0 0 1,0 0 0,0 0 0,0 1-1,0-1 1,0 0 0,0 0 0,1 0-1,-1 0 1,0 1 0,0-1 0,0 0-1,0 0 1,0 0 0,1 0 0,-1 1-1,0-1 1,0 0 0,0 0 0,0 0-1,1 0 1,-1 0 0,0 0 0,0 0-1,0 0 1,1 0 0,-1 0 0,0 1-1,1-1 1,5-10 599,27-79-127,-21 63-532,26-42 0,-30 57-3,0 0 0,1 1 0,0 0-1,0 0 1,21-15 0,-2 4-30,1 2-1,40-21 0,-66 39 40,-1 0 0,0 0 0,1 0 0,-1 0 0,0 0 0,1 1 0,-1-1 0,1 1 0,-1-1 0,1 1 0,-1 0 0,1 0 0,-1 0 0,1 1 0,-1-1 0,1 0 0,-1 1 0,0 0 0,1 0 0,-1-1 0,0 1 0,1 1 0,-1-1 0,0 0 0,0 0 0,0 1 0,2 2 0,-1-2 10,-1 1 1,0-1-1,0 1 1,0 0 0,0 0-1,-1 0 1,1 0-1,-1 1 1,0-1-1,0 0 1,0 1-1,0-1 1,0 0-1,-1 1 1,1-1-1,-1 1 1,0-1-1,-1 7 1,1-6 18,-1 0-1,1 0 1,-1 0 0,0 0-1,0 0 1,0 0-1,-1 0 1,1 0 0,-1 0-1,0-1 1,0 1 0,0-1-1,-1 0 1,1 1 0,-1-1-1,0 0 1,0 0-1,0-1 1,0 1 0,0-1-1,-1 1 1,1-1 0,-1 0-1,1 0 1,-6 1 0,-4 1 35,-1 0 0,0-1 1,-1-1-1,1 0 0,-16 0 1,28-2-164,3 2 49,1-1 75,-1 1 0,1 0 0,-1-1-1,1 1 1,-1-1 0,4 3 0,-2-2 1,8 10 23,0 0 0,13 20-1,5 5-54,-24-31 40,-3-4 35,0 0 1,0 0-1,0 0 0,0 0 0,0 0 0,3 2 0,-4-4-105,0 0 0,-1 1-1,1-1 1,0 0 0,0 1 0,0-1-1,0 0 1,0 0 0,0 0 0,0 0-1,0 0 1,0 0 0,0 0 0,-1 0-1,1 0 1,0 0 0,0 0 0,0-1-1,0 1 1,0 0 0,0-1-1,0 1 1,0-1 0,2-1-811,0 0-1,-1 0 1,0 0 0,1 0 0,-1-1 0,2-2-1,-2 2-206,0 1-1,0-1 1,1 1-1,-1 0 1,0 0-1,5-3 1,11 0-4447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4:38.1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 74 6816,'-13'-8'11786,"19"8"-11231,57-4 248,-9-1-481,78-5 246,-72 4-389,86-11 141,63-4-6,-183 20-335,7 0-137,0 0 0,50 7-1,-78-5 22,1 1 0,0 0-1,-1-1 1,0 2 0,1-1-1,-1 1 1,6 3 0,-11-6-18,0 1 1,0-1-1,1 1 1,-1-1-1,0 1 1,0-1-1,1 0 1,-1 1-1,0-1 1,0 1-1,0-1 0,0 1 1,0-1-1,0 1 1,0-1-1,0 1 1,0-1-1,0 1 1,0-1-1,0 1 1,0-1-1,0 1 1,0-1-1,-1 1 1,1-1-1,0 0 1,0 1-1,0-1 1,-1 1-1,1-1 1,-11 15-4288,-3-3-465,-1 7 1569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25:15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16 3552,'-12'-6'1003,"-2"4"10748,5 6-8838,-4 0-623,130-10 782,-31 1-2960,75 1-320,-133 6 140,-23-2 60,0 1 0,0-1 1,0 0-1,9-1 0,-5-1 45,-1 1-26,-6 1-75,-2 1 65,0-1-1,0 0 1,1 0 0,-1 0-1,0 1 1,1-1 0,-1 0 0,0 1-1,0-1 1,1 0 0,-1 0-1,0 1 1,0-1 0,0 0-1,1 1 1,-1-1 0,0 0 0,0 1-1,0-1 1,0 0 0,0 1-1,0-1 1,0 1 0,0-1-1,0 0 1,0 1 0,0-1 0,0 1-1,0 9 28,-2-6-25,0-1 0,0 0 0,-1 1 1,1-1-1,-1 0 0,0 0 0,0-1 0,0 1 0,0-1 1,-7 5-1,2-1-1,-2 1 10,-1-1 0,0 0-1,0 0 1,-1-1 0,-17 5 0,-3 1-3,18-5-31,-222 93 66,225-94-19,0 1 0,0 1 1,0-1-1,1 2 0,0 0 1,1 0-1,-14 15 0,11-15 91,7-5 127,14 0-154,31 0-71,74-2-1,-53-3-25,-15 2 36,-19-1-4,0 1 1,49 6-1,-59-4-181,32 0 0,-45-2 23,-3 0-495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25:15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5216,'-1'0'602,"-10"0"38,11 0-427,-1 0 0,1 0 0,0 0 0,0 0-1,-1 0 1,1 0 0,-4 3 3404,4-3-3404,-1 1 0,1-1 0,0 0 0,0 0-1,0 1 1,11 2 3003,20-1-1678,48-2 0,-29-1-1227,60-2-165,43 0-1338,-120 5-4320,36 6 1,-33 0 1287,-3 4 1872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25:22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101 218 2144,'-3'-3'981,"11"6"5081,-4-3-6204,-3 0 846,0 0-514,1 0 0,-1 0-1,0 0 1,0-1 0,0 1-1,1 0 1,-1-1 0,0 1 0,0-1-1,0 0 1,0 1 0,0-1 0,0 0-1,0 0 1,0 1 0,0-1-1,0 0 1,-1 0 0,1 0 0,0 0-1,0 0 1,-1 0 0,1 0 0,-1 0-1,1-1 1,-1 1 0,0 0 0,1 0-1,-1 0 1,0-1 0,1-1-1,0-6 184,0-1-1,-1 1 0,0-12 0,-1 9 196,1 2-311,-1 0-1,0 1 1,0-1 0,-1 1 0,-1-1 0,-3-9 0,5 15-219,0 1 0,0 0 0,-1 0 1,1 0-1,-1 0 0,0 1 1,1-1-1,-1 0 0,-1 1 0,1-1 1,0 1-1,0 0 0,-1 0 0,1 0 1,-1 0-1,0 0 0,0 0 1,0 1-1,0-1 0,0 1 0,-4-2 1,5 3-38,1 0 0,-1 0-1,0 0 1,0 0 0,0 0 0,1 1 0,-1-1 0,0 0 0,0 1 0,1-1 0,-1 1 0,0 0 0,1-1 0,-1 1 0,1 0-1,-1 0 1,1 0 0,-1 0 0,1 0 0,-1 0 0,1 1 0,0-1 0,0 0 0,0 1 0,0-1 0,0 1 0,0-1 0,0 1 0,-1 2-1,-1 3 12,0 1-1,0 1 1,0-1 0,-1 14-1,-1 3 79,2 0 0,1 1-1,1 0 1,1-1 0,3 27 0,0-36-42,0-1 0,1 0 0,1 0 0,8 20-1,33 54 197,6 17 494,-42-81-549,-1-1 0,-2 1 0,0 1 0,-2-1 0,-1 1 0,2 40 0,-6-39 15,0 1 0,-2-1 1,-1 0-1,-1-1 1,-11 40-1,10-51-160,0-1-1,0 0 1,-1 1-1,-1-2 0,0 1 1,-10 12-1,13-18-417,3-7 303,1-1 1,0 1-1,0-1 0,0 1 0,0-1 0,-1 1 0,1-1 1,0 0-1,-1 1 0,1-1 0,0 1 0,-1-1 0,1 0 1,0 1-1,-1-1 0,1 0 0,-1 1 0,1-1 0,0 0 1,-1 1-1,1-1 0,-1 0 0,1 0 0,-1 0 0,1 0 1,-1 1-1,0-1 0,-8-18-7257,8 16 6956,1 1-1,-1-1 0,1 1 1,0-1-1,-1 1 1,1-1-1,0 0 0,0 1 1,0-1-1,0 1 0,0-1 1,0 0-1,0 1 1,1-1-1,-1 1 0,2-4 1,-1 1-67,7-37-4350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25:22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22 6976,'-14'-3'1283,"10"2"-840,1 0 0,-1 1 0,1-1 0,-1-1 0,-6-2 3445,12 3-3443,0 1 0,0 0 0,-1 0 0,1 0 0,0 0 0,0 1 0,0-1-1,2 1 1,12 1 490,123-8 3125,3 0-3390,-137 6-674,7 0-116,1 0 1,0 0-1,0 2 0,22 4 1,-16-2-834,12-4-6497,-19 0 4269,7 0 840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25:24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20 5824,'-7'-19'1866,"7"19"-1842,0 0 0,0 0-1,0 0 1,0 0-1,-1 0 1,1 0 0,0 0-1,0-1 1,0 1-1,0 0 1,-1 0 0,1 0-1,0 0 1,0 0-1,0 0 1,0 0-1,0 0 1,-1 0 0,1 0-1,0 0 1,0 0-1,0 0 1,0 0 0,-1 0-1,1 0 1,0 0-1,0 0 1,0 0 0,0 0-1,-1 1 1,1-1-1,0 0 1,0 0 0,0 0-1,0 0 1,0 0-1,0 0 1,-1 0-1,1 0 1,0 1 0,0-1-1,0 0 1,0 0-1,0 0 1,0 0 0,0 0-1,0 1 1,0-1-1,0 0 1,0 0 0,0 0-1,0 0 1,0 1-1,-6 8 325,-7 25 1056,-8 16 349,-23 32 697,-27 59 589,64-124-2875,1 0 1,1 0-1,0 0 1,2 1-1,0-1 0,-1 35 1,5-23-108,1 0 1,1 0-1,2 0 1,11 39-1,-3-27-211,2 0-1,27 51 1,-34-77-580,0 0 0,1-1 0,1 0 0,0-1 0,1 0 0,0-1 0,22 19 0,5-4-1287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25:24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6048,'0'-1'59,"0"1"1,0 0 0,0 0-1,0 0 1,0-1-1,0 1 1,0 0 0,1 0-1,-1 0 1,0 0-1,0-1 1,0 1 0,0 0-1,0 0 1,0 0-1,0 0 1,0-1 0,1 1-1,-1 0 1,0 0-1,0 0 1,0 0 0,0 0-1,1 0 1,-1-1-1,0 1 1,0 0 0,0 0-1,1 0 1,-1 0-1,0 0 1,0 0 0,0 0-1,1 0 1,-1 0-1,0 0 1,0 0 0,0 0-1,1 0 1,-1 0 0,0 0-1,0 0 1,0 0-1,0 0 1,1 0 0,-1 0-1,0 1 1,0-1-1,1 0 1,11 6-56,-10-5 324,6 4 140,0 0 0,-1 0 0,1 1 0,-1 0 0,-1 0 0,1 1 1,-1 0-1,10 14 0,0 4 682,17 36 1,-27-50-855,18 35 437,-2 1 1,-2 1-1,-3 1 0,-1 1 1,12 68-1,-20-49-251,-3 0 0,-7 135-1,1-180-414,-2 1 0,-12 46-1,11-57-658,-1 0 0,-1 0-1,0-1 1,0 0 0,-1 0-1,-10 13 1,2-5-2032,1-3-2933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25:32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11 3136,'-1'-1'718,"0"0"0,0 0 0,0 0 0,-1 0 0,1 1 0,0-1 0,0 0 1,0 1-1,-1-1 0,1 1 0,-1-1 0,1 1 0,0-1 0,-1 1 0,-1 0 0,-9 2-378,11-2-254,0 1-1,1 0 1,-1-1 0,0 1 0,0 0-1,0-1 1,0 1 0,1 0 0,-1 0-1,0 0 1,1 0 0,-1 0-1,1 0 1,-1 0 0,0 1 0,-6 9 387,3-5-273,0 0-1,0 1 0,0-1 1,-3 10-1,-12 19 431,18-32-551,-1 0 0,1 1-1,-1-1 1,1 0 0,0 1 0,0-1 0,1 1 0,-1 6 0,0-6-40,1 0 1,-1 0-1,0 1 1,0-1-1,0 0 1,-3 5-1,3-6 9,0-1 0,0 1 0,0 0 0,0-1-1,1 1 1,-1 0 0,1 0 0,0 3 0,-3 16 225,2-18-261,0-1-1,1 1 0,-1 0 1,1 0-1,0 5 1,-1 13 111,-1-10 72,2-1 0,-1 1-1,2 17 1,0 1-259,0-23 125,0 0 1,0 0-1,3 12 1,-2-12 7,0 1 0,-1-1 0,1 14 1,-1-15-39,0 0 0,1 0 1,-1 0-1,1-1 1,0 1-1,1-1 0,-1 1 1,1-1-1,0 0 0,0 0 1,6 6-1,-5-3-23,0-4-13,0 0 0,0 0 0,0 0 0,1-1 1,-1 1-1,1-1 0,0 0 0,-1 0 0,11 3 1,-7-4 120,0 0 0,1-1 0,-1 0 0,0-1 0,0 0 0,1 0 0,14-3 0,-17 2-75,0-1 1,0 1-1,0-2 1,0 1-1,0-1 1,0 0-1,0 0 1,-1 0-1,0-1 1,0 0-1,0 0 1,7-8-1,-5 5 34,0-1-1,-1 0 1,0-1 0,0 1-1,-1-1 1,0 0-1,5-14 1,-2 1-75,-2 8-4,-1 1 0,0-1 1,-1 0-1,-1 0 0,0 0 0,1-27 0,-4 30 28,1 6-23,-1-1 0,0 0 0,-1 0 0,0 0 1,0 0-1,-2-8 0,-15-60-108,15 64 161,3 6-60,-1 1 0,0-1 0,0 0-1,0 1 1,0-1 0,-1 1 0,1-1 0,-1 1 0,0 0 0,0 0 0,0-1 0,0 1 0,-1 1 0,-3-5 0,-1 1-46,1 1 16,0 0 0,0 0 1,0 1-1,-1 0 0,0 0 1,0 0-1,0 1 0,-9-3 1,5 2 19,0 1 0,0 1 0,0 0 0,-1 1 0,1 0 0,-1 0 0,-13 2 0,7 0 117,11-1-145,1 0 1,0 1-1,0 0 0,-1 0 0,1 0 1,0 1-1,0 0 0,0 0 0,-9 5 1,14-7 22,0 1 1,1-1 0,-1 0 0,0 1 0,0-1 0,0 1-1,0-1 1,0 0 0,0 0 0,0 0 0,0 0 0,0 1 0,0-1-1,-1-1 1,-2 1-472,4 1 272,0-1 1,-1 1-1,1-1 0,0 1 0,0-1 1,0 1-1,0-1 0,0 1 0,0-1 1,0 1-1,0-1 0,0 1 1,0-1-1,0 1 0,1-1 0,-1 0 1,0 1-1,0-1 0,1 2 0,1 0-736,1 0 0,0 0 0,0 0 0,0 0 0,1 0 0,-1-1 0,0 1 0,1-1 0,-1 0 0,8 1 0,21 2-2452,6-4 981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25:32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39 2656,'-9'4'15962,"17"-3"-15597,-1-1-1,1 0 1,-1 0 0,1-1-1,-1 0 1,1 0-1,-1-1 1,13-4 0,9-1-36,22-2-253,0 1 1,59 0-1,-84 10 298,-13-1-1810,1-1-5955,-10 0 4714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25:36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 3328,'9'-4'17531,"-9"3"-17401,-1 10 253,-1 9-438,-4 20 353,3 97 513,2-20-695,2 128 717,8-166-630,-9-75-204,0 0 0,0 1-1,0-1 1,0 1 0,1-1 0,-1 0 0,1 0-1,1 4 1,-2-6-17,0 0-1,0 0 0,0 0 1,0 0-1,0 0 0,0 0 1,0 0-1,0 1 0,0-1 1,0 0-1,0 0 0,0 0 1,0 0-1,1 0 0,-1 0 1,0 0-1,0 0 0,0 0 1,0 0-1,0 0 0,0 0 1,0 0-1,0 0 0,1 0 1,-1 0-1,0 0 0,0 0 1,0 0-1,0 0 0,0 0 1,0 0-1,0 0 0,1 0 1,-1 0-1,0 0 0,0 0 1,0 0-1,0 0 0,0 0 1,0 0-1,0 0 0,0 0 1,0 0-1,1 0 0,-1 0 1,0-1-1,0 1 0,0 0 1,6-12-1297,-4 4 357,-1-1 1,1 1-1,0-13 0,2-16-2208,0 15 1872,14-58-6894,-9 57 5313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25:37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64 3968,'-4'1'646,"7"1"1639,-3-2-2077,1 0 1,-1 0-1,0 0 0,1 0 0,-1 0 0,0 0 0,1 1 1,-1-1-1,0-1 0,0 1 0,1 0 0,-1 0 0,0 0 0,1 0 1,-1 0-1,0 0 0,3-2 2290,-3 2-2290,0-1 0,1 1 0,-1 0 1,0 0-1,0-1 0,0 1 0,0 0 0,0-1 0,0 1 1,0 0-1,0 0 0,0-1 0,1 0 0,28 1 3419,52-8-2107,94 4-368,128-14 707,-163 7-1766,-108 8-114,96-3 228,-116 5-336,0 0 0,0 0-1,14-4 1,-23 5-376,3-1-196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4:38.53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 72 7040,'-5'-1'5935,"26"7"-2644,6-1-2513,0-1 0,0-2 1,0 0-1,0-2 0,32-4 0,136-26-118,-105 13-629,1 1-389,16-2-5625,-70 14 3626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25:41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4224,'3'6'12983,"7"7"-6132,-5-7-9656,0 0 2930,0 1 0,0 0 0,-1 1-1,0-1 1,0 1 0,-1-1 0,0 1 0,3 15 0,10 68 241,-15-80-294,67 394 1448,-64-389-1357,-3-12-159,1 0 1,-1 0-1,-1 0 0,1 0 1,0 1-1,-1-1 0,0 5 1,0-8-736,-10 0-6202,0 4 1285,5-2 3387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25:41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3808,'2'-1'19814,"7"6"-22237,-1 0 2621,1-1 1,-1-1-1,1 0 0,0 0 0,0 0 0,16 1 0,33 1 435,74-5 0,-61-1-192,113 0 356,166 2-416,-293-2-380,-35 0-74,-1 1 0,38 5 0,-52-5-3773,-12-3 731,-14-5-2537,2 9 2505,-7 6-2026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25:43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4160,'0'-16'17407,"8"29"-16655,-3-4-560,-1 0 0,-1 0 0,4 17-1,3 8 221,51 112 249,-23-70-229,-37-74 112,4-9 304,2-15-506,0 1 0,6-44 0,-8 36-340,10-30 0,-13 51-17,2-4 27,0 0 0,1 0 0,8-16 0,-10 24-3,-1 0-1,1 1 1,0-1 0,0 0-1,1 1 1,-1 0 0,1 0-1,-1 0 1,1 0 0,0 1-1,0-1 1,0 1 0,5-2-1,2 0 3,0 0 1,0 1-1,0 0 0,21-2 0,46 3 316,-62 2-193,13 2-159,-1 2 0,1 0-1,45 15 1,-73-19-108,-1 0-1,1 0 1,0 0 0,-1 1-1,1-1 1,-1 0 0,1 0-1,0 0 1,-1 0 0,1-1-1,-1 1 1,1 0 0,-1 0-1,1 0 1,0 0 0,-1 0-1,1-1 1,-1 1 0,1-1-1,25-9-18190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25:51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104 138 3136,'-19'-4'1971,"17"4"-1345,0 0-1,0 0 1,0 0-1,0-1 1,0 1 0,0-1-1,-11-6 8095,21 8-4308,-1 1-4123,1 0 0,-1 1 0,0 0 0,10 5-1,17 8 60,-20-12-211,2 2 95,0-1 1,0-1-1,32 5 1,-33-8-159,0 0 0,0-1 0,0 0 0,1-1 0,-1-1 0,0-1 0,0 0 1,0-1-1,23-9 0,-30 9-33,0 0 1,0-1 0,-1 1-1,10-9 1,-16 11-14,0 1-1,1-1 1,-1 0-1,0 0 1,0 0 0,-1 0-1,1 0 1,0 0 0,-1 0-1,1 0 1,0-2 0,2-25 339,-3 27-375,0 0 0,-1 0 1,1 0-1,-1 0 1,1-1-1,-1 1 1,0 0-1,0 0 1,1 0-1,-2 0 1,1 0-1,0 1 0,0-1 1,0 0-1,-1 0 1,1 1-1,-1-1 1,0 1-1,1-1 1,-1 1-1,0 0 0,-4-2 1,-3-2-7,-1 0 0,0 1 0,-16-4 0,15 5 30,-7-1-58,-1 1 0,1 0 0,0 2 0,-1 0-1,-29 3 1,-1-1 215,36 0-183,0 0-1,0 1 0,0 0 1,0 1-1,-13 5 0,16-4 35,-1 0-1,1 1 0,0 0 1,0 0-1,-17 13 1,24-15-16,-1 0 0,1 0-1,0 0 1,1 0 0,-1 0 0,0 1 0,1-1 0,0 1 0,0 0 0,0-1 0,0 1 0,1 0 0,-1 0-1,1 0 1,0 0 0,0 1 0,1-1 0,-1 0 0,1 5 0,-1 5 20,2 1 0,-1 0 0,2-1 1,0 1-1,1-1 0,7 24 0,-1-16-75,0 3 60,0 0 0,2-1 0,22 36 0,-23-45 34,-8-11-16,1 1 1,0-1-1,0 1 0,1-1 1,5 5-1,2 0 29,0-1 0,1 0 0,0-1 0,0 0 0,1-1 0,24 8 0,-15-7 31,-1-2 0,1 0 0,36 3 0,-40-7-5,0 0 1,0-2-1,1 0 0,-1-1 0,19-4 0,-32 5-100,0 0 0,0 1-1,0 0 1,6 0-1,-7 0-103,-1 0-1,1 0 1,0 0-1,-1 0 1,1-1 0,4-1-1,-7 2-249,0-1 0,0 1 0,-1 0 1,1-1-1,0 0 0,-1 1 0,1-1 0,0 1 0,-1-1 0,1 0 0,-1 1 0,1-1 0,-1 0 0,1 0 1,-1 1-1,0-1 0,1 0 0,-1-1 0,4-19-3922,-2 12 1117,6-19-688,5-1-1504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25:56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3072,'-3'7'23752,"-2"2"-21787,-8 15-5922,9-18 6026,-2 7-2036,-1 0 1,2 0 0,0 1-1,0 0 1,1 0 0,1 0-1,-2 15 1,1 11 77,1 51-1,4-83-219,-1 0 0,1 0-1,0-1 1,1 1 0,0 0-1,0-1 1,1 0 0,0 1-1,0-1 1,1 0 0,0-1-1,0 1 1,0-1 0,1 1-1,8 7 1,-1 0-1722,-6-7-207,0 0 0,0 0 0,8 6 0,-12-12 1505,0 0-1,-1 0 0,1 0 0,0 0 0,0 0 0,0 0 0,0 0 0,0 0 0,0-1 0,0 1 0,0-1 0,0 1 0,0-1 0,0 0 0,0 0 0,0 0 0,0 0 0,4-1 1,13-6-2774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25:56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52 8800,'-28'-30'3264,"18"26"-2528,6-1 512,4 2-32,4-3-800,12 3-672,-2 3 96,0 0-544,0 0 416,0 3-1696,0 6 1088,0-4-2560,5-1 1952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25:57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40 5312,'5'-32'3066,"-5"32"-2878,0-1 0,0 1-1,1-1 1,-1 1 0,0-1-1,1 1 1,-1 0 0,0-1-1,8-3 6780,-6 55-4477,-1-19-1578,-4 48 1,-21 168 484,16-115-912,3-28-85,4-39-205,1-38 320,-3-19-353,1-7 126,2-6 862,0-8-1040,-1-13-64,7-47 0,-3 54 65,0-8-135,2 1-1,1 0 1,18-49-1,-22 68 15,1 0-1,1-1 1,-1 1-1,1 1 1,0-1-1,0 0 1,1 1-1,-1 0 1,1 0-1,1 0 1,-1 1-1,0 0 1,1 0-1,0 0 1,0 1-1,0 0 0,1 0 1,-1 0-1,14-3 1,-14 5 8,0 0 0,0 0-1,0 1 1,0-1 0,0 1 0,1 1 0,-1-1 0,0 1 0,0 0-1,7 3 1,-10-3 17,-1-1 0,1 1 0,-1 1 0,1-1 0,0 0 0,-1 1 0,0-1 0,1 1 0,-1 0 0,0-1 0,0 1 1,0 0-1,0 0 0,0 1 0,-1-1 0,1 0 0,-1 1 0,1-1 0,-1 1 0,0-1 0,0 1 0,0-1 0,0 1 0,0 3 0,0-1-12,-1-1-1,0 1 1,0-1 0,0 1-1,0-1 1,-1 1 0,0-1-1,0 0 1,0 1 0,-1-1-1,1 0 1,-1 0 0,0 0-1,0 0 1,0 0 0,-1 0-1,1 0 1,-1-1 0,0 0-1,0 1 1,0-1 0,-1 0-1,1 0 1,-1-1 0,-5 4-1,0-1-49,0 0 0,1-1 0,-1 0 0,-1 0 0,1-1 0,0-1 0,-1 1 0,0-1 0,1-1 0,-17 1 0,24-3 57,0 1 1,0 0-1,0 1 1,-1-1-1,1 0 0,0 1 1,0-1-1,0 1 1,0-1-1,0 1 1,0 0-1,-3 2 0,4-3 4,0 1 0,1 0 0,-1 0 0,0 0 0,1 0 0,-1 0 0,1 0 0,-1 0 0,1 0 0,-1 0 0,1 1 0,-1-1 0,1 0 0,0 0 0,0 0 0,0 0 0,0 0 0,0 1 0,0-1 0,0 0 0,0 0 0,0 0 0,0 0 0,1 2 0,2 7 185,0-1 0,0 1 1,1-1-1,9 14 0,-2-1 10,0-2-192,0-1 0,2 0 0,0-1 0,1-1 0,26 27 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26:03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0 127 5472,'1'-11'14156,"2"21"-12282,2 18-2075,-5 12 717,-5 179 653,4-100-669,2-70-19,-1-47-415,0 1-1,0-1 0,1 0 1,-1 0-1,1 1 0,-1-1 1,1 0-1,0 0 0,0 0 1,0 0-1,2 3 0,-3-5-47,0 1 0,1-1 0,-1 0 0,0 0 0,0 0 0,0 1 0,1-1 0,-1 0 0,0 0-1,0 0 1,0 0 0,1 0 0,-1 0 0,0 0 0,0 0 0,0 1 0,1-1 0,-1 0 0,0 0 0,0 0 0,1 0-1,-1 0 1,0 0 0,0 0 0,1 0 0,-1 0 0,0 0 0,0-1 0,1 1 0,-1 0 0,0 0 0,0 0 0,0 0-1,1 0 1,-1 0 0,0-1 0,7-5 375,-1-5-294,0 0 0,-1-1 0,-1 0-1,0 0 1,-1 0 0,4-24 0,2-80-246,-7 67 253,-1 43-101,10-117 113,-8 107-114,1 0-1,0 0 0,0 0 1,2 0-1,9-20 1,-11 30 31,0 0 0,0 0-1,1 1 1,-1-1 0,1 1 0,1 0 0,-1 1 0,1-1 0,-1 1-1,1 0 1,0 0 0,1 1 0,-1-1 0,1 1 0,-1 1 0,1 0-1,0-1 1,0 2 0,8-2 0,13-1 80,0 2 0,0 0 0,40 4 0,-67-2-115,31 2 3,1 1-1,-1 2 1,0 1 0,0 1-1,38 15 1,-61-18-99,-1-1-1,13 8 1,-18-9-770,-1 0 0,1 0 0,0 0 0,-1 0 0,0 1-1,3 2 1,-4-4 509,-1 0-1,0-1 0,1 1 0,-1 0 0,0 0 1,0 0-1,0 0 0,0-1 0,1 1 1,-1 0-1,0 0 0,-1 0 0,1 0 1,0-1-1,0 1 0,0 0 0,0 0 0,-1 0 1,1-1-1,0 1 0,-1 0 0,1 0 1,0-1-1,-1 2 0,-1 1-411,0 0 0,0 0 1,0-1-1,-1 1 0,-3 3 0,-24 15-3865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28:05.4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375 454 1984,'0'1'12,"0"-1"-1,0 0 1,0 0 0,0 0-1,0 0 1,-1 0 0,1 0-1,0 0 1,0 0 0,0-1-1,0 1 1,0 0 0,0 0 0,0 0-1,-1 0 1,1 0 0,0 0-1,0 0 1,0 0 0,0 0-1,0 0 1,0 0 0,0 0-1,0 0 1,-1 0 0,1-1-1,0 1 1,0 0 0,0 0 0,0 0-1,0 0 1,0 0 0,0 0-1,0 0 1,0-1 0,0 1-1,0 0 1,0 0 0,0 0-1,0 0 1,0 0 0,0 0-1,0-1 1,0 1 0,0 0-1,0 0 1,0 0 0,0 0 0,0 0-1,0 0 1,0-1 0,0 1-1,0 0 1,0 0 0,0 0-1,0 0 1,1 0 0,-1 0-1,0 0 1,0 0 0,0-1-1,0 1 1,0 0 0,0 0 0,0 0-1,0 0 1,1 0 0,-1 0-1,0 0 1,0 0 57,1 0 0,-1-1 1,0 1-1,0 0 0,1 0 0,-1 0 1,0-1-1,1 1 0,-1 0 0,0 0 1,0-1-1,0 1 0,1 0 0,-1 0 1,0-1-1,0 1 0,0 0 0,0-1 1,0 1-1,1 0 0,-1-1 0,0 1 1,0 0-1,0-1 0,3-5 2912,-2 5-2856,-1 0-1,0 0 1,1 0 0,-1-1 0,0 1-1,0 0 1,0 0 0,0 0 0,0 0-1,0 0 1,0 0 0,-1-2 0,-1-2 39,0 1 0,-1-1 0,0 1 0,0 0 0,0 0 0,0 0 0,-1 0 0,0 0 0,0 1 0,0 0 0,-5-4 0,6 5-116,0 1 1,1-1 0,-1 1 0,0 0 0,0 0 0,0 0-1,0 0 1,0 0 0,0 1 0,-6-1 0,-30 2 233,30 0-227,-1 0-21,1 1 0,0 0 0,-1 0 0,1 1 0,0 0 0,0 1 0,1 0 0,-1 0-1,-14 11 1,7-5 50,1 2-1,1 0 0,-24 27 0,30-30-17,1 0 0,0 1 0,0-1 0,1 1 0,0 1-1,1-1 1,0 1 0,-4 13 0,8-20-14,0 0 1,0-1-1,1 1 0,-1 0 1,1 0-1,0 0 0,0-1 1,0 1-1,0 0 1,0 0-1,1 0 0,0 0 1,0-1-1,0 1 0,0 0 1,1-1-1,-1 1 0,1-1 1,0 0-1,0 1 0,0-1 1,0 0-1,1 0 0,-1 0 1,1 0-1,0-1 1,6 5-1,-4-4 34,0 0 0,0-1 0,0 1 0,1-1 0,-1 0 0,0-1 0,1 0 0,0 0 0,-1 0 0,1 0 0,0-1 0,5 0 0,0 0 18,0-1 0,-1-1 1,1 1-1,0-2 0,14-4 1,-15 2-51,-1 1 0,1-1 1,-1-1-1,-1 1 0,1-2 0,-1 1 1,0-1-1,0 0 0,-1-1 0,0 0 1,0 0-1,-1 0 0,7-12 0,-2-1-14,0 1 1,-1-2-1,-1 0 0,10-38 0,-17 51-55,-1-1 0,0 1 0,0 0 0,-1 0 0,0 0 0,0 0 0,-1-1 0,0 1 0,-4-13 0,5 22 0,0-1 0,0 0 0,0 1 0,-1-1 0,1 1 0,0-1 0,0 1-1,0-1 1,-1 1 0,1-1 0,0 1 0,-1-1 0,1 1 0,0-1-1,-1 1 1,1-1 0,0 1 0,-1 0 0,1-1 0,-1 1 0,1 0-1,-1-1 1,1 1 0,-1 0 0,1 0 0,-1-1 0,1 1 0,-1 0 0,0 0-1,1 0 1,-2 0 0,1 0 7,1 0-1,-1 0 1,0 1 0,0-1-1,1 0 1,-1 1-1,0-1 1,1 0 0,-1 1-1,0-1 1,1 1-1,-1-1 1,1 1 0,-1 0-1,0-1 1,1 1-1,-1-1 1,1 1 0,0 0-1,-1-1 1,1 1 0,-1 1-1,-12 36-17,-14 65 0,14-51 35,4-11 187,2 0 0,-3 57-1,7-67-270,2-12 155,0 0 0,2 23 0,0-24-32,-1 0-1,0 1 1,-1-1-1,-1 0 1,-1 1-1,-1-1 1,0-1-1,-1 1 1,-11 24-1,14-39-10,1 0 1,-1 0-1,0-1 0,0 1 1,0 0-1,0-1 0,-1 0 1,1 1-1,-1-1 0,1 0 1,-1 0-1,0 0 0,1-1 1,-1 1-1,0-1 0,0 0 1,0 1-1,-1-1 0,1 0 1,0-1-1,0 1 0,0-1 1,-1 1-1,1-1 0,0 0 1,-1 0-1,1 0 0,0-1 1,0 1-1,-1-1 0,1 0 1,0 0-1,0 0 0,0 0 1,0-1-1,0 1 0,0-1 1,0 1-1,0-1 0,-2-3 1,-5-2-48,2 1 58,1 0 1,-1 0-1,1 0 1,0-1-1,1 0 1,0 0-1,0-1 1,-9-15-1,12 18-34,1 0 0,0 1 0,0-1 0,0 0 0,1 0 0,-2-10 0,3 13-15,0 0-1,0 0 0,1 0 0,-1 0 0,0 0 0,1 0 0,0 1 1,-1-1-1,1 0 0,0 0 0,0 1 0,0-1 0,0 1 0,0-1 1,0 0-1,1 1 0,-1 0 0,0-1 0,1 1 0,-1 0 0,1 0 0,-1 0 1,4-2-1,6-3-18,0 0 0,0 1 0,1 0 1,0 0-1,22-4 0,65-6-5,-64 11 4,38-9-1,-39 7 77,-26 5-19,-1 0 0,0 0 0,0 0-1,0-1 1,0-1 0,0 1 0,11-6-1,-9 3-5,0-1-1,0 0 1,-1 0-1,0-1 1,0 0-1,-1 0 1,0-1-1,0 0 1,-1 0 0,0-1-1,0 1 1,-1-1-1,0 0 1,6-17-1,-8 13-27,1-1-1,-2 1 0,0 0 1,-1-1-1,0 0 1,-1 1-1,-1-1 1,0 1-1,0-1 1,-5-15-1,5 25-8,0 0 0,0 0-1,0 1 1,-1-1 0,0 0 0,1 0-1,-1 1 1,-5-7 0,6 9 2,0 0 0,1 0 0,-1 0 0,0 0 1,0 1-1,0-1 0,0 0 0,0 1 0,0-1 0,0 1 1,0-1-1,0 1 0,0-1 0,0 1 0,0 0 0,0-1 0,0 1 1,0 0-1,0 0 0,0 0 0,-1 0 0,1 0 0,0 0 1,0 0-1,0 0 0,0 1 0,0-1 0,0 0 0,0 1 1,0-1-1,0 0 0,0 1 0,0-1 0,-2 2 0,1 0-13,0 0-1,-1 0 0,1 0 0,0 1 0,1-1 0,-1 1 0,0-1 0,1 1 1,-1-1-1,-1 5 0,-10 30-174,11-26 227,0 0 0,0 1 0,1-1-1,0 1 1,2 17 0,-1-20-13,1-1-1,0 1 1,1-1 0,0 1 0,0-1-1,1 1 1,0-1 0,5 8 0,-7-13 20,0-1 1,1 1-1,-1-1 0,1 0 1,0 1-1,0-1 1,0 0-1,0 0 1,0 0-1,0 0 0,0-1 1,1 1-1,-1-1 1,1 1-1,-1-1 0,1 0 1,-1 0-1,4 1 1,-3-2 3,0 0 1,0 0 0,0 0 0,0 0-1,-1-1 1,1 1 0,0-1 0,0 0 0,0 1-1,-1-2 1,1 1 0,0 0 0,-1 0-1,1-1 1,-1 1 0,1-1 0,3-3-1,17-13-84,92-80 137,-107 89-139,1 2 0,0-1 0,0 1 0,0 0 1,14-7-1,-22 14 35,-1 0 1,1-1 0,-1 1 0,1 0 0,-1 0 0,1 0-1,-1 0 1,0 0 0,1 0 0,-1-1 0,1 1-1,-1 0 1,1 1 0,-1-1 0,1 0 0,-1 0-1,1 0 1,-1 0 0,1 0 0,-1 0 0,0 0 0,1 1-1,-1-1 1,1 0 0,-1 0 0,0 1 0,1-1-1,-1 0 1,1 1 0,0 1-10,0-1 1,0 0-1,0 1 0,-1-1 1,1 1-1,0-1 0,-1 1 1,1-1-1,-1 3 0,4 33-93,-5-29 131,0 0 1,-1 0-1,0 1 0,0-1 0,0 0 0,-6 12 1,3-10 32,2 1 0,-4 11 0,2-7 430,4-14-306,3-3-39,5-2-58,-5 3-70,62-40 151,70-58 1,-114 83-243,18-16 8,37-41-1,-75 73 60,0 0 1,1-1-1,-1 1 0,0 0 1,0 0-1,0-1 0,0 1 1,1 0-1,-1 0 0,0 0 1,0 0-1,0-1 0,1 1 1,-1 0-1,0 0 0,0 0 1,0 0-1,1 0 0,-1 0 1,0-1-1,0 1 1,1 0-1,-1 0 0,0 0 1,0 0-1,1 0 0,-1 0 1,0 0-1,0 0 0,1 0 1,-1 0-1,0 0 0,1 0 1,-1 1-1,0-1 0,0 0 1,0 0-1,1 0 0,3 12-128,-2 22 169,-2-30-44,0 117 89,0-117-55,0 0 0,0-1 0,1 1 1,0 0-1,-1-1 0,1 1 0,0-1 0,1 1 0,-1-1 1,1 0-1,-1 1 0,1-1 0,0 0 0,5 5 0,-6-7-11,0 1 1,1-1-1,-1 0 0,0 0 0,1 0 0,-1 0 0,1 0 0,0 0 0,-1-1 0,1 1 0,0 0 0,-1-1 0,1 0 0,0 1 0,0-1 0,-1 0 0,1 0 0,0 0 0,0 0 0,0 0 0,-1 0 1,1 0-1,0-1 0,0 1 0,-1-1 0,1 1 0,0-1 0,0 1 0,-1-1 0,1 0 0,1-1 0,3-3 27,0 1 1,0-1-1,-1 0 1,0 0-1,0 0 1,0-1-1,-1 1 0,0-1 1,0 0-1,0-1 1,5-12-1,0-5 47,14-50 0,-20 59-128,0 0 1,-2 0 0,1 0 0,-2 0 0,0 0-1,-3-23 1,2 37 27,1 0 0,0 0 0,0 0 0,0 0 0,-1 0 0,1-1 0,0 1 0,-1 0 0,1 0 0,-1 0 0,0 0 0,1 0 0,-1 0 0,0 0 0,0 0 0,1 1 0,-1-1 0,0 0 0,-1-1 0,1 2 9,0 0-1,1 0 1,-1 0-1,0 0 1,1 0-1,-1 0 1,1 0-1,-1 0 1,0 0-1,1 0 1,-1 0-1,1 1 1,-1-1-1,0 0 1,1 0 0,-1 1-1,1-1 1,-1 0-1,1 1 1,-1-1-1,1 0 1,-1 1-1,1-1 1,-1 1-1,1-1 1,0 1-1,-1-1 1,1 1-1,0-1 1,-1 1-1,1-1 1,0 1-1,0 0 1,-1-1-1,1 2 1,-5 11-9,0 0-1,0 0 1,2 0-1,-1 1 1,2 0-1,-2 18 1,3-7 41,1 1 1,6 41 0,-5-58-21,1-1 0,0 1 0,0-1 1,1 1-1,7 14 0,-8-18 2,1-1 0,0 1 0,0-1 0,0 1 0,0-1-1,1 0 1,0-1 0,0 1 0,0 0 0,0-1 0,5 3 0,-6-5 17,-1 0 0,1 0 0,0 0-1,0 0 1,0 0 0,0 0 0,0-1 0,0 0 0,0 0 0,0 1-1,0-2 1,0 1 0,0 0 0,0-1 0,0 1 0,0-1 0,4-1 0,0-1 15,0 0 1,-1 0 0,1-1-1,0 0 1,-1 0 0,6-5 0,1-2-9,-1 0 0,0-1 0,-1 0 0,0-1 0,-1 0 1,16-27-1,-20 28-58,0 1 1,-1-1-1,-1 0 1,0 0-1,-1-1 1,0 1-1,-1-1 1,0 0-1,0-20 1,-2 30 9,0-16-273,0 19 288,0 0 0,0 0-1,1 0 1,-1 0 0,0 0-1,0 0 1,0 0 0,0 0-1,0 0 1,0 0 0,0 0-1,0 0 1,0 0 0,0 0-1,0 0 1,0 0 0,0 0-1,0 0 1,0 0 0,0 0-1,0 0 1,0 0 0,0 0-1,0 0 1,0 0 0,0 0-1,0 0 1,0 0 0,0 0-1,0 0 1,0 0 0,0 0-1,1 0 1,-1 0 0,0 0-1,0 0 1,0 0 0,0 0-1,0 0 1,0 0 0,0 0-1,0 0 1,0 0 0,0 0-1,0 0 1,2 11-63,5 50 46,-6-48 18,0 0 1,0 0 0,2 0-1,-1 0 1,2 0 0,-1 0-1,2-1 1,7 16 0,-10-24 17,0-1 1,0 1 0,0-1-1,1 0 1,-1 0 0,1 0 0,0 0-1,0 0 1,0 0 0,0-1-1,0 1 1,0-1 0,1 0-1,-1 0 1,1-1 0,0 1-1,-1-1 1,1 1 0,0-1 0,0 0-1,0 0 1,4 0 0,1-1 19,0 0 1,1-1 0,-1 1 0,0-2 0,0 1-1,0-1 1,0-1 0,0 0 0,0 0-1,0 0 1,-1-1 0,0-1 0,13-8 0,3-5-18,-2-1 1,40-41 0,-14 11-13,-41 43-64,-1 0 0,8-12 0,-22 39-198,-11 17 36,3-12 191,-1 0 63,-13 29 1,26-47-29,1 1 0,-1 0 0,2-1 0,-1 1 0,1 0 0,0 0 0,1 0 0,0 10 0,1-18 12,0 0 0,-1 1-1,1-1 1,0 0-1,1 0 1,-1 0 0,0 1-1,0-1 1,1 0-1,-1 0 1,0 0 0,1 1-1,-1-1 1,1 0-1,-1 0 1,1 0 0,0 0-1,-1 0 1,1 0-1,0 0 1,0 0 0,0-1-1,0 1 1,0 0-1,0 0 1,0-1 0,0 1-1,0 0 1,1 0 0,0-1 1,-1 0 1,1 0 0,0 0 0,-1 0 0,1 0 0,0 0 0,-1-1 0,1 1 0,-1-1 0,1 1 0,-1-1 0,1 1 0,-1-1 0,1 0 0,-1 0 0,1 0 0,-1 1 0,0-1-1,0-1 1,1 1 0,-1 0 0,1-2 0,6-5 39,-1-1 0,-1 0 0,0 0 1,0 0-1,8-18 0,15-54 72,-16 40-81,-8 26-120,0 0 0,-1-1-1,-1 0 1,0 0 0,0-18-1,-5 17-171,-2 15 20,0 9 65,-3 12 141,1 0 1,1 0 0,1 1 0,1-1 0,1 1-1,0 0 1,1 0 0,4 32 0,-3-46 25,1-1 0,-1 0 0,1 1 0,1-1 0,-1 0 0,1 0 0,0 0 0,0 0 0,5 7 0,-6-11 8,0 1 0,1-1 0,-1 1 0,0-1-1,1 0 1,-1 1 0,1-1 0,0 0 0,-1 0 0,1 0 0,0 0 0,0 0 0,-1-1 0,1 1-1,0-1 1,0 1 0,0-1 0,0 0 0,0 1 0,0-1 0,0 0 0,0 0 0,0 0 0,0-1-1,0 1 1,0 0 0,-1-1 0,1 1 0,4-2 0,5-3 42,1 0-1,-1 0 1,0-1 0,18-13 0,42-38-170,-66 53 111,46-42 41,-3-3 0,-2-1-1,-2-2 1,49-77 0,-77 101-78,-2-1 0,0 0 1,-2-1-1,-1-1 0,9-41 1,-18 64-2,-2 7 19,1 0 0,-1 1 0,0-1 0,1 0 1,-1 0-1,0 0 0,1 0 0,-1 0 0,0 0 0,0 0 0,0 0 1,0 0-1,0-1 0,0 1 0,0 0 0,-1 0 0,1 0 1,0 0-1,0 0 0,-1 1 0,1-1 0,-1 0 0,1 0 0,-1 0 1,1 0-1,-1-1 0,0 2 10,1 0 0,0 0 0,0 0 0,0-1 0,0 1 0,-1 0 0,1 0-1,0 0 1,0 0 0,0 0 0,-1 0 0,1 0 0,0 0 0,0-1 0,-1 1 0,1 0 0,0 0 0,0 0 0,0 0 0,-1 0 0,1 0 0,0 0 0,0 0 0,-1 0-1,1 0 1,0 1 0,0-1 0,0 0 0,-1 0 0,1 0 0,0 0 0,0 0 0,-1 0 0,-5 4-34,-1-1 0,1 1 0,0 0 0,0 0 0,0 1 0,0 0 0,1 0 0,-6 7 0,-3 4-76,-19 31 0,27-36 134,0 1-1,1 0 1,0 0-1,1 0 1,0 1-1,1-1 1,0 1-1,1 0 1,1 0-1,0 0 1,1 0-1,0 0 0,3 14 1,0-3 28,1-1 1,1 1 0,1-1-1,1 0 1,2-1-1,12 27 1,-17-41-118,1 1 0,0-1 0,1 1 1,0-2-1,0 1 0,12 12 0,-13-16-813,0-1 0,-1 1 0,1-1 0,7 3 0,12 4-1808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27:53.2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482 144 3072,'7'-1'7778,"-7"0"-7601,7-13 2325,-6 7-2120,1 0-1,-1 0 1,0-12 0,-1 16-259,0-1 0,0 1 0,0 0 1,-1-1-1,1 1 0,-1 0 0,0-1 0,0 1 1,0 0-1,-1 0 0,1 0 0,-1 0 1,0 0-1,0 0 0,0 1 0,-4-5 1,3 4-75,-1 0 1,1 0 0,-1 1-1,0 0 1,0-1 0,0 1 0,0 1-1,0-1 1,0 1 0,-1 0-1,1 0 1,-9-1 0,0 0 49,0 1 0,1 0 1,-1 1-1,1 0 0,-1 1 1,0 1-1,-15 3 0,3 2-16,-3-1-3,0 3 0,-28 11 0,47-16-53,0 1 0,0 0 0,1 0 0,0 1 0,0 0 0,0 0 0,0 1 0,1 0-1,-11 14 1,10-10 41,1 1 0,0 0 0,1 0-1,0 0 1,1 0 0,1 1-1,0 0 1,0 0 0,2 0 0,-3 18-1,4-21-48,1 0 0,-1-1 0,2 1 0,-1 0 0,2 0 0,-1 0 0,1 0 0,0 0 0,1-1 0,1 0 0,-1 1 0,1-1 0,1 0 0,8 13 0,-6-13 62,0 0-1,1 0 1,0-1 0,1 0 0,0 0 0,0-1-1,0 0 1,1 0 0,0-1 0,0-1 0,1 0 0,18 7-1,-15-9 83,0 1 1,1-2-1,24 2 0,-34-4-127,0-1 1,1 1-1,-1-1 1,0 1-1,0-2 1,0 1-1,0 0 0,0-1 1,0 0-1,0 0 1,0-1-1,0 1 1,4-4-1,-7 4-19,0 0-1,0 1 1,-1-1 0,1 0-1,0 0 1,-1 0 0,1 0 0,-1-1-1,0 1 1,0 0 0,0 0-1,0-1 1,0 1 0,0-1-1,0-2 1,0 0-11,-1 1 0,0-1 0,0 0 0,0 1 0,0-1 0,-1 0 0,1 1 0,-2-6 0,0 4-38,0 0 0,0 1-1,0-1 1,-1 0 0,0 1 0,0-1 0,0 1 0,-1 0 0,0 0 0,0 0 0,0 1 0,-9-8 0,5 6-2,-1 2 0,0-1 0,0 1 0,0 0 0,0 1 0,-1 0 0,0 1 0,1 0 1,-12-1-1,-6 1 11,-54 2 1,76 0 37,-44 5-197,45-4 131,1 0 0,-1 0 1,0 0-1,1 0 0,-1 0 0,1 1 1,-1 0-1,1 0 0,0 0 0,-4 3 1,6-5 60,0 1 0,1-1 1,-1 1-1,0 0 1,1-1-1,-1 1 0,0 0 1,1-1-1,-1 1 0,1 0 1,0 0-1,-1-1 1,1 1-1,-1 0 0,1 0 1,0 0-1,0 0 0,-1 0 1,1-1-1,0 1 1,0 0-1,0 0 0,0 0 1,0 0-1,0 0 0,0 0 1,1 0-1,-1 0 1,0-1-1,0 1 0,1 0 1,-1 0-1,0 0 0,1-1 1,-1 1-1,1 0 1,-1 0-1,1-1 0,-1 1 1,1 0-1,1 0 1,2 3 67,-1-1 1,1-1 0,1 1-1,-1-1 1,0 1 0,8 2-1,9 1 71,0 0 0,0-2 0,1 0 0,-1-1 1,39-1-1,-37-2-125,1 2 1,-1 0 0,1 2 0,36 9 0,-55-11 13,1 0-1,-1 0 1,0 1 0,0-1-1,-1 1 1,1 0 0,0 1 0,-1-1-1,0 1 1,0 0 0,6 7-1,-7-8-4,-1 0-1,-1 0 0,1 1 1,0-1-1,-1 0 0,0 1 1,0-1-1,0 1 0,0-1 1,0 1-1,-1 0 0,1-1 1,-1 1-1,0 0 0,0-1 1,-1 1-1,1 0 0,-2 5 1,1-2 6,-1 1 1,0 0 0,-1 0 0,1-1 0,-1 1 0,-1-1-1,0 0 1,0 0 0,0 0 0,-1 0 0,0-1-1,0 0 1,0 0 0,-8 7 0,-3-3-16,0 0 1,-1-1-1,1 0 0,-2-2 1,1 0-1,-22 6 1,33-12-33,-1 1 1,1-1 0,0 0 0,-1-1 0,1 0-1,0 0 1,-1 0 0,1 0 0,-1-1 0,-8-2-1,15 3 8,-9-3-686,0 0 1,0 0 0,1 0-1,0-1 1,-12-7 0,8 6-857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4:38.8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232 194 9152,'-4'0'952,"4"0"-821,-1 0 0,0 1 0,0-1-1,1 0 1,-1 0 0,0 0 0,0 0-1,1 1 1,-1-1 0,0 0 0,1 1-1,-1-1 1,0 0 0,1 1 0,-1-1-1,0 1 1,1-1 0,-1 1 0,1-1-1,-1 1 1,1-1 0,-1 1 0,0 1-1,-105 91 3310,96-84-3199,1 0-1,0 0 1,0 0 0,1 1-1,0 0 1,0 1 0,1 0-1,1 0 1,-10 23 0,13-24-191,-1 0 1,2 0 0,0 1 0,0-1-1,1 1 1,0-1 0,0 1 0,2-1 0,-1 1-1,1 0 1,1-1 0,3 14 0,-2-14 34,0 1 0,1-1 0,0-1 0,1 1 0,0-1 0,0 1 0,1-1 0,0-1 0,1 1 0,0-1 0,0 0 0,1-1 0,0 0 0,12 9 0,-14-13-8,-1 1 0,1-1-1,1 0 1,-1 0 0,0-1 0,1 0 0,-1 0 0,1 0 0,0-1-1,-1 0 1,1 0 0,0-1 0,0 0 0,-1 0 0,1 0 0,0-1 0,0 0-1,-1-1 1,1 1 0,-1-1 0,1 0 0,-1-1 0,12-6 0,5-6 90,0-2 1,0-1 0,37-40-1,-34 33-80,81-83 382,-93 91-359,0-1 0,-1 0 0,0-1 0,14-32 0,-22 41-110,-1 0 0,0-1 1,-1 0-1,0 0 0,-1 0 1,0 0-1,0 0 1,-2 0-1,1-1 0,-1 1 1,-1 0-1,0 0 1,-5-22-1,3 23-58,-1-1 0,0 1 0,0 0 0,-1 0 0,-1 1 0,0-1 0,0 1-1,-1 1 1,0-1 0,0 1 0,-1 0 0,0 1 0,-12-10 0,13 12-15,-1 0 1,0 1-1,0-1 0,0 1 0,0 1 0,-1 0 1,1 0-1,-1 1 0,0-1 0,0 2 1,0 0-1,0 0 0,0 0 0,0 1 1,0 0-1,0 1 0,-13 3 0,-1 3-775,1 1 0,0 1 0,0 1 0,1 0 0,-40 29 0,6 3-1359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27:53.8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61 4576,'1'-5'692,"0"-1"0,1 1-1,0 0 1,0 0 0,0 0 0,1 1 0,0-1 0,0 0 0,0 1-1,4-5 1,-2 6 1913,-5 10-761,-1 5-1034,6 75 1577,0-26-1697,-3 100 438,-1-6-619,0-30-127,-1-73-2977,11-58-1831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27:54.6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48 348 3328,'0'0'113,"0"-1"0,-1 1 1,1-1-1,0 1 0,0-1 0,0 1 0,0-1 1,0 1-1,0-1 0,0 1 0,0-1 0,0 1 1,0-1-1,0 1 0,0-1 0,0 1 0,0-1 1,0 1-1,0-1 0,1 1 0,-1-1 0,0 1 1,0-1-1,1 1 0,-1-1 0,0 1 0,1 0 1,-1-1-1,0 1 0,1-1 0,-1 1 0,1-1 1,8-12 4235,-7-32 94,0 38-3946,1 0 0,-1-1 1,6-9-1,4-9 383,-1-1-160,1 0 0,26-43 0,-28 54-547,-6 10-99,-1-1-1,1 1 1,1 0-1,-1 1 0,1-1 1,0 1-1,0 0 1,0 0-1,1 0 1,10-6-1,-16 11-63,1-1-1,-1 1 1,1 0 0,-1 0 0,1 0-1,-1-1 1,1 1 0,0 0 0,-1 0-1,1 0 1,-1 0 0,1 0-1,-1 0 1,1 0 0,0 0 0,-1 0-1,1 1 1,-1-1 0,1 0 0,-1 0-1,1 0 1,-1 1 0,1-1-1,-1 0 1,1 0 0,-1 1 0,1-1-1,-1 0 1,1 1 0,-1-1 0,0 1-1,1-1 1,-1 1 0,0-1-1,1 1 1,-1-1 0,0 1 0,1 0-1,0 1 16,0 1 0,0-1 0,0 1 1,-1-1-1,1 1 0,0 4 0,-1 17 33,0-1 0,-2 0 0,-6 30 0,3-13-2,1-8 42,-1-1 1,-2 0 0,-13 38-1,5-29 163,-28 52-1,33-73-167,-1-1 1,-2 0-1,0-1 0,-25 27 0,20-25-7,13-12 95,-1-1 0,0 0 0,-12 9 1,22-16-169,1-1 1,0 1-1,0 0 1,0 0-1,0 0 0,0 1 1,0-1-1,6 2 1,53 1 51,-37 0-45,0 1-1,31 8 1,-40-3 24,-16-6-42,-1-1 1,1 0-1,0 0 1,-1 0 0,1-1-1,0 1 1,0 0-1,-1-1 1,5 1-1,3 1-1587,-6-2 26,1 1 0,0-1-1,0 0 1,0 0 0,0 0-1,0-1 1,0 1 0,-1-1-1,5-1 1,6-6-750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27:55.2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15 235 6304,'-12'-7'2032,"12"7"-1962,0-1 1,0 1-1,-1 0 0,1 0 1,0 0-1,0-1 1,0 1-1,-1 0 0,1 0 1,0 0-1,0-1 1,0 1-1,0 0 1,0 0-1,-1-1 0,1 1 1,0 0-1,0 0 1,0-1-1,0 1 0,0 0 1,0 0-1,0-1 1,0 1-1,0 0 0,0-1 1,0 1-1,0 0 1,0 0-1,0-1 0,0 1 1,1 0-1,-1 0 1,0-1-1,0 1 1,0 0-1,0 0 0,0-1 1,1 1-1,-1 0 1,0 0-1,0 0 0,0-1 1,1 1-1,-1 0 1,0 0-1,1 0 0,1-5 2647,-1 2-2293,0 0 1,0 0 0,0-1 0,0 1 0,0 0 0,1 0 0,0 0-1,-1 0 1,5-5 0,23-27 906,-24 29-1081,7-8-79,1 1 1,1 0 0,0 1-1,1 0 1,0 2 0,0-1-1,1 2 1,1 0-1,-1 1 1,35-11 0,-48 18-163,0 0 0,0 0 0,0 1 1,0-1-1,0 1 0,0 0 0,1 0 1,-1 0-1,0 0 0,0 0 1,0 1-1,0 0 0,0-1 0,0 1 1,0 0-1,0 0 0,-1 1 0,1-1 1,0 1-1,0-1 0,-1 1 0,1 0 1,-1 0-1,0 0 0,3 3 0,-2-2 16,0 1 0,0 0 0,0 0 0,-1 1 0,1-1-1,-1 1 1,0-1 0,0 1 0,-1 0 0,0-1 0,1 1-1,-2 0 1,1 0 0,0 9 0,-2 1 44,0 0-1,-1 0 1,-1-1-1,0 1 1,-8 20-1,-32 70 252,32-81-294,-24 47-191,34-69 175,0-1-1,0 1 1,0 0 0,1-1 0,-1 1-1,0 0 1,1 0 0,-1 0-1,1 0 1,-1 0 0,1 0 0,0-1-1,0 5 1,1-4-1,-1-1 1,1 1-1,-1-1 1,1 0-1,0 1 0,0-1 1,-1 0-1,1 1 1,0-1-1,0 0 0,0 0 1,1 0-1,-1 0 1,0 0-1,0 0 0,0 0 1,1 0-1,1 0 1,7 4-14,0-1-1,1 0 1,0-1 0,-1 0 0,1-1 0,13 2 0,20 4 113,50 14 509,-73-13-211,-12-1 42,-9-8-433,0 0 0,1 1 0,-1-1 0,0 0 0,0 0 0,0 0 1,0 1-1,0-1 0,0 0 0,0 1 0,0-1 0,1 0 0,-1 0 0,0 1 0,0-1 0,0 0 0,0 0 1,0 1-1,0-1 0,-1 0 0,1 1 0,0-1 0,0 0 0,0 0 0,0 1 0,0-1 0,0 0 1,0 0-1,-1 0 0,1 1 0,0-1 0,-5 4 61,0-1 0,-1 0 0,1-1 0,-1 1 0,1-1 1,-1 0-1,-7 1 0,2 1-43,-22 6-171,-53 11 1,65-18-1426,-37 1-1,32-4 171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27:43.4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7 579 3488,'0'0'51,"0"0"0,-1 0 1,1 0-1,0 0 0,-1 1 1,1-1-1,0 0 0,-1 0 1,1 0-1,0 0 0,0 0 1,-1 1-1,1-1 0,0 0 0,0 0 1,-1 1-1,1-1 0,0 0 1,0 0-1,0 1 0,-1-1 1,1 0-1,0 0 0,0 1 0,0-1 1,0 0-1,0 1 0,0-1 1,0 0-1,-1 1 0,1 0 1,7 9 1889,20 10 866,-21-17-2701,1 2 348,0-1 1,0 0-1,0-1 1,1 1 0,0-1-1,0-1 1,0 0-1,0 0 1,0 0-1,0-1 1,0 0 0,0-1-1,1 0 1,-1 0-1,0-1 1,12-2-1,-14 1-286,0 0 0,-1 0 0,0-1 0,1 0 0,-1 0 0,0 0 0,8-8 0,28-29 488,-23 20-559,-1 1 0,-1-2-1,0-1 1,-2 0 0,0 0-1,-2-2 1,13-31 0,-3-7-12,23-73-170,-36 100 100,-2 3-56,3 0 1,14-35-1,-24 66 33,0 1 0,1-1-1,-1 0 1,0 1 0,0-1 0,1 0-1,-1 1 1,0-1 0,1 1 0,-1-1-1,1 1 1,-1-1 0,1 1 0,-1-1-1,1 1 1,-1-1 0,1 1 0,-1 0 0,1-1-1,0 1 1,0-1 0,0 2 4,-1-1 0,1 0 0,-1 0 1,1 0-1,-1 1 0,1-1 0,-1 0 0,1 0 1,-1 1-1,1-1 0,-1 0 0,0 1 0,1-1 1,-1 1-1,0-1 0,1 0 0,-1 1 0,0-1 1,1 1-1,-1-1 0,0 1 0,4 7-1,-2 0-1,5 15 0,-4-13 5,7 29 134,-2 1-1,-2 0 1,-1 0-1,-2 0 1,-4 81-1,-1-80 13,-3 0 1,-1 0-1,-15 53 0,20-91-137,0 2 91,-1 1-1,0-1 1,0 0-1,-1 0 0,-4 9 1,6-13-72,0 0 0,1-1 0,-1 1 0,0 0-1,0 0 1,1-1 0,-1 1 0,0-1 0,0 1 0,0 0 0,0-1 0,0 0 0,0 1 0,1-1-1,-1 1 1,0-1 0,0 0 0,0 0 0,-1 0 0,1 1 0,0-1 0,0 0 0,0 0 0,0-1-1,0 1 1,0 0 0,0 0 0,0 0 0,0-1 0,0 1 0,0 0 0,0-1 0,0 1 0,1-1-1,-1 1 1,0-1 0,0 1 0,0-1 0,-1-1 0,-3-3-2,0 0-1,0 0 1,1 0 0,0-1-1,-5-7 1,-11-15-24,4-1-75,13 23 7,0 0-1,0 1 1,0 0 0,-8-10 0,3 9-263,8 9 140,9 18 83,-2-9 120,2 4-16,0 0 0,2 0 0,0-1 0,24 25 0,-35-39 2,5 4 13,0 0 0,0-1-1,1 1 1,-1-1 0,1 0-1,0-1 1,0 1 0,0-1-1,0-1 1,1 1 0,-1-1-1,1 0 1,-1 0 0,1-1-1,0 0 1,0 0 0,0-1-1,-1 1 1,14-3 0,-9 1 34,-1-1 1,0 0-1,1-1 1,-1 0-1,0 0 0,0-1 1,-1-1-1,1 1 1,-1-2-1,0 1 1,-1-1-1,12-10 1,5-8 36,-1-2 1,22-29-1,-40 46-65,1-1-1,-1 1 0,-1-1 1,0 0-1,0 0 0,-1 0 1,0-1-1,-1 1 0,0-1 1,-1 0-1,2-13 0,-4 19-27,0 0 0,0 0-1,-1 0 1,1-1 0,-1 1-1,0 0 1,0 0 0,-1 1-1,1-1 1,-1 0 0,0 0 0,0 1-1,-1-1 1,-4-5 0,6 8 2,-1 0 1,1 0 0,-1 0-1,0 0 1,0 0 0,0 0 0,0 1-1,0-1 1,0 1 0,-1 0-1,1 0 1,0 0 0,-1 0 0,1 0-1,-1 0 1,1 0 0,-1 1-1,1-1 1,-1 1 0,0 0 0,1 0-1,-1 0 1,1 0 0,-1 0-1,0 1 1,1-1 0,-1 1 0,1-1-1,-3 2 1,-1 0-14,0 1 1,1 0-1,0 0 0,0 0 0,0 0 1,0 1-1,0 0 0,0 0 1,1 0-1,0 1 0,0-1 1,0 1-1,1 0 0,-1 0 1,1 1-1,0-1 0,1 1 0,-1-1 1,1 1-1,0 0 0,1 0 1,-1 0-1,1 0 0,0 10 1,0-2 24,2 1 1,0-1 0,1 0-1,0 0 1,1 1 0,1-1-1,0-1 1,1 1 0,10 21-1,-8-21 38,1-1 0,1 1-1,0-1 1,0 0 0,1-1-1,1-1 1,0 1-1,20 14 1,-28-24-14,0 1 1,0-1-1,0 0 0,1 0 1,-1 0-1,1-1 0,-1 1 1,1-1-1,0 0 1,0 0-1,-1 0 0,1 0 1,0-1-1,0 1 0,0-1 1,0 0-1,0-1 1,0 1-1,-1 0 0,1-1 1,5-2-1,-4 1 16,1-1-1,-1 1 1,0-2 0,0 1-1,0 0 1,-1-1 0,8-7-1,25-32 173,-19 16-121,28-51-1,-33 54-48,-8 15-33,0 0 1,0-1-1,-1 0 0,0 0 1,-1 0-1,0 0 0,2-12 1,-5 19-16,1 0 0,-1 0 0,0 0 1,0 0-1,0 0 0,-1-6 1,1 9-4,0 0 0,-1-1 0,1 1 0,0-1 0,0 1 0,0 0 1,0-1-1,-1 1 0,1 0 0,0-1 0,0 1 0,-1 0 0,1 0 1,0-1-1,-1 1 0,1 0 0,0 0 0,-1-1 0,1 1 0,0 0 1,-1 0-1,0 0 0,0 0-15,0 0 1,1 0 0,-1 0-1,0 0 1,0 0 0,0 0-1,0 0 1,0 0 0,0 1-1,0-1 1,0 0 0,1 1-1,-3 0 1,0 2 19,-1-1 1,0 1-1,1 0 0,0 1 1,0-1-1,0 0 0,0 1 1,0 0-1,1-1 0,-4 8 1,1 0-12,0 0 1,-7 21 0,9-20 54,0-1-1,1 1 0,0 0 0,1 0 1,1 0-1,-1 0 0,2 0 1,0 0-1,0 0 0,1 0 0,1 0 1,0-1-1,0 1 0,1-1 1,0 1-1,9 13 0,-12-22-14,1 0-1,0 0 1,-1 0-1,2 0 1,-1 0-1,0-1 1,0 1-1,1-1 1,0 1-1,-1-1 1,1 0-1,0 0 1,0 0 0,0 0-1,0 0 1,1-1-1,-1 0 1,0 1-1,1-1 1,-1-1-1,0 1 1,5 0-1,-2-1-15,1-1 0,0 0 0,-1 0 0,1-1 0,-1 0 0,0 0-1,1 0 1,8-6 0,48-30-101,-57 34 18,80-59-5146,-73 53 3109,15-8-719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27:46.0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51 559 2976,'-12'-10'1420,"7"6"-207,7 5 191,-1-1-1298,-1 0-1,1 1 0,0-1 1,-1 0-1,1 0 1,0 0-1,0 0 1,-1 0-1,1 0 1,0 0-1,0 0 0,-1 0 1,1 0-1,0 0 1,-1 0-1,1-1 1,0 1-1,0-1 0,7 0 644,10-2 50,0-1-1,0 0 1,0-2 0,0 0-1,29-14 1,-35 14-602,1-1 0,-1-1 0,-1 0 0,1-1 0,-1 0 0,-1 0 0,0-1 0,9-12 0,-8 9-71,0-1-1,-2-1 0,0 0 0,0 0 1,9-25-1,0-12 192,17-70 1,-34 114-292,0-1 0,-1 1 0,0 0 0,0 0 0,0 0 0,-1 0 0,-1-1 0,-2-9 0,3 15-36,1 1-1,-1 0 0,0 0 0,0-1 0,0 1 0,0 0 0,0 0 0,0 0 0,0 0 0,-1 0 0,1 0 0,-1 1 0,0-1 0,1 0 0,-1 1 0,0-1 0,0 1 0,-4-3 0,4 4-9,0-1 0,0 0 0,0 1 0,0 0 0,-1-1 0,1 1 0,0 0 0,0 0 0,-1 0 0,1 0 0,0 1 0,0-1 0,-1 0 0,1 1 0,0 0 0,0 0 0,0-1 0,0 1 0,-3 2 0,-1 1 85,0 0 0,0 0 0,0 1 0,0 0 0,1 0 0,0 1 0,0-1-1,0 1 1,1 0 0,-1 0 0,2 1 0,-1-1 0,1 1 0,0 0 0,0 0-1,0 0 1,-1 13 0,-1 6 93,1 1-1,1 0 0,2 41 1,4-6 18,12 73-1,-1-18 444,-12-103-542,-2-1-1,0 1 0,0 0 0,-1-1 0,-1 0 0,0 1 0,-1-1 0,-1 0 0,0 0 1,-6 13-1,0-4 38,-7 13 33,-1 0 0,-32 45-1,45-72-35,0-1 0,-1 0-1,0-1 1,-1 1 0,0-1-1,-11 8 1,15-12-85,1-1-1,0 1 1,-1-1 0,1 0-1,-1 0 1,1 0 0,-1-1-1,1 1 1,-1 0 0,1-1-1,-1 0 1,0 0 0,1 0-1,-1 0 1,0 0 0,1 0-1,-1 0 1,0-1 0,1 0-1,-1 1 1,1-1 0,-1 0-1,1 0 1,-1 0 0,1-1-1,0 1 1,-3-2 0,2 0-41,0 0 0,0 0 0,0 0 1,0 0-1,1-1 0,0 1 0,-1-1 1,1 1-1,0-1 0,1 0 0,-1 0 1,1 0-1,-1 0 0,1 0 0,0 0 1,1 0-1,-1-8 0,0 8-1,1 1 1,0-1-1,0 0 0,1 0 0,-1 1 0,1-1 1,0 1-1,0-1 0,0 0 0,0 1 0,1-1 1,-1 1-1,1 0 0,0 0 0,0 0 0,0 0 1,0 0-1,1 0 0,-1 0 0,7-4 0,-3 2-6,0 1 0,0-1-1,1 2 1,0-1 0,-1 1 0,1 0-1,1 0 1,-1 1 0,0 0-1,11-2 1,54-3 46,77 1 0,-139 6-6,3 0-42,0 0 0,0 0-1,0-1 1,-1-1-1,23-6 1,-12 0 140,-12 5-114,-1-1 0,0 0 0,1 0 0,-1-1 0,14-10 0,-22 14 13,0 0 0,-1 0 0,1 0 0,0 0 0,0 0 0,-1 1 0,1-1 0,0 1 0,3-1 0,-2 1 10,0-1 0,0 0 0,1 0 1,-1 0-1,0 0 0,-1-1 1,5-1-1,-2-1 12,0-1-1,0 0 1,0 0 0,-1 0-1,7-9 1,1-2 26,8-9-29,0-1 1,-2 0-1,-1-2 1,-2 0-1,20-47 1,-26 52-3,-2 0 0,0 0 0,-2-1 0,0 1 0,-2-1 0,-1 0 0,0 0 1,-3-28-1,1 47-67,-1 0 0,0 0 1,-1-1-1,1 1 0,-1 0 1,0 0-1,0 1 1,-4-8-1,5 10 18,0 1 1,0-1-1,0 1 0,0-1 1,0 1-1,0-1 0,-1 1 1,1 0-1,-1 0 0,1 0 1,-1-1-1,1 1 0,-1 1 1,1-1-1,-1 0 0,0 0 1,1 1-1,-1-1 0,0 1 1,0-1-1,0 1 1,1 0-1,-1 0 0,0-1 1,0 1-1,0 1 0,0-1 1,-3 1-1,-2 1 17,0 1-1,-1 0 1,1 1 0,1 0 0,-1 0 0,1 0-1,-1 1 1,1 0 0,0 0 0,1 0-1,-1 1 1,1 0 0,0 0 0,1 0-1,0 1 1,-7 12 0,1 1-19,1 1 1,1 0 0,1 0-1,-7 37 1,7-24 26,2 1-1,1 0 1,2 0-1,2 0 1,1 0 0,10 63-1,-8-75 120,-1 0 1,-1 0-1,-2 24 0,-10 70 567,7-82-558,2-23-89,-1 0 1,0 0-1,-1-1 0,0 1 0,-6 11 1,2-5 169,8-17-209,-1 0 0,1 1-1,-1-1 1,0 0 0,1 0-1,-1 0 1,0 0 0,0 0-1,1 0 1,-1-1 0,0 1-1,0 0 1,0 0 0,0-1-1,0 1 1,0 0 0,0-1-1,0 1 1,-1-1 0,1 1-1,0-1 1,0 0 0,0 1-1,0-1 1,-3 0 0,3 0-1,0 0 1,0 0-1,0-1 1,1 1-1,-1 0 1,0-1-1,0 1 1,0-1-1,0 1 1,1-1-1,-1 1 1,0-1-1,1 1 1,-1-1-1,0 0 1,1 1-1,-1-1 1,1 0-1,-1 1 1,1-1-1,-1 0 1,1 0-1,-1 0 1,1 0-1,0 1 1,-1-1-1,1 0 1,0 0-1,0 0 1,0 0-1,0 0 1,0 0-1,0 0 1,0 0-1,0-1 1,0-4-4,1 0 1,0-1 0,0 1 0,1 0-1,-1-1 1,2 1 0,-1 0 0,0 0 0,1 1-1,0-1 1,5-6 0,-2 4-31,0-1-1,1 1 1,0 0-1,1 0 1,15-11-1,-19 16 31,0 0-1,0 1 0,1 0 1,-1 0-1,1 0 0,-1 0 1,1 1-1,0 0 0,0 0 1,0 0-1,-1 1 0,1-1 1,0 1-1,0 0 0,0 1 1,9 1-1,-3 0 33,-1 1 0,0 0 0,1 1 0,-2 0 0,1 0 1,17 11-1,-8-2 84,-8-6-62,0 0-1,14 7 0,-21-12-31,1-1 0,-1 1-1,0-1 1,0 0 0,0 0 0,1-1-1,-1 1 1,1-1 0,-1 0 0,8-1 0,-6 0-2,0 0 0,-1 0 1,1-1-1,-1 0 1,1 0-1,-1 0 0,0-1 1,0 1-1,0-1 1,0-1-1,0 1 0,-1-1 1,1 1-1,6-10 1,-5 7-579,-1-1 0,-1 1 0,8-15 0,-7 10-1354,-1 0 0,5-15 0,0 0-427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27:47.1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6 417 5152,'0'-1'110,"0"1"1,-1 0-1,1 0 0,0-1 1,-1 1-1,1 0 0,0 0 1,-1-1-1,1 1 0,0 0 1,-1-1-1,1 1 0,0 0 1,0-1-1,0 1 0,-1 0 1,1-1-1,0 1 0,0-1 1,0 1-1,0 0 1,0-1-1,0 1 0,0-1 1,0 1-1,0 0 0,0-2 1,6-8 2373,2-3-618,-6 3-1132,0 1 0,1 0 1,4-10-1,-2 8-115,-1 0 0,3-14 0,0-3-3,1 1 0,2-1 0,21-40 0,-24 54-490,1 1 0,0 0 0,2 0 0,11-13-1,-15 20-48,0 0-1,-1 0 0,2 1 0,-1 0 1,1 0-1,0 0 0,0 1 0,0 0 1,12-4-1,-17 7-55,1 0 0,-1 0-1,0 1 1,1-1 0,-1 1 0,1-1-1,-1 1 1,1 0 0,-1 0 0,1 0 0,-1 1-1,1-1 1,-1 0 0,0 1 0,1 0-1,-1-1 1,1 1 0,-1 0 0,4 3 0,-4-3-5,0 1 1,0 0 0,-1 0 0,1 0 0,-1 0 0,1 0-1,-1 0 1,0 0 0,0 1 0,0-1 0,0 0-1,0 1 1,-1-1 0,1 1 0,-1-1 0,1 1 0,-1-1-1,0 0 1,0 5 0,-1 11 96,-1 0-1,0-1 1,-1 1-1,-8 24 1,-28 69 23,37-106-142,-14 34 136,-3-1 0,-27 44 0,39-70-170,0 0 0,-9 26 1,14-34 37,1 0 0,0 0-1,0 1 1,0-1 0,0 0 0,1 1 0,-1-1-1,1 0 1,0 1 0,1-1 0,-1 1 0,1-1-1,1 5 1,0-5 18,-1-1 0,1 1 0,0-1 0,1 0-1,-1 0 1,0 0 0,1 0 0,0 0 0,3 2 0,31 24-49,-23-20 78,3 5 33,31 33 0,-34-32-26,-4-5 95,-1 1-1,0 1 1,0 0 0,-1 0 0,11 22-1,-17-29-80,1 0 0,-1 1 0,0-1 0,-1 1 0,1-1-1,-1 1 1,0-1 0,-1 1 0,1 0 0,-1-1 0,0 1 0,0 0-1,-1-1 1,0 1 0,0 0 0,-4 10 0,3-12-30,0 1 0,-1-1 0,0 0 0,0 0 0,0 0 0,0-1 1,0 1-1,-1-1 0,0 0 0,1 0 0,-1 0 0,0 0 0,-1 0 0,1-1 0,0 0 0,-1 0 0,0 0 0,1-1 1,-1 1-1,0-1 0,0 0 0,1-1 0,-1 1 0,0-1 0,0 0 0,0 0 0,0 0 0,0-1 0,-8-1 1,0-2-286,2 0 1,-1-1 0,0-1 0,1 1 0,0-2 0,1 1 0,-16-14 0,15 12-1876,1-2 0,1 1 1,-15-20-1,17 19-249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28:08.5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1 853 1984,'6'-7'7494,"14"-6"-6744,-4 1 56,-7 5-431,0-2 0,-1 1 0,0-1-1,0-1 1,10-17 0,27-55 598,-21 32-693,5-12 17,51-82 0,-43 93-335,-24 35 121,-1-1 0,0 0 0,15-34 0,-25 40-424,-4 10 135,-1 4 17,-14 19-96,13-17 303,0 0 0,0 0 0,1 0 0,0 0 0,-3 6 1,-1 12 183,0-1 1,2 1 0,-4 35-1,7-30 10,2 0 0,4 40-1,-3-54-51,-1-7-50,1 0 1,0 0-1,1 0 1,-1 0-1,2-1 1,2 9-1,-4-13-58,-1-1 0,1 1 0,0 0 0,0-1 0,0 1 0,0-1-1,0 1 1,0-1 0,1 0 0,-1 1 0,0-1 0,1 0 0,-1 0-1,1 0 1,-1 0 0,1 0 0,0 0 0,-1-1 0,1 1-1,0 0 1,-1-1 0,1 0 0,0 1 0,0-1 0,0 0 0,-1 0-1,1 0 1,3 0 0,4-1 34,-1-1-1,0-1 1,1 1-1,-1-1 1,0-1-1,-1 1 1,1-1-1,8-6 1,55-45 292,-49 36-321,26-19 1,41-36-116,-63 50 107,-2-1 0,38-50 0,-51 60-46,-2-1 1,0 0-1,0-1 1,-2 0-1,0 0 1,9-36-1,-1-37-35,-6 29-149,-9 49-122,-4 20 154,-5 20 51,-16 42 161,-58 112-1,68-152-64,-68 183 246,57-137 125,21-64-57,-4 23 0,8-27-107,3-7 45,6-12 197,-2 3-341,41-48 221,-5 9-275,-35 37-88,1 0 0,1 0 1,0 1-1,0 0 0,1 1 0,17-12 0,-26 20 25,0-1-1,-1 1 1,1-1 0,0 1-1,0 0 1,0-1-1,0 1 1,0 0-1,-1 0 1,1 0-1,0-1 1,0 1-1,0 0 1,0 0-1,0 1 1,0-1 0,0 0-1,0 0 1,0 0-1,-1 1 1,1-1-1,0 0 1,0 1-1,0-1 1,0 0-1,-1 1 1,1-1 0,0 1-1,0 0 1,-1-1-1,1 1 1,-1 0-1,1-1 1,0 1-1,-1 0 1,1-1-1,-1 1 1,1 1-1,1 3-18,1 1-1,-2-1 0,1 1 0,-1-1 0,2 7 0,-3-9 7,18 97 19,-11-61 99,4 20 37,-9-53-76,0 1 0,1-1 0,-1 0 1,1-1-1,0 1 0,0 0 0,5 5 1,-7-10-41,0 0 0,0 0 0,0 0 1,0 0-1,0 0 0,1 0 0,-1-1 1,0 1-1,1 0 0,-1-1 0,1 1 1,-1-1-1,1 1 0,-1-1 0,1 1 1,-1-1-1,1 0 0,-1 0 0,1 0 1,-1 0-1,1 0 0,-1 0 0,1-1 1,-1 1-1,1 0 0,-1-1 0,1 1 1,-1-1-1,3-1 0,1 0 8,-1 0 0,0-1 0,1 1-1,-1-1 1,0 0 0,0 0 0,6-8 0,0-1-7,-2 0 0,1-1 1,-1 0-1,-1 0 1,-1-1-1,0 0 0,0 0 1,-2-1-1,1 1 0,-2-1 1,0 0-1,-1 0 1,1-28-1,-8 21-154,5 22 129,0-1 1,-1 1 0,1-1 0,0 1-1,0-1 1,-1 0 0,1 1-1,0-1 1,-1 1 0,1-1 0,0 1-1,-1 0 1,1-1 0,-1 1 0,1-1-1,-1 1 1,1 0 0,-1-1-1,1 1 1,-1 0 0,1 0 0,-1-1-1,1 1 1,-1 0 0,0 0 0,1 0-1,-1 0 1,1 0 0,-1 0-1,0 0 1,1 0 0,-1 0 0,1 0-1,-1 0 1,0 0 0,1 0-1,-1 0 1,1 0 0,-1 1 0,-3 1-12,1 0 0,1 0 0,-1 0 0,0 0 0,0 1 0,1 0 0,-1-1 0,1 1 0,0 0 0,0 0 1,0 0-1,0 0 0,-1 5 0,-2 2-8,1 1 0,-5 22 0,5-16 37,0 0-1,2 0 1,0 1-1,1 20 1,1-33 13,0 1 1,1-1-1,-1 0 1,1 1-1,0-1 1,1 0-1,-1 0 1,1 0-1,0 0 1,0 0-1,1 0 1,0 0-1,-1-1 1,1 1-1,1-1 1,-1 0-1,8 7 1,-9-9 6,1-1 0,-1 1 0,1-1 0,-1 0 0,1 1 0,0-1 0,0 0 0,-1-1 0,1 1 0,0 0 0,0-1 0,0 0-1,0 0 1,0 0 0,0 0 0,5-1 0,3-1 36,-1 0 1,1-1-1,11-5 0,-19 7-71,26-11 36,0-2 1,-1 0 0,51-37 0,71-69-74,-145 116 8,-1-1 0,1 0 0,5-7 0,-9 9-62,-3 3-3,-12 12-70,-23 30 68,25-28 17,5-5 75,0 1-1,1-1 0,1 1 1,-1 0-1,2 0 0,-1 1 1,1-1-1,1 1 0,-4 19 1,7-27 30,0-1 0,0 1 0,0 0 1,0 0-1,0 0 0,0 0 1,1-1-1,0 1 0,-1 0 0,1 0 1,0-1-1,0 1 0,0-1 0,1 1 1,-1-1-1,1 1 0,-1-1 0,1 0 1,0 0-1,0 0 0,0 0 1,0 0-1,0 0 0,0 0 0,1-1 1,-1 1-1,1-1 0,-1 1 0,1-1 1,-1 0-1,1 0 0,0 0 0,-1-1 1,1 1-1,0 0 0,0-1 1,0 0-1,0 0 0,-1 0 0,1 0 1,0 0-1,0-1 0,0 1 0,-1-1 1,1 0-1,0 1 0,-1-1 0,1 0 1,0-1-1,-1 1 0,1 0 1,-1-1-1,0 0 0,5-3 0,-3 0-18,1 0 0,-1 0 0,0 0-1,0-1 1,-1 0 0,1 1 0,-1-1 0,0-1-1,-1 1 1,0 0 0,0-1 0,0 1-1,-1-1 1,1 1 0,-2-1 0,1 0 0,-1-10-1,-1 11-18,0 1-1,0-1 1,-1 1 0,0-1-1,0 1 1,0 0-1,-4-7 1,5 10 1,-1 0 0,1 0-1,0 1 1,0-1 0,-1 1 0,1-1-1,-1 1 1,1-1 0,-1 1 0,0 0 0,1-1-1,-1 1 1,0 0 0,0 0 0,0 1 0,0-1-1,0 0 1,0 1 0,0-1 0,0 1 0,-4-1-1,6 1 19,0 0 0,0 0 0,0 0 0,0 0 0,0 0 0,-1 0 0,1-1-1,0 1 1,0 0 0,0 0 0,0 0 0,0 0 0,0 0 0,-1 0 0,1-1 0,0 1 0,0 0-1,0 0 1,0 0 0,0 0 0,0-1 0,0 1 0,0 0 0,0 0 0,0 0 0,0 0 0,0-1-1,0 1 1,0 0 0,0 0 0,0 0 0,0-1 0,0 1 0,0 0 0,0 0 0,0 0-1,0 0 1,0-1 0,0 1 0,0 0 0,1 0 0,-1 0 0,0 0 0,0-1 0,6-2 4,0 1 0,1-1 0,11-2 0,9-4 28,10-5 206,50-12 0,-42 20-650,-44 6 407,-1 0 1,1 0 0,-1 0-1,1 0 1,0 0-1,-1 0 1,1 0 0,-1 0-1,1 0 1,-1 0-1,1 0 1,0 1 0,-1-1-1,1 0 1,-1 0 0,1 0-1,-1 1 1,1-1-1,-1 0 1,1 1 0,-1-1-1,0 0 1,1 1 0,-1-1-1,1 1 1,-1-1-1,1 2 1,0 0-8,1 0 1,-1 1-1,0-1 1,0 1-1,0 0 1,1 3-1,0 4-9,-1-1-1,2 20 1,-4-1-25,0-17 67,1 0 1,0 0-1,0 0 0,2 0 0,2 13 1,-2-18-31,2 3 363,5-17 143,48-56-68,-36 38-660,29-27 0,-49 53 222,-1-1-1,0 1 1,1-1 0,-1 1 0,0-1-1,1 1 1,-1 0 0,1-1-1,-1 1 1,1 0 0,-1-1 0,1 1-1,-1 0 1,1 0 0,-1-1 0,1 1-1,-1 0 1,1 0 0,-1 0-1,1 0 1,-1 0 0,1 0 0,0 0-1,-1 0 1,1 0 0,-1 0-1,1 0 1,-1 0 0,1 0 0,-1 0-1,1 0 1,0 0 0,-1 1 0,1-1-1,-1 0 1,1 1 0,-1-1-1,1 0 1,-1 1 0,0-1 0,1 0-1,-1 1 1,1-1 0,-1 1-1,0-1 1,1 0 0,-1 1 0,0-1-1,0 1 1,1-1 0,-1 1 0,0 0-1,0-1 1,0 1 0,1 0-1,0 5-53,1 1-1,-1-1 0,1 13 0,-1-15 61,0 12-27,-3 23 0,2-27 77,-1 0 1,1-1 0,1 1-1,2 15 1,-3-26-30,1 1 0,-1-1 1,1 1-1,-1 0 0,1-1 0,-1 1 1,1-1-1,0 1 0,0-1 0,0 1 1,0-1-1,0 0 0,0 1 0,0-1 1,0 0-1,3 2 0,-3-3 5,0 1-1,0 0 1,1-1 0,-1 0-1,0 1 1,1-1 0,-1 0 0,0 0-1,1 0 1,-1 0 0,0 0-1,1 0 1,-1 0 0,1 0-1,-1 0 1,2-1 0,4-2 67,-1 1-1,1-2 1,0 1-1,-1-1 1,11-7 0,-14 8-89,18-12 88,-14 9-101,0 0 0,0 1 0,1 0 0,-1 0 0,1 1 0,17-6 1,-24 9 3,-1 1 1,1 0-1,0 0 1,0 1-1,-1-1 1,1 0 0,0 0-1,0 0 1,-1 0-1,1 1 1,0-1-1,0 0 1,-1 0 0,1 1-1,0-1 1,-1 1-1,1-1 1,-1 1-1,1-1 1,-1 1-1,1-1 1,0 1 0,-1-1-1,0 1 1,1 0-1,-1-1 1,1 1-1,-1 0 1,0-1 0,1 1-1,-1 0 1,0 0-1,0-1 1,0 1-1,0 0 1,0 0 0,1 0-1,-1 4-30,1-1 1,-1 1-1,0-1 0,0 1 0,-1 6 0,-2 2 30,-1-1 0,-1 1 0,0-1 0,0 0 0,-2 0 0,-13 20 0,12-20-37,-84 123-121,15-23 275,45-63-39,10-11 44,-2-2 1,-55 62-1,76-94-88,0-1 0,0 1 1,-1-1-1,1 0 0,-1 0 0,0 0 0,0-1 0,0 1 1,0-1-1,0 0 0,-1 0 0,1-1 0,-7 3 1,8-4-12,1 0 0,0 0 0,0 0 0,0 0 1,-1 0-1,1-1 0,0 1 0,0-1 0,0 1 1,0-1-1,0 0 0,0 0 0,0 0 0,0 0 1,0 0-1,0 0 0,0-1 0,0 1 0,1 0 1,-1-1-1,0 0 0,-1-2 0,-1-1 11,1 1-1,0-1 0,0 0 0,0 0 1,1-1-1,-4-10 0,3 8-10,1-1 0,0 0 0,1 0 0,0 0 0,1 0 0,0 0 0,0 0 0,0 0 0,2 0 0,-1 0 0,1 0 0,0 1 0,1-1 0,0 0 0,7-14 0,-5 14-27,0 0-1,2 0 0,-1 0 1,1 1-1,0 0 0,0 0 1,1 0-1,0 1 0,1 0 1,-1 1-1,1 0 0,1 0 1,10-4-1,13-4-87,56-16 0,43-3-220,-47 12-875,-29 6-170,-10 2-1348,0 2-3465,-40 9 3904,-9 2 483,-9 2-1259,-6 6 344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28:08.8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19 144 6048,'-19'-39'2752,"24"23"-2400,9 8 1440,6 4-1056,18-5 640,4 4-832,24-7 128,1 3-384,41-7-192,6 8-32,8-5 128,-13 8-96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28:10.1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193 568 2496,'12'-15'1307,"-10"14"-1064,-1 0 0,1 0 1,-1-1-1,0 1 0,0 0 0,0 0 1,0-1-1,0 1 0,0-1 0,0 1 0,0-1 1,-1 1-1,1-1 0,0 0 0,-1 1 1,1-1-1,-1 0 0,0 1 0,0-1 0,1 0 1,-1 0-1,-1-3 0,1 4-120,-1-1-1,1 1 1,-1-1 0,0 1-1,1-1 1,-1 1 0,0 0-1,0-1 1,0 1 0,0 0-1,0 0 1,0-1 0,0 1-1,-1 0 1,1 0 0,0 0-1,-1 0 1,1 1 0,-1-1-1,1 0 1,0 1 0,-1-1-1,0 1 1,1-1 0,-3 0-1,0 0-27,0 0-1,-1 1 0,1-1 1,0 1-1,-1 0 0,1 0 1,-1 0-1,1 0 0,0 1 1,-1 0-1,1 0 0,0 0 1,-6 2-1,-1 3 132,0 0 0,0 0 1,-13 11-1,13-9-84,4-3-37,1 0 0,0 0 0,-11 12 0,14-14-71,1 0 1,0 1 0,0-1-1,0 0 1,0 1-1,0-1 1,1 1-1,-1-1 1,1 1 0,-1 4-1,2-6 3,0 0 1,0 0-1,0 0 0,1-1 0,-1 1 1,0 0-1,1 0 0,-1 0 0,1 0 0,0-1 1,-1 1-1,1 0 0,0-1 0,0 1 1,0 0-1,0-1 0,0 0 0,1 1 0,-1-1 1,0 1-1,1-1 0,-1 0 0,1 0 1,-1 0-1,1 0 0,0 0 0,2 1 0,2 1 132,1 0-1,-1-1 1,1 1-1,0-1 1,13 2-1,-10-3-72,-1 0 0,1-1 0,0 0 0,0-1 0,0 0 0,0 0-1,0-1 1,18-6 0,-22 6-62,0 0 0,0-1 0,0 0 0,0 0-1,0-1 1,-1 1 0,0-1 0,0-1 0,0 1 0,0-1 0,0 1-1,-1-1 1,0-1 0,4-6 0,-6 9-47,0-1 1,-1 0-1,1 0 0,-1 0 1,0 0-1,0 0 0,0 0 1,-1 0-1,0-1 0,1 1 1,-1 0-1,-1 0 0,1 0 0,-2-7 1,0 1 13,-1 0-1,0 0 1,-1 0 0,-7-13-1,10 21-44,0 0 0,0-1 0,1 1-1,-1 0 1,0-1 0,1 1 0,0 0-1,-1-1 1,1-3 0,19-9 884,20-23 0,-24 20-698,0-1 1,-1-1-1,19-36 1,-2 3 124,51-95 400,-56 92-699,-25 45-282,-3 10 90,0 5 20,-23 77-244,-26 139 325,-16 63 209,39-191 18,-72 161 0,98-248-19,-1 0 0,0 0 0,0 0 0,-7 7 0,10-11-59,-1 0 0,0 0 0,1 0 0,-1-1 0,0 1 0,0 0 0,0-1 0,1 1 0,-1-1 0,0 1 0,0-1 0,0 1 0,0-1 0,0 0 0,0 1 0,0-1 0,0 0 0,0 0 0,0 0 0,0 0 0,0 0 0,0 0 0,0 0 0,0 0 0,0 0 0,0 0 0,0-1 0,0 1 0,-2-1 0,2 1-6,0-1 0,0 0 0,0 0 0,0 0 0,0 0 0,0 0 0,0 0 0,1 0 0,-1 0 0,0 0 0,0 0 0,1 0 0,-1 0 0,1 0 0,-1-1-1,1 1 1,-1 0 0,1 0 0,0-1 0,-1-1 0,2-28 73,-1 26-94,1-1 0,1 1-1,-1 0 1,1-1 0,0 1-1,0 0 1,1 0 0,-1 0-1,1 0 1,0 1 0,0-1-1,1 1 1,-1 0 0,1 0-1,0 0 1,0 0 0,8-5-1,4-1-89,0 0 0,1 1-1,33-12 1,-36 16-704,-1 1 1,1 1-1,23-3 0,9 1-1013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28:15.3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1036 3552,'-5'-8'4449,"5"8"-4365,1 1 186,1 0-1,-1-1 1,0 1-1,1-1 1,-1 1-1,0-1 1,1 1 0,-1-1-1,0 0 1,1 0-1,-1 0 1,1 0-1,-1 0 1,1 0-1,-1 0 1,2 0-1,25-6 1464,-21 4-1477,0-1 1,1 0-1,-1-1 1,0 1 0,-1-1-1,7-6 1,3-2 341,16-16-1,-11 6-191,-1 0-1,-2-1 0,0-1 0,22-40 0,45-109 828,-69 140-1062,-11 23-191,0 0 0,8-9 0,1-3 74,-12 27-28,-1-1 0,0 0 0,0 1-1,0-1 1,0 9 0,2 30 3,-2 0 1,-2 1-1,-1-1 0,-2 0 1,-12 50-1,14-87 42,0 0 1,0 0-1,0 0 0,-1-1 0,1 1 1,-1-1-1,-1 0 0,1 1 0,-1-1 1,-7 8-1,10-13-57,0 1 1,0-1-1,0 1 1,0 0-1,0-1 1,0 1-1,0-1 1,0 0-1,0 1 1,0-1-1,0 0 1,0 0-1,0 0 1,0 1-1,0-1 1,0 0-1,0 0 1,0-1-1,-1 1 0,1 0 1,0 0-1,0 0 1,0-1-1,0 1 1,0-1-1,0 1 1,0-1-1,0 1 1,0-1-1,0 1 1,1-1-1,-1 0 1,0 0-1,0 1 1,0-1-1,0-1 0,-5-4 19,0-1 0,1 0-1,-8-12 1,11 15 32,-2-2-113,-2-4-132,-1 1 1,-13-16-1,18 23-161,4 5 46,8 10 40,4 9 267,0-1-1,2 0 1,0-1 0,2-1-1,26 23 1,-42-40 24,0-1-1,0 1 1,0-1 0,0 0 0,0 0 0,0 1 0,1-1 0,-1-1 0,0 1 0,1 0 0,-1 0-1,0-1 1,1 0 0,-1 1 0,1-1 0,-1 0 0,1 0 0,-1 0 0,1-1 0,-1 1 0,5-2-1,-2 0 32,0 0 0,-1 0 0,1 0 0,-1-1 0,0 0 0,1 0 0,-1 0-1,-1 0 1,1-1 0,3-3 0,18-23-27,-2-1 1,34-62 0,-21 33-8,-8 13 100,27-40-365,-47 76 151,1 0 0,0 1-1,0 0 1,1 1-1,16-12 1,-22 18 71,0 0 0,1 1 0,0-1 0,0 1 0,-1 1 0,1-1 0,0 1 0,0-1 1,1 1-1,-1 1 0,0-1 0,0 1 0,0 0 0,1 0 0,-1 0 0,0 1 0,7 1 0,7 3 54,-1 1 1,0 1-1,23 12 1,-22-11 159,-11-6 598,-12-7-664,-16-10-193,13 13 45,-1-1 0,1 1-1,-1 1 1,0-1 0,1 1 0,-1 1 0,0-1-1,0 1 1,0 1 0,1 0 0,-13 2 0,0 1-19,-1 1 0,-38 16 1,49-17 32,0 1 0,1 1-1,0-1 1,0 1 0,0 1 0,0 0 0,1 0 0,0 1-1,1 0 1,0 0 0,0 1 0,-7 12 0,4-4 25,1 0 1,1 1-1,1 0 1,0 0-1,1 0 0,-3 22 1,8-35-20,0-1 1,1 0-1,0 0 1,0 0-1,0 0 1,0 1-1,0-1 0,1 0 1,0 0-1,0 0 1,0 0-1,0 0 1,1 0-1,-1 0 1,1 0-1,0-1 1,0 1-1,1-1 0,-1 1 1,1-1-1,-1 0 1,1 0-1,6 5 1,-5-4 22,0-1 0,1 0 0,-1 1 0,1-2 0,0 1 0,0-1 0,0 1 1,0-1-1,0-1 0,0 1 0,1-1 0,9 2 0,-3-3-4,0 0 0,0 0 0,1-1 1,21-5-1,7-1 90,55-14-59,-84 18-65,0-2 0,0 1 0,0-2 0,-1 0 0,19-12 0,-13 6-3,-1 0 0,-1-1 0,0-1 0,-1 0 0,0-1 0,-1-1 0,-1 0 0,0 0 0,15-32 0,-23 41 11,-1 1 5,0-1 1,0 1 0,-1-1 0,2-7 0,-4 13-11,1-1 0,-1 1 0,0 0 0,0-1 0,0 1 1,0 0-1,0-1 0,0 1 0,0 0 0,0-1 0,0 1 0,-1 0 1,1 0-1,0-1 0,-1 1 0,0 0 0,1 0 0,-1-1 0,1 1 0,-1 0 1,0 0-1,0 0 0,0 0 0,0 0 0,0 0 0,0 0 0,-2-1 1,3 2-4,-1 0 1,1-1 0,-1 1-1,1 0 1,-1 0 0,1 0-1,-1 0 1,1 0 0,-1-1 0,0 1-1,1 0 1,-1 0 0,1 0-1,-1 1 1,1-1 0,-1 0-1,0 0 1,1 0 0,-1 0 0,1 0-1,-1 1 1,1-1 0,-1 0-1,1 0 1,-1 1 0,0 0-1,-12 11 48,8-6-49,-6 5 7,1 1 1,1-1-1,0 2 1,0-1-1,1 1 0,1 1 1,0-1-1,1 1 1,1 0-1,0 1 1,1-1-1,0 1 1,1 0-1,1 0 1,0 0-1,1 0 1,2 30-1,0-43 13,-1 0-1,0-1 1,0 1-1,1 0 1,-1 0-1,0-1 1,1 1-1,0-1 1,-1 1-1,1-1 1,0 1-1,0-1 1,0 1-1,0-1 1,0 1-1,0-1 1,0 0-1,1 0 1,-1 0-1,0 0 1,1 0-1,2 2 1,-3-3-5,1 1 1,-1-1 0,0 0 0,1 0 0,-1 0 0,0 0 0,1 0 0,-1 0 0,0 0 0,1 0-1,-1-1 1,0 1 0,1 0 0,-1-1 0,0 1 0,0-1 0,1 1 0,-1-1 0,0 0 0,0 0-1,0 1 1,0-1 0,0 0 0,0 0 0,0 0 0,0 0 0,0 0 0,1-2 0,4-6-4,-1 0 1,0 0 0,0 0 0,-1-1 0,4-11-1,13-52 33,-18 61-17,3-12-73,-2 0 1,0 0-1,1-48 0,-6 67-95,-2 14 1,-1 16-49,1 29 77,6 68-1,-3-114 166,1-1-1,1 0 0,-1 0 0,1 0 0,1 0 1,5 13-1,-8-20-43,0 1 0,0-1 0,1 0 0,-1 1 0,0-1 0,0 0 0,1 1 1,-1-1-1,0 0 0,1 1 0,-1-1 0,0 0 0,1 0 0,-1 1 0,0-1 0,1 0 0,-1 0 0,1 0 0,-1 0 0,0 0 0,1 1 1,-1-1-1,1 0 0,-1 0 0,0 0 0,1 0 0,0 0 0,13-6 97,15-18-12,-3-4-71,-2-2 1,0-1 0,23-41-1,-45 69-17,47-80-45,14-21-131,-61 101 167,38-55 55,36-71-1,-44 56-89,-18 38-52,-5 8-85,-9 25 131,1 1 0,-1 0 0,1 0 0,-1 0 0,0-1 1,0 1-1,0 0 0,0 0 0,0 0 0,0-1 0,0 1 0,0 0 0,0 0 1,-1-1-1,1 1 0,0 0 0,-1 0 0,1 0 0,-2-2 0,2 3 33,0 0 0,0 0 0,-1 0 0,1 0 0,0-1 0,-1 1 0,1 0 0,0 0 0,0 0 0,-1 0 0,1 0 0,0 0 0,-1 0 0,1 0 0,0 0 0,-1 0 0,1 0 0,0 0 0,0 1 0,-1-1 0,1 0 0,0 0 0,-1 0 0,1 0 0,0 0 0,-1 1 0,-3 1-20,1 0 0,-1 1 1,0 0-1,1-1 0,0 1 0,-1 1 0,-3 4 0,-20 27-89,24-31 105,-12 18 17,1 2 0,0 0-1,2 1 1,-14 37 0,13-22 87,2 1-1,-7 47 1,12-51-77,-5 26-3,-4 107 1,18-150 59,-3-19-50,0-1 0,0 1 0,1-1 0,-1 1 0,0-1-1,0 1 1,0-1 0,0 1 0,1-1 0,-1 1 0,0-1 0,1 0 0,-1 1 0,0-1-1,1 1 1,-1-1 0,0 0 0,1 1 0,-1-1 0,1 0 0,-1 0 0,0 1 0,1-1 0,-1 0-1,1 0 1,-1 0 0,1 1 0,-1-1 0,1 0 0,-1 0 0,1 0 0,-1 0 0,1 0-1,-1 0 1,1 0 0,-1 0 0,2 0 0,5-3 32,-1-1 1,1 1-1,-1-1 0,0 0 1,0-1-1,0 1 0,0-1 1,-1-1-1,0 1 1,7-9-1,5-10-44,18-32 0,-26 41-47,44-68-59,9-14 48,-34 44 38,-2-1-1,-2-2 0,-3 0 1,-2-1-1,12-65 0,-19 72-74,-7 29-53,0 0 0,-1 0 0,1-31 0,-7 49-508,-2 9 364,-2 12 114,-34 152 311,12-44 135,12-52-40,4 0-1,3 0 0,0 107 1,12-114-57,-2-62-133,-1 1 0,2 0 1,-1 0-1,1-1 0,-1 1 0,2-1 1,-1 1-1,0-1 0,5 6 1,-6-10-26,-1 0-1,1 0 1,0 0 0,0 0 0,0 0 0,0-1 0,0 1 0,0 0 0,0 0 0,0-1 0,0 1 0,0-1 0,0 1-1,0-1 1,1 1 0,-1-1 0,0 0 0,0 0 0,3 1 0,-2-1-9,1-1 0,-1 1 1,0 0-1,0-1 0,1 0 0,-1 1 1,0-1-1,0 0 0,0 0 0,3-1 1,0-2 19,0 1 0,0-1 0,0 0 0,-1 0 0,1-1 0,-1 1 0,7-10 1,5-13 38,-1-1 0,17-40 1,15-62-172,-35 95 117,-3-2 42,-9 34-84,1 1 0,-1-1 0,0 0 0,0 1-1,0-1 1,0 0 0,-1 1 0,1-1 0,0 1-1,-1-1 1,0 0 0,-1-3 0,1 5 10,1 0 1,-1 1-1,0-1 1,1 0-1,-1 1 1,1-1-1,-1 0 0,0 1 1,0-1-1,1 1 1,-1-1-1,0 1 1,0-1-1,0 1 0,0 0 1,1-1-1,-1 1 1,0 0-1,0 0 1,0-1-1,0 1 0,0 0 1,0 0-1,0 0 1,0 0-1,0 0 1,0 1-1,0-1 1,1 0-1,-1 0 0,0 0 1,0 1-1,0-1 1,0 1-1,0-1 1,1 1-1,-1-1 0,-1 1 1,-1 2 3,0-1 0,-1 0 0,1 1 0,0 0 0,1-1-1,-1 1 1,-4 7 0,2-1-9,1 0-1,-1 0 0,2 1 1,-1 0-1,2 0 0,-3 10 1,-7 64 52,11-78-4,-5 110 327,6-97-291,2 1 0,0-2 0,1 1 0,6 20 1,-9-36-22,1 0 1,0 0-1,0 0 1,0-1 0,1 1-1,-1 0 1,1-1 0,-1 0-1,1 1 1,0-1-1,0 0 1,4 4 0,-4-5-11,0 0 0,-1 0 0,1 0 0,0 0 0,0-1 0,0 1 0,0-1 0,-1 1 0,1-1 0,0 0 0,0 1 0,0-1 0,0 0 0,0 0 0,0-1 0,0 1 0,0 0 0,0-1 0,0 1 0,3-2 0,3-1-12,-1-1 0,1 1 1,-1-1-1,0-1 0,0 0 1,-1 0-1,1 0 0,-1 0 0,0-1 1,0 0-1,6-9 0,5-10 9,26-46 0,-34 55-21,-1 2-7,-1 1-1,-1-1 0,9-30 1,-13 37-22,0-1 1,-1 1 0,0-1-1,-1 1 1,1-1 0,-2 1-1,1-1 1,-1 0 0,-2-11-1,-3-4-422,14 24 462,0-1-1,-1 1 0,8 2 1,3 0-27,0 1 0,-1 0 0,1 2 0,18 8 0,-30-11 10,0 0 0,0 1 0,0 0 0,-1 0-1,1 0 1,-1 1 0,0-1 0,0 1 0,-1 0 0,0 1-1,0-1 1,0 1 0,0 0 0,3 9 0,-3-5 47,0 1 0,-1 1 0,0-1 0,-1 0 0,0 1 0,-1 0 0,-1-1 1,0 1-1,0-1 0,-3 17 0,1-9-11,1 0 1,1 1-1,3 27 0,-3-45-22,1 0 0,-1 0 0,0 0 0,1 0 0,0-1 0,-1 1 0,1 0 0,0 0 0,0-1 0,0 1-1,0 0 1,0-1 0,0 1 0,0-1 0,1 1 0,-1-1 0,1 0 0,-1 0 0,1 1 0,-1-1 0,1 0 0,0 0 0,-1-1 0,4 2 0,-2-1 17,-1-1 1,1 0 0,-1 1 0,1-1 0,-1 0 0,1-1-1,-1 1 1,1 0 0,-1-1 0,1 1 0,-1-1 0,0 0 0,1 0-1,-1 0 1,0 0 0,1 0 0,-1-1 0,4-2 0,3-4 80,0 0 0,-1-1 0,13-17 1,-11 14-233,-1-1 150,-1 0 0,-1 0-1,0-1 1,9-25 0,-13 26-234,-2 8-93,-1 11 151,-1 8 201,0 0 1,-7 26-1,5-27-1,1 0-1,-2 26 1,4 54-238,0-92 427,2-1-190,0-1 0,0 0 0,0 1 0,0-1 0,0 0 0,0 0 0,0 0 0,0 0 0,-1 0 0,1-1 0,0 1 0,-1-1 0,1 1 0,-1-1 0,1 1 0,1-4 0,21-32-52,-23 36 29,61-108 197,-57 101-269,0-1 1,1 1 0,0 0-1,1 0 1,9-8-1,-14 23-168,-3 10 177,-1-1-1,-6 29 1,4-28 122,1-1 0,-2 32 0,5-47-75,0-1 0,0 1-1,0 0 1,0-1 0,0 1 0,0-1-1,0 1 1,0 0 0,0-1 0,0 1-1,1 0 1,-1-1 0,0 1 0,0-1-1,1 1 1,-1 1 0,1-2-1,0 0-1,-1 0 1,1 0 0,0 0-1,-1 0 1,1 0 0,0 0-1,-1-1 1,1 1 0,0 0 0,-1 0-1,1 0 1,0-1 0,-1 1-1,1 0 1,-1-1 0,2 0 0,18-10-14,35-27 0,-43 28 2,0 1 1,1 1-1,0 0 0,1 0 0,0 1 1,0 1-1,16-5 0,-29 10-2,0 1 0,0 0 0,0 0 0,0-1 0,0 1-1,0 0 1,0 0 0,0 0 0,0 0 0,0 0 0,0 0 0,0 0 0,0 0 0,0 1-1,0-1 1,0 0 0,-1 0 0,1 1 0,0-1 0,0 1 0,0-1 0,0 1 0,0-1-1,0 1 1,-1 0 0,1-1 0,0 1 0,-1 0 0,1-1 0,0 1 0,-1 0-1,1 0 1,-1 0 0,1 0 0,-1-1 0,1 1 0,-1 0 0,0 0 0,0 0 0,1 0-1,-1 0 1,0 0 0,0 0 0,0 2 0,0 5-45,0 0-1,0 0 1,-1 0 0,-3 12-1,2-7 34,1-8 42,0 1 0,1 0 0,0 0 0,0-1 0,0 1 0,1 0 0,2 10 0,-3-14-17,1-1 0,-1 1 0,1-1-1,0 1 1,0-1 0,-1 1 0,1-1 0,0 1 0,0-1 0,1 0 0,-1 0 0,0 1 0,0-1-1,1 0 1,-1 0 0,0 0 0,1 0 0,-1-1 0,1 1 0,0 0 0,-1-1 0,1 1 0,-1-1-1,1 1 1,0-1 0,-1 0 0,1 1 0,0-1 0,3-1 0,15 1-2,1-1 1,-1-2-1,0 0 1,1-1-1,-2-1 1,1 0-1,19-9 1,-23 7 8,-1-1-1,0 0 1,0-1 0,-1 0 0,0-1 0,0-1 0,-1 0 0,21-24 0,-20 18 5,0-1 0,-2 0 1,14-24-1,-23 29-45,-3 12 19,0 1-1,0 0 1,0 0 0,0 0-1,0-1 1,0 1-1,0 0 1,0 0 0,0 0-1,0 0 1,0-1-1,0 1 1,-1 0-1,1 0 1,0 0 0,0 0-1,0-1 1,0 1-1,0 0 1,0 0-1,-1 0 1,1 0 0,0 0-1,0 0 1,0-1-1,-1 1 1,1 0 0,0 0-1,0 0 1,0 0-1,0 0 1,-1 0-1,0 0-11,0 0 0,0 1-1,0-1 1,0 0 0,0 1-1,0-1 1,0 1 0,0-1-1,0 1 1,0 0 0,0-1-1,0 1 1,0 0 0,1-1-1,-1 1 1,0 0 0,1 0-1,-1 0 1,0 1 0,-7 10-54,-26 36 14,2 2 1,-35 74 0,65-118 64,0 0 1,0 0-1,0 1 1,1-1 0,-2 10-1,3-13 22,0-1 0,0 1 0,0 0 0,0-1 0,0 1 0,1-1-1,-1 1 1,1 0 0,0-1 0,-1 1 0,1-1 0,0 0 0,1 1 0,-1-1 0,0 0 0,2 3 0,-2-5-9,0 1 1,-1-1-1,1 1 1,0-1 0,0 1-1,-1-1 1,1 0-1,0 1 1,0-1 0,0 0-1,-1 0 1,1 0 0,0 0-1,0 1 1,0-1-1,-1 0 1,1-1 0,0 1-1,0 0 1,0 0 0,0 0-1,-1 0 1,1-1-1,0 1 1,0 0 0,-1-1-1,1 1 1,0 0 0,0-1-1,-1 1 1,2-2-1,1 0 13,0 0-1,0 0 0,0-1 0,-1 1 0,5-6 0,1-4 16,-1 0 1,0-1-1,-1 1 0,0-2 0,6-19 0,12-72-50,-19 81 11,-3 15-19,-1 0-1,1 1 1,-2-13 0,-1 22-203,-3 7 145,-5 12 68,-17 59-93,-6 14 110,-19 45 71,-51 115 19,88-225-63,-1-1 0,-1-1 0,-1-1 0,-2 0 0,0-1 0,-41 38 0,50-54-4,0 1-1,-1-1 1,0-1 0,-1 0-1,0 0 1,0-1 0,0-1 0,-15 5-1,21-8-24,1-1 0,-1 0 0,1 0 0,-1 0-1,1-1 1,-1 0 0,0 0 0,1 0 0,-1 0 0,0-1-1,1 0 1,-1 0 0,1-1 0,0 0 0,-1 0 0,1 0-1,0 0 1,0-1 0,0 0 0,0 0 0,-6-6-1,5 4-1,1-1 0,0 0 0,0 0 0,1 0 0,0-1 0,0 1 0,0-1-1,1 0 1,-3-8 0,-2-12 9,-7-30-1,11 42-3,2 6 18,-3-13-39,0 1-1,1-1 1,1 1-1,0-34 1,4 49-19,-1 0 0,1 1 0,0-1 0,0 1 0,0-1 0,1 1 0,-1-1 0,2 1 0,-1 0 0,0 0 0,1 0 0,0 0 0,0 0 0,1 1 0,-1-1 0,1 1 0,0 0 0,0 0 0,0 0 0,1 1 0,-1-1 0,10-4-1,-5 3-81,1 1 0,0 0 0,1 1-1,-1-1 1,15-1 0,55-4-1648,-39 5 335,-31 2 629,46-2-3978,-51 4 2822,0 0-1,0 1 1,0-1-1,9 4 1,-18 9-5022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4:46.6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446 2 2496,'-3'0'1100,"5"2"69,9 1 1941,-6-1 635,-13-3 1738,-16-2-5139,1 0-1,-1 2 0,0 1 0,0 0 0,1 2 1,-37 7-1,30-2-475,0 1 0,1 1 1,0 2-1,-45 23 0,66-30 67,1 0-1,0 1 1,0 0-1,-8 6 0,14-9 30,-1-1 0,1 1 0,-1 0 0,1 0-1,0 0 1,-1-1 0,1 1 0,0 0 0,-1 4 0,2-5 25,-1 1-1,1-1 1,0 0 0,0 0 0,0 0 0,0 0 0,0 1 0,0-1 0,0 0 0,1 0-1,-1 0 1,0 0 0,1 1 0,-1-1 0,0 0 0,1 0 0,0 0 0,-1 0 0,2 2-1,1 0 26,-1 0 0,1-1 0,0 1-1,0-1 1,0 1 0,0-1-1,0 0 1,1 0 0,-1 0 0,5 1-1,40 13 215,-29-11-164,-15-3-37,61 17 412,87 38 1,-131-47-161,-1 0 1,0 2 0,0 0 0,-1 2 0,-1 0 0,0 1-1,-1 0 1,15 20 0,-28-31-135,-1 0-1,0 0 1,0 0 0,3 7-1,-5-9-109,-1-1 0,1 1-1,-1-1 1,1 0 0,-1 1-1,0-1 1,1 1-1,-1-1 1,0 1 0,0-1-1,0 1 1,0-1 0,-1 1-1,1-1 1,0 1-1,0-1 1,-1 1 0,1-1-1,-1 0 1,-1 3 0,0-1 12,0 0 0,0 0 0,-1 0 0,0-1 0,0 1 0,0 0 1,0-1-1,0 0 0,0 0 0,-5 2 0,-36 15 192,35-15-180,-53 16 87,-100 18 1,84-21-328,67-14-9,-48 11-1497,21-3-3498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28:15.7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46 6720,'-10'-21'2496,"20"18"-1952,-4-6-128,-3 5-448,-3-1-64,5 2-1504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28:16.1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76 8064,'-9'-9'3648,"37"18"-3168,10-9 2336,10 4-1632,41-4 1503,10 0-1567,43-4 416,1 4-928,13-5-320,-9 1-192,-6 1-96,-18-6 0,-18-3-2688,-11 7 1472,-14 1-5695,-8-13 3839,-21 1-2080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29:49.8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1 138 3136,'0'-1'124,"-1"0"255,1 0 0,0-1 1,0 1-1,0 0 0,0-1 0,1 1 1,-1 0-1,0 0 0,0-1 1,1 1-1,-1 0 0,1 0 0,-1-1 1,2 0-1,0-4 1652,1 12-1491,2 10-441,1 0 1,-2 0 0,5 29 0,0 51 597,-3-22-428,-1-36-231,-2-16 116,2 32 1,0-13 90,-5-40 475,1 1-661,3 1-27,0-1 1,0 1-1,0 0 1,0-1-1,1 0 1,-1 0-1,0-1 1,1 1 0,0-1-1,-1 0 1,1 0-1,5 0 1,11 2 128,28-2 1,113-11-152,-97 4 130,20-1-63,0 5 0,0 2 1,109 17-1,-151-13 129,1-2 1,43-2 0,-24-1-166,29 1-38,155 20 0,-161-8 9,90 1 1,85-12 225,-135-2-123,242-20 30,-155 5-98,6 10 70,29-1-117,274-19 390,-326 11-324,-36 1-36,175 5 55,-132 3-218,-3 0 255,140 10-159,-108-5 197,-81-2-144,161 12-123,-204-6 190,107-10 0,15-6-25,97 20-196,-296-5 159,60-4 0,-66-1-10,14-2 240,-23 5-145,29-4 1,-9-7 32,-31 10-109,-1 0-1,1-1 1,-1 1 0,0-1 0,0 0 0,0-1-1,0 1 1,0-1 0,0 1 0,0-1 0,-1 0-1,1 0 1,4-7 0,-4 5 11,-1-1 1,0 1-1,0-1 1,0 0-1,-1 0 1,0 0-1,0 0 1,0 0-1,0-7 1,0-10 62,0-1 0,-2 1 0,-1-1 0,-5-31 0,4 37-91,-1-10 22,-7-50-95,8 71 21,0 0 0,0 0 1,0 0-1,-1 0 0,0 1 1,0-1-1,0 1 0,-8-10 1,11 15-99,-1 0 0,0 0 1,0 1-1,0-1 0,0 0 1,0 0-1,0 0 0,0 1 1,0-1-1,0 0 0,0 1 1,-1-1-1,1 1 0,0 0 1,0-1-1,0 1 0,-1 0 1,1 0-1,0-1 0,-1 1 0,1 0 1,0 0-1,0 1 0,-1-1 1,1 0-1,0 0 0,-2 1 1,-3 2-816,0-1 1,1 1 0,0 0 0,-9 6-1,-5 3-1168,-11-1-2573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29:51.5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1 377 2656,'1'10'2677,"-1"-10"-2569,0 0-1,0 0 1,0 0-1,0 1 1,1-1-1,-1 0 1,0 0-1,0 0 1,0 0-1,1 0 1,-1 1 0,0-1-1,0 0 1,0 0-1,1 0 1,-1 0-1,0 0 1,0 0-1,1 0 1,-1 0-1,0 0 1,0 0-1,1 0 1,-1 0-1,0 0 1,0 0 0,1 0-1,-1 0 1,0 0-1,0 0 1,0 0-1,1-1 1,-1 1-1,0 0 1,0 0-1,0 0 1,1 0-1,-1 0 1,0-1-1,0 1 1,0 0 0,0 0-1,1-1 1,12-14 1359,7-21-653,-3 2-516,2 0-1,0 2 0,44-53 1,-52 73-270,0 0 0,2 0 0,-1 1 0,1 0 0,1 2 0,0-1 0,20-9 0,-33 18-31,0 1 0,0-1 0,0 0 0,1 1 0,-1-1-1,0 1 1,0-1 0,0 1 0,0 0 0,0 0 0,1-1 0,-1 1 0,0 0 0,0 0 0,0 0 0,1 0 0,-1 0 0,0 0 0,0 1 0,0-1 0,0 0 0,1 0 0,-1 1 0,0-1 0,0 1 0,0-1 0,0 1 0,0 0 0,0-1 0,0 1 0,0 0 0,0 0 0,0 0 0,-1-1 0,1 1 0,0 0 0,0 0 0,-1 0 0,2 2 0,0 3 21,0 1-1,0-1 1,0 1 0,0 0 0,0 11 0,1 0 22,8 73 106,-3-18-94,-8-70-52,2 12 127,1 0 0,1 0 0,0 0-1,11 27 1,-14-40-106,0 0-1,0-1 1,0 1-1,0 0 1,0-1-1,0 1 1,1 0-1,-1-1 1,1 0-1,-1 1 1,1-1-1,0 0 1,-1 0-1,1 0 1,0 0-1,0 0 1,0 0-1,0 0 1,0-1-1,0 1 1,0-1-1,0 1 1,0-1-1,0 0 1,0 0-1,0 0 1,0 0-1,0 0 1,0 0-1,0-1 1,0 1-1,2-1 1,4-2 55,0 1 0,0-1 1,0-1-1,-1 0 0,1 0 1,10-8-1,32-27 178,86-89 1,-34 28-87,-68 71-161,56-55-280,-89 82 250,0 1 1,0 0 0,0 0 0,0 0 0,1 0 0,-1 0 0,0 0 0,1 0 0,-1 0 0,1 0 0,-1 1 0,0-1 0,1 1 0,0-1 0,-1 1 0,1-1 0,-1 1 0,1 0 0,0 0 0,-1 0-1,1 0 1,-1 0 0,1 0 0,0 0 0,-1 1 0,4 0 0,-3 0-5,1 1 1,0-1-1,-1 1 0,1 0 0,-1 0 0,0 0 1,0 0-1,0 0 0,0 0 0,0 0 0,0 1 1,0-1-1,-1 1 0,2 3 0,20 31 59,-16-25-18,0 0 1,0 0 0,6 16 0,15 72 117,-8-28 29,-7-8 398,-8-37-216,-4-22-94,-2-4-551,-5-10-1360,-6-17-1749,8 17 2072,1 0-130,-1 0 0,0-1 0,-7-10 0,-10-6-1086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29:51.9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17 2656,'-7'-4'766,"9"1"-728,-2 3 124,1 0-1,-1 0 1,0-1-1,1 1 1,-1-1-1,0 1 1,1 0 0,-1-1-1,0 1 1,1-1-1,-1 1 1,0 0-1,0-1 1,0 1 0,1-1-1,-1 1 1,0-1-1,0 1 1,0-1 0,0 0-1,9 5 458,-4 0-459,0 0 1,-1 0-1,0 1 1,0-1 0,0 1-1,0 0 1,-1 0-1,0 0 1,0 0-1,0 0 1,0 1 0,-1 0-1,3 10 1,1 8 416,7 47 0,-13-70-577,22 211 1276,-16-141-952,0 164 839,-6-184-1078,-5 42 196,-1-2 617,5-74-230,-2-9-651,3-8-41,0 0-1,0 0 1,0 0 0,0 0-1,0 0 1,0 0 0,0 0-1,-1 0 1,1 0 0,0 0-1,0 0 1,0 0 0,0 1-1,0-1 1,0 0 0,0 0-1,-1 0 1,1 0 0,0 0-1,0 0 1,0 0 0,0 0-1,0 0 1,0 0 0,0 0-1,-1 0 1,1 0 0,0 0-1,0-1 1,0 1 0,0 0-1,0 0 1,0 0 0,0 0-1,0 0 1,-1 0 0,1 0-1,0 0 1,0 0 0,0 0-1,0 0 1,0 0 0,0-1-1,0 1 1,0 0 0,0 0-1,-6-10-849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29:55.3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11 871 1472,'-6'-5'222,"2"3"49,3 8 159,2-6-293,-1 1 0,1 0 1,-1-1-1,1 0 0,-1 1 1,1-1-1,-1 1 0,1-1 0,0 0 1,-1 1-1,1-1 0,0 0 1,-1 0-1,1 1 0,0-1 1,-1 0-1,1 0 0,0 0 1,12 3 916,-7-3-817,-1 1-1,1-1 0,-1 0 1,1 0-1,0-1 0,-1 0 0,1 0 1,-1 0-1,1 0 0,-1-1 1,1 0-1,-1 0 0,0-1 0,0 1 1,0-1-1,0 0 0,-1-1 1,8-5-1,-2-1 30,-1-1 0,-1 1 0,0-1 0,0-1 0,-1 1 0,9-21 0,-1 2 4,-1-1 0,-1 0 0,-2-1 0,8-36 0,-16 54-382,1 0 0,11-25 0,-15 38 101,0 1 0,0 0 0,0 0 0,1 0 1,-1 0-1,0 0 0,0 0 0,0 0 0,0 0 1,0 0-1,0 0 0,0 0 0,0 0 0,0 0 1,0 0-1,0 0 0,1 0 0,-1 0 0,0 0 1,0 0-1,0 0 0,0 0 0,0 0 0,0 0 1,0 0-1,0 0 0,0 0 0,0 0 0,0 0 0,1 0 1,-1 0-1,0 0 0,0 0 0,0 0 0,0 0 1,0 0-1,0 0 0,0 0 0,0 0 0,0 0 1,0 0-1,0 1 0,0-1 0,0 0 0,0 0 1,0 0-1,1 0 0,-1 0 0,0 0 0,0 0 1,0 0-1,0 0 0,0 0 0,0 0 0,0 1 1,0-1-1,0 0 0,0 0 0,0 0 0,0 0 1,4 10-192,3 12 65,-1 7 161,-1 1 1,1 52-1,-5-59-27,1 126-18,-3-84 260,1-60-197,-1 31 150,1-34-141,-1 0-1,1 0 0,-1 0 1,1 0-1,-1 0 0,1 0 1,-1 0-1,0 0 0,0 0 1,0 0-1,0 0 0,-1 0 1,-1 2-1,2-4-26,1 1 1,-1-1 0,1 0-1,-1 1 1,1-1-1,-1 0 1,1 0-1,-1 1 1,1-1 0,-1 0-1,0 0 1,1 0-1,-1 0 1,1 0-1,-1 0 1,1 0 0,-1 0-1,0 0 1,1 0-1,-1 0 1,1 0-1,-1 0 1,1 0 0,-1-1-1,0 1 1,1 0-1,-1 0 1,1-1-1,-1 1 1,1 0-1,-1-1 1,1 1 0,-1-1-1,-16-18 430,11 11-356,-2-2-98,0 0 1,1 0-1,0 0 1,1-1-1,0 0 1,1 0-1,0-1 1,1 1-1,-5-23 1,8 31 62,0-9-353,2 10 28,4 5 106,3 7 174,1 0 1,0-1 0,1-1 0,0 1 0,0-2 0,17 10 0,-23-15 18,1 0 1,-1 0 0,1 0-1,-1-1 1,1 1 0,-1-1-1,1 0 1,0-1 0,0 1-1,0-1 1,-1 0-1,1 0 1,0-1 0,0 1-1,0-1 1,-1 0 0,1-1-1,-1 1 1,1-1 0,8-4-1,0-1 115,0-1 0,0-1-1,-1 0 1,21-21 0,39-51 230,-48 52-339,40-39 0,-53 58-125,-7 6 42,0 0-1,0 1 1,0 0 0,0-1 0,7-3 0,-10 7 26,1-1-1,-1 1 1,1-1 0,-1 1-1,0 0 1,1 0-1,-1-1 1,1 1 0,-1 0-1,0 0 1,1 0-1,-1 1 1,1-1 0,-1 0-1,0 0 1,1 1-1,-1-1 1,0 1 0,1-1-1,-1 1 1,0 0-1,1-1 1,-1 1 0,2 1-1,7 8-16,-1-1 0,0 2-1,0-1 1,-1 1 0,-1 0-1,13 25 1,-9-17 58,-8-14-7,-1 0-1,1 0 1,-1 0 0,2 10-1,-3-13 26,-1 0 0,0 0 0,1 0 0,-1 0 0,0 0 0,0 1-1,0-1 1,0 0 0,0 0 0,-1 0 0,1 0 0,-1 0 0,1 0-1,-1 0 1,-1 3 0,1-5-32,1 1 1,0-1-1,-1 0 0,1 0 0,-1 1 1,1-1-1,-1 0 0,1 0 0,-1 0 1,0 1-1,1-1 0,-1 0 0,1 0 1,-1 0-1,1 0 0,-1 0 0,1 0 1,-1 0-1,1 0 0,-1-1 0,1 1 1,-1 0-1,1 0 0,-1 0 1,1-1-1,-1 1 0,1 0 0,-1 0 1,1-1-1,-1 1 0,-21-14 132,12 8-82,-88-44 148,83 43-231,-1 1 0,-1 1 0,1 1 1,-24-4-1,36 8-13,1-1 1,0 1-1,-1 0 0,1 0 1,0 1-1,0-1 1,-1 1-1,1-1 0,0 1 1,0 0-1,0 0 1,0 1-1,0-1 0,0 0 1,-3 3-1,3-1 12,-1 0 0,1 0-1,-1 0 1,1 1 0,0-1 0,0 1-1,1 0 1,-1 0 0,-2 6 0,-1 2-20,1 1 0,1 0 1,1 0-1,0 0 0,0 0 1,0 17-1,3-20 53,0 0 1,1 0-1,0 0 0,1 0 0,0 0 1,1 0-1,0-1 0,0 1 0,1-1 1,0 0-1,1 0 0,0 0 0,0-1 0,1 1 1,0-1-1,10 10 0,-12-15 15,0 1 0,1-1 0,-1 0 0,1-1 0,-1 1 0,1-1 0,0 0-1,0 0 1,0 0 0,0-1 0,1 1 0,-1-1 0,0-1 0,1 1 0,6-1 0,9 0 90,0-1 1,32-5 0,-27 2-42,0-2 0,45-15 0,-58 17-12,0-2 0,-1 0 1,0 0-1,0-2 0,-1 1 0,0-1 0,13-12 0,-9 5-42,-1 0-1,0 0 0,-1-1 1,-1-1-1,-1 0 0,0-1 1,8-19-1,9-27 134,-22 56-319,-6 7 131,1 0 1,-1 1-1,1-1 1,-1 0 0,0 0-1,1 1 1,-1-1-1,0 0 1,1 0-1,-1 1 1,0-1-1,0 0 1,0 0 0,1-1-1,-1 2 31,-1 0 0,1 0-1,0 0 1,0 0 0,0 0-1,0 0 1,0-1 0,0 1-1,-1 0 1,1 0 0,0 0-1,0 0 1,0 0 0,0 0 0,0 0-1,-1 0 1,1 0 0,0 0-1,0 0 1,0 0 0,0 0-1,0 0 1,-1 0 0,1 1 0,0-1-1,0 0 1,0 0 0,0 0-1,0 0 1,0 0 0,-1 0-1,1 0 1,0 0 0,0 0 0,0 0-1,0 1 1,0-1 0,0 0-1,0 0 1,0 0 0,0 0-1,0 0 1,-1 0 0,1 0 0,0 1-1,0-1 1,0 0 0,-5 6-48,-21 24-79,15-18 107,1 0-1,-17 27 0,-16 53-201,38-80 276,1-1 0,0 1 0,1 0 0,0 0 1,1 0-1,0 0 0,1 1 0,1 15 0,0-28-18,1 1-1,-1-1 1,1 0 0,0 0-1,-1 1 1,1-1-1,-1 0 1,1 0 0,0 0-1,-1 0 1,1 0-1,0 0 1,-1 0 0,1 0-1,0 0 1,-1 0-1,1 0 1,0-1 0,1 1-1,1-2 20,1 0 1,0 0-1,-1 0 0,0-1 1,1 1-1,-1-1 0,0 0 0,0 0 1,0 0-1,-1 0 0,5-6 1,0-1 65,-1-1 0,9-18 0,19-59-439,-33 87 305,-1-1 0,1 1 0,-1-1 0,1 0 0,0 1-1,0-1 1,0 1 0,0 0 0,0-1 0,0 1-1,0 0 1,2-2 0,-2 5-58,1 0 1,-1 0-1,0 0 0,0 0 1,0 0-1,0 1 0,1 3 1,10 40-38,-8-28 52,12 31 0,-14-43 77,1 0 0,0 0 0,0-1 1,1 1-1,0-1 0,0 0 0,0 0 0,9 9 0,-10-13 5,-1 1 0,0-1 0,0 0 0,0 0-1,1-1 1,-1 1 0,1 0 0,-1-1-1,1 1 1,-1-1 0,0 0 0,1 0-1,-1 0 1,1 0 0,-1 0 0,1-1 0,-1 1-1,5-2 1,2 0 56,0-1 1,-1 0-1,16-8 1,-11 3-15,0 0 1,-1-1 0,0 0-1,-1-1 1,0-1-1,0 1 1,12-18-1,56-90 70,-67 99-122,34-53 95,33-56-5,-60 94-90,26-69-1,-14 5-165,19-105 0,-49 199 114,0 1 0,-1-1 0,1 0-1,-1 1 1,0-1 0,0 0-1,0 0 1,0 1 0,0-1-1,-2-5 1,2 9 32,0 0-1,0 0 1,0 0-1,0 1 1,-1-1-1,1 0 1,0 0-1,0 0 1,0 0 0,0 0-1,0 0 1,0 0-1,0 1 1,0-1-1,0 0 1,0 0-1,0 0 1,-1 0 0,1 0-1,0 0 1,0 0-1,0 0 1,0 0-1,0 0 1,0 0-1,-1 0 1,1 1-1,0-1 1,0 0 0,0 0-1,0 0 1,0 0-1,-1 0 1,1 0-1,0 0 1,0 0-1,0-1 1,0 1 0,0 0-1,0 0 1,-1 0-1,1 0 1,0 0-1,0 0 1,0 0-1,0 0 1,0 0-1,0 0 1,0 0 0,-1 0-1,1 0 1,0-1-1,0 1 1,0 0-1,0 0 1,0 0-1,0 0 1,0 0-1,0 0 1,0 0 0,0-1-1,0 1 1,0 0-1,0 0 1,0 0-1,0 0 1,0-1-1,-5 15-137,5-14 135,-103 338-743,86-284 784,2 1 0,3 0 0,-10 108 0,20-142-7,1 23 0,1-37-6,1 0-1,-1-1 0,2 1 1,-1 0-1,1 0 1,0 0-1,3 6 0,-5-12 2,0 0-1,1 0 0,-1 1 0,1-1 0,-1 0 0,1 0 0,0 0 0,-1 0 0,1 0 0,0 0 0,0 0 0,0 0 0,0 0 0,0 0 0,0-1 0,0 1 0,0 0 0,0-1 0,0 1 1,0 0-1,0-1 0,1 0 0,-1 1 0,0-1 0,0 0 0,1 1 0,-1-1 0,0 0 0,0 0 0,1 0 0,-1 0 0,0 0 0,1 0 0,-1-1 0,0 1 0,0 0 0,0-1 0,1 1 0,-1-1 1,0 1-1,0-1 0,0 1 0,0-1 0,0 0 0,2-1 0,3-3 51,-1 1 1,1-1 0,-1-1-1,-1 1 1,1-1-1,6-10 1,54-99 39,34-51-103,-68 120-35,-2-1 1,-2-2-1,23-59 0,-38 78 13,-1-1 1,-2-1-1,-2 1 1,0-2-1,-2 1 1,1-57-1,-6 82-10,0-20-149,-1 25 149,1 1 1,0 0-1,0 0 1,0-1-1,0 1 1,-1 0-1,1 0 1,-1 0-1,1 0 1,-1-1-1,1 1 1,-1 0-1,0 0 1,1 0 0,-1 0-1,0 0 1,-1-1-1,2 2 9,-1 0 0,0 0 0,1 0 0,-1 0-1,1-1 1,-1 1 0,1 0 0,-1 0 0,1 0 0,-1 0 0,0 0 0,1 0 0,-1 1-1,1-1 1,-1 0 0,1 0 0,-1 0 0,1 0 0,-1 1 0,1-1 0,-1 0-1,1 1 1,-1-1 0,1 0 0,-1 1 0,-11 11-136,5-4 89,1 1-1,0 0 0,0 1 0,1 0 0,1-1 0,-4 12 0,-17 64-182,1 0 98,-10 45 109,27-93 39,1 1 0,1 0 0,3 0 0,1 0 0,4 46 0,-2-78-11,2 23 98,1 0 0,14 46-1,-16-68-3,1 0 1,0 0-1,0 0 0,0 0 0,1 0 0,0-1 0,0 1 0,1-1 0,-1 0 0,1-1 1,1 1-1,-1-1 0,1 0 0,0 0 0,10 6 0,-12-9-86,1 0 0,0 0 0,0-1 0,0 1 0,0-1 0,0 0 0,0 0 0,8 0 0,3-1-1050,23-4 0,-36 4 671,0 0 1,-1 0-1,1-1 0,0 1 1,0-1-1,-1 0 0,1 1 1,-1-1-1,1-1 1,-1 1-1,1 0 0,-1-1 1,0 1-1,1-1 1,-1 0-1,0 1 0,0-1 1,0 0-1,0 0 0,-1-1 1,1 1-1,-1 0 1,1 0-1,-1-1 0,0 1 1,2-5-1,12-38-3543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29:57.4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42 4896,'-3'-8'3816,"18"11"1977,3 1-4197,14-1 124,53-5 0,-59 1-1438,379-27 1244,-193 16-3745,-104 11 944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3:34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0 476 1824,'0'0'8554,"16"0"-7098,-4 0-1085,1-2 1,12-2-1,-13 2-109,1 0-1,14 0 1,-12 1-86,26-4 1,-26 2-7,27 0 0,49-6 353,-55 8-456,-20 0-38,0 1 0,19 2 1,-16 0-36,-9-2 19,-1 1-1,16 5 1,27 2 344,-42-7-325,-1 0 0,1 0 0,20-2 0,-5 0 91,-17 0-31,1 0 1,-1-1 0,1 0 0,14-5 0,6-2 120,137-14 129,-105 17-247,161-6-154,-89 3 283,-109 8-225,44-8 0,10-1 62,258 4 115,-142 2-171,-61-4-21,4-1-21,7 10 13,165-3 107,17-18 82,30-10 486,162-8-785,-387 31 314,58-2-2,-33 7-25,145 3-194,-235-1 145,15 0 21,-42-1-14,-10-1 381,-29 2-416,0 0-54,1 0 1,-1 0-1,0 0 0,1 0 1,-1 0-1,0 0 1,1 0-1,-1 0 0,0 0 1,0 0-1,1 0 1,-1 0-1,0 0 0,1 0 1,-1-1-1,0 1 1,0 0-1,0 0 0,1 0 1,-1-1-1,0 1 0,0 0 1,1 0-1,-1 0 1,0-1-1,0 1 0,0 0 1,0-1-1,0 1 1,1 0-1,-1 0 0,0-1 1,0 1-1,0 0 1,0-1-1,0 1 0,0 0 1,0 0-1,0-1 0,0 1 1,0 0-1,0-1 1,0 1-1,-2-4 0,0 1 0,0-1 0,-1 1 0,1 0 0,-1 0 0,1 0 0,-6-4 0,-78-68 322,50 41-224,24 24-103,-1 0-1,-1 1 1,1 0 0,-2 1-1,1 1 1,-1 0 0,-17-4-1,18 4-57,12 6 22,1 0 1,-1 0 0,0 0 0,0 1 0,0-1-1,0 0 1,0 1 0,0-1 0,-4 1-1,29 9-157,44 24 230,-53-27-37,3 1-77,1 1 0,-2 0 0,1 1 0,23 18 0,1 0 207,-32-23-135,-1 1 0,0 1-1,0-1 1,0 1 0,-1 1 0,8 8-1,-6-6-67,-8-8 68,-1-1 0,1 1 0,-1-1 0,1 1 0,-1-1 0,1 1-1,-1 0 1,1-1 0,-1 1 0,1 0 0,-1-1 0,0 1 0,1 0 0,-1-1 0,0 1 0,0 0 0,1 0 0,-1 0 0,0-1 0,0 1-1,0 0 1,0 0 0,0 0 0,0-1 0,0 1 0,0 0 0,-1 0 0,1-1 0,0 1 0,0 0 0,-1 1 0,0 0 22,1 1 0,-1-1 0,0 1 0,1-1 0,-1 0 0,0 1 1,0-1-1,-1 0 0,1 0 0,0 0 0,-1 0 0,0 0 0,1 0 1,-1 0-1,0 0 0,0-1 0,0 1 0,0-1 0,-3 2 0,-11 7 166,-1 0 0,0-2 0,-1 0 0,0-1 0,-37 8 0,-73 17 62,118-30-211,8-1-44,-1 0 0,1 0 0,-1-1 0,1 0 1,-1 1-1,-4-1 0,11-12 1044,15-25-811,-3 8-620,-2 0 0,-1-1 0,9-33 0,-20 57 345,-1 3-560,0 0-1,-1-1 0,1 1 0,-1-1 0,1 1 1,-1-5-1,0 7 241,-1 0 0,1-1 0,0 1 0,-1 0 0,1 0 0,-1 0 0,1-1 0,-1 1 0,0 0 1,1 0-1,-1 0 0,0 0 0,0 0 0,0 0 0,0 0 0,0 0 0,0 0 0,0 0 0,0 1 0,-1-2 0,-24-14-5991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3:44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69 2144,'3'1'-46,"-2"-1"373,-1 0 0,1 0-1,-1 0 1,1 0 0,-1 0 0,1 0 0,-1-1 0,1 1-1,-1 0 1,1 0 0,-1 0 0,1-1 0,-1 1 0,0 0-1,1 0 1,0-2 981,0 2-982,-1 0 1,0-1 0,1 1 0,-1-1 0,0 1 0,0-1-1,1 1 1,-1-1 0,0 1 0,0-1 0,0 1 0,0-1-1,1 0 1,-2-1-223,1 0 0,-1 1-1,0-1 1,1 0 0,-1 0 0,0 0-1,0 1 1,0-1 0,0 1-1,0-1 1,-1 0 0,1 1-1,0 0 1,-1-1 0,1 1 0,-1 0-1,-1-2 1,-2 0 195,1 0-189,0 0 0,0 1 0,-1-1 0,1 1 0,-1 0 0,0 0 0,1 1 0,-1-1 0,0 1 0,0 0 0,0 1 1,0-1-1,0 1 0,0 0 0,0 0 0,-10 2 0,7-1-45,0 1 0,0-1 0,0 2 0,0-1 1,0 1-1,1 0 0,-1 1 0,1-1 0,-11 9 0,15-10-48,-1 1 0,1 0 1,0 0-1,1 0 0,-1 0 0,0 0 0,1 1 0,0-1 0,0 1 1,0-1-1,0 1 0,0 0 0,-1 6 0,2-6 15,1-1 0,-1 0 0,1 0 0,0 1 0,0-1 0,0 0 0,1 0 0,-1 1 0,1-1 0,0 0 0,0 0 0,0 0 0,0 0 0,0 0 0,0 0 0,1 0 0,3 4 0,4 7 80,2-2 1,22 24-1,-28-32-60,-1 0 0,1 0 0,0 0-1,1 0 1,-1-1 0,1 0 0,0 0-1,0 0 1,-1-1 0,11 2 0,-6-3 9,1-1 1,-1-1 0,1 0 0,-1 0-1,1-1 1,15-5 0,-1-1 58,0-2 0,40-20-1,4-2-185,-36 18-4,-17 7 97,30-10 0,-42 16 9,-2 1-10,0-1-1,0 1 0,0-1 1,0 0-1,0 1 0,0-1 1,0 0-1,-1 0 0,1 0 0,3-3 1,-5 4-90,-1 1 34,0 0 1,-1 1 0,1-1-1,0 1 1,0-1 0,0 1-1,0 0 1,0 0 0,0-1-1,1 1 1,-2 2 0,1 1 26,1 0 0,-1 0 1,1 0-1,0 0 0,0 1 0,1-1 1,-1 0-1,1 0 0,0 0 1,0 0-1,1 0 0,0-1 0,-1 1 1,2 0-1,3 7 0,0-3 43,0 0 0,0-1-1,1 1 1,1-1 0,-1 0 0,12 8-1,-15-13 3,1 0 0,-1 0 0,1-1-1,0 0 1,0 0 0,0 0 0,0 0-1,0-1 1,0 0 0,0 0 0,0 0-1,0-1 1,1 0 0,-1 0 0,0 0-1,0 0 1,1-1 0,-1 0 0,0 0-1,0 0 1,0-1 0,0 0 0,0 0-1,0 0 1,-1-1 0,1 1 0,-1-1-1,1 0 1,-1 0 0,0-1 0,0 1-1,-1-1 1,1 0 0,4-6 0,-6 7-30,-1 0 0,1-1 0,-1 1 0,1 0 1,-1 0-1,-1-1 0,1 1 0,0 0 0,-1-1 0,1 1 1,-1-1-1,0 1 0,0-1 0,-1 1 0,0-7 0,0 7-10,0 0 0,1 0-1,-1 0 1,0 0-1,-1 0 1,1 1-1,0-1 1,-1 0-1,1 1 1,-1-1-1,0 1 1,0 0-1,0-1 1,0 1 0,0 0-1,-1 0 1,1 1-1,-4-3 1,-12-3-11,-1 0 0,1 2 0,-1 0 0,0 1 0,-34-2 0,45 5-26,-1 0 0,1 1-1,-1 0 1,1 0 0,-1 1-1,1 0 1,-13 3 0,4-1-57,10-1-94,17 2 154,7-2 93,1 0 0,-1-1 0,0-1 0,1 0 0,27-5 0,-44 5-59,52-6 159,-14 4-101,-1-3 0,0-1 0,53-16-1,-84 19-41,1 1-1,-1 0 1,1 0-1,0 1 1,0 0-1,0 0 1,0 1-1,0 0 0,0 0 1,9 2-1,-15-1 14,-1-1 0,1 1-1,-1-1 1,1 1 0,-1 0-1,0 0 1,1 0 0,-1 0-1,0 0 1,0 0 0,0 0-1,1 0 1,-1 1 0,0-1-1,0 0 1,-1 1 0,3 2-1,-2-1 17,0 1 0,0-1-1,0 0 1,0 1 0,-1-1 0,0 1-1,1 6 1,-2 4 96,-1-1 1,0 1-1,-5 16 0,3-13-170,4-16 42,0 0 0,0 0-1,0-1 1,0 1-1,0 0 1,0 0 0,0-1-1,0 1 1,-1 0-1,1-1 1,0 1 0,0 0-1,-1-1 1,1 1 0,-1 1-1,5-8 152,29-31-288,-18 25 134,0 1 0,1 1 1,0 0-1,1 1 1,0 1-1,0 0 1,1 1-1,24-5 1,6 0 83,-48 12-94,1 0 1,0-1 0,-1 1 0,1 0 0,0 0 0,-1 0-1,1 0 1,0 0 0,0 0 0,-1 0 0,1 0 0,0 1 0,-1-1-1,1 0 1,0 0 0,-1 0 0,1 1 0,0-1 0,-1 0-1,1 1 1,-1-1 0,1 1 0,-1-1 0,1 1 0,-1-1 0,1 1-1,-1-1 1,1 1 0,0 0 0,4 9 34,-5-8-25,0 0 0,0 0 0,0 0 0,0 0-1,0 0 1,0 0 0,-1 0 0,1 0 0,-1 0-1,0 0 1,1 0 0,-1 0 0,0 0 0,-2 2 0,-18 28 43,17-27-10,-33 41 216,51-58-263,1 1 1,1 1-1,-1 0 1,1 0-1,1 2 1,26-10-1,70-25-72,-93 34 74,17-6 224,-32 14-255,1-1 0,0 1 1,9 0-1,-12 15 111,-2-2-69,1 1 1,-2-1 0,0 1-1,-2 16 1,1-18 6,0 0 1,0 0-1,2-1 0,-1 1 1,1 0-1,4 16 1,-5-26-12,0 0 1,0-1 0,1 1-1,-1-1 1,0 1 0,0-1 0,0 1-1,1-1 1,-1 1 0,0-1 0,1 1-1,-1-1 1,0 1 0,1-1-1,-1 1 1,1-1 0,-1 0 0,1 1-1,-1-1 1,1 0 0,-1 1-1,1-1 1,-1 0 0,1 1 0,-1-1-1,2 0 1,-1 0 10,0 0-1,0 0 1,0 0-1,0-1 1,-1 1-1,1 0 1,0 0 0,0-1-1,0 1 1,0-1-1,0 1 1,0-1-1,0 1 1,0-2 0,5-2 63,-1-1 1,0 0-1,7-9 1,-10 12-91,83-108 158,-84 109-162,0 0 0,0 0 0,0-1 0,0 1 0,0 0 0,1 0-1,-1 0 1,0 0 0,0 0 0,2 0 0,2-2-93,-5 3 104,1 0 1,-1 0-1,0 0 1,0 0-1,0 0 1,1 0-1,-1 0 1,0 0 0,0 0-1,0 0 1,1 0-1,-1 1 1,0-1-1,0 0 1,0 0 0,0 0-1,1 0 1,-1 0-1,0 1 1,0-1-1,0 0 1,0 0-1,0 0 1,0 1 0,1-1-1,-1 0 1,0 0-1,0 0 1,0 1-1,0-1 1,0 0-1,0 0 1,0 1 0,0-1-1,0 0 1,0 0-1,0 1 1,1 9-14,-6 180 146,-33 211 0,32-367-35,6-33-43,0-2-26,-1 0-1,1 0 1,-1 0 0,1 0-1,0 0 1,-1 0 0,1 0-1,0 0 1,0 0 0,0-1-1,0-1 1,3-106 122,22-127 1,-15 182-190,2 1 0,2 1 0,30-72 0,-40 114 33,1 0 0,-1 0 1,2 0-1,-1 0 1,2 1-1,10-14 1,-15 21-9,0 0 0,0 0 0,0 0 1,0 0-1,1 0 0,-1 1 1,0-1-1,1 1 0,-1-1 1,1 1-1,0 0 0,-1 0 1,1 0-1,0 0 0,-1 1 1,1-1-1,0 1 0,0 0 0,0-1 1,0 1-1,0 1 0,-1-1 1,1 0-1,0 1 0,0-1 1,0 1-1,-1 0 0,1 0 1,0 0-1,4 3 0,3 1 5,-1 0-1,0 1 0,0 1 0,-1-1 1,1 1-1,-2 1 0,1-1 1,7 11-1,-12-15 17,-1 1 0,0 0 0,0-1 0,0 1 0,0 0 0,-1 0 0,1 0 0,-1 0 0,0 0 0,0 0 0,-1 0 0,1 1 0,-1-1 0,0 0 0,0 0 0,0 0 0,-1 1 0,1-1 0,-1 0 0,0 0 0,0 0 0,-1 0 0,-2 7 0,2-7 12,0 0 0,-1 0-1,1 0 1,-1-1 0,0 1-1,1-1 1,-2 0 0,1 1-1,0-1 1,-1-1 0,1 1-1,-1 0 1,0-1 0,0 0-1,0 0 1,0 0 0,0 0-1,0-1 1,0 1 0,-1-1 0,1 0-1,-1-1 1,-5 1 0,-1 0-22,-1-2 0,0 1 0,1-2 1,-1 1-1,1-2 0,-1 1 1,-19-9-1,25 9-14,0-1 0,1 0 0,-1-1 0,1 1 0,0-1 0,-1 0 0,-7-9 0,13 12 3,1 0 1,0 0-1,0 0 1,-1 1-1,1-1 0,0 0 1,0 1-1,0-1 1,0 1-1,-1-1 1,1 1-1,0-1 0,0 1 1,2-1-1,22-6 21,1 1-1,-1 2 1,33-3-1,-22 3-53,68-6-118,-41 5 276,67-15-1,-119 17-119,1-1 0,-1 0 1,14-8-1,-13 7 20,-1 0-1,1 0 1,12-2 0,-20 6 12,-1 0 0,1 0 0,0-1 0,-1 1 0,0-1 0,5-2 1,-7 3 57,-2 0 46,1 1-126,0 0-1,0-1 1,0 1-1,0 0 1,0 0-1,0 0 1,0 0-1,0 0 1,0 0-1,0-1 0,0 1 1,0 0-1,0 0 1,0 0-1,0 0 1,0 0-1,0 0 1,0 0-1,0-1 1,0 1-1,0 0 1,0 0-1,-1 0 1,1 0-1,0 0 1,0 0-1,0 0 1,0 0-1,0 0 1,0-1-1,0 1 1,0 0-1,-1 0 1,1 0-1,0 0 1,0 0-1,0 0 1,0 0-1,0 0 1,0 0-1,0 0 1,-1 0-1,1 0 1,0 0-1,0 0 1,0 0-1,0 0 1,0 0-1,0 0 1,-1 0-1,1 0 1,0 0-1,0 0 1,0 0-1,0 1 1,0-1-1,0 0 1,0 0-1,-1 0 1,-5 4-50,-1 1 0,1 0 0,-10 9 1,9-8 18,-35 27-30,25-20 148,-18 17-1,31-26-92,1 1 1,0 0-1,0 0 0,0 0 0,0 0 0,1 0 0,0 1 1,0-1-1,1 1 0,-2 5 0,3-9 6,0-1 1,0 0-1,0 1 0,0-1 0,1 1 1,-1-1-1,0 1 0,1-1 0,-1 0 0,1 1 1,-1-1-1,1 0 0,0 1 0,-1-1 1,1 0-1,0 0 0,0 0 0,0 0 0,0 0 1,0 0-1,0 0 0,0 0 0,0 0 1,0 0-1,1 0 0,-1-1 0,0 1 1,1 0-1,-1-1 0,0 1 0,1-1 0,-1 0 1,0 1-1,1-1 0,-1 0 0,1 0 1,-1 0-1,1 0 0,-1 0 0,1 0 0,-1-1 1,0 1-1,1 0 0,-1-1 0,1 1 1,0-1-1,3-2 14,0 0 0,0-1 0,0 1 0,0-1 0,-1 0 0,0 0-1,0-1 1,0 1 0,-1-1 0,1 0 0,-1 0 0,3-6 0,-1 1 44,0 1-39,-1 0 0,1 0 1,-2 0-1,1-1 0,-1 1 0,2-16 0,3-8-195,-8 31 278,1 13-123,-1-1 1,2 1 0,-1-1 0,2 0 0,-1 1 0,1-1-1,1 0 1,8 17 0,-11-26 25,-1 0 1,1 0-1,-1 0 0,1 0 0,-1 0 0,1 0 0,0-1 1,-1 1-1,1 0 0,0 0 0,0-1 0,-1 1 1,1-1-1,0 1 0,0 0 0,0-1 0,0 0 0,0 1 1,0-1-1,0 1 0,0-1 0,2 0 0,-2 0 4,1 0-1,0 0 0,0 0 1,0-1-1,-1 1 0,1 0 0,0-1 1,0 0-1,-1 1 0,1-1 1,0 0-1,1-1 0,5-4-4,1 0-1,-1-1 1,12-13 0,-14 14-59,39-48 295,-10 11-198,-26 35-124,-7 7 71,-1 0 0,0 1 0,0-1 0,0 0 0,0 0 0,0 0-1,0 0 1,0 0 0,-1 0 0,1 0 0,0 0 0,-1-1 0,1 1-1,0 0 1,-1 0 0,0-1 0,1-2 0,-1 4 27,8 15-68,-7-12 40,5 11-29,1 1 1,0-2-1,13 20 0,-15-27 55,-1-1 0,1 0-1,0 1 1,0-2-1,0 1 1,1 0-1,0-1 1,0 0 0,12 6-1,-8-5-2,1-1-1,0 0 0,0-1 1,0 0-1,0 0 0,0-1 1,1-1-1,-1 0 0,1 0 1,-1-1-1,1-1 0,-1 0 1,0 0-1,1-1 0,-1-1 1,13-4-1,-17 5 2,6-2-12,-1 0 0,1-1 0,-1 0-1,0-1 1,0 0 0,16-12 0,-26 16 16,-1 0 0,1 0 0,0-1 0,-1 1 0,1 0-1,-1-1 1,0 1 0,0-1 0,0 1 0,0-1 0,0 0 0,-1 1 0,1-1 0,-1 0 0,0 0 0,1 1 0,-1-1 0,-1-4 0,1 3-13,-1-1 0,1 1 0,-1-1 0,0 1 0,0-1 0,-1 1 0,1 0 0,-1-1 0,0 1 0,-3-5 0,4 9-5,0-1 0,0 0 0,0 1 0,1-1-1,-1 1 1,0-1 0,0 1 0,0 0 0,0-1 0,0 1 0,0 0 0,0 0 0,0 0 0,0-1 0,0 1 0,0 0 0,0 0 0,0 0-1,0 1 1,-1-1 0,-22 5-141,8 2 107,0 1 0,1 0-1,0 1 1,-20 16 0,30-22 33,1 1 1,0 0-1,0 1 1,0-1-1,1 1 1,0-1-1,-1 1 0,-3 9 1,6-11 23,0 0 1,-1 0-1,1 0 1,0 0-1,1 1 0,-1-1 1,1 0-1,-1 1 1,1-1-1,0 0 1,0 1-1,0-1 0,1 0 1,-1 1-1,1-1 1,1 4-1,3 3 55,-1 0 1,2-1-1,-1 1 0,1-1 1,1 0-1,0-1 0,0 0 0,1 0 1,-1 0-1,2-1 0,10 8 1,-12-10-48,1 0 1,-1-1 0,0 0-1,1 0 1,0-1-1,0 1 1,0-2 0,1 1-1,-1-1 1,1-1 0,-1 0-1,1 0 1,-1 0 0,16-2-1,-12-1-57,1-2 0,-1 0-1,-1 0 1,1-1 0,17-9 0,-5 2-256,27-15-1232,-31 16-1057,0 1 0,1 1 0,26-8 0,-43 16 1015,-1 0-1,1 0 0,0 0 1,6-4-1,-9 4 1203,1 0-1,-1 0 1,0-1 0,0 1-1,1 0 1,-1 0-1,0-1 1,0 1 0,0-1-1,-1 1 1,1-1-1,1-1 1,8-30-2508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4:10.14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393 16 4064,'7'9'4192,"-4"-8"-3232,11 5 1486,-5-5 3523,-9-1-5889,0-1 0,0 1 0,0-1 0,0 1 0,-1-1 0,1 1 0,0-1 0,0 1 0,-1-1 0,1 1 0,0-1 0,-1 1 0,1 0 0,0-1 0,-1 1 0,1 0 0,-2-1 0,-8-4 103,0 1 0,-1 1 0,1 0 0,-1 0 0,0 1 0,0 0 0,-12 1 0,4 0-74,0 1-1,0 1 1,-25 5 0,29-3-62,0 0-1,0 1 1,0 1 0,1 1-1,0 0 1,0 0 0,-13 9-1,20-10 10,0 0 0,1 0 0,-1 0 0,1 1-1,0 0 1,1 0 0,-1 1 0,1 0 0,1-1 0,-1 2-1,1-1 1,0 0 0,1 1 0,-4 12 0,4-8-3,0 1 0,1 0 0,1 0 0,0-1 1,0 1-1,2 0 0,1 14 0,1-2 104,2 0 0,13 40 0,-11-47-42,0 1 0,2-2 1,0 1-1,1-1 1,1-1-1,0 0 0,19 21 1,5-1 139,67 55 1,-78-72-73,-9-9-74,-1 2 1,-1 0 0,0 1-1,16 19 1,-27-29-72,0 0 0,-1 0 0,1 0 0,-1 1 0,1-1 0,-1 1 0,0-1 0,0 1 0,-1-1 0,1 1 0,-1 0 0,0-1 0,0 1 0,0-1 0,0 1 0,0 0 0,-1-1 0,0 1 0,0-1-1,0 1 1,0-1 0,0 1 0,-4 4 0,-3 7 127,0 0 0,-2-1 0,-18 23 1,19-26-181,-19 24 77,-2 4-98,-59 59 0,88-97-29,0 0 0,0 0 0,0 0 1,0 0-1,-1 0 0,1-1 1,0 1-1,-1 0 0,1-1 1,0 1-1,-2 0 0,2-1-22,1 0 0,-1 0 1,1 0-1,-1 0 0,1 0 0,-1 0 0,1 0 0,-1 0 1,1 0-1,-1 0 0,1-1 0,-1 1 0,1 0 0,0 0 0,-1 0 1,1-1-1,-1 1 0,1 0 0,0 0 0,-1-1 0,1 1 0,-1 0 1,1-1-1,-1-1-262,0 0 0,0 0 1,0 0-1,1 0 1,-1 0-1,1 0 0,-1 0 1,1 0-1,0 0 0,-1 0 1,1 0-1,0 0 0,1 0 1,-1-2-1,1-4-610,0 0-1,0 0 1,1 0-1,0 0 1,1 1-1,-1-1 1,2 1-1,-1 0 1,1 0-1,7-11 1,15-9-3601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2:34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6 609 4896,'-1'0'310,"-4"0"848,7-1-441,11-6 1183,31-31 767,-24 18-2101,-7 6-293,-1 0 0,0 0 0,0-1-1,9-19 1,1-10 387,17-55 0,-36 91-598,64-190 1111,-53 154-884,-10 26-295,9-19 0,-12 33-558,-2 5-61,-2 9 28,-25 243 741,26-228 354,5 49 1,-3-73-456,0 0-1,0 0 1,0 0 0,0 0 0,0 0-1,1 0 1,-1 0 0,0 0 0,0 0 0,1-1-1,-1 1 1,1 0 0,-1 0 0,1 0-1,-1 0 1,1-1 0,-1 1 0,1 0 0,0-1-1,0 2 1,0-2 8,0 0 1,0 0-1,-1 1 1,1-1-1,0 0 0,0 0 1,-1 0-1,1 0 0,0 0 1,-1 0-1,1 0 0,0-1 1,0 1-1,-1 0 0,1 0 1,0 0-1,-1-1 0,1 1 1,1-1-1,2-2 73,0 0 1,0 0-1,-1 0 0,1 0 0,-1-1 0,4-4 0,36-54 25,-14 17-234,-4 9 29,-2 3-263,27-31 1,-50 63 304,0 1 0,1 0 0,-1-1 0,0 1 0,0 0 0,1 0 0,-1-1 0,0 1 0,1 0 0,-1 0 0,0-1 0,0 1 0,1 0 0,-1 0 0,1 0 0,-1 0 0,0-1 0,1 1 0,-1 0 0,0 0 0,1 0 0,-1 0 0,0 0 0,1 0 0,-1 0 0,1 0 0,-1 0 0,0 0 0,1 0 0,-1 0 0,0 1 0,1-1 0,-1 0 0,1 0 0,0 1 0,0 0-1,0 0 1,-1 0 0,1 0 0,0 0-1,0 0 1,-1 0 0,1 0 0,-1 0-1,2 3 1,8 36 46,-9-34-68,8 38 97,0-1 189,24 73-1,-30-109-261,0 0 0,0 0 0,1-1 0,0 0-1,1 0 1,-1 0 0,1 0 0,8 7 0,14 8-5105,-19-13 3288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4:47.0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144 50 5152,'-3'-27'2080,"3"26"-1875,0 0 0,0-1-1,0 1 1,1 0 0,-1 0 0,0 0-1,1 0 1,-1 0 0,0 0 0,1-1 0,-1 1-1,1 0 1,0 0 0,-1 0 0,1 1 0,0-1-1,0 0 1,-1 0 0,3-1 0,-1 7 4102,-2 25-2524,-8 8-843,-1 0 0,-1 0 0,-17 38 0,-9 32-535,19-49-386,3 1 0,2 0-1,-4 76 1,14-116-333,1-16-246,0 0 0,1 1 0,-1-1 0,1 1 0,0-1 0,0 1 0,1-1 0,-1 1 0,1-1 0,0 0 0,2 8 0,-3-12 498,0 0 0,1 0 1,-1 0-1,0 0 0,0 1 1,0-1-1,0 0 0,0 0 1,0 0-1,1 0 0,-1 1 1,0-1-1,0 0 0,0 0 1,1 0-1,-1 0 0,0 0 1,0 0-1,0 0 1,1 0-1,-1 1 0,0-1 1,0 0-1,0 0 0,1 0 1,-1 0-1,0 0 0,0 0 1,0 0-1,1 0 0,-1 0 1,0 0-1,0-1 0,1 1 1,-1 0-1,0 0 0,0 0 1,8-7-2204,-5 4 1321,13-9-1248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4:10.66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 51 2912,'-1'-9'952,"-10"14"7205,57-10-1373,-31 4-6020,-1 0 0,0-1 0,15-4 1,29-4-57,197-7 620,-168 13-880,-64 3-407,-1 1 0,0 1 0,1 1 0,-1 2 1,0-1-1,38 14 0,-50-14-681,7 4 1111,-12-6-4420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4:12.44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276 14 3136,'0'0'28,"1"-1"94,0 1-1,1 0 1,-1-1-1,0 1 1,0-1-1,0 1 1,0-1-1,1 1 1,-1-1-1,0 0 1,0 0-1,0 0 1,0 1-1,1-3 1,-1 2 117,0 1 1,0 0 0,1-1 0,-1 1 0,0 0 0,0 0 0,1 0 0,7 2 7360,-13 2-4802,-11 7-2427,1-2 113,-2 4-177,1 1 0,0 1 0,1 0 0,1 0 0,0 2 0,1-1 0,1 2 0,-12 24 0,-9 22 197,3 2 0,3 1 0,-28 113 0,52-172-464,0 0 0,1 0 0,0 0-1,1 1 1,0-1 0,0 0 0,1 0 0,1 9 0,-1-12-9,1 0 1,0 1-1,0-1 1,0 0-1,1 0 1,0 0-1,0 0 1,0 0-1,0-1 1,1 1-1,-1-1 0,7 5 1,-1-1 34,0 0 0,0-1 0,1 0 0,0-1 0,0 0 0,1 0 0,-1-1 0,1-1 0,0 1 0,0-2 0,1 0 0,-1 0 0,1-1 0,0 0 0,-1-1 0,1-1 0,0 0 0,0 0 1,-1-1-1,23-5 0,-19 2 17,1 0 1,-1-1 0,0-1 0,0 0 0,15-9-1,-20 9-37,-1-1 0,0 0 0,0 0 0,0 0-1,-1-1 1,0-1 0,13-17 0,-9 8-6,-1-1 0,-1 0 0,-1 0 0,0-1 0,-2 0 0,6-22 0,-6 10-26,-1-1 0,-1 1 0,-1-41 0,-3 43-11,1-5-16,-4-42 0,1 67-7,-1 0 0,0 0 0,0-1 0,-1 1 0,0 1 0,-1-1 0,0 0 0,-8-14 0,9 20 2,-1 0 0,0-1-1,0 1 1,0 1 0,0-1-1,-1 0 1,1 1 0,-1 0 0,0 0-1,0 1 1,0-1 0,0 1-1,-1 0 1,1 0 0,-1 1-1,1 0 1,-11-2 0,-5 1-148,-1 1 1,1 1-1,-28 2 0,34 0 76,0 0 0,-18 6 0,25-6-438,1 0 1,0 0-1,0 1 1,0 1 0,0-1-1,-9 7 1,16-10 337,-1 0 0,1 1 1,-1-1-1,1 0 0,-1 1 1,1-1-1,-1 1 0,1-1 1,0 1-1,-1-1 1,1 1-1,0-1 0,-1 1 1,1-1-1,0 1 0,0-1 1,-1 1-1,1-1 0,0 1 1,0-1-1,0 1 0,0 0 1,0-1-1,0 1 0,0-1 1,0 1-1,0-1 0,0 1 1,0 0-1,0 0 0,12 14-5977,-4-7 4673,3 7-2810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4:12.96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 4 3552,'-17'-4'10512,"17"5"-10362,0 0 0,1 0 0,-1-1 1,1 1-1,-1 0 0,0 0 1,1 0-1,-1-1 0,1 1 0,0 0 1,-1 0-1,1-1 0,-1 1 0,1-1 1,0 1-1,0-1 0,-1 1 1,1-1-1,0 1 0,0-1 0,0 1 1,-1-1-1,1 0 0,0 0 0,0 1 1,1-1-1,27 5 1522,-25-4-1391,39 2 732,0-2 0,55-5 1,6 0-598,47-2-2443,-137 7 404,-8-1 108,0 0 0,0 0-1,0-1 1,8-1 0,21-8-5125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4:14.4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243 3 2400,'0'0'60,"0"0"-1,1-1 1,-1 1-1,0 0 1,0 0-1,0 0 1,1-1 0,-1 1-1,0 0 1,0 0-1,1 0 1,-1 0-1,0 0 1,0-1 0,1 1-1,-1 0 1,0 0-1,1 0 1,11 3 10989,-12 5-10201,-2-3-661,0 0 0,0 0 1,-1 0-1,0-1 0,0 1 0,0-1 1,0 0-1,-8 8 0,6-6 74,-24 22 616,21-21-725,1 0 0,-1 0 1,2 1-1,-7 8 0,1 4 35,1 0 1,0 1-1,2 0 1,1 1-1,-10 37 1,-15 119 320,22-110-200,-17 118 961,23-157-1067,2 0 0,1 0-1,1 1 1,2-1 0,1 0-1,1 0 1,1 0 0,2 0 0,0-1-1,21 52 1,-21-66-205,1 1 1,1-1-1,13 17 0,-20-29-158,0-1 0,0 1-1,0-1 1,0 0 0,0 1 0,1-1-1,-1 0 1,0 0 0,1 0-1,-1 0 1,1 0 0,-1 0-1,1-1 1,-1 1 0,1 0 0,-1-1-1,1 1 1,0-1 0,3 1-1,-2-1-502,0-1-1,0 1 0,0-1 0,0 1 1,0-1-1,0 0 0,0 0 0,0-1 0,-1 1 1,5-3-1,20-15-2604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4:15.07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 0 3328,'1'0'13453,"2"4"-14997,9 11 2913,4 3-683,-2 1 0,0 0 0,-1 1 1,19 39-1,-16-11-182,-2 0-1,16 97 1,-10-40 81,-15-81-469,7 31 410,9 84 0,-21-123-435,-1-1 1,0 1 0,0-1 0,-2 1-1,0-1 1,-10 28 0,3-15 28,-2 0 0,-24 41 0,28-55-352,0-1 0,-1 0 0,0 0 0,-1-1 0,0 0 0,-1-1 0,0 0 0,-1 0 0,-15 9 0,25-19-141,0 0-1,0 1 0,0-1 1,0 0-1,0-1 0,0 1 1,0 0-1,-1-1 0,1 1 1,0-1-1,-1 0 0,1 1 1,0-1-1,-5-1 0,-7-3-5284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4:16.13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16 111 1664,'-16'-20'20521,"23"15"-20470,-6 4-213,5-2 254,0 1-1,0-1 1,0 1-1,1 0 1,8-2 0,15-5 51,19-6 3,0 2-1,1 2 0,98-8 1,-17 18 559,-72 1-525,-43 3 739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4:16.65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 52 3136,'-9'0'16687,"33"3"-14585,131-19-888,161-18-1676,-263 29-3612,-19 7-3372,-25 1 1377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4:20.93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176 0 1728,'0'0'560,"6"14"11045,-1-1-10272,-5-12-1165,0 1-1,1-1 1,-1 0-1,1 0 0,-1 1 1,0-1-1,1 0 1,0 0-1,-1 0 0,1 0 1,0 0-1,0 0 1,-1 0-1,1 0 0,0 0 1,0 0-1,0 0 1,0 0-1,0-1 1,0 1-1,1 0 0,0 0 1,9 2 16,0 0 1,0 0-1,1-1 0,21 1 1,49-5 339,-71 2-408,244-20 412,58 17-252,-159 5-34,-101 3 275,-52-5-515,-1 0-1,0 0 1,0 0-1,1 0 1,-1 0 0,0 0-1,0 0 1,1 0-1,-1 0 1,0-1 0,0 1-1,0 0 1,1 0 0,-1 0-1,0 0 1,0-1-1,0 1 1,1 0 0,-1 0-1,0 0 1,0-1-1,0 1 1,0 0 0,0 0-1,0-1 1,0 1-1,0 0 1,1 0 0,-1-1-1,0 1 1,0 0 0,0 0-1,0-1 1,0 1-1,0 0 1,0 0 0,0-1-1,-1 1 1,1-1-2,0 1 0,0-1 1,0 1-1,0-1 0,0 1 1,0-1-1,0 1 0,0 0 1,-1-1-1,1 1 0,0-1 1,0 1-1,-1 0 0,1-1 0,0 1 1,0-1-1,-1 1 0,1 0 1,-1-1-1,0 1 0,-33-9-357,30 8 333,-1 1-1,0-1 1,1 1-1,-1 0 1,0 0-1,1 0 1,-1 0-1,0 1 1,1 0 0,-1 0-1,-4 2 1,3-1 21,0 0 0,1-1 0,-1 1 0,-7 0 0,-13 2-233,-31 9 216,-61 4 1,41-6-134,27-5 241,22-3-135,0 2 0,-44 11 0,61-12 46,0-2-1,-1 0 1,-14 1 0,-14 2 118,14-1-45,0-1 0,0-2 1,-35-2-1,11-1-228,-62 6 92,88-6 358,24 2-290,0 0 0,0 0 1,0 0-1,0 0 1,0 0-1,0 0 1,0 0-1,0 0 1,0 0-1,0 0 1,0 0-1,0 0 0,0 0 1,0 0-1,0 0 1,0 0-1,0 0 1,0 0-1,0 0 1,0-1-1,0 1 0,0 0 1,0 0-1,0 0 1,0 0-1,0 0 1,0 0-1,0 0 1,0 0-1,0 0 1,0 0-1,0 0 0,0 0 1,0 0-1,0 0 1,13-1 170,-8 1-159,-1 0-1,1 1 0,0-1 0,0 1 1,0 0-1,-1 0 0,1 0 1,-1 0-1,1 1 0,-1 0 1,1 0-1,-1 0 0,0 1 0,8 5 1,5 1 134,-15-8-140,0 0 0,0 0 0,0 0 0,0 0 0,0 0 0,0 0 0,0 1 0,2 1 0,72 68 1003,-72-67-943,2 2 11,-1 0 0,1 1 0,7 12 1,8 13-27,-15-24-40,-1 0 1,1 0 0,-2 1-1,6 11 1,46 114 379,-46-108-311,24 60-8,-28-74-35,1 0 1,0 0-1,0-1 1,16 18 0,-16-20-93,0 0 1,-1 0 0,7 15 0,6 7 171,5 7-132,4 2 182,-27-38-331,0 3 215,-1 2 305,-1-7-351,1 1 1,0-1-1,-1 0 1,1 1-1,-1-1 0,1 0 1,-1 0-1,1 1 1,0-1-1,-1 0 1,1 0-1,-1 0 0,1 0 1,-1 1-1,1-1 1,-1 0-1,0 0 1,1 0-1,-1 0 0,0-1 1,-3 2-26,0 0 0,0 0 1,1 0-1,-1 0 0,0 1 0,1-1 0,-5 3 1,-6 3-8,-33 18-9,35-19 9,1 0 1,0 1 0,-14 10 0,-5 5-17,20-16-6,-18 11 99,-43 37 1,31-23-92,26-22 67,1 2 0,-14 13 0,-9 11 2,-19 22 272,28-31-181,21-21-183,-1 1-1,-9 12 0,-22 36 232,35-51-204,1 1 0,-1-1 0,0 0 0,-6 5 0,6-6 66,0 1 0,0 0-1,1 0 1,-1 0 0,1 0-1,-5 6 1,4-4-33,0 0 0,0-1 0,-1 1 0,0-1 0,0 0 0,-7 6 0,-4 4 37,10-11-37,5-3 0,0 0-1,-1 1 1,1-1 0,0 0-1,-1 0 1,1 0 0,0 0-1,0 0 1,-1 0-1,1 1 1,0-1 0,0 0-1,-1 0 1,1 0 0,0 1-1,0-1 1,0 0 0,-1 0-1,1 1 1,0-1-1,0 0 1,0 1 0,0-1-1,-1 0 1,1 1 0,0-1-1,0 0 1,0 0-1,0 1 1,0-1 0,0 0-1,0 1 1,0-1 0,0 0-1,0 1 1,0-1-1,0 0 1,0 1 0,0-1-1,1 0 1,-1 0 0,0 1-1,0 1-68,2-2-38,2 2 165,0 0-1,0-1 1,0 0-1,1 0 1,-1 0-1,0-1 1,1 1-1,-1-1 1,6 0-1,44-7 234,-38 4-261,41-9 61,95-32 0,-96 26-81,2 3-10,1 2 0,1 3 0,68-2 0,-50 7 0,108 9 0,-162-1 8,-1 1 0,43 12 0,-31-6 59,-30-9-71,-1 1 1,0 0 0,0-1-1,8 6 1,11 5-12,-21-11 234,-11-11-9081,8 8 8155,-1 1 0,1-1 0,0 1 0,0 0 0,-1 0 1,1-1-1,-1 1 0,-1-1 0,-19-9-3304,21 10 3993,-30-11-4398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4:23.38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1 662 3072,'0'0'286,"1"1"1,-1-1-1,1 1 0,-1-1 1,0 1-1,1-1 0,-1 1 1,1-1-1,-1 1 0,0-1 1,0 1-1,1 0 1,-1-1-1,0 1 0,0 0 1,0-1-1,1 1 0,-1 0 1,0-1-1,0 1 0,0 0 1,0-1-1,0 1 0,0 0 1,-1-1-1,1 2 0,0 9 3679,15-14-1672,-11 2-2067,1 0 1,0-1-1,-1 1 0,1-1 1,-1 0-1,1 0 1,-1-1-1,0 1 1,0-1-1,4-4 0,224-206 1589,-74 61-1571,-137 134-296,75-74 158,-86 81 3,-1-1 0,0 0 0,-1 0 0,0-1-1,0 0 1,9-25 0,-16 33-81,1 0 0,-1 0 0,0 0 0,-1 0-1,1 0 1,-1-9 0,0 13-35,0-1-1,0 1 1,0 0-1,0 0 1,0 0-1,0 0 1,0 0-1,-1-1 1,1 1-1,0 0 1,-1 0-1,1 0 1,-1 0-1,1 0 1,-1 0-1,0 0 1,1 0-1,-1 0 1,0 0-1,1 1 1,-1-1-1,0 0 1,0 0-1,0 1 1,0-1-1,0 0 1,0 1-1,0-1 1,0 1-1,0-1 1,0 1-1,0 0 1,0-1-1,-1 1 1,-1 0-1,-6 1-1,0 0-1,0 1 0,1 0 0,-1 1 0,1 0 1,-1 0-1,1 1 0,-13 7 0,-3 1-8,1-1 48,2 0 0,-1 2 0,1 0 0,1 2 0,-19 17 0,27-21 22,0 1 0,1 1 1,1 0-1,0 0 0,1 1 1,0 0-1,1 1 0,-9 21 0,8-14 43,2 1-1,0 1 1,2-1-1,0 1 1,-1 32-1,5-44-36,1 0 0,0 0 1,1 0-1,0 0 0,1 0 0,0-1 0,1 1 0,0 0 0,1-1 1,1 0-1,-1 1 0,11 15 0,-10-20-44,1-1 0,0 0 0,0 0 0,0 0 0,0 0 0,1-1 0,0 0 0,0-1 0,1 1 1,8 2-1,-11-5-903,0 0 0,0-1 0,1 0 0,-1 0 0,1-1 0,-1 0 1,1 0-1,-1 0 0,0 0 0,1-1 0,-1 0 0,11-3 0,-10 3-248,30-7-1903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4:23.96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5984,'0'0'11295,"1"5"-8335,0-4-2889,0 1-1,0-1 0,0 0 1,0 1-1,0-1 0,1 0 1,-1 0-1,0 1 0,1-1 1,-1 0-1,1 0 0,-1-1 1,1 1-1,0 0 0,-1 0 1,1-1-1,0 1 0,0-1 1,-1 0-1,4 1 0,5 0 22,1 0 0,11 0 0,-19-1-37,163-13 1039,-2 1-716,-142 12-189,-10 0 1041,-2 0-3350,0 0-2878,2 0-3980,-17 2 6120,-8 5-566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4:47.3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32 4576,'-5'-17'1450,"5"16"-1281,0 0 0,0 0-1,0 1 1,0-1 0,0 0-1,0 0 1,1 0-1,-1 1 1,0-1 0,7-5 5782,1 78-1717,-19 80-994,0-15-2352,9-76-645,0 114-107,2-123-105,1 2-690,3-19-2612,-2-31 2542,0 1-407,-1 3-5329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4:24.40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63 4736,'23'-1'8952,"-10"-1"-7606,0-1 0,1 0 0,15-6-1,-4 2-198,44-9 0,-42 10-865,19-1-122,0 2 0,84 1 0,-109 6 626,-8 0-3605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4:25.2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169 27 4064,'0'0'165,"0"0"-1,0 0 1,0-1 0,0 1-1,0 0 1,0 0 0,0 0-1,0-1 1,0 1-1,-2-1 989,2 1-988,0-1-1,0 1 1,0 0 0,-1 0-1,1 0 1,0 0 0,0 0-1,0 0 1,-1 0 0,1-1-1,0 1 1,0 0 0,-1 0-1,1 0 1,0 0 0,0 0-1,-1 0 1,1 0 0,0 0-1,0 0 1,-1 0 0,1 1-1,0-1 1,0 0 0,-1 0-1,1 0 1,0 0 0,0 0-1,0 0 1,-1 0 0,1 1 329,-1-1-330,-8 6 5247,4-3-5939,-12 12 1792,8-8-1001,1 0-1,-1 0 0,2 1 1,-1-1-1,1 2 0,0-1 1,1 1-1,0 0 0,-8 17 1,3 1 30,2-1 1,1 1-1,-5 29 0,11-44-222,1 1-1,0-1 0,0 0 1,1 0-1,0 0 1,2 1-1,-1-1 0,1 0 1,6 19-1,-5-24-22,0 0 1,1 0-1,-1 0 1,1-1-1,1 1 1,-1-1-1,1 0 1,0 0-1,10 8 1,-11-10-11,1-1-1,-1 1 1,1-1 0,0-1-1,-1 1 1,1-1 0,1 1 0,-1-2-1,0 1 1,0 0 0,1-1-1,-1 0 1,1 0 0,6-1 0,-5 0 35,2 1 40,1-1 0,-1 0-1,0-1 1,0 0 0,0-1 0,0 0 0,15-5 0,3-3 52,-15 6 23,0-1 1,16-9-1,-15 6-116,0 0-1,-1 0 0,15-15 1,-22 18-58,0 0 1,0-1 0,-1 0-1,0 0 1,0 0 0,0 0-1,-1 0 1,0-1 0,3-8-1,-3 3 7,0 1 0,-1-1 0,0 0 0,-1 0 0,-1 0-1,1 0 1,-2 0 0,0 0 0,0 0 0,-1 1 0,-1-1 0,0 0-1,0 1 1,-1 0 0,-8-17 0,6 16-43,-1 0 1,0 1-1,0 0 1,-1 0-1,0 1 1,-1 0-1,0 0 1,-1 1-1,0 0 0,0 1 1,-1 0-1,0 0 1,-23-10-1,28 15-56,0 1 1,0 0-1,0 0 0,0 0 0,0 1 1,0 0-1,-1 0 0,-5 0 0,8 1-14,0 0-1,0 1 1,1 0 0,-1-1-1,0 1 1,1 0 0,-1 1-1,1-1 1,0 1 0,-1-1-1,1 1 1,0 0 0,0 0-1,-5 5 1,3-3-334,1 1 0,0-1 1,0 1-1,1 0 0,-1 0 0,1 0 1,0 0-1,0 0 0,1 1 0,0-1 1,0 1-1,0 0 0,1 0 0,-1 0 0,1-1 1,1 1-1,-1 10 0,0-1-1951,2 1 1,3 31-1,5-12-2887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4:28.44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6 160 2496,'-5'4'1818,"6"5"5564,3 6 1855,-3-15-9087,0 0 1,1 0 0,-1-1 0,0 1 0,0 0-1,1 0 1,-1-1 0,0 1 0,0-1 0,2 0-1,1-2-22,0 1 0,0-2-1,-1 1 1,1 0 0,-1-1-1,0 1 1,0-1-1,0 0 1,0 0 0,-1 0-1,3-6 1,10-14 100,7-5-46,41-43-1,-63 72-169,1 0 0,-1 0 0,1-1 1,-1 1-1,1 0 0,-1 0 0,1 0 0,-1 0 0,1 0 1,-1 0-1,1 0 0,-1 0 0,1 0 0,-1 0 0,1 0 1,-1 0-1,1 0 0,0 0 0,-1 0 0,1 0 1,-1 1-1,1-1 0,-1 0 0,0 0 0,1 1 0,-1-1 1,1 0-1,-1 1 0,1-1 0,-1 0 0,0 1 0,1 0 1,17 17-17,-14-13-5,7 7 42,0 0 1,1-1-1,0 0 0,1-1 0,0 0 0,0-1 1,1-1-1,20 9 0,-19-11-12,0 0-1,1-2 1,-1 0 0,1 0 0,0-2 0,1 0-1,-1-1 1,0 0 0,22-3 0,-30 1 81,1 0-1,-1 0 1,0-1 0,1 0-1,13-6 1,-19 7-87,-1 0 0,0 0 0,0 0 0,0-1-1,0 1 1,0 0 0,0-1 0,-1 1 0,1-1 0,0 0 0,-1 1 0,1-1 0,-1 0-1,0 0 1,0 0 0,1 0 0,-1 0 0,-1-1 0,1 1 0,0 0 0,0 0 0,-1-1 0,1 1-1,-1 0 1,0-4 0,0 0-12,0 0-1,-1 0 1,1 0 0,-2 0-1,1 0 1,-1 0 0,-2-7-1,3 10-4,-1 0-1,1 1 1,0-1-1,-1 1 1,0-1-1,0 1 1,1 0-1,-1 0 1,0 0-1,-1 0 1,1 0-1,0 0 1,-1 0-1,1 1 1,-1-1-1,-4-1 1,4 1-38,0 1 0,1 0-1,-1 0 1,0 1 0,1-1 0,-1 0 0,0 1 0,0 0 0,0 0-1,0 0 1,0 0 0,1 0 0,-1 0 0,0 1 0,0-1 0,0 1 0,1 0-1,-5 2 1,-32 14 274,1 2 0,1 2 0,-38 27 0,28-18-28,35-22-247,-2 2 316,-1-1 1,0-1-1,-30 13 0,40-20-281,1 0 0,0 1 0,-1-2 0,1 1 0,-1-1 0,1 1 0,-1-1 0,-6-1 0,8 1-102,0-1 1,0 0 0,1 0 0,-1 0-1,0 0 1,1 0 0,-1 0 0,0-1-1,1 1 1,0-1 0,-1 0 0,1 0-1,0 0 1,-3-3 0,-4-11-3608,9 15 3424,-1 0 0,1 1 0,0-1 0,0 0 0,0 0 0,0 0 0,-1 1 0,1-1 0,0 0 0,0 0 0,0 0 0,1 1 0,-1-1 0,0 0 0,0 0 0,0 0 0,1 1 0,-1-1 0,0 0 0,1 0 0,-1 0 0,12-6-5810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4:31.71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383 165 1728,'5'-2'12320,"-2"0"-13099,-2-2 1300,-1 0 1,1 0-1,-1 0 1,0 0-1,0 0 1,0 0-1,0 0 1,-2-6-1,-20-44 1634,20 50-2025,0 0 0,-1 0 1,1 0-1,-1 0 0,1 0 0,-1 1 1,0 0-1,-1-1 0,1 1 0,0 0 1,-1 1-1,0-1 0,0 0 0,1 1 1,-1 0-1,-1 0 0,1 0 1,-8-1-1,7 1-89,-1 1 1,1 0-1,-1 0 1,1 1 0,-1-1-1,0 1 1,1 1-1,-1-1 1,1 1-1,-1 0 1,1 0 0,-1 1-1,1-1 1,-9 5-1,1 0 26,1 2-1,-1-1 1,1 1-1,1 1 1,-1 0-1,1 1 1,1 0-1,0 1 1,1 0-1,0 0 1,0 1-1,1 0 1,1 1-1,-7 15 1,4-2 17,1 0 0,1 1 0,2 1 0,0-1 0,2 1 0,1 0 0,1 33 0,2-53-59,1-1 1,0 1 0,1-1 0,-1 1 0,1-1 0,0 0 0,1 0-1,0 0 1,0 0 0,1 0 0,0-1 0,0 1 0,0-1 0,1 0-1,0 0 1,10 10 0,-4-7 70,0 0 1,1-1-1,0 0 1,0 0-1,1-1 0,0-1 1,0 0-1,15 4 0,-14-7 67,1 1-1,22 0 0,-22-2-62,-1-1-22,1-1 0,-1 0-1,23-4 1,19-1-26,-53 5-151,0 0 0,-1 0 0,1 0 0,0-1 0,0 1 0,-1-1 1,1 1-1,-1-1 0,4-2 0,6-5-3867,0-5-3340,1 1 3396,5-3-2132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4:32.68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20 596 3904,'0'1'85,"-1"-1"-1,0 0 1,1 0 0,-1 1 0,0-1 0,1 0-1,-1 0 1,0 0 0,1 0 0,-1 0 0,0 0-1,1 0 1,-1 0 0,0 0 0,1 0 0,-2-1-1,-5 0 5205,17 1-2254,5 0-2350,-1-2 1,0 1-1,0-2 1,0 0-1,0-1 1,-1 0-1,23-11 1,3-5-394,44-29 1,-34 18-49,-2-3 0,-1-1 0,79-82 0,-109 100-117,-2 0 1,0-1-1,-1-1 1,-1 0-1,0-1 0,-2 0 1,0-1-1,7-25 1,-15 43-106,-1-1 1,-1 0-1,1 1 1,0-1-1,-1 0 1,0 0 0,0 0-1,0 1 1,0-1-1,-1 0 1,-1-6-1,2 8-15,-1 1 1,0-1-1,0 0 0,0 1 0,0-1 0,0 1 0,0-1 1,0 1-1,0-1 0,0 1 0,-1 0 0,1-1 0,-1 1 1,1 0-1,-1 0 0,1 0 0,-1 0 0,1 1 0,-1-1 1,0 0-1,0 1 0,1-1 0,-1 1 0,0-1 0,0 1 0,-2 0 1,-8-1 54,0 1 0,0 1 0,0 0 1,1 1-1,-1 0 0,0 0 0,1 1 0,0 1 1,0 0-1,0 1 0,-17 9 0,23-10-12,0 0-1,0 1 1,0-1-1,0 1 1,1 0-1,-1 1 1,2-1-1,-1 1 1,0 0-1,1 0 1,0 0-1,0 0 1,1 0-1,0 1 1,0-1-1,-2 12 1,1 6 70,0-1 0,2 1 1,2 36-1,0-39-46,1 1 0,1-1 0,1 0 0,8 23 0,-8-32-77,0-1-1,1 1 1,0-1 0,1 0 0,0-1 0,1 1 0,0-1-1,16 17 1,-19-24-225,0 1-1,0-1 1,1 0 0,-1 0-1,1 0 1,-1 0-1,1-1 1,0 0 0,0 0-1,7 2 1,-7-3-416,1 0 0,0 0 1,-1-1-1,1 0 0,-1 0 1,1 0-1,0 0 0,-1-1 1,11-2-1,21-13-2342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4:35.72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134 109 2816,'4'-2'1248,"0"-1"0,0 1 0,0-1 0,0 0 0,-1 0 0,1 0 1,5-7-1,-7 9-967,-1-1 41,-1 0 0,1 0 0,-1-1 0,1 1 0,-1 0 0,1 0 0,-1 0 0,0 0 0,0-1 0,0 1-1,-1 0 1,1 0 0,0 0 0,-1-1 0,1 1 0,-1 0 0,0 0 0,0 0 0,0 0 0,0 0 0,-2-3 0,-1 4 121,3 1-429,1 0 1,0 0 0,0 0-1,0 0 1,0 0 0,0 0-1,0 0 1,-1 0-1,1 0 1,0 0 0,0 0-1,0 0 1,0 0 0,0 0-1,0 0 1,-1 0-1,1-1 1,0 1 0,0 0-1,0 0 1,0 0 0,0 0-1,0 0 1,0 0 0,0 0-1,-1 0 1,1 0-1,0-1 1,0 1 0,0 0-1,0 0 1,0 0 0,0 0-1,0 0 1,0 0-1,0-1 1,0 1 0,0 0-1,0 0 1,0 0 0,0 0-1,0 0 1,0 0-1,0-1 1,0 0 1049,-1 3-845,-8 14 27,0 0 1,1 1 0,1 0 0,0 0 0,1 1 0,-5 25 0,-34 315 706,44-342-941,-33 398 1401,28-165-1059,7-171-377,-1-77-9,0 7-181,5-30-635,0 6 650,16-79-550,-10 52 625,-3 1 1,-1-1 0,2-61 0,-42-530 415,28 597-404,-20-67 0,18 76 216,4 16-6,0 0 1,1-1 0,1 1-1,0 0 1,1-14-1,1 24-43,1 0-1,-1 1 0,1-1 1,-1 1-1,1-1 1,0 1-1,0 0 0,-1 0 1,1 0-1,0 0 0,0 0 1,3-1-1,26-4-84,0 0-1,1 3 0,0 0 1,0 2-1,-1 1 1,1 2-1,0 1 1,-1 2-1,1 0 0,58 20 1,-73-19 41,0 1 1,-1 0-1,0 1 1,0 1-1,-1 1 1,16 11-1,-23-14 21,-1 0 0,1 0-1,-1 1 1,0 0 0,-1 0-1,0 1 1,0 0 0,-1 0 0,0 0-1,-1 1 1,6 16 0,-7-14 35,0 0-1,-1 0 1,-1 1 0,0-1-1,0 0 1,-2 0 0,1 0 0,-2 1-1,-2 12 1,0-6 144,-2 1 1,0-2-1,0 1 0,-19 33 0,21-45-181,-1 1 0,0-1 0,-1 0-1,0 0 1,0-1 0,0 1-1,-1-2 1,0 1 0,0-1-1,-1 0 1,1 0 0,-1-1-1,0 0 1,0 0 0,0-1-1,-1 0 1,0 0 0,1-1-1,-15 2 1,-1-1-76,0-2 0,0 0 0,0-2 0,0-1 0,0 0 0,-26-7 0,-56-17-1846,89 20 226,-1-1 1,-15-8-1,31 14 1576,-15-5-3908,17 6 3858,-1 0 1,1 0-1,-1 0 0,1 0 1,0 0-1,-1 0 0,1 0 1,-1 0-1,1 1 0,0-1 1,-1 0-1,1 0 1,0 1-1,-1-1 0,1 0 1,0 0-1,-1 1 0,1-1 1,0 0-1,0 1 0,-1-1 1,1 0-1,0 1 1,0-1-1,0 0 0,0 1 1,-1-1-1,1 1 0,0-1 1,0 0-1,0 1 0,0-1 1,0 1-1,0-1 0,0 0 1,0 1-1,0-1 1,0 1-1,0-1 0,1 1 1,1 19-6070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4:36.81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7 449 1984,'-6'3'6079,"6"-3"-5910,0 0-1,0 0 1,0 1 0,5 8 2798,-3-6-2582,1-1 0,-1 0 0,1 0 0,0 1 0,5 2 1,-5-4-158,1 0 0,-1 0 0,1-1 0,0 1 0,-1-1 0,1 0 0,0 0 1,-1 0-1,1 0 0,0-1 0,-1 1 0,1-1 0,5-2 0,7-2 266,25-12-1,-34 13-364,204-105 1044,-197 100-1118,1-1 0,-2-1 1,0 0-1,0-1 0,-1-1 0,0 0 0,-1 0 1,-1-1-1,14-23 0,-18 26 10,-1-1 0,0 1 0,-1 0 0,0-1 0,0 0 0,1-14 0,-4 18 6,0-1 0,-1 1 0,0-1 0,0 0 0,-1 1 0,0-1 0,0 1 0,-1-1 0,-4-10 0,6 18-64,0 1 0,0-1 0,0 1-1,0 0 1,0-1 0,-1 1 0,1-1-1,0 1 1,0 0 0,0-1 0,-1 1-1,1 0 1,0-1 0,-1 1 0,1 0-1,0 0 1,-1-1 0,1 1 0,0 0-1,-1 0 1,1-1 0,0 1 0,-1 0-1,1 0 1,-1 0 0,1 0 0,0 0-1,-1-1 1,1 1 0,-1 0 0,1 0-1,0 0 1,-1 0 0,1 0 0,-1 0 0,1 1-1,-1-1 1,1 0 0,0 0 0,-1 0-1,1 0 1,-1 0 0,1 1 0,-15 11 117,9-4-10,-1 0 1,2 1-1,-9 15 1,-1 5 211,5-13-75,1 0 0,1 0 0,0 1 0,1 0 0,1 0 0,-6 26 0,11-36-225,0 0 1,0-1-1,1 1 0,0 0 0,0-1 0,0 1 0,1 0 0,0-1 0,0 1 0,1-1 0,0 1 0,0-1 0,0 0 0,1 1 0,0-1 0,0-1 0,1 1 0,-1 0 0,1-1 0,0 0 0,6 5 0,-7-7-180,0 0-1,0 0 1,1 0-1,0-1 0,-1 0 1,1 0-1,0 0 1,0 0-1,0 0 1,0-1-1,1 1 0,-1-1 1,0-1-1,0 1 1,1 0-1,-1-1 1,9 0-1,0-2-1419,-1 0-1,1 0 1,0-1-1,-1-1 1,14-5-1,32-15-2499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4:39.51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477 13 3328,'-2'-13'11439,"-5"13"-10590,-16 6 2206,1 5-1695,-4 3-469,-13 14 34,18-13-609,0 0 0,1 1 1,1 2-1,-22 23 1,20-13-145,2 1 1,0 1 0,2 1 0,-14 35-1,-45 137 325,75-200-496,-36 116 248,33-101-164,0 1 1,1-1-1,1 1 0,1 31 1,3-16 130,2 0-1,2 0 1,17 59 0,-17-72-161,2-1 1,1 1-1,0-2 1,2 1-1,0-1 1,1-1-1,14 18 1,-13-22-137,0-1 1,0-1-1,1 0 1,31 20-1,-35-26-720,1 0-1,1 0 0,-1-1 1,22 6-1,-17-6-405,-10-3-150,0 0-1,0-1 1,0 0-1,10 1 1,-15-2 1024,-1 0 1,1 0 0,0 0 0,-1 0 0,1 0 0,-1 0 0,1 0 0,0-1-1,-1 1 1,1 0 0,0 0 0,-1-1 0,1 1 0,-1 0 0,1-1 0,0 0-1,0 0 54,-1 0 0,1 0-1,0 0 1,-1 0-1,1 0 1,-1 0 0,1 0-1,-1 0 1,0 0-1,1-3 1,1-16-3129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4:41.36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219 80 1984,'0'0'88,"-1"-1"1,1 1-1,0 0 1,-1 0-1,1 0 0,-1-1 1,1 1-1,0 0 1,-1-1-1,1 1 0,0 0 1,-1-1-1,1 1 0,0 0 1,0-1-1,-1 1 1,1-1-1,0 1 0,0-1 1,0 1-1,0 0 1,-1-1-1,1 1 0,0-1 1,0 1-1,0-1 1,0 1-1,0-1 0,0 1 1,0-1-1,0 1 1,0-1-1,1 1 0,-1-1 1,0 1-1,0 0 1,0-1-1,0 1 0,1-1 1,-1 1-1,0 0 1,0-1-1,1 1 0,-1-1 1,0 1-1,1 0 1,-1-1-1,0 1 0,1 0 1,-1 0-1,1-1 1,0 1-1,0-1 216,-1 0 0,1 0 0,0 1 1,0-1-1,-1 0 0,1 0 0,0 0 0,-1 0 0,1 0 1,-1 0-1,1 0 0,-1 0 0,0 0 0,1 0 0,-1-2 1,0 1-17,0 1 1,0 0 0,0-1 0,-1 1-1,1 0 1,0 0 0,-1-1 0,1 1-1,-1 0 1,0 0 0,1-1 0,-1 1-1,0 0 1,1 0 0,-1 0 0,0 0-1,0 0 1,0 0 0,0 0 0,0 0-1,-2-1 1,-6-6 1198,7 7-1365,0 0-1,0 0 0,0 0 0,0 1 0,0-1 1,0 0-1,0 1 0,0-1 0,0 1 0,0-1 1,0 1-1,0 0 0,0 0 0,-1 0 1,1 0-1,0 1 0,0-1 0,0 1 0,0-1 1,0 1-1,-2 0 0,-6 5 52,0-1-1,0 1 1,1 1-1,0-1 1,-13 14-1,-36 44 494,55-60-638,0-1-1,0 1 0,0 0 1,0 1-1,1-1 0,0 0 1,0 1-1,0-1 1,1 1-1,-2 7 0,2-5 6,1-1-1,-1 1 0,2 0 1,-1 0-1,1-1 1,0 1-1,2 7 0,1 0 32,0 0 0,1-1 0,1 1 0,0-1 0,0 0 0,2 0 0,9 13 0,-15-24-52,-1 1 1,1-1-1,0 0 0,0 0 0,1 0 1,-1-1-1,0 1 0,0 0 0,1-1 1,-1 0-1,1 1 0,-1-1 0,1 0 1,0 0-1,0 0 0,-1-1 0,1 1 0,0-1 1,0 1-1,0-1 0,-1 0 0,1 0 1,0 0-1,0-1 0,0 1 0,-1-1 1,1 1-1,3-2 0,5-2-5,0 0-1,-1-1 1,1-1 0,-1 1-1,14-11 1,52-32 301,-42 28-247,-1-2 0,31-26 0,-64 48-68,0 0 1,0 0-1,1-1 1,-1 1-1,0 0 0,0 0 1,1 0-1,-1-1 1,0 1-1,0 0 1,0 0-1,1-1 1,-1 1-1,0 0 1,0 0-1,0-1 1,0 1-1,0 0 1,1-1-1,-1 1 1,0 0-1,0 0 1,0-1-1,0 1 1,0 0-1,0-1 1,0 1-1,0 0 1,0-1-1,0 1 1,-1 0-13,1 0 0,0 0 0,-1 0 1,1-1-1,-1 1 0,1 0 0,0 1 0,-1-1 1,1 0-1,0 0 0,-1 0 0,1 0 0,-1 0 1,1 0-1,0 0 0,-1 0 0,1 1 0,0-1 1,-1 0-1,1 0 0,0 1 0,0-1 0,-1 0 1,1 0-1,0 1 0,-1-1 0,-5 6 33,0-1-1,0 1 0,1 0 1,-1 1-1,-5 9 0,9-12 0,0 0 0,0 1 1,0-1-1,0 1 0,1 0 0,0-1 0,0 1 0,0 0 0,0 0 0,1 7 0,0-5 3,1-1 1,0 0-1,0 1 0,0-1 0,1 0 1,-1 0-1,2 0 0,-1 0 0,1 0 1,6 10-1,-7-13-4,0 0 1,1 1 0,-1-1-1,1 0 1,0 0-1,0 0 1,0-1 0,0 1-1,1-1 1,-1 0-1,1 0 1,-1 0 0,1 0-1,0 0 1,-1-1-1,1 0 1,8 2 0,-10-3 9,0 1 0,0-1 1,0 0-1,0 0 1,-1 0-1,1-1 1,0 1-1,0 0 1,0-1-1,0 1 1,-1-1-1,1 1 0,0-1 1,0 0-1,-1 0 1,1 0-1,-1 0 1,4-2-1,-3 0-26,0 1 0,0 0 0,-1-1 0,1 1 0,-1-1 0,1 1 0,-1-1-1,0 0 1,0 1 0,0-1 0,1-3 0,-1-2-43,0 1 0,0 0-1,-1-1 1,0 1 0,0 0-1,-1-1 1,0 1 0,-3-15 0,2 16 49,-1-1 1,0 0 0,0 1 0,-1-1-1,0 1 1,0 0 0,0 0 0,-1 0-1,-6-6 1,8 9-34,0 1-1,0-1 1,0 1-1,0 0 1,0 0-1,0 0 1,-1 0-1,1 0 1,0 1-1,-1-1 0,0 1 1,1 0-1,-1 0 1,0 1-1,1-1 1,-1 1-1,0 0 1,0 0-1,-6 0 1,9 0 30,1 0 0,-1 0 0,0 1-1,1-1 1,-1 0 0,0 0 0,1 0 0,-1 1 0,0-1 0,1 0 0,-1 0 0,1 1-1,-1-1 1,0 1 0,1-1 0,-1 1 0,1-1 0,-1 0 0,1 1 0,0 0 0,-1-1-1,1 1 1,-1-1 0,1 1 0,0-1 0,0 1 0,-1 0 0,1-1 0,0 1 0,0 0-1,0-1 1,0 1 0,-1 0 0,1-1 0,0 1 0,0 0 0,0-1 0,1 1 0,-1 0-1,0 0 1,0-1 0,0 1 0,0-1 0,1 1 0,-1 0 0,0-1 0,1 1 0,-1 0 0,2 2-7,0 0 0,-1 0 1,1 0-1,0 0 1,1 0-1,-1-1 0,0 1 1,6 3-1,-3-2 77,1-1 0,-1 0 0,1 0 0,0 0 0,0-1 0,0 0 0,0 0 1,0 0-1,1-1 0,-1 0 0,0 0 0,1 0 0,-1-1 0,1 0 0,-1-1 0,1 1 0,6-2 0,1-1 35,1-1 0,0 0-1,-1 0 1,23-12 0,-30 12-45,1 0 0,-1-1 0,0 1 0,-1-1 0,1-1 0,-1 1 0,0-1 0,-1-1 0,1 1 0,4-8 0,28-48-256,-30 53 119,-8 9 75,0 0 1,1 0-1,-1 0 0,0 0 0,0 0 0,1 0 0,-1 0 0,0 0 1,0 0-1,0 0 0,1 0 0,-1 0 0,0 0 0,0 0 0,1 0 1,-1 0-1,0 1 0,0-1 0,0 0 0,1 0 0,-1 0 0,0 0 0,0 0 1,0 0-1,0 1 0,0-1 0,1 0 0,-1 0 0,0 1 0,8 21-129,-6-13 118,5 21 38,-2 0 0,0 0 0,-2 1 0,-2-1 0,-4 62 0,3-92-24,0 10 51,-1 1 0,-1-1-1,0 1 1,0-1 0,-5 11-1,7-20-42,-1 1 0,0-1 0,1 1-1,-1-1 1,0 1 0,0-1-1,0 1 1,0-1 0,0 0 0,0 1-1,0-1 1,-1 0 0,1 0 0,0 0-1,-1 0 1,1 0 0,-1 0-1,1 0 1,-1-1 0,1 1 0,-1-1-1,1 1 1,-1-1 0,0 1 0,1-1-1,-1 0 1,0 0 0,1 0-1,-1 0 1,0 0 0,0 0 0,1 0-1,-1 0 1,0-1 0,1 1 0,-1-1-1,1 1 1,-1-1 0,-2-1-1,-1-1 7,-1-1-1,1 1 1,0-1-1,0 0 1,0-1-1,1 1 1,-1-1-1,-5-9 1,0 3-2,-5-6-94,1 0 1,1 0 0,-20-37 0,32 53 75,0-1 1,0 1-1,1 0 1,-1-1-1,1 1 1,-1-1 0,1 0-1,-1 1 1,1-1-1,0 1 1,0-1 0,0 0-1,0 1 1,0-1-1,0 1 1,1-1 0,-1-2-1,1 4 9,0-1-1,-1 0 1,1 0 0,0 1-1,0-1 1,-1 1-1,1-1 1,0 1 0,0-1-1,0 1 1,0-1 0,0 1-1,0 0 1,-1-1-1,1 1 1,0 0 0,0 0-1,0 0 1,0 0 0,0 0-1,0 0 1,0 0-1,0 0 1,0 0 0,0 0-1,0 0 1,0 1 0,2 0-1,5 1 47,-1 1 0,1-1 0,0 2 0,-1-1 0,0 1 0,1 0 0,-2 1 0,8 5 0,49 47 216,-49-44-208,75 76 55,-82-81-357,3 5 388,26-51-24947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4:42.19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129 140 4800,'-6'-4'-44,"-8"-5"4996,13 9-4759,1 0 0,-1 0 0,0 0 0,1 0 0,-1 0 0,1 0 0,-1 1 0,1-1 0,-1 0 0,1 0 0,-1 0 0,1 0-1,-1 1 1,1-1 0,-1 0 0,1 0 0,0 1 0,-1-1 0,1 0 0,-1 1 0,1-1 0,0 1 0,-1-1 0,1 0 0,0 1 0,-1-1 0,1 1-1,0-1 1,0 1 0,0-1 0,-1 1 0,-21 44 2988,-23 64 1,39-90-2879,1-7-119,1 0-1,1 0 1,0 1-1,-2 21 1,4-14 59,1 1 0,1-1 1,4 27-1,-3-35-136,1 1 0,1-1 0,0 1 0,1-1 0,0 0 0,9 15 1,-12-23-44,1 0 1,0-1 0,-1 1-1,2 0 1,-1-1 0,0 0-1,1 0 1,-1 0 0,1 0 0,4 2-1,-5-3-37,0-1 0,0 0 0,0 1 0,0-1 0,0-1-1,0 1 1,0 0 0,0-1 0,1 0 0,-1 1 0,0-1-1,0 0 1,0-1 0,1 1 0,4-2 0,5-2 31,-1-1 1,0 0 0,0 0-1,0-2 1,-1 1-1,0-2 1,19-14-1,1-6 23,32-36-1,-51 50-49,0 0 0,-1-1 0,0 0 0,-1-1 0,9-20 0,-13 24-7,-1-1 0,-1 0 0,0 0 0,-1 0 0,-1 0 1,0 0-1,1-27 0,-4 21-72,0 0 0,-1 0 0,-7-29 0,6 37 16,0 0 0,-1 0 0,0 0 0,-1 1 0,0-1 0,0 1 0,-10-11 0,12 16 19,-1 1 0,1 0 1,-1 0-1,0 0 0,0 1 1,-1 0-1,1 0 0,-1 0 1,0 0-1,1 0 0,-1 1 1,0 0-1,-9-2 0,7 2-18,1 1 1,-1 0-1,0 1 0,1 0 0,-1 0 1,0 0-1,0 1 0,1 0 0,-13 4 1,6-1-9,1 1 1,-1 0 0,1 1-1,1 0 1,-1 1 0,1 1-1,0-1 1,1 2 0,0 0 0,-14 15-1,12-9 72,1 1 0,1 0 0,0 1 0,1 0 0,-9 26 0,16-38-15,0 0 1,0 0 0,1 0 0,-1 1 0,1-1 0,0 0 0,1 0 0,-1 1-1,1-1 1,0 0 0,2 7 0,-2-8 4,1-1 1,0 1-1,0-1 0,1 0 0,-1 0 1,1 0-1,-1 0 0,1 0 0,0 0 1,0 0-1,0 0 0,1-1 1,-1 1-1,1-1 0,-1 0 0,1 1 1,5 2-1,1 0 103,0 0 0,1-1 1,0 0-1,-1 0 0,1-1 0,1 0 1,19 2-1,1-2 154,41-2 1,-43-1-354,-4-1-869,0-1 0,35-7 0,-57 8 311,0 0 0,0 0 0,0 0 0,-1-1 0,1 1 0,0 0 0,-1-1 0,1 0 0,-1 0 0,4-2 0,8-7-5713,-5 6 2963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4:47.7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 92 8064,'-36'0'3648,"33"5"-3168,-2-5 2688,10 0 319,3 0-2623,5-5 224,10 2-640,4-6 96,0 6-320,4-10-64,6 6-96,-6-10-192,-4 6 64,-1-6-2432,1 6 1376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54:42.85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 8 6240,'-12'-7'11770,"72"63"-6865,28 41-3079,-41-41-1164,56 86 0,-83-110-472,-1 2-1,-1 0 1,-2 2-1,17 54 1,-29-76-148,-1 1 1,0-1 0,-2 1 0,1-1 0,-2 1-1,0 0 1,-2 22 0,-2-16 23,-1 1 0,0-1 0,-1 0 0,-13 27-1,-86 163-939,83-174-1285,-3 0 0,-1-1 1,-42 44-1,22-37-528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2:02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1193 3072,'-1'1'186,"1"0"0,0 0 0,0 0 0,-1 0 0,1 0 0,0 0 0,0 1 0,0-1-1,0 0 1,0 0 0,1 0 0,-1 0 0,0 0 0,0 1 0,1-1 0,-1 0 0,1 0 0,-1 0 0,1 0 0,-1 0 0,1 0 0,0 0 0,-1 0 0,3 1 0,-1-1 33,0 1 1,0 0-1,1-1 1,-1 0-1,1 1 0,-1-1 1,1 0-1,-1 0 1,1-1-1,3 2 1,2-1 147,-1 0 0,1 0 0,0-1 0,0 0 0,0 0 0,-1-1 0,11-2 1,-9 0-93,0 0 1,0-1-1,-1 0 1,0-1-1,1 0 1,-2 0-1,1 0 1,0-1-1,-1 0 1,0-1-1,-1 0 1,12-14-1,2-8 196,-1-1-1,17-35 1,-25 45-355,-11 19-106,17-28 233,-3 0 1,0 0-1,-2-2 0,15-54 0,5-145 82,-16 90-52,-9 66-134,3-21-245,-7 80 92,0 0 0,1 0 0,0 0 0,8-15-1,-7 17-9,-2 6-57,0 0 0,1 0 0,7-11 0,-10 17 73,0-1 0,0 1 1,0-1-1,1 1 0,-1-1 0,1 1 0,-1 0 1,1 0-1,-1 0 0,1 0 0,0 0 1,-1 0-1,1 1 0,0-1 0,0 0 0,0 1 1,0-1-1,-1 1 0,1 0 0,2 0 0,3 0 0,-1 0 0,0 1 0,1 0 0,-1 1 0,0-1 0,0 1-1,0 1 1,0-1 0,9 6 0,1 2 5,0 1 0,14 13 0,-21-16 4,0 1 0,-1 0 0,0 0 0,-1 1 0,0 0 0,0 0 0,-1 1 0,0 0 1,-1 0-1,5 15 0,2 13-26,12 69 0,-23-102 25,9 47 173,3 69 0,-12-104-108,-1 0 0,-1 0 0,0 0-1,-1 0 1,-2 0 0,1-1 0,-12 32-1,11-41-9,0 4-25,-1 0 0,-1 0 0,1 0-1,-2-1 1,0 0 0,0 0 0,-10 9 0,9-12 0,-1 0 1,0-1-1,-1 0 1,0-1 0,0 0-1,0-1 1,0 0-1,-1 0 1,0-1-1,0 0 1,-1-1 0,1-1-1,0 0 1,-16 1-1,15-1-66,8-2 60,-1 1-1,1-1 1,-1 0 0,1 0-1,-1 0 1,0 0 0,1-1-1,-1 0 1,1 0 0,-8-2-1,5-1 27,0 1-1,1-1 0,0 0 0,0-1 0,0 1 0,0-1 1,1 0-1,-10-11 0,-8-15-193,14 23-151,7 6 110,5 4 84,-3-2-38,8 18-122,4 1 344,-11-15-55,1-1 0,-1 0 0,1 0 0,0 0 0,0-1 0,0 1-1,1 0 1,-1-1 0,4 3 0,0 0 17,0 0 0,0-1-1,0 0 1,1-1-1,0 1 1,0-1-1,0 0 1,0-1 0,0 0-1,0 0 1,1 0-1,-1-1 1,14 0-1,0-2 159,1 0-1,-1-2 0,1-1 0,25-7 0,79-34-55,67-46 173,-184 85-327,0 0 1,-1 0 0,9-9 0,-11 9-30,0 0 0,1 1 0,0 0 0,0 0 0,8-3 1,-13 7 25,0 0 0,0 0 0,0 1 1,0-1-1,0 1 0,0-1 0,0 1 1,0 0-1,0 0 0,0 0 0,0 0 0,0 0 1,1 1-1,-1-1 0,0 1 0,0-1 1,0 1-1,0 0 0,2 1 0,3 2 17,-1 0 0,1 0 0,-1 1 0,5 6 0,18 11 63,-22-19-61,-1 0 0,0 0 0,11 2 0,-3 0 3,0 3 95,-13-7 447,-5-8-31,-5-6-526,-1 1-1,0 0 1,-18-15-1,24 24-23,0 0 0,0 0 0,0 0 0,0 1 0,0 0 0,0 0-1,-1 0 1,1 0 0,-1 1 0,1-1 0,-1 1 0,0 0 0,1 1 0,-1-1 0,0 1-1,-7 0 1,4 1-2,0 1 0,0 0 0,1 0 0,-1 0 0,0 1 0,1 1 0,0-1 0,0 1 0,0 0 0,0 1 0,-7 5 0,10-6 30,0-1 0,0 1 0,0 0 1,0 0-1,1 0 0,0 0 0,0 1 1,0-1-1,0 1 0,1 0 0,0 0 0,0 0 1,0 0-1,0 0 0,1 0 0,0 0 1,0 1-1,0 5 0,2-5-11,0 0 1,0 0-1,1-1 1,-1 1-1,1 0 0,1-1 1,-1 0-1,1 1 1,4 5-1,3 8-27,-5-9 70,1-1 0,-1 0 0,2-1 0,-1 1 0,1-1 1,0 0-1,1-1 0,11 9 0,-16-13-9,2 0-1,-1 0 1,0 0-1,0-1 1,1 0-1,-1 0 0,1 0 1,0 0-1,0-1 1,-1 0-1,1 0 1,0 0-1,0 0 1,0-1-1,0 0 1,0 0-1,0 0 1,0-1-1,8-1 1,53-25 151,-18 8-41,143-66 0,-152 67-44,31-19-197,20-8 353,-73 33-369,-16 11 106,0 0 1,-1 0-1,1 0 1,0 0-1,0 0 1,0 1-1,0-1 0,0 0 1,0 1-1,0-1 1,0 0-1,0 1 1,0 0-1,0-1 1,1 1-1,-1-1 1,0 1-1,0 0 0,0 0 1,0 0-1,1 0 1,-1 0-1,0 0 1,0 0-1,0 0 1,1 0-1,-1 1 0,1-1 1,1 1-1,1 1 0,-1-1 0,0 1 0,0-1 0,0 1 0,0 0 0,-1 0 0,1 0 0,0 1 1,-1-1-1,1 0 0,-1 1 0,0 0 0,0-1 0,0 1 0,2 5 0,7 6 172,-9-13 317,-10-8-176,1 1-288,0 0 1,-1 0-1,1 1 1,-12-6-1,8 5-71,9 4 49,0 1 1,0-1-1,-1 1 1,1 0-1,-1-1 0,1 1 1,-1 1-1,1-1 1,-1 0-1,0 0 0,0 1 1,-4-1-1,1 2-7,-1-1-1,0 1 0,1 0 1,-1 1-1,1 0 0,0 0 1,-1 0-1,1 0 0,0 1 1,0 0-1,1 1 0,-1-1 1,1 1-1,-1 0 0,1 0 1,0 1-1,1 0 0,-1 0 1,1 0-1,0 0 0,-6 11 0,6-9 13,0 0 0,0 0-1,1 1 1,0-1 0,1 1-1,0 0 1,0 0 0,0 0-1,1 0 1,1 0-1,-1 1 1,1-1 0,0 0-1,1 0 1,0 0 0,0 0-1,5 14 1,-2-10 101,11 21 0,-13-30-61,0 1 0,0 0 0,1-1 1,-1 1-1,1-1 0,0 0 0,0 0 0,0 0 1,5 3-1,-7-5-22,0-1 1,0 1-1,0-1 1,1 1-1,-1-1 1,0 1-1,0-1 1,0 0-1,0 0 1,1 0-1,-1 1 1,0-1-1,0 0 1,0-1-1,1 1 1,-1 0-1,0 0 1,0 0-1,0-1 1,0 1-1,1 0 1,-1-1-1,0 1 1,0-1-1,0 0 1,0 1-1,0-1 1,0 0-1,0 1 1,1-3-1,3-2 43,-1 0 0,0 0-1,0 0 1,4-9-1,-7 12-32,31-55 55,26-68 1,-58 124-118,1 0 1,-1 0-1,0 0 0,0 0 1,1 0-1,-1 0 0,0 0 1,0-1-1,0 1 0,-1 0 1,1 0-1,0 0 0,0 0 1,-1 0-1,1 0 0,0 0 1,-1-2-1,-9 46-234,9-28 274,1-1 0,0 1 1,1 0-1,0-1 0,1 1 1,1-1-1,0 1 0,1-1 1,7 18-1,-5-20 5,-4-6 34,0 0-1,0 0 1,1-1 0,0 1-1,1-1 1,3 6 0,-6-10-24,0-1 0,0 1 0,0 0 0,-1 0 0,1-1 0,0 1 0,0-1 0,0 1 0,0-1 0,0 1 0,0-1 0,0 0 0,0 1 0,0-1 0,0 0-1,0 0 1,2 0 0,-2 0 5,1 0-1,-1 0 0,1-1 0,0 1 0,-1-1 0,1 1 0,-1-1 0,0 0 1,1 0-1,-1 0 0,1 1 0,-1-1 0,0 0 0,3-3 0,8-10 34,0 0 1,-1-1-1,17-27 0,-10 14-48,7-8 98,49-51 0,-45 56-90,-2-1 0,35-54-1,51-146 50,-66 120-150,34-123 1,-78 226 59,5-23-14,-7 30-3,-1 0 0,0 0 0,1 1 0,-1-1 0,0 0 1,0 0-1,0 1 0,0-1 0,-1 0 0,1 0 0,0 1 0,-2-4 0,1 5 23,1 0 1,-1 0-1,0 0 1,1 0-1,-1 0 0,0 0 1,0 0-1,1 0 1,-1 0-1,0 0 0,1 0 1,-1 0-1,0 1 1,1-1-1,-1 0 0,0 1 1,1-1-1,-2 1 1,-2 2-23,-1-1 7,1 2 1,0-1-1,0 0 1,0 1-1,1-1 1,-1 1-1,-2 5 1,-21 35-41,22-35 89,-9 20-24,2 0 1,1 1 0,1 0-1,-8 51 1,12-58 91,-29 145 99,26-129-204,-5 55-1,12-72 43,1-1-1,1 0 1,1 1-1,5 28 1,-4-45 1,-1 1 1,1-1-1,0 1 1,0-1-1,1 0 1,-1 0-1,1 0 1,0 0-1,1-1 1,-1 1 0,1-1-1,8 8 1,-9-9 7,0-1 0,1 1 0,-1-1 0,1 0 0,-1 0 1,1 0-1,0 0 0,0 0 0,0-1 0,0 0 0,0 0 0,0 0 1,0 0-1,1-1 0,-1 1 0,0-1 0,7-1 0,0-1 17,-1 0 1,1-1-1,-1 0 0,0-1 0,15-7 1,43-29 226,-62 36-226,3-2-33,1-1 0,-1-1 0,-1 1 0,0-1 1,0-1-1,0 1 0,-1-1 0,0-1 0,-1 1 1,0-1-1,-1 0 0,8-20 0,121-351 207,-83 221-174,-44 139-46,1-2-15,0 0 0,-2-1 0,3-24 0,-8 42-25,0 0 0,0 0 0,-1 0 0,0 0-1,0 0 1,-1 0 0,0 0 0,0 0 0,0 0 0,-2-6 0,2 11 22,1 0 0,-1 1 0,1-1 0,0 0 0,-1 1 0,1-1 1,-1 0-1,1 1 0,-1-1 0,0 1 0,1-1 0,-1 1 0,1-1 0,-1 1 0,0-1 0,0 1 1,1 0-1,-1-1 0,0 1 0,0 0 0,1 0 0,-1 0 0,-1-1 0,1 1-6,-1 0 0,1 1 1,-1-1-1,0 0 0,1 1 0,-1-1 0,1 0 0,-1 1 1,1 0-1,0-1 0,-2 2 0,-2 1-22,1 0 1,-1 0-1,1 1 0,0-1 1,-5 7-1,-5 9 37,1-1 0,1 2 0,0 0 0,2 0 0,0 1 0,1 1 0,2-1-1,0 1 1,1 0 0,-5 44 0,7-37-47,-7 49 25,0 81 0,11-110 1,3 92 38,-2-110 133,-1-22-124,0-1 0,0 1 0,1-1 0,1 1 0,3 13 0,-2-13 51,1 0 1,0 0-1,0 0 1,1 0-1,0-1 0,1 0 1,0 0-1,10 11 1,-14-18-43,0 1-1,0-1 1,0 1 0,0-1 0,1 0 0,-1 0 0,1 1 0,-1-2 0,1 1-1,-1 0 1,1 0 0,-1-1 0,1 0 0,0 1 0,-1-1 0,6-1 0,3 0 30,0 0 1,18-5 0,-21 4-29,16-4 62,0-2 0,0 0-1,28-14 1,-38 15-52,0-1 0,-1 0 0,0-1 0,-1 0 0,0-1 1,15-16-1,-22 20-38,-1 0 1,-1 0-1,1 0 1,-1-1-1,-1 0 1,1 1-1,-1-1 1,0 0-1,0 0 1,-1 0-1,0 0 1,0-1-1,-1 1 1,0 0-1,0 0 1,-1 0-1,0-1 1,-2-9-1,2 15-14,0 0 0,1 0 0,-1 0 0,0 0 0,0 0 0,-1 0 0,1 0 0,0 0 0,-1 1-1,1-1 1,-1 0 0,0 1 0,1-1 0,-1 1 0,0-1 0,0 1 0,0 0 0,0 0 0,0 0 0,0 0 0,0 0 0,0 1 0,0-1-1,-1 1 1,1-1 0,0 1 0,0 0 0,-5 0 0,4 0-2,-1 0 0,1 0 1,-1 1-1,1-1 0,-1 1 0,1 0 0,-1 1 0,1-1 0,0 0 1,-1 1-1,1 0 0,0-1 0,0 1 0,0 1 0,1-1 1,-1 0-1,0 1 0,-3 3 0,0 3-37,-1 0 0,2 0 0,-1 0 0,-6 17 0,10-23 57,1 0 1,0 0-1,0 0 0,1 0 1,-1 0-1,1 0 0,-1 1 1,1-1-1,0 0 0,0 0 1,1 0-1,-1 1 0,1-1 1,-1 0-1,1 0 0,0 0 1,0 0-1,0 0 0,1 0 1,1 3-1,4 6 30,2-1 0,-1 0 1,1 0-1,1-1 0,0 0 0,0 0 0,1-1 1,0-1-1,19 11 0,-23-15 18,1 0 0,0-1 0,0 0 0,0-1 1,0 1-1,0-2 0,0 1 0,1-1 0,-1 0 0,1-1 0,-1 0 1,1 0-1,-1-1 0,1 0 0,-1 0 0,15-5 0,-15 3-14,0 0-1,-1 0 1,0-1 0,1 0-1,-1 0 1,-1-1-1,13-10 1,-9 5 8,0 0 1,0-1-1,11-18 1,-17 22-54,-1 0 0,0 1 0,0-1 0,2-8 0,2-7-35,-2 10-209,-4 11 231,-1 1 18,0 0 0,0 0-1,0 0 1,0 0 0,1 0 0,-1-1-1,0 1 1,0 0 0,0 0 0,0 0 0,0 0-1,0 0 1,0 0 0,0 0 0,1 0-1,-1 0 1,0-1 0,0 1 0,0 0 0,0 0-1,0 0 1,0 0 0,1 0 0,-1 0-1,0 0 1,0 0 0,0 0 0,0 0 0,0 0-1,1 0 1,-1 0 0,0 0 0,0 0-1,0 0 1,0 0 0,0 0 0,1 0-1,-1 0 1,0 1 0,0-1 0,0 0 0,0 0-1,0 0 1,0 0 0,1 0 0,2 2 7,-1-1-16,1 1-1,-1 0 1,0-1-1,0 1 1,0 0 0,0 0-1,0 0 1,1 2-1,9 8-48,-10-10 64,0 1 0,-1-1 0,1 0 0,0 0 0,-1 1 0,0-1 0,1 1 0,-1-1 0,0 1 0,0 3 0,9 16 17,-7-17-12,-1-1 0,0 1 0,0 0 0,-1 0 0,2 8 0,6 15-81,-6-22 88,-1 0-1,0 1 1,0-1 0,-1 1 0,2 7 0,-2-6 25,-1-6-25,0 0 0,1 0 0,-1 0-1,1 0 1,0-1 0,-1 1 0,1 0 0,0 0 0,0-1 0,0 1 0,0 0-1,0-1 1,0 1 0,1-1 0,-1 0 0,0 1 0,1-1 0,2 2-1,-2-2 16,1 0 0,0 0-1,-1 0 1,1 0 0,0 0-1,0-1 1,0 1-1,-1-1 1,1 0 0,0 0-1,4 0 1,6-2 28,1 0 1,-1-1 0,0 0 0,16-8-1,-20 8-116,103-39 248,-91 33-145,-1-1 1,-1-1 0,27-19-1,-42 27-51,3-2 7,-1 0 0,1 0 0,-1 0 0,0-1 0,-1 0 0,1 0 0,-1 0 0,6-10 0,-10 15 1,-1 0 0,0 1 0,1-1 0,-1 0-1,0 1 1,1-1 0,-1 0 0,0 1 0,0-1 0,0 0 0,0 0 0,0 1 0,0-1 0,0 0 0,0 0 0,0 1-1,0-1 1,0 0 0,0 0 0,0 1 0,0-1 0,-1 0 0,1 1 0,0-1 0,-1 0 0,1 1 0,0-1 0,-1 0-1,1 1 1,-1-1 0,1 1 0,-1-1 0,1 0 0,-1 1 0,0 0 0,1-1 0,-1 1 0,1-1 0,-1 1 0,0 0-1,1-1 1,-1 1 0,0 0 0,0 0 0,1 0 0,-2-1 0,-2 0-23,1 1-1,-1-1 1,1 1 0,-1 0 0,1 0-1,-1 0 1,1 0 0,-5 1 0,-10 4-17,0 0 0,1 1 1,-29 14-1,40-17 46,1 0 1,-1 0-1,1 0 0,0 1 1,0 0-1,0 0 0,0 1 1,1-1-1,-1 1 0,1 0 1,1 0-1,-1 0 1,1 1-1,-4 7 0,5-9-10,1-1 0,0 1 0,1-1 0,-1 1 0,0 0 0,1-1 0,0 1-1,0 0 1,0 0 0,1-1 0,-1 1 0,1 0 0,1 5 0,0-4 16,0 0 0,1 1-1,-1-1 1,1 0 0,0 0 0,0 0 0,1-1 0,4 5 0,-2-2 23,1 0 1,1-1 0,-1 0-1,1-1 1,0 1 0,0-2-1,0 1 1,1-1-1,-1 0 1,13 3 0,-11-5-9,-1-1-1,0 0 1,1 0 0,0-1 0,-1 0 0,1-1 0,-1 0 0,1 0 0,-1-1 0,0-1 0,0 1 0,15-7 0,-5 0 43,0 0 1,-1-2-1,0 0 1,27-21-1,-35 23-105,5-3 58,22-22 1,-34 31-48,1 0 1,-1-1 0,0 1 0,-1-1 0,1 0 0,-1 0 0,1 0 0,-1 0 0,1-5 0,-3 9 18,0 0 0,0 0 0,0 0 0,0 0 0,-1 0 0,1 0 0,0 0 0,0 0 0,0 0 0,0 0 0,-1 0 0,1 0 1,0 0-1,0 0 0,0 0 0,0 0 0,-1 0 0,1 0 0,0 0 0,0 0 0,0 0 0,0 0 0,0 0 0,-1 0 0,1 0 0,0 0 0,0 1 0,0-1 0,0 0 0,0 0 0,0 0 0,0 0 0,-1 0 0,1 0 1,0 1-1,0-1 0,0 0 0,0 0 0,0 0 0,0 0 0,-6 6-33,2-1 30,0 1 0,0-1 0,0 1 0,1 0 0,0 0 0,0 0 0,1 1 0,0-1 0,0 1 1,-1 6-1,0 4-14,1 1-1,0 30 1,3-32-18,5 31 1,0-3 103,-6-42-55,0 1 1,0-1-1,1 0 0,-1 0 1,0 0-1,1 0 0,0 1 1,-1-1-1,1 0 1,0 0-1,0 0 0,0 0 1,0 0-1,0-1 0,1 1 1,-1 0-1,1 0 0,-1-1 1,1 1-1,1 1 1,-2-3 3,-1 0 1,1 0 0,0 0 0,-1 1 0,1-1 0,-1 0-1,1 0 1,0 0 0,-1 0 0,1 0 0,0 0 0,-1-1-1,1 1 1,0 0 0,-1 0 0,1 0 0,-1 0-1,1-1 1,0 1 0,-1 0 0,1-1 0,-1 1 0,1 0-1,-1-1 1,1 1 0,-1-1 0,1 1 0,-1-1 0,0 1-1,1-1 1,-1 1 0,0-1 0,1 0 0,18-27 189,-15 20-196,18-30 152,24-61 0,-8 17-23,-13 31-122,-3-2 1,-1-1 0,-4 0 0,-1-2 0,-3 0 0,8-73 0,-20 122-30,4-36 35,-1-51-1,-4 83-69,0 0 0,-1 0 0,0 1 0,-1-1 0,0 0 0,-1 0 0,0 1 0,-1 0 0,0 0 0,-8-14 0,11 22 23,0 0 1,-1 0 0,1 0-1,-1 0 1,0 0 0,1 0-1,-1 1 1,0-1 0,0 1-1,0-1 1,-1 1 0,1 0-1,0 0 1,0 0 0,-1 0-1,1 0 1,0 0 0,-1 0-1,1 1 1,-1 0 0,1-1-1,-1 1 1,-4 0 0,3 1 13,1-1 0,-1 1 0,1 0 1,-1 0-1,0 1 0,1-1 0,0 1 1,-1-1-1,1 1 0,0 0 0,0 0 1,0 1-1,0-1 0,-4 6 0,0 0 2,1 0 0,1 0 0,0 1 0,0 0 0,0 0 0,1 0 0,-5 18 0,-14 71-73,21-88 84,-8 44 73,3 0 0,1 0-1,4 0 1,1 1 0,3-1-1,2 0 1,20 92 0,-23-139-64,25 90 34,-21-80-20,2-1 1,0 1-1,14 23 0,-19-36-135,1 0-1,0-1 1,0 1-1,0 0 1,1-1 0,-1 0-1,1 1 1,0-2-1,0 1 1,0 0 0,8 3-1,-8-4-363,1 0-1,-1-1 1,1 0-1,0 0 1,-1 0-1,1 0 1,0-1-1,-1 1 1,1-1-1,0-1 1,7 0-1,22-7-2352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2:03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46 6560,'-11'2'1551,"11"-2"-1509,0 0 0,0 0 0,0 0 0,0 0 0,0 0 0,0 0 0,0 0-1,0 1 1,0-1 0,0 0 0,0 0 0,0 0 0,-1 0 0,1 0 0,0 0 0,0 0-1,0 0 1,0 0 0,0 1 0,0-1 0,0 0 0,0 0 0,0 0 0,0 0 0,0 0-1,0 0 1,0 0 0,0 0 0,0 0 0,0 1 0,0-1 0,0 0 0,1 0 0,-1 0 0,0 0-1,0 0 1,0 0 0,0 0 0,0 0 0,0 0 0,0 0 0,0 1 0,0-1 0,0 0-1,0 0 1,0 0 0,1 0 0,0 1 216,1 0-1,0 0 1,0 0-1,0-1 0,-1 1 1,1 0-1,0-1 1,0 1-1,0-1 1,3 0-1,78 3 3167,220-22-256,-193 9-2816,-72 7-552,319-22 1075,-176 20-1719,0 11-3456,-118 1 1543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2:06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1382 2976,'0'0'971,"5"-1"1188,2-3-649,0 1-844,1-3 74,1-2-1,-1 1 1,-1-1-1,1-1 1,-1 1-1,-1-1 1,11-18-1,3-5 113,84-96 1080,-1 0-1048,-74 85-482,-2-1 1,-2-1-1,20-53 0,46-150 576,-86 234-936,43-122 305,-25 77-630,-18 50-76,-1 8-117,-3 1 454,-1 1 0,1 0 0,-1-1 0,1 1 0,-1 0 0,1-1 0,-1 1 0,0 0 0,1 0 0,-1-1 0,0 1 0,0 0 0,1 0 0,-1 0 1,0-1-1,0 1 0,0 0 0,0 0 0,0 1 0,-19 329 18,8-256 98,-3-1-1,-34 104 1,48-178-93,-95 269 190,71-209-124,-3-2 1,-50 80 0,41-85 260,-54 62 0,83-107-259,-1 0 0,0 0 1,0-1-1,-1 0 0,0-1 1,0 0-1,-14 6 0,23-11-57,-1-1 0,1 0 0,-1 0 0,1 0-1,-1 0 1,1 0 0,-1 0 0,1 0-1,-1 0 1,1 0 0,-1 0 0,0 0 0,1 0-1,-1-1 1,1 1 0,-1 0 0,1 0 0,0 0-1,-1-1 1,1 1 0,-1 0 0,1-1 0,-1 1-1,1 0 1,0-1 0,-1 1 0,1 0 0,0-1-1,-1 1 1,1-1 0,-1 0 0,1 0 0,-1 1 0,1-1 1,0 0-1,-1 1 0,1-1 1,0 0-1,0 0 0,-1 0 1,1 1-1,0-1 0,0 0 0,0 0 1,0 0-1,0 0 0,0 1 1,0-3-1,5-19-6,-5 19-6,0 1 0,0-1 0,1 1 0,-1-1 0,1 0 0,0 1 0,0-1 0,-1 1-1,2-1 1,-1 1 0,0 0 0,2-3 0,24-28 69,1 1-1,38-32 0,-6 6 21,112-102 7,-118 115 41,54-50 184,-53 41-156,75-76 268,-117 115-402,130-151 268,87-155-347,-193 267 73,-22 34-15,0-2 0,-2 0 0,16-34-1,-18 28-66,0 0 0,-2-1 0,-2 0 0,0-1 0,-2 1-1,3-62 1,-3 51-241,-5 40 287,0 0 0,0 0 0,0-1 1,0 1-1,0 0 0,0 0 0,0-1 1,0 1-1,0 0 0,0 0 0,0-1 1,0 1-1,0 0 0,0 0 0,0-1 1,0 1-1,0 0 0,0 0 0,0-1 1,0 1-1,-1 0 0,1 0 0,0 0 1,0-1-1,0 1 0,0 0 0,-1 0 0,1 0 1,0 0-1,0-1 0,0 1 0,-1 0 1,-6 5-219,-7 16 11,13-19 204,-36 62-249,-14 23 104,-49 68 77,80-121 106,2 1 0,-22 61 0,14-15 66,5 0 1,-15 100 0,33-158-18,1 1 1,2 0-1,0 0 1,5 36 0,-5-54-28,2-1 0,-1 0 0,0 0 0,1 0 0,0-1 0,0 1 0,0 0 1,1-1-1,0 1 0,0-1 0,0 0 0,0 0 0,1 0 0,-1 0 0,1-1 1,0 1-1,0-1 0,0 0 0,1 0 0,-1 0 0,1-1 0,-1 0 0,1 0 0,0 0 1,0 0-1,0-1 0,0 0 0,0 0 0,0 0 0,1 0 0,-1-1 0,0 0 0,9-1 1,6-3 99,0 0 0,-1-2 1,0 0-1,29-14 0,-36 14-104,0 0 0,0-1 0,-1-1 0,0 0 0,-1-1 0,1 0-1,14-17 1,34-51-154,-52 66 97,-1 0 0,0 0 0,0 0 0,-1-1 0,5-21 0,-7 23-168,-2 13-82,-4 17-13,-3 1 142,-20 79-19,23-85 198,1 0 1,0 1-1,1-1 0,2 25 1,-1-35 3,1 0 0,0 0 0,0 0 0,0 1 0,1-1 0,-1 0 0,1-1 0,0 1 0,1 0 0,4 7 0,-6-11-23,-1 0 1,1-1-1,0 1 0,0-1 1,0 1-1,0 0 0,0-1 1,0 0-1,0 1 0,0-1 1,0 0-1,0 1 0,0-1 1,0 0-1,0 0 0,0 0 1,0 0-1,0 0 0,2 0 1,0 0 15,-1-1 1,1 0-1,-1 0 0,1 0 1,-1 0-1,0 0 0,5-3 1,1-1 56,-1-1 1,1-1-1,9-10 1,31-34-27,-26 30-66,-1 0 0,-1-2 0,-1-1 0,25-41 0,-33 49-306,-7 15 107,-5 11 86,-5 12 39,-2 24 0,7-39 73,1 0 0,-1 0 0,2 0 0,-1 0 0,1 0 0,0 0 0,3 12 0,-3-16 25,0 0-1,1-1 1,-1 1 0,0-1 0,1 0 0,-1 1 0,1-1 0,0 0 0,0 0 0,0 0 0,0 0 0,0 0 0,0 0 0,0-1 0,1 1 0,-1-1 0,1 0 0,-1 1 0,1-1 0,-1 0-1,1-1 1,0 1 0,-1 0 0,1-1 0,0 1 0,0-1 0,-1 0 0,1 0 0,5-1 0,3 1 77,0-2 0,-1 0 0,1 0 0,0-1 0,-1 0 0,13-7 0,18-9-118,-2-2 1,0-1-1,-1-3 0,40-33 1,-72 53 48,0-1-102,0 1-1,1 1 1,11-8 0,-16 12 54,-1-1 1,0 1-1,0-1 0,0 1 1,0-1-1,0 1 0,0 0 1,1 0-1,-1 0 0,0 0 1,0 0-1,0 0 0,3 0 1,-4 0 10,1 1 1,0-1-1,0 1 0,-1-1 1,1 0-1,-1 1 1,1-1-1,0 1 1,-1-1-1,1 1 0,-1 0 1,1-1-1,-1 1 1,0-1-1,1 1 1,-1 0-1,0 0 0,1-1 1,-1 1-1,0 0 1,0-1-1,1 1 0,-1 1 1,4 17 72,1 0 1,1-1 0,0 0-1,2 0 1,0 0-1,1-1 1,0-1 0,2 1-1,12 15 1,-21-30-65,0 1 1,1-1 0,-1 0-1,0 0 1,1 0-1,-1 0 1,1 0 0,0 0-1,0-1 1,-1 1-1,1-1 1,0 0 0,0 0-1,0 0 1,1 0-1,-1 0 1,0-1 0,0 1-1,4-1 1,8 3-1143,8 6-5522,4 1-1109,-14-6 5498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2:06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635 0 7040,'-3'0'314,"0"1"1,0-1-1,0 1 1,0 0-1,0 0 0,1 0 1,-1 0-1,0 0 1,0 0-1,1 1 1,-1-1-1,1 1 0,0 0 1,-1 0-1,-2 2 1,-15 11 1278,11-8-1141,-171 113 5341,-1 2-3713,41-19-1830,104-80-2670,19-13-2791,11-6 2763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2:18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0 819 5056,'17'-1'7568,"-11"1"-6927,1-1 0,-1 0 1,11-4-1,44-16 1388,57-23-449,-104 38-1478,0-2-1,0 0 1,-1 0-1,0-1 1,-1-1-1,12-11 1,-4-1 15,32-46 0,-50 63-77,0 1-1,0 0 0,0 0 0,-1-1 1,1 0-1,-1 1 0,0-1 1,-1 1-1,1-1 0,-1 0 0,0 0 1,0-7-1,-1 3-38,2 8-3,-1-1 0,-1 1 1,1 0-1,0-1 0,0 1 0,0 0 0,-1 0 0,1-1 0,0 1 0,-1 0 0,0-2 0,1 3-19,-1 0 0,1-1 0,0 1 1,-1 0-1,1-1 0,0 1 0,-1 0 0,1 0 0,0-1 1,-1 1-1,1 0 0,0 0 0,-1-1 0,1 1 1,-1 0-1,1 0 0,0 0 0,-1 0 0,1 0 0,-1 0 1,0 0-1,0 0-31,0 0 1,-1 0-1,1 1 1,0-1-1,0 1 0,0-1 1,0 1-1,0-1 1,0 1-1,0 0 1,0-1-1,0 1 0,0 0 1,0 0-1,0 0 1,1 0-1,-1 0 1,-1 1-1,-4 9-3,0 1-1,-8 22 1,8-20 18,3-6 116,-1 1-1,2-1 0,-1 1 1,1-1-1,1 1 0,-1 0 1,2 0-1,-1 0 0,1-1 0,0 1 1,1 0-1,0 0 0,0 0 1,1-1-1,0 1 0,1 0 1,0-1-1,0 0 0,1 0 0,0 0 1,8 11-1,-11-16 10,1-1 1,0 0-1,-1 0 0,1 0 0,0 0 1,0 0-1,1-1 0,-1 1 0,0 0 1,1-1-1,-1 0 0,1 0 0,-1 1 1,1-1-1,-1-1 0,5 2 0,-3-2 0,0 1 0,-1-1-1,1-1 1,0 1 0,-1 0-1,1-1 1,-1 0 0,1 0-1,-1 0 1,1 0 0,3-2-1,6-5 81,0 0 0,-1 0 0,0-1 0,20-20 0,-4 3-101,-3 2 22,1 1 1,35-24 0,-40 32-5,7-4-218,-28 19 136,1 0 0,-1 0 0,0-1 0,1 1 0,-1 0 0,1 0 0,-1 0 0,0 0 0,1 0 0,-1 0 0,1 0 0,-1 0 0,1 0 0,-1 0 0,0 0 0,1 0 0,-1 0 0,1 0 0,-1 0 0,1 0 0,-1 0 0,0 0 0,1 1 0,-1-1 0,1 0 0,-1 0 0,0 1 0,1-1 0,-1 0 0,1 1 0,0 0 0,-1 0-1,1 0 0,0 1 0,-1-1 0,1 0 0,0 0 0,-1 1 0,0-1 0,1 3 0,2 32 35,-3-35-28,-1 18 15,-1-1-1,-1 0 1,-9 33-1,3-15 187,9-35-198,-1-1 1,1 0-1,0 0 0,0 0 1,0 0-1,0 1 0,0-1 1,0 0-1,0 0 1,0 0-1,0 0 0,0 1 1,0-1-1,0 0 0,0 0 1,0 0-1,0 1 0,0-1 1,0 0-1,1 0 1,-1 0-1,0 0 0,0 1 1,0-1-1,0 0 0,0 0 1,0 0-1,0 0 0,1 0 1,-1 0-1,0 1 1,0-1-1,0 0 0,0 0 1,1 0-1,7-1 225,16-9-131,-14 5-110,25-10 61,-2-2 1,0-2 0,-1-1-1,32-27 1,30-17-229,-93 64 163,-1 0 0,0-1-1,1 1 1,-1 0 0,0 0-1,1 0 1,-1-1 0,0 1-1,1 0 1,-1 0 0,0 0-1,1 0 1,-1 0 0,1 0-1,-1 0 1,0 0 0,1 0-1,-1 0 1,1 0 0,-1 0-1,0 0 1,1 0 0,-1 0-1,1 0 1,-1 0-1,0 1 1,1-1 0,-1 0-1,0 0 1,1 0 0,-1 1-1,1 0 0,0 0 0,0 0-1,-1 0 1,1 0-1,-1 0 1,1 0-1,-1 0 1,0 0-1,1 0 1,-1 0-1,0 2 1,2 34-7,-2-32 12,-1 24 1,0-17 18,1 0 1,0 0 0,1-1 0,0 1-1,0 0 1,5 14 0,-6-25-5,1 0 1,-1 1-1,1-1 1,-1 1-1,1-1 0,0 0 1,-1 0-1,1 1 1,0-1-1,0 0 0,0 0 1,0 0-1,0 0 1,0 0-1,0 0 0,1 0 1,-1 0-1,0-1 1,0 1-1,1 0 0,-1-1 1,0 1-1,2 0 1,0-1 21,-1 0 0,0 0 0,1 0 0,-1 0 0,0-1 0,1 1 0,-1-1 0,0 1 0,1-1 0,-1 0 0,0 0 0,4-2 0,4-2 29,-1-1 0,-1-1 0,1 0 0,14-15 0,-1-1 8,-1-2-1,-1 0 0,-2-1 1,24-43-1,166-397 43,-204 457-157,-1 0 0,0 0 0,0 0 0,-1-1 0,0 0 0,0-10 0,-2 19 24,0 0-1,0 0 0,0 0 0,0 0 1,0 1-1,0-1 0,0 0 1,0 0-1,0 0 0,0 1 1,-1-1-1,1 0 0,0 0 0,-1 0 1,1 1-1,0-1 0,-1 0 1,1 1-1,-1-1 0,1 0 1,-1 1-1,1-1 0,-1 1 0,0-1 1,1 0-1,-2 0 0,1 1 1,0 0-1,0 0 1,0 0-1,0 0 1,-1 0-1,1 0 1,0 0-1,0 0 1,0 1-1,0-1 1,0 0-1,0 1 1,0-1-1,0 1 0,-1-1 1,0 1-1,-6 5-49,-1 0-1,1 0 0,-9 9 1,13-11 56,-5 4-20,0 2 0,0-1 1,2 1-1,-1 0 0,1 1 0,1 0 1,-1 0-1,-7 22 0,0 5 103,-11 55 1,-11 73 63,30-122-169,-3 81 1,9-109 109,1-1 1,0 0-1,2 0 1,5 21 0,-7-34-54,0-1 1,0 1 0,0 0 0,0-1 0,0 1 0,0-1 0,1 1 0,-1-1 0,1 0 0,-1 1 0,1-1 0,-1 0 0,1 0-1,0 0 1,0 0 0,-1 0 0,1-1 0,0 1 0,0 0 0,0-1 0,0 0 0,0 1 0,0-1 0,0 0 0,2 0 0,34 13 0,-30-11 6,-1 1-24,1-1 0,0 0 1,-1-1-1,1 1 0,0-2 1,0 1-1,10-2 0,22-3 54,-15 1 13,0 0-1,0-1 1,35-12-1,-55 14-44,1 0-1,0 0 1,-1-1-1,0 0 1,1 0 0,-1 0-1,0-1 1,-1 1-1,1-1 1,-1 0-1,1-1 1,-1 1 0,0-1-1,-1 0 1,1 0-1,-1 0 1,0 0 0,0 0-1,2-9 1,-4 13-56,-1 0 19,0 1-1,0-1 1,1 1-1,-1-1 1,0 1-1,0 0 1,0-1 0,0 1-1,0-1 1,0 1-1,0-1 1,0 1-1,0-1 1,0 1 0,0-1-1,0 1 1,0-1-1,0 1 1,0 0-1,0-1 1,0 1 0,-1-1-1,1 1 1,0-1-1,0 1 1,-1 0-1,1-1 1,0 1 0,0 0-1,-1-1 1,1 1-1,-1 0 1,1-1-1,0 1 1,-1 0 0,0-1-1,1 1 12,-1 0 1,0-1-1,0 1 0,0 0 1,0 0-1,0 0 0,1 0 0,-1 0 1,0 0-1,0 0 0,0 0 1,0 0-1,0 0 0,0 1 0,0-1 1,1 0-1,-3 1 0,-13 6-98,13-4 83,0-1 0,0 1 0,0 0 1,0 0-1,0 0 0,1 0 0,-1 1 0,1-1 0,0 0 0,0 1 0,0 0 0,-2 5 0,3-6 12,1 0-1,-1 0 1,1 0-1,-1-1 1,1 1-1,0 0 0,0 0 1,0 0-1,0 0 1,1 0-1,-1 0 1,1 0-1,0 0 1,0-1-1,0 1 1,0 0-1,0-1 0,3 6 1,1-1 34,1 1-1,0-1 1,0 0 0,0 0 0,1 0 0,0-1-1,0 0 1,1-1 0,0 1 0,0-2-1,14 8 1,-20-11-9,1-1-1,-1 1 1,1-1-1,-1 0 1,1 0-1,-1 0 1,1 0-1,-1 0 1,1 0-1,-1-1 1,1 1-1,-1-1 1,0 1-1,1-1 1,-1 0-1,0 0 1,0 0-1,1 0 1,-1-1-1,0 1 1,0-1-1,0 1 1,0-1-1,-1 1 0,1-1 1,0 0-1,-1 0 1,1 0-1,-1 0 1,0 0-1,1 0 1,-1-1-1,0 1 1,0 0-1,-1-1 1,1 1-1,0-3 1,0-1-29,0 0 0,0 1 0,0-1 0,-1 0 0,0 0 0,0 0 1,-1 0-1,1 0 0,-2 0 0,1 1 0,0-1 0,-1 0 0,0 1 0,0-1 0,-1 1 0,0 0 1,1 0-1,-2 0 0,1 0 0,-1 0 0,1 1 0,-1-1 0,-1 1 0,1 0 0,0 0 0,-10-5 1,8 5-24,3 2 16,1 0 0,0 0 0,-1 0 0,1 1 0,-1-1 0,0 1 0,0 0 1,1 0-1,-1 0 0,0 0 0,0 1 0,0-1 0,0 1 0,0-1 0,0 1 0,0 0 0,0 0 0,-4 1 0,7-1 13,0 0 0,-1 0 0,1 0 0,-1 0 0,1 0 0,-1 0 1,1 0-1,0 0 0,-1 1 0,1-1 0,-1 0 0,1 0 0,0 0 0,-1 1 0,1-1 0,0 0 1,-1 1-1,1-1 0,0 0 0,-1 1 0,1-1 0,0 0 0,0 1 0,-1-1 0,1 0 0,0 1 0,0-1 1,0 1-1,0-1 0,-1 0 0,1 1 0,0-1 0,0 1 0,0-1 0,0 1 0,0-1 0,0 0 1,0 1-1,0-1 0,0 1 0,0-1 0,0 1 0,1-1 0,-1 0 0,0 1 0,0-1 0,0 1 1,0-1-1,1 0 0,-1 1 0,0-1 0,1 1 0,-1-1 0,0 0 0,0 0 0,1 1 0,-1-1 1,1 1-1,2 1 44,-1 1 1,1-1 0,0 1-1,0-1 1,0 0 0,4 2 0,8 3-50,1-1 1,-1-1 0,1 0 0,1-1 0,-1-1 0,1 0-1,-1-1 1,1-1 0,0-1 0,0 0 0,-1-1 0,32-6 0,-43 5-803,-1 0 1,0 1-1,0-1 1,0 0 0,5-5-1,-8 7 249,0-1 1,0 1-1,0-1 0,-1 1 0,1-1 0,0 0 1,0 1-1,-1-1 0,1 0 0,-1 0 0,1 0 1,0-1-1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2:18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18 8320,'-23'-17'4522,"31"19"-3800,-1 0 0,1-1 0,-1 0 0,9 1 0,0-1 52,252 13 1196,-70-6-1908,-152-5-320,88 7-153,-42-8-7330,-69-2 5469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2:18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98 111 8640,'-61'-59'3904,"33"43"-3392,20 7 864,8 0-1088,3 9-192,16-8-512,6 8 224,11-9-2080,8 9 1216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2:21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4 924 4480,'-3'3'6603,"8"-2"-2565,-2-3-4279,68-66 6990,37-29-4965,-67 62-1313,-2-2 0,60-72 0,-76 81-465,-14 18-19,17-24-1,-26 34 8,0 0 1,0 0 0,0-1 0,0 1-1,1 0 1,-1 0 0,0 0 0,0 0 0,0 0-1,0-1 1,0 1 0,0 0 0,0 0-1,0 0 1,0 0 0,0 0 0,0-1-1,0 1 1,0 0 0,0 0 0,0 0 0,0-1-1,0 1 1,0 0 0,0 0 0,0 0-1,0 0 1,0-1 0,0 1 0,0 0-1,0 0 1,0 0 0,0 0 0,0 0 0,0-1-1,0 1 1,-1 0 0,1 0 0,0 0 1,0 0-1,0 1 1,0-1-1,0 0 1,0 0-1,0 0 1,0 1-1,0-1 1,0 0-1,0 0 1,0 0-1,0 1 0,0-1 1,0 0-1,0 0 1,0 0-1,0 1 1,0-1-1,0 0 1,0 0-1,0 0 1,0 1-1,0-1 1,1 0-1,-1 0 1,0 0-1,0 0 0,0 1 1,0-1-1,0 0 1,1 0-1,-1 0 1,0 0-1,7 10-28,-1 0-1,-1 1 1,0-1 0,0 1-1,-1 0 1,0 0-1,-1 0 1,0 1-1,-1-1 1,-1 1 0,1-1-1,-2 1 1,0 0-1,-2 22 1,-1-14 92,0 1-1,-1-1 1,-2 0 0,0-1-1,-1 1 1,0-1 0,-2-1-1,-21 35 1,27-49-38,2-2-11,0 0 0,0 0 0,-1 0-1,1-1 1,-1 1 0,1 0 0,-1-1 0,0 1 0,1-1 0,-1 1 0,0-1-1,0 0 1,0 0 0,0 0 0,0 0 0,0 0 0,0 0 0,-1-1 0,-1 1 0,-2-1 18,1 1 0,-1-2 0,1 1 0,-1-1 0,1 0 0,0 0 1,-1 0-1,1-1 0,0 1 0,0-1 0,0-1 0,-5-2 0,-7-5-1,1-1 0,-16-14 0,7 5-9,19 16-47,1 0 0,-1-1 0,1 0 0,0 0 1,0 0-1,0-1 0,1 1 0,0-1 0,-4-7 1,8 13 28,0-1 0,-1 1 0,1 0 0,0 0 0,0-1 0,0 1 0,0 0 0,0-1 0,-1 1 0,1 0 0,0 0 0,0-1 0,0 1 0,0 0 0,0-1 0,0 1 0,0 0 0,0-1 0,0 1 0,0 0 0,0-1 0,0 1 0,0 0 0,1 0 0,-1-1 0,0 1 0,0 0 0,0-1 0,12 2-113,-6 0 2,2 1 45,17 2 109,0 0 0,30 0 1,14-5-5,0-4 0,70-14 0,-121 15-19,1-1 1,-1-2-1,0 1 0,0-2 1,-1-1-1,0 0 0,0-1 1,-1 0-1,-1-2 1,20-17-1,-31 26-34,0-1-1,0 0 1,-1 0 0,0 0 0,4-5 0,-5 3-77,-4 8 43,-14 37-192,13-33 246,0 1 1,0 0-1,1 0 1,0 0-1,0 0 1,1 0-1,-1 0 1,2 0-1,-1 1 1,1-1-1,0 0 1,1 1-1,2 13 1,-3-19 10,1 0 1,-1 0-1,1 0 1,0 0-1,0 0 1,0 0-1,0-1 1,0 1 0,0 0-1,0-1 1,0 1-1,1-1 1,-1 1-1,1-1 1,-1 1-1,1-1 1,-1 0-1,1 0 1,0 0 0,0 0-1,0 0 1,-1 0-1,1 0 1,0-1-1,3 1 1,-3-1 29,1 0 1,0 0 0,-1 0-1,1-1 1,-1 1-1,1-1 1,0 0 0,-1 0-1,1 1 1,-1-2-1,0 1 1,1 0-1,-1 0 1,0-1 0,0 0-1,0 1 1,0-1-1,0 0 1,3-3 0,-1 0-31,0 0 1,0-1 0,0 1-1,0-1 1,-1 0 0,0 0-1,-1 0 1,4-9 0,-5 11-25,0 1 1,0-1-1,-1 1 1,1-1-1,-1 0 1,0 1-1,0-1 1,0 1-1,0-1 1,-1 1-1,1-1 1,-1 0 0,0 1-1,0 0 1,0-1-1,-1 1 1,-2-6-1,0 3-25,1 1-1,-1 0 0,-1-1 1,1 1-1,-1 1 1,-9-9-1,12 12 11,1 0 0,0 0 0,-1 0 0,0 1 1,1-1-1,-1 0 0,1 1 0,-1-1 0,0 1 0,1-1 0,-1 1 0,0 0 0,0 0 1,1 0-1,-1 0 0,0 0 0,0 0 0,1 0 0,-1 1 0,0-1 0,1 0 1,-1 1-1,0 0 0,1-1 0,-1 1 0,1 0 0,-1 0 0,1 0 0,-1 0 0,-1 2 1,2-3 22,0 1 1,0 0 0,0 0 0,0 0 0,0-1 0,0 1 0,1 0 0,-1 0 0,0 0 0,1 0 0,-1 1 0,1-1-1,-1 0 1,1 0 0,-1 0 0,1 0 0,0 0 0,0 1 0,-1-1 0,1 0 0,0 0 0,0 0 0,0 1 0,0-1-1,0 0 1,1 0 0,-1 1 0,0-1 0,1 0 0,-1 0 0,0 0 0,1 0 0,-1 0 0,1 0 0,0 0 0,-1 0-1,1 0 1,0 0 0,0 0 0,0 0 0,-1 0 0,1 0 0,0 0 0,0-1 0,0 1 0,0-1 0,1 1 0,-1 0-1,0-1 1,0 0 0,0 1 0,0-1 0,0 0 0,1 1 0,-1-1 0,0 0 0,0 0 0,0 0 0,1 0 0,-1 0-1,0 0 1,0 0 0,2-1 0,20-4 97,0-1 1,-1 0-1,0-2 0,39-19 0,75-54 259,-112 66-366,-1-2 0,-1-1 0,-1-1 0,0 0 0,20-26 0,-9 5 128,-1-2 1,38-69 0,-58 92-41,29-58-63,-35 65-22,-1 1-1,0-1 1,0 1-1,-2-1 1,3-14-1,-4 18 19,0 4-58,-1 1 0,1-1 0,-1 0 0,0 1 0,0-5 0,-1 7 25,1 1-1,0-1 0,0 1 0,0-1 0,0 1 0,0-1 0,0 1 0,-1 0 1,1-1-1,0 1 0,0-1 0,-1 1 0,1 0 0,0-1 0,-1 1 1,1-1-1,0 1 0,-1 0 0,1 0 0,-1-1 0,1 1 0,0 0 1,-1 0-1,1-1 0,-1 1 0,1 0 0,-1 0 0,1 0 0,-1 0 1,1 0-1,-1 0 0,1 0 0,-1 0 0,1 0 0,0 0 0,-1 0 1,1 0-1,-1 0 0,1 0 0,-1 0 0,1 0 0,-1 1 0,1-1 0,-1 0 1,1 0-1,-1 1 0,-4 1-11,0 1 1,1 0 0,0 0-1,-1 0 1,1 1-1,0 0 1,1-1 0,-1 1-1,0 1 1,1-1-1,0 0 1,0 1-1,1 0 1,-4 6 0,-3 8 38,1 2 1,-7 23 0,-9 47 80,-15 116 0,34-175-30,1 1-1,1 0 1,2-1 0,2 1 0,6 47 0,-6-76-2,0 1 1,0-1-1,1 1 1,-1-1 0,1 1-1,0-1 1,1 0-1,-1 0 1,1 0-1,5 7 1,-6-10-24,0 1 1,0 0-1,-1 0 0,1-1 1,0 1-1,0-1 0,0 0 1,1 0-1,-1 0 0,0 0 1,0 0-1,1 0 0,-1 0 1,0-1-1,1 1 0,-1-1 1,1 1-1,-1-1 0,1 0 1,4-1-1,-2 1 2,-1-1-1,1 0 0,-1 0 1,1 0-1,-1-1 0,1 1 1,-1-1-1,0 0 0,0 0 1,0-1-1,0 1 0,0-1 1,0 0-1,-1 0 0,4-4 1,20-23 7,45-64 1,-69 88-165,-4 4-78,0 2 180,1 0 0,0 1-1,-1-1 1,1 0 0,-1 0 0,1 1 0,0-1 0,-1 0-1,1 1 1,0-1 0,-1 1 0,1-1 0,0 0 0,0 1-1,-1-1 1,1 1 0,0-1 0,0 0 0,0 2 0,-3 5 0,-4 15 19,0 0 1,-4 31-1,11-52 1,-2 6 31,2-1 0,-1 1-1,1 0 1,0-1-1,1 12 1,0-16-21,-1-1-1,1 1 1,-1 0-1,1 0 1,0 0-1,0-1 1,-1 1-1,1 0 1,1-1 0,-1 1-1,0-1 1,0 1-1,0-1 1,1 0-1,-1 1 1,1-1-1,-1 0 1,1 0-1,-1 0 1,1 0-1,0 0 1,0-1 0,-1 1-1,1 0 1,3 0-1,2 0 30,1-1 0,-1 0 0,1 0 0,-1 0 0,1-1 0,-1 0 0,0 0 0,0-1 0,13-4 0,3-1 19,33-6 111,18-5-241,0-3-1,70-30 1,-123 42 101,-1-1-1,0-2 1,-1 0-1,0 0 0,20-19 1,-32 21-223,-8 7 91,-6 5 21,-19 11-85,-32 21-1,15-7 205,31-20-91,-1 0 8,-18 13 0,28-18 55,1 0 0,0 0 0,-1 0 1,1 0-1,0 0 0,0 1 1,0-1-1,1 1 0,-1-1 0,0 1 1,1 0-1,0-1 0,-2 6 1,3-6-12,-1-1 1,1 0 0,0 0 0,0 0 0,0 1 0,0-1 0,0 0 0,0 0 0,1 0 0,-1 1 0,0-1-1,1 0 1,-1 0 0,0 0 0,1 0 0,0 0 0,-1 0 0,1 0 0,0 0 0,1 2 0,0-1 11,0-1 0,0 1 0,0 0 0,0-1 0,0 0 0,1 1 0,-1-1 0,1 0 0,2 1 0,3 0 40,0 0-1,0 0 1,0-1-1,17 1 1,-20-3-14,0 1 0,0-1 0,0 0 0,0 0 0,0 0 0,0 0 0,-1-1 0,1 0 0,0 0 0,-1 0 0,1-1 0,6-4 1,-2-1-33,0 0 0,-1 0 1,1 0-1,6-11 0,-1 1 4,-1-1 0,21-40-1,11-43 140,-38 83-135,86-194 94,-87 200-97,46-126 14,-49 129-27,-1 0 0,0 1 0,1-12 0,-2 19-16,-1-1 0,0 1 0,0-1 0,0 1 0,0-1 0,0 1 0,-1-1 0,1 1 0,-1 0-1,0-1 1,1 1 0,-1 0 0,0-1 0,0 1 0,-1 0 0,-1-3 0,2 4-2,0 1-1,0-1 1,0 1 0,0-1-1,-1 1 1,1-1-1,0 1 1,0 0 0,-1-1-1,1 1 1,0 0-1,-1 0 1,1 0 0,0 0-1,-1 0 1,1 0-1,0 1 1,-1-1 0,1 0-1,0 1 1,0-1 0,0 1-1,-3 0 1,4-1 21,-5 3-25,0-1 1,1 1 0,-1 0 0,0 0 0,1 0 0,0 1 0,0 0 0,0-1 0,0 1 0,1 1 0,-6 7 0,2 0 5,0 0 1,0 1-1,-6 18 1,4-2 29,2 0-1,0 1 1,-3 46 0,5-35 15,0 1-195,2 1 0,2-1 0,2 1 0,1-1 0,3 0 0,16 70 1,-20-106-99,8 36-3423,-6-14-3705,-3-24 4698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2:22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12 7808,'-42'-12'3520,"27"12"-3040,11 0-160,13 4-1312,-4-4-352,9 8 768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4:48.0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214 75 9568,'-14'7'1689,"1"1"-1,-21 16 1,23-12-1197,0 0-1,1 0 0,0 1 1,1 0-1,1 1 0,-8 15 1,9-17-199,-9 17 543,-18 46 0,30-63-606,0 0 0,1 0 0,0 0-1,0 0 1,2 1 0,-2 24-1,4-30-132,0-1-1,0 1 1,1-1-1,-1 1 0,1-1 1,1 0-1,-1 0 1,1 0-1,0 0 0,1 0 1,-1-1-1,1 1 1,0-1-1,0 0 0,1 0 1,0-1-1,-1 1 1,2-1-1,-1 0 0,0 0 1,1-1-1,0 0 1,8 4-1,-9-5-14,0 0 1,0 0-1,0 0 0,0-1 1,1 0-1,-1 0 0,1 0 1,-1-1-1,0 0 0,1 0 1,-1 0-1,1-1 0,-1 1 1,0-1-1,1-1 0,-1 1 1,0-1-1,0 0 1,0 0-1,0 0 0,0-1 1,0 1-1,-1-1 0,0-1 1,1 1-1,-1 0 0,0-1 1,0 0-1,4-5 0,7-16 88,0 1-1,-1-2 1,-2 0 0,15-42-1,17-71 64,-38 118-247,-2-1-1,-1 1 0,0 0 1,-2-37-1,-1 50-107,-1 1-1,0-1 1,0 1-1,-5-14 1,6 19 69,-1 0 1,0 0-1,1 0 1,-1 0-1,0 0 1,0 0-1,-1 1 1,1-1-1,0 0 1,0 1-1,-1-1 1,1 1-1,-1-1 1,0 1-1,1 0 1,-1 0 0,0-1-1,0 1 1,1 1-1,-1-1 1,0 0-1,0 0 1,-3 0-1,-3 1-82,1 0 1,-1 0-1,1 0 0,-1 1 0,1 1 1,-1-1-1,1 1 0,0 0 0,0 1 1,-9 4-1,0 1-667,0 0 1,1 1 0,-19 15-1,25-17-96,0 1 0,1 1 0,1-1 0,-1 1 1,2 1-1,-1-1 0,-6 15 0,-12 27-2398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2:25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234 755 2912,'57'-24'6549,"-48"22"-5234,-16 2 1631,0 1-2735,0-1-1,1 1 0,-1 1 0,0-1 1,1 1-1,-12 5 0,-41 22 467,45-21-468,-5 2-51,0 1 0,1 1 0,-17 14 1,28-20-45,0 0 1,1 0 0,0 1 0,0 0 0,0 0-1,1 1 1,0 0 0,1 0 0,-7 16 0,9-20-38,1-1 1,0 1 0,0 0-1,0-1 1,0 1 0,1 0-1,-1 0 1,1-1 0,0 1-1,1 7 1,0-9-32,-1 0 1,1 0 0,0 0-1,0-1 1,0 1 0,0 0-1,0-1 1,0 1 0,0-1-1,0 1 1,1-1-1,-1 0 1,1 1 0,-1-1-1,1 0 1,-1 0 0,1 0-1,0 0 1,-1 0 0,1-1-1,0 1 1,0 0-1,2 0 1,3 0 59,0 0 0,0-1 0,1 0 0,-1 0 0,0 0 0,0-1 0,7-2 0,-2 2-10,2-1 60,-1 0 0,1-1 0,-1 0 0,1-1 0,-1-1 0,0 0 1,18-11-1,-25 13-131,0-1 0,0-1 0,0 1-1,-1-1 1,0 0 0,0 0 0,0-1 0,0 1 0,-1-1 0,0 0 0,0 0 0,-1-1 0,0 1 0,0-1 0,4-13 0,-5 12 22,0-1 0,-1 0-1,1-14 1,-2 19-32,0-1-1,0 1 1,-1 0-1,1 0 1,-1 0-1,0 0 1,0 0-1,0 0 1,-1 0-1,-2-4 1,4 7-16,-1 0 1,0 0 0,1 0-1,-1 0 1,0 0-1,0 0 1,0 0 0,0 0-1,0 0 1,-1-1 0,1 2-4,1 0 1,-1 0 0,1 0-1,-1-1 1,1 1 0,-1 0-1,1 0 1,-1 0 0,1 0-1,0 0 1,-1 0 0,1 0-1,-1 0 1,1 0 0,-1 0 0,1 0-1,-1 0 1,1 1 0,-1-1-1,0 0 1,-1 2-13,0-1 0,0 1-1,0 0 1,0 0 0,0 0 0,0 0 0,1 0-1,-2 3 1,0-1 12,-1 1 39,1 1-1,-1-1 1,1 1 0,1 0 0,-1 0 0,1 0 0,0 0 0,1 1-1,-1-1 1,1 0 0,1 1 0,-1 9 0,1-12-3,0 1 1,0-1-1,1 1 0,0-1 0,0 0 1,0 1-1,0-1 0,0 0 0,1 0 1,0 0-1,0 0 0,0 0 1,1 0-1,-1 0 0,1 0 0,0-1 1,0 0-1,6 6 0,13 7 264,0-1 0,1-1 0,29 12 0,-46-24-237,-1 0 0,1 0 0,-1-1 0,1 0 0,0 0 0,0 0 0,-1-1 0,1 0 0,0 0 0,0 0-1,0-1 1,-1 0 0,1 0 0,0 0 0,-1-1 0,1 0 0,-1 0 0,1 0 0,-1-1 0,0 0 0,5-3 0,7-6 27,0 0 0,-1-2 1,-1 1-1,20-25 0,54-66-256,-86 102 161,-1 0 0,0-1-1,0 1 1,1 1 0,-1-1 0,1 0 0,0 0 0,-1 1 0,6-2 0,-7 2-4,0 1 0,-1 0 0,1 0 0,0 0 0,-1 0 0,1 0-1,0 0 1,-1 0 0,1 0 0,0 0 0,-1 0 0,1 0-1,0 0 1,-1 0 0,1 0 0,-1 1 0,1-1 0,0 0 0,-1 1-1,1-1 1,0 1-4,0 0 0,-1 0 0,1-1 1,-1 1-1,1 0 0,-1 0 0,1 0 0,-1 0 0,0 0 0,1 0 0,-1-1 0,0 1 0,0 0 0,0 0 0,0 0 0,0 0 0,0 0 0,0 1 1,-1 15 11,-1 0 0,-1-1 1,0 0-1,-1 0 1,-9 22-1,4-11 139,7-11-17,2-14-94,0 0 1,0 0 0,0 0 0,-1 0 0,1 0-1,-1 0 1,1 0 0,-2 2 0,1-2 219,8-5 63,5-1-217,0 0-1,0-1 0,-1-1 0,20-12 1,-20 12-83,253-157 5,-257 159-33,-5 2-16,0 1 0,0-1-1,0 1 1,1 0 0,-1 0 0,1 0 0,-1 0 0,1 0 0,-1 0 0,1 0 0,-1 1 0,6-1 0,-7 1 32,-1 1 1,1-1 0,-1 0 0,1 1 0,-1-1-1,1 1 1,-1-1 0,1 0 0,-1 1 0,1-1 0,-1 1-1,0-1 1,1 1 0,-1-1 0,0 1 0,1 0 0,-1-1-1,0 1 1,0-1 0,0 1 0,0 0 0,1-1 0,-1 2-1,1 16-83,-1-15 57,-1 8 17,0 1-1,-1-1 1,-5 18-1,3-14-25,-3 26-1,6-37 59,1 0 0,0 0 0,0 0 0,0 1 0,1-1 1,-1 0-1,1 0 0,0 0 0,1 0 0,2 7 0,-3-8 18,0-1-1,0 0 1,1 1 0,-1-1-1,0 0 1,1 0 0,0 0 0,0 0-1,-1 0 1,5 2 0,-5-3-13,1 0 0,0 0 0,0-1 1,0 1-1,0-1 0,0 1 0,1-1 0,-1 0 0,0 0 1,0 0-1,0 0 0,0 0 0,0 0 0,3-1 1,3 0 18,5-1-19,0 0-1,-1-1 1,1-1-1,16-6 1,37-23 6,-2-3 0,-2-3 0,61-50 0,-96 65-108,-25 22 68,0 0 0,-1 1 0,1-1 0,-1 0 0,0 0 1,1 0-1,-1 0 0,0 0 0,0 0 0,-1 0 0,1 0 0,1-5 0,-2 7 7,0-1 0,-1 1 1,1 0-1,0-1 0,0 1 0,0 0 0,-1 0 0,1-1 0,0 1 0,0 0 0,-1 0 1,1 0-1,0-1 0,0 1 0,-1 0 0,1 0 0,0 0 0,-1 0 0,1-1 0,0 1 1,-1 0-1,1 0 0,0 0 0,-1 0 0,1 0 0,0 0 0,-1 0 0,1 0 0,-1 0 1,1 0-1,0 0 0,-1 0 0,1 0 0,0 1 0,-1-1 0,1 0 0,0 0 0,-1 0 1,-14 5-195,-5 5 158,0 2-1,0 0 1,1 1 0,1 1 0,0 1 0,1 0-1,0 1 1,2 1 0,0 1 0,-21 31 0,33-43 62,0-1 0,0 0 0,0 1 0,1 0 0,0-1 0,0 1 0,1 0 0,0 0 0,0 0 0,0 0 0,1 1 0,0-1 1,0 0-1,0 0 0,1 0 0,0 0 0,0 0 0,0 0 0,1 0 0,3 7 0,-4-11-15,0-1-1,0 1 0,0-1 1,0 0-1,0 1 0,0-1 1,0 0-1,1 0 1,-1 0-1,0 0 0,1 0 1,-1 0-1,1 0 1,-1-1-1,1 1 0,0 0 1,-1-1-1,1 1 0,0-1 1,-1 0-1,1 0 1,0 1-1,-1-1 0,1 0 1,0 0-1,-1-1 1,1 1-1,2 0 0,2-2 87,1 1-1,0-1 0,0 0 1,-1 0-1,11-6 0,-3 1-45,-1-1-1,1-1 1,-2 0-1,0 0 1,21-22 0,-25 22-41,0 0 0,0-1 0,-1 0 0,0 0 0,-1-1 1,0 0-1,8-21 0,-12 25-51,0 0 0,-1 0 0,0 0 0,0-15 0,0 22 35,-1-1 0,0 0 0,0 1 0,0-1 0,0 1-1,0-1 1,0 0 0,0 1 0,-1-1 0,1 1 0,0-1-1,0 1 1,0-1 0,0 1 0,-1-1 0,1 1 0,0-1-1,-1 1 1,1-1 0,0 1 0,-1-1 0,1 1 0,0-1-1,-1 1 1,1 0 0,-1-1 0,1 1 0,-1 0 0,1-1-1,-1 1 1,0-1 0,0 1-13,-1 0 1,1 0-1,0 1 1,-1-1-1,1 0 0,0 0 1,-1 1-1,1-1 0,0 0 1,-1 1-1,1-1 1,-2 2-1,-5 3-56,0 1 1,-12 10-1,19-15 93,-16 14-55,0 1 1,2 0-1,0 1 0,1 1 1,-18 30-1,18-22 52,1 0 1,1 1-1,-14 50 1,-1 31 41,-5 18 72,30-118-100,-1 3-3,0-1 1,-1 0 0,0 0 0,-1 0-1,0 0 1,-7 9 0,12-18-13,0-1 0,-1 1 0,1-1 0,0 0 0,-1 1 0,1-1 0,0 0 0,-1 0 0,1 1 0,0-1 0,-1 0 0,1 0 0,0 1 0,-1-1 0,1 0 1,-1 0-1,1 0 0,-1 0 0,1 0 0,-1 1 0,1-1 0,0 0 0,-1 0 0,1 0 0,-1 0 0,1 0 0,-1-1 0,1 1 0,-1 0 0,0 0 2,0-1 0,0 0 1,0 1-1,0-1 0,0 0 0,0 0 0,0 1 0,1-1 0,-1 0 1,0 0-1,0-1 0,-13-25 42,14 27-53,-2-7-11,0-1-1,1 1 1,0-1-1,0 0 0,0 1 1,1-1-1,0 0 0,2-12 1,0-14-2,-1 22 5,0 1-1,1 0 1,1-1 0,0 1-1,0 0 1,1 1 0,0-1-1,1 0 1,1 1-1,-1 0 1,2 0 0,-1 1-1,10-11 1,-7 11-2,0 1-1,0 0 1,0 0 0,1 1-1,14-8 1,55-26 36,-71 38 5,98-41-56,29-13 76,-118 48-50,-1 0 1,0-1 0,-1-1 0,0 0 0,23-23 0,-17 10 45,-1 0 0,-1-2-1,19-32 1,40-89-4,25-39-33,-45 94 49,73-158-1,-128 245-127,-1-1 0,0 1-1,0-1 1,0 1 0,-1-1-1,1 0 1,-1-6 0,0 11 54,-1 1 0,0 0 0,0 0 0,0-1 0,0 1 0,0 0 1,0-1-1,0 1 0,0 0 0,0 0 0,0-1 0,0 1 0,0 0 0,-1 0 1,1-1-1,0 1 0,0 0 0,0-1 0,0 1 0,0 0 0,0 0 1,-1 0-1,1-1 0,0 1 0,0 0 0,0 0 0,-1 0 0,1-1 1,-6 6-198,-7 14 55,-56 102-494,45-78 644,2 1 1,2 0-1,-15 50 0,21-39 87,2 1 0,-7 104 0,18-144 0,0 0 0,2-1 0,2 24 0,-1-31-38,-1-1 0,1 1 0,0 0 0,1 0 0,0-1 1,0 0-1,0 1 0,8 10 0,-8-16-16,-1 1 0,1-1 1,0 1-1,0-1 0,0 0 0,0 0 1,0 0-1,0-1 0,1 1 0,-1-1 1,1 1-1,-1-1 0,1 0 0,-1-1 1,1 1-1,-1-1 0,1 1 0,4-1 1,4 0-3,1-1 0,-1 0 0,0 0 0,15-4 0,-13 0 69,0 0 1,0 0-1,24-15 1,-18 10 38,-4 1-120,0-1 1,-1-1-1,0 0 0,0 0 1,-2-2-1,1 0 0,-2 0 1,1-1-1,-2-1 0,0 0 1,-1 0-1,0-1 0,-2-1 1,1 1-1,6-24 0,-3-5-85,-11 41 47,-1 1 0,0-1-1,1 0 1,-1 1 0,-1-1-1,1 1 1,0-1 0,-1 1 0,0-1-1,-1-3 1,2 6 6,-1-1-1,0 1 1,0 0 0,0 0-1,0 0 1,0 0 0,0 0-1,0 0 1,0 0 0,0 0 0,-1 0-1,1 0 1,0 0 0,0 1-1,-1-1 1,1 1 0,-1-1-1,1 1 1,-1-1 0,1 1 0,0 0-1,-1 0 1,1 0 0,-3 0-1,-3 0-38,1 0-1,0 1 0,-12 2 0,6 0 45,1 0 0,0 1-1,0 0 1,0 1 0,1 0-1,-13 8 1,5 0-56,0 1 0,-21 20 0,30-25 81,1 1-1,0 0 0,0 0 1,1 0-1,0 1 0,0 0 1,-7 20-1,10-20 36,0-1 1,1 0-1,0 1 0,1 0 1,0 0-1,1 0 0,0 0 1,1 0-1,1 15 0,0-19 3,1-1-1,0 0 1,0 0-1,0 0 1,0 0 0,1 0-1,0 0 1,1-1-1,-1 1 1,1-1-1,0 0 1,0 0 0,0-1-1,1 1 1,0-1-1,0 0 1,0 0-1,0 0 1,10 4 0,4 2 64,1-1 1,0 0 0,0-2-1,33 7 1,-31-9 5,0 0 1,1-2 0,25 1-1,-39-4-174,-1 0 0,0-1-1,1 1 1,-1-1-1,0-1 1,0 0-1,1 0 1,-2-1-1,1 0 1,0 0 0,13-8-1,10-13-3408,-18 12-472,0 3 1419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2:26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325 585 3328,'3'-1'304,"1"1"1,-1-1-1,0 1 1,0-1-1,0 0 0,0 0 1,5-2-1,14-5 2349,-10 5-218,-10-2-564,-2 4-1700,-1 0 0,0 0-1,0 1 1,1-1 0,-1 0-1,0 0 1,0 0 0,0 1-1,0-1 1,0 1-1,0-1 1,0 1 0,-2-1-1,-48-17 1567,47 16-1519,-7 0-89,1 0-1,-1 0 0,1 1 1,-1 0-1,0 1 1,1 0-1,-1 1 0,1 0 1,-1 1-1,1 0 1,-1 0-1,-13 6 1,11-3-91,0 0 1,1 1-1,-1 0 1,1 1-1,1 0 1,0 1-1,0 1 1,-18 17-1,24-21 15,0 1 0,0 0 0,1 0 0,0 0 0,0 0-1,0 1 1,1-1 0,-5 15 0,7-17-10,0 1 1,0-1-1,1 1 0,-1-1 0,1 1 1,0 0-1,1-1 0,-1 1 0,1-1 1,0 1-1,0-1 0,0 1 0,0-1 1,1 0-1,3 7 0,-2-6 49,-1-1-1,1 0 1,0 0-1,0 0 1,0 0-1,1-1 1,-1 1-1,1-1 1,0 0-1,0 0 1,0 0-1,0-1 1,0 1-1,6 1 0,-6-2-5,-1-1-1,1 0 0,0 0 0,0 0 1,0-1-1,-1 1 0,1-1 0,0 0 1,0 0-1,0 0 0,0 0 0,0-1 0,-1 0 1,1 0-1,0 0 0,0 0 0,6-3 1,1-3-3,0-1 1,-1 1-1,0-2 1,0 1-1,0-1 1,-2-1 0,1 0-1,12-17 1,-10 10-54,-1 0 1,0-1-1,-2 1 0,0-2 1,0 1-1,-2-1 1,4-21-1,2-15 67,4-65 0,-12 70-54,-2-59 0,-3 80-16,-2-1-1,-1 1 0,-10-38 1,11 54-49,-6-20 83,9 32-91,-1 0 0,1 0 1,-1-1-1,1 1 0,-1 0 1,0 0-1,0 0 0,1 0 1,-1 0-1,0 0 0,0 0 1,0 0-1,0 0 0,0 0 1,-1 0-1,1 1 0,0-1 1,0 0-1,-2 0 0,2 1 9,0 0 0,1 0 1,-1 0-1,0 0 0,0 0 0,1 0 0,-1 0 0,0 0 0,1 0 0,-1 1 1,0-1-1,1 0 0,-1 0 0,0 1 0,1-1 0,-1 0 0,0 1 0,1-1 0,-1 1 1,1-1-1,-1 1 0,1-1 0,-1 1 0,1-1 0,-1 1 0,1-1 0,0 1 0,-1 1 1,-8 20-46,8-20 55,-4 15 35,1 0-1,0 0 1,-1 30 0,3 54 100,2-77-103,0 36 260,4-1 1,17 100-1,-14-128-129,1 1 0,2-1 1,1-1-1,1 1 0,2-2 0,27 46 0,-37-70-67,-1 0 0,1 0 0,0-1 0,0 1 0,0-1 0,1 0 1,-1 0-1,1 0 0,8 4 0,-10-7-58,0 1 0,0-1 1,0 0-1,0 0 0,0 0 1,1 0-1,-1-1 0,0 1 1,1-1-1,-1 0 0,0 0 1,1 0-1,-1-1 0,1 1 1,-1-1-1,0 0 0,0 1 1,1-1-1,2-2 0,3-1-567,0-1-1,0 0 0,11-8 1,23-22-5479,-21 18 3449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2:28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0 712 3808,'6'-1'13719,"15"1"-10282,27 0-3212,-17-4 255,0-2 0,-1-1 0,0-2 0,0-1 0,32-15 0,-53 20-398,0-1 1,0 1 0,0-2-1,-1 1 1,0-1 0,0 0-1,-1-1 1,0 0 0,0 0-1,-1 0 1,0-1 0,0 0-1,-1 0 1,0-1 0,-1 1-1,0-1 1,3-11 0,-5 12 18,-1 0 0,0 0 0,0 0 0,-1 0 0,0 0 1,0 0-1,-1 0 0,-3-13 0,0 5-50,-1 1 0,0 0 0,-11-21 0,7 17-3,-2 0 0,0 1 0,-1 1 0,0 0 0,-2 0 0,-31-30 0,20 20-21,20 21 6,0 1 0,-1 0 1,-12-10-1,2 0-132,8 7 321,8 9-220,0 0 1,0-1-1,0 1 0,0 0 1,0-1-1,0 1 0,1 0 1,-1 0-1,0-1 1,0 1-1,0 0 0,0 0 1,0-1-1,0 1 0,0 0 1,1 0-1,-1 0 1,0-1-1,0 1 0,0 0 1,1 0-1,-1 0 0,0 0 1,0-1-1,0 1 0,1 0 1,-1 0-1,0 0 1,0 0-1,1 0 0,-1 0 1,12-7 162,-9 6-161,13-6 2,0 1-1,0 0 1,1 1 0,28-4-1,72-4-27,-108 12 5,15-1 23,7-2-50,0 3-1,32 1 0,-18 2 59,-28-2-57,29 4 1,-40-3 39,0 0 0,0 1 1,0 0-1,0 0 0,0 0 1,0 1-1,-1 0 0,7 4 0,-7-3-6,0 1-1,0-1 0,0 1 1,-1 0-1,0 0 0,0 0 1,0 0-1,0 1 0,-1-1 1,0 1-1,0 0 0,-1 0 1,0 0-1,3 11 0,0 8-37,-1 1-1,1 38 1,-2-12-44,-1-21 175,-1 0 0,-2-1 0,-6 42 0,4-55-55,-1 0 0,-9 24 0,6-19-9,3-10 54,-1 0 1,0 0-1,-11 19 1,14-28-59,-8 13 46,-15 33-1,23-45-20,2-3-30,-1-1 1,1 1-1,-1 0 0,1 0 1,-1 0-1,1 0 1,0-1-1,0 1 0,-1 0 1,1 0-1,0 0 1,0 0-1,0 0 0,0 0 1,0 0-1,1 1 0,-1 12 110,0-13-104,0 0 1,0 0 0,-1 0-1,1 0 1,0 0 0,1 0 0,-1 1-1,0-1 1,0 0 0,0 0-1,1 0 1,-1 0 0,1 1-1,9 1 78,0-1 0,0 0 0,1 0-1,-1-2 1,0 1 0,1-1-1,-1-1 1,19-2 0,-12 1-41,0 1-1,19 1 1,38 1-167,-43-2-3694,-35 10-3388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2:43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51 3904,'0'0'113,"0"-1"-1,0 1 1,-1-1 0,-2-15 14105,12 16-9746,26 6-3518,280-26 679,-117 4-1511,-115 15 157,-48 3-2547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2:44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13 3072,'-10'0'10772,"10"0"-10576,0-1 1,0 1 0,0 0 0,0 0-1,0-1 1,1 1 0,-1 0 0,0 0-1,0-1 1,0 1 0,0 0-1,0 0 1,0-1 0,0 1 0,0 0-1,0 0 1,0-1 0,0 1 0,0 0-1,-1-1 1,0-1 1967,0 2-1967,0-4 1516,4 7-1405,0-2-66,-1 0 0,1 0 1,-1 0-1,1 0 0,0 0 0,-1 0 1,1-1-1,5 1 0,1 1 191,11 1-37,0 0 1,1-1-1,21 0 0,-6-1-130,262 1 1226,-159-3-1433,-95 0-1760,52-8 0,-86 9-1557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2:49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47 178 1664,'0'0'7088,"-12"4"853,17-12-5266,-4 6-2491,1-1 0,-1 1 0,1-1 0,-1 1 0,1 0-1,2-2 1,23-16 805,-7 6-593,0 0 0,27-13-1,-13 11-179,2 0 0,-1 3 0,76-19 0,-109 31-207,-1 1-6,-1 0 0,1-1-1,-1 1 1,1 0 0,-1 0 0,1 0-1,-1 0 1,1 0 0,0-1-1,-1 1 1,1 0 0,-1 0 0,1 0-1,0 0 1,-1 1 0,1-1 0,-1 0-1,1 0 1,-1 0 0,1 0 0,0 1-1,-1-1 1,1 0 0,-1 0 0,2 1-1,3 15 137,-3-10-120,-1 1 0,0 0 0,-1 0 0,0 0 0,0 0 0,-1 10 0,-11 42 55,8-42-14,-8 33 142,-2 0 1,-24 55 0,27-81-119,0-1 1,-2 0-1,0-1 1,-2 0-1,0-1 1,-23 24 0,-28 20 180,53-54-213,0-1 1,0 0-1,-23 12 0,33-20-59,0-1 0,0 1 0,-1-1 0,1 0-1,0 0 1,-1 0 0,-4 0 0,6-1 2,0 0 0,1 0 0,-1 0-1,1 0 1,-1 0 0,1 0 0,-1-1 0,1 1 0,0-1 0,-1 1 0,1-1-1,-1 1 1,1-1 0,0 0 0,-1 0 0,1 0 0,0 0 0,-2-1 0,-7-5-279,8 7 289,6-1 67,2 0 12,16-2 392,-1 1 0,44 3 1,-21 0-183,0 0-58,0 1 0,70 14 1,-101-14-483,-1 0 1,24-1 0,-35-1-1222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2:50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3904,'-1'-2'144,"1"1"0,0 0 0,0 0 1,0 0-1,1-1 0,-1 1 0,0 0 0,0 0 1,1 0-1,-1 0 0,0 0 0,1 0 0,-1-1 1,1 1-1,0 0 0,-1 0 0,1 1 0,0-1 1,-1 0-1,1 0 0,0 0 0,0 0 0,0 1 1,0-1-1,2-1 0,25-18 6203,-26 19-5635,1 0 0,-1 0 0,0 0-1,1 0 1,-1-1 0,0 1 0,0 0 0,0-1 0,4-1 1719,-5 8-1513,-1 7-147,0 23 465,0 35 29,10 84-1,-10-149-1246,1 0 0,-2 0-1,1 0 1,0 0-1,-1 0 1,-2 6 0,0 18 741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2:50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10 7136,'-2'-2'731,"2"2"-657,0 0 0,0 0 0,1 0 1,-1 0-1,0 0 0,0 0 1,0 0-1,0 0 0,0 0 0,1 0 1,-1 0-1,0 0 0,0-1 1,0 1-1,0 0 0,0 0 0,0 0 1,1 0-1,-1 0 0,0 0 0,0 0 1,0 0-1,0 0 0,0 0 1,0-1-1,0 1 0,0 0 0,1 0 1,-1 0-1,0 0 0,0 0 1,0 0-1,0-1 0,0 1 0,0 0 1,0 0-1,0 0 0,0 0 1,0 0-1,0-1 0,0 1 0,0 0 1,0 0-1,0 0 0,0 0 1,0 0-1,0-1 0,0 1 0,0 0 1,0 0-1,0 0 0,0 0 0,-1 0 1,1 0-1,0-1 0,0 1 1,0 0-1,0 0 0,0 0 0,0 0 1,0 0-1,0 0 0,-1 0 1,1 0-1,0 0 0,0-1 0,0 1 1,0 0-1,0 0 0,0 14 5249,-5 66 287,1-27-3828,-10 95 212,0-21-2650,10-112-1966,-8-39-17555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2:50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63 193 2496,'-10'0'570,"-24"0"743,17-7 8156,17 7-9328,4-5 596,-1 1 0,1-1 0,0 1 0,5-5 0,10-10 543,3-4 275,36-29 0,-7 7 124,-49 44-1568,0-1 0,0 0-1,0 0 1,1 1 0,-1-1-1,1 1 1,-1 0 0,1 0-1,-1 0 1,1 0 0,0 0 0,0 0-1,2 0 1,-3 1-40,-1 0-1,1 0 1,0 0 0,-1 0-1,1 1 1,-1-1-1,1 0 1,-1 1 0,1-1-1,-1 1 1,1 0 0,-1-1-1,1 1 1,-1 0 0,0 0-1,1 0 1,-1 0 0,0 0-1,0 0 1,0 0 0,0 0-1,0 0 1,0 1 0,0-1-1,1 2 1,69 138 2627,-69-138-2660,0 0-1,-1 0 0,2 0 0,-1 0 0,0 0 0,0-1 1,1 1-1,-1-1 0,1 1 0,0-1 0,0 0 0,0 0 0,0 0 1,0-1-1,0 1 0,1-1 0,-1 1 0,0-1 0,1 0 1,-1-1-1,1 1 0,-1 0 0,1-1 0,0 0 0,-1 0 0,1 0 1,-1 0-1,1-1 0,5-1 0,9-4-165,1-1-1,-1-1 1,0 0 0,23-16-1,-39 23 110,18-13-1681,0-1 0,-1-1 1,19-20-1,-12 11-4024,-15 17 551,2 2 1675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2:54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28 640,'18'15'14881,"-20"-19"-14561,0 0 1,-1 1-1,1 0 1,-1-1-1,1 1 0,-1 0 1,0 0-1,0 0 0,-6-3 1,5 4-198,1 1 0,-1 0 1,0 1-1,1-1 0,-1 1 0,0-1 1,0 1-1,1 0 0,-1 1 0,0-1 1,0 1-1,1-1 0,-1 1 1,0 0-1,1 0 0,-1 1 0,1-1 1,-1 1-1,-4 3 0,2-1-2,1 0 0,0 0 0,0 0 0,1 1 1,-1 0-1,1 0 0,0 0 0,0 0 0,1 0 0,-6 11 0,-5 11 63,8-17 4,1 0 0,-5 10 1,9-17-159,0 0 1,1 0-1,-1 0 1,0 0-1,1 0 1,0 0-1,-1 0 1,1 0-1,0 0 1,1 0-1,0 6 1,0 0-15,-1-8-6,0 0 0,1 0 1,-1 0-1,0 0 0,0 0 0,0 0 1,1 0-1,-1-1 0,0 1 1,1 0-1,-1 0 0,1 0 0,0 0 1,3 6 167,-2-5-104,-1 1 1,1-1-1,0 0 0,0 1 1,0-1-1,0 0 1,4 3-1,16 8 41,1-2 1,46 17 0,-63-26-71,-1 0 0,1 1 0,-1 0 0,0 0 0,1 0 0,-1 0 0,-1 1 0,1 0 0,0 0 0,4 6 1,-8-9-14,0 0 0,0 1 0,0-1 0,0 1 0,0-1 0,0 0 0,-1 1 0,1-1 0,-1 1 0,1 0 0,-1-1 0,1 1 0,-1-1 0,0 1 0,0 0 0,0-1 0,0 1 0,0 2 0,0-3 3,0 0 0,0 1 1,0-1-1,0 0 1,0 1-1,0-1 1,-1 0-1,1 0 0,-1 1 1,1-1-1,-1 0 1,1 0-1,-1 1 0,0-1 1,1 0-1,-1 0 1,0 0-1,0 0 1,0 0-1,0 0 0,0 0 1,-1 0-1,-2 1-18,1 0-1,-1 0 1,0-1-1,0 0 1,-7 2-1,0 0 116,9-3-124,-1 1 1,1-1-1,-1 0 1,1 0-1,-1 0 1,1 0 0,-1 0-1,1-1 1,-1 1-1,1-1 1,-1 1-1,-3-3 1,-30-15 149,12 4-102,-22-5-3773,37 18 1175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4:48.9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6 232 3392,'-6'-5'6502,"12"9"-2068,1 1-5205,0-1 1176,1-1 0,0 0 0,0 0 0,0 0 0,1-1 0,9 2 0,54 2 1373,-62-5-1540,0-1 0,1-1 1,-1 0-1,0 0 0,0-1 0,19-6 0,-23 6-149,-1 0-1,1 0 0,-1-1 1,0 0-1,0 0 0,0 0 1,0-1-1,0 0 1,-1 1-1,0-2 0,0 1 1,7-10-1,-4 4 45,-1 0 0,0-1 0,-1 0 0,0 0 1,5-20-1,-9 25-89,1-1 0,-1 0 0,0 0 1,-1 0-1,0 0 0,0 0 0,0-1 1,-1 1-1,0 0 0,-3-9 0,4 14-48,-1 0 0,1 1-1,-1-1 1,0 0 0,1 1-1,-1-1 1,0 1-1,0-1 1,0 1 0,0-1-1,0 1 1,0-1 0,0 1-1,-1 0 1,1 0 0,0 0-1,-3-2 1,2 3-7,1-1 0,0 1 0,-1 0 0,1 0 0,0 0 0,0 0 0,-1 0 0,1 0 0,0 0 0,-1 0 0,1 0 0,0 1 0,-1-1 0,1 0 0,0 1 0,0-1 0,0 1 1,0 0-1,-1-1 0,1 1 0,0 0 0,-2 1 0,-8 9 8,0 0 1,1 0 0,0 1 0,1 0 0,0 1-1,-11 24 1,6-14 76,4-7 9,-1 2 131,0 1-1,-11 27 1,20-41-144,0 0 0,0 0 0,1 0-1,0 0 1,0 0 0,0 0 0,1 0-1,-1 0 1,1 0 0,0 0 0,1 0-1,-1 1 1,1-1 0,0 0 0,3 7-1,-2-7 7,0-1-1,1 0 0,-1 0 0,1 0 1,0-1-1,0 1 0,0-1 0,0 1 1,1-1-1,-1 0 0,1-1 1,0 1-1,0 0 0,0-1 0,0 0 1,1 0-1,-1 0 0,0-1 0,1 1 1,6 0-1,0 0 51,0 0 1,0-1-1,0-1 1,0 0-1,0 0 0,0-1 1,16-3-1,-2-2-62,-1-2 0,43-18 0,64-24-8490,-104 40 4319,4 6 1345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2:54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31 4224,'-8'-20'1365,"8"19"-1324,0 1 1,0-1-1,0 1 0,0-1 0,1 1 0,-1-1 1,0 1-1,0-1 0,0 1 0,0-1 0,1 1 1,-1 0-1,0-1 0,0 1 0,1-1 0,5 0 5785,-3 2-5427,-1 0-1,0 1 0,0-1 1,0 0-1,0 1 0,0 0 1,0-1-1,0 1 0,-1 0 1,1 0-1,0 0 0,-1 0 1,2 4-1,-1-2 53,0 1-1,-1 0 1,1 0-1,-1 0 1,0 0-1,0 7 1,-1-4-149,0 1 1,0 0-1,-1-1 1,0 0-1,-1 1 1,-4 15-1,0 3-186,5-20-641,0 0 0,-1 0 0,-3 8 0,2-6-3694,2-6 2316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2:55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58 5408,'-23'-37'2432,"18"29"-2112,-1 4 1152,12 4-864,-6-5 608,0 1-1504,14 8 128,-6 1-576,3 2 416,-6 7-1408,-1-2 960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2:55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28 2976,'-2'-7'375,"-1"-8"1047,6 10 1588,-3 5-2963,0 2 1223,1-2-1223,-1 0 0,0 0 0,0 0 0,0 0 0,0 0 0,0 0 0,0 0 0,0 0 0,0 0 0,0 0 0,0 0 0,0 0 0,0 0 0,0 0 0,1-1 799,-1 1-799,6 11 4471,-4 4-3559,-1 1 0,-1-1 0,0 0 1,-1 1-1,-1-1 0,-1 0 1,-4 19-1,2-22-736,-2 13 226,8-19-304,5-9-125,5-7-319,-1-1 1,0 0-1,-1 0 0,13-22 0,13-15 348,-30 41 246,1 1 0,-1 0 0,1 1 0,0-1 1,10-6-1,-15 12-266,-1-1 1,0 1-1,1 0 0,-1 0 1,1-1-1,-1 1 1,0 0-1,1 0 1,-1 0-1,1 0 1,-1 0-1,1 0 1,-1 0-1,1 0 1,-1 0-1,0 0 1,1 0-1,-1 0 0,1 0 1,-1 0-1,1 0 1,-1 0-1,1 1 1,-1-1-1,0 0 1,1 0-1,-1 0 1,1 1-1,-1-1 1,0 0-1,1 1 1,-1-1-1,0 0 0,1 1 1,-1-1-1,0 0 1,0 1-1,1-1 1,-1 0-1,0 1 1,0-1-1,0 1 1,0-1-1,1 1 1,-1-1-1,0 0 1,0 1-1,0-1 0,0 1 1,4 28 625,-4-25-522,8 125 793,-8-74-6183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2:56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18 3968,'-1'-1'275,"1"0"0,-1 1 0,1-1 0,0 0 0,-1 1 0,1-1-1,0 0 1,2-10 9323,-51 65-3063,40-42-6263,1 0 0,0 1-1,1-1 1,0 1 0,1 1-1,-5 14 1,-3 24 169,2 1 1,3 1-1,-5 99 0,13-149-417,0 13 95,1 0-1,0 0 0,4 20 0,-4-33-97,1 0 0,0-1 0,0 1 0,0 0 0,0-1 0,1 1 0,-1-1 0,1 1 0,0-1 0,0 0 0,0 1 1,0-1-1,1 0 0,-1-1 0,1 1 0,-1 0 0,1-1 0,0 1 0,0-1 0,5 3 0,1-2-24,1 1 0,0-2 0,-1 1 0,1-1 0,0 0 0,0-1 0,0-1 0,0 1 0,0-1 1,0-1-1,0 0 0,0-1 0,0 1 0,0-2 0,0 0 0,-1 0 0,0 0 0,1-1 0,10-7 0,-11 7-47,-1-1 0,0 0 0,0-1 1,0 1-1,-1-1 0,0-1 0,0 0 0,-1 0 0,0 0 0,0 0 0,0-1 0,-1 0 0,8-17 1,-3-2-54,-1-1 1,-1 0 0,-1-1 0,5-48 0,-9 27-109,-5-99-1,2 142 230,-1 1 0,0 0 0,0-1 0,-1 1 0,0 0 0,0 0 0,0-1 0,-1 2 0,0-1 0,-6-9 0,7 11-11,-1 1 1,0-1 0,0 1 0,0 0 0,-1 1 0,1-1-1,0 0 1,-1 1 0,0 0 0,0 0 0,0 0 0,0 0 0,0 1-1,0-1 1,0 1 0,-8-1 0,4 1-459,1 0-1,0 0 1,0 1 0,-1 0 0,-11 2 0,16-2-271,0 1 0,0 0 0,0 0 0,1 0 0,-1 0 0,0 1 0,0-1 0,1 1 0,-1 0 0,1 0 0,-1 0 0,1 0 0,0 0 0,0 0 0,0 0 0,-3 6 0,-1 3-1939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2:56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32 6048,'-19'-7'1952,"18"7"-1877,1 0-1,-1-1 1,1 1 0,-1 0 0,0 0 0,1 0-1,-1 0 1,0 0 0,1 0 0,-1 0 0,0 0 0,1 0-1,-1 0 1,1 1 0,-1-1 0,0 0 0,1 0-1,-1 1 1,1-1 0,-1 0 0,0 1 0,-3 1 1889,24-1 4269,12 1-4013,91-13 1308,-1-6-4352,-79 13-3117,-24 7 2010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2:58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267 514 2976,'-1'-13'8971,"1"13"-8822,-3 0 106,1-1 0,-1 1 1,0-1-1,1 1 1,-1 0-1,0 0 1,1 1-1,-1-1 1,1 0-1,-1 1 0,1-1 1,-1 1-1,1 0 1,-4 1-1,-7 2 521,-25 5 948,-37 10 628,67-17-2167,1 1 1,-1 1-1,0-1 0,1 1 0,0 1 0,0-1 0,-6 6 1,9-7-120,1 0 0,0 0 0,0 0 0,0 1 0,1-1 0,-1 1 0,1-1 0,0 1 0,0 0 0,-2 4 0,3-6-46,1 0 0,0 0 0,-1-1 0,1 1 0,0 0-1,0 0 1,0 0 0,0-1 0,0 1 0,1 0 0,-1 0 0,1 0 0,-1-1 0,1 1 0,-1 0 0,1-1-1,0 1 1,0 0 0,0-1 0,0 1 0,0-1 0,0 1 0,0-1 0,0 0 0,1 0 0,2 3 0,0-1-30,1 0 1,0 0-1,0 0 1,0 0-1,0-1 1,0 0-1,1 0 1,-1 0-1,0-1 1,1 0-1,0 0 1,-1 0-1,1-1 1,0 1-1,-1-1 1,1-1-1,0 1 1,-1-1-1,1 0 1,-1 0 0,1-1-1,-1 0 1,0 0-1,1 0 1,-1 0-1,6-4 1,1-1-155,-4 3 96,0 0 1,0-1 0,0 0-1,0 0 1,-1-1 0,0 0-1,0-1 1,0 1 0,6-10-1,0-5 14,0-2 0,-2 1 0,14-41 0,14-75-18,-27 83 184,10-91 0,-21 133-26,-1 1-1,1-1 0,-2 0 1,0 0-1,-5-24 0,5 35-67,1 0 0,-1 0 0,0 0-1,0 1 1,0-1 0,0 0 0,0 1-1,0-1 1,-2-1 0,1 0-14,1 2 10,1 1 0,-1-1 0,1 1 0,-1-1 0,1 1 0,-1-1 0,1 1 0,-1 0 0,0-1 0,1 1 0,-1 0 0,0-1 0,1 1 0,-1 0 0,0 0 0,1 0 0,-1-1 0,0 1 0,0 0 0,1 0 0,-1 0 0,0 0 0,1 0 0,-1 0 0,0 1 0,0-1 0,1 0 0,-1 0 0,0 0 0,1 1 1,-1-1-1,0 0 0,1 1 0,-1-1 0,1 1 0,-1-1 0,1 0 0,-1 1 0,1-1 0,-1 1 0,0 0 0,-3 4 221,0-1 1,0 1-1,-6 9 1,9-12-183,-4 6 161,1-1 0,0 1 0,1 0 0,0 0 0,0 1 1,-2 12-1,-6 58 574,7-42-521,-5 274 895,9-235-1257,0-71-88,1 0 0,-1 0 1,1 0-1,2 5 0,3 2-1948,-6-11 2011,1-1 0,-1 0 0,0 0 0,0 0 0,0 1 0,0-1 0,1 0 0,-1 0 0,0 0 0,0 0 0,1 1 0,-1-1 0,0 0 0,0 0 0,1 0 0,-1 0 0,0 0 0,0 0 0,1 0 0,-1 0 0,0 0 0,0 0 0,1 0 0,-1 0 0,0 0 0,0 0 0,1 0 0,-1 0 0,0 0 0,0 0 0,1 0 0,-1 0 0,0-1 0,39-16-13075,-20 9 10305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2:58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62 2304,'6'-6'11706,"-12"14"-7845,-1 8-1980,2-6-1311,1 0 0,0 1 0,0 0 0,-3 20 0,4-13-263,-13 131 1281,14-116-1258,2-1 0,5 51 0,-2-59-205,-1-8 6,0 1 0,1 0 0,0-1 0,10 24 0,-12-37-109,0 1 1,1-1-1,0 0 0,0 1 1,0-1-1,0 0 0,0 0 1,1 0-1,-1-1 0,1 1 1,0-1-1,0 1 0,0-1 0,0 0 1,0 0-1,0 0 0,1 0 1,-1-1-1,1 1 0,-1-1 1,1 0-1,0 0 0,-1 0 1,1-1-1,4 1 0,9-1-66,-1-1 0,1-1 0,-1 0 0,1-2 0,-1 1 0,0-2 0,26-10 0,-29 8 10,1 0 1,-2-1-1,1 0 0,-1-1 0,19-17 1,-21 16-50,-1 0 1,0-1-1,0 0 1,-1 0-1,-1-1 1,0 0-1,0 0 1,7-22-1,-3 2-107,-1 0 0,7-45 1,-13 53 180,-1 0 0,0-27 0,-3 43 25,-1 0-1,1 0 1,-2 0 0,1 0-1,-1 0 1,0 1 0,0-1-1,-1 1 1,0-1 0,-1 1-1,1 0 1,-1 0 0,-1 1 0,1-1-1,-8-7 1,6 8-41,-1 0 1,0 0-1,0 0 0,-1 1 1,1 0-1,-1 0 0,0 1 1,-1 0-1,1 0 0,-1 1 1,0 0-1,-16-3 1,11 4-878,-26-1 1,6 5-3392,32-2 3876,0 0 1,1 1 0,-1-1-1,0 1 1,0 0 0,0-1-1,1 1 1,-1 0-1,1 0 1,-1 0 0,1 0-1,-1 0 1,-1 2 0,-7 9-1920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2:59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56 6048,'-9'-5'10463,"18"5"-7487,7 0-1728,1-4 896,7-1-1248,15-2-288,3 2-384,5-4-576,6 6 160,-6-10-2080,0 8 1216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3:05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2260 832,'0'-9'497,"0"7"-307,0 3 152,0 0 112,0-8 404,-5 6-682,5 0-159,0 1 0,0-1 0,0 1 0,0-1 0,1 1 0,-1-1 0,0 1-1,0-1 1,0 1 0,0 0 0,0-1 0,1 1 0,-1-1 0,0 1 0,0-1 0,1 1 0,-1-1-1,0 1 1,1 0 0,-1-1 0,0 1 0,1 0 0,-1-1 0,1 1 0,-1 0 0,0 0-1,1-1 1,-1 1 0,2 0 0,24-18 982,5-4-254,15-15-561,1 1 0,2 2 0,1 3 0,1 2 0,61-25 0,61-19 319,85-37 396,25-17-3,-237 106-755,-2-1-1,0-2 1,-2-2-1,-1-1 1,59-52-1,-69 51-49,2 1-1,47-30 1,-26 23 362,114-53 1,-94 57-263,187-86 807,3-13-742,-102 56-171,-112 47 51,56-38 0,69-59 83,-127 90-106,1 2 1,1 2-1,55-22 1,167-48 72,-10-5 159,-82 29-258,-110 47 265,0-2 0,110-67 0,-65 18 0,-109 77-371,-6 2 20,1 0-1,-1 0 0,0 0 0,1-1 1,-1 1-1,0 0 0,1 0 0,-1 0 1,0 0-1,1 0 0,-1-1 0,0 1 0,1 0 1,-1 0-1,0 0 0,0-1 0,1 1 1,-1 0-1,0 0 0,0-1 0,1 1 0,-1 0 1,0-1-1,0 1 0,0 0 0,0-1 1,0 1-1,1 0 0,-1-1 0,0 1 1,0 0-1,0-1 0,0 0 0,-45 10 336,31-7-202,1-1 0,-21-1-1,19-1-85,-1 1 0,-21 4-1,-26 6 385,-136 25 923,179-30-1069,1 0 0,-34 15 0,38-15-29,12-4-195,1-1 0,0 1 0,0 0-1,0 0 1,0 0 0,0 0 0,0 0 0,1 0-1,-3 2 1,-25 19 114,22-22-171,1 2 254,21-4 789,108-27-360,93-18 475,-161 38-1008,53-6-12,-91 12-43,-9 1-27,0 1-1,0 0 0,10 1 1,-13-4 47,-5 4-116,0 0 1,0 0-1,0 0 1,0 1-1,0-1 1,0 0-1,0 0 1,0 0-1,0 0 1,0 0-1,0 0 1,0 0-1,0 0 1,0 0-1,0 0 1,0 0-1,0 0 1,0 0-1,0 0 1,0 0-1,0 0 1,0 0-1,0 0 1,0 0-1,0 0 1,0 0-1,1 0 1,-1 0-1,0 0 1,0 0-1,0 0 1,0 0-1,0 0 1,0 0-1,0 0 1,0 0-1,0 0 1,0 0-1,0 0 1,0 0-1,0 0 1,0 0-1,0 0 1,0 0-1,0 0 1,0 0-1,0 0 1,0 0 261,0 1-270,-1-1-1,1 0 0,-1 1 1,0-1-1,1 1 0,-1-1 1,1 1-1,0-1 0,-1 1 1,1 0-1,-1-1 0,1 1 1,0-1-1,-1 1 0,1 0 1,0-1-1,0 1 0,0 0 1,-1-1-1,1 1 1,0 0-1,0 0 0,-2 7 64,-23 54-47,3-3 51,12-41-58,6-10-5,0-1 0,-5 15 0,-7 31-192,15-50 757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3:59.4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1761 1056,'34'-6'3349,"-22"-1"-3162,1 1 0,-1-2 0,0 1 0,11-11 0,-19 15-146,10-6-17,0 1 0,18-9 0,-17 9 164,27-16 0,-18 7-102,0 3 0,51-24-1,58-12-340,-77 29 338,-31 13 47,-17 6-138,0 0 1,13-7-1,112-54 72,-105 49-188,-8 3 156,1 1 1,24-8-1,-11 6-75,-19 6 1,22-5-1,29-9 263,-42 13-242,1 0 1,29-5-1,-24 8 21,0-1 1,-1-2-1,1 0 0,-2-3 1,1 0-1,-1-2 0,29-16 1,37-21 209,-8 4-45,98-48 144,47-28 83,-152 73-210,61-41-48,-118 74 45,1 1-1,47-22 0,57-12 54,-1 18-315,-48 14 189,-62 12-91,44-10 148,-1-3 1,60-25 0,-59 18-182,121-31 0,14-3 759,-164 46-541,-1-1-1,0-1 1,-1-2 0,33-23 0,23-26 144,-33 25 152,76-45 0,0 16-372,-121 66-209,0-2 0,12-8 1,-4 2-181,-10 10-43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4:49.4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279 15 9056,'0'-1'273,"-1"0"0,0 0 1,0 0-1,0 0 0,0 0 0,0 0 1,0 0-1,0 0 0,0 1 0,0-1 1,-1 0-1,1 1 0,0-1 1,0 1-1,-1-1 0,1 1 0,0 0 1,0-1-1,-1 1 0,1 0 0,-1 0 1,1 0-1,0 0 0,-3 0 1,0 2 24,1-1 1,-1 1 0,1-1-1,0 1 1,0 0-1,-1 0 1,-3 5 0,-11 9 146,1 1 1,1 0-1,-16 23 0,2-4 158,19-23-429,-3 3 92,0 0 0,1 2 0,0-1 0,-19 39 0,31-53-210,0-1 0,0 1 0,0 0 0,0 0 0,1 1 0,-1-1 1,1 0-1,0 0 0,0 4 0,0-6-15,0 0 1,0 0-1,1 0 0,-1 0 0,0 0 1,1 0-1,-1 0 0,0 0 1,1 0-1,-1 0 0,1 0 0,0 0 1,-1 0-1,1-1 0,0 1 1,-1 0-1,1 0 0,0-1 0,0 1 1,0-1-1,0 1 0,-1-1 1,1 1-1,0-1 0,0 1 1,0-1-1,0 0 0,0 1 0,0-1 1,0 0-1,1 0 0,2 0 2,0 0 0,-1 0 1,1 0-1,-1-1 0,1 0 0,-1 1 0,1-1 0,-1-1 0,1 1 0,-1 0 0,0-1 0,0 0 1,0 1-1,0-1 0,0 0 0,0-1 0,3-2 0,3-4-20,0 0 0,-1 0 0,0-1 0,6-10 0,19-33 89,16-23-336,-49 75 220,0 1 0,0 0-1,0 0 1,0-1 0,1 1 0,-1 0 0,0-1-1,0 1 1,0 0 0,0 0 0,1-1 0,-1 1 0,0 0-1,0 0 1,1-1 0,-1 1 0,0 0 0,0 0-1,1 0 1,-1 0 0,0-1 0,0 1 0,1 0 0,-1 0-1,0 0 1,1 0 0,-1 0 0,0 0 0,1 0-1,-1 0 1,0 0 0,1 0 0,-1 0 0,0 0 0,1 0-1,0 1 8,-1 0 0,1 1 0,-1-1-1,0 0 1,1 0 0,-1 0 0,0 1-1,0-1 1,0 0 0,0 0 0,0 3 0,-1 36 414,-11 65 0,-17 43 270,-7 57-150,26-123-484,-9 99-63,14-140-426,2-26-1552,12-65-9876,-5 15 9070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4:01.5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2376 1472,'4'0'589,"-8"0"-335,7 0-49,0-1 0,-1 1 0,0-1 0,1 0 0,-1 0 0,1 0 0,-1 0 0,0 0 0,0-1 0,0 1 0,0 0 0,0-1 0,0 0 0,0 0 0,0 1 0,2-4 0,8-9 214,13-21 0,5-5 20,15-11-215,-32 33-185,1 1 0,1 0 0,0 1 0,1 1 0,1 0 0,0 2 0,1-1 0,0 2-1,29-14 1,134-48 183,30-14 63,-186 76-235,-14 8-39,-1-1 1,1 0-1,-1-1 0,-1 0 0,15-11 0,112-110 27,-122 114-19,153-135 314,-156 139-331,30-23 47,86-48 1,252-133-23,-323 181-27,114-47 0,-125 58 44,-1-1 0,-1-3 0,67-49 0,-82 51 187,50-55 1,-49 47-138,35-28-1,-35 35 41,2 1-1,0 2 0,2 1 1,61-27-1,70-6 348,-113 39-303,87-36 0,-124 43-135,25-18 1,-5 3 29,-6 4 125,27-23 0,-15 10-50,313-219 994,-267 197-880,-30 20-151,-11 5-1967,-32 21 827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4:05.7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3725 4 832,'-1'0'25,"1"0"0,0 0 1,0-1-1,-1 1 0,1 0 0,0 0 0,0-1 0,-1 1 1,1 0-1,0 0 0,-1 0 0,1 0 0,0-1 1,0 1-1,-1 0 0,1 0 0,0 0 0,-1 0 1,1 0-1,-1 0 0,1 0 0,0 0 0,-1 0 0,1 0 1,0 0-1,-1 0 0,1 0 0,0 0 0,-1 0 1,1 0-1,0 1 0,-1-1 0,1 0 0,0 0 1,0 0-1,-1 0 0,1 1 0,0-1 0,-1 0 1,1 0-1,0 1 0,0-1 0,0 0 0,-1 0 0,1 1 1,0-1-1,0 0 0,0 1 0,-1-1 0,1 1 1,0-1-9,0 1 0,-1 0 0,1-1 0,-1 1 1,1-1-1,-1 1 0,1 0 0,-1-1 1,1 1-1,-1-1 0,1 1 0,-1-1 0,0 0 1,1 1-1,-1-1 0,1 0 0,-2 1 1,-15 4 399,0 1 1,-22 12 0,22-10-174,0 0-1,-29 7 1,27-9-190,1 1 1,0 1 0,-33 19 0,39-20 19,-9 4 86,-52 32 368,35-19-564,24-15-22,0-1 1,-17 15 0,13-7 84,2-1-4,0-1 0,-24 15 0,-41 18 291,-138 73-106,113-63-96,28-10-109,26-15 74,37-22 21,-24 21-1,24-18-16,-21 14 1,-70 45-40,-77 41 139,11-8-314,16 12 208,72-42 21,8-15-427,55-43 345,1-1 0,-2-1 0,0 0-1,-1-2 1,0-1 0,-35 13-1,-99 30-40,-51 22 310,184-66-220,6-4-35,-33 20-1,-70 55-140,-29 18 2,-37 4 603,99-57-270,-123 91 484,145-92-638,49-36-88,0-1 0,0-1 0,-34 11 0,46-18 20,-93 29-262,44-14 108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4:08.5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0 320,'0'4'2091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4:15.4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345 568 1664,'4'-8'4723,"2"-3"2847,-6 0-8061,-2 1 1375,-1 0-1,-1 0 1,-6-15-1,8 21-780,-1-1 0,0 1 0,0 0 0,0 0 0,0 0 0,-1 1 0,1-1 0,-1 1 0,0 0 0,-5-3 0,3 1-83,-1 1 0,0 1-1,0-1 1,0 1 0,0 0 0,0 1 0,-1 0 0,1 0 0,-1 0 0,0 1-1,0 0 1,1 1 0,-1-1 0,0 2 0,0-1 0,1 1 0,-1 0 0,0 1-1,1 0 1,-1 0 0,1 0 0,0 1 0,-1 0 0,1 1 0,1-1 0,-1 1-1,0 1 1,1-1 0,0 1 0,0 0 0,1 1 0,-7 6 0,6-3 9,-1-1 1,2 1 0,-1 0 0,1 0-1,1 0 1,0 1 0,0 0-1,1 0 1,0 0 0,0 0-1,1 0 1,1 0 0,0 1-1,0-1 1,1 0 0,0 1-1,1-1 1,0 1 0,1-1 0,0 0-1,1 0 1,0 0 0,0 0-1,1 0 1,0-1 0,1 1-1,0-1 1,0 0 0,10 11-1,0-3 154,33 28 0,-41-39-129,1 0 1,0 0-1,1-1 1,-1-1-1,1 1 1,15 4-1,-21-8-15,1 0-1,-1-1 1,0 1 0,1-1-1,-1 0 1,1 0-1,-1 0 1,1-1 0,-1 1-1,0-1 1,1 0 0,-1 0-1,0 0 1,0 0-1,0 0 1,1-1 0,-1 1-1,-1-1 1,1 0 0,0 0-1,0 0 1,3-4 0,1-1 30,-1 0 1,1 0-1,-1-1 1,0 1 0,-1-2-1,8-14 1,5-19 41,-2-1-1,-2-1 1,11-59 0,-20 76-27,2-49 1,-6 50-52,0-47-43,-13-124-1,6 134-138,3 41-283,-8-37 0,11 59 414,0-1 0,0 0 0,0 1 0,0-1 0,-1 1 1,1-1-1,0 1 0,0-1 0,0 1 0,-1-1 0,1 1 1,0-1-1,-1 1 0,1-1 0,0 1 0,-1 0 0,1-1 1,0 1-1,-1-1 0,1 1 0,-1 0 0,1-1 0,-1 1 1,1 0-1,-1 0 0,1-1 0,-1 1 0,0 0 0,1 0 3,0 0 1,-1 0-1,1 1 0,0-1 0,-1 0 0,1 0 0,0 1 0,0-1 0,-1 0 0,1 1 0,0-1 0,0 0 0,-1 1 1,1-1-1,0 0 0,0 1 0,0-1 0,0 0 0,0 1 0,0-1 0,0 1 0,0-1 0,0 0 0,0 1 0,0 0-6,-7 32 61,3 0 0,1 0 0,1 57 0,4-32 42,1 22 230,6 40 291,6 36-27,-11-116-514,-3-29-7,0 0 0,0 0 1,5 17-1,-2-21 668,-3-4-2452,4 13-6758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4:16.7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59 630 3712,'0'0'73,"0"0"0,-1 0 0,1 0 0,0 0-1,0 0 1,-1 0 0,1 0 0,0 0 0,0 0 0,0 0 0,-1 0 0,1 0 0,0 0 0,0 0 0,-1-1 0,1 1 0,0 0-1,0 0 1,0 0 0,-1 0 0,1 0 0,0-1 0,0 1 0,0 0 0,0 0 0,0 0 0,-1-1 0,1 1 0,0 0 0,0 0-1,0-1 1,0 1 0,0 0 0,0 0-46,0 0 0,0 0 0,0 0 0,0 0 0,0 0 0,0 0 0,0 0 0,0 0 0,0 0 0,0 0 0,0 0 0,0 0 0,0 1 0,-1-1 0,1 0 0,0 0 0,0 0 0,0 0 0,0 0 0,0 0 0,0 0 0,0 0 0,0 0 0,0 0 0,0 0 0,0 0 0,0 0 0,0 0 0,0 0 0,0 0 0,-1 0 0,1 0 0,0 0 0,0 0 0,0 0 0,0 0 0,0 0 0,0 0 0,0 0 0,0 0 0,0 0 0,0 0 0,0 0 0,0 0 0,-1 0 0,1 0 0,0 0 0,0 0 0,0 0 0,0 0 0,0 0 0,0 0 0,0 0 0,0 0 0,0 0 0,0 0 0,0 0 0,0-1 0,0 1 0,0 0 0,0 0 0,0 0 0,0 0 0,0 0 0,0 0 0,0 0 0,-25 4 6799,2 0-2069,23-4-4726,-1 0 91,3 9 259,0-7-357,-1 0 0,1 1 0,0-1 0,0 0 0,0 0 0,0 0 0,0 0 0,0-1 0,0 1 0,1 0 0,4 2 0,6 3 84,0-1-1,0 0 1,1 0 0,0-1 0,0-1 0,0-1 0,1 0 0,16 2-1,-11-4 146,0-1 0,1 0 0,29-5 0,-43 4-215,1 0-1,-1-1 1,0-1 0,0 1 0,0-1 0,-1 0 0,1 0 0,-1-1 0,1 0 0,-1 0 0,0-1-1,10-9 1,-12 8 1,1 1 0,-1-1-1,0 0 1,-1 0-1,1 0 1,-1 0 0,0-1-1,-1 1 1,0-1-1,0 0 1,0 0 0,-1 0-1,1-7 1,-1-11 91,0 1 0,-5-36 0,2 38-10,-2-10-26,-2 0-1,-1 0 1,-15-39-1,6 20 40,12 42-74,1 0 1,-2 0 0,1 0 0,-1 1 0,-11-14 0,-4-9-25,17 26-27,0-1 14,-1 0-1,1 0 1,1 0 0,-4-9 0,6 14-26,0-1 0,-1 1 0,1 0 0,0-1 0,0 1 0,0-1 0,0 1 0,0-1 0,0 1 0,0-1 0,1 1 0,-1-1 0,0 1 0,1 0 0,0-1 0,-1 1 0,1 0 0,0-1-1,-1 1 1,1 0 0,0 0 0,0-1 0,0 1 0,1-1 0,4-2-3,-1 0 0,1 0 0,-1 1-1,1 0 1,0 0 0,0 1 0,0-1-1,0 1 1,1 0 0,8-1 0,4 1-15,0-1 1,26 2-1,21 4-100,-62-3 114,0 1 0,1-1 0,-1 0 0,0 1 0,0 0 1,1 0-1,-1 1 0,0-1 0,0 1 0,0-1 0,-1 1 1,1 1-1,0-1 0,4 4 0,-6-4 4,0 0 1,0 0-1,0 0 0,0 0 1,-1 1-1,1-1 0,-1 0 0,0 1 1,1-1-1,-1 1 0,0 0 1,0-1-1,-1 1 0,1 0 1,-1-1-1,1 1 0,-1 0 0,0 0 1,0-1-1,0 1 0,0 0 1,-1 4-1,-2 8 35,3-9-22,-1 0 0,0-1-1,-1 1 1,-2 7 0,-10 20 16,2 2 0,1-1 1,-11 60-1,9-9-25,-5 40 101,18-66-90,0-56-4,1-1 1,-1 0-1,0 0 1,1 0-1,0 0 0,-1 0 1,1 0-1,0 0 1,0 0-1,0 0 0,0 0 1,1-1-1,-1 1 1,0 0-1,1-1 0,-1 1 1,1-1-1,-1 1 1,1-1-1,0 0 0,0 0 1,-1 0-1,1 0 1,0 0-1,0 0 0,0 0 1,0 0-1,3 0 1,4 1 26,0 0 0,0 0 1,0-1-1,1 0 1,10 0-1,-9-1-1127,-1-1 0,1 0-1,-1 0 1,0-1 0,1 0-1,-1-1 1,20-8 0,-11 2-2000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4:18.7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59 3072,'-10'0'803,"7"0"-275,7 0 1186,-4-8 3187,10 7-1163,36-11-2313,-27 7-940,0 0 1,38-4 0,-53 8-461,19 0 127,0 0 0,-1 1 0,1 1 0,-1 1 0,0 1 0,1 1 0,-1 1 0,-1 2 0,39 14 0,-45-14-77,1 1 0,-2 1-1,1 0 1,-1 0 0,-1 1-1,0 1 1,0 1 0,-1-1-1,-1 2 1,0 0 0,12 18-1,-4-3-26,7 10 136,29 60 0,-53-94-154,0 1-1,0 0 0,0 0 1,-1 0-1,1 0 0,-1 0 1,0 7-1,-1-12 0,0 1 1,0 0-1,0 0 0,1-1 0,-1 1 1,0 0-1,0 0 0,0-1 0,1 1 1,-1 0-1,0-1 0,1 1 1,-1 0-1,1-1 0,-1 1 0,1 0 1,3-1 911,-2-9-695,-4-34 2,-12-76 0,7 89-178,5 22-22,0 1 0,0-1 0,0-8 0,-14-120-246,14 125 168,2 10 40,-1 0 0,1 0 0,0 0 0,0 0 1,0 0-1,0 0 0,0 0 0,0 0 1,0 0-1,0 0 0,0 0 0,0 0 1,1 0-1,0-2 0,-1 2 2,0 0-1,1 0 1,-1 0 0,0 0 0,0 0-1,1 0 1,-1 0 0,0 0 0,0 0-1,0 0 1,0 0 0,-1 0 0,1 0-1,0 0 1,0 0 0,0 0 0,-1-1-1,1 2-10,0 0 0,0 0-1,0 0 1,0 0-1,0 0 1,0 0 0,0 0-1,-1 0 1,1-1-1,0 1 1,0 0 0,0 0-1,0 0 1,0 0 0,0 0-1,0 0 1,0 0-1,0 0 1,0 0 0,0 0-1,0 0 1,0 0 0,0 0-1,-1 0 1,1 0-1,0 0 1,0 0 0,0 0-1,0 0 1,0 0-1,0 0 1,0 0 0,0 0-1,0 0 1,0 0 0,0 0-1,0 0 1,0 0-1,-1 0 1,1 0 0,0 0-1,0 0 1,0 1 0,0-1-1,0 0 1,0 0-1,0 0 1,0 0 0,0 0-1,0 0 1,0 0-1,0 0 1,0 0 0,0 0-1,0 0 1,0 0 0,0 0-1,-2 12 30,8 52-28,-2-29 18,15 109-122,-2 11 644,-16-147-508,1 22 80,-3-25-122,2 1-1,-1-1 0,1 1 1,0-1-1,0 1 0,3 6 1,-4-10 301,0 6-96,-1-9-168,0 0 0,0 0 0,0 0-1,0 1 1,-1-1 0,1 0 0,0 1-1,0-1 1,-1 1 0,1-1 0,0 1 0,-3-1-1,-8-2 20,-4-4-23,0 2 1,-1 0 0,0 1 0,0 0 0,0 2-1,-19-1 1,-11 2 1,-52 6 0,83-5-80,11 0 58,0 0 0,0 0 1,0 0-1,0 1 1,-5 1-1,8 1 29,7-1-29,11 1 4,-6-3 36,0-1 1,0 0-1,0 0 0,-1-1 1,1 0-1,-1-1 0,1 0 1,-1-1-1,0 0 0,0 0 1,-1-1-1,1 0 0,-1 0 1,12-11-1,-10 6 21,0 0 1,0 0-1,-1-1 0,-1-1 1,0 1-1,-1-1 1,0-1-1,0 1 0,7-23 1,-13 32-70,4-9-304,-1 0 0,-1-1 0,5-25 1,-8 36 229,1-1 1,-1 0-1,0 1 1,0-1-1,0 1 1,-1-1-1,1 0 1,0 1-1,-1-1 1,0 1-1,1-1 1,-1 1-1,0-1 1,-1 1-1,1 0 1,0 0-1,-1-1 1,1 1-1,-1 0 1,1 0-1,-1 0 0,0 0 1,0 1-1,0-1 1,0 0-1,-4-1 1,5 2-210,-1 0 0,1 1 1,-1-1-1,1 1 0,-1-1 0,1 1 0,-1 0 0,0 0 1,1-1-1,-1 1 0,1 0 0,-1 0 0,0 1 1,1-1-1,-1 0 0,0 0 0,1 1 0,-1-1 1,1 1-1,-1-1 0,-1 2 0,-12 9-2588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4:26.507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5 21 2080,'-5'-12'2848,"10"12"-2432,-5-4 0,6 4-256,-3-5-384,2 5 128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4:27.066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6 1 1984,'-5'3'896,"13"2"-288,-8 2-416,0 2 0,0 0-128,0-1-1312,0 1 672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4:27.503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14 0 3808,'-14'0'1728,"19"4"-1504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4:32.136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162 0 64,'-18'0'3061,"30"1"-2628,-1 1 0,1 0 0,-1 0 0,0 1 0,22 9-1,-27-8-75,1 0-1,-1 0 0,0 0 0,0 1 0,-1 0 0,0 0 0,1 0 1,7 13-1,-13-18-275,0 1 1,1-1 0,-1 1-1,0 0 1,0-1 0,0 1-1,0 0 1,0-1 0,-1 1-1,1-1 1,0 1 0,0 0 0,0-1-1,0 1 1,-1-1 0,1 1-1,0 0 1,-1-1 0,1 1-1,0-1 1,-1 1 0,1-1-1,0 1 1,-1-1 0,1 1-1,-1-1 1,1 0 0,-1 1-1,1-1 1,-1 0 0,0 1-1,-20 10 724,10-10-498,1 0 0,-1-1 0,0 0 0,0 0 0,-12-3-1,13 2-83,-42 1 316,47-2-663,9 0 66,11-3 128,148-13 149,-141 17-173,-19 2 177,-12-1-103,3 0-132,-29 0 39,0 1 0,1 1 0,-44 9 0,63-8 57,0-1 0,0-1 0,-16 0 0,19-3 481,11 1-550,0 1 0,0 0 0,0-1-1,0 1 1,0 0 0,0 0 0,0 0-1,0 0 1,0 0 0,0 0 0,0 0-1,-2 0 1,-25 1 182,103-19-2351,59-1-3035,-81 17 3701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4:50.1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93 12 7808,'4'-12'7514,"-5"17"-7143,-1-1-1,1 0 1,0 0-1,0 1 1,1-1-1,-1 1 1,1 5-1,-1 5 197,-4 16 243,-1-1 0,-16 47-1,-30 57 639,49-120-1142,3-14-289,0 0 0,0 0 0,0 1 1,0-1-1,0 0 0,0 0 0,0 0 1,0 0-1,0 0 0,0 1 0,0-1 0,0 0 1,1 0-1,-1 0 0,0 0 0,0 0 0,0 0 1,0 1-1,0-1 0,0 0 0,1 0 1,-1 0-1,0 0 0,0 0 0,0 0 0,0 0 1,0 0-1,1 0 0,-1 0 0,0 0 1,0 0-1,0 0 0,0 0 0,1 0 0,-1 0 1,0 0-1,0 0 0,0 0 0,0 0 0,1 0 1,1-1 94,1 0 0,0-1 0,-1 1 1,1-1-1,-1 1 0,4-5 0,13-11-94,-2-2-1,-1 0 1,0 0 0,21-36-1,-26 38-46,17-29-90,-19 30 77,1 0 0,0 1-1,1 0 1,16-16-1,-26 30 58,1-1-1,-1 1 0,1 0 0,-1 0 0,1 0 1,-1 0-1,1 0 0,0 0 0,0 0 1,-1 1-1,1-1 0,2 0 0,-3 1 0,0 0 0,-1 0 0,1 0 0,0 0 0,0 0 0,0 1 0,-1-1 0,1 0 0,0 0 0,0 0 0,0 1 0,-1-1 0,1 0 0,0 1 0,-1-1 0,1 1 0,0-1 0,-1 1 0,1-1 0,-1 1 0,1-1 0,0 1 0,-1 0 0,1-1 0,-1 1 0,0 0 0,1-1 0,-1 1 0,0 0 0,1 1 0,3 8 152,-1 1 0,0 0 0,-1-1 0,2 20 0,-2 46 529,-16 88-373,11-137-622,2-20-733,0 11-1119,8-6-3362,2-4 2512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4:35.165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292 11 2240,'-50'0'992,"-62"-4"3024,97 2-3362,-35-3 1242,45 5-1614,0 0 0,0 0 0,0 1-1,0-1 1,0 1 0,1 0 0,-10 4 0,13-5-204,0 1 0,0-1 0,0 1 1,0-1-1,0 1 0,0 0 0,0 0 0,0-1 1,1 1-1,-1 0 0,0 0 0,0 0 0,1 0 0,-1 0 1,0 0-1,1 0 0,-1 0 0,1 0 0,0 0 0,-1 2 1,0 0 24,1-1 1,0 1-1,0-1 1,0 1 0,0-1-1,1 1 1,-1-1-1,1 1 1,1 3 0,1 2 122,0 0 0,1 0 0,0 0 0,10 14 0,-3-9-52,1 1 0,0-2 1,0 0-1,1 0 0,1-1 1,0-1-1,0 0 0,31 15 1,-9-9 95,1-1 0,68 17-1,-66-22-319,45 19-1,-79-27 46,-1 0 1,0 0-1,0 1 1,0-1-1,0 1 0,0 0 1,0 0-1,-1 0 0,5 5 1,-7-7 15,0 1 0,0-1 0,0 1 0,0-1 0,0 1 0,-1-1 0,1 1 0,0-1 0,-1 1 0,1 0 0,-1-1 0,0 1 0,1 0 0,-1-1 0,0 1 0,0 0 0,0 0 0,0-1 0,-1 1 0,1 0 0,0-1 0,-1 1 0,1 0 0,-1-1 0,1 1 0,-2 1 0,-1 2 21,0-1 1,0 0-1,-1 0 0,1 0 1,-1 0-1,0-1 1,0 1-1,0-1 1,-1 0-1,1 0 0,-1-1 1,-4 3-1,-11 4 170,-32 9 0,50-18-201,-8 4 104,0-1-1,-1-1 1,0 0 0,-11 1-1,50-11-440,106-22-81,-124 27 434,5 3-48,-15 0 27,0 0 1,0 0-1,-1 0 1,1 0-1,0 0 1,0 1-1,0-1 1,0 0-1,0 0 1,0 0-1,0 0 1,0 0-1,-1 0 1,1 1-1,0-1 1,0 0-1,0 0 1,0 0-1,0 0 1,0 0-1,0 1 1,0-1-1,0 0 1,0 0-1,0 0 1,0 0-1,0 1 1,0-1-1,0 0 1,0 0-1,0 0 1,0 0-1,0 0 1,0 1-1,1-1 0,-1 0 1,0 0-1,0 0 1,0 0-1,0 0 1,0 0-1,0 1 1,0-1-1,0 0 1,1 0-1,-1 0 1,0 0-1,0 0 1,0 0-1,0 0 1,0 0-1,1 0 1,-1 0-1,0 0 1,0 0-1,0 0 1,0 0-1,0 0 1,1 0-1,-1 0 1,-12 6 9,0-1 0,-1 0 0,1-1 0,-1-1 0,-18 3 0,22-4 6,-38 7 279,0-2 1,-59 2-1,114-17-520,2 3 190,0 1 1,1 1-1,13-4 0,7-1 7,92-26-168,-45 14 272,131-25 67,-204 44-66,-5 1-67,1 0 1,-1 0-1,0 0 0,1 0 1,-1 0-1,0 0 0,0 0 1,1 0-1,-1 0 0,0 0 1,1 0-1,-1 0 0,0 0 1,1 0-1,-1 0 0,0 0 1,1-1-1,-1 1 0,0 0 0,0 0 1,1 0-1,-1 0 0,0-1 1,0 1-1,1 0 0,-1 0 1,0-1-1,0 1 0,0 0 1,0 0-1,1-1 0,-1 1 1,0 0-1,0 0 0,0-1 1,0 1-1,0 0 0,0-1 0,0 1 1,0 0-1,0-1 0,0 1 1,0 0-1,0-1 0,0-1 17,-1 0-1,1-1 1,-1 1-1,0 0 1,0 0-1,0 0 1,0 0-1,-1 0 1,1 0-1,-3-3 1,-3-5-47,-14-22 147,-7-12-99,-34-41 0,56 78-10,-8-10 6,-24-36-1,38 53-24,-1 0 0,1 0 0,0 0-1,0 0 1,0 0 0,0 0-1,0 0 1,0-1 0,0 1 0,-1 0-1,1 0 1,0 0 0,0 0-1,0 0 1,0 0 0,0-1 0,0 1-1,0 0 1,0 0 0,0 0-1,0 0 1,0 0 0,0-1 0,0 1-1,0 0 1,0 0 0,0 0-1,0 0 1,0 0 0,0-1-1,0 1 1,0 0 0,0 0 0,0 0-1,0 0 1,0 0 0,0 0-1,0-1 1,0 1 0,0 0 0,1 0-1,-1 0 1,0 0 0,0 0-1,0 0 1,0 0 0,0-1 0,0 1-1,0 0 1,1 0 0,-1 0-1,0 0 1,11 3-114,16 10 22,-13-3 84,-1-1-1,0 2 0,-1-1 0,13 16 0,-4-5 35,0-1 19,-1 1-1,-1 1 0,-1 0 0,0 2 0,18 34 0,-34-54-71,0 0 0,-1 0 0,1 0 0,-1 0 0,0 1 0,-1-1 0,2 5 0,-2-8-80,11-1 587,-11 0-446,0-1 0,1 1 0,-1-1 0,0 0 0,1 1 0,-1-1 0,0 0 0,0 1 0,0-1 0,0 0 0,0 0 0,1 1 0,-1-1 0,0 0 0,-1 1 0,1-1 0,0 0 0,0 0 0,0 1 0,0-1 0,-1-1 0,-7-17 93,5 13-40,-1-17 47,4 22-167,0-1 0,0 1 1,0-1-1,0 0 1,-1 1-1,1-1 0,0 1 1,-1-1-1,1 1 0,-1-1 1,0 1-1,1-1 0,-1 1 1,0 0-1,0-1 0,0 1 1,-2-2-1,3 3 10,0 0 0,-1 1 0,1-1 0,0 1 0,-1-1 0,1 0 0,0 1 0,0-1-1,-1 1 1,1-1 0,0 0 0,0 1 0,0-1 0,-1 1 0,1-1 0,0 1 0,0-1 0,0 2 0,4 48-468,-5-20 446,0-18 136,0-1-1,2 1 1,-1-1 0,1 0-1,1 1 1,5 16 1313,-7-36-769,-2-11-307,-5-5-169,5 20-172,1-1-1,0 1 0,0 0 1,0-1-1,0-7 0,-4-38-103,8 43 154,0 0-90,-10-10-140,6 17 200,1 0 0,0 0-1,0 0 1,0 0 0,-1-1 0,1 1 0,0 0 0,0 0 0,0 0 0,0-1 0,0 1 0,0 0 0,-1 0 0,1 0 0,0-1 0,0 1 0,0 0 0,0 0 0,0-1-1,0 1 1,0 0 0,0 0 0,0 0 0,0-1 0,0 1 0,0 0 0,0 0 0,0-1 0,0 1 0,0 0 0,0 0 0,0 0 0,1-1 0,-1 1 0,2-6-310,2 15-642,-3-7 942,-1 0-1,1 0 1,-1 0-1,0 0 1,1 0-1,-1 0 1,0 3-1,1 6 56,-1-9-29,0 0 0,1 1 0,-1-1 0,0 1 0,0-1 0,-1 1 0,1-1 0,0 1 0,-1-1 0,-1 5 0,-2 12 8,4-13 34,0 0 0,0 0 1,-1 0-1,0 0 0,-1 0 0,-1 7 0,1-12 136,0-4 188,-1-13 461,1 4-616,-22-67-805,23 70 613,1 7-32,0 0-1,0 0 1,0 0 0,-1 0-1,1 0 1,-1 0 0,0-4-1,0 5-14,1 1 1,0-1-1,0 1 0,0-1 0,0 0 0,0 1 1,0-1-1,-1 0 0,2 1 0,-1-1 0,0 0 0,0 1 1,0-1-1,0 0 0,0 0 0,2-7 66,-8 0-494,4 6 111,3 6 175,5 13-334,-5-4 692,-3-10 293,-3-9 167,-1-10-604,-2-1 0,0 1 1,-1 1-1,0 0 0,-18-22 0,17 25-99,-1-1 0,-1 2-1,0-1 1,-1 2 0,0 0-1,-1 0 1,-24-13 0,10 11-22,-1 1 0,-45-11 1,-65-6-188,131 26 220,-1 1-1,0 0 0,0 0 1,0 1-1,0 0 0,0 1 1,0 0-1,0 0 0,1 1 1,-1 0-1,0 0 0,1 1 1,0 0-1,-13 7 0,-57 35 305,46-22 346,38-20-605,0-1-1,-1 1 1,1-1 0,0 0 0,0 0 0,10 1 0,41 3 29,-46-5-31,68 5 121,97 9-100,-128-8-91,77 20-1,-112-23 54,1 0 0,-1 1 0,0 1 0,-1 0 0,1 1 0,-1 1 0,0 0 0,-1 0 0,0 1 0,18 19 0,-21-18 1,0 1 0,-1 0-1,0 0 1,10 24 0,3 4-90,-20-36 69,0-2 24,0-1-1,0 1 1,1 0-1,-1 0 1,0-1-1,0 1 1,0 0-1,1-1 1,-1 1-1,0-1 1,1 1-1,-1 0 0,0-1 1,1 1-1,-1-1 1,1 1-1,-1-1 1,1 1-1,-1-1 1,2 1-1,-2 0 6,0-1-1,0 0 1,0 0-1,0 1 1,1-1-1,-1 0 1,0 1 0,0-1-1,0 0 1,0 1-1,0-1 1,0 0-1,0 1 1,0-1-1,0 0 1,0 1-1,0-1 1,0 0-1,0 1 1,0-1-1,0 0 1,0 0-1,0 1 1,-1-1-1,1 0 1,0 1-1,0-1 1,-6 11 44,4-9 2,-1 8-9,0-4-145,-1-4 34,4-2 66,0 1-1,-1-1 1,1 0 0,0 0 0,0 1 0,0-1 0,-1 0-1,1 1 1,0-1 0,0 0 0,0 1 0,0-1 0,0 0-1,0 1 1,-1-1 0,1 0 0,0 1 0,0-1 0,0 0-1,0 1 1,0-1 0,0 0 0,0 1 0,1-1 0,-1 0-1,0 1 1,0-1 0,0 0 0,0 1 0,0-1 0,0 0-1,1 1 1,-8 9 133,8-8 28,0-4-672,1-7-1308,0 4 891,-1 1-1,1-1 0,0 1 0,0-1 0,6-9-927,3-3-1597,-2-1 999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4:35.864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72 244 3072,'2'-1'430,"-2"0"-391,0 1 0,0 0 0,1 0 1,-1 0-1,0 0 0,0 0 0,0 0 0,1 0 0,-1 0 0,0 0 0,0 0 0,1 0 1,-1 0-1,0 0 0,0 0 0,0 0 0,1 0 0,-1 0 0,0 0 0,0 0 0,1 0 1,1 1 429,-2 0-430,16 8 1383,-7-4-249,27 2 1090,-8-2-360,-27-5-1822,-1 0 0,1 0 0,-1 1 0,1-1 1,-1 0-1,0 0 0,1 0 0,-1 0 0,1 0 1,-1 0-1,1 0 0,-1 0 0,1 0 0,-1 0 1,1 0-1,-1 0 0,1 0 0,-1 0 0,1-1 1,-1 1-1,1 0 0,-1 0 0,0 0 0,1-1 1,-1 1-1,1 0 0,0-1 0,-1 0 24,0 0 1,1 1-1,-1-1 1,0 0-1,0 0 0,0 0 1,0 1-1,0-1 1,1 0-1,-2 0 0,1 0 1,0 1-1,0-1 0,0 0 1,0-1-1,-12-30 1414,11 30-1510,-39-83 1351,29 64-1266,0 0-1,-2 0 0,-25-32 1,37 52-232,0-1 0,-1 1-1,1-1 1,0 1 0,-1 0 0,1-1 0,-1 1 0,0 0 0,1 0 0,-1 0-1,0 0 1,1 0 0,-1 1 0,0-1 0,0 0 0,0 1 0,-3-1 0,4 1-92,0 1 0,0-1 1,0 0-1,-1 0 0,1 1 1,0-1-1,0 1 0,0-1 1,0 1-1,-13 19-4134,13-1 2466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4:36.303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381 94 3328,'-4'-3'379,"1"1"0,-1 0 0,1 0 0,-1 0-1,0 0 1,0 1 0,0 0 0,0 0 0,-5-1 0,-41-4 3091,21 4-2313,-212-23 4000,240 25-5130,0 0 0,0 0 0,0 0 0,0 0 0,0 0 0,0 0-1,1 0 1,-1-1 0,0 1 0,0 0 0,0-1 0,0 1 0,1-1 0,-1 1 0,0-1 0,0 1 0,1-1 0,-2-1 0,2 2-47,0 0 0,0-1 0,0 1 1,0-1-1,0 1 0,0-1 0,0 1 1,1 0-1,-1-1 0,0 1 0,0-1 0,0 1 1,1 0-1,-1-1 0,0 1 0,0 0 0,1-1 1,-1 1-1,0 0 0,1-1 0,-1 1 0,0 0 1,1 0-1,-1-1 0,1 1 0,6-4-575,-1 0 0,1 1-1,8-3 1,16-3-610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2:36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0 423 576,'0'0'3563,"7"6"-3115,-2-5-370,-1 0 0,1 0 0,0 0 0,0 0 0,0-1 0,9 0 0,34-4-6,-37 3-114,108-5 404,61-2-90,-98 5 158,-18 1-81,73 1 403,-65 3-507,17-3-117,294 14 293,-53-3 86,-221-11-342,147 3 298,161-2-243,-382 0-235,202-12 222,92 1 33,-174 10 0,-82-1-146,156 0 292,168 4-391,-51-2 191,-273 1-192,376 6 248,2-22 408,-170-4-149,192-8-16,-33 2 49,195-12-460,-220 16-34,-145 9-58,3 0 73,356-24-89,-139 6 315,-453 28-269,176-16 79,-204 17-13,0 1 1,14 0-1,-3 1 2,-19-1-123,0-8 230,-16-5-299,-24-18 1,37 30 110,-30-29 545,12 18 53,-24-22 0,43 33-544,-25-20 419,12 12-276,14 9-190,0 0 0,0 0 0,-1 0 0,1 0 0,0-1 0,0 1 0,-1 0 0,1 0 0,0 0 0,0 0 0,-1 0 0,1 0 0,0 0 1,0 0-1,-1 0 0,1 0 0,0 0 0,-1 0 0,1 0 0,0 0 0,0 0 0,-1 0 0,1 0 0,0 1 0,0-1 0,-1 0 0,1 0 0,-1 0 0,-4 2-7,9-3 151,6 2-97,-1 0 0,1 1 0,-1 0 0,16 5 0,19 5-30,-39-11-29,15 1 16,0 1 0,-1 2 0,1-1 0,-1 2 0,34 15 0,-50-19 22,-1-1 0,1 1 0,0 0 1,0 0-1,-1 0 0,1 1 0,-1-1 0,0 0 1,0 1-1,1 0 0,-2-1 0,1 1 0,0 0 1,-1 0-1,1 0 0,-1 0 0,0 0 0,1 4 0,-1-2 22,0 0-1,-1-1 1,0 1-1,0 0 1,0 0-1,-1-1 1,0 1-1,0 0 1,0-1-1,0 1 1,-1-1-1,-3 8 0,-41 72 762,22-43-558,-17 23 9,-5 7-494,37-56-271,-5 10-88,11-18-3033,19-17-7903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2:38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37 1824,'0'-1'62,"0"1"0,0 0 0,0-1 1,0 1-1,0 0 0,0-1 0,0 1 0,0 0 0,-1-1 0,1 1 1,0 0-1,0-1 0,0 1 0,0 0 0,-1 0 0,1-1 0,0 1 1,0 0-1,-1 0 0,1 0 0,0-1 0,0 1 0,-1 0 0,1 0 1,0 0-1,-1 0 0,1-1 0,0 1 0,0 0 0,-1 0 0,1 0 1,0 0-1,-1 0 0,-7 2 6854,69-3 428,40-5-5910,32-2-1871,-44 3 635,37 0-28,-92 2-244,-28 2 118,0 0-1,1 1 1,-1 0-1,0 0 0,10 1 1,5 0 286,-21-1-333,0 0 0,0 0-1,0 0 1,0 0-1,0 0 1,0 0 0,0 0-1,0 0 1,-1 0 0,1 0-1,0 0 1,0 0-1,0 0 1,0 1 0,0-1-1,0 0 1,0 0 0,0 0-1,0 0 1,0 0-1,0 0 1,0 0 0,0 0-1,0 0 1,0 0-1,0 0 1,0 0 0,0 0-1,0 0 1,0 0 0,0 0-1,0 0 1,0 0-1,0 0 1,0 0 0,0 1-1,0-1 1,0 0-1,0 0 1,0 0 0,0 0-1,0 0 1,0 0 0,0 0-1,0 0 1,0 0-1,0 0 1,0 0 0,0 0-1,0 0 1,0 0-1,0 0 1,0 0 0,0 1-1,0-1 1,0 0 0,0 0-1,0 0 1,0 0-1,0 0 1,0 0 0,0 0-1,0 0 1,0 0 0,0 0-1,0 0 1,0 0-1,1 0 1,-9 6-81,-13 7 268,-19 6 184,-48 17-1,47-21-81,-43 23 0,57-22-181,0 1 1,2 2-1,0 0 0,1 2 1,0 1-1,2 1 1,1 0-1,1 2 1,1 0-1,1 1 0,1 1 1,-13 30-1,22-39-142,4-8 92,-1 0 0,-6 11 0,6-9 22,5-11-66,-1 0 1,1 0-1,0 0 1,0-1 0,-1 1-1,1 0 1,0 0 0,-1-1-1,1 1 1,-1 0-1,1-1 1,-1 1 0,1 0-1,-2 0 1,1 0-20,2-1 49,5 0 81,102-7 354,-31 2-275,-21 2-70,100-1 90,-24 5-301,-128-1-107,0 0 0,-1 0 0,1 0 0,-1-1 0,1 1 0,-1-1 0,1 0 0,5-2 1,-8 2-240,0 1 0,0-1 0,0 1 0,-1-1 0,1 0 0,0 0 0,0 1 0,0-1 0,-1 0 1,1 0-1,0-1 0,0 0-600,0 1 0,-1-1 1,1 1-1,-1 0 0,0-1 1,1 1-1,-1-1 0,0 0 0,0-1 1,0-6-1359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2:39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 2720,'-8'-3'11365,"26"7"-9266,1 0 1,35 2-1,256 0 996,-282-6-3022,109 8 254,-39-1-531,-54-4-127,-5 0-2134,-12-3-3256,-24 0 5186,0 0-1245,-13 16-7126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3:27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 1728,'-2'-1'141,"0"-1"296,6 2 1326,15 3 626,-14-3-2247,0 0 0,1 0-1,-1 1 1,0-1-1,0 1 1,0 0-1,0 1 1,0-1-1,0 1 1,0 0-1,0 0 1,4 4-1,-2-2-121,0 0 0,0 1 0,-1-1-1,0 2 1,0-1 0,0 1 0,-1 0-1,1 0 1,5 10 0,52 86 998,-40-69-1050,-19-29-426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3:28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2400,'2'-1'309,"0"0"-1,0 0 1,0 0-1,0 1 1,0-1 0,0 1-1,0 0 1,0-1 0,0 1-1,0 0 1,0 0-1,0 0 1,0 1 0,0-1-1,0 0 1,4 2-1,1 0-11,-1 0-1,1 1 0,10 5 1,5 4 283,35 27 1,-50-34-515,-1 1 1,1 0-1,-1 1 1,-1-1 0,1 1-1,-1 0 1,0 0-1,7 15 1,-3-3 111,-5-14-18,-1 1-1,0 0 1,0 0 0,0 1 0,-1-1-1,0 0 1,0 1 0,0 8 0,-2-11 144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3:31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17 237 480,'0'0'5109,"5"-8"-5136,-5 1-154,-19 8-427,16-1 689,6-5 201,-1 1-315,4-4-73,10-4 2666,-15 10-2489,3-1 13,-2 3-63,-1 0 0,1-1-1,0 1 1,-1-1 0,1 1 0,-1-1 0,1 1 0,-1-1 0,1 0-1,-1 0 1,1 0 0,-1 0 0,2-1 0,-2 0 4,1 1 0,0-1-1,0 1 1,0 0 0,0 0 0,1 0 0,2-1-1,-1 0 81,-1 1-1,1-1 1,0 0-1,-1 0 1,1 0-1,4-4 1,10-5 155,24-3 21,-33 12-196,-1 0-1,1-1 1,11-6-1,62-26 497,-76 32-542,1 1-1,0-1 1,12-1-1,13-5 123,-14 2-27,0 1 1,0 1-1,1 0 1,0 2-1,0 0 0,0 1 1,0 1-1,0 0 1,30 4-1,-37-1 79,1-2 1,-1 1-1,1-2 0,-1 0 1,1 0-1,21-6 0,-16 4-73,-16 3-138,-1 0 0,1 0 0,0-1 0,0 1 1,0-1-1,0 1 0,0-1 0,-1 1 0,1-1 0,0 0 0,0 0 0,-1 0 0,1 0 0,1-2 0,1 1 293,-8 1-1061,-5 1-342,7 1 393,-1-1 1,1 1-1,-1-1 0,1 1 0,-1 0 0,-2 2 0,-1-1-787,-5 2-546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3:32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405 674 1568,'0'0'140,"1"-1"-1,-1 0 1,0 0 0,0 1-1,0-1 1,1 0 0,-1 0-1,0 1 1,1-1 0,-1 0 0,0 1-1,1-1 1,-1 0 0,1 1-1,-1-1 1,1 1 0,0-1-1,-1 1 1,1-1 0,0 0 0,4-3 803,15-16 945,8-10-1080,-24 27-720,1-1 0,-1 0 0,0 0 0,0 0 0,0-1 0,-1 1 0,0-1 0,0 0 0,0 0 0,0 0 0,-1 0 0,4-10 0,-4-1 73,0 1-1,-1-1 1,0 0-1,-1 1 1,-1-1 0,0 0-1,-2 1 1,-4-19-1,2 17-6,2 4-10,-2-1-1,1 1 0,-2 0 0,-10-17 0,0 2 233,-27-37 143,37 57-479,0 1 1,-1 0-1,0 0 1,0 0-1,-1 1 1,-8-6-1,-7-2 176,-38-18 0,49 27-70,-9-4 28,1 1-1,-31-7 1,31 12-124,12 2 39,0 0-1,0-1 1,0 0-1,1 0 1,-12-6-1,-35-10 339,52 16-435,-1 1 0,0 0 1,0 1-1,0-1 0,0 0 1,0 1-1,0 0 0,-5 0 1,8 0-28,0 0 0,0 0 1,-1 0-1,1 0 0,0 0 1,0 0-1,0 0 0,0 0 0,0 0 1,0 0-1,0 0 0,0 0 1,0 0-1,0 0 0,0 0 1,0 0-1,-1 0 0,1 0 1,0 0-1,0 0 0,0 0 1,0 0-1,0 0 0,0 0 1,0 0-1,0-1 0,0 1 1,0 0-1,0 0 0,0 0 1,0 0-1,0 0 0,0 0 1,0 0-1,0 0 0,0 0 1,0 0-1,0 0 0,0 0 1,0 0-1,0 0 0,0-1 1,-1 1-1,1 0 0,0 0 1,1 0-1,-1 0 0,0 0 1,0 0-1,0 0 0,0 0 1,0 0-1,0 0 0,0 0 1,0 0-1,0 0 0,0-1 1,0 1-1,0 0 0,0 0 1,0 0-1,0 0-52,0 0 1,0 0-1,0 0 0,0-1 1,1 1-1,-1 0 1,0 0-1,0 0 0,0 0 1,0 0-1,0-1 1,1 1-1,-1 0 0,0 0 1,0 0-1,0 0 1,0 0-1,1 0 1,-1 0-1,0 0 0,0 0 1,0 0-1,1 0 1,-1 0-1,0 0 0,0 0 1,0 0-1,0 0 1,1 0-1,-1 0 0,0 0 1,0 0-1,0 0 1,1 0-1,-1 0 0,0 0 1,0 0-1,0 0 1,0 0-1,1 0 0,-1 1 1,0-1-1,0 0 1,0 0-1,1 0 0,4 5-1619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4:50.4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68 0 10400,'-13'4'4704,"-2"9"-4096,7-10 2143,3 1-1631,-8 1-320,9 3-512,-6-8-960,10 3 384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3:33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1 145 1472,'12'2'4917,"-8"-1"-4618,0 0 1,-1 0-1,1 0 0,0 0 0,0-1 1,0 1-1,0-1 0,6-1 0,16-8 1238,-12 5-1017,-1-1 1,23-11 0,-11 3-255,2 2 1,45-13-1,-59 20-212,59-16 208,126-16-1,-138 30 215,0 2 1,79 6-1,-120-1-470,0 2-1,0 0 0,0 1 1,24 8-1,5 7-8170,-34-11 5253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3:46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458 571 3232,'0'0'1035,"0"-8"372,0 8-1084,0-1 0,0 1-1,0 0 1,0-1 0,-4-5 4839,4 6-4839,-1 0 0,1-1-1,-1 1 1,-15-4 2247,-21 4-3481,27 0 1857,-31 0-435,-1 2 1,-52 9-1,74-7-390,1 1-1,-1 1 1,1 0 0,0 1-1,1 2 1,-31 17 0,45-24-92,1 1-1,-1 0 1,1 1 0,-1-1 0,1 1 0,0-1-1,0 1 1,1 0 0,-1 0 0,1 0 0,0 0-1,0 1 1,0-1 0,0 0 0,1 1-1,0-1 1,0 1 0,-1 9 0,1-6 18,1-1 0,0 1-1,1 0 1,-1-1 0,1 1 0,1 0 0,0-1 0,0 0 0,0 1-1,1-1 1,3 7 0,-4-10 23,0 0-1,0-1 1,0 1-1,1-1 1,-1 0-1,1 0 1,0 1-1,3 2 1,-4-5-27,1 0-1,-1 0 1,0 0-1,0 0 1,0 0-1,1 0 1,-1 0-1,0 0 1,1-1-1,-1 0 1,1 1 0,-1-1-1,1 0 1,-1 0-1,3-1 1,4 0 53,-1 0 0,1-1 0,-1 0 0,0-1 1,0 0-1,0 0 0,0-1 0,-1 0 0,13-9 1,5-5 64,28-28 0,-53 46-160,21-19 77,65-64 292,-74 68-333,-1 0 0,11-20 0,-14 22-31,-2 3-20,-1 0-1,0-1 1,-1 1-1,5-21 1,6-47-24,-10 49-17,2-27 68,-2 0 0,-4-61 0,-1 95-52,0 0-164,-2 1 1,-1-1-1,-10-40 0,13 61 153,0 1 1,0-1-1,0 1 0,0-1 0,0 0 0,0 1 0,-1-1 0,1 1 1,0-1-1,0 1 0,-1-1 0,1 1 0,0-1 0,-1 1 0,1-1 1,0 1-1,-1-1 0,1 1 0,-1-1 0,0 0 0,1 1 29,-1 1-1,1-1 1,-1 0-1,1 1 1,0-1-1,-1 0 0,1 1 1,0-1-1,0 0 1,-1 1-1,1-1 1,0 1-1,0-1 0,-1 0 1,1 1-1,0-1 1,0 1-1,0-1 1,0 1-1,0 0 1,-8 34-132,7-30 83,-26 200 134,21 20 554,6-212-550,0 0-1,1 0 1,1 0 0,0-1-1,1 1 1,0 0-1,1-1 1,10 23-1,-11-28-40,0 0-1,-1 0 1,0 0-1,2 14 1,-3-12-20,1 1 1,4 12-1,-5-18-6,0 1 0,0-1-1,0 0 1,0 7 0,-1-7-5,0 0 0,1 0-1,-1 0 1,1-1 0,2 7 0,-2-3 643,-1-15-862,3-45-9308,-1 41 4502,7 3 1616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3:48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510 213 2144,'5'0'9962,"-7"-2"-9710,1 1-1,0-1 0,0 1 0,0-1 0,0 0 1,0 1-1,0-1 0,-1-3 0,-5-9 582,-8-3-265,-1-1 1,0 2-1,-1 0 1,-37-26-1,28 26-301,-31-14-1,46 25-227,0 1 1,-1 0-1,1 0 0,-1 1 0,-20-3 0,26 6-37,0 0-1,1 0 1,-1 1 0,1-1 0,-1 1-1,1 0 1,-1 1 0,1-1-1,0 1 1,-1 0 0,1 0-1,0 1 1,0 0 0,0 0-1,1 0 1,-6 5 0,1 0 35,0 0 0,1 1 0,0 1 0,1-1 0,0 1 0,-9 17 0,9-14 28,0 1 0,1 0 0,0 0 0,1 0 0,1 0-1,0 1 1,1 0 0,0-1 0,2 1 0,-1 0 0,2 21 0,1-31 0,0 1 0,0-1 1,0 0-1,1 1 0,0-1 0,0 0 1,0 0-1,0 0 0,1-1 0,5 8 1,-6-9-2,0 0 1,1-1-1,0 1 1,-1 0-1,1-1 0,0 0 1,0 0-1,1 1 1,-1-2-1,0 1 1,1 0-1,-1-1 1,1 0-1,0 1 1,5 0-1,26 1 75,0 0-1,40-4 1,-44 0-201,0 1 1,0 1 0,33 7 0,-55-6 65,0 0 0,0 1 0,0 0 0,0 0 0,-1 1 0,1 0 0,-1 1 0,0 0 0,11 9 0,-15-10 16,0-1 0,0 1 1,-1 0-1,1 0 0,-1 0 1,0 1-1,0-1 0,0 1 1,-1 0-1,0-1 1,0 1-1,0 0 0,0 0 1,-1 1-1,0-1 0,0 0 1,0 0-1,-1 7 0,0 5 91,-1 1-1,0-1 1,-2 0-1,0 0 0,0 0 1,-2 0-1,0 0 1,-1-1-1,-13 24 0,18-37-72,-1-1 0,1 1 0,-1-1-1,0 1 1,0-1 0,0 0 0,0 1-1,-1-1 1,1 0 0,-1 0 0,1-1-1,-5 3 1,3-3 5,1 1 0,-1-1 0,1-1 0,-1 1 1,0 0-1,1-1 0,-1 0 0,0 0 0,1 0 0,-1 0 0,-4-1 0,-6-2 13,-1 0 1,1-1-1,0-1 0,0 0 0,0 0 0,-15-10 0,-76-52-65,41 24-268,63 42 191,-30-16-1461,30 17 1195,-1-1 0,1 1 1,0-1-1,0 1 0,0 0 0,0-1 1,-1 1-1,1 0 0,0 0 0,0 0 1,-1-1-1,1 1 0,0 1 0,0-1 1,-1 0-1,1 0 0,0 0 1,0 1-1,0-1 0,0 0 0,-1 1 1,1 0-1,0-1 0,0 1 0,-1 0 1,-3 10-2561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4:42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 2304,'-1'0'84,"0"0"0,0 0 0,1-1 0,-1 1 0,0 0 0,0 0 0,1 0 1,-1-1-1,0 1 0,0 0 0,1-1 0,-1 1 0,0 0 0,1-1 0,-8-1 6772,8 5-5962,0-3-808,0 1 1,0-1-1,-1 0 0,1 0 0,0 1 1,0-1-1,0 0 0,0 1 0,0-1 1,0 0-1,0 1 0,0-1 1,1 0-1,-1 1 0,0-1 0,0 0 1,0 0-1,0 1 0,0-1 0,0 0 1,1 1-1,-1-1 0,0 0 0,0 1 1,13 11 243,-11-9-103,0-1 0,1 1 1,-1 0-1,1-1 0,0 0 0,0 0 0,0 0 0,0 0 0,0 0 0,0-1 0,5 3 0,16 7 428,-1-1-152,3-1-175,0 1 1,-1 1-1,-1 1 1,46 31-1,-60-36-222,-1 1-1,9 12 1,2 0 47,-12-12-96,-1 1 1,1 0 0,-2 1 0,1-1 0,-1 1-1,-1 1 1,1-1 0,-2 1 0,0 0-1,0 0 1,-1 0 0,4 20 0,-2 11 210,-1 0 0,-3 49 1,-1-81-225,-7 137 324,6-123-264,-2-1 1,0 1-1,-9 31 1,-5 25 31,9 17 312,1-53-313,-6 30-152,9-53 101,0-4-924,-1-1-1,-6 18 0,-5 18-2909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4:49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48 3904,'0'0'9397,"-9"16"-7664,2-2-867,4-9-668,1 0 0,0 1 0,0-1 0,-2 7 0,-4 15 60,5-22-196,2 1-1,-1-1 1,0 0-1,0 11 0,-4 37 270,1-17 171,2 73-1,3-69-314,-1-33-87,1 1 0,0-1 0,0 0 1,0 1-1,1-1 0,1 0 0,-1 0 1,1 0-1,3 9 0,-3-14-76,-1 0 0,1 0 1,0 0-1,-1 0 0,1-1 0,0 1 1,0 0-1,0-1 0,1 0 0,-1 1 0,0-1 1,0 0-1,1 0 0,-1 0 0,0-1 0,1 1 1,-1 0-1,1-1 0,2 1 0,2 0 46,0-1-1,0 0 1,0 1-1,0-2 1,13-1-1,-6-2 9,0 0-1,0-1 0,0-1 0,-1 0 0,0-1 1,0 0-1,0-1 0,15-13 0,-5 2 12,-1-1 0,-1-1 0,21-27 0,-23 24 24,-1-1 1,-1-1-1,21-41 0,-35 59-97,1 0-1,-1 1 1,-1-2-1,0 1 0,0 0 1,0 0-1,-1-1 1,0-9-1,-1 15-15,0-1-1,0 1 1,0-1-1,-1 1 1,0-1-1,0 1 1,0 0-1,0-1 1,0 1-1,-1 0 1,1 0-1,-1 0 1,0 0-1,0 0 1,0 0-1,0 1 1,0-1-1,-1 1 1,1-1-1,-1 1 1,-5-4-1,-2 1-37,0-1 1,0 1-1,-1 1 0,0 0 0,0 1 0,-16-4 0,-65-4-262,75 10 177,7 0 71,-1 1 0,0 0 0,1 1 0,-1 0-1,-18 4 1,23-3-244,1-1 0,0 1 1,0 0-1,0 0 0,0 1 0,1 0 0,-1-1 0,0 1 0,1 1 0,0-1 0,0 1 0,-5 5 0,4 0-1207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4:49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30 7968,'-10'-9'3616,"10"6"-3136,0-3 1280,14 12-1056,2-12 480,1 6-672,8-8-384,-3 8-96,17-4-96,3 8 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4:54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4064,'14'-10'13388,"-2"23"-12057,-9-11-1195,0 0 0,0-1 0,1 1 0,-1-1 0,0 0-1,1 0 1,-1 0 0,1 0 0,-1 0 0,1-1 0,0 0-1,-1 0 1,1 0 0,-1 0 0,1 0 0,5-2-1,9-1 404,-1-2-1,18-6 1,-28 9-474,22-7 306,53-11 1,-72 18-509,0 1 0,0 0 1,0 0-1,1 1 0,-1 1 1,0 0-1,0 0 0,0 1 0,14 4 1,-4 3-414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5:36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1050 4384,'-1'1'170,"0"-1"-91,1 0-1,-1 0 1,1 0 0,0 0-1,-1 0 1,1 0-1,-1 0 1,1 0-1,0 1 1,-1-1-1,1 0 1,0 0-1,-1 0 1,1 1-1,0-1 1,-1 0-1,1 0 1,0 1-1,0-1 1,-1 0 0,1 1-1,0-1 1,0 0-1,-1 1 1,1-1-1,0 0 1,0 1-1,0 1 1009,6-2 1153,3-1-1099,1 0 0,0-1 0,13-4 0,-15 4-676,9-4-7,0-1 1,-1 0-1,0-1 1,0-1-1,15-12 1,-2 3 0,6-5-117,-1-2-1,-1-1 0,-2-2 1,35-38-1,-39 36-33,42-62 0,12-38 261,-79 126-554,40-65-63,-40 69-193,-1 6 137,1 12 44,0 15-1,-6 62 0,1-45 33,3-46 35,-10 132 19,7-110-16,-2 1 1,0-1 0,-11 28-1,16-52-19,-3 7 59,0 0 0,-1-1 1,0 1-1,-1-1 0,-6 11 0,9-17-20,1 0 1,-1 0-1,0 0 0,0-1 0,1 1 0,-1-1 1,0 1-1,-1-1 0,1 0 0,0 0 0,0 0 1,0 0-1,-1 0 0,1 0 0,0-1 0,-1 1 1,1-1-1,0 1 0,-1-1 0,1 0 0,-1 0 1,1 0-1,-1 0 0,1-1 0,-5 0 0,0-1 15,0-1-1,0 1 0,1-1 1,-1-1-1,1 1 0,-11-8 1,-31-29 106,39 33-143,-1-2-21,7 6-63,-1 0 0,1 0 0,0 0 0,0 0 0,-5-7-1,7 9-61,19 10-182,1 2 342,1-1 0,1-2 0,-1 0 0,2-1 0,-1-1 0,1-1 0,43 5 0,-52-9 98,1-1 0,-1 0 0,0-1 0,1 0-1,-1-1 1,0-1 0,22-7 0,-4-1 91,56-30 0,-57 23-153,0-1-1,-1-1 1,-1-2-1,40-40 1,-44 40-61,33-22 1,-44 35-14,-10 7-4,0 0 0,0 0 1,0 0-1,0 0 0,0 1 0,0-1 1,1 1-1,-1 0 0,4-1 1,-5 2 17,0 0 1,0 0-1,-1 0 1,1 0-1,0 0 1,0 0-1,-1 1 1,1-1-1,0 1 1,-1-1 0,1 1-1,0 0 1,-1-1-1,1 1 1,-1 0-1,1 0 1,-1 0-1,0 0 1,1 0-1,-1 1 1,2 1-1,20 22-16,24 34-1,-44-53 38,16 19 49,-10-16 185,-9-9-235,0 0 0,0 0 0,1 0 0,-1 0 0,0 0 0,0 0 0,1 1 1,-1-1-1,0 0 0,0 0 0,1 0 0,-1 0 0,0 0 0,0 0 0,0 0 1,1 0-1,-1 0 0,0 0 0,0 0 0,1 0 0,-1 0 0,0 0 0,0-1 0,1 1 1,-1 0-1,0 0 0,0 0 0,0 0 0,1 0 0,-1-1 0,0 0-14,0 1 1,1-1-1,-1 0 0,0 0 0,0 0 0,0 0 1,0 0-1,-1 0 0,1 0 0,0 0 1,0 0-1,-1 0 0,1 0 0,0 0 0,-1 0 1,1 0-1,-1-1 0,0 0 11,-4-8 10,1 0 0,-2 0 0,1 0 0,-1 1 0,-1 0 0,0 0-1,0 0 1,0 1 0,-14-11 0,16 15-52,0 0-1,0 0 1,-1 1-1,0 0 1,0 0-1,0 0 1,0 0-1,0 1 1,0 0-1,0 1 1,-1-1 0,1 1-1,-1 0 1,1 1-1,-1 0 1,0 0-1,-8 1 1,7 1 15,1 0 1,-1 0 0,1 1 0,-1-1-1,1 2 1,0-1 0,0 1-1,0 0 1,1 1 0,-1 0 0,1 0-1,0 0 1,1 1 0,-6 6 0,3-3 6,1 1 1,-1 0 0,2 1-1,0-1 1,0 1 0,1 1-1,0-1 1,-4 16 0,8-21 9,-1 0 0,1 0 0,1 0 0,-1 1-1,1-1 1,0 0 0,0 0 0,1 0 0,0 0 0,0 0 0,0 1 0,1-1 0,0-1 0,2 8 0,0-7 0,-1 0 0,1 0 0,0-1 0,0 1 0,0-1 0,1 1 0,0-1 0,0-1 0,0 1-1,1-1 1,0 0 0,8 5 0,-4-4 75,1 0-1,0-1 0,0 0 1,1 0-1,22 3 0,60 2 279,-89-9-344,25 1 16,-1-1 0,0-2-1,1-1 1,-1-2-1,0 0 1,-1-2 0,0-1-1,47-20 1,-15 3-15,239-108 7,-267 116-12,0-1-1,-2-1 0,39-32 1,-64 47-149,-12 10 33,-18 13 20,-106 49-100,54-30 185,73-36-3,-38 20 7,0 2 0,-49 36 1,84-54 8,0-1 0,0 1 0,0 1 1,1-1-1,0 1 0,1 0 0,0 0 1,0 1-1,-8 14 0,13-21-9,0 0-1,-1 0 1,1 0 0,0-1-1,0 1 1,-1 0 0,1 0-1,0 0 1,0 0-1,0 0 1,0-1 0,0 1-1,0 0 1,0 0-1,0 0 1,1 0 0,-1 0-1,0-1 1,0 1 0,1 0-1,-1 0 1,1 0-1,-1-1 1,1 2 0,0-1 7,0 0 0,0 0 0,1-1 0,-1 1 1,0 0-1,0 0 0,1-1 0,-1 1 1,0-1-1,1 0 0,-1 1 0,0-1 0,3 1 1,3-1 22,0 0 1,0 0 0,0 0-1,0-1 1,8-2 0,6-2 4,0-1 0,0-1 0,-1-1 0,1-1 1,24-15-1,-19 7 11,0-1 1,-1-1-1,26-24 1,-41 33-47,-2 3-38,-1 0-1,0 0 1,0 0-1,0-1 0,-1 0 1,8-14-1,-14 22 32,0 0-1,0 0 0,0 0 0,0 0 1,0 0-1,0 0 0,0 0 0,0 0 1,-1 0-1,1 0 0,0 0 0,0 0 1,0 0-1,0 0 0,0 0 1,0 0-1,0 0 0,0 0 0,0 0 1,0 0-1,0 0 0,0 0 0,0 0 1,0 0-1,-1 0 0,1 0 0,0 0 1,0 0-1,0 0 0,0 0 1,0 0-1,0 0 0,0 0 0,0 0 1,0 0-1,0 0 0,0-1 0,0 1 1,0 0-1,0 0 0,0 0 0,0 0 1,0 0-1,0 0 0,0 0 1,0 0-1,0 0 0,0 0 0,0 0 1,0 0-1,0 0 0,0 0 0,0-1 1,0 1-1,-11 7-148,-12 12 17,15-10 127,1 1-1,0-1 1,0 2 0,1-1-1,0 1 1,0 0 0,-4 14-1,9-23 18,0 1 0,0-1 0,1 1 0,-1-1 0,0 1 0,1-1 1,0 1-1,0 0 0,0-1 0,0 1 0,0-1 0,0 1 0,1-1 0,-1 1 0,1-1 0,-1 1 0,1-1 0,0 1 0,0-1 0,0 0 0,1 1 0,-1-1 0,1 0 0,-1 0 0,1 0 0,-1 0 0,1 0 0,0 0 0,0-1 0,0 1 0,0 0 0,0-1 0,1 0 1,-1 1-1,5 1 0,2 0 31,0 1 0,1-1 0,0 0 0,0-1 0,0 0 1,0-1-1,19 1 0,-20-3-26,-1 1-1,0-1 1,1 0 0,-1-1-1,0 0 1,0 0 0,10-5-1,-3 0 27,0-1 0,22-15 1,-13 6 24,-1-2 1,-1 0-1,22-25 1,54-71 52,-75 87-135,224-296 93,-223 288-134,-1-1 0,-2-2 1,19-47-1,-39 84 50,0 1-14,0-1 1,0 0-1,0 0 0,-1 0 1,1 0-1,0 0 1,-1-1-1,0 1 0,1 0 1,-1 0-1,0 0 1,0 0-1,0 0 0,0-1 1,0 1-1,-1 0 0,0-3 1,1 5 17,0 0 1,0-1-1,0 1 1,-1 0-1,1 0 0,0-1 1,0 1-1,0 0 1,0 0-1,-1 0 0,1-1 1,0 1-1,0 0 1,0 0-1,-1 0 0,1 0 1,0-1-1,0 1 1,-1 0-1,1 0 0,0 0 1,0 0-1,-1 0 1,1 0-1,0 0 1,0 0-1,-1 0 0,1 0 1,0 0-1,-1 0 1,1 0-1,0 0 0,0 0 1,-1 0-1,1 0 1,-7 2-46,1 1 0,0 0 1,0 0-1,0 0 0,-10 7 1,15-9 43,-20 13-16,2 1 0,0 1 0,0 0 0,2 2 0,0 0 0,1 1 1,1 0-1,0 1 0,-13 28 0,-1 3 25,3 2-1,3 1 1,1 1 0,3 1-1,-21 108 1,39-158 1,-2 7 19,2-1-1,-1 22 0,2-31-12,-1-1 0,2 0-1,-1 0 1,0 1-1,0-1 1,1 0 0,-1 0-1,1 1 1,0-1-1,-1 0 1,1 0 0,0 0-1,0 0 1,1 0-1,-1 0 1,0 0 0,1 0-1,-1-1 1,1 1-1,-1 0 1,5 2 0,-2-2 10,0-1 1,0 1 0,1-1 0,-1 0 0,0 0 0,1 0-1,-1-1 1,1 1 0,0-1 0,-1 0 0,1 0 0,4-2-1,2 1 15,1-2 0,0 0 0,18-7 0,-14 3-17,-1-1 1,-1 0-1,1-1 0,-2 0 0,1-1 0,-1-1 0,0 0 1,-1 0-1,19-25 0,2-9-34,45-80 1,-76 121 19,10-15 9,141-254-1,-110 188-40,41-114-1,-63 128-72,-18 62 96,-3 8-1,1 0 0,-1 1-1,1-1 1,-1 0 0,0 0-1,1 0 1,-1 0 0,0 0-1,0 1 1,0-1 0,0 0 0,0 0-1,0 0 1,0 0 0,0 0-1,0 0 1,0 0 0,0 0-1,0 1 1,-1-1 0,1 0 0,-1-2-1,1 3-1,-1 0 0,1-1 0,0 1-1,-1 0 1,1 0 0,-1-1 0,1 1-1,0 0 1,-1 0 0,1 0 0,-1-1-1,1 1 1,-1 0 0,1 0 0,0 0-1,-1 0 1,1 0 0,-1 0 0,1 0-1,-1 0 1,1 0 0,-1 0 0,1 0 0,-1 0-1,1 0 1,0 1 0,-1-1 0,1 0-1,-1 0 1,1 0 0,-1 1 0,1-1-1,0 0 1,-1 0 0,1 1 0,0-1-1,-1 0 1,1 1 0,0-1 0,-1 1-1,-15 17-155,14-16 160,-8 12-19,0 1 0,2 1 0,-10 20 0,5-9-83,-61 146-70,61-140 176,-6 24-5,2 1 0,2 0-1,-10 92 1,24-139-43,-5 34 145,1 1 0,3 0 1,3 49-1,0-84-85,0-1 0,0 1 1,2 0-1,5 17 0,-7-26 5,0 0 0,0 1-1,0-1 1,0 0 0,0 0 0,0 0 0,1 0 0,-1 0 0,1 0 0,0-1 0,-1 1-1,1 0 1,0-1 0,0 0 0,0 1 0,0-1 0,0 0 0,1 0 0,-1 0 0,0 0-1,0 0 1,1-1 0,-1 1 0,0-1 0,1 1 0,-1-1 0,3 0 0,6 0 0,-1-1 1,1-1 0,-1 0 0,0 0 0,0-1 0,13-5 0,56-29 186,-68 32-208,7-6 10,0 0-1,0-1 1,-1 0 0,-1-1-1,0-1 1,0-1 0,-2 0 0,0-1-1,-1-1 1,0 0 0,-1-1-1,-2 0 1,15-31 0,-22 42-22,-1-1-1,0 1 1,0 0 0,-1-1-1,0 0 1,-1 1 0,1-1 0,-2-13-1,1 18 11,-1 1 0,1 0 1,0-1-1,-1 1 0,1 0 0,-1 0 0,0 0 0,0 0 0,0 0 1,0 0-1,0 0 0,0 0 0,0 0 0,-1 0 0,1 0 0,-1 1 1,1-1-1,-1 0 0,0 1 0,0 0 0,1-1 0,-1 1 0,0 0 0,0 0 1,0 0-1,-1 0 0,1 0 0,0 1 0,0-1 0,0 0 0,-1 1 1,1 0-1,0 0 0,-4-1 0,0 2-2,0 0-1,0 0 1,0 1-1,0 0 1,0 0-1,0 0 1,1 0 0,-1 1-1,1 0 1,0 0-1,0 1 1,0 0 0,0-1-1,-7 9 1,-2 2-42,0 0 0,2 2 0,-15 20 1,16-18 53,0 1 1,1 0 0,1 1-1,1 0 1,0 0 0,2 1-1,-8 39 1,13-55-5,1 0 1,-1 0-1,1-1 1,0 1-1,0 0 0,0 0 1,1 0-1,-1-1 1,1 1-1,0 0 0,1 0 1,-1-1-1,1 1 1,2 4-1,-2-6 16,1 0 0,-1-1-1,0 1 1,1-1 0,-1 1-1,1-1 1,0 0 0,-1 0-1,1 0 1,0 0 0,0 0 0,1-1-1,-1 1 1,0-1 0,1 0-1,-1 0 1,0 0 0,1-1-1,-1 1 1,7-1 0,12 1 9,0-1 0,1 0 0,-1-2 1,0-1-1,0-1 0,0-1 0,-1 0 0,0-2 0,23-10 1,-26 9 8,-1-1 0,0-1 1,0 0-1,-1-1 0,0-1 1,-1 0-1,0-2 0,-1 1 1,-1-2-1,19-25 0,-16 15-23,-1-1 0,-1 0-1,-1 0 1,17-57 0,-23 58 11,9-27-247,-14 48 193,-2 2-30,0 3-9,-1 12-47,12 212-222,-8-173 302,-1-39 95,1 0 0,-1 0 0,10 23 0,-12-36-51,0 2 4,1-1 0,-1 0 0,1 0 0,-1 0 0,1 0 0,0 0 1,0 1-1,0-1 0,-1 0 0,1-1 0,0 1 0,0 0 0,0 0 0,0 0 0,1 0 0,-1-1 0,2 2 0,0-1-2,0 0 1,0 0-1,0-1 1,0 1-1,0-1 1,0 1-1,5-1 0,4-1 36,0 0-1,0-1 0,11-4 0,-20 6-16,15-5 12,0-1-1,-1 0 0,0-1 0,0-1 1,-1-1-1,26-17 0,-30 17-21,0 0-1,-1-1 1,0 0-1,-1-1 0,0 0 1,-1 0-1,0-1 1,12-21-1,-18 28-48,-1 0 0,0 0 0,0 0 0,0 0 0,-1 0 0,0 0 0,1-8 0,-1 12 26,-1-1-1,0 1 1,0-1-1,0 1 0,0-1 1,0 1-1,0-1 1,0 1-1,-1-1 0,1 1 1,0-1-1,-1 1 1,1-1-1,-1 1 1,0 0-1,1-1 0,-1 1 1,0 0-1,0 0 1,0-1-1,0 1 1,0 0-1,0 0 0,-2-1 1,1 1-8,0-1 1,0 1 0,-1 0-1,1 0 1,-1 1-1,1-1 1,-1 1 0,1-1-1,-1 1 1,0 0-1,1 0 1,-1 0 0,-4 0-1,-3 2-17,0 0 0,-1 0 0,1 1 0,0 0 0,0 1 0,0 0 0,1 1 0,-1 0 0,1 0 0,-13 11 0,8-5 8,0 1 0,0 1 0,1 1 0,1 0-1,-13 17 1,22-26 32,-1 0 0,1 0 0,0 1 0,1-1 0,-1 1 0,-1 7 0,3-11-6,1 0-1,-1 0 0,1 0 0,0 0 1,0 0-1,0 0 0,0 0 0,0 0 1,0 0-1,0 0 0,1 0 0,-1 0 1,1 0-1,-1 0 0,1 0 1,0 0-1,0 0 0,0 0 0,0-1 1,0 1-1,0 0 0,1-1 0,0 2 1,2 1 4,-1-2 1,1 1 0,0 0 0,0-1-1,0 1 1,0-1 0,1 0 0,-1-1-1,0 1 1,8 1 0,4 0 27,26 2-1,-27-4-12,45 3 30,0-3 0,0-2 0,87-13 0,-116 9-18,0-1 1,0-2 0,-1 0-1,0-2 1,0-2 0,-1 0-1,47-30 1,-52 23-157,-17 9 16,-7 9 104,0 1 1,0 0 0,0 0 0,0 0 0,0-1 0,0 1-1,0 0 1,0 0 0,0-1 0,0 1 0,-1 0 0,1 0-1,0 0 1,0-1 0,0 1 0,0 0 0,-1 0 0,1 0-1,0 0 1,0-1 0,0 1 0,-1 0 0,1 0 0,0 0-1,0 0 1,0 0 0,-1 0 0,1 0 0,0 0 0,0 0-1,-1 0 1,1 0 0,0 0 0,0 0 0,-1 0 0,1 0-1,0 0 1,0 0 0,-1 0 0,1 0 0,-1 0 0,-1 0-7,-1 1 1,1-1-1,-1 1 1,1 0 0,0 0-1,-1 0 1,1 0 0,0 0-1,-5 3 1,3-1-10,-6 3-31,0 0 0,1 1 0,-11 10 1,-3 3-23,11-11 62,1 1 0,1 1-1,0 0 1,-13 17 0,18-21 9,0 1-1,1 0 0,-1 0 1,2 0-1,-1 1 0,1-1 1,0 1-1,-2 13 0,5-20 10,-1-1-1,1 1 1,0-1 0,0 1-1,0 0 1,0-1 0,0 1-1,0-1 1,0 1-1,0 0 1,1-1 0,-1 1-1,1-1 1,-1 1 0,1-1-1,0 1 1,-1-1-1,1 1 1,0-1 0,0 1-1,0-1 1,0 0-1,0 0 1,0 0 0,1 0-1,-1 1 1,0-1 0,0-1-1,1 1 1,-1 0-1,1 0 1,-1 0 0,1-1-1,1 1 1,2 0 18,-1 0 0,1 0 0,0 0 0,0-1 0,-1 0 0,1 0 0,0 0 0,0-1 0,0 0 0,7-2 1,5-3 87,-1 0 0,1-1 0,-2-1 1,27-18-1,-24 13-94,-1 0-1,-1 0 1,27-29 0,-37 35-24,31-33-7,-2-1-1,45-72 1,44-102 112,-97 163-84,-2 0 1,32-99 0,-54 142-132,-1 1 1,-1-1 0,1 1 0,-1-1 0,-1-9 0,0 17 102,0 1 1,0-1-1,0 1 1,0 0-1,0-1 1,0 1-1,0-1 1,0 1-1,0-1 0,-1 1 1,1 0-1,0-1 1,0 1-1,0-1 1,-1 1-1,1 0 1,0-1-1,-1 1 1,1 0-1,0-1 0,-1 1 1,1 0-1,0-1 1,-1 1-1,1 0 1,-1 0-1,1 0 1,0-1-1,-1 1 1,1 0-1,-1 0 1,1 0-1,-1 0 0,1 0 1,-1 0-1,1 0 1,0 0-1,-1 0 1,1 0-1,-1 0 1,1 0-1,-1 0 1,1 0-1,-1 0 0,1 0 1,0 1-1,-1-1 1,1 0-1,-1 0 1,1 1-1,-1-1 1,-21 15-56,21-14 60,-20 16-71,0 1 1,1 1-1,1 1 0,0 1 1,-20 31-1,21-22 82,1 0 0,2 0 0,1 2 0,-19 65 0,27-72 41,0 0-1,2 0 1,1 0-1,1 1 1,1-1 0,1 1-1,5 34 1,-3-50-52,0 1 1,0-1-1,1 1 1,1-1-1,0 0 0,0 0 1,1-1-1,0 1 1,1-1-1,0 0 0,0 0 1,1-1-1,0 0 1,1 0-1,11 9 0,-10-10-618,-1-2 0,1 1-1,0-1 1,1 0-1,17 6 1,1-5-2240,-8-7-1998,-4 0 1548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5:37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51 6720,'-47'-9'3040,"61"9"-2624,5 0 2368,4 4-1600,49-4 864,13 0-1217,62-4 193,-2-1-640,74-2-128,-11 7-160,28-9-96,-23 1 32,0-1-1600,-38 5 864,-14 4-7039,-28 4 4287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5:09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21 283 3552,'-1'0'112,"0"0"0,0 1 0,0-1 0,-1 1 0,1-1 0,0 1 0,0-1 0,0 1-1,0 0 1,0-1 0,0 1 0,0 0 0,1 0 0,-1 0 0,0 0 0,0 1 0,-1 0-53,1 3 2012,2 5-62,-1-9-1914,0-1-1,0 1 0,1-1 0,-1 1 0,0 0 0,0-1 0,1 1 0,-1-1 1,0 0-1,1 1 0,-1-1 0,0 1 0,1-1 0,-1 1 0,1-1 0,-1 0 1,1 1-1,-1-1 0,1 0 0,-1 0 0,1 1 0,-1-1 0,1 0 0,-1 0 1,2 1-1,0-1 119,-1 0-1,0 1 1,1-1 0,-1 0 0,1 0 0,-1 0 0,1 0 0,-1 0-1,3 0 1,4-2 328,2 0-222,-1-1 0,1 0 0,0-1 0,-1 1 0,0-2 0,0 1 0,11-9 0,-2-1-23,0 0-1,19-20 1,-28 24-200,-1 0 1,0-1 0,0 0 0,-1 0-1,7-16 1,0 5 323,-12 18-418,1 1-1,-1 0 1,0-1 0,0 1 0,0-1-1,2-6 1,-5 10-28,0 0 0,1 0 1,-1 1-1,0-1 0,1 0 0,-1 1 0,1-1 0,-1 1 1,1-1-1,-1 0 0,1 1 0,-1-1 0,1 1 1,-1 0-1,1-1 0,0 1 0,-1-1 0,0 2 0,-1 2 30,0 1-1,0 0 0,1-1 1,-1 1-1,1 0 0,0 0 1,0-1-1,0 8 0,3 41-69,0-14-186,-1-36 279,-1 0 0,0 0 0,1 0 0,0 0 0,0 0 0,0 0-1,0-1 1,0 1 0,0 0 0,1 0 0,-1-1 0,1 1-1,0-1 1,0 0 0,0 1 0,0-1 0,0 0 0,0 0 0,1 0-1,-1-1 1,1 1 0,-1 0 0,1-1 0,0 0 0,0 1 0,-1-1-1,1 0 1,4 0 0,0 0 90,0-1 0,0 0-1,0-1 1,-1 1 0,1-1 0,0-1-1,9-2 1,4-3 8,20-10 0,-5-1-57,0-1-1,0-1 1,-2-2-1,-1-2 1,57-53-1,-57 39 4,-24 28-105,1-1 0,19-17-1,-28 28 25,1-1 0,-1 1-1,1-1 1,-1 1 0,1 0-1,-1-1 1,1 1 0,0 0-1,-1-1 1,1 1-1,-1 0 1,1 0 0,0-1-1,-1 1 1,1 0 0,0 0-1,-1 0 1,1 0 0,0 0-1,-1 0 1,1 0 0,0 0-1,-1 0 1,1 0-1,0 0 1,0 1 0,0 0 4,0-1 0,0 1 0,0 0 0,0 0 0,-1 0 0,1 0 0,0-1 0,-1 1 1,1 0-1,-1 0 0,1 0 0,-1 0 0,1 0 0,0 2 0,0 3 6,0 0 0,1 0 0,-2 0 0,1 9 0,-1 4 39,-1 0 1,-1 0-1,-6 27 0,6-37 1,-1-1-1,0 1 1,0-1 0,0 0 0,-1 0 0,0 0 0,-1-1-1,1 1 1,-10 9 0,11-15-1,0 1 0,0-1-1,0 0 1,-1 1 0,1-2 0,-1 1-1,1 0 1,-1-1 0,0 1 0,0-1-1,0 0 1,0-1 0,0 1 0,0-1-1,1 1 1,-1-1 0,-7-1 0,-3 0 6,0-1 1,1 0-1,-26-9 1,31 9 10,3 0-70,-1 1 0,1-1 0,-9-5 0,14 7 10,0 0-1,0 0 1,0 0 0,0 0-1,0 0 1,0 0 0,0 0-1,-1 0 1,1 0-1,0 0 1,0 0 0,0 0-1,0 0 1,0 0 0,0 0-1,0-1 1,0 1 0,0 0-1,-1 0 1,1 0 0,0 0-1,0 0 1,0 0 0,0 0-1,0 0 1,0-1 0,0 1-1,0 0 1,0 0-1,0 0 1,0 0 0,0 0-1,0 0 1,0-1 0,0 1-1,0 0 1,0 0 0,0 0-1,0 0 1,0 0 0,0 0-1,0 0 1,0-1 0,0 1-1,1 0 1,5-3-81,14 1 2,38 5 83,-1 3 0,58 14 0,-94-15-286,-14-3-669,-1-1 0,1 1 0,0-1 0,7 0 0,-11-1-1232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4:53.1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18 551 4800,'-17'-15'15595,"44"-21"-14252,-6 16-1138,0 0 0,0 2 1,2 1-1,46-28 0,36-25-170,-9-20 190,-63 57-92,-25 25-162,-5 5 10,0-1 0,1 1 0,-1 0 1,0 0-1,1 0 0,0 1 1,0-1-1,0 1 0,0 0 1,8-3-1,-11 5 16,0 0 0,-1 0 1,1 0-1,0 0 0,0 0 0,0 0 0,0 1 1,0-1-1,0 0 0,-1 1 0,1-1 0,0 0 1,0 1-1,-1-1 0,1 1 0,0-1 0,0 1 1,-1 0-1,1-1 0,-1 1 0,1 0 0,0-1 1,-1 1-1,1 0 0,-1 0 0,1 1 0,1 1-4,-1 1-1,1-1 0,-1 1 0,1 0 0,0 5 0,0 7 26,-1 1-1,-1 0 0,0 0 0,-4 21 1,1 9 2,1 39 71,14 133-1,-11-204-48,2-1-1,0 1 0,0 0 1,1-1-1,10 21 1,-12-30-13,0 0 0,1 0 1,0 0-1,0-1 0,0 1 1,1-1-1,-1 0 0,1 0 0,0 0 1,0-1-1,0 1 0,1-1 1,-1 0-1,1 0 0,0-1 1,0 1-1,0-1 0,8 2 1,-7-2 42,0-1 1,0 0 0,0-1 0,0 1-1,0-1 1,0-1 0,0 1-1,0-1 1,0 0 0,7-2 0,-3 0 35,-1 0 1,0-1 0,0 0 0,-1-1-1,15-9 1,-1-4 80,-1 0 0,0-1 0,24-31 0,-16 15-80,-2-1 1,-2-1 0,-1-1 0,37-82 0,-34 54-85,-3-2 0,23-100 0,-42 142-88,-3 14-10,0 0 1,1 0-1,1 0 0,8-20 0,-11 32 69,-1-1 0,0 1 0,0-1 0,1 0 0,-1 1 0,0-1 0,1 1 0,-1-1 0,0 1 0,1-1 0,-1 1 0,1 0 0,-1-1 0,1 1 0,-1-1-1,1 1 1,-1 0 0,1 0 0,-1-1 0,1 1 0,0 0 0,-1 0 0,1 0 0,-1-1 0,1 1 0,0 0 0,-1 0 0,1 0 0,0 0 0,-1 0 0,1 0 0,-1 0 0,1 1 0,0-1 0,-1 0 0,1 0 0,-1 0 0,1 0 0,0 1 0,-1-1 0,1 0 0,-1 1 0,1-1 0,-1 0 0,1 1 0,3 3 13,-1-1 1,1 0-1,-1 1 1,5 7-1,-5-6 1,33 48-377,14 19 697,-44-65-995,0 0-1,1 0 1,-1-1 0,1 0 0,1 0 0,14 9 0,-20-14 191,-1 0 1,0-1 0,0 1-1,1-1 1,-1 1 0,0-1-1,1 0 1,-1 1 0,1-1-1,-1 0 1,0 0 0,1 0-1,1 0 1,4-2-5881,1 1 2498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5:09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35 6976,'-23'-20'3168,"18"11"-2752,5 4-224,9 10-192,1-5-512,4 0 288,19 0 160,6 3 64,17 6-4000,5 12 2176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5:12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1023 3232,'3'0'1142,"0"0"0,1-1 0,-1 0 1,0 1-1,1-1 0,5-3 0,25-14 1951,37-33-3293,-39 28 1178,2-4-734,-1-2 0,-1 0 0,44-55 0,-39 37-189,-1-2 0,-2-1-1,34-70 1,-42 76 85,-15 27-73,-1-1 0,12-29 0,-5-1-62,-16 40-520,-6 13 58,-8 21 155,-10 42 191,-19 62 89,-3 50 22,23-89-1,19-74 84,1-1-1,1 1 1,0 26 0,1-40-32,1 0 0,-1 1 0,1-1 0,0 0 1,0 0-1,0 0 0,0 0 0,0 0 0,1 0 0,-1-1 0,1 1 0,0 0 0,0-1 0,0 1 0,0-1 0,0 1 0,1-1 0,-1 0 0,1 0 1,-1 0-1,1-1 0,0 1 0,0 0 0,3 0 0,-1 0 27,-1 0-1,0-1 1,1 0 0,0 0-1,-1-1 1,1 1 0,0-1-1,-1 0 1,1 0 0,0 0-1,-1-1 1,1 1 0,0-1-1,-1-1 1,1 1 0,5-3-1,-2 0 3,0 0-1,0-1 0,0 0 0,-1 0 0,0 0 0,8-9 0,39-48 167,85-137-264,-34 45 196,-49 79-7,54-75 29,-86 113-254,-2-2 0,21-47-1,-38 75 12,0 0 0,-1 0-1,-1 0 1,0-1 0,0 0-1,-1 0 1,1-16 0,-3 28 39,0-1 0,0 1 0,0 0 1,0-1-1,0 1 0,0-1 0,0 1 1,0-1-1,0 1 0,0-1 0,-1 1 0,1-1 1,0 1-1,0 0 0,0-1 0,-1 1 1,1-1-1,0 1 0,0 0 0,-1-1 0,1 1 1,0 0-1,-1-1 0,-1 1-21,1 1 1,-1-1-1,0 1 0,1 0 1,0-1-1,-1 1 0,1 0 0,-1 0 1,1 0-1,0 0 0,0 0 0,-1 0 1,1 1-1,0-1 0,-1 2 1,-5 4-18,-169 182-108,156-165 164,1 2 0,1 0 0,2 2 0,-24 50 0,-33 125 71,-26 128 406,71-240 463,27-86-310,3-13-28,6-19-132,4 3-458,1 1-1,0 1 0,2 0 1,26-31-1,-9 11-130,-30 41 104,5-9-27,0 0 0,17-14-1,-22 22 1,0 0 0,0 0 0,1 0 0,-1 0 0,1 1 0,-1-1-1,1 1 1,-1 0 0,1 0 0,0 0 0,0 0 0,0 0-1,0 1 1,-1-1 0,1 1 0,0 0 0,5 0 0,-7 0 19,0 0 0,0 1 1,1-1-1,-1 1 0,0-1 1,0 1-1,0-1 0,0 1 1,0 0-1,0-1 1,0 1-1,0 0 0,0 0 1,0 0-1,0 0 0,0 0 1,0 0-1,-1 0 0,1 0 1,0 0-1,-1 0 0,1 0 1,-1 0-1,1 2 0,1 4 12,0 0-1,-1 0 1,1 10-1,1 1-25,-1-7 6,1 0 0,0-1 0,1 1 1,0-1-1,10 18 0,-11-24 46,-1-1 0,1 1 1,0-1-1,0 0 0,0 0 1,0 0-1,0 0 0,1-1 1,-1 1-1,1-1 1,0 0-1,0 0 0,0 0 1,0 0-1,0-1 0,0 0 1,8 2-1,-4-2 48,0-1 0,1 0-1,-1 0 1,0-1 0,0 0 0,0 0 0,0-1-1,0 0 1,8-3 0,-9 2-30,1 1 0,-1-1 0,0 0 0,0-1 1,-1 0-1,1 0 0,-1 0 0,1-1 0,-1 0 0,-1 0 0,11-12 0,-7 3-21,0-1 0,-1 0 1,0 0-1,-1-1 0,-1 0 0,-1-1 0,0 1 0,5-32 0,-9 43-49,-1-1 0,1 0 0,-1 0 0,0 0-1,-2-10 1,2 16 15,0 0-1,0-1 1,0 1 0,0 0-1,0-1 1,0 1-1,0-1 1,0 1-1,0 0 1,0-1 0,0 1-1,-1 0 1,1-1-1,0 1 1,0 0-1,0 0 1,-1-1-1,1 1 1,0 0 0,0-1-1,-1 1 1,1 0-1,0 0 1,-1-1-1,1 1 1,0 0 0,0 0-1,-1 0 1,1 0-1,-1-1 1,0 2-7,1-1 1,-1 0 0,0 0 0,1 0-1,-1 1 1,1-1 0,-1 0-1,0 1 1,1-1 0,-1 0-1,1 1 1,-1-1 0,1 1 0,-2 0-1,-15 23-378,14-18 388,0 0 1,0 0-1,0 0 1,1 1-1,0 0 1,0-1-1,0 1 1,1 0-1,0 0 1,0 0-1,1 0 0,0 0 1,0 0-1,1-1 1,0 1-1,0 0 1,1 0-1,-1 0 1,1-1-1,1 1 1,-1-1-1,1 1 1,1-1-1,-1 0 0,1 0 1,7 9-1,-2-5 55,0-1 0,1 0 0,-1 0-1,2-1 1,-1 0 0,1-1 0,0 0 0,18 7-1,-24-12-142,-1-1-1,1 0 1,0-1-1,0 1 1,0-1-1,0 0 1,0 0-1,0 0 1,-1-1-1,1 0 1,0 0-1,5-2 1,-8 3-246,0-1 1,0 0 0,0 0 0,1 0 0,-1 0 0,0-1 0,-1 1 0,1 0 0,0-1-1,0 1 1,2-4 0,-3 3 25,0 1 0,0 0 0,-1-1 0,1 1 0,0 0-1,-1-1 1,0 1 0,1-1 0,-1 1 0,0-1 0,1 1 0,-1-1 0,0 1-1,0-1 1,0 1 0,-1-1 0,1 1 0,0-1 0,-1-2 0,-4-10-1831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5:12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25 127 5888,'-25'-13'2688,"45"5"-2336,-1-1 576,5 5-576,23-13 832,9 5-672,16-6 416,-5 9-576,2-3-224,-2 9-128,13-6 192,-5 5-96,20-1-160,-4 5 0,3-3-4896,-8 6 2720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5:18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18 904 2720,'-1'0'232,"0"0"0,1-1-1,-1 1 1,0 0 0,0 0 0,1 0 0,-1-1 0,0 1 0,0 0-1,0 0 1,1 0 0,-1 0 0,0 0 0,-5 4 4672,6-4-4829,13-3 1582,1-2-1087,-1-1 0,-1 0 0,1 0 0,22-17 0,46-40-149,-66 50-150,65-52 182,-66 57-681,-14 8 222,0 0 0,0 0 1,0 0-1,0 0 0,1 0 0,-1 0 1,0 0-1,0 0 0,0 0 1,0 0-1,0 0 0,0 0 1,1 0-1,-1 0 0,0 0 0,0 0 1,0 1-1,0-1 0,0 0 1,0 0-1,0 0 0,0 0 0,0 0 1,1 0-1,-1 0 0,0 0 1,0 1-1,0-1 0,0 0 1,0 0-1,0 0 0,0 0 0,0 0 1,0 0-1,0 1 0,0-1 1,0 0-1,0 0 0,0 0 0,0 0 1,0 0-1,0 0 0,0 1 1,0-1-1,0 0 0,0 0 1,0 0-1,-11 26-314,7-17 385,-36 72-117,-17 41 349,-25 151 621,13-38-87,58-207-566,7-20-69,1-1 1,1 1-1,-4 14 1,2-8 1190,7-31-465,24-92-574,27-79-280,-41 155-54,1 1 0,2 1 0,1 0-1,27-35 1,61-63 33,14-20-62,-94 115-14,-5 4-36,2 1 0,25-27 0,-44 53 30,0 0 0,1 0-1,-1 0 1,1 0 0,0 1 0,7-4-1,-10 5 28,0 1-1,0 0 1,0-1-1,-1 1 1,1 0-1,0 0 1,0 0-1,0 0 0,0 0 1,0 0-1,0 0 1,0 0-1,0 0 1,0 0-1,0 0 1,0 0-1,0 1 1,0-1-1,0 0 0,0 1 1,-1-1-1,1 1 1,0-1-1,0 1 1,0 0-1,-1-1 1,1 1-1,0 0 1,-1-1-1,1 1 0,0 0 1,-1 0-1,1-1 1,-1 1-1,1 2 1,2 3-3,0 0 1,-1 0 0,0 1 0,-1-1-1,1 1 1,-1-1 0,0 1 0,-1 0-1,1-1 1,-1 1 0,-1 0 0,1 0 0,-1-1-1,0 1 1,-5 12 0,3-8 52,-1 0 0,-1 0 0,0 0-1,-1 0 1,0-1 0,0 0 0,-1 0 0,-11 11 0,12-14-3,0-1 1,-1 0-1,0 0 0,-1-1 1,1 0-1,-1-1 0,0 1 0,0-1 1,0-1-1,-1 0 0,-15 4 1,0-2 43,1-2 1,-1-1-1,-33 0 0,35 3-365,41 1-77,-1 0 243,22-2 161,-1-1 1,0-3-1,51-5 0,-70 3 33,0-1-1,0 0 1,-1-2-1,1-1 1,-1 0 0,0-1-1,0-1 1,-1-1-1,0-1 1,-1 0-1,0-1 1,30-26-1,-19 12 21,-2 0 0,0-2 0,-2-1-1,-1-1 1,25-42 0,-40 57-113,-1 0 1,-1 0-1,8-27 0,-14 33-48,-6 8-5,5 1 56,-1 0-1,1-1 1,-1 1-1,1 0 1,0 0-1,-1 0 1,1 1-1,0-1 1,-2 2-1,-2 5-12,0 0-1,0 1 1,1-1-1,0 1 0,1 0 1,0 0-1,-4 16 0,-6 70-36,10-62 73,2-26-20,0-1 0,1 1 0,0-1-1,1 1 1,-1 0 0,4 12 0,-3-17 16,-1 1 1,1-1-1,0 1 1,1-1-1,-1 1 1,0-1-1,1 0 1,-1 0-1,1 1 1,0-1-1,-1 0 1,1 0-1,0-1 1,0 1-1,1 0 1,-1-1-1,0 1 1,0-1-1,4 2 1,5 1 40,0-1 0,1 0 1,-1 0-1,1-1 1,0-1-1,-1 0 0,1-1 1,0 0-1,21-3 1,4-3 28,61-19 0,-77 19-59,76-25-168,-96 31 149,-1 0-1,0 0 1,0-1 0,1 1-1,-1 0 1,0 0-1,0 0 1,1 0-1,-1 0 1,0 0-1,1 0 1,-1 0 0,0 0-1,1 0 1,-1 0-1,0 0 1,0 0-1,1 0 1,-1 0 0,0 0-1,1 0 1,-1 0-1,0 0 1,1 0-1,-1 0 1,0 1-1,0-1 1,1 0 0,-1 0-1,0 0 1,0 0-1,1 1 1,-1-1-1,0 0 1,0 0 0,0 1-1,1-1 1,-1 0-1,0 0 1,0 1-1,0-1 1,0 0-1,0 0 1,0 1 0,0-1-1,1 0 1,-1 1-1,0-1 1,0 0-1,0 1 1,0-1 0,0 0-1,0 1 1,0-1-1,0 0 1,-1 0-1,1 1 1,0 0 0,-8 20-153,6-18 115,-1 4 26,0-1 1,0 1-1,1 0 1,0 0-1,0 0 1,1 0-1,0 1 0,0-1 1,0 12-1,2-16 27,-1 1 0,1-1-1,-1 0 1,1 1 0,0-1 0,1 0-1,-1 0 1,0 0 0,1 0-1,0 0 1,-1 0 0,1 0 0,0 0-1,1-1 1,-1 1 0,0-1-1,1 1 1,0-1 0,-1 0 0,1 0-1,5 3 1,-6-5 11,-1 1-1,0-1 1,0 0-1,0 0 1,1 1-1,-1-1 1,0 0 0,0 0-1,1 0 1,-1 0-1,0 0 1,0 0-1,1-1 1,-1 1 0,0 0-1,0 0 1,1-1-1,-1 1 1,0-1-1,2-1 1,-1 1 7,1-1-1,-1 1 0,0-1 1,0 0-1,1 1 1,-1-1-1,2-4 1,1-1 4,-1 0 0,1-1 0,-2 1-1,1-1 1,-1 0 0,-1 0 0,1 0 0,1-12 0,-3 14-33,0-1 0,-1 1-1,0-1 1,0 0 0,0 1 0,-1-1 0,0 1 0,0-1 0,-1 1 0,1 0-1,-5-11 1,1 7-47,5 8 32,-1 0-1,1 0 1,-1 0-1,1 1 1,-1-1-1,0 0 0,0 1 1,0-1-1,0 1 1,0-1-1,0 1 1,0 0-1,-1-1 0,1 1 1,0 0-1,-1 0 1,1 0-1,-4-2 1,5 3-8,-1-1 1,0 1 0,0 0-1,0 0 1,1-1-1,-1 1 1,0 0 0,0 0-1,0 0 1,0 0 0,1 0-1,-1 0 1,0 1 0,0-1-1,0 0 1,1 0-1,-1 0 1,0 1 0,0-1-1,0 1 1,0 0 2,0 0 0,1 0-1,-1 0 1,1 0 0,-1 0 0,1 0-1,-1 0 1,1 1 0,0-1-1,0 0 1,-1 0 0,1 0 0,0 0-1,0 0 1,1 3 0,-1-2 8,0 0 0,0 0 0,1 0 1,-1 0-1,1 0 0,-1 0 0,1 0 0,0 0 0,0-1 1,0 1-1,0 0 0,0 0 0,0-1 0,1 1 0,-1-1 0,0 1 1,1-1-1,-1 1 0,1-1 0,0 0 0,2 2 0,-1-1 22,0-1 0,1 1 0,-1 0 0,1-1 0,-1 0-1,1 0 1,0 0 0,0 0 0,0 0 0,5-1 0,-4 0 22,0-1 0,0 1 1,0-1-1,-1-1 0,1 1 1,0-1-1,-1 1 1,1-1-1,-1-1 0,7-3 1,4-4 56,20-17 1,-29 22-86,41-39 61,-1-2-1,39-52 1,7-19 17,-62 77-45,-1-1 0,-1-1 0,26-57 0,-46 81-95,-1 0 1,-1-1-1,6-26 0,-12 44 40,0 1-1,1-1 1,-1 0 0,0 0-1,0 0 1,0 0 0,0 0-1,0 0 1,0 0-1,0 0 1,0 0 0,0 1-1,-1-2 1,1 1 9,0 1 0,-1 0 1,1 0-1,0 0 0,0 0 0,0 0 1,0 0-1,-1-1 0,1 1 0,0 0 0,0 0 1,0 0-1,-1 0 0,1 0 0,0 0 1,0 0-1,-1 0 0,1 0 0,0 0 1,0 0-1,0 0 0,-1 0 0,1 0 1,0 0-1,0 0 0,0 0 0,-1 0 1,1 0-1,0 1 0,0-1 0,0 0 0,0 0 1,-1 0-1,-19 17-281,18-15 271,-13 15-56,0 0 0,1 1 0,0 1 0,2 0 0,0 1 0,-15 37 0,12-20 87,3 0 1,1 1-1,-7 44 0,9-35-35,-12 90 145,20-119-114,0-1 0,2 1 0,0 0 0,1-1 0,8 34 0,-10-49 8,0-1 0,0 1 0,1 0 0,-1 0 1,1-1-1,0 1 0,-1-1 0,1 1 0,0 0 1,0-1-1,0 1 0,0-1 0,0 0 0,0 1 1,0-1-1,1 0 0,-1 0 0,0 0 0,1 0 1,-1 0-1,1 0 0,-1 0 0,1 0 0,0 0 1,-1-1-1,1 1 0,0-1 0,-1 1 0,1-1 1,0 0-1,0 0 0,-1 1 0,1-1 0,0 0 1,0-1-1,-1 1 0,1 0 0,0 0 0,2-1 1,2-1 8,1 0 0,0 1 0,-1-2 0,1 1 0,-1-1 0,0 0 0,0-1 0,0 1 1,0-1-1,0 0 0,-1-1 0,10-9 0,-9 7-3,1-1 0,-1 0 0,0-1 1,-1 1-1,0-1 0,0-1 0,-1 1 0,3-11 1,4-12 17,-5 17-121,6-30 1,-12 43 45,1 1 1,-1-1-1,0 1 1,0-1 0,1 1-1,-1-1 1,1 1-1,-1 0 1,1-1 0,-1 1-1,1-1 1,0 1-1,1-2 1,-1 3 17,0 0 0,-1 0 0,1 0 0,0 0 1,-1 0-1,1 0 0,0 0 0,0 1 0,-1-1 0,1 0 0,0 0 0,-1 1 0,1-1 0,-1 0 0,1 1 1,0-1-1,-1 1 0,1-1 0,-1 0 0,1 1 0,-1-1 0,1 1 0,0 1 0,9 6 21,0 0-1,1 0 0,0-1 1,1 0-1,-1-1 0,1-1 1,0 0-1,1 0 0,-1-1 1,1-1-1,0 0 0,0-1 1,17 2-1,-2-3 39,0-2 0,-1 0-1,1-2 1,0 0 0,32-10 0,-51 10-35,1 0 1,14-8-1,12-3 183,-39 12-83,-5 2-183,1 3 13,1 0 0,0 0-1,-1 1 1,-6 5 0,-8 5-34,-9 4-26,-44 35 0,63-43 86,0 0 0,1 0-1,0 1 1,0 1 0,1 0 0,-12 21-1,13-20 64,5-8 4,0 0 1,0 1 0,0-1 0,-2 9 0,5-13-29,0-1 0,0 1 0,-1-1 0,1 1 0,0-1 0,0 1 0,0-1 0,0 1 0,0-1 1,0 1-1,0-1 0,0 1 0,0-1 0,0 1 0,0-1 0,0 0 0,0 1 0,0-1 0,1 1 0,-1-1 0,0 1 1,0-1-1,0 1 0,1-1 0,-1 1 0,0-1 0,1 0 0,-1 1 0,0-1 0,1 0 0,-1 1 0,0-1 1,1 0-1,-1 1 0,1-1 0,-1 0 0,1 0 0,-1 0 0,0 1 0,1-1 0,-1 0 0,1 0 0,-1 0 0,1 0 1,-1 0-1,1 0 0,-1 0 0,1 0 0,-1 0 0,1 0 0,0 0 0,25-6 142,-26 6-148,7-4 44,0 1 0,0-1-1,-1 0 1,1-1-1,-1 1 1,0-1 0,0 0-1,9-11 1,0-2-8,21-31 0,-30 40-35,0-1 1,0 0 0,-1 0-1,0 0 1,-1-1 0,0 1-1,3-12 1,-6 17-46,-1 4 42,0 0 0,0 1 0,0-1 0,0 1 1,0-1-1,1 0 0,-1 1 0,0-1 0,0 1 1,0-1-1,-1 0 0,1 1 0,0-1 0,0 0 1,0 1-1,0-1 0,-1 1 0,1-1 0,0 0 1,-1 2-18,0-1 0,0 1 1,0 0-1,0 0 0,0 0 1,1 0-1,-1 0 1,0 0-1,1 0 0,-1 0 1,1 0-1,-2 3 1,2-3-14,-4 6-26,0 0 1,0 1 0,1-1 0,0 1-1,1 0 1,-3 10 0,5-15 63,0 0-1,-1 0 1,1-1 0,0 1 0,0 0-1,0 0 1,1 0 0,-1-1 0,1 1-1,-1 0 1,1 0 0,0-1 0,0 1-1,0-1 1,1 1 0,-1-1 0,1 1-1,-1-1 1,1 0 0,0 0-1,0 1 1,2 1 0,0-1 2,0-1 1,0 1 0,1 0-1,-1-1 1,1 0-1,-1 0 1,1 0-1,0-1 1,0 0-1,0 0 1,0 0-1,0 0 1,0-1-1,0 0 1,0 0-1,0 0 1,0 0-1,9-3 1,1 0 70,0-1 0,0-1 0,-1 0 0,26-14 0,-30 13-66,-1 0 0,0 0 0,0-1 0,0-1 0,-1 0 0,9-9-1,-12 11-8,13-14 5,-2 0 0,0-2 0,-1 0 0,-1 0 0,13-31 0,42-122 152,-34 41-98,-30 109-34,0 2-46,-1 0 0,-1-1 0,-1 0 0,-3-43 0,-3 56-258,4 11 266,0-1 0,0 1 0,-1 0 0,1 0 0,0 0 0,0 0 0,0 0 0,-1 0 0,1 0 0,0 0 0,0 0 0,0 0 0,-1 0 0,1 0-1,0 0 1,0 0 0,0 0 0,-1 0 0,1 0 0,0 0 0,0 0 0,0 0 0,-1 0 0,1 0 0,0 0 0,0 0 0,0 0 0,-1 1-1,1-1 1,-15 16-431,11-10 409,-6 8-5,0 1 1,0 0-1,2 0 0,0 1 0,1 0 1,-6 19-1,2 1-48,-12 72 0,14-40 181,2 0 0,4 130 0,3-188-18,2 1-1,-1-1 0,1 0 1,1 1-1,4 9 0,-7-19-65,0 0-1,0-1 0,0 1 0,0-1 1,0 1-1,0-1 0,1 1 1,-1 0-1,0-1 0,0 1 0,1-1 1,-1 1-1,0-1 0,1 1 0,-1-1 1,0 0-1,1 1 0,-1-1 1,1 1-1,-1-1 0,1 0 0,-1 1 1,1-1-1,-1 0 0,1 0 1,-1 1-1,1-1 0,0 0 0,-1 0 1,1 0-1,-1 0 0,1 1 1,0-1-1,-1 0 0,1 0 0,-1 0 1,1-1-1,0 1 0,-1 0 1,1 0-1,-1 0 0,1 0 0,-1 0 1,1-1-1,-1 1 0,1 0 0,-1-1 1,1 1-1,-1 0 0,1-1 1,0 0-1,2-1 22,0-1 1,0 0-1,0 0 0,-1 0 1,1-1-1,-1 1 0,2-4 1,12-28-16,-1-1 1,-1-1 0,8-39-1,-20 69-98,0-1 0,0 1 0,-1-1 0,1-14 0,-2 21 6,11 14 95,0-7-34,-1-1 1,1 0-1,1 0 1,-1-2 0,0 1-1,1-1 1,0-1-1,0 0 1,17 1-1,10-3 130,59-6-1,-94 6-96,45 1-143,-44 14 230,-6-6-152,0 0 0,-1-1 0,-1 1 1,1 0-1,-1-1 0,-1 0 0,1 1 0,-2-1 1,-4 7-1,-5 13-78,13-28 123,-9 21 33,0 2 1,1-1-1,-9 34 1,18-55-27,-1 0 0,1 0 0,0 0 0,-1 0 0,1 0 0,0 0 0,0 0 0,0 1 0,0-1 0,0 0 0,0 0 0,0 0 0,0 0 0,1 0 0,-1 0 0,0 0 0,1 1 0,-1-1 0,1 0 0,-1 0 0,1 0 0,-1-1 0,1 1 0,0 0 0,-1 0 0,1 0 0,0 0 0,0 0 0,0-1 0,0 1 0,0 0 0,0-1 0,0 1 0,0-1 0,0 1 0,0-1 0,0 0 0,0 1 0,0-1 0,0 0 0,0 1 0,0-1 0,0 0 0,0 0 0,1 0 0,1 0 0,5-1 64,1 0-1,-1 0 0,1 0 0,13-5 0,-21 6-73,17-6 8,0-1-1,-1-1 1,1 0-1,-2-1 1,1-1-1,17-13 1,-20 11 10,0-1 0,0 0-1,-2-1 1,1-1 0,-2 0 0,15-25-1,49-103 160,-61 115-158,61-116-96,-13 10 246,-48 103-247,14-53 0,-22 65 67,-4 12 12,0 3-13,-1 0 0,0 0 0,0 0 1,-1 0-1,1-4 0,-1 8 11,0 0 0,0 0 0,0 0 0,0 0 0,0 1 0,-1-1 0,1 0 1,0 0-1,0 0 0,0 0 0,0 0 0,-1 0 0,1 0 0,0 0 0,0 0 0,0 0 0,-1 0 0,1 0 0,0 0 0,0 0 0,0 0 1,-1 0-1,1 0 0,0 0 0,0 0 0,0 0 0,0 0 0,-1 0 0,1 0 0,0 0 0,0 0 0,0 0 0,0 0 0,-1 0 0,1 0 1,0-1-1,0 1 0,0 0 0,0 0 0,0 0 0,-1 0 0,1 0 0,0-1 0,0 1 0,0 0 0,0 0 0,0 0 0,0 0 0,0-1 1,0 1-1,0 0 0,0 0 0,0 0 0,0-1 0,0 1 0,0 0 0,0 0 0,0 0 0,0 0 0,0-1 0,0 1 0,0 0 0,0 0 1,0 0-1,0-1 0,0 1 0,0 0 0,-12 14-204,-19 35-85,-40 84 0,54-95 292,2 1 1,-14 52 0,-11 81-50,32-138 10,-1 10 74,1 0 0,-3 78-1,11-117 0,0 1 0,0-1-1,1 0 1,0 1 0,0-1-1,1 0 1,0 0 0,-1 0 0,2 0-1,-1 0 1,0 0 0,1 0-1,0-1 1,5 7 0,-6-9-20,0 0 0,1 0 0,-1 1 0,1-2 0,-1 1 1,1 0-1,-1 0 0,1-1 0,0 0 0,0 1 0,0-1 0,0 0 0,0 0 1,0-1-1,0 1 0,0-1 0,0 1 0,1-1 0,-1 0 0,0 0 1,0-1-1,0 1 0,0 0 0,0-1 0,5-1 0,3-4 32,1 1-1,-2-1 1,1-1-1,-1 0 1,0-1-1,0 0 1,9-10-1,-18 17-37,14-13-18,0 0 1,-1-1-1,22-32 0,-3 5-117,-45 59-35,0 0-1,-9 22 1,16-31 148,2 1 0,-1 0 0,1-1 0,0 1 1,1 0-1,0 0 0,0 1 0,0 9 0,2-17 27,0 0-1,0 0 0,0-1 1,0 1-1,1 0 1,-1 0-1,0-1 1,1 1-1,-1 0 0,1 0 1,-1-1-1,1 1 1,0-1-1,0 1 0,0-1 1,0 1-1,0-1 1,0 1-1,0-1 0,1 0 1,-1 0-1,0 1 1,1-1-1,-1 0 0,1 0 1,-1 0-1,1-1 1,-1 1-1,1 0 1,3 1-1,3-1 43,-1 0 1,1 0-1,0-1 0,0 0 1,14-1-1,-12 0-24,10-1 2,0 0 1,0-2 0,-1 0-1,1-1 1,-1-1 0,0-1 0,0-1-1,-1 0 1,29-19 0,-27 14-27,-2-1 0,0-1 1,0 0-1,-2-2 0,0 0 1,-1 0-1,0-2 0,14-23 1,34-72 60,-12 20-28,16-17-108,60-107 160,-121 207-91,9-18-32,-15 28 17,1-1 0,-1 1 0,1 0 0,-1 0 0,1 0 0,-1 0-1,0-1 1,0 1 0,0 0 0,1 0 0,-1-1 0,-1 1-1,1 0 1,0 0 0,0-1 0,0 1 0,-1-2 0,1 3 7,-1-1 0,1 1 1,0 0-1,0-1 0,-1 1 1,1 0-1,0 0 0,0 0 1,-1-1-1,1 1 0,0 0 1,-1 0-1,1 0 0,0 0 1,-1 0-1,1 0 1,0-1-1,-1 1 0,1 0 1,0 0-1,-1 0 0,1 0 1,0 0-1,-1 0 0,1 0 1,0 1-1,-1-1 0,-12 5-128,-11 13-1,23-17 129,-14 12-61,1 2 1,0 0-1,1 0 0,-13 20 1,-37 73 139,49-77-109,2 1 0,1 1 0,-12 59 0,9-32 131,-1-4-201,-25 110 24,10-19 303,30-147-210,0 0 0,0 0 0,0 1 0,0-1 0,0 0 0,0 0 0,0 1 0,0-1 0,0 0 0,0 0 0,0 1 0,0-1 0,0 0 0,0 0 0,0 1 0,0-1 0,0 0 0,0 0 0,0 1 0,1-1 1,-1 0-1,0 0 0,0 1 0,0-1 0,0 0 0,1 0 0,-1 0 0,0 0 0,0 1 0,0-1 0,1 0 0,-1 0 0,0 0 0,0 0 0,0 0 0,1 1 0,-1-1 0,14-1 233,16-9-113,-17 4-121,1-2-1,-2 0 0,1 0 1,-1-1-1,13-13 0,-18 16-19,-5 4 7,1 0 0,0 0 0,-1 0 0,1 0 0,0 1 0,4-2 0,-7 3-5,0-1 0,1 1 1,-1 0-1,1 0 0,-1 0 0,0 0 0,1 0 1,-1 0-1,1-1 0,-1 1 0,1 0 0,-1 0 1,0 0-1,1 1 0,-1-1 0,1 0 0,-1 0 1,1 0-1,-1 0 0,0 0 0,1 0 0,-1 1 1,0-1-1,1 0 0,-1 0 0,1 1 0,-1-1 1,0 0-1,1 0 0,-1 1 0,0-1 0,0 0 1,1 1-1,-1-1 0,0 0 0,0 1 0,0-1 1,1 1-1,-1-1 0,0 0 0,0 1 0,0-1 1,0 1-1,0-1 0,0 0 0,0 1 0,0-1 1,0 1-1,0-1 0,0 1 0,0-1 0,0 1 1,-1 18-45,-1-1 1,-6 26 0,-1 8 122,10-23 256,5-32-217,-1 0-1,1 0 1,-1-1-1,1 1 1,4-6 0,29-24-130,2 2 1,1 2 0,82-42-1,-122 70 8,0 0-1,0 0 1,0 0 0,1 0-1,-1 1 1,0-1-1,0 1 1,1 0-1,2-1 1,-4 1 7,-1 0 1,1 0-1,-1 1 0,1-1 0,-1 0 1,1 0-1,-1 0 0,1 0 0,-1 0 1,1 1-1,-1-1 0,0 0 0,1 0 1,-1 1-1,1-1 0,-1 0 0,0 1 1,1-1-1,-1 0 0,1 1 1,-1 0-3,0 0 1,0 0 0,1-1-1,-1 1 1,0 0 0,0 0-1,0 0 1,0 0 0,0-1 0,0 1-1,0 0 1,0 0 0,0 0-1,-1 0 1,1-1 0,-1 2 0,-4 11-16,-1-1 0,0 1 1,-1-2-1,0 1 0,-1-1 1,-14 16-1,-5 8-13,-10 20-24,-54 108-1,87-157 58,-67 133 177,54-109-126,-2-2 0,-33 42 0,48-66-3,1 0 0,-1 0 1,0 0-1,0-1 1,0 1-1,0-1 1,-1 0-1,1 0 1,-1 0-1,0-1 0,-10 4 1,14-5-42,0-1 0,0 0 0,0 0 0,0 1 0,0-1 0,-1 0 0,1 0 0,0 0 0,0 0 0,0 0 1,0-1-1,0 1 0,-1 0 0,1 0 0,0-1 0,0 1 0,0-1 0,0 1 0,0-1 0,0 1 0,0-1 0,0 0 0,-1-1 0,1 1 2,-1-1 0,1 0 0,0 0-1,0 0 1,0 0 0,0 0 0,0 0-1,0-1 1,0 1 0,1 0 0,-1-3 0,0-3 3,0 0 0,1 0 1,0 0-1,0 1 1,3-15-1,3-7-8,2 1 0,0 0 0,2 1 0,1 0 0,26-44 0,-29 61-14,0 0 0,0 1 0,1 0 0,0 1 0,0-1-1,1 2 1,0 0 0,13-7 0,-17 9 8,13-6-13,0 1 1,38-15 0,45-8 196,31-1-397,-72 19-3706,-58 14 1491,-13 1-2433,-11 5 1091,-2 3 1248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5:18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19 131 7808,'-16'-45'2506,"16"45"-2472,-1-1 0,1 1 0,0 0 0,0-1 0,-1 1 0,1-1 1,0 1-1,0 0 0,0-1 0,0 1 0,0-1 0,0 1 0,-1-1 0,1 1 0,0-1 0,0 1 0,0-1 0,0 1 0,1 0 0,-1-1 0,0 1 0,0-1 0,0 1 0,0-1 0,0 1 0,1 0 0,-1-1 0,0 0 0,2-1-89,0-1 298,-1 0 0,1 0 0,0 0 0,1 0 0,-1 1 0,0-1 0,1 1 0,-1 0 0,1 0 0,0 0 0,0 0-1,0 0 1,0 0 0,4-1 0,16-5 366,0 1 1,1 2-1,-1 0 0,36-2 0,-30 5-595,0 2-1,0 1 1,0 2 0,-1 1-1,1 0 1,31 11-1,-33-1-1875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5:18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691 359 6048,'-66'-30'2752,"41"34"-2400,17-4-160,8 5-192,5-2 192,4 6-96,1 0 96,4 3-96</inkml:trace>
  <inkml:trace contextRef="#ctx0" brushRef="#br0" timeOffset="1">23 18 5632,'-22'-18'2560,"25"18"-2208,8 0-704,3 6 128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5:20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3 394 4224,'-1'2'1338,"1"-2"-1301,0 0 1,0 0-1,0 0 0,0 0 0,0 0 0,0 0 0,0 0 1,0 0-1,0 0 0,0 0 0,0 0 0,0 0 1,-1 0-1,1 0 0,0 0 0,0 0 0,0 0 0,0 0 1,0 0-1,0-1 37,0 1-37,6 3 1500,14 2 391,17-7-878,0-2 0,-1-2 0,0-1-1,0-1 1,35-14 0,-53 16-815,1-1-1,-1 0 1,0-2-1,-1 0 1,0-1 0,0 0-1,-1-1 1,-1-1 0,0-1-1,23-24 1,-33 31-159,1 0 0,0 1-1,0-1 1,8-5 0,-14 11-81,0 0 0,0 0 0,0 0-1,0 0 1,0 0 0,0 0 0,0 0 0,0 0 0,1 0 0,-1 0 0,0 0 0,0 0 0,0 0 0,0 0 0,0 0 0,0 0-1,0 0 1,0 0 0,0 0 0,0 0 0,0 0 0,0 0 0,1 0 0,-1 1 0,0-1 0,0 0 0,0 0 0,0 0-1,0 0 1,0 0 0,0 0 0,0 0 0,0 0 0,0 0 0,0 0 0,0 0 0,0 0 0,0 0 0,0 1 0,0-1 0,0 0-1,0 0 1,0 0 0,0 0 0,0 0 0,0 0 0,0 0 0,0 0 0,0 0 0,0 0 0,0 0 0,0 1 0,0-1 0,0 0-1,0 0 1,0 0 0,0 0 0,0 0 0,0 0 0,0 0 0,-2 7-59,-12 37-215,4-13 371,-21 47-1,-105 226 271,47-97 268,40-108 608,47-89-471,3-7 49,4-7-330,8-13-324,-1 0 0,-1-1-1,0 0 1,-2-1 0,9-21 0,-15 33-141,8-18 2,87-186 68,19 4-189,-17 40-142,-80 132 284,33-43 1,-43 64-89,1 1 0,0 1-1,1 0 1,1 0 0,27-19 0,-37 29 28,1 0 1,-1 0-1,1 0 1,0 1-1,-1 0 1,1-1-1,0 1 1,0 0-1,0 1 1,0-1-1,0 1 1,0 0-1,0 0 1,7 1-1,-9-1 8,0 1-1,0-1 1,0 1-1,0 0 1,-1-1-1,1 1 1,0 0-1,0 0 1,-1 1-1,1-1 1,-1 0-1,1 0 1,-1 1-1,1-1 1,-1 1-1,0-1 1,0 1-1,1 0 1,-1-1-1,0 1 1,-1 0-1,1 0 1,0 0-1,-1-1 1,1 1-1,-1 0 1,1 0-1,-1 0 1,0 0-1,0 4 1,1 4 5,-2 1 1,1-1-1,-1 1 0,-1-1 1,0 1-1,-1-1 0,0 0 1,0 0-1,-1 0 0,0-1 1,-1 1-1,0-1 0,-10 14 1,0-3 89,-2 0 1,0-1-1,-2-1 0,-27 22 1,36-33-58,0 0-1,0-1 1,-1 0-1,1-1 1,-1 0-1,0-1 1,-1 0 0,1-1-1,-1 0 1,-13 2-1,64-7-24,47-8 0,-22 1-31,119-15 146,-148 17-126,0-1 0,0-2 0,36-16 0,-59 20 45,0 0-1,0 0 1,0-2-1,-1 1 1,0-1 0,0-1-1,15-16 1,-20 18-18,0 0 1,0-1 0,-1 1 0,0-1 0,0-1 0,-1 1 0,0-1-1,0 1 1,-1-1 0,0 0 0,2-16 0,-3 16-59,-1 1 1,0-1-1,-1 1 1,0-1-1,0 0 1,-2-10-1,2 18 30,0 0 0,0 0-1,-1 0 1,1 1 0,0-1 0,-1 0 0,1 0-1,0 0 1,-1 0 0,1 0 0,-1 0 0,1 0-1,-1 1 1,0-1 0,1 0 0,-1 0 0,0 1-1,0-1 1,1 1 0,-1-1 0,0 1 0,0-1-1,0 1 1,0-1 0,0 1 0,0 0 0,0-1-1,0 1 1,0 0 0,0 0 0,0 0 0,0-1-1,0 1 1,0 0 0,0 0 0,1 1-1,-1-1 1,0 0 0,0 0 0,0 0 0,0 1-1,0-1 1,-1 1 0,-3 1-31,0 1-1,0-1 0,1 1 1,-1 0-1,1 0 1,-8 8-1,4-3-22,-75 77-137,74-73 192,0-1-1,0 1 1,1 1-1,1 0 1,0 0 0,-5 15-1,10-25 2,2 0-1,-1 1 1,0-1-1,0 0 1,1 0-1,0 0 1,0 0-1,0 1 1,0-1-1,0 0 1,1 0-1,-1 0 1,1 0-1,0 1 1,0-1-1,2 4 1,-1-2 26,1-1 1,-1 0 0,1 0 0,0 0-1,1 0 1,-1-1 0,1 1-1,-1-1 1,9 6 0,-4-4 34,1-1 1,-1 1 0,1-1-1,0 0 1,0-1 0,0 0-1,0-1 1,0 0 0,1 0-1,15 0 1,-17-2 4,0-1 1,0 0-1,0 0 0,0-1 1,-1 0-1,1 0 0,9-5 1,6-4 7,20-13 0,-20 10-63,20-12 15,-1-2 0,-1-3 1,-2 0-1,40-44 0,-70 66-66,0 1 1,0 0-1,1 0 0,19-12 0,-28 20 38,0-1 0,0 1 0,0-1 0,0 1 0,0 0 0,-1-1 0,1 1 0,0 0 0,0 0 0,0 0 0,0 0 0,0 0 0,0 0 0,0 0 0,0 0 0,0 0 0,0 1 0,0-1 0,0 0 0,0 0 0,1 2 0,-1-1 1,1 0 0,-1 0 0,0 0-1,1 0 1,-1 0 0,0 1 0,0-1 0,0 0 0,0 1 0,0-1 0,0 3 0,2 2-26,-1-1 1,-1 1-1,1 0 1,-1 0 0,2 11-1,-2 16 34,5 42 118,-5-68-92,0 1-1,1-1 0,0 0 1,0 0-1,1 0 1,-1 0-1,8 10 1,-6-10 74,1 0 0,0-1 0,1 1 0,0-1 0,0 0 0,0-1 0,0 0 0,1 0 0,0 0 1,0-1-1,1 0 0,-1 0 0,1 0 0,0-1 0,9 2 0,-6-2-30,0-1-1,1-1 1,-1 0 0,0-1-1,1 0 1,-1 0-1,0-1 1,0-1 0,1 0-1,17-6 1,5-3-704,0-2 0,0-1 0,44-26 0,-68 34-338,0-1 0,-1 0 1,0 0-1,14-14 0,-19 16-61,0 0 1,0 0-1,0 0 0,-1 0 1,0-1-1,0 1 0,0-1 1,-1 0-1,1 0 0,0-7 1,3-17-3322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5:23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11 558 2496,'0'-5'643,"1"1"0,0-1 0,0 0 0,1 1 0,-1-1 1,1 1-1,0-1 0,0 1 0,0 0 0,1 0 0,-1 0 0,1 0 0,6-5 0,-3 0 764,-4 3 762,-3 13-1570,0 5-331,0 0 0,-4 14 0,2-9-101,-32 142 883,33-143-794,1 0 0,0 0 0,1 0 0,5 28 0,-5-42-202,0-1 0,0 0 0,1 1 0,-1-1 0,0 0 0,1 1 0,-1-1 0,1 0 0,-1 0 0,1 1 0,0-1 0,-1 0 0,1 0 0,0 0 0,0 0 0,0 0 0,0 0 0,1 1 0,-1-1 9,1-1-1,-1 1 0,1 0 1,0-1-1,-1 1 1,1-1-1,0 1 1,-1-1-1,1 0 1,0 0-1,0 0 1,-1 0-1,1 0 1,3-1-1,10-2 116,1-2 1,-1 0-1,0 0 1,0-1-1,15-9 1,-8 4-119,10-4-25,7-2-11,-1-3 0,36-23-1,-54 29 60,54-42 87,-66 49-201,0 0-1,-1-1 1,0 0-1,-1 0 0,0 0 1,9-18-1,-15 26 30,1 0 0,-1 0 0,0 0 0,0 0 0,0-1 0,0 1 0,0 0 0,0 0 0,0 0 0,1 0 0,-1-1 0,0 1 0,0 0 0,0 0 0,0 0 0,0 0 0,0-1 0,0 1 0,0 0 0,0 0 0,0 0 0,0-1 0,0 1 0,0 0 0,0 0 0,0 0 0,0 0 0,0-1 0,0 1 0,-1 0 0,1 0 0,0 0 0,0 0 0,0-1 0,0 1-1,0 0 1,0 0 0,0 0 0,-1 0 0,1 0 0,0 0 0,0-1 0,0 1 0,0 0 0,0 0 0,-1 0 0,-10 2-101,-14 8-93,5 0 170,1 2 0,0 0 0,1 1 0,0 0 0,1 2 0,-18 19 0,31-31 27,1 2 0,-1-1 0,1 0 0,0 1-1,1-1 1,-1 1 0,1 0 0,-1 0 0,-1 8 0,3-10 8,1-1 0,0 0 0,0 1 1,0-1-1,0 0 0,0 1 0,0-1 1,0 1-1,1-1 0,-1 0 1,1 0-1,0 1 0,0-1 0,0 0 1,0 0-1,0 0 0,0 0 0,0 0 1,1 0-1,-1 0 0,1 0 1,0 0-1,-1-1 0,4 3 0,0 0 62,0-1-1,0 0 1,0-1-1,1 1 1,-1-1-1,1 0 1,-1-1-1,1 1 1,0-1-1,0 0 0,-1-1 1,1 1-1,0-1 1,6-1-1,5 1 105,-1-2-1,0 0 1,30-9-1,-29 5-110,-1 0-1,1-2 1,-1 0 0,-1 0 0,1-2-1,17-13 1,-12 6-74,-1-2 0,0 1-1,25-33 1,-45 51-1,0 0-1,0 0 0,0-1 0,1 1 1,-1 0-1,0-1 0,0 1 1,0 0-1,0 0 0,1-1 0,-1 1 1,0 0-1,0 0 0,0-1 1,1 1-1,-1 0 0,0 0 0,0 0 1,1-1-1,-1 1 0,0 0 0,1 0 1,-1 0-1,0 0 0,1 0 1,-1 0-1,0 0 0,1 0 0,-1 0 1,0-1-1,0 1 0,1 1 1,0 11-200,-1-9 264,-1 16-19,-1-1-1,0 0 0,-6 18 1,3-1-185,4-29 193,1 0 0,-1 0 0,0 1 0,-1-1 0,-2 7 0,3-7 425,8-10-110,1-2-274,42-28 47,107-52 1,-140 78-114,6-3-178,47-15 1,-69 25 153,0 1 1,0 0-1,0-1 1,0 1-1,0 0 1,0 0 0,0 0-1,0-1 1,0 1-1,0 0 1,1 1-1,-1-1 1,0 0-1,0 0 1,0 0-1,0 1 1,0-1-1,0 1 1,0-1-1,0 0 1,1 2-1,-1-1-5,0 0 0,-1 0 0,1-1 0,-1 1 0,1 0-1,-1 0 1,0 0 0,1 0 0,-1 0 0,0 0 0,0 0 0,0 0-1,1 0 1,-1 0 0,0 0 0,0 0 0,-1 0 0,1 2 0,-1 4-50,-1 0 0,0 0 0,0 0 0,-7 12 0,-13 32 505,22-51-438,0 1-1,0-1 1,0 0 0,0 0-1,0 0 1,0 1 0,0-1 0,0 0-1,0 0 1,0 0 0,0 0-1,1 1 1,-1-1 0,0 0-1,0 0 1,0 0 0,0 0 0,0 1-1,0-1 1,1 0 0,-1 0-1,0 0 1,0 0 0,0 0 0,0 0-1,1 0 1,-1 1 0,0-1-1,0 0 1,0 0 0,0 0-1,1 0 1,-1 0 0,0 0 0,0 0-1,0 0 1,1 0 0,-1 0-1,0 0 1,0 0 0,0 0-1,1 0 1,-1 0 0,0 0 0,0-1-1,0 1 1,1 0 0,11-1 67,-12 1-71,29-4 43,0-1 1,-1-2 0,0-1 0,42-18 0,-64 23-80,0 1 1,1 0 0,-1 0 0,12-1 0,-19 25-51,-4 31-1,3-34 28,-4 13 218,6-32-157,0 1 1,0-1 0,0 0 0,0 1-1,-1-1 1,1 0 0,0 1 0,0-1-1,0 0 1,0 1 0,0-1 0,0 0 0,0 1-1,0-1 1,0 1 0,0-1 0,0 0-1,0 1 1,0-1 0,0 0 0,1 1-1,-1-1 1,0 0 0,0 1 0,0-1-1,0 0 1,1 1 0,-1-1 0,0 0 0,1 1-1,13 0 81,-11-1-87,2 0 23,1 0 0,-1-1 0,1 0-1,0 0 1,-1 0 0,0-1 0,1 0 0,-1 0 0,10-5 0,-5 0 27,1 0 1,-1-1 0,13-12-1,1 0 22,-15 14-24,-1-1 1,0 0-1,13-15 1,39-53-109,-30 40 102,-2-1 1,-2-1 0,33-59 0,-44 63-33,117-226 23,-123 243 15,0 0-53,0 0-1,-1 0 1,11-34-1,-19 49-6,0 0 0,0 0 0,1 0 0,-1 0 0,0 1-1,0-1 1,0 0 0,0 0 0,0 0 0,0 0 0,0 0 0,0 0 0,-1 0 0,1 1 0,0-1 0,0 0 0,-1-1 0,1 2 0,-1-1 1,1 1 0,-1 0 0,1-1 0,0 1 0,-1 0 0,1 0 0,-1-1 0,1 1 0,-1 0-1,1 0 1,-1 0 0,1-1 0,-1 1 0,1 0 0,-1 0 0,1 0 0,-1 0 0,1 0-1,-1 0 1,1 0 0,-1 0 0,-4 1-61,0 1 0,0-1 0,0 1 0,-8 4 0,9-5 86,-6 4-17,-1 1 0,1 1 0,1-1 0,-1 1-1,1 1 1,0 0 0,1 0 0,0 1 0,0-1 0,1 2 0,0-1 0,1 1 0,-7 14 0,-2 6-22,1 1 0,1 1 0,2 0 0,-11 50 0,14-37 41,2 0-1,-2 82 1,8-116 15,1 0-1,0 1 1,0-1 0,1 0-1,1 0 1,0 0-1,0-1 1,1 1 0,0-1-1,6 11 1,-6-15-59,0 0 1,0 0 0,0-1-1,1 1 1,0-1-1,0 0 1,0-1 0,1 1-1,0-1 1,0 0-1,0 0 1,0-1 0,0 0-1,1 0 1,-1 0-1,15 3 1,34 5-3339,-48-10 1938,0 0 0,0-1-1,0 0 1,0 0-1,13-2 1,-13-2-3838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5:23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64 7456,'-14'-30'3392,"23"27"-2944,1-3 1248,4 3-1024,25-9 416,-3 6-608,31 3-384,-1 3-64,15 0 96,-6 3-64,-9 3 32,-8-3-32,-11 2-608,-10-1 288,-13-4-3360,-4 3 2016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5:23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38 7040,'-58'-38'3200,"41"38"-2752,11 0-480,20 0-416,6 9 320,13-6 256,3 11-64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22:24:53.7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15 570 6976,'-13'16'2256,"12"-15"-2212,1-1 1,0 0 0,0 0-1,0 0 1,0 0 0,0 0 0,0 0-1,0 1 1,0-1 0,-1 0-1,1 0 1,0 0 0,0 0-1,0 0 1,0 1 0,0-1-1,0 0 1,0 0 0,0 0 0,0 0-1,0 1 1,0-1 0,0 0-1,0 0 1,0 0 0,0 0-1,0 1 1,0-1 0,0 0-1,0 0 1,1 0 0,-1 0 0,0 0-1,0 1 1,0-1 0,0 0-1,0 0 1,0 0 0,0 0-1,0 0 1,1 0 0,-1 0-1,0 0 1,0 1 0,0-1 0,0 0-1,0 0 1,1 0 0,-1 0-1,0 0 1,0 0 0,0 0-1,0 0 1,1 0 0,-1 0-1,0 0 1,0 0 0,0 0 0,0 0-1,1 0 1,-1 0 0,0 0-1,0 0 1,0 0 0,0 0-1,13-1 1503,0-2-1026,0-1 0,-1 0 1,1-1-1,-1 0 0,0 0 0,0-2 1,21-14-1,-1-7 607,52-59 0,-62 61-823,0-1 1,-2-1-1,19-34 0,-24 35-56,-2 0 1,0-1-1,-2-1 0,-1 0 0,-1 0 0,6-38 0,-15 66-234,0-1 23,1-1 0,-1 1-1,1 0 1,-1-1 0,0 1 0,0 0-1,0 0 1,0-1 0,0 1 0,-1 0-1,1-1 1,-1 1 0,1 0-1,-1 0 1,-1-3 0,1 5-32,1-1 0,0 1 1,0 0-1,0 0 0,0 0 0,0-1 1,-1 1-1,1 0 0,0 0 0,0 0 1,0 0-1,-1 0 0,1-1 0,0 1 1,0 0-1,-1 0 0,1 0 0,0 0 1,0 0-1,0 0 0,-1 0 0,1 0 1,0 0-1,0 0 0,-1 0 0,1 0 1,0 0-1,0 0 0,-1 0 0,1 0 1,0 0-1,0 0 0,-1 0 1,1 0-1,0 0 0,0 0 0,-1 1 1,1-1-1,0 0 0,0 0 0,0 0 1,-1 0-1,1 1 0,0-1 0,-8 10 83,7-8-59,-12 20 118,1 1 0,1 1 0,-9 28 0,5-14-89,7-15 17,1 1 0,1 0 0,1 0 0,0 1 0,2 0 0,2-1 0,0 1 1,1 0-1,1 0 0,7 33 0,-6-47-40,0 0 0,1-1 0,1 1 0,6 13 0,-7-18-45,-1-1 1,1 0-1,0-1 0,0 1 1,1 0-1,0-1 1,-1 0-1,1 0 0,1 0 1,5 4-1,-5-5-225,1 0 0,0-1 1,-1 0-1,1 0 0,0-1 0,6 1 0,38 7-993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5:26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3 932 3072,'0'1'77,"-1"-1"1,1 1-1,0-1 0,0 1 1,-1-1-1,1 1 0,0-1 1,0 1-1,0 0 0,0-1 0,0 1 1,0-1-1,0 1 0,0 0 1,0-1-1,0 1 0,0-1 1,0 1-1,0-1 0,0 1 1,0 0-1,1-1 0,-1 1 1,0-1-1,0 1 0,1-1 1,-1 1-1,1 0 94,0-1 1,0 0-1,0 1 1,-1-1-1,1 0 1,0 0-1,0 1 1,0-1-1,0 0 1,-1 0-1,1 0 1,0 0-1,0 0 1,0 0-1,0 0 1,1-1-1,5 0 671,0-1 1,1-1-1,6-3 0,-13 6-886,41-17 1554,17-7 31,72-40 0,-108 51-1417,0-2 0,0 0-1,-2-2 1,0 0 0,0-2 0,-2 0 0,-1-1 0,25-35-1,72-155 719,-112 203-820,62-117 403,28-64 585,-87 173-921,0-2-1,-1 1 1,0 0-1,1-19 1,-5 34-106,-1 1 1,0-1-1,0 1 0,0-1 1,0 1-1,0-1 0,0 1 1,0-1-1,0 0 1,0 1-1,0-1 0,0 1 1,0-1-1,0 1 1,0-1-1,0 1 0,0-1 1,-1 1-1,1-1 0,0 1 1,0-1-1,-1 1 1,1-1-1,0 1 0,-1 0 1,1-1-1,-1 0 1,0 1-1,1 0 0,-1 0 0,0 1 0,1-1 0,-1 0 0,0 0 0,1 0 0,-1 0-1,0 1 1,1-1 0,-1 0 0,0 1 0,1-1 0,-1 0 0,1 1 0,-1-1 0,0 1 0,-26 26-188,26-25 211,-10 12-28,2-1 0,-1 1 1,1 1-1,1 0 0,1 0 0,-9 28 0,5-8 23,1 1 1,-3 37-1,-21 237 287,33-297-211,0 0 0,1 1 1,4 25-1,-3-34 15,0 1 0,0-1 0,1-1-1,0 1 1,0 0 0,0 0 0,1-1 0,-1 1-1,1-1 1,0 0 0,0 0 0,1 0 0,4 4-1,-6-6-50,0-1-1,0 1 0,1-1 0,-1 0 0,1 0 1,-1 0-1,1 0 0,-1 0 0,1-1 0,-1 1 1,1-1-1,-1 0 0,1 1 0,0-1 0,-1 0 1,5-1-1,3 0 30,0-1 1,-1 0-1,11-4 1,0-1-8,0-1 0,-1-1-1,0 0 1,0-2 0,-1 0 0,0-1 0,-1-1 0,0-1 0,22-24 0,-29 26-33,-1 0-1,11-21 1,-2 3 57,-15 21-78,-8 8-111,3 1 88,1 1-1,-1-1 1,1 1-1,-1 0 1,1-1-1,0 1 1,-1 0-1,1 0 1,0 0-1,-1 0 1,0 1-1,-3 5 24,1-1-1,-1 0 1,1 1 0,1 0-1,-7 14 1,4-3-51,-7 26 0,12-40 63,0 1 0,1-1 1,-1 0-1,1 0 0,-1 1 0,1-1 0,1 0 0,-1 0 0,1 0 0,-1 1 0,3 6 0,-2-9 7,1 1 1,-1-1-1,1 1 0,-1-1 0,1 0 1,0 1-1,0-1 0,0 0 0,0 0 1,0 0-1,1-1 0,-1 1 0,0 0 0,1-1 1,0 0-1,-1 1 0,1-1 0,2 1 1,5 0 39,-1 0 0,0 0 0,1-1 0,-1 0 0,1 0 0,-1-1 0,1-1 0,0 1 0,15-4 0,-12 1-20,1 0-1,0-1 1,-1-1-1,0 0 1,0 0-1,13-9 1,-7 2-36,0-1 1,-1 0-1,0-2 1,-1 0-1,24-29 1,3 2-307,-44 42 292,0 1-1,0-1 1,-1 0-1,1 0 1,0 0-1,0 0 1,0 0 0,0 0-1,0 1 1,0-1-1,0 0 1,0 0-1,0 0 1,0 0-1,0 0 1,1 0-1,-1 1 1,0-1-1,0 0 1,0 0-1,0 0 1,0 0-1,0 0 1,0 0 0,0 0-1,0 1 1,0-1-1,0 0 1,0 0-1,1 0 1,-1 0-1,0 0 1,0 0-1,0 0 1,0 0-1,0 0 1,0 0-1,0 0 1,1 0 0,-1 0-1,0 0 1,0 0-1,0 0 1,0 0-1,0 0 1,0 0-1,1 0 1,-1 0-1,0 0 1,0 0-1,0 0 1,0 0-1,0 0 1,0 0 0,1 0-1,-1 0 1,0 0-1,0 0 1,0 0-1,0 0 1,0 0-1,0 0 1,0 0-1,0 0 1,1-1-1,-1 1 1,0 0-1,0 0 1,0 0-1,-1 10 43,0-4-36,0 1 1,0 0-1,0 0 1,1 0-1,0 9 1,-1 20-85,0-28 91,-1 0 1,-1 0 0,-3 11 0,-5 11 298,9-23-247,1 0 363,8-11-190,8-21-70,7-3-166,0 1 0,37-34 0,-53 56-41,-1 0 0,1 1 0,8-5 0,-12 8 33,0-1 0,0 1 0,0 0 0,0 0 0,0 0 0,1 1 1,-1-1-1,0 0 0,1 1 0,-1 0 0,1-1 0,4 1 0,-6 0-1,0 1 1,0-1-1,0 1 1,0-1-1,-1 1 1,1-1-1,0 1 1,0-1-1,0 1 1,0 0-1,-1-1 1,1 1-1,0 0 1,-1 0-1,1-1 1,-1 1-1,1 0 1,-1 0-1,1 0 1,-1 0-1,1 0 1,-1 0-1,0 0 1,0 0-1,1 0 1,-1 0-1,0 0 1,0 0-1,0 0 1,0 0-1,0 0 1,0 0-1,0 0 1,-1 1-1,0 4 4,0-1-1,0 0 1,0 0-1,-1 0 1,-2 6-1,3-9 9,-1 2 35,0 0 0,0 1-1,0-1 1,1 1 0,-2 8 0,3-13-33,0 0 0,0 1 0,0-1 0,0 0 0,0 0 0,0 0 0,0 1 0,0-1 0,0 0 0,0 0 0,0 0 0,1 0 1,-1 1-1,0-1 0,0 0 0,0 0 0,0 0 0,1 0 0,-1 0 0,0 0 0,0 1 0,0-1 0,0 0 0,1 0 0,-1 0 0,0 0 1,0 0-1,0 0 0,1 0 0,-1 0 0,0 0 0,0 0 0,0 0 0,1 0 0,-1 0 0,0 0 0,0 0 0,0 0 0,1 0 0,-1 0 1,9-3 79,54-21-17,-24 8-115,66-17-1,-104 32 36,1 1-1,0-1 0,0 1 1,0 0-1,0 0 0,0 0 1,0 0-1,0 0 1,0 0-1,0 0 0,0 1 1,0-1-1,0 1 1,0 0-1,2 0 0,-3 0 4,0 0-1,1 0 0,-1 0 1,0 0-1,0 0 0,0 0 1,0 0-1,0 0 1,0 1-1,-1-1 0,1 0 1,0 1-1,-1-1 0,1 0 1,0 4-1,0 0 12,0 1 0,0-1 0,-1 1 0,0-1 0,0 1 0,-1-1 0,1 1 0,-1-1 0,-2 7 0,2-1-27,3 5 24,-2-16 6,0 1 0,0-1 1,0 0-1,0 1 1,0-1-1,0 1 0,1-1 1,-1 0-1,0 1 1,0-1-1,0 1 1,1-1-1,-1 0 0,0 1 1,1-1-1,-1 0 1,0 1-1,0-1 0,1 0 1,-1 1-1,1-1 1,-1 0-1,8 7-1,-7-6 92,0-1-101,-1 0 0,1 0 0,0 1 0,0-1 0,0 0 0,0 1 0,-1-1 0,1 1 0,0-1 0,-1 1 0,1-1 0,0 1 0,-1-1 1,1 1-1,0 0 0,0 0 0,12 16-93,-6-8 45,-2-6 66,-1 0 1,0 0 0,1-1-1,0 0 1,0 0-1,-1 0 1,1-1 0,0 1-1,1-1 1,4 0-1,-3 0 4,0 0-1,0 0 0,0-1 1,0 0-1,0 0 0,-1-1 1,1 0-1,0 0 0,0 0 1,0-1-1,-1 0 1,1 0-1,-1-1 0,12-6 1,-10 3 34,3-2-37,0 0 0,0 0 1,-1-1-1,14-16 0,-16 14 21,1 0 0,-1-1 0,-1 0-1,6-15 1,-10 21-41,-1 0-1,0 0 1,0-1-1,0 1 1,-1-1-1,0 1 1,-1-1-1,1 0 1,-1 1-1,0-1 1,-2-6-1,2 12 2,0 0 0,0 1 0,0-1-1,0 0 1,0 1 0,0-1 0,0 1 0,-1-1-1,1 0 1,0 1 0,-1-1 0,1 0-1,0 1 1,-1-1 0,1 1 0,0-1 0,-1 1-1,1-1 1,-1 1 0,1-1 0,-1 1 0,1 0-1,-1-1 1,0 1 0,1 0 0,-1-1-1,1 1 1,-1 0 0,0 0 0,1-1 0,-2 1-1,1 0-8,-1 0-1,0 1 1,0-1-1,1 0 0,-1 1 1,0-1-1,1 1 0,-1 0 1,0-1-1,1 1 1,-3 2-1,-3 1 9,1 1 0,-1 0-1,1 0 1,-7 8 0,9-8-5,0 0 0,1 0 0,-1 1-1,1-1 1,0 1 0,1 0 0,0-1 0,-1 1 0,2 0 0,-1 0-1,1 1 1,0-1 0,0 0 0,0 0 0,1 1 0,0-1 0,1 0 0,1 11-1,-1-12 28,1 0-1,-1 0 1,1 0-1,0-1 1,0 1-1,0 0 1,1-1-1,0 0 1,-1 0-1,2 0 1,-1 0-1,0 0 1,1-1-1,0 1 1,-1-1-1,2 0 1,-1 0-1,0 0 1,0-1-1,1 1 0,-1-1 1,1 0-1,6 1 1,-1 0-543,0-1 0,0 0 0,12 0 1,15-2-4242,-18-1 2529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5:26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 5632,'5'-47'2560,"4"38"-2208,-4 2 416,9 7-480,5-9 32,4 9-192,-4-8-160,1 8 0,-7-4 224,7 4-96,-15-5-2496,4 10 1312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5:26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42 6720,'-24'-33'3040,"43"28"-2624,9 1 544,5 8-608,28-4 480,0 5-480,30-1 32,-5 8-224,22 0 32,-4 6-96,0 3 160,-9 5-160,-20-5-3680,-14 3 1920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5:30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1134 4064,'-9'-5'1225,"13"3"-454,11-5 1489,35-29 1016,-32 21-2362,31-18 0,48-20 366,35-21-311,-109 59-798,0-1 0,-1-1 0,31-32 0,-26 18 7,-1-1 0,-1-1-1,40-71 1,38-123 385,-84 169-589,-10 30-124,-9 27 121,0 1 0,0-1 0,1 1 0,-1-1 0,0 0 0,0 1 0,0-1 0,0 0 0,0 1 0,0-1 0,0 1 0,0-1 0,0 0 0,0 1 0,0-1 0,0 0 0,0 1 0,0-1 0,-1 0 0,1 1 0,0-1 0,-1 0 0,-4 3-286,-4 10 161,-17 39 59,3 2 0,-23 72-1,31-81 121,-2 3 139,2 1-1,-14 83 1,28-120-43,0 0 0,0 0 0,2 0 0,-1 0 0,5 21 0,-4-28-27,0 0 1,0 0-1,0-1 0,1 1 1,0 0-1,0-1 0,0 0 1,4 6-1,-5-7-14,1-1 0,0 1 0,-1 0 0,1-1 0,0 1-1,0-1 1,0 0 0,0 0 0,1 0 0,-1 0 0,0 0 0,0 0-1,0-1 1,1 1 0,2 0 0,-1-1-27,-1 0 0,1 0 0,-1 0 0,1-1 0,-1 0 0,0 1 1,1-1-1,-1 0 0,0 0 0,1-1 0,3-2 0,5-1 35,8-4-32,-1-1-1,0-1 1,31-22-1,44-47 65,-43 30-55,69-85 0,29-68 34,-119 159-34,-2-1 0,-1-1 0,-3-2 0,-2 0-1,25-81 1,-45 123-56,-1 4-18,-1 1 0,1-1 1,-1 0-1,1 0 1,-1 1-1,0-1 0,1 0 1,-1 0-1,0 0 1,0 1-1,-1-1 1,1 0-1,-1-2 0,-4 9-128,-1 1 0,1 0-1,-7 10 1,-60 71 53,44-55 105,-27 38-1,-92 172 354,-43 94-182,128-217 954,83-129-415,123-65-395,-80 41-336,47-22-187,-110 56 178,1-1-1,0 0 0,-1 0 0,1 1 1,0-1-1,0 1 0,0-1 0,0 1 1,0 0-1,-1 0 0,1 0 1,0 0-1,0 0 0,0 0 0,0 1 1,0-1-1,0 1 0,-1-1 1,1 1-1,0 0 0,0-1 0,3 3 1,-4-2 0,0 1 1,0-1-1,0 0 1,0 1-1,0-1 1,0 1 0,-1-1-1,1 1 1,0 0-1,-1-1 1,1 1 0,-1 0-1,0-1 1,1 1-1,-1 0 1,0 0-1,0-1 1,0 1 0,0 0-1,-1-1 1,1 1-1,0 0 1,-1 0-1,1-1 1,-1 3 0,-9 37 57,9-37-60,0-1 0,1 1 1,0-1-1,0 1 0,0 0 0,0-1 0,0 1 1,1-1-1,1 6 0,-1-7 38,0 0-1,1 0 1,-1 0 0,1 0 0,0 0-1,-1 0 1,1 0 0,0-1 0,0 1-1,0-1 1,0 1 0,1-1 0,-1 0-1,0 0 1,0 0 0,1 0-1,-1 0 1,1-1 0,-1 1 0,1-1-1,3 1 1,2 0 21,1-1 0,0 1-1,0-1 1,17-3 0,-16 2-23,1-1 1,-1 0-1,0-1 1,0 0-1,0 0 1,0-1-1,0 0 0,17-11 1,77-63 161,-86 62-139,-17 15-47,0 0 0,0 0 1,0 0-1,0 0 0,0 0 0,-1-1 0,1 1 1,0 0-1,-1 0 0,1-1 0,-1 1 0,1-3 1,-1 4-4,1 0 0,-1 0 0,0 0-1,0 0 1,0-1 0,0 1 0,-1 0 0,1 0 0,0 0 0,0 0 0,0-1 0,0 1 0,0 0 0,0 0 0,0 0 0,0 0 0,0 0 0,0-1 0,0 1 0,0 0 0,0 0 0,-1 0 0,1 0 0,0 0 0,0 0 0,0 0 0,0 0 0,0-1 0,0 1 0,-1 0 0,1 0 0,0 0 0,0 0 0,0 0 0,0 0 0,0 0-1,-1 0 1,1 0 0,0 0 0,0 0 0,0 0 0,0 0 0,-1 0 0,1 0 0,-10 5-87,-10 11-50,3 0 107,-15 18 26,22-21 45,0 1-38,-13 20-1,21-29 8,0-1 1,0 1 0,0 0 0,0-1 0,1 1 0,0 0 0,0 0 0,0 0-1,0 7 1,1-12 4,0 1 0,-1-1-1,1 1 1,0-1 0,0 1 0,0-1-1,0 1 1,0-1 0,0 1 0,0-1-1,1 1 1,-1-1 0,0 1 0,0-1-1,0 1 1,0-1 0,1 1 0,-1-1-1,0 1 1,0-1 0,1 0-1,-1 1 1,0-1 0,1 0 0,-1 1-1,0-1 1,1 0 0,-1 1 0,0-1-1,1 0 1,-1 1 0,1-1 0,-1 0-1,1 0 1,-1 0 0,1 0 0,-1 1-1,1-1 1,-1 0 0,1 0-1,-1 0 1,1 0 0,-1 0 0,1 0-1,-1 0 1,0 0 0,1 0 0,0-1-1,3 0 88,0 0 0,0-1 0,0 0 0,6-4 0,-3 2-141,3-2 67,0-1 1,-1 1-1,0-2 1,0 1-1,12-15 0,33-47 67,-53 68-88,41-62-128,-48 73-22,1 0-1,0 0 1,1 0-1,0 1 1,-5 21-1,9-29 167,-1 1-1,1-1 0,0 1 1,0 0-1,0-1 1,0 1-1,0-1 0,1 1 1,0-1-1,-1 1 0,1-1 1,2 5-1,-2-6-11,1 0 0,-1 0 0,1 0 0,-1 0 0,1 0 0,0-1-1,-1 1 1,1 0 0,0-1 0,0 1 0,1-1 0,-1 0 0,0 0 0,0 0 0,0 0-1,1 0 1,-1 0 0,1 0 0,-1-1 0,4 1 0,2 0 39,1 0 0,0-1 1,-1 0-1,1 0 0,0-1 0,16-3 1,52-19 115,-57 16-127,-7 3-29,1-1 1,-1 0 0,1-1 0,-1-1 0,-1 0 0,0-1 0,0 0 0,14-13 0,-9 4 14,-2 0 0,0-1 0,-1-1-1,-1 0 1,-1-1 0,12-26 0,50-135 61,-63 152-83,50-135-22,-59 160-12,-1 0 0,0 0 0,0 0 0,0 0 0,0 0 1,0 0-1,-1 0 0,0 0 0,0 0 0,0-1 1,0 1-1,-2-4 0,2 8 30,0 0 0,0 0-1,0-1 1,0 1 0,0 0 0,0 0 0,0 0-1,0 0 1,-1 0 0,1 0 0,0 0 0,0 0-1,0 0 1,0 0 0,0 0 0,0 0 0,0 0 0,0 0-1,-1 0 1,1 0 0,0 0 0,0 0 0,0 0-1,0 0 1,0 0 0,0 0 0,0 0 0,0 1-1,-1-1 1,1 0 0,0 0 0,0 0 0,0 0-1,0 0 1,0 0 0,0 0 0,0 0 0,0 0 0,0 0-1,0 0 1,0 1 0,0-1 0,0 0 0,0 0-1,0 0 1,-1 0 0,1 0 0,0 0 0,0 0-1,0 1 1,0-1 0,0 0 0,0 0 0,-7 12-48,-5 15 2,4-3-21,1 0 0,-8 44 1,1 52 102,9-71 31,-13 177 5,16-199-1614,2 29 0,1-49 1100,-1 0 0,1 0 0,1 0-1,-1 0 1,1 0 0,0 0 0,1-1 0,-1 1 0,6 8 0,-3-9-892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5:30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98 7712,'-27'-24'2506,"22"19"-1863,8 3-304,17-3 379,1 0-1,-1 2 1,1 0 0,36 0 0,37 1-117,283-22 217,-368 23-1518,0 0 1,1-1-1,-1 0 1,0 0-1,0-1 1,14-7 0,-24 10 49,1 0 591,0 0 0,0 0-1,0 0 1,-9 0-5246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5:30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4 135 7136,'-4'-9'3232,"41"0"-2816,7 1 1568,6 4-1184,36-13 224,5 5-608,40-9-32,-3 3-256,24-3 0,-16 5-64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5:32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1003 3904,'0'0'33,"1"0"-1,-1 0 1,0 0 0,0 0 0,0 0 0,0 0-1,0 0 1,0 0 0,0 0 0,0 0 0,0 0-1,0 0 1,0 0 0,0 0 0,0 0-1,0 0 1,0 0 0,0 0 0,0 0 0,1 0-1,-1 0 1,0 0 0,0 0 0,0 1 0,0-1-1,0 0 1,0 0 0,0 0 0,0 0-1,0 0 1,0 0 0,0 0 0,0 0 0,0 0-1,0 0 1,0 0 0,0 0 0,0 0 0,0 0-1,0 1 1,0-1 0,0 0 0,0 0 0,0 0-1,0 0 1,0 0 0,0 0 0,0 0-1,0 0 1,0 0 0,-1 0 0,1 0 0,0 0-1,0 0 1,0 0 0,0 0 0,0 0 0,0 0-1,11 0 1903,15-4 361,-12-1-1577,0 0-1,0-2 1,0 0-1,15-11 1,-12 8-349,2-1 74,66-43 888,-29 10-479,87-91 0,-94 80-482,69-102-1,-71 89-21,53-81 28,-75 111-188,-18 28-129,0 0 0,-1 0 0,0 0 0,-1 0 0,8-21 0,-12 17-97,-1 14 33,0-1 1,0 1 0,1 0-1,-1 0 1,0 0 0,0 0-1,0 0 1,0-1 0,0 1-1,0 0 1,0 0 0,0 0-1,0 0 1,0 0 0,0-1-1,0 1 1,0 0 0,0 0 0,-1 0-1,1 0 1,0 0 0,0 0-1,0-1 1,0 1 0,0 0-1,0 0 1,0 0 0,0 0-1,0 0 1,0 0 0,-1 0-1,1-1 1,0 1 0,0 0-1,0 0 1,0 0 0,0 0-1,0 0 1,-1 0 0,1 0-1,0 0 1,0 0 0,0 0-1,0 0 1,0 0 0,0 0-1,-1 0 1,1 0 0,0 0-1,0 0 1,0 0 0,0 0-1,0 0 1,-1 0 0,1 0-1,0 0 1,0 0 0,0 0-1,0 0 1,0 0 0,0 1-1,-1-1 1,-9 9-208,5-5 162,-5 6 8,1 0 0,0 1 0,0 0-1,1 0 1,0 1 0,1 1 0,0-1 0,-6 19-1,-4 16 17,-11 51 0,23-77-2,-39 171 95,38-159 63,2 0 0,1 1 0,3 64 0,1-93-37,-1 0 0,1 0-1,0 0 1,0 0 0,1 0-1,-1-1 1,4 8-1,-4-11-64,-1 0-1,1 0 1,0 0-1,0 0 1,-1 0-1,1 0 1,0 0-1,0 0 1,0 0-1,0-1 1,0 1-1,0 0 1,0-1-1,0 1 1,0-1-1,0 1 1,0-1-1,0 0 0,0 1 1,1-1-1,-1 0 1,0 0-1,0 0 1,0 1-1,1-1 1,-1-1-1,0 1 1,0 0-1,0 0 1,1 0-1,-1-1 1,0 1-1,0 0 1,0-1-1,0 1 1,2-2-1,3-1 29,0 0 1,-1-1-1,1 0 0,-1 0 0,0 0 1,0-1-1,0 0 0,4-5 0,35-51 137,-38 52-162,119-193 240,57-37-272,-90 125-16,-89 109 8,17-19 17,-1-2-1,-1-1 1,22-44 0,-8 12 226,-31 53-358,-3 6-37,-6 6-11,-78 94-53,53-63 208,1 0 0,-33 53 0,4 17 312,-54 134 0,76-139-102,24-58-91,-31 62 0,40-96 29,1 0 0,0 1 0,-3 12 0,3-16 322,7-11-38,4-2-371,0-1 1,7-13-1,5-6 48,107-127 51,-100 125-187,1 2 1,1 2-1,42-30 0,-68 53 27,0 0-1,0 0 0,0 0 0,0 0 1,1 1-1,-1-1 0,0 1 0,0-1 1,0 1-1,1-1 0,-1 1 1,0-1-1,1 1 0,-1 0 0,0 0 1,1 0-1,-1 0 0,0 0 0,1 0 1,-1 0-1,0 0 0,3 1 1,-3 0 8,0 0 0,0 0 0,0 0 1,0 0-1,0 0 0,0 1 1,0-1-1,-1 0 0,1 0 1,0 1-1,-1-1 0,1 0 0,-1 1 1,1-1-1,-1 0 0,0 1 1,1-1-1,-1 1 0,0 1 1,3 71-31,-1-6-127,-1-63 186,0 1 1,0-1-1,1 0 1,-1 0-1,1 0 1,0-1-1,1 1 1,-1 0-1,1-1 0,0 0 1,0 1-1,0-1 1,1 0-1,0-1 1,-1 1-1,1 0 1,0-1-1,1 0 0,5 3 1,-5-2 17,1-1 0,-1-1 0,1 1 0,0-1 0,0 0 0,0 0 0,0-1 1,0 0-1,0 0 0,0 0 0,0-1 0,1 1 0,-1-2 0,0 1 0,0-1 0,7-1 0,-6 0-14,1-1-1,-1 0 1,0 0 0,0-1-1,0 1 1,0-2-1,0 1 1,-1-1 0,0 0-1,0 0 1,0 0-1,-1-1 1,0 0 0,0 0-1,0-1 1,-1 1-1,5-10 1,3-7-8,-2-1 1,0 0-1,11-39 0,-17 47-20,-1 0 0,0 0-1,-1-1 1,-1 1 0,0 0-1,-1-1 1,-3-16 0,3 29-18,-1 1 0,1-1 0,-1 0 1,0 0-1,-1 1 0,1-1 0,-1 1 1,-2-5-1,3 7 13,1 0 0,-1 1 1,0-1-1,0 0 0,1 0 1,-1 1-1,0-1 0,0 1 0,0-1 1,0 1-1,0-1 0,0 1 1,0-1-1,1 1 0,-1 0 1,-1 0-1,1-1 0,0 1 1,0 0-1,0 0 0,0 0 0,0 0 1,0 0-1,0 0 0,0 1 1,0-1-1,0 0 0,0 0 1,0 1-1,0-1 0,0 1 0,0-1 1,1 1-1,-1-1 0,-2 2 1,-2 1-9,1 1-1,-1 0 1,1 0 0,0 1 0,0-1 0,0 1 0,1 0 0,0 0 0,0 0 0,0 0 0,0 0 0,1 1 0,-2 6 0,-2 3 28,2 0 0,0 0 0,-3 29 1,6-32 3,1 1 1,0-1 0,1 0-1,0 0 1,1 0 0,1 0-1,0 0 1,0 0 0,1 0-1,7 15 1,-7-20 4,-1 0 1,1-1-1,0 1 0,1-1 0,-1 0 0,1 0 1,0-1-1,1 1 0,-1-1 0,1 0 0,0 0 1,1-1-1,-1 0 0,1 0 0,-1-1 0,1 1 1,11 2-1,-8-3-93,0-1 1,0-1 0,0 0-1,0 0 1,0-1-1,0 0 1,17-3-1,-10-1-2527,30-8-1,-44 11 2114,-1 0-1,1 0 0,-1 0 1,0 0-1,1-1 0,2-1 1,-4 2 327,-1 1 0,1-1 0,-1 1 0,1-1 0,-1 0 0,1 1 0,-1-1 0,1 0 0,-1 1 0,1-1 0,-1 0 1,0 0-1,0 1 0,1-1 0,-1 0 0,0 0 0,0 0 0,0 1 0,0-1 0,0 0 0,0 0 0,0 0 0,0 0 0,0 1 0,0-1 0,-1 0 1,1 0-1,-1-1 0,-13-20-3761,-1 1 1312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5:32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63 5408,'-75'0'2432,"66"16"-2112,12-7 1248,13 0-928,35-1 1568,15 1-1248,43-5-192,1 1-480,45-14-64,-8 0-128,19-12 288,-24 9-192,-15-9-1312,-23 4 608,1-4-4864,-20 8 2944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5:41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1173 4160,'-10'2'2079,"20"-6"-217,7-9-606,0 0 0,17-18 0,7-6-267,147-100 918,33-29 319,-167 118-1612,-54 48-615,-1 0 0,1 0 0,0 0 0,0 0 0,0 0 0,0 0-1,0 0 1,0 0 0,0 0 0,0 0 0,0 0 0,0 0 0,0 0 0,0 0 0,0 0 0,0 0 0,1 1 0,-1-1 0,0 0 0,0 0 0,0 0 0,0 0 0,0 0 0,0 0 0,0 0 0,0 0 0,0 0-1,0 0 1,0 0 0,0 0 0,0 0 0,0 0 0,0 0 0,0 0 0,0 0 0,0 0 0,0 0 0,0 0 0,0 0 0,0 0 0,0 0 0,0 0 0,1 0 0,-1 0 0,0 0 0,0 0 0,0 0 0,0 0 0,0 0-1,0 0 1,0 0 0,0 0 0,0 0 0,0 0 0,0 0 0,0 0 0,0 0 0,0 0 0,0 0 0,0 0 0,0 0 0,0 0 0,0 0 0,1 0 0,-1 0 0,0 0 0,-2 8-55,-5 12 6,-38 57 122,0-1-32,-64 154 253,42-76 18,-55 135 1031,111-254 626,130-254-740,26-40-1384,-92 179 156,30-50 0,-64 98 0,67-131 0,-84 158 2,62-129-153,-61 130 123,-1 0 0,1-1 0,0 2 0,0-1 0,1 0 0,5-4 1,-9 7 17,1 0 1,0 1 0,0-1 0,0 1 0,-1-1 0,1 1 0,0-1 0,0 1 0,0-1 0,0 1 0,0 0 0,0 0 0,0-1-1,0 1 1,0 0 0,0 0 0,0 0 0,0 0 0,0 0 0,0 0 0,0 0 0,0 1 0,0-1 0,-1 0 0,1 0 0,0 1 0,0-1-1,0 1 1,0-1 0,0 1 0,0-1 0,-1 1 0,1-1 0,0 1 0,0 0 0,-1-1 0,1 1 0,1 1 0,0 2 1,0-1 0,1 1 0,-1 0 0,0 0 0,-1 0 0,1 1 0,-1-1 0,2 5 0,4 37 11,-7-46-4,0 15 44,1-1 0,-2 1-1,0-1 1,0 1 0,-2-1-1,0 0 1,0 0 0,-1 0-1,-1-1 1,0 1 0,-1-1-1,-1 0 1,0-1 0,0 1-1,-1-1 1,-15 16 0,17-22-13,-1 0 0,0 0 0,0-1 1,0 1-1,0-2 0,-1 1 0,0-1 0,0-1 1,0 1-1,0-1 0,-13 3 0,14-5 1,1 0-1,0 0 1,-1-1-1,1 1 0,0-1 1,-1-1-1,1 1 1,0-1-1,-11-3 0,17 4-34,0 0-1,0-1 0,0 1 0,0 0 1,0 0-1,0 0 0,0 0 0,0-1 1,0 1-1,0 0 0,0 0 0,0 0 1,0 0-1,0-1 0,1 1 0,-1 0 1,0 0-1,0 0 0,0 0 0,0 0 1,0-1-1,0 1 0,1 0 1,-1 0-1,0 0 0,0 0 0,0 0 1,0 0-1,1 0 0,-1 0 0,0 0 1,0 0-1,0 0 0,0 0 0,1 0 1,11-5 9,0 1 1,0 1-1,0 0 1,20-2-1,30-7 5,182-38-235,72-19 66,-298 64 193,1-1 0,-1-1 0,0-1 0,0-1 0,-1 0 0,0-1 0,22-18 0,-37 27-20,0-1 1,0 1-1,0-1 0,-1 0 1,1 0-1,-1 1 0,0-1 1,1 0-1,-1 0 0,0 0 1,0 0-1,0-1 0,0 1 1,-1 0-1,2-3 0,-2 5-16,0 0-1,0 0 1,0 0-1,0 0 1,0 0-1,0-1 1,0 1 0,0 0-1,0 0 1,0 0-1,0 0 1,0 0-1,0 0 1,0 0-1,0-1 1,0 1-1,0 0 1,0 0-1,0 0 1,-1 0-1,1 0 1,0 0-1,0 0 1,0 0-1,0 0 1,0 0 0,0-1-1,0 1 1,0 0-1,0 0 1,0 0-1,0 0 1,-1 0-1,1 0 1,0 0-1,0 0 1,0 0-1,0 0 1,0 0-1,0 0 1,0 0-1,0 0 1,-1 0 0,1 0-1,0 0 1,0 0-1,0 0 1,0 0-1,0 0 1,-8 5-112,-10 12-3,14-13 125,-20 19-39,-2-1 1,-41 28 0,-38 25 153,101-72-130,-1 1 0,1-1 0,0 1 0,0 0 0,0 0 0,0 0 0,-3 6 0,6-9 15,1 0-1,-1 0 1,1 0-1,-1 0 1,1 0-1,-1 0 1,1 0 0,0 1-1,-1-1 1,1 0-1,0 0 1,0 0 0,0 1-1,0-1 1,0 0-1,0 0 1,0 0-1,1 1 1,-1-1 0,0 0-1,1 0 1,-1 0-1,1 0 1,-1 0 0,1 0-1,-1 0 1,1 0-1,0 0 1,0 0-1,-1 0 1,1 0 0,0 0-1,0 0 1,0-1-1,0 1 1,0 0-1,0-1 1,2 2 0,1 0 21,1 0 1,0 0 0,0 0-1,0-1 1,0 1 0,0-1-1,0-1 1,0 1 0,0-1 0,0 0-1,0 0 1,0 0 0,1-1-1,7-1 1,-3 0 37,1-1-1,-1 0 1,0-1 0,0 0-1,0 0 1,11-8 0,-11 5-32,0 0 1,-1-1-1,1 0 1,-2-1-1,1 0 1,-1-1-1,-1 1 1,0-2-1,12-20 1,-5 1-45,-1 0 1,13-49 0,-24 65-129,-3 11-13,-3 9-59,-2 10 128,2 1 0,0 0 1,1 0-1,0 0 0,0 18 0,2-25 76,0 3 88,0 0 0,1 1 0,1-1 0,2 21 1,-2-29-54,0-1 0,0 1 0,1-1 0,-1 1 1,1-1-1,0 0 0,0 0 0,1 0 1,-1 0-1,1 0 0,0 0 0,0-1 0,0 1 1,0-1-1,1 0 0,-1 0 0,5 2 1,-6-3-2,1-1-1,0 0 1,0 0 0,0 0 0,0 0 0,0-1 0,0 1 0,0-1 0,0 0 0,1 1 0,-1-2 0,4 1 0,42-9 148,-38 6-149,14-3-8,-2-1 0,1-1-1,-1-2 1,0 0 0,-1-1 0,26-18 0,-33 20 34,0-1 0,-1 0 0,0-1 0,-1-1 1,20-23-1,-27 28-112,3-3 55,-1-1-1,-1 0 0,1 0 0,-2 0 1,8-16-1,1-5-215,-14 30 210,0 1 0,1-1 0,-1 1 0,1-1 0,-1 1 0,1 0 0,-1-1 0,1 1 0,0 0 0,0 0 0,0 0 0,0 0 0,0 1 0,0-1 0,0 0 0,0 1 0,4-1 0,1-1 38,-3 1-38,0 0-1,0 1 1,-1-1 0,1 1-1,0 0 1,0 0 0,0 0-1,0 1 1,0-1 0,0 1 0,0 0-1,0 0 1,-1 0 0,1 1-1,0-1 1,-1 1 0,1 0-1,-1 0 1,1 0 0,-1 0 0,0 1-1,0-1 1,4 5 0,-3-2 3,1 0 0,-1 0 0,0 1 1,0-1-1,-1 1 0,0-1 0,0 1 0,0 0 1,-1 1-1,0-1 0,0 0 0,0 0 1,1 11-1,3 125-117,-7-141 131,1 0-1,0 0 1,0 0-1,0 0 0,0 0 1,0 0-1,0 0 1,0 0-1,1 0 1,-1 0-1,0 0 0,1 0 1,-1 0-1,0 0 1,1 0-1,-1 0 1,1 0-1,0-1 0,-1 1 1,1 0-1,-1 0 1,1 0-1,0-1 1,0 1-1,0 0 0,-1-1 1,1 1-1,0-1 1,0 1-1,0-1 1,0 1-1,0-1 0,0 0 1,0 0-1,0 1 1,0-1-1,0 0 1,0 0-1,0 0 0,0 0 1,0 0-1,0 0 1,0 0-1,0 0 0,0 0 1,2-1-1,5-1 26,-1-1 0,1 1-1,0-1 1,11-7-1,-19 10-32,25-14 9,0 0-1,-1-2 1,-1 0-1,21-20 1,-8 1 46,-2-2 0,48-65 0,-75 92-55,151-221 59,-128 182-20,-3-2 0,38-95 0,-58 127-69,0 0 0,-2-1 0,-1 1-1,0-1 1,2-32 0,-6 52 22,0 0 0,0-1 0,0 1 0,0 0 0,0 0 0,0 0 0,0-1-1,0 1 1,0 0 0,0 0 0,0-1 0,0 1 0,0 0 0,0 0 0,0-1 0,0 1 0,0 0 0,0 0 0,0-1 0,0 1 0,0 0 0,0 0 0,0 0 0,-1-1-1,1 1 1,0 0 0,0 0 0,0 0 0,0-1 0,-1 1 0,1 0 0,0 0 0,0 0 0,0 0 0,0 0 0,-1-1 0,1 1 0,0 0 0,0 0 0,-1 0 0,1 0 0,0 0-1,0 0 1,-1 0 0,1 0 0,0 0 0,0 0 0,-1 0 0,1 0 0,-13 11-209,-10 20 53,11-13 69,-18 22 1,-11 15 0,12-8 116,2 2-1,-33 84 0,-24 115 75,76-220-107,1 0-1,1 1 1,1-1-1,1 1 0,1 53 1,3-77 28,1 1-1,0-1 1,0 0-1,0 1 1,1-1-1,0 0 1,-1 0 0,2 0-1,-1 0 1,1 0-1,0-1 1,0 1-1,0-1 1,5 5 0,-5-6 7,0 0 1,0 0 0,1-1 0,-1 1 0,1-1-1,0 0 1,-1 0 0,1 0 0,0-1 0,0 1-1,0-1 1,0 0 0,1 0 0,-1-1 0,0 1-1,0-1 1,1 0 0,6 0 0,1-2 14,-1 0 0,1-1 0,-1 0 0,1 0 0,-1-1 0,0-1 0,0 0 0,-1 0 0,1-1 0,-1-1 0,17-13-1,-8 3-9,-1-1-1,-1 0 0,0-1 0,21-34 0,-32 45-33,-2 0 1,1-1-1,3-11 1,4-7-101,-8 18-32,-5 9-68,-8 19 83,-41 147-59,44-126 228,5-37-28,1 1 0,0-1 0,0 1 0,0-1 0,1 1 0,-1-1 0,1 1 1,2 6-1,-2-9 11,0 0 0,-1-1 0,1 1 0,0 0 0,0 0 0,0 0 0,0-1 0,0 1 0,0 0 0,0-1 0,0 1 0,0-1 0,0 1 0,1-1 0,-1 0 0,0 0 0,0 1 0,0-1 0,0 0 0,1 0 0,-1 0 0,0 0 0,2 0 0,28-5 274,49-22-341,1 0 84,-28 13-124,167-39 32,-91 17 176,-96 26-236,14-8 4,-42 17 14,-4 2 94,-1-1 1,1 0-1,-1 0 1,1-1-1,0 1 1,-1 0-1,1 0 0,-1 0 1,1 0-1,0 0 1,-1-1-1,1 1 1,-1 0-1,1 0 1,-1-1-1,1 1 0,-1-1 1,1 1-1,-1 0 1,1-1-1,-1 1 1,1-1-1,-1 1 1,0-1-1,1 0 1,-1 1-13,0 0 1,0 0 0,0 0 0,0 0-1,0-1 1,-1 1 0,1 0 0,0 0-1,0 0 1,0 0 0,0 0 0,0 0-1,0 0 1,0 0 0,0 0 0,-1 0-1,1 0 1,0 0 0,0 0 0,0 0-1,0 0 1,0 0 0,0 0 0,-1 0-1,1 0 1,0 0 0,0 0 0,0 0-1,0 0 1,0 0 0,0 0 0,0 0-1,0 1 1,-1-1 0,1 0 0,0 0-1,0 0 1,0 0 0,0 0 0,0 0-1,0 0 1,0 0 0,0 0 0,0 0-1,0 1 1,0-1 0,0 0 0,0 0-1,-7 6-52,6-5 40,-12 9-9,0 0 0,-1-1 0,0-1-1,-24 11 1,8-4 93,-6 1 26,19-9-143,-19 11 0,32-15 40,-1 0 0,0 1 1,1-1-1,0 1 0,0 0 0,0 0 0,0 0 0,-3 6 0,6-10 11,1 1-1,-1-1 1,1 1-1,0-1 1,-1 1 0,1-1-1,0 1 1,-1 0-1,1-1 1,0 1 0,0-1-1,0 1 1,0 0-1,0-1 1,0 1 0,-1 0-1,1-1 1,1 1-1,-1 0 1,0-1 0,0 1-1,0-1 1,0 1-1,0 0 1,1-1 0,-1 1-1,0 0 1,0-1-1,1 1 1,-1-1 0,0 1-1,1-1 1,-1 1-1,1-1 1,-1 1 0,1-1-1,-1 0 1,1 1-1,-1-1 1,1 1 0,-1-1-1,1 0 1,-1 0-1,1 1 1,0-1 0,-1 0-1,1 0 1,-1 0-1,1 1 1,1-1 0,4 1 14,0 0 0,-1 0 0,1-1 0,8 1 1,21-2 117,52-6 0,-69 4-173,-1 0 1,0-2 0,0 0-1,33-14 1,-21 4 155,0 0 0,0-2 0,50-40 0,-41 21-59,-2-2 0,54-74 0,121-190 33,-144 199-4,-62 96-147,0 0 0,-1-1 0,0 1 0,0-1 0,-1 0 0,3-10 0,-6 18 55,0 0 0,0 0 0,0-1 0,0 1 0,1 0 0,-1 0 0,0 0 0,0 0 0,0 0 0,0 0 0,0-1 0,0 1 0,0 0 0,0 0 0,0 0 0,-1 0 0,1 0 0,0 0 0,0 0 0,0-1 0,0 1 0,0 0 1,0 0-1,0 0 0,0 0 0,0 0 0,0 0 0,0 0 0,0 0 0,0 0 0,0-1 0,-1 1 0,1 0 0,0 0 0,0 0 0,0 0 0,0 0 0,0 0 0,0 0 0,0 0 0,-1 0 0,1 0 0,0 0 0,0 0 0,0 0 0,0 0 0,0 0 0,-1 0 0,-8 2-197,-9 8 16,-2 3 137,0 1 0,1 0-1,0 2 1,1 0 0,1 1 0,-27 34-1,17-9 48,3 1-1,-30 69 1,-5 42-37,50-125 41,1 0-1,2 1 1,-4 41-1,10-66 15,-1 0 0,1 1 0,1-1 0,-1 0 0,1 0 0,0 0 0,0 1 0,0-1-1,1 0 1,4 8 0,-5-9 9,1-1-1,1 0 1,-1 0-1,0 0 0,1 0 1,-1-1-1,1 1 1,0-1-1,0 1 0,0-1 1,0 0-1,0 0 1,1 0-1,-1-1 0,8 3 1,2 0 13,0-1 1,1 0 0,0-1-1,25 1 1,55-8 297,-77 3-295,1 0 0,0-2 1,-1 0-1,0-1 1,0-1-1,0 0 0,-1-1 1,20-12-1,-26 13-32,0 0 0,-1-1 0,0-1 0,0 1 0,0-1 0,-1-1 0,0 1 0,-1-1 0,0-1-1,0 1 1,-1-1 0,0-1 0,5-13 0,-9 19-7,0-1 0,-1 0 0,1 1 1,-1-1-1,0-7 0,-1 11-17,0-1 0,0 1-1,0-1 1,0 1 0,-1-1 0,1 1 0,-1-1 0,1 1 0,-1-1 0,0 1 0,0-1 0,-2-2 0,2 4 9,1 1 0,-1-1 1,1 1-1,-1 0 1,1-1-1,-1 1 0,0-1 1,1 1-1,-1 0 1,0 0-1,1-1 1,-1 1-1,0 0 0,0 0 1,1 0-1,-1 0 1,0 0-1,1-1 0,-1 1 1,0 1-1,0-1 1,1 0-1,-1 0 1,0 0-1,1 0 0,-1 0 1,0 1-1,0-1 1,1 0-1,-1 1 0,0 0 1,-1 0-18,-3 1 13,1 0-1,0 1 1,-1-1 0,1 1-1,0 0 1,1 0 0,-1 1-1,0-1 1,1 1 0,-5 7-1,-4 6-151,-11 22 0,21-35 118,-4 7 35,1-1 0,0 1 0,0-1 0,1 2 0,-3 13 0,6-22 30,1 1 0,-1-1 0,1 1 1,0-1-1,0 1 0,0 0 0,0-1 0,1 1 0,0-1 1,-1 1-1,1-1 0,0 1 0,1-1 0,-1 0 1,1 0-1,-1 1 0,1-1 0,0 0 0,0 0 0,0-1 1,4 5-1,-2-3 14,0-1-1,1 0 1,-1 0 0,1 0-1,0 0 1,-1-1 0,1 0-1,0 0 1,0 0 0,1 0-1,-1-1 1,0 0 0,0 0-1,10 0 1,-7-1-597,-1 0 0,1 0 1,14-3-1,-14 1-1341,-1 0 1,0 0 0,13-6-1,-14 1-2597,-2 3 1504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8T00:35:41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79 7232,'-23'-37'3264,"46"32"-2848,-4 1-480,9-1-64,10-2 32,1-2 96,-2 1 128,1 4-64,-15 4-4256,-4 4 2304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03FC3-A768-171C-FAAB-9B38AD5361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512A56-BC17-D489-08BC-702D98AB4A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4374A-94B0-AE00-11DE-2D6E9D136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8FB6-7129-44A1-8695-67119C9650E0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A201C2-F997-A753-E92D-D3FB3F176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204DC7-3957-4A20-7D3B-98471701F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6DC63-0D74-442D-B4C8-20D8AF112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32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3792C-846D-A467-1375-749B932A7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AFCF94-FA36-8484-3EA5-D7987F083F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7D557A-90AE-36FC-FE26-0AC44461E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8FB6-7129-44A1-8695-67119C9650E0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C2F0B-48DC-7EFF-3686-2A507B53A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06707-47BF-D384-AD4A-995237EDF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6DC63-0D74-442D-B4C8-20D8AF112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416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8A4ECE-0BB0-D42F-B64F-7028BB531A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84A1D0-C118-7049-75E9-58235341AC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E0AAD2-3402-8E68-D2A5-25A524013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8FB6-7129-44A1-8695-67119C9650E0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4C86D7-F4C0-C4CD-DE2E-E9933B8B8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898EA-EE35-41DB-8C91-BDAB7FA58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6DC63-0D74-442D-B4C8-20D8AF112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877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C0E2C-65AD-CB9C-F2E7-D7FC19A92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7C58A-AA85-8221-0199-4A4864CA5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5B8D3-166D-24BE-096F-D9997CBF1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8FB6-7129-44A1-8695-67119C9650E0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0E63D-3ADC-14A0-C530-2ADC1C8C2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439E7A-7DB1-1325-D13A-F18129072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6DC63-0D74-442D-B4C8-20D8AF112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158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C87D7-F234-0FB9-9EDF-6D5259C08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0676E-CA42-38B0-F4DA-E4F88D9FC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2AD9C-11A3-D870-9D5A-6986849D4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8FB6-7129-44A1-8695-67119C9650E0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373A7A-9F1D-1E1F-6076-26F29926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299BF-24EF-50D1-D2AB-093406D0C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6DC63-0D74-442D-B4C8-20D8AF112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589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48942-BA9B-4657-3842-27DD1A297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2B604-53C6-27E4-BB9D-1696B34866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3231B8-1AE8-85DF-34D4-65163E87B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27950D-BA52-239F-3947-60A383BB2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8FB6-7129-44A1-8695-67119C9650E0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33713E-FC1E-9EB2-2721-9CED36E07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3B346-90F1-D27E-B974-5A55D7E51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6DC63-0D74-442D-B4C8-20D8AF112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805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871C1-184A-9129-DBAC-620FF1449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030B30-3E9B-D28F-EE6A-7C58A7624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E0EDA-6289-167F-4EBC-52440D480F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07A05B-759F-8D6D-7C8A-05D9F33A41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CC322B-CADC-6B58-4565-D7706BD716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DD1D57-1303-A59A-EBE0-9CF24187C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8FB6-7129-44A1-8695-67119C9650E0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6D4DBD-7193-BDEE-DB8E-63D8411AC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C51BB5-8C67-045F-35FC-2652B8FA9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6DC63-0D74-442D-B4C8-20D8AF112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793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F2621-7ECF-FAE8-AB50-0D9BAF27A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B3CE7D-8B5E-785B-EAF1-E0EACB5AD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8FB6-7129-44A1-8695-67119C9650E0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E9E8EA-6611-2CA0-DA88-B0A753EC6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BA8A53-374E-2A99-8377-16CEB5F52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6DC63-0D74-442D-B4C8-20D8AF112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9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0B8273-A38B-8AF2-0F57-2457395BD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8FB6-7129-44A1-8695-67119C9650E0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B09547-48A3-65FB-CC51-F0EDBEC9A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51CAEF-31AC-862A-F902-62663938E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6DC63-0D74-442D-B4C8-20D8AF112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40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F5E11-66D8-6000-8965-649F4E8DC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E2CDF-2D40-4F34-1D9E-9643BCD85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256393-D391-F17B-2D98-46635CE631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FB8E3A-3B1C-8132-715A-6C548C545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8FB6-7129-44A1-8695-67119C9650E0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A75EA6-32B9-33AC-F9B3-87AC36713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FA3BA4-E96D-7BA9-BAB6-D574783A1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6DC63-0D74-442D-B4C8-20D8AF112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132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88A8B-1314-142A-D00A-7A47E7B9F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ADAC78-DF45-8146-4FB2-795224EC15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6088AF-5466-D6F2-C7AF-04B9DC21A3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1AC251-7183-7DBB-F0E3-F72D6CCA6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8FB6-7129-44A1-8695-67119C9650E0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425D74-B9BD-CC8E-F78A-4FC123D5B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AE218B-D62A-8CDD-600E-A27AFC14B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6DC63-0D74-442D-B4C8-20D8AF112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19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F232C4-8BCE-53D2-2467-CE1CD920A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820D63-083D-2F83-36D4-FA0066E7D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EA47B-9E44-4411-39A9-35D044643D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18FB6-7129-44A1-8695-67119C9650E0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A93BF-C2B5-1D59-924D-4E0ADE5EF8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F1CE1E-FD1B-2150-20D4-314134635B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6DC63-0D74-442D-B4C8-20D8AF112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86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71.png"/><Relationship Id="rId21" Type="http://schemas.openxmlformats.org/officeDocument/2006/relationships/image" Target="../media/image1023.png"/><Relationship Id="rId63" Type="http://schemas.openxmlformats.org/officeDocument/2006/relationships/image" Target="../media/image1044.png"/><Relationship Id="rId159" Type="http://schemas.openxmlformats.org/officeDocument/2006/relationships/image" Target="../media/image1084.png"/><Relationship Id="rId170" Type="http://schemas.openxmlformats.org/officeDocument/2006/relationships/customXml" Target="../ink/ink1187.xml"/><Relationship Id="rId226" Type="http://schemas.openxmlformats.org/officeDocument/2006/relationships/customXml" Target="../ink/ink1215.xml"/><Relationship Id="rId268" Type="http://schemas.openxmlformats.org/officeDocument/2006/relationships/customXml" Target="../ink/ink1236.xml"/><Relationship Id="rId32" Type="http://schemas.openxmlformats.org/officeDocument/2006/relationships/customXml" Target="../ink/ink1118.xml"/><Relationship Id="rId74" Type="http://schemas.openxmlformats.org/officeDocument/2006/relationships/customXml" Target="../ink/ink1139.xml"/><Relationship Id="rId128" Type="http://schemas.openxmlformats.org/officeDocument/2006/relationships/customXml" Target="../ink/ink1166.xml"/><Relationship Id="rId5" Type="http://schemas.openxmlformats.org/officeDocument/2006/relationships/image" Target="../media/image1015.png"/><Relationship Id="rId181" Type="http://schemas.openxmlformats.org/officeDocument/2006/relationships/image" Target="../media/image1095.png"/><Relationship Id="rId237" Type="http://schemas.openxmlformats.org/officeDocument/2006/relationships/image" Target="../media/image1123.png"/><Relationship Id="rId279" Type="http://schemas.openxmlformats.org/officeDocument/2006/relationships/image" Target="../media/image1144.png"/><Relationship Id="rId43" Type="http://schemas.openxmlformats.org/officeDocument/2006/relationships/image" Target="../media/image1034.png"/><Relationship Id="rId139" Type="http://schemas.openxmlformats.org/officeDocument/2006/relationships/image" Target="../media/image1074.png"/><Relationship Id="rId290" Type="http://schemas.openxmlformats.org/officeDocument/2006/relationships/customXml" Target="../ink/ink1247.xml"/><Relationship Id="rId85" Type="http://schemas.openxmlformats.org/officeDocument/2006/relationships/image" Target="../media/image1055.png"/><Relationship Id="rId150" Type="http://schemas.openxmlformats.org/officeDocument/2006/relationships/customXml" Target="../ink/ink1177.xml"/><Relationship Id="rId192" Type="http://schemas.openxmlformats.org/officeDocument/2006/relationships/customXml" Target="../ink/ink1198.xml"/><Relationship Id="rId206" Type="http://schemas.openxmlformats.org/officeDocument/2006/relationships/customXml" Target="../ink/ink1205.xml"/><Relationship Id="rId248" Type="http://schemas.openxmlformats.org/officeDocument/2006/relationships/customXml" Target="../ink/ink1226.xml"/><Relationship Id="rId269" Type="http://schemas.openxmlformats.org/officeDocument/2006/relationships/image" Target="../media/image1139.png"/><Relationship Id="rId12" Type="http://schemas.openxmlformats.org/officeDocument/2006/relationships/customXml" Target="../ink/ink1108.xml"/><Relationship Id="rId33" Type="http://schemas.openxmlformats.org/officeDocument/2006/relationships/image" Target="../media/image1029.png"/><Relationship Id="rId108" Type="http://schemas.openxmlformats.org/officeDocument/2006/relationships/customXml" Target="../ink/ink1156.xml"/><Relationship Id="rId129" Type="http://schemas.openxmlformats.org/officeDocument/2006/relationships/image" Target="../media/image988.png"/><Relationship Id="rId280" Type="http://schemas.openxmlformats.org/officeDocument/2006/relationships/customXml" Target="../ink/ink1242.xml"/><Relationship Id="rId54" Type="http://schemas.openxmlformats.org/officeDocument/2006/relationships/customXml" Target="../ink/ink1129.xml"/><Relationship Id="rId75" Type="http://schemas.openxmlformats.org/officeDocument/2006/relationships/image" Target="../media/image1050.png"/><Relationship Id="rId96" Type="http://schemas.openxmlformats.org/officeDocument/2006/relationships/customXml" Target="../ink/ink1150.xml"/><Relationship Id="rId140" Type="http://schemas.openxmlformats.org/officeDocument/2006/relationships/customXml" Target="../ink/ink1172.xml"/><Relationship Id="rId161" Type="http://schemas.openxmlformats.org/officeDocument/2006/relationships/image" Target="../media/image1085.png"/><Relationship Id="rId182" Type="http://schemas.openxmlformats.org/officeDocument/2006/relationships/customXml" Target="../ink/ink1193.xml"/><Relationship Id="rId217" Type="http://schemas.openxmlformats.org/officeDocument/2006/relationships/image" Target="../media/image1113.png"/><Relationship Id="rId6" Type="http://schemas.openxmlformats.org/officeDocument/2006/relationships/customXml" Target="../ink/ink1105.xml"/><Relationship Id="rId238" Type="http://schemas.openxmlformats.org/officeDocument/2006/relationships/customXml" Target="../ink/ink1221.xml"/><Relationship Id="rId259" Type="http://schemas.openxmlformats.org/officeDocument/2006/relationships/image" Target="../media/image1134.png"/><Relationship Id="rId23" Type="http://schemas.openxmlformats.org/officeDocument/2006/relationships/image" Target="../media/image1024.png"/><Relationship Id="rId119" Type="http://schemas.openxmlformats.org/officeDocument/2006/relationships/image" Target="../media/image983.png"/><Relationship Id="rId270" Type="http://schemas.openxmlformats.org/officeDocument/2006/relationships/customXml" Target="../ink/ink1237.xml"/><Relationship Id="rId291" Type="http://schemas.openxmlformats.org/officeDocument/2006/relationships/image" Target="../media/image1150.png"/><Relationship Id="rId44" Type="http://schemas.openxmlformats.org/officeDocument/2006/relationships/customXml" Target="../ink/ink1124.xml"/><Relationship Id="rId65" Type="http://schemas.openxmlformats.org/officeDocument/2006/relationships/image" Target="../media/image1045.png"/><Relationship Id="rId86" Type="http://schemas.openxmlformats.org/officeDocument/2006/relationships/customXml" Target="../ink/ink1145.xml"/><Relationship Id="rId130" Type="http://schemas.openxmlformats.org/officeDocument/2006/relationships/customXml" Target="../ink/ink1167.xml"/><Relationship Id="rId151" Type="http://schemas.openxmlformats.org/officeDocument/2006/relationships/image" Target="../media/image1080.png"/><Relationship Id="rId172" Type="http://schemas.openxmlformats.org/officeDocument/2006/relationships/customXml" Target="../ink/ink1188.xml"/><Relationship Id="rId193" Type="http://schemas.openxmlformats.org/officeDocument/2006/relationships/image" Target="../media/image1101.png"/><Relationship Id="rId207" Type="http://schemas.openxmlformats.org/officeDocument/2006/relationships/image" Target="../media/image1108.png"/><Relationship Id="rId228" Type="http://schemas.openxmlformats.org/officeDocument/2006/relationships/customXml" Target="../ink/ink1216.xml"/><Relationship Id="rId249" Type="http://schemas.openxmlformats.org/officeDocument/2006/relationships/image" Target="../media/image1129.png"/><Relationship Id="rId13" Type="http://schemas.openxmlformats.org/officeDocument/2006/relationships/image" Target="../media/image1019.png"/><Relationship Id="rId109" Type="http://schemas.openxmlformats.org/officeDocument/2006/relationships/image" Target="../media/image1067.png"/><Relationship Id="rId260" Type="http://schemas.openxmlformats.org/officeDocument/2006/relationships/customXml" Target="../ink/ink1232.xml"/><Relationship Id="rId281" Type="http://schemas.openxmlformats.org/officeDocument/2006/relationships/image" Target="../media/image1145.png"/><Relationship Id="rId34" Type="http://schemas.openxmlformats.org/officeDocument/2006/relationships/customXml" Target="../ink/ink1119.xml"/><Relationship Id="rId55" Type="http://schemas.openxmlformats.org/officeDocument/2006/relationships/image" Target="../media/image1040.png"/><Relationship Id="rId76" Type="http://schemas.openxmlformats.org/officeDocument/2006/relationships/customXml" Target="../ink/ink1140.xml"/><Relationship Id="rId97" Type="http://schemas.openxmlformats.org/officeDocument/2006/relationships/image" Target="../media/image1061.png"/><Relationship Id="rId120" Type="http://schemas.openxmlformats.org/officeDocument/2006/relationships/customXml" Target="../ink/ink1162.xml"/><Relationship Id="rId141" Type="http://schemas.openxmlformats.org/officeDocument/2006/relationships/image" Target="../media/image1075.png"/><Relationship Id="rId7" Type="http://schemas.openxmlformats.org/officeDocument/2006/relationships/image" Target="../media/image1016.png"/><Relationship Id="rId162" Type="http://schemas.openxmlformats.org/officeDocument/2006/relationships/customXml" Target="../ink/ink1183.xml"/><Relationship Id="rId183" Type="http://schemas.openxmlformats.org/officeDocument/2006/relationships/image" Target="../media/image1096.png"/><Relationship Id="rId218" Type="http://schemas.openxmlformats.org/officeDocument/2006/relationships/customXml" Target="../ink/ink1211.xml"/><Relationship Id="rId239" Type="http://schemas.openxmlformats.org/officeDocument/2006/relationships/image" Target="../media/image1124.png"/><Relationship Id="rId250" Type="http://schemas.openxmlformats.org/officeDocument/2006/relationships/customXml" Target="../ink/ink1227.xml"/><Relationship Id="rId271" Type="http://schemas.openxmlformats.org/officeDocument/2006/relationships/image" Target="../media/image1140.png"/><Relationship Id="rId24" Type="http://schemas.openxmlformats.org/officeDocument/2006/relationships/customXml" Target="../ink/ink1114.xml"/><Relationship Id="rId45" Type="http://schemas.openxmlformats.org/officeDocument/2006/relationships/image" Target="../media/image1035.png"/><Relationship Id="rId66" Type="http://schemas.openxmlformats.org/officeDocument/2006/relationships/customXml" Target="../ink/ink1135.xml"/><Relationship Id="rId87" Type="http://schemas.openxmlformats.org/officeDocument/2006/relationships/image" Target="../media/image1056.png"/><Relationship Id="rId110" Type="http://schemas.openxmlformats.org/officeDocument/2006/relationships/customXml" Target="../ink/ink1157.xml"/><Relationship Id="rId131" Type="http://schemas.openxmlformats.org/officeDocument/2006/relationships/image" Target="../media/image989.png"/><Relationship Id="rId152" Type="http://schemas.openxmlformats.org/officeDocument/2006/relationships/customXml" Target="../ink/ink1178.xml"/><Relationship Id="rId173" Type="http://schemas.openxmlformats.org/officeDocument/2006/relationships/image" Target="../media/image1091.png"/><Relationship Id="rId194" Type="http://schemas.openxmlformats.org/officeDocument/2006/relationships/customXml" Target="../ink/ink1199.xml"/><Relationship Id="rId208" Type="http://schemas.openxmlformats.org/officeDocument/2006/relationships/customXml" Target="../ink/ink1206.xml"/><Relationship Id="rId229" Type="http://schemas.openxmlformats.org/officeDocument/2006/relationships/image" Target="../media/image1119.png"/><Relationship Id="rId240" Type="http://schemas.openxmlformats.org/officeDocument/2006/relationships/customXml" Target="../ink/ink1222.xml"/><Relationship Id="rId261" Type="http://schemas.openxmlformats.org/officeDocument/2006/relationships/image" Target="../media/image1135.png"/><Relationship Id="rId14" Type="http://schemas.openxmlformats.org/officeDocument/2006/relationships/customXml" Target="../ink/ink1109.xml"/><Relationship Id="rId35" Type="http://schemas.openxmlformats.org/officeDocument/2006/relationships/image" Target="../media/image1030.png"/><Relationship Id="rId56" Type="http://schemas.openxmlformats.org/officeDocument/2006/relationships/customXml" Target="../ink/ink1130.xml"/><Relationship Id="rId77" Type="http://schemas.openxmlformats.org/officeDocument/2006/relationships/image" Target="../media/image1051.png"/><Relationship Id="rId100" Type="http://schemas.openxmlformats.org/officeDocument/2006/relationships/customXml" Target="../ink/ink1152.xml"/><Relationship Id="rId282" Type="http://schemas.openxmlformats.org/officeDocument/2006/relationships/customXml" Target="../ink/ink1243.xml"/><Relationship Id="rId8" Type="http://schemas.openxmlformats.org/officeDocument/2006/relationships/customXml" Target="../ink/ink1106.xml"/><Relationship Id="rId98" Type="http://schemas.openxmlformats.org/officeDocument/2006/relationships/customXml" Target="../ink/ink1151.xml"/><Relationship Id="rId121" Type="http://schemas.openxmlformats.org/officeDocument/2006/relationships/image" Target="../media/image984.png"/><Relationship Id="rId142" Type="http://schemas.openxmlformats.org/officeDocument/2006/relationships/customXml" Target="../ink/ink1173.xml"/><Relationship Id="rId163" Type="http://schemas.openxmlformats.org/officeDocument/2006/relationships/image" Target="../media/image1086.png"/><Relationship Id="rId184" Type="http://schemas.openxmlformats.org/officeDocument/2006/relationships/customXml" Target="../ink/ink1194.xml"/><Relationship Id="rId219" Type="http://schemas.openxmlformats.org/officeDocument/2006/relationships/image" Target="../media/image1114.png"/><Relationship Id="rId230" Type="http://schemas.openxmlformats.org/officeDocument/2006/relationships/customXml" Target="../ink/ink1217.xml"/><Relationship Id="rId251" Type="http://schemas.openxmlformats.org/officeDocument/2006/relationships/image" Target="../media/image1130.png"/><Relationship Id="rId25" Type="http://schemas.openxmlformats.org/officeDocument/2006/relationships/image" Target="../media/image1025.png"/><Relationship Id="rId46" Type="http://schemas.openxmlformats.org/officeDocument/2006/relationships/customXml" Target="../ink/ink1125.xml"/><Relationship Id="rId67" Type="http://schemas.openxmlformats.org/officeDocument/2006/relationships/image" Target="../media/image1046.png"/><Relationship Id="rId272" Type="http://schemas.openxmlformats.org/officeDocument/2006/relationships/customXml" Target="../ink/ink1238.xml"/><Relationship Id="rId88" Type="http://schemas.openxmlformats.org/officeDocument/2006/relationships/customXml" Target="../ink/ink1146.xml"/><Relationship Id="rId111" Type="http://schemas.openxmlformats.org/officeDocument/2006/relationships/image" Target="../media/image1068.png"/><Relationship Id="rId132" Type="http://schemas.openxmlformats.org/officeDocument/2006/relationships/customXml" Target="../ink/ink1168.xml"/><Relationship Id="rId153" Type="http://schemas.openxmlformats.org/officeDocument/2006/relationships/image" Target="../media/image1081.png"/><Relationship Id="rId174" Type="http://schemas.openxmlformats.org/officeDocument/2006/relationships/customXml" Target="../ink/ink1189.xml"/><Relationship Id="rId195" Type="http://schemas.openxmlformats.org/officeDocument/2006/relationships/image" Target="../media/image1102.png"/><Relationship Id="rId209" Type="http://schemas.openxmlformats.org/officeDocument/2006/relationships/image" Target="../media/image1109.png"/><Relationship Id="rId220" Type="http://schemas.openxmlformats.org/officeDocument/2006/relationships/customXml" Target="../ink/ink1212.xml"/><Relationship Id="rId241" Type="http://schemas.openxmlformats.org/officeDocument/2006/relationships/image" Target="../media/image1125.png"/><Relationship Id="rId15" Type="http://schemas.openxmlformats.org/officeDocument/2006/relationships/image" Target="../media/image1020.png"/><Relationship Id="rId36" Type="http://schemas.openxmlformats.org/officeDocument/2006/relationships/customXml" Target="../ink/ink1120.xml"/><Relationship Id="rId57" Type="http://schemas.openxmlformats.org/officeDocument/2006/relationships/image" Target="../media/image1041.png"/><Relationship Id="rId262" Type="http://schemas.openxmlformats.org/officeDocument/2006/relationships/customXml" Target="../ink/ink1233.xml"/><Relationship Id="rId283" Type="http://schemas.openxmlformats.org/officeDocument/2006/relationships/image" Target="../media/image1146.png"/><Relationship Id="rId78" Type="http://schemas.openxmlformats.org/officeDocument/2006/relationships/customXml" Target="../ink/ink1141.xml"/><Relationship Id="rId99" Type="http://schemas.openxmlformats.org/officeDocument/2006/relationships/image" Target="../media/image1062.png"/><Relationship Id="rId101" Type="http://schemas.openxmlformats.org/officeDocument/2006/relationships/image" Target="../media/image1063.png"/><Relationship Id="rId122" Type="http://schemas.openxmlformats.org/officeDocument/2006/relationships/customXml" Target="../ink/ink1163.xml"/><Relationship Id="rId143" Type="http://schemas.openxmlformats.org/officeDocument/2006/relationships/image" Target="../media/image1076.png"/><Relationship Id="rId164" Type="http://schemas.openxmlformats.org/officeDocument/2006/relationships/customXml" Target="../ink/ink1184.xml"/><Relationship Id="rId185" Type="http://schemas.openxmlformats.org/officeDocument/2006/relationships/image" Target="../media/image1097.png"/><Relationship Id="rId9" Type="http://schemas.openxmlformats.org/officeDocument/2006/relationships/image" Target="../media/image1017.png"/><Relationship Id="rId210" Type="http://schemas.openxmlformats.org/officeDocument/2006/relationships/customXml" Target="../ink/ink1207.xml"/><Relationship Id="rId26" Type="http://schemas.openxmlformats.org/officeDocument/2006/relationships/customXml" Target="../ink/ink1115.xml"/><Relationship Id="rId231" Type="http://schemas.openxmlformats.org/officeDocument/2006/relationships/image" Target="../media/image1120.png"/><Relationship Id="rId252" Type="http://schemas.openxmlformats.org/officeDocument/2006/relationships/customXml" Target="../ink/ink1228.xml"/><Relationship Id="rId273" Type="http://schemas.openxmlformats.org/officeDocument/2006/relationships/image" Target="../media/image1141.png"/><Relationship Id="rId47" Type="http://schemas.openxmlformats.org/officeDocument/2006/relationships/image" Target="../media/image1036.png"/><Relationship Id="rId68" Type="http://schemas.openxmlformats.org/officeDocument/2006/relationships/customXml" Target="../ink/ink1136.xml"/><Relationship Id="rId89" Type="http://schemas.openxmlformats.org/officeDocument/2006/relationships/image" Target="../media/image1057.png"/><Relationship Id="rId112" Type="http://schemas.openxmlformats.org/officeDocument/2006/relationships/customXml" Target="../ink/ink1158.xml"/><Relationship Id="rId133" Type="http://schemas.openxmlformats.org/officeDocument/2006/relationships/image" Target="../media/image990.png"/><Relationship Id="rId154" Type="http://schemas.openxmlformats.org/officeDocument/2006/relationships/customXml" Target="../ink/ink1179.xml"/><Relationship Id="rId175" Type="http://schemas.openxmlformats.org/officeDocument/2006/relationships/image" Target="../media/image1092.png"/><Relationship Id="rId196" Type="http://schemas.openxmlformats.org/officeDocument/2006/relationships/customXml" Target="../ink/ink1200.xml"/><Relationship Id="rId200" Type="http://schemas.openxmlformats.org/officeDocument/2006/relationships/customXml" Target="../ink/ink1202.xml"/><Relationship Id="rId16" Type="http://schemas.openxmlformats.org/officeDocument/2006/relationships/customXml" Target="../ink/ink1110.xml"/><Relationship Id="rId221" Type="http://schemas.openxmlformats.org/officeDocument/2006/relationships/image" Target="../media/image1115.png"/><Relationship Id="rId242" Type="http://schemas.openxmlformats.org/officeDocument/2006/relationships/customXml" Target="../ink/ink1223.xml"/><Relationship Id="rId263" Type="http://schemas.openxmlformats.org/officeDocument/2006/relationships/image" Target="../media/image1136.png"/><Relationship Id="rId284" Type="http://schemas.openxmlformats.org/officeDocument/2006/relationships/customXml" Target="../ink/ink1244.xml"/><Relationship Id="rId37" Type="http://schemas.openxmlformats.org/officeDocument/2006/relationships/image" Target="../media/image1031.png"/><Relationship Id="rId58" Type="http://schemas.openxmlformats.org/officeDocument/2006/relationships/customXml" Target="../ink/ink1131.xml"/><Relationship Id="rId79" Type="http://schemas.openxmlformats.org/officeDocument/2006/relationships/image" Target="../media/image1052.png"/><Relationship Id="rId102" Type="http://schemas.openxmlformats.org/officeDocument/2006/relationships/customXml" Target="../ink/ink1153.xml"/><Relationship Id="rId123" Type="http://schemas.openxmlformats.org/officeDocument/2006/relationships/image" Target="../media/image985.png"/><Relationship Id="rId144" Type="http://schemas.openxmlformats.org/officeDocument/2006/relationships/customXml" Target="../ink/ink1174.xml"/><Relationship Id="rId90" Type="http://schemas.openxmlformats.org/officeDocument/2006/relationships/customXml" Target="../ink/ink1147.xml"/><Relationship Id="rId165" Type="http://schemas.openxmlformats.org/officeDocument/2006/relationships/image" Target="../media/image1087.png"/><Relationship Id="rId186" Type="http://schemas.openxmlformats.org/officeDocument/2006/relationships/customXml" Target="../ink/ink1195.xml"/><Relationship Id="rId211" Type="http://schemas.openxmlformats.org/officeDocument/2006/relationships/image" Target="../media/image1110.png"/><Relationship Id="rId232" Type="http://schemas.openxmlformats.org/officeDocument/2006/relationships/customXml" Target="../ink/ink1218.xml"/><Relationship Id="rId253" Type="http://schemas.openxmlformats.org/officeDocument/2006/relationships/image" Target="../media/image1131.png"/><Relationship Id="rId274" Type="http://schemas.openxmlformats.org/officeDocument/2006/relationships/customXml" Target="../ink/ink1239.xml"/><Relationship Id="rId27" Type="http://schemas.openxmlformats.org/officeDocument/2006/relationships/image" Target="../media/image1026.png"/><Relationship Id="rId48" Type="http://schemas.openxmlformats.org/officeDocument/2006/relationships/customXml" Target="../ink/ink1126.xml"/><Relationship Id="rId69" Type="http://schemas.openxmlformats.org/officeDocument/2006/relationships/image" Target="../media/image1047.png"/><Relationship Id="rId113" Type="http://schemas.openxmlformats.org/officeDocument/2006/relationships/image" Target="../media/image1069.png"/><Relationship Id="rId134" Type="http://schemas.openxmlformats.org/officeDocument/2006/relationships/customXml" Target="../ink/ink1169.xml"/><Relationship Id="rId80" Type="http://schemas.openxmlformats.org/officeDocument/2006/relationships/customXml" Target="../ink/ink1142.xml"/><Relationship Id="rId155" Type="http://schemas.openxmlformats.org/officeDocument/2006/relationships/image" Target="../media/image1082.png"/><Relationship Id="rId176" Type="http://schemas.openxmlformats.org/officeDocument/2006/relationships/customXml" Target="../ink/ink1190.xml"/><Relationship Id="rId197" Type="http://schemas.openxmlformats.org/officeDocument/2006/relationships/image" Target="../media/image1103.png"/><Relationship Id="rId201" Type="http://schemas.openxmlformats.org/officeDocument/2006/relationships/image" Target="../media/image1105.png"/><Relationship Id="rId222" Type="http://schemas.openxmlformats.org/officeDocument/2006/relationships/customXml" Target="../ink/ink1213.xml"/><Relationship Id="rId243" Type="http://schemas.openxmlformats.org/officeDocument/2006/relationships/image" Target="../media/image1126.png"/><Relationship Id="rId264" Type="http://schemas.openxmlformats.org/officeDocument/2006/relationships/customXml" Target="../ink/ink1234.xml"/><Relationship Id="rId285" Type="http://schemas.openxmlformats.org/officeDocument/2006/relationships/image" Target="../media/image1147.png"/><Relationship Id="rId17" Type="http://schemas.openxmlformats.org/officeDocument/2006/relationships/image" Target="../media/image1021.png"/><Relationship Id="rId38" Type="http://schemas.openxmlformats.org/officeDocument/2006/relationships/customXml" Target="../ink/ink1121.xml"/><Relationship Id="rId59" Type="http://schemas.openxmlformats.org/officeDocument/2006/relationships/image" Target="../media/image1042.png"/><Relationship Id="rId103" Type="http://schemas.openxmlformats.org/officeDocument/2006/relationships/image" Target="../media/image1064.png"/><Relationship Id="rId124" Type="http://schemas.openxmlformats.org/officeDocument/2006/relationships/customXml" Target="../ink/ink1164.xml"/><Relationship Id="rId70" Type="http://schemas.openxmlformats.org/officeDocument/2006/relationships/customXml" Target="../ink/ink1137.xml"/><Relationship Id="rId91" Type="http://schemas.openxmlformats.org/officeDocument/2006/relationships/image" Target="../media/image1058.png"/><Relationship Id="rId145" Type="http://schemas.openxmlformats.org/officeDocument/2006/relationships/image" Target="../media/image1077.png"/><Relationship Id="rId166" Type="http://schemas.openxmlformats.org/officeDocument/2006/relationships/customXml" Target="../ink/ink1185.xml"/><Relationship Id="rId187" Type="http://schemas.openxmlformats.org/officeDocument/2006/relationships/image" Target="../media/image1098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208.xml"/><Relationship Id="rId233" Type="http://schemas.openxmlformats.org/officeDocument/2006/relationships/image" Target="../media/image1121.png"/><Relationship Id="rId254" Type="http://schemas.openxmlformats.org/officeDocument/2006/relationships/customXml" Target="../ink/ink1229.xml"/><Relationship Id="rId28" Type="http://schemas.openxmlformats.org/officeDocument/2006/relationships/customXml" Target="../ink/ink1116.xml"/><Relationship Id="rId49" Type="http://schemas.openxmlformats.org/officeDocument/2006/relationships/image" Target="../media/image1037.png"/><Relationship Id="rId114" Type="http://schemas.openxmlformats.org/officeDocument/2006/relationships/customXml" Target="../ink/ink1159.xml"/><Relationship Id="rId275" Type="http://schemas.openxmlformats.org/officeDocument/2006/relationships/image" Target="../media/image1142.png"/><Relationship Id="rId60" Type="http://schemas.openxmlformats.org/officeDocument/2006/relationships/customXml" Target="../ink/ink1132.xml"/><Relationship Id="rId81" Type="http://schemas.openxmlformats.org/officeDocument/2006/relationships/image" Target="../media/image1053.png"/><Relationship Id="rId135" Type="http://schemas.openxmlformats.org/officeDocument/2006/relationships/image" Target="../media/image1072.png"/><Relationship Id="rId156" Type="http://schemas.openxmlformats.org/officeDocument/2006/relationships/customXml" Target="../ink/ink1180.xml"/><Relationship Id="rId177" Type="http://schemas.openxmlformats.org/officeDocument/2006/relationships/image" Target="../media/image1093.png"/><Relationship Id="rId198" Type="http://schemas.openxmlformats.org/officeDocument/2006/relationships/customXml" Target="../ink/ink1201.xml"/><Relationship Id="rId202" Type="http://schemas.openxmlformats.org/officeDocument/2006/relationships/customXml" Target="../ink/ink1203.xml"/><Relationship Id="rId223" Type="http://schemas.openxmlformats.org/officeDocument/2006/relationships/image" Target="../media/image1116.png"/><Relationship Id="rId244" Type="http://schemas.openxmlformats.org/officeDocument/2006/relationships/customXml" Target="../ink/ink1224.xml"/><Relationship Id="rId18" Type="http://schemas.openxmlformats.org/officeDocument/2006/relationships/customXml" Target="../ink/ink1111.xml"/><Relationship Id="rId39" Type="http://schemas.openxmlformats.org/officeDocument/2006/relationships/image" Target="../media/image1032.png"/><Relationship Id="rId265" Type="http://schemas.openxmlformats.org/officeDocument/2006/relationships/image" Target="../media/image1137.png"/><Relationship Id="rId286" Type="http://schemas.openxmlformats.org/officeDocument/2006/relationships/customXml" Target="../ink/ink1245.xml"/><Relationship Id="rId50" Type="http://schemas.openxmlformats.org/officeDocument/2006/relationships/customXml" Target="../ink/ink1127.xml"/><Relationship Id="rId104" Type="http://schemas.openxmlformats.org/officeDocument/2006/relationships/customXml" Target="../ink/ink1154.xml"/><Relationship Id="rId125" Type="http://schemas.openxmlformats.org/officeDocument/2006/relationships/image" Target="../media/image986.png"/><Relationship Id="rId146" Type="http://schemas.openxmlformats.org/officeDocument/2006/relationships/customXml" Target="../ink/ink1175.xml"/><Relationship Id="rId167" Type="http://schemas.openxmlformats.org/officeDocument/2006/relationships/image" Target="../media/image1088.png"/><Relationship Id="rId188" Type="http://schemas.openxmlformats.org/officeDocument/2006/relationships/customXml" Target="../ink/ink1196.xml"/><Relationship Id="rId71" Type="http://schemas.openxmlformats.org/officeDocument/2006/relationships/image" Target="../media/image1048.png"/><Relationship Id="rId92" Type="http://schemas.openxmlformats.org/officeDocument/2006/relationships/customXml" Target="../ink/ink1148.xml"/><Relationship Id="rId213" Type="http://schemas.openxmlformats.org/officeDocument/2006/relationships/image" Target="../media/image1111.png"/><Relationship Id="rId234" Type="http://schemas.openxmlformats.org/officeDocument/2006/relationships/customXml" Target="../ink/ink1219.xml"/><Relationship Id="rId2" Type="http://schemas.openxmlformats.org/officeDocument/2006/relationships/customXml" Target="../ink/ink1103.xml"/><Relationship Id="rId29" Type="http://schemas.openxmlformats.org/officeDocument/2006/relationships/image" Target="../media/image1027.png"/><Relationship Id="rId255" Type="http://schemas.openxmlformats.org/officeDocument/2006/relationships/image" Target="../media/image1132.png"/><Relationship Id="rId276" Type="http://schemas.openxmlformats.org/officeDocument/2006/relationships/customXml" Target="../ink/ink1240.xml"/><Relationship Id="rId40" Type="http://schemas.openxmlformats.org/officeDocument/2006/relationships/customXml" Target="../ink/ink1122.xml"/><Relationship Id="rId115" Type="http://schemas.openxmlformats.org/officeDocument/2006/relationships/image" Target="../media/image1070.png"/><Relationship Id="rId136" Type="http://schemas.openxmlformats.org/officeDocument/2006/relationships/customXml" Target="../ink/ink1170.xml"/><Relationship Id="rId157" Type="http://schemas.openxmlformats.org/officeDocument/2006/relationships/image" Target="../media/image1083.png"/><Relationship Id="rId178" Type="http://schemas.openxmlformats.org/officeDocument/2006/relationships/customXml" Target="../ink/ink1191.xml"/><Relationship Id="rId61" Type="http://schemas.openxmlformats.org/officeDocument/2006/relationships/image" Target="../media/image1043.png"/><Relationship Id="rId82" Type="http://schemas.openxmlformats.org/officeDocument/2006/relationships/customXml" Target="../ink/ink1143.xml"/><Relationship Id="rId199" Type="http://schemas.openxmlformats.org/officeDocument/2006/relationships/image" Target="../media/image1104.png"/><Relationship Id="rId203" Type="http://schemas.openxmlformats.org/officeDocument/2006/relationships/image" Target="../media/image1106.png"/><Relationship Id="rId19" Type="http://schemas.openxmlformats.org/officeDocument/2006/relationships/image" Target="../media/image1022.png"/><Relationship Id="rId224" Type="http://schemas.openxmlformats.org/officeDocument/2006/relationships/customXml" Target="../ink/ink1214.xml"/><Relationship Id="rId245" Type="http://schemas.openxmlformats.org/officeDocument/2006/relationships/image" Target="../media/image1127.png"/><Relationship Id="rId266" Type="http://schemas.openxmlformats.org/officeDocument/2006/relationships/customXml" Target="../ink/ink1235.xml"/><Relationship Id="rId287" Type="http://schemas.openxmlformats.org/officeDocument/2006/relationships/image" Target="../media/image1148.png"/><Relationship Id="rId30" Type="http://schemas.openxmlformats.org/officeDocument/2006/relationships/customXml" Target="../ink/ink1117.xml"/><Relationship Id="rId105" Type="http://schemas.openxmlformats.org/officeDocument/2006/relationships/image" Target="../media/image1065.png"/><Relationship Id="rId126" Type="http://schemas.openxmlformats.org/officeDocument/2006/relationships/customXml" Target="../ink/ink1165.xml"/><Relationship Id="rId147" Type="http://schemas.openxmlformats.org/officeDocument/2006/relationships/image" Target="../media/image1078.png"/><Relationship Id="rId168" Type="http://schemas.openxmlformats.org/officeDocument/2006/relationships/customXml" Target="../ink/ink1186.xml"/><Relationship Id="rId51" Type="http://schemas.openxmlformats.org/officeDocument/2006/relationships/image" Target="../media/image1038.png"/><Relationship Id="rId72" Type="http://schemas.openxmlformats.org/officeDocument/2006/relationships/customXml" Target="../ink/ink1138.xml"/><Relationship Id="rId93" Type="http://schemas.openxmlformats.org/officeDocument/2006/relationships/image" Target="../media/image1059.png"/><Relationship Id="rId189" Type="http://schemas.openxmlformats.org/officeDocument/2006/relationships/image" Target="../media/image1099.png"/><Relationship Id="rId3" Type="http://schemas.openxmlformats.org/officeDocument/2006/relationships/image" Target="../media/image10140.png"/><Relationship Id="rId214" Type="http://schemas.openxmlformats.org/officeDocument/2006/relationships/customXml" Target="../ink/ink1209.xml"/><Relationship Id="rId235" Type="http://schemas.openxmlformats.org/officeDocument/2006/relationships/image" Target="../media/image1122.png"/><Relationship Id="rId256" Type="http://schemas.openxmlformats.org/officeDocument/2006/relationships/customXml" Target="../ink/ink1230.xml"/><Relationship Id="rId277" Type="http://schemas.openxmlformats.org/officeDocument/2006/relationships/image" Target="../media/image1143.png"/><Relationship Id="rId116" Type="http://schemas.openxmlformats.org/officeDocument/2006/relationships/customXml" Target="../ink/ink1160.xml"/><Relationship Id="rId137" Type="http://schemas.openxmlformats.org/officeDocument/2006/relationships/image" Target="../media/image1073.png"/><Relationship Id="rId158" Type="http://schemas.openxmlformats.org/officeDocument/2006/relationships/customXml" Target="../ink/ink1181.xml"/><Relationship Id="rId20" Type="http://schemas.openxmlformats.org/officeDocument/2006/relationships/customXml" Target="../ink/ink1112.xml"/><Relationship Id="rId41" Type="http://schemas.openxmlformats.org/officeDocument/2006/relationships/image" Target="../media/image1033.png"/><Relationship Id="rId62" Type="http://schemas.openxmlformats.org/officeDocument/2006/relationships/customXml" Target="../ink/ink1133.xml"/><Relationship Id="rId83" Type="http://schemas.openxmlformats.org/officeDocument/2006/relationships/image" Target="../media/image1054.png"/><Relationship Id="rId179" Type="http://schemas.openxmlformats.org/officeDocument/2006/relationships/image" Target="../media/image1094.png"/><Relationship Id="rId190" Type="http://schemas.openxmlformats.org/officeDocument/2006/relationships/customXml" Target="../ink/ink1197.xml"/><Relationship Id="rId204" Type="http://schemas.openxmlformats.org/officeDocument/2006/relationships/customXml" Target="../ink/ink1204.xml"/><Relationship Id="rId225" Type="http://schemas.openxmlformats.org/officeDocument/2006/relationships/image" Target="../media/image1117.png"/><Relationship Id="rId246" Type="http://schemas.openxmlformats.org/officeDocument/2006/relationships/customXml" Target="../ink/ink1225.xml"/><Relationship Id="rId267" Type="http://schemas.openxmlformats.org/officeDocument/2006/relationships/image" Target="../media/image1138.png"/><Relationship Id="rId288" Type="http://schemas.openxmlformats.org/officeDocument/2006/relationships/customXml" Target="../ink/ink1246.xml"/><Relationship Id="rId106" Type="http://schemas.openxmlformats.org/officeDocument/2006/relationships/customXml" Target="../ink/ink1155.xml"/><Relationship Id="rId127" Type="http://schemas.openxmlformats.org/officeDocument/2006/relationships/image" Target="../media/image987.png"/><Relationship Id="rId10" Type="http://schemas.openxmlformats.org/officeDocument/2006/relationships/customXml" Target="../ink/ink1107.xml"/><Relationship Id="rId31" Type="http://schemas.openxmlformats.org/officeDocument/2006/relationships/image" Target="../media/image1028.png"/><Relationship Id="rId52" Type="http://schemas.openxmlformats.org/officeDocument/2006/relationships/customXml" Target="../ink/ink1128.xml"/><Relationship Id="rId73" Type="http://schemas.openxmlformats.org/officeDocument/2006/relationships/image" Target="../media/image1049.png"/><Relationship Id="rId94" Type="http://schemas.openxmlformats.org/officeDocument/2006/relationships/customXml" Target="../ink/ink1149.xml"/><Relationship Id="rId148" Type="http://schemas.openxmlformats.org/officeDocument/2006/relationships/customXml" Target="../ink/ink1176.xml"/><Relationship Id="rId169" Type="http://schemas.openxmlformats.org/officeDocument/2006/relationships/image" Target="../media/image1089.png"/><Relationship Id="rId4" Type="http://schemas.openxmlformats.org/officeDocument/2006/relationships/customXml" Target="../ink/ink1104.xml"/><Relationship Id="rId180" Type="http://schemas.openxmlformats.org/officeDocument/2006/relationships/customXml" Target="../ink/ink1192.xml"/><Relationship Id="rId215" Type="http://schemas.openxmlformats.org/officeDocument/2006/relationships/image" Target="../media/image1112.png"/><Relationship Id="rId236" Type="http://schemas.openxmlformats.org/officeDocument/2006/relationships/customXml" Target="../ink/ink1220.xml"/><Relationship Id="rId257" Type="http://schemas.openxmlformats.org/officeDocument/2006/relationships/image" Target="../media/image1133.png"/><Relationship Id="rId278" Type="http://schemas.openxmlformats.org/officeDocument/2006/relationships/customXml" Target="../ink/ink1241.xml"/><Relationship Id="rId42" Type="http://schemas.openxmlformats.org/officeDocument/2006/relationships/customXml" Target="../ink/ink1123.xml"/><Relationship Id="rId84" Type="http://schemas.openxmlformats.org/officeDocument/2006/relationships/customXml" Target="../ink/ink1144.xml"/><Relationship Id="rId138" Type="http://schemas.openxmlformats.org/officeDocument/2006/relationships/customXml" Target="../ink/ink1171.xml"/><Relationship Id="rId191" Type="http://schemas.openxmlformats.org/officeDocument/2006/relationships/image" Target="../media/image1100.png"/><Relationship Id="rId205" Type="http://schemas.openxmlformats.org/officeDocument/2006/relationships/image" Target="../media/image1107.png"/><Relationship Id="rId247" Type="http://schemas.openxmlformats.org/officeDocument/2006/relationships/image" Target="../media/image1128.png"/><Relationship Id="rId107" Type="http://schemas.openxmlformats.org/officeDocument/2006/relationships/image" Target="../media/image1066.png"/><Relationship Id="rId289" Type="http://schemas.openxmlformats.org/officeDocument/2006/relationships/image" Target="../media/image1149.png"/><Relationship Id="rId11" Type="http://schemas.openxmlformats.org/officeDocument/2006/relationships/image" Target="../media/image1018.png"/><Relationship Id="rId53" Type="http://schemas.openxmlformats.org/officeDocument/2006/relationships/image" Target="../media/image1039.png"/><Relationship Id="rId149" Type="http://schemas.openxmlformats.org/officeDocument/2006/relationships/image" Target="../media/image1079.png"/><Relationship Id="rId95" Type="http://schemas.openxmlformats.org/officeDocument/2006/relationships/image" Target="../media/image1060.png"/><Relationship Id="rId160" Type="http://schemas.openxmlformats.org/officeDocument/2006/relationships/customXml" Target="../ink/ink1182.xml"/><Relationship Id="rId216" Type="http://schemas.openxmlformats.org/officeDocument/2006/relationships/customXml" Target="../ink/ink1210.xml"/><Relationship Id="rId258" Type="http://schemas.openxmlformats.org/officeDocument/2006/relationships/customXml" Target="../ink/ink1231.xml"/><Relationship Id="rId22" Type="http://schemas.openxmlformats.org/officeDocument/2006/relationships/customXml" Target="../ink/ink1113.xml"/><Relationship Id="rId64" Type="http://schemas.openxmlformats.org/officeDocument/2006/relationships/customXml" Target="../ink/ink1134.xml"/><Relationship Id="rId118" Type="http://schemas.openxmlformats.org/officeDocument/2006/relationships/customXml" Target="../ink/ink1161.xml"/><Relationship Id="rId171" Type="http://schemas.openxmlformats.org/officeDocument/2006/relationships/image" Target="../media/image1090.png"/><Relationship Id="rId227" Type="http://schemas.openxmlformats.org/officeDocument/2006/relationships/image" Target="../media/image1118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08.png"/><Relationship Id="rId299" Type="http://schemas.openxmlformats.org/officeDocument/2006/relationships/image" Target="../media/image1299.png"/><Relationship Id="rId21" Type="http://schemas.openxmlformats.org/officeDocument/2006/relationships/image" Target="../media/image1160.png"/><Relationship Id="rId63" Type="http://schemas.openxmlformats.org/officeDocument/2006/relationships/image" Target="../media/image1181.png"/><Relationship Id="rId159" Type="http://schemas.openxmlformats.org/officeDocument/2006/relationships/image" Target="../media/image1229.png"/><Relationship Id="rId324" Type="http://schemas.openxmlformats.org/officeDocument/2006/relationships/customXml" Target="../ink/ink1409.xml"/><Relationship Id="rId366" Type="http://schemas.openxmlformats.org/officeDocument/2006/relationships/customXml" Target="../ink/ink1430.xml"/><Relationship Id="rId170" Type="http://schemas.openxmlformats.org/officeDocument/2006/relationships/customXml" Target="../ink/ink1332.xml"/><Relationship Id="rId226" Type="http://schemas.openxmlformats.org/officeDocument/2006/relationships/customXml" Target="../ink/ink1360.xml"/><Relationship Id="rId268" Type="http://schemas.openxmlformats.org/officeDocument/2006/relationships/customXml" Target="../ink/ink1381.xml"/><Relationship Id="rId32" Type="http://schemas.openxmlformats.org/officeDocument/2006/relationships/customXml" Target="../ink/ink1263.xml"/><Relationship Id="rId74" Type="http://schemas.openxmlformats.org/officeDocument/2006/relationships/customXml" Target="../ink/ink1284.xml"/><Relationship Id="rId128" Type="http://schemas.openxmlformats.org/officeDocument/2006/relationships/customXml" Target="../ink/ink1311.xml"/><Relationship Id="rId335" Type="http://schemas.openxmlformats.org/officeDocument/2006/relationships/image" Target="../media/image1317.png"/><Relationship Id="rId377" Type="http://schemas.openxmlformats.org/officeDocument/2006/relationships/image" Target="../media/image1338.png"/><Relationship Id="rId5" Type="http://schemas.openxmlformats.org/officeDocument/2006/relationships/image" Target="../media/image1152.png"/><Relationship Id="rId181" Type="http://schemas.openxmlformats.org/officeDocument/2006/relationships/image" Target="../media/image1240.png"/><Relationship Id="rId237" Type="http://schemas.openxmlformats.org/officeDocument/2006/relationships/image" Target="../media/image1268.png"/><Relationship Id="rId402" Type="http://schemas.openxmlformats.org/officeDocument/2006/relationships/customXml" Target="../ink/ink1448.xml"/><Relationship Id="rId279" Type="http://schemas.openxmlformats.org/officeDocument/2006/relationships/image" Target="../media/image1289.png"/><Relationship Id="rId43" Type="http://schemas.openxmlformats.org/officeDocument/2006/relationships/image" Target="../media/image1171.png"/><Relationship Id="rId139" Type="http://schemas.openxmlformats.org/officeDocument/2006/relationships/image" Target="../media/image1219.png"/><Relationship Id="rId290" Type="http://schemas.openxmlformats.org/officeDocument/2006/relationships/customXml" Target="../ink/ink1392.xml"/><Relationship Id="rId304" Type="http://schemas.openxmlformats.org/officeDocument/2006/relationships/customXml" Target="../ink/ink1399.xml"/><Relationship Id="rId346" Type="http://schemas.openxmlformats.org/officeDocument/2006/relationships/customXml" Target="../ink/ink1420.xml"/><Relationship Id="rId388" Type="http://schemas.openxmlformats.org/officeDocument/2006/relationships/customXml" Target="../ink/ink1441.xml"/><Relationship Id="rId85" Type="http://schemas.openxmlformats.org/officeDocument/2006/relationships/image" Target="../media/image1192.png"/><Relationship Id="rId150" Type="http://schemas.openxmlformats.org/officeDocument/2006/relationships/customXml" Target="../ink/ink1322.xml"/><Relationship Id="rId192" Type="http://schemas.openxmlformats.org/officeDocument/2006/relationships/customXml" Target="../ink/ink1343.xml"/><Relationship Id="rId206" Type="http://schemas.openxmlformats.org/officeDocument/2006/relationships/customXml" Target="../ink/ink1350.xml"/><Relationship Id="rId413" Type="http://schemas.openxmlformats.org/officeDocument/2006/relationships/image" Target="../media/image1356.png"/><Relationship Id="rId248" Type="http://schemas.openxmlformats.org/officeDocument/2006/relationships/customXml" Target="../ink/ink1371.xml"/><Relationship Id="rId12" Type="http://schemas.openxmlformats.org/officeDocument/2006/relationships/customXml" Target="../ink/ink1253.xml"/><Relationship Id="rId108" Type="http://schemas.openxmlformats.org/officeDocument/2006/relationships/customXml" Target="../ink/ink1301.xml"/><Relationship Id="rId315" Type="http://schemas.openxmlformats.org/officeDocument/2006/relationships/image" Target="../media/image1307.png"/><Relationship Id="rId357" Type="http://schemas.openxmlformats.org/officeDocument/2006/relationships/image" Target="../media/image1328.png"/><Relationship Id="rId54" Type="http://schemas.openxmlformats.org/officeDocument/2006/relationships/customXml" Target="../ink/ink1274.xml"/><Relationship Id="rId96" Type="http://schemas.openxmlformats.org/officeDocument/2006/relationships/customXml" Target="../ink/ink1295.xml"/><Relationship Id="rId161" Type="http://schemas.openxmlformats.org/officeDocument/2006/relationships/image" Target="../media/image1230.png"/><Relationship Id="rId217" Type="http://schemas.openxmlformats.org/officeDocument/2006/relationships/image" Target="../media/image1258.png"/><Relationship Id="rId399" Type="http://schemas.openxmlformats.org/officeDocument/2006/relationships/image" Target="../media/image1349.png"/><Relationship Id="rId259" Type="http://schemas.openxmlformats.org/officeDocument/2006/relationships/image" Target="../media/image1279.png"/><Relationship Id="rId23" Type="http://schemas.openxmlformats.org/officeDocument/2006/relationships/image" Target="../media/image1161.png"/><Relationship Id="rId119" Type="http://schemas.openxmlformats.org/officeDocument/2006/relationships/image" Target="../media/image1209.png"/><Relationship Id="rId270" Type="http://schemas.openxmlformats.org/officeDocument/2006/relationships/customXml" Target="../ink/ink1382.xml"/><Relationship Id="rId326" Type="http://schemas.openxmlformats.org/officeDocument/2006/relationships/customXml" Target="../ink/ink1410.xml"/><Relationship Id="rId65" Type="http://schemas.openxmlformats.org/officeDocument/2006/relationships/image" Target="../media/image1182.png"/><Relationship Id="rId130" Type="http://schemas.openxmlformats.org/officeDocument/2006/relationships/customXml" Target="../ink/ink1312.xml"/><Relationship Id="rId368" Type="http://schemas.openxmlformats.org/officeDocument/2006/relationships/customXml" Target="../ink/ink1431.xml"/><Relationship Id="rId172" Type="http://schemas.openxmlformats.org/officeDocument/2006/relationships/customXml" Target="../ink/ink1333.xml"/><Relationship Id="rId228" Type="http://schemas.openxmlformats.org/officeDocument/2006/relationships/customXml" Target="../ink/ink1361.xml"/><Relationship Id="rId281" Type="http://schemas.openxmlformats.org/officeDocument/2006/relationships/image" Target="../media/image1290.png"/><Relationship Id="rId337" Type="http://schemas.openxmlformats.org/officeDocument/2006/relationships/image" Target="../media/image1318.png"/><Relationship Id="rId34" Type="http://schemas.openxmlformats.org/officeDocument/2006/relationships/customXml" Target="../ink/ink1264.xml"/><Relationship Id="rId76" Type="http://schemas.openxmlformats.org/officeDocument/2006/relationships/customXml" Target="../ink/ink1285.xml"/><Relationship Id="rId141" Type="http://schemas.openxmlformats.org/officeDocument/2006/relationships/image" Target="../media/image1220.png"/><Relationship Id="rId379" Type="http://schemas.openxmlformats.org/officeDocument/2006/relationships/image" Target="../media/image1339.png"/><Relationship Id="rId7" Type="http://schemas.openxmlformats.org/officeDocument/2006/relationships/image" Target="../media/image1153.png"/><Relationship Id="rId183" Type="http://schemas.openxmlformats.org/officeDocument/2006/relationships/image" Target="../media/image1241.png"/><Relationship Id="rId239" Type="http://schemas.openxmlformats.org/officeDocument/2006/relationships/image" Target="../media/image1269.png"/><Relationship Id="rId390" Type="http://schemas.openxmlformats.org/officeDocument/2006/relationships/customXml" Target="../ink/ink1442.xml"/><Relationship Id="rId404" Type="http://schemas.openxmlformats.org/officeDocument/2006/relationships/customXml" Target="../ink/ink1449.xml"/><Relationship Id="rId250" Type="http://schemas.openxmlformats.org/officeDocument/2006/relationships/customXml" Target="../ink/ink1372.xml"/><Relationship Id="rId292" Type="http://schemas.openxmlformats.org/officeDocument/2006/relationships/customXml" Target="../ink/ink1393.xml"/><Relationship Id="rId306" Type="http://schemas.openxmlformats.org/officeDocument/2006/relationships/customXml" Target="../ink/ink1400.xml"/><Relationship Id="rId45" Type="http://schemas.openxmlformats.org/officeDocument/2006/relationships/image" Target="../media/image1172.png"/><Relationship Id="rId87" Type="http://schemas.openxmlformats.org/officeDocument/2006/relationships/image" Target="../media/image1193.png"/><Relationship Id="rId110" Type="http://schemas.openxmlformats.org/officeDocument/2006/relationships/customXml" Target="../ink/ink1302.xml"/><Relationship Id="rId348" Type="http://schemas.openxmlformats.org/officeDocument/2006/relationships/customXml" Target="../ink/ink1421.xml"/><Relationship Id="rId152" Type="http://schemas.openxmlformats.org/officeDocument/2006/relationships/customXml" Target="../ink/ink1323.xml"/><Relationship Id="rId194" Type="http://schemas.openxmlformats.org/officeDocument/2006/relationships/customXml" Target="../ink/ink1344.xml"/><Relationship Id="rId208" Type="http://schemas.openxmlformats.org/officeDocument/2006/relationships/customXml" Target="../ink/ink1351.xml"/><Relationship Id="rId415" Type="http://schemas.openxmlformats.org/officeDocument/2006/relationships/image" Target="../media/image1357.png"/><Relationship Id="rId261" Type="http://schemas.openxmlformats.org/officeDocument/2006/relationships/image" Target="../media/image1280.png"/><Relationship Id="rId14" Type="http://schemas.openxmlformats.org/officeDocument/2006/relationships/customXml" Target="../ink/ink1254.xml"/><Relationship Id="rId56" Type="http://schemas.openxmlformats.org/officeDocument/2006/relationships/customXml" Target="../ink/ink1275.xml"/><Relationship Id="rId317" Type="http://schemas.openxmlformats.org/officeDocument/2006/relationships/image" Target="../media/image1308.png"/><Relationship Id="rId359" Type="http://schemas.openxmlformats.org/officeDocument/2006/relationships/image" Target="../media/image1329.png"/><Relationship Id="rId98" Type="http://schemas.openxmlformats.org/officeDocument/2006/relationships/customXml" Target="../ink/ink1296.xml"/><Relationship Id="rId121" Type="http://schemas.openxmlformats.org/officeDocument/2006/relationships/image" Target="../media/image1210.png"/><Relationship Id="rId163" Type="http://schemas.openxmlformats.org/officeDocument/2006/relationships/image" Target="../media/image1231.png"/><Relationship Id="rId219" Type="http://schemas.openxmlformats.org/officeDocument/2006/relationships/image" Target="../media/image1259.png"/><Relationship Id="rId370" Type="http://schemas.openxmlformats.org/officeDocument/2006/relationships/customXml" Target="../ink/ink1432.xml"/><Relationship Id="rId230" Type="http://schemas.openxmlformats.org/officeDocument/2006/relationships/customXml" Target="../ink/ink1362.xml"/><Relationship Id="rId25" Type="http://schemas.openxmlformats.org/officeDocument/2006/relationships/image" Target="../media/image1162.png"/><Relationship Id="rId67" Type="http://schemas.openxmlformats.org/officeDocument/2006/relationships/image" Target="../media/image1183.png"/><Relationship Id="rId272" Type="http://schemas.openxmlformats.org/officeDocument/2006/relationships/customXml" Target="../ink/ink1383.xml"/><Relationship Id="rId328" Type="http://schemas.openxmlformats.org/officeDocument/2006/relationships/customXml" Target="../ink/ink1411.xml"/><Relationship Id="rId132" Type="http://schemas.openxmlformats.org/officeDocument/2006/relationships/customXml" Target="../ink/ink1313.xml"/><Relationship Id="rId174" Type="http://schemas.openxmlformats.org/officeDocument/2006/relationships/customXml" Target="../ink/ink1334.xml"/><Relationship Id="rId381" Type="http://schemas.openxmlformats.org/officeDocument/2006/relationships/image" Target="../media/image1340.png"/><Relationship Id="rId241" Type="http://schemas.openxmlformats.org/officeDocument/2006/relationships/image" Target="../media/image1270.png"/><Relationship Id="rId36" Type="http://schemas.openxmlformats.org/officeDocument/2006/relationships/customXml" Target="../ink/ink1265.xml"/><Relationship Id="rId283" Type="http://schemas.openxmlformats.org/officeDocument/2006/relationships/image" Target="../media/image1291.png"/><Relationship Id="rId339" Type="http://schemas.openxmlformats.org/officeDocument/2006/relationships/image" Target="../media/image1319.png"/><Relationship Id="rId78" Type="http://schemas.openxmlformats.org/officeDocument/2006/relationships/customXml" Target="../ink/ink1286.xml"/><Relationship Id="rId101" Type="http://schemas.openxmlformats.org/officeDocument/2006/relationships/image" Target="../media/image1200.png"/><Relationship Id="rId143" Type="http://schemas.openxmlformats.org/officeDocument/2006/relationships/image" Target="../media/image1221.png"/><Relationship Id="rId185" Type="http://schemas.openxmlformats.org/officeDocument/2006/relationships/image" Target="../media/image1242.png"/><Relationship Id="rId350" Type="http://schemas.openxmlformats.org/officeDocument/2006/relationships/customXml" Target="../ink/ink1422.xml"/><Relationship Id="rId406" Type="http://schemas.openxmlformats.org/officeDocument/2006/relationships/customXml" Target="../ink/ink1450.xml"/><Relationship Id="rId9" Type="http://schemas.openxmlformats.org/officeDocument/2006/relationships/image" Target="../media/image1154.png"/><Relationship Id="rId210" Type="http://schemas.openxmlformats.org/officeDocument/2006/relationships/customXml" Target="../ink/ink1352.xml"/><Relationship Id="rId392" Type="http://schemas.openxmlformats.org/officeDocument/2006/relationships/customXml" Target="../ink/ink1443.xml"/><Relationship Id="rId252" Type="http://schemas.openxmlformats.org/officeDocument/2006/relationships/customXml" Target="../ink/ink1373.xml"/><Relationship Id="rId294" Type="http://schemas.openxmlformats.org/officeDocument/2006/relationships/customXml" Target="../ink/ink1394.xml"/><Relationship Id="rId308" Type="http://schemas.openxmlformats.org/officeDocument/2006/relationships/customXml" Target="../ink/ink1401.xml"/><Relationship Id="rId47" Type="http://schemas.openxmlformats.org/officeDocument/2006/relationships/image" Target="../media/image1173.png"/><Relationship Id="rId89" Type="http://schemas.openxmlformats.org/officeDocument/2006/relationships/image" Target="../media/image1194.png"/><Relationship Id="rId112" Type="http://schemas.openxmlformats.org/officeDocument/2006/relationships/customXml" Target="../ink/ink1303.xml"/><Relationship Id="rId154" Type="http://schemas.openxmlformats.org/officeDocument/2006/relationships/customXml" Target="../ink/ink1324.xml"/><Relationship Id="rId361" Type="http://schemas.openxmlformats.org/officeDocument/2006/relationships/image" Target="../media/image1330.png"/><Relationship Id="rId196" Type="http://schemas.openxmlformats.org/officeDocument/2006/relationships/customXml" Target="../ink/ink1345.xml"/><Relationship Id="rId16" Type="http://schemas.openxmlformats.org/officeDocument/2006/relationships/customXml" Target="../ink/ink1255.xml"/><Relationship Id="rId221" Type="http://schemas.openxmlformats.org/officeDocument/2006/relationships/image" Target="../media/image1260.png"/><Relationship Id="rId263" Type="http://schemas.openxmlformats.org/officeDocument/2006/relationships/image" Target="../media/image1281.png"/><Relationship Id="rId319" Type="http://schemas.openxmlformats.org/officeDocument/2006/relationships/image" Target="../media/image1309.png"/><Relationship Id="rId58" Type="http://schemas.openxmlformats.org/officeDocument/2006/relationships/customXml" Target="../ink/ink1276.xml"/><Relationship Id="rId123" Type="http://schemas.openxmlformats.org/officeDocument/2006/relationships/image" Target="../media/image1211.png"/><Relationship Id="rId330" Type="http://schemas.openxmlformats.org/officeDocument/2006/relationships/customXml" Target="../ink/ink1412.xml"/><Relationship Id="rId165" Type="http://schemas.openxmlformats.org/officeDocument/2006/relationships/image" Target="../media/image1232.png"/><Relationship Id="rId372" Type="http://schemas.openxmlformats.org/officeDocument/2006/relationships/customXml" Target="../ink/ink1433.xml"/><Relationship Id="rId232" Type="http://schemas.openxmlformats.org/officeDocument/2006/relationships/customXml" Target="../ink/ink1363.xml"/><Relationship Id="rId274" Type="http://schemas.openxmlformats.org/officeDocument/2006/relationships/customXml" Target="../ink/ink1384.xml"/><Relationship Id="rId27" Type="http://schemas.openxmlformats.org/officeDocument/2006/relationships/image" Target="../media/image1163.png"/><Relationship Id="rId69" Type="http://schemas.openxmlformats.org/officeDocument/2006/relationships/image" Target="../media/image1184.png"/><Relationship Id="rId134" Type="http://schemas.openxmlformats.org/officeDocument/2006/relationships/customXml" Target="../ink/ink1314.xml"/><Relationship Id="rId80" Type="http://schemas.openxmlformats.org/officeDocument/2006/relationships/customXml" Target="../ink/ink1287.xml"/><Relationship Id="rId155" Type="http://schemas.openxmlformats.org/officeDocument/2006/relationships/image" Target="../media/image1227.png"/><Relationship Id="rId176" Type="http://schemas.openxmlformats.org/officeDocument/2006/relationships/customXml" Target="../ink/ink1335.xml"/><Relationship Id="rId197" Type="http://schemas.openxmlformats.org/officeDocument/2006/relationships/image" Target="../media/image1248.png"/><Relationship Id="rId341" Type="http://schemas.openxmlformats.org/officeDocument/2006/relationships/image" Target="../media/image1320.png"/><Relationship Id="rId362" Type="http://schemas.openxmlformats.org/officeDocument/2006/relationships/customXml" Target="../ink/ink1428.xml"/><Relationship Id="rId383" Type="http://schemas.openxmlformats.org/officeDocument/2006/relationships/image" Target="../media/image1341.png"/><Relationship Id="rId201" Type="http://schemas.openxmlformats.org/officeDocument/2006/relationships/image" Target="../media/image1250.png"/><Relationship Id="rId222" Type="http://schemas.openxmlformats.org/officeDocument/2006/relationships/customXml" Target="../ink/ink1358.xml"/><Relationship Id="rId243" Type="http://schemas.openxmlformats.org/officeDocument/2006/relationships/image" Target="../media/image1271.png"/><Relationship Id="rId264" Type="http://schemas.openxmlformats.org/officeDocument/2006/relationships/customXml" Target="../ink/ink1379.xml"/><Relationship Id="rId285" Type="http://schemas.openxmlformats.org/officeDocument/2006/relationships/image" Target="../media/image1292.png"/><Relationship Id="rId17" Type="http://schemas.openxmlformats.org/officeDocument/2006/relationships/image" Target="../media/image1158.png"/><Relationship Id="rId38" Type="http://schemas.openxmlformats.org/officeDocument/2006/relationships/customXml" Target="../ink/ink1266.xml"/><Relationship Id="rId59" Type="http://schemas.openxmlformats.org/officeDocument/2006/relationships/image" Target="../media/image1179.png"/><Relationship Id="rId103" Type="http://schemas.openxmlformats.org/officeDocument/2006/relationships/image" Target="../media/image1201.png"/><Relationship Id="rId124" Type="http://schemas.openxmlformats.org/officeDocument/2006/relationships/customXml" Target="../ink/ink1309.xml"/><Relationship Id="rId310" Type="http://schemas.openxmlformats.org/officeDocument/2006/relationships/customXml" Target="../ink/ink1402.xml"/><Relationship Id="rId70" Type="http://schemas.openxmlformats.org/officeDocument/2006/relationships/customXml" Target="../ink/ink1282.xml"/><Relationship Id="rId91" Type="http://schemas.openxmlformats.org/officeDocument/2006/relationships/image" Target="../media/image1195.png"/><Relationship Id="rId145" Type="http://schemas.openxmlformats.org/officeDocument/2006/relationships/image" Target="../media/image1222.png"/><Relationship Id="rId166" Type="http://schemas.openxmlformats.org/officeDocument/2006/relationships/customXml" Target="../ink/ink1330.xml"/><Relationship Id="rId187" Type="http://schemas.openxmlformats.org/officeDocument/2006/relationships/image" Target="../media/image1243.png"/><Relationship Id="rId331" Type="http://schemas.openxmlformats.org/officeDocument/2006/relationships/image" Target="../media/image1315.png"/><Relationship Id="rId352" Type="http://schemas.openxmlformats.org/officeDocument/2006/relationships/customXml" Target="../ink/ink1423.xml"/><Relationship Id="rId373" Type="http://schemas.openxmlformats.org/officeDocument/2006/relationships/image" Target="../media/image1336.png"/><Relationship Id="rId394" Type="http://schemas.openxmlformats.org/officeDocument/2006/relationships/customXml" Target="../ink/ink1444.xml"/><Relationship Id="rId408" Type="http://schemas.openxmlformats.org/officeDocument/2006/relationships/customXml" Target="../ink/ink1451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353.xml"/><Relationship Id="rId233" Type="http://schemas.openxmlformats.org/officeDocument/2006/relationships/image" Target="../media/image1266.png"/><Relationship Id="rId254" Type="http://schemas.openxmlformats.org/officeDocument/2006/relationships/customXml" Target="../ink/ink1374.xml"/><Relationship Id="rId28" Type="http://schemas.openxmlformats.org/officeDocument/2006/relationships/customXml" Target="../ink/ink1261.xml"/><Relationship Id="rId49" Type="http://schemas.openxmlformats.org/officeDocument/2006/relationships/image" Target="../media/image1174.png"/><Relationship Id="rId114" Type="http://schemas.openxmlformats.org/officeDocument/2006/relationships/customXml" Target="../ink/ink1304.xml"/><Relationship Id="rId275" Type="http://schemas.openxmlformats.org/officeDocument/2006/relationships/image" Target="../media/image1287.png"/><Relationship Id="rId296" Type="http://schemas.openxmlformats.org/officeDocument/2006/relationships/customXml" Target="../ink/ink1395.xml"/><Relationship Id="rId300" Type="http://schemas.openxmlformats.org/officeDocument/2006/relationships/customXml" Target="../ink/ink1397.xml"/><Relationship Id="rId60" Type="http://schemas.openxmlformats.org/officeDocument/2006/relationships/customXml" Target="../ink/ink1277.xml"/><Relationship Id="rId81" Type="http://schemas.openxmlformats.org/officeDocument/2006/relationships/image" Target="../media/image1190.png"/><Relationship Id="rId135" Type="http://schemas.openxmlformats.org/officeDocument/2006/relationships/image" Target="../media/image1217.png"/><Relationship Id="rId156" Type="http://schemas.openxmlformats.org/officeDocument/2006/relationships/customXml" Target="../ink/ink1325.xml"/><Relationship Id="rId177" Type="http://schemas.openxmlformats.org/officeDocument/2006/relationships/image" Target="../media/image1238.png"/><Relationship Id="rId198" Type="http://schemas.openxmlformats.org/officeDocument/2006/relationships/customXml" Target="../ink/ink1346.xml"/><Relationship Id="rId321" Type="http://schemas.openxmlformats.org/officeDocument/2006/relationships/image" Target="../media/image1310.png"/><Relationship Id="rId342" Type="http://schemas.openxmlformats.org/officeDocument/2006/relationships/customXml" Target="../ink/ink1418.xml"/><Relationship Id="rId363" Type="http://schemas.openxmlformats.org/officeDocument/2006/relationships/image" Target="../media/image1331.png"/><Relationship Id="rId384" Type="http://schemas.openxmlformats.org/officeDocument/2006/relationships/customXml" Target="../ink/ink1439.xml"/><Relationship Id="rId202" Type="http://schemas.openxmlformats.org/officeDocument/2006/relationships/customXml" Target="../ink/ink1348.xml"/><Relationship Id="rId223" Type="http://schemas.openxmlformats.org/officeDocument/2006/relationships/image" Target="../media/image1261.png"/><Relationship Id="rId244" Type="http://schemas.openxmlformats.org/officeDocument/2006/relationships/customXml" Target="../ink/ink1369.xml"/><Relationship Id="rId18" Type="http://schemas.openxmlformats.org/officeDocument/2006/relationships/customXml" Target="../ink/ink1256.xml"/><Relationship Id="rId39" Type="http://schemas.openxmlformats.org/officeDocument/2006/relationships/image" Target="../media/image1169.png"/><Relationship Id="rId265" Type="http://schemas.openxmlformats.org/officeDocument/2006/relationships/image" Target="../media/image1282.png"/><Relationship Id="rId286" Type="http://schemas.openxmlformats.org/officeDocument/2006/relationships/customXml" Target="../ink/ink1390.xml"/><Relationship Id="rId50" Type="http://schemas.openxmlformats.org/officeDocument/2006/relationships/customXml" Target="../ink/ink1272.xml"/><Relationship Id="rId104" Type="http://schemas.openxmlformats.org/officeDocument/2006/relationships/customXml" Target="../ink/ink1299.xml"/><Relationship Id="rId125" Type="http://schemas.openxmlformats.org/officeDocument/2006/relationships/image" Target="../media/image1212.png"/><Relationship Id="rId146" Type="http://schemas.openxmlformats.org/officeDocument/2006/relationships/customXml" Target="../ink/ink1320.xml"/><Relationship Id="rId167" Type="http://schemas.openxmlformats.org/officeDocument/2006/relationships/image" Target="../media/image1233.png"/><Relationship Id="rId188" Type="http://schemas.openxmlformats.org/officeDocument/2006/relationships/customXml" Target="../ink/ink1341.xml"/><Relationship Id="rId311" Type="http://schemas.openxmlformats.org/officeDocument/2006/relationships/image" Target="../media/image1305.png"/><Relationship Id="rId332" Type="http://schemas.openxmlformats.org/officeDocument/2006/relationships/customXml" Target="../ink/ink1413.xml"/><Relationship Id="rId353" Type="http://schemas.openxmlformats.org/officeDocument/2006/relationships/image" Target="../media/image1326.png"/><Relationship Id="rId374" Type="http://schemas.openxmlformats.org/officeDocument/2006/relationships/customXml" Target="../ink/ink1434.xml"/><Relationship Id="rId395" Type="http://schemas.openxmlformats.org/officeDocument/2006/relationships/image" Target="../media/image1347.png"/><Relationship Id="rId409" Type="http://schemas.openxmlformats.org/officeDocument/2006/relationships/image" Target="../media/image1354.png"/><Relationship Id="rId71" Type="http://schemas.openxmlformats.org/officeDocument/2006/relationships/image" Target="../media/image1185.png"/><Relationship Id="rId92" Type="http://schemas.openxmlformats.org/officeDocument/2006/relationships/customXml" Target="../ink/ink1293.xml"/><Relationship Id="rId213" Type="http://schemas.openxmlformats.org/officeDocument/2006/relationships/image" Target="../media/image1256.png"/><Relationship Id="rId234" Type="http://schemas.openxmlformats.org/officeDocument/2006/relationships/customXml" Target="../ink/ink1364.xml"/><Relationship Id="rId2" Type="http://schemas.openxmlformats.org/officeDocument/2006/relationships/customXml" Target="../ink/ink1248.xml"/><Relationship Id="rId29" Type="http://schemas.openxmlformats.org/officeDocument/2006/relationships/image" Target="../media/image1164.png"/><Relationship Id="rId255" Type="http://schemas.openxmlformats.org/officeDocument/2006/relationships/image" Target="../media/image1277.png"/><Relationship Id="rId276" Type="http://schemas.openxmlformats.org/officeDocument/2006/relationships/customXml" Target="../ink/ink1385.xml"/><Relationship Id="rId297" Type="http://schemas.openxmlformats.org/officeDocument/2006/relationships/image" Target="../media/image1298.png"/><Relationship Id="rId40" Type="http://schemas.openxmlformats.org/officeDocument/2006/relationships/customXml" Target="../ink/ink1267.xml"/><Relationship Id="rId115" Type="http://schemas.openxmlformats.org/officeDocument/2006/relationships/image" Target="../media/image1207.png"/><Relationship Id="rId136" Type="http://schemas.openxmlformats.org/officeDocument/2006/relationships/customXml" Target="../ink/ink1315.xml"/><Relationship Id="rId157" Type="http://schemas.openxmlformats.org/officeDocument/2006/relationships/image" Target="../media/image1228.png"/><Relationship Id="rId178" Type="http://schemas.openxmlformats.org/officeDocument/2006/relationships/customXml" Target="../ink/ink1336.xml"/><Relationship Id="rId301" Type="http://schemas.openxmlformats.org/officeDocument/2006/relationships/image" Target="../media/image1300.png"/><Relationship Id="rId322" Type="http://schemas.openxmlformats.org/officeDocument/2006/relationships/customXml" Target="../ink/ink1408.xml"/><Relationship Id="rId343" Type="http://schemas.openxmlformats.org/officeDocument/2006/relationships/image" Target="../media/image1321.png"/><Relationship Id="rId364" Type="http://schemas.openxmlformats.org/officeDocument/2006/relationships/customXml" Target="../ink/ink1429.xml"/><Relationship Id="rId61" Type="http://schemas.openxmlformats.org/officeDocument/2006/relationships/image" Target="../media/image1180.png"/><Relationship Id="rId82" Type="http://schemas.openxmlformats.org/officeDocument/2006/relationships/customXml" Target="../ink/ink1288.xml"/><Relationship Id="rId199" Type="http://schemas.openxmlformats.org/officeDocument/2006/relationships/image" Target="../media/image1249.png"/><Relationship Id="rId203" Type="http://schemas.openxmlformats.org/officeDocument/2006/relationships/image" Target="../media/image1251.png"/><Relationship Id="rId385" Type="http://schemas.openxmlformats.org/officeDocument/2006/relationships/image" Target="../media/image1342.png"/><Relationship Id="rId19" Type="http://schemas.openxmlformats.org/officeDocument/2006/relationships/image" Target="../media/image1159.png"/><Relationship Id="rId224" Type="http://schemas.openxmlformats.org/officeDocument/2006/relationships/customXml" Target="../ink/ink1359.xml"/><Relationship Id="rId245" Type="http://schemas.openxmlformats.org/officeDocument/2006/relationships/image" Target="../media/image1272.png"/><Relationship Id="rId266" Type="http://schemas.openxmlformats.org/officeDocument/2006/relationships/customXml" Target="../ink/ink1380.xml"/><Relationship Id="rId287" Type="http://schemas.openxmlformats.org/officeDocument/2006/relationships/image" Target="../media/image1293.png"/><Relationship Id="rId410" Type="http://schemas.openxmlformats.org/officeDocument/2006/relationships/customXml" Target="../ink/ink1452.xml"/><Relationship Id="rId30" Type="http://schemas.openxmlformats.org/officeDocument/2006/relationships/customXml" Target="../ink/ink1262.xml"/><Relationship Id="rId105" Type="http://schemas.openxmlformats.org/officeDocument/2006/relationships/image" Target="../media/image1202.png"/><Relationship Id="rId126" Type="http://schemas.openxmlformats.org/officeDocument/2006/relationships/customXml" Target="../ink/ink1310.xml"/><Relationship Id="rId147" Type="http://schemas.openxmlformats.org/officeDocument/2006/relationships/image" Target="../media/image1223.png"/><Relationship Id="rId168" Type="http://schemas.openxmlformats.org/officeDocument/2006/relationships/customXml" Target="../ink/ink1331.xml"/><Relationship Id="rId312" Type="http://schemas.openxmlformats.org/officeDocument/2006/relationships/customXml" Target="../ink/ink1403.xml"/><Relationship Id="rId333" Type="http://schemas.openxmlformats.org/officeDocument/2006/relationships/image" Target="../media/image1316.png"/><Relationship Id="rId354" Type="http://schemas.openxmlformats.org/officeDocument/2006/relationships/customXml" Target="../ink/ink1424.xml"/><Relationship Id="rId51" Type="http://schemas.openxmlformats.org/officeDocument/2006/relationships/image" Target="../media/image1175.png"/><Relationship Id="rId72" Type="http://schemas.openxmlformats.org/officeDocument/2006/relationships/customXml" Target="../ink/ink1283.xml"/><Relationship Id="rId93" Type="http://schemas.openxmlformats.org/officeDocument/2006/relationships/image" Target="../media/image1196.png"/><Relationship Id="rId189" Type="http://schemas.openxmlformats.org/officeDocument/2006/relationships/image" Target="../media/image1244.png"/><Relationship Id="rId375" Type="http://schemas.openxmlformats.org/officeDocument/2006/relationships/image" Target="../media/image1337.png"/><Relationship Id="rId396" Type="http://schemas.openxmlformats.org/officeDocument/2006/relationships/customXml" Target="../ink/ink1445.xml"/><Relationship Id="rId3" Type="http://schemas.openxmlformats.org/officeDocument/2006/relationships/image" Target="../media/image1151.png"/><Relationship Id="rId214" Type="http://schemas.openxmlformats.org/officeDocument/2006/relationships/customXml" Target="../ink/ink1354.xml"/><Relationship Id="rId235" Type="http://schemas.openxmlformats.org/officeDocument/2006/relationships/image" Target="../media/image1267.png"/><Relationship Id="rId256" Type="http://schemas.openxmlformats.org/officeDocument/2006/relationships/customXml" Target="../ink/ink1375.xml"/><Relationship Id="rId277" Type="http://schemas.openxmlformats.org/officeDocument/2006/relationships/image" Target="../media/image1288.png"/><Relationship Id="rId298" Type="http://schemas.openxmlformats.org/officeDocument/2006/relationships/customXml" Target="../ink/ink1396.xml"/><Relationship Id="rId400" Type="http://schemas.openxmlformats.org/officeDocument/2006/relationships/customXml" Target="../ink/ink1447.xml"/><Relationship Id="rId116" Type="http://schemas.openxmlformats.org/officeDocument/2006/relationships/customXml" Target="../ink/ink1305.xml"/><Relationship Id="rId137" Type="http://schemas.openxmlformats.org/officeDocument/2006/relationships/image" Target="../media/image1218.png"/><Relationship Id="rId158" Type="http://schemas.openxmlformats.org/officeDocument/2006/relationships/customXml" Target="../ink/ink1326.xml"/><Relationship Id="rId302" Type="http://schemas.openxmlformats.org/officeDocument/2006/relationships/customXml" Target="../ink/ink1398.xml"/><Relationship Id="rId323" Type="http://schemas.openxmlformats.org/officeDocument/2006/relationships/image" Target="../media/image1311.png"/><Relationship Id="rId344" Type="http://schemas.openxmlformats.org/officeDocument/2006/relationships/customXml" Target="../ink/ink1419.xml"/><Relationship Id="rId20" Type="http://schemas.openxmlformats.org/officeDocument/2006/relationships/customXml" Target="../ink/ink1257.xml"/><Relationship Id="rId41" Type="http://schemas.openxmlformats.org/officeDocument/2006/relationships/image" Target="../media/image1170.png"/><Relationship Id="rId62" Type="http://schemas.openxmlformats.org/officeDocument/2006/relationships/customXml" Target="../ink/ink1278.xml"/><Relationship Id="rId83" Type="http://schemas.openxmlformats.org/officeDocument/2006/relationships/image" Target="../media/image1191.png"/><Relationship Id="rId179" Type="http://schemas.openxmlformats.org/officeDocument/2006/relationships/image" Target="../media/image1239.png"/><Relationship Id="rId365" Type="http://schemas.openxmlformats.org/officeDocument/2006/relationships/image" Target="../media/image1332.png"/><Relationship Id="rId386" Type="http://schemas.openxmlformats.org/officeDocument/2006/relationships/customXml" Target="../ink/ink1440.xml"/><Relationship Id="rId190" Type="http://schemas.openxmlformats.org/officeDocument/2006/relationships/customXml" Target="../ink/ink1342.xml"/><Relationship Id="rId204" Type="http://schemas.openxmlformats.org/officeDocument/2006/relationships/customXml" Target="../ink/ink1349.xml"/><Relationship Id="rId225" Type="http://schemas.openxmlformats.org/officeDocument/2006/relationships/image" Target="../media/image1262.png"/><Relationship Id="rId246" Type="http://schemas.openxmlformats.org/officeDocument/2006/relationships/customXml" Target="../ink/ink1370.xml"/><Relationship Id="rId267" Type="http://schemas.openxmlformats.org/officeDocument/2006/relationships/image" Target="../media/image1283.png"/><Relationship Id="rId288" Type="http://schemas.openxmlformats.org/officeDocument/2006/relationships/customXml" Target="../ink/ink1391.xml"/><Relationship Id="rId411" Type="http://schemas.openxmlformats.org/officeDocument/2006/relationships/image" Target="../media/image1355.png"/><Relationship Id="rId106" Type="http://schemas.openxmlformats.org/officeDocument/2006/relationships/customXml" Target="../ink/ink1300.xml"/><Relationship Id="rId127" Type="http://schemas.openxmlformats.org/officeDocument/2006/relationships/image" Target="../media/image1213.png"/><Relationship Id="rId313" Type="http://schemas.openxmlformats.org/officeDocument/2006/relationships/image" Target="../media/image1306.png"/><Relationship Id="rId10" Type="http://schemas.openxmlformats.org/officeDocument/2006/relationships/customXml" Target="../ink/ink1252.xml"/><Relationship Id="rId31" Type="http://schemas.openxmlformats.org/officeDocument/2006/relationships/image" Target="../media/image1165.png"/><Relationship Id="rId52" Type="http://schemas.openxmlformats.org/officeDocument/2006/relationships/customXml" Target="../ink/ink1273.xml"/><Relationship Id="rId73" Type="http://schemas.openxmlformats.org/officeDocument/2006/relationships/image" Target="../media/image1186.png"/><Relationship Id="rId94" Type="http://schemas.openxmlformats.org/officeDocument/2006/relationships/customXml" Target="../ink/ink1294.xml"/><Relationship Id="rId148" Type="http://schemas.openxmlformats.org/officeDocument/2006/relationships/customXml" Target="../ink/ink1321.xml"/><Relationship Id="rId169" Type="http://schemas.openxmlformats.org/officeDocument/2006/relationships/image" Target="../media/image1234.png"/><Relationship Id="rId334" Type="http://schemas.openxmlformats.org/officeDocument/2006/relationships/customXml" Target="../ink/ink1414.xml"/><Relationship Id="rId355" Type="http://schemas.openxmlformats.org/officeDocument/2006/relationships/image" Target="../media/image1327.png"/><Relationship Id="rId376" Type="http://schemas.openxmlformats.org/officeDocument/2006/relationships/customXml" Target="../ink/ink1435.xml"/><Relationship Id="rId397" Type="http://schemas.openxmlformats.org/officeDocument/2006/relationships/image" Target="../media/image1348.png"/><Relationship Id="rId4" Type="http://schemas.openxmlformats.org/officeDocument/2006/relationships/customXml" Target="../ink/ink1249.xml"/><Relationship Id="rId180" Type="http://schemas.openxmlformats.org/officeDocument/2006/relationships/customXml" Target="../ink/ink1337.xml"/><Relationship Id="rId215" Type="http://schemas.openxmlformats.org/officeDocument/2006/relationships/image" Target="../media/image1257.png"/><Relationship Id="rId236" Type="http://schemas.openxmlformats.org/officeDocument/2006/relationships/customXml" Target="../ink/ink1365.xml"/><Relationship Id="rId257" Type="http://schemas.openxmlformats.org/officeDocument/2006/relationships/image" Target="../media/image1278.png"/><Relationship Id="rId278" Type="http://schemas.openxmlformats.org/officeDocument/2006/relationships/customXml" Target="../ink/ink1386.xml"/><Relationship Id="rId401" Type="http://schemas.openxmlformats.org/officeDocument/2006/relationships/image" Target="../media/image1350.png"/><Relationship Id="rId303" Type="http://schemas.openxmlformats.org/officeDocument/2006/relationships/image" Target="../media/image1301.png"/><Relationship Id="rId42" Type="http://schemas.openxmlformats.org/officeDocument/2006/relationships/customXml" Target="../ink/ink1268.xml"/><Relationship Id="rId84" Type="http://schemas.openxmlformats.org/officeDocument/2006/relationships/customXml" Target="../ink/ink1289.xml"/><Relationship Id="rId138" Type="http://schemas.openxmlformats.org/officeDocument/2006/relationships/customXml" Target="../ink/ink1316.xml"/><Relationship Id="rId345" Type="http://schemas.openxmlformats.org/officeDocument/2006/relationships/image" Target="../media/image1322.png"/><Relationship Id="rId387" Type="http://schemas.openxmlformats.org/officeDocument/2006/relationships/image" Target="../media/image1343.png"/><Relationship Id="rId191" Type="http://schemas.openxmlformats.org/officeDocument/2006/relationships/image" Target="../media/image1245.png"/><Relationship Id="rId205" Type="http://schemas.openxmlformats.org/officeDocument/2006/relationships/image" Target="../media/image1252.png"/><Relationship Id="rId247" Type="http://schemas.openxmlformats.org/officeDocument/2006/relationships/image" Target="../media/image1273.png"/><Relationship Id="rId412" Type="http://schemas.openxmlformats.org/officeDocument/2006/relationships/customXml" Target="../ink/ink1453.xml"/><Relationship Id="rId107" Type="http://schemas.openxmlformats.org/officeDocument/2006/relationships/image" Target="../media/image1203.png"/><Relationship Id="rId289" Type="http://schemas.openxmlformats.org/officeDocument/2006/relationships/image" Target="../media/image1294.png"/><Relationship Id="rId11" Type="http://schemas.openxmlformats.org/officeDocument/2006/relationships/image" Target="../media/image1155.png"/><Relationship Id="rId53" Type="http://schemas.openxmlformats.org/officeDocument/2006/relationships/image" Target="../media/image1176.png"/><Relationship Id="rId149" Type="http://schemas.openxmlformats.org/officeDocument/2006/relationships/image" Target="../media/image1224.png"/><Relationship Id="rId314" Type="http://schemas.openxmlformats.org/officeDocument/2006/relationships/customXml" Target="../ink/ink1404.xml"/><Relationship Id="rId356" Type="http://schemas.openxmlformats.org/officeDocument/2006/relationships/customXml" Target="../ink/ink1425.xml"/><Relationship Id="rId398" Type="http://schemas.openxmlformats.org/officeDocument/2006/relationships/customXml" Target="../ink/ink1446.xml"/><Relationship Id="rId95" Type="http://schemas.openxmlformats.org/officeDocument/2006/relationships/image" Target="../media/image1197.png"/><Relationship Id="rId160" Type="http://schemas.openxmlformats.org/officeDocument/2006/relationships/customXml" Target="../ink/ink1327.xml"/><Relationship Id="rId216" Type="http://schemas.openxmlformats.org/officeDocument/2006/relationships/customXml" Target="../ink/ink1355.xml"/><Relationship Id="rId258" Type="http://schemas.openxmlformats.org/officeDocument/2006/relationships/customXml" Target="../ink/ink1376.xml"/><Relationship Id="rId22" Type="http://schemas.openxmlformats.org/officeDocument/2006/relationships/customXml" Target="../ink/ink1258.xml"/><Relationship Id="rId64" Type="http://schemas.openxmlformats.org/officeDocument/2006/relationships/customXml" Target="../ink/ink1279.xml"/><Relationship Id="rId118" Type="http://schemas.openxmlformats.org/officeDocument/2006/relationships/customXml" Target="../ink/ink1306.xml"/><Relationship Id="rId325" Type="http://schemas.openxmlformats.org/officeDocument/2006/relationships/image" Target="../media/image1312.png"/><Relationship Id="rId367" Type="http://schemas.openxmlformats.org/officeDocument/2006/relationships/image" Target="../media/image1333.png"/><Relationship Id="rId171" Type="http://schemas.openxmlformats.org/officeDocument/2006/relationships/image" Target="../media/image1235.png"/><Relationship Id="rId227" Type="http://schemas.openxmlformats.org/officeDocument/2006/relationships/image" Target="../media/image1263.png"/><Relationship Id="rId269" Type="http://schemas.openxmlformats.org/officeDocument/2006/relationships/image" Target="../media/image1284.png"/><Relationship Id="rId33" Type="http://schemas.openxmlformats.org/officeDocument/2006/relationships/image" Target="../media/image1166.png"/><Relationship Id="rId129" Type="http://schemas.openxmlformats.org/officeDocument/2006/relationships/image" Target="../media/image1214.png"/><Relationship Id="rId280" Type="http://schemas.openxmlformats.org/officeDocument/2006/relationships/customXml" Target="../ink/ink1387.xml"/><Relationship Id="rId336" Type="http://schemas.openxmlformats.org/officeDocument/2006/relationships/customXml" Target="../ink/ink1415.xml"/><Relationship Id="rId75" Type="http://schemas.openxmlformats.org/officeDocument/2006/relationships/image" Target="../media/image1187.png"/><Relationship Id="rId140" Type="http://schemas.openxmlformats.org/officeDocument/2006/relationships/customXml" Target="../ink/ink1317.xml"/><Relationship Id="rId182" Type="http://schemas.openxmlformats.org/officeDocument/2006/relationships/customXml" Target="../ink/ink1338.xml"/><Relationship Id="rId378" Type="http://schemas.openxmlformats.org/officeDocument/2006/relationships/customXml" Target="../ink/ink1436.xml"/><Relationship Id="rId403" Type="http://schemas.openxmlformats.org/officeDocument/2006/relationships/image" Target="../media/image1351.png"/><Relationship Id="rId6" Type="http://schemas.openxmlformats.org/officeDocument/2006/relationships/customXml" Target="../ink/ink1250.xml"/><Relationship Id="rId238" Type="http://schemas.openxmlformats.org/officeDocument/2006/relationships/customXml" Target="../ink/ink1366.xml"/><Relationship Id="rId291" Type="http://schemas.openxmlformats.org/officeDocument/2006/relationships/image" Target="../media/image1295.png"/><Relationship Id="rId305" Type="http://schemas.openxmlformats.org/officeDocument/2006/relationships/image" Target="../media/image1302.png"/><Relationship Id="rId347" Type="http://schemas.openxmlformats.org/officeDocument/2006/relationships/image" Target="../media/image1323.png"/><Relationship Id="rId44" Type="http://schemas.openxmlformats.org/officeDocument/2006/relationships/customXml" Target="../ink/ink1269.xml"/><Relationship Id="rId86" Type="http://schemas.openxmlformats.org/officeDocument/2006/relationships/customXml" Target="../ink/ink1290.xml"/><Relationship Id="rId151" Type="http://schemas.openxmlformats.org/officeDocument/2006/relationships/image" Target="../media/image1225.png"/><Relationship Id="rId389" Type="http://schemas.openxmlformats.org/officeDocument/2006/relationships/image" Target="../media/image1344.png"/><Relationship Id="rId193" Type="http://schemas.openxmlformats.org/officeDocument/2006/relationships/image" Target="../media/image1246.png"/><Relationship Id="rId207" Type="http://schemas.openxmlformats.org/officeDocument/2006/relationships/image" Target="../media/image1253.png"/><Relationship Id="rId249" Type="http://schemas.openxmlformats.org/officeDocument/2006/relationships/image" Target="../media/image1274.png"/><Relationship Id="rId414" Type="http://schemas.openxmlformats.org/officeDocument/2006/relationships/customXml" Target="../ink/ink1454.xml"/><Relationship Id="rId13" Type="http://schemas.openxmlformats.org/officeDocument/2006/relationships/image" Target="../media/image1156.png"/><Relationship Id="rId109" Type="http://schemas.openxmlformats.org/officeDocument/2006/relationships/image" Target="../media/image1204.png"/><Relationship Id="rId260" Type="http://schemas.openxmlformats.org/officeDocument/2006/relationships/customXml" Target="../ink/ink1377.xml"/><Relationship Id="rId316" Type="http://schemas.openxmlformats.org/officeDocument/2006/relationships/customXml" Target="../ink/ink1405.xml"/><Relationship Id="rId55" Type="http://schemas.openxmlformats.org/officeDocument/2006/relationships/image" Target="../media/image1177.png"/><Relationship Id="rId97" Type="http://schemas.openxmlformats.org/officeDocument/2006/relationships/image" Target="../media/image1198.png"/><Relationship Id="rId120" Type="http://schemas.openxmlformats.org/officeDocument/2006/relationships/customXml" Target="../ink/ink1307.xml"/><Relationship Id="rId358" Type="http://schemas.openxmlformats.org/officeDocument/2006/relationships/customXml" Target="../ink/ink1426.xml"/><Relationship Id="rId162" Type="http://schemas.openxmlformats.org/officeDocument/2006/relationships/customXml" Target="../ink/ink1328.xml"/><Relationship Id="rId218" Type="http://schemas.openxmlformats.org/officeDocument/2006/relationships/customXml" Target="../ink/ink1356.xml"/><Relationship Id="rId271" Type="http://schemas.openxmlformats.org/officeDocument/2006/relationships/image" Target="../media/image1285.png"/><Relationship Id="rId24" Type="http://schemas.openxmlformats.org/officeDocument/2006/relationships/customXml" Target="../ink/ink1259.xml"/><Relationship Id="rId66" Type="http://schemas.openxmlformats.org/officeDocument/2006/relationships/customXml" Target="../ink/ink1280.xml"/><Relationship Id="rId131" Type="http://schemas.openxmlformats.org/officeDocument/2006/relationships/image" Target="../media/image1215.png"/><Relationship Id="rId327" Type="http://schemas.openxmlformats.org/officeDocument/2006/relationships/image" Target="../media/image1313.png"/><Relationship Id="rId369" Type="http://schemas.openxmlformats.org/officeDocument/2006/relationships/image" Target="../media/image1334.png"/><Relationship Id="rId173" Type="http://schemas.openxmlformats.org/officeDocument/2006/relationships/image" Target="../media/image1236.png"/><Relationship Id="rId229" Type="http://schemas.openxmlformats.org/officeDocument/2006/relationships/image" Target="../media/image1264.png"/><Relationship Id="rId380" Type="http://schemas.openxmlformats.org/officeDocument/2006/relationships/customXml" Target="../ink/ink1437.xml"/><Relationship Id="rId240" Type="http://schemas.openxmlformats.org/officeDocument/2006/relationships/customXml" Target="../ink/ink1367.xml"/><Relationship Id="rId35" Type="http://schemas.openxmlformats.org/officeDocument/2006/relationships/image" Target="../media/image1167.png"/><Relationship Id="rId77" Type="http://schemas.openxmlformats.org/officeDocument/2006/relationships/image" Target="../media/image1188.png"/><Relationship Id="rId100" Type="http://schemas.openxmlformats.org/officeDocument/2006/relationships/customXml" Target="../ink/ink1297.xml"/><Relationship Id="rId282" Type="http://schemas.openxmlformats.org/officeDocument/2006/relationships/customXml" Target="../ink/ink1388.xml"/><Relationship Id="rId338" Type="http://schemas.openxmlformats.org/officeDocument/2006/relationships/customXml" Target="../ink/ink1416.xml"/><Relationship Id="rId8" Type="http://schemas.openxmlformats.org/officeDocument/2006/relationships/customXml" Target="../ink/ink1251.xml"/><Relationship Id="rId142" Type="http://schemas.openxmlformats.org/officeDocument/2006/relationships/customXml" Target="../ink/ink1318.xml"/><Relationship Id="rId184" Type="http://schemas.openxmlformats.org/officeDocument/2006/relationships/customXml" Target="../ink/ink1339.xml"/><Relationship Id="rId391" Type="http://schemas.openxmlformats.org/officeDocument/2006/relationships/image" Target="../media/image1345.png"/><Relationship Id="rId405" Type="http://schemas.openxmlformats.org/officeDocument/2006/relationships/image" Target="../media/image1352.png"/><Relationship Id="rId251" Type="http://schemas.openxmlformats.org/officeDocument/2006/relationships/image" Target="../media/image1275.png"/><Relationship Id="rId46" Type="http://schemas.openxmlformats.org/officeDocument/2006/relationships/customXml" Target="../ink/ink1270.xml"/><Relationship Id="rId293" Type="http://schemas.openxmlformats.org/officeDocument/2006/relationships/image" Target="../media/image1296.png"/><Relationship Id="rId307" Type="http://schemas.openxmlformats.org/officeDocument/2006/relationships/image" Target="../media/image1303.png"/><Relationship Id="rId349" Type="http://schemas.openxmlformats.org/officeDocument/2006/relationships/image" Target="../media/image1324.png"/><Relationship Id="rId88" Type="http://schemas.openxmlformats.org/officeDocument/2006/relationships/customXml" Target="../ink/ink1291.xml"/><Relationship Id="rId111" Type="http://schemas.openxmlformats.org/officeDocument/2006/relationships/image" Target="../media/image1205.png"/><Relationship Id="rId153" Type="http://schemas.openxmlformats.org/officeDocument/2006/relationships/image" Target="../media/image1226.png"/><Relationship Id="rId195" Type="http://schemas.openxmlformats.org/officeDocument/2006/relationships/image" Target="../media/image1247.png"/><Relationship Id="rId209" Type="http://schemas.openxmlformats.org/officeDocument/2006/relationships/image" Target="../media/image1254.png"/><Relationship Id="rId360" Type="http://schemas.openxmlformats.org/officeDocument/2006/relationships/customXml" Target="../ink/ink1427.xml"/><Relationship Id="rId220" Type="http://schemas.openxmlformats.org/officeDocument/2006/relationships/customXml" Target="../ink/ink1357.xml"/><Relationship Id="rId15" Type="http://schemas.openxmlformats.org/officeDocument/2006/relationships/image" Target="../media/image1157.png"/><Relationship Id="rId57" Type="http://schemas.openxmlformats.org/officeDocument/2006/relationships/image" Target="../media/image1178.png"/><Relationship Id="rId262" Type="http://schemas.openxmlformats.org/officeDocument/2006/relationships/customXml" Target="../ink/ink1378.xml"/><Relationship Id="rId318" Type="http://schemas.openxmlformats.org/officeDocument/2006/relationships/customXml" Target="../ink/ink1406.xml"/><Relationship Id="rId99" Type="http://schemas.openxmlformats.org/officeDocument/2006/relationships/image" Target="../media/image1199.png"/><Relationship Id="rId122" Type="http://schemas.openxmlformats.org/officeDocument/2006/relationships/customXml" Target="../ink/ink1308.xml"/><Relationship Id="rId164" Type="http://schemas.openxmlformats.org/officeDocument/2006/relationships/customXml" Target="../ink/ink1329.xml"/><Relationship Id="rId371" Type="http://schemas.openxmlformats.org/officeDocument/2006/relationships/image" Target="../media/image1335.png"/><Relationship Id="rId26" Type="http://schemas.openxmlformats.org/officeDocument/2006/relationships/customXml" Target="../ink/ink1260.xml"/><Relationship Id="rId231" Type="http://schemas.openxmlformats.org/officeDocument/2006/relationships/image" Target="../media/image1265.png"/><Relationship Id="rId273" Type="http://schemas.openxmlformats.org/officeDocument/2006/relationships/image" Target="../media/image1286.png"/><Relationship Id="rId329" Type="http://schemas.openxmlformats.org/officeDocument/2006/relationships/image" Target="../media/image1314.png"/><Relationship Id="rId68" Type="http://schemas.openxmlformats.org/officeDocument/2006/relationships/customXml" Target="../ink/ink1281.xml"/><Relationship Id="rId133" Type="http://schemas.openxmlformats.org/officeDocument/2006/relationships/image" Target="../media/image1216.png"/><Relationship Id="rId175" Type="http://schemas.openxmlformats.org/officeDocument/2006/relationships/image" Target="../media/image1237.png"/><Relationship Id="rId340" Type="http://schemas.openxmlformats.org/officeDocument/2006/relationships/customXml" Target="../ink/ink1417.xml"/><Relationship Id="rId200" Type="http://schemas.openxmlformats.org/officeDocument/2006/relationships/customXml" Target="../ink/ink1347.xml"/><Relationship Id="rId382" Type="http://schemas.openxmlformats.org/officeDocument/2006/relationships/customXml" Target="../ink/ink1438.xml"/><Relationship Id="rId242" Type="http://schemas.openxmlformats.org/officeDocument/2006/relationships/customXml" Target="../ink/ink1368.xml"/><Relationship Id="rId284" Type="http://schemas.openxmlformats.org/officeDocument/2006/relationships/customXml" Target="../ink/ink1389.xml"/><Relationship Id="rId37" Type="http://schemas.openxmlformats.org/officeDocument/2006/relationships/image" Target="../media/image1168.png"/><Relationship Id="rId79" Type="http://schemas.openxmlformats.org/officeDocument/2006/relationships/image" Target="../media/image1189.png"/><Relationship Id="rId102" Type="http://schemas.openxmlformats.org/officeDocument/2006/relationships/customXml" Target="../ink/ink1298.xml"/><Relationship Id="rId144" Type="http://schemas.openxmlformats.org/officeDocument/2006/relationships/customXml" Target="../ink/ink1319.xml"/><Relationship Id="rId90" Type="http://schemas.openxmlformats.org/officeDocument/2006/relationships/customXml" Target="../ink/ink1292.xml"/><Relationship Id="rId186" Type="http://schemas.openxmlformats.org/officeDocument/2006/relationships/customXml" Target="../ink/ink1340.xml"/><Relationship Id="rId351" Type="http://schemas.openxmlformats.org/officeDocument/2006/relationships/image" Target="../media/image1325.png"/><Relationship Id="rId393" Type="http://schemas.openxmlformats.org/officeDocument/2006/relationships/image" Target="../media/image1346.png"/><Relationship Id="rId407" Type="http://schemas.openxmlformats.org/officeDocument/2006/relationships/image" Target="../media/image1353.png"/><Relationship Id="rId211" Type="http://schemas.openxmlformats.org/officeDocument/2006/relationships/image" Target="../media/image1255.png"/><Relationship Id="rId253" Type="http://schemas.openxmlformats.org/officeDocument/2006/relationships/image" Target="../media/image1276.png"/><Relationship Id="rId295" Type="http://schemas.openxmlformats.org/officeDocument/2006/relationships/image" Target="../media/image1297.png"/><Relationship Id="rId309" Type="http://schemas.openxmlformats.org/officeDocument/2006/relationships/image" Target="../media/image1304.png"/><Relationship Id="rId48" Type="http://schemas.openxmlformats.org/officeDocument/2006/relationships/customXml" Target="../ink/ink1271.xml"/><Relationship Id="rId113" Type="http://schemas.openxmlformats.org/officeDocument/2006/relationships/image" Target="../media/image1206.png"/><Relationship Id="rId320" Type="http://schemas.openxmlformats.org/officeDocument/2006/relationships/customXml" Target="../ink/ink1407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14.png"/><Relationship Id="rId21" Type="http://schemas.openxmlformats.org/officeDocument/2006/relationships/image" Target="../media/image1367.png"/><Relationship Id="rId42" Type="http://schemas.openxmlformats.org/officeDocument/2006/relationships/customXml" Target="../ink/ink1475.xml"/><Relationship Id="rId63" Type="http://schemas.openxmlformats.org/officeDocument/2006/relationships/image" Target="../media/image1387.png"/><Relationship Id="rId84" Type="http://schemas.openxmlformats.org/officeDocument/2006/relationships/customXml" Target="../ink/ink1496.xml"/><Relationship Id="rId138" Type="http://schemas.openxmlformats.org/officeDocument/2006/relationships/customXml" Target="../ink/ink1523.xml"/><Relationship Id="rId159" Type="http://schemas.openxmlformats.org/officeDocument/2006/relationships/image" Target="../media/image1435.png"/><Relationship Id="rId170" Type="http://schemas.openxmlformats.org/officeDocument/2006/relationships/customXml" Target="../ink/ink1539.xml"/><Relationship Id="rId191" Type="http://schemas.openxmlformats.org/officeDocument/2006/relationships/image" Target="../media/image1451.png"/><Relationship Id="rId205" Type="http://schemas.openxmlformats.org/officeDocument/2006/relationships/image" Target="../media/image1458.png"/><Relationship Id="rId107" Type="http://schemas.openxmlformats.org/officeDocument/2006/relationships/image" Target="../media/image1409.png"/><Relationship Id="rId11" Type="http://schemas.openxmlformats.org/officeDocument/2006/relationships/image" Target="../media/image1362.png"/><Relationship Id="rId32" Type="http://schemas.openxmlformats.org/officeDocument/2006/relationships/customXml" Target="../ink/ink1470.xml"/><Relationship Id="rId53" Type="http://schemas.openxmlformats.org/officeDocument/2006/relationships/image" Target="../media/image1383.png"/><Relationship Id="rId74" Type="http://schemas.openxmlformats.org/officeDocument/2006/relationships/customXml" Target="../ink/ink1491.xml"/><Relationship Id="rId128" Type="http://schemas.openxmlformats.org/officeDocument/2006/relationships/customXml" Target="../ink/ink1518.xml"/><Relationship Id="rId149" Type="http://schemas.openxmlformats.org/officeDocument/2006/relationships/image" Target="../media/image1430.png"/><Relationship Id="rId5" Type="http://schemas.openxmlformats.org/officeDocument/2006/relationships/image" Target="../media/image1359.png"/><Relationship Id="rId95" Type="http://schemas.openxmlformats.org/officeDocument/2006/relationships/image" Target="../media/image1403.png"/><Relationship Id="rId160" Type="http://schemas.openxmlformats.org/officeDocument/2006/relationships/customXml" Target="../ink/ink1534.xml"/><Relationship Id="rId181" Type="http://schemas.openxmlformats.org/officeDocument/2006/relationships/image" Target="../media/image1446.png"/><Relationship Id="rId22" Type="http://schemas.openxmlformats.org/officeDocument/2006/relationships/customXml" Target="../ink/ink1465.xml"/><Relationship Id="rId43" Type="http://schemas.openxmlformats.org/officeDocument/2006/relationships/image" Target="../media/image1378.png"/><Relationship Id="rId64" Type="http://schemas.openxmlformats.org/officeDocument/2006/relationships/customXml" Target="../ink/ink1486.xml"/><Relationship Id="rId118" Type="http://schemas.openxmlformats.org/officeDocument/2006/relationships/customXml" Target="../ink/ink1513.xml"/><Relationship Id="rId139" Type="http://schemas.openxmlformats.org/officeDocument/2006/relationships/image" Target="../media/image1425.png"/><Relationship Id="rId85" Type="http://schemas.openxmlformats.org/officeDocument/2006/relationships/image" Target="../media/image1398.png"/><Relationship Id="rId150" Type="http://schemas.openxmlformats.org/officeDocument/2006/relationships/customXml" Target="../ink/ink1529.xml"/><Relationship Id="rId171" Type="http://schemas.openxmlformats.org/officeDocument/2006/relationships/image" Target="../media/image1441.png"/><Relationship Id="rId192" Type="http://schemas.openxmlformats.org/officeDocument/2006/relationships/customXml" Target="../ink/ink1550.xml"/><Relationship Id="rId206" Type="http://schemas.openxmlformats.org/officeDocument/2006/relationships/customXml" Target="../ink/ink1557.xml"/><Relationship Id="rId12" Type="http://schemas.openxmlformats.org/officeDocument/2006/relationships/customXml" Target="../ink/ink1460.xml"/><Relationship Id="rId33" Type="http://schemas.openxmlformats.org/officeDocument/2006/relationships/image" Target="../media/image1373.png"/><Relationship Id="rId108" Type="http://schemas.openxmlformats.org/officeDocument/2006/relationships/customXml" Target="../ink/ink1508.xml"/><Relationship Id="rId129" Type="http://schemas.openxmlformats.org/officeDocument/2006/relationships/image" Target="../media/image1420.png"/><Relationship Id="rId54" Type="http://schemas.openxmlformats.org/officeDocument/2006/relationships/customXml" Target="../ink/ink1481.xml"/><Relationship Id="rId75" Type="http://schemas.openxmlformats.org/officeDocument/2006/relationships/image" Target="../media/image1393.png"/><Relationship Id="rId96" Type="http://schemas.openxmlformats.org/officeDocument/2006/relationships/customXml" Target="../ink/ink1502.xml"/><Relationship Id="rId140" Type="http://schemas.openxmlformats.org/officeDocument/2006/relationships/customXml" Target="../ink/ink1524.xml"/><Relationship Id="rId161" Type="http://schemas.openxmlformats.org/officeDocument/2006/relationships/image" Target="../media/image1436.png"/><Relationship Id="rId182" Type="http://schemas.openxmlformats.org/officeDocument/2006/relationships/customXml" Target="../ink/ink1545.xml"/><Relationship Id="rId6" Type="http://schemas.openxmlformats.org/officeDocument/2006/relationships/customXml" Target="../ink/ink1457.xml"/><Relationship Id="rId23" Type="http://schemas.openxmlformats.org/officeDocument/2006/relationships/image" Target="../media/image1368.png"/><Relationship Id="rId119" Type="http://schemas.openxmlformats.org/officeDocument/2006/relationships/image" Target="../media/image1415.png"/><Relationship Id="rId44" Type="http://schemas.openxmlformats.org/officeDocument/2006/relationships/customXml" Target="../ink/ink1476.xml"/><Relationship Id="rId65" Type="http://schemas.openxmlformats.org/officeDocument/2006/relationships/image" Target="../media/image1388.png"/><Relationship Id="rId86" Type="http://schemas.openxmlformats.org/officeDocument/2006/relationships/customXml" Target="../ink/ink1497.xml"/><Relationship Id="rId130" Type="http://schemas.openxmlformats.org/officeDocument/2006/relationships/customXml" Target="../ink/ink1519.xml"/><Relationship Id="rId151" Type="http://schemas.openxmlformats.org/officeDocument/2006/relationships/image" Target="../media/image1431.png"/><Relationship Id="rId172" Type="http://schemas.openxmlformats.org/officeDocument/2006/relationships/customXml" Target="../ink/ink1540.xml"/><Relationship Id="rId193" Type="http://schemas.openxmlformats.org/officeDocument/2006/relationships/image" Target="../media/image1452.png"/><Relationship Id="rId207" Type="http://schemas.openxmlformats.org/officeDocument/2006/relationships/image" Target="../media/image1459.png"/><Relationship Id="rId13" Type="http://schemas.openxmlformats.org/officeDocument/2006/relationships/image" Target="../media/image1363.png"/><Relationship Id="rId109" Type="http://schemas.openxmlformats.org/officeDocument/2006/relationships/image" Target="../media/image1410.png"/><Relationship Id="rId34" Type="http://schemas.openxmlformats.org/officeDocument/2006/relationships/customXml" Target="../ink/ink1471.xml"/><Relationship Id="rId55" Type="http://schemas.openxmlformats.org/officeDocument/2006/relationships/image" Target="../media/image1384.png"/><Relationship Id="rId76" Type="http://schemas.openxmlformats.org/officeDocument/2006/relationships/customXml" Target="../ink/ink1492.xml"/><Relationship Id="rId97" Type="http://schemas.openxmlformats.org/officeDocument/2006/relationships/image" Target="../media/image1404.png"/><Relationship Id="rId120" Type="http://schemas.openxmlformats.org/officeDocument/2006/relationships/customXml" Target="../ink/ink1514.xml"/><Relationship Id="rId141" Type="http://schemas.openxmlformats.org/officeDocument/2006/relationships/image" Target="../media/image1426.png"/><Relationship Id="rId7" Type="http://schemas.openxmlformats.org/officeDocument/2006/relationships/image" Target="../media/image1360.png"/><Relationship Id="rId162" Type="http://schemas.openxmlformats.org/officeDocument/2006/relationships/customXml" Target="../ink/ink1535.xml"/><Relationship Id="rId183" Type="http://schemas.openxmlformats.org/officeDocument/2006/relationships/image" Target="../media/image1447.png"/><Relationship Id="rId24" Type="http://schemas.openxmlformats.org/officeDocument/2006/relationships/customXml" Target="../ink/ink1466.xml"/><Relationship Id="rId45" Type="http://schemas.openxmlformats.org/officeDocument/2006/relationships/image" Target="../media/image1379.png"/><Relationship Id="rId66" Type="http://schemas.openxmlformats.org/officeDocument/2006/relationships/customXml" Target="../ink/ink1487.xml"/><Relationship Id="rId87" Type="http://schemas.openxmlformats.org/officeDocument/2006/relationships/image" Target="../media/image1399.png"/><Relationship Id="rId110" Type="http://schemas.openxmlformats.org/officeDocument/2006/relationships/customXml" Target="../ink/ink1509.xml"/><Relationship Id="rId131" Type="http://schemas.openxmlformats.org/officeDocument/2006/relationships/image" Target="../media/image1421.png"/><Relationship Id="rId152" Type="http://schemas.openxmlformats.org/officeDocument/2006/relationships/customXml" Target="../ink/ink1530.xml"/><Relationship Id="rId173" Type="http://schemas.openxmlformats.org/officeDocument/2006/relationships/image" Target="../media/image1442.png"/><Relationship Id="rId194" Type="http://schemas.openxmlformats.org/officeDocument/2006/relationships/customXml" Target="../ink/ink1551.xml"/><Relationship Id="rId208" Type="http://schemas.openxmlformats.org/officeDocument/2006/relationships/customXml" Target="../ink/ink1558.xml"/><Relationship Id="rId19" Type="http://schemas.openxmlformats.org/officeDocument/2006/relationships/image" Target="../media/image1366.png"/><Relationship Id="rId14" Type="http://schemas.openxmlformats.org/officeDocument/2006/relationships/customXml" Target="../ink/ink1461.xml"/><Relationship Id="rId30" Type="http://schemas.openxmlformats.org/officeDocument/2006/relationships/customXml" Target="../ink/ink1469.xml"/><Relationship Id="rId35" Type="http://schemas.openxmlformats.org/officeDocument/2006/relationships/image" Target="../media/image1374.png"/><Relationship Id="rId56" Type="http://schemas.openxmlformats.org/officeDocument/2006/relationships/customXml" Target="../ink/ink1482.xml"/><Relationship Id="rId77" Type="http://schemas.openxmlformats.org/officeDocument/2006/relationships/image" Target="../media/image1394.png"/><Relationship Id="rId100" Type="http://schemas.openxmlformats.org/officeDocument/2006/relationships/customXml" Target="../ink/ink1504.xml"/><Relationship Id="rId105" Type="http://schemas.openxmlformats.org/officeDocument/2006/relationships/image" Target="../media/image1408.png"/><Relationship Id="rId126" Type="http://schemas.openxmlformats.org/officeDocument/2006/relationships/customXml" Target="../ink/ink1517.xml"/><Relationship Id="rId147" Type="http://schemas.openxmlformats.org/officeDocument/2006/relationships/image" Target="../media/image1429.png"/><Relationship Id="rId168" Type="http://schemas.openxmlformats.org/officeDocument/2006/relationships/customXml" Target="../ink/ink1538.xml"/><Relationship Id="rId8" Type="http://schemas.openxmlformats.org/officeDocument/2006/relationships/customXml" Target="../ink/ink1458.xml"/><Relationship Id="rId51" Type="http://schemas.openxmlformats.org/officeDocument/2006/relationships/image" Target="../media/image1382.png"/><Relationship Id="rId72" Type="http://schemas.openxmlformats.org/officeDocument/2006/relationships/customXml" Target="../ink/ink1490.xml"/><Relationship Id="rId93" Type="http://schemas.openxmlformats.org/officeDocument/2006/relationships/image" Target="../media/image1402.png"/><Relationship Id="rId98" Type="http://schemas.openxmlformats.org/officeDocument/2006/relationships/customXml" Target="../ink/ink1503.xml"/><Relationship Id="rId121" Type="http://schemas.openxmlformats.org/officeDocument/2006/relationships/image" Target="../media/image1416.png"/><Relationship Id="rId142" Type="http://schemas.openxmlformats.org/officeDocument/2006/relationships/customXml" Target="../ink/ink1525.xml"/><Relationship Id="rId163" Type="http://schemas.openxmlformats.org/officeDocument/2006/relationships/image" Target="../media/image1437.png"/><Relationship Id="rId184" Type="http://schemas.openxmlformats.org/officeDocument/2006/relationships/customXml" Target="../ink/ink1546.xml"/><Relationship Id="rId189" Type="http://schemas.openxmlformats.org/officeDocument/2006/relationships/image" Target="../media/image1450.png"/><Relationship Id="rId3" Type="http://schemas.openxmlformats.org/officeDocument/2006/relationships/image" Target="../media/image1358.png"/><Relationship Id="rId25" Type="http://schemas.openxmlformats.org/officeDocument/2006/relationships/image" Target="../media/image1369.png"/><Relationship Id="rId46" Type="http://schemas.openxmlformats.org/officeDocument/2006/relationships/customXml" Target="../ink/ink1477.xml"/><Relationship Id="rId67" Type="http://schemas.openxmlformats.org/officeDocument/2006/relationships/image" Target="../media/image1389.png"/><Relationship Id="rId116" Type="http://schemas.openxmlformats.org/officeDocument/2006/relationships/customXml" Target="../ink/ink1512.xml"/><Relationship Id="rId137" Type="http://schemas.openxmlformats.org/officeDocument/2006/relationships/image" Target="../media/image1424.png"/><Relationship Id="rId158" Type="http://schemas.openxmlformats.org/officeDocument/2006/relationships/customXml" Target="../ink/ink1533.xml"/><Relationship Id="rId20" Type="http://schemas.openxmlformats.org/officeDocument/2006/relationships/customXml" Target="../ink/ink1464.xml"/><Relationship Id="rId41" Type="http://schemas.openxmlformats.org/officeDocument/2006/relationships/image" Target="../media/image1377.png"/><Relationship Id="rId62" Type="http://schemas.openxmlformats.org/officeDocument/2006/relationships/customXml" Target="../ink/ink1485.xml"/><Relationship Id="rId83" Type="http://schemas.openxmlformats.org/officeDocument/2006/relationships/image" Target="../media/image1397.png"/><Relationship Id="rId88" Type="http://schemas.openxmlformats.org/officeDocument/2006/relationships/customXml" Target="../ink/ink1498.xml"/><Relationship Id="rId111" Type="http://schemas.openxmlformats.org/officeDocument/2006/relationships/image" Target="../media/image1411.png"/><Relationship Id="rId132" Type="http://schemas.openxmlformats.org/officeDocument/2006/relationships/customXml" Target="../ink/ink1520.xml"/><Relationship Id="rId153" Type="http://schemas.openxmlformats.org/officeDocument/2006/relationships/image" Target="../media/image1432.png"/><Relationship Id="rId174" Type="http://schemas.openxmlformats.org/officeDocument/2006/relationships/customXml" Target="../ink/ink1541.xml"/><Relationship Id="rId179" Type="http://schemas.openxmlformats.org/officeDocument/2006/relationships/image" Target="../media/image1445.png"/><Relationship Id="rId195" Type="http://schemas.openxmlformats.org/officeDocument/2006/relationships/image" Target="../media/image1453.png"/><Relationship Id="rId209" Type="http://schemas.openxmlformats.org/officeDocument/2006/relationships/image" Target="../media/image1460.png"/><Relationship Id="rId190" Type="http://schemas.openxmlformats.org/officeDocument/2006/relationships/customXml" Target="../ink/ink1549.xml"/><Relationship Id="rId204" Type="http://schemas.openxmlformats.org/officeDocument/2006/relationships/customXml" Target="../ink/ink1556.xml"/><Relationship Id="rId15" Type="http://schemas.openxmlformats.org/officeDocument/2006/relationships/image" Target="../media/image1364.png"/><Relationship Id="rId36" Type="http://schemas.openxmlformats.org/officeDocument/2006/relationships/customXml" Target="../ink/ink1472.xml"/><Relationship Id="rId57" Type="http://schemas.openxmlformats.org/officeDocument/2006/relationships/image" Target="../media/image1385.png"/><Relationship Id="rId106" Type="http://schemas.openxmlformats.org/officeDocument/2006/relationships/customXml" Target="../ink/ink1507.xml"/><Relationship Id="rId127" Type="http://schemas.openxmlformats.org/officeDocument/2006/relationships/image" Target="../media/image1419.png"/><Relationship Id="rId10" Type="http://schemas.openxmlformats.org/officeDocument/2006/relationships/customXml" Target="../ink/ink1459.xml"/><Relationship Id="rId31" Type="http://schemas.openxmlformats.org/officeDocument/2006/relationships/image" Target="../media/image1372.png"/><Relationship Id="rId52" Type="http://schemas.openxmlformats.org/officeDocument/2006/relationships/customXml" Target="../ink/ink1480.xml"/><Relationship Id="rId73" Type="http://schemas.openxmlformats.org/officeDocument/2006/relationships/image" Target="../media/image1392.png"/><Relationship Id="rId78" Type="http://schemas.openxmlformats.org/officeDocument/2006/relationships/customXml" Target="../ink/ink1493.xml"/><Relationship Id="rId94" Type="http://schemas.openxmlformats.org/officeDocument/2006/relationships/customXml" Target="../ink/ink1501.xml"/><Relationship Id="rId99" Type="http://schemas.openxmlformats.org/officeDocument/2006/relationships/image" Target="../media/image1405.png"/><Relationship Id="rId101" Type="http://schemas.openxmlformats.org/officeDocument/2006/relationships/image" Target="../media/image1406.png"/><Relationship Id="rId122" Type="http://schemas.openxmlformats.org/officeDocument/2006/relationships/customXml" Target="../ink/ink1515.xml"/><Relationship Id="rId143" Type="http://schemas.openxmlformats.org/officeDocument/2006/relationships/image" Target="../media/image1427.png"/><Relationship Id="rId148" Type="http://schemas.openxmlformats.org/officeDocument/2006/relationships/customXml" Target="../ink/ink1528.xml"/><Relationship Id="rId164" Type="http://schemas.openxmlformats.org/officeDocument/2006/relationships/customXml" Target="../ink/ink1536.xml"/><Relationship Id="rId169" Type="http://schemas.openxmlformats.org/officeDocument/2006/relationships/image" Target="../media/image1440.png"/><Relationship Id="rId185" Type="http://schemas.openxmlformats.org/officeDocument/2006/relationships/image" Target="../media/image1448.png"/><Relationship Id="rId4" Type="http://schemas.openxmlformats.org/officeDocument/2006/relationships/customXml" Target="../ink/ink1456.xml"/><Relationship Id="rId9" Type="http://schemas.openxmlformats.org/officeDocument/2006/relationships/image" Target="../media/image1361.png"/><Relationship Id="rId180" Type="http://schemas.openxmlformats.org/officeDocument/2006/relationships/customXml" Target="../ink/ink1544.xml"/><Relationship Id="rId210" Type="http://schemas.openxmlformats.org/officeDocument/2006/relationships/customXml" Target="../ink/ink1559.xml"/><Relationship Id="rId26" Type="http://schemas.openxmlformats.org/officeDocument/2006/relationships/customXml" Target="../ink/ink1467.xml"/><Relationship Id="rId47" Type="http://schemas.openxmlformats.org/officeDocument/2006/relationships/image" Target="../media/image1380.png"/><Relationship Id="rId68" Type="http://schemas.openxmlformats.org/officeDocument/2006/relationships/customXml" Target="../ink/ink1488.xml"/><Relationship Id="rId89" Type="http://schemas.openxmlformats.org/officeDocument/2006/relationships/image" Target="../media/image1400.png"/><Relationship Id="rId112" Type="http://schemas.openxmlformats.org/officeDocument/2006/relationships/customXml" Target="../ink/ink1510.xml"/><Relationship Id="rId133" Type="http://schemas.openxmlformats.org/officeDocument/2006/relationships/image" Target="../media/image1422.png"/><Relationship Id="rId154" Type="http://schemas.openxmlformats.org/officeDocument/2006/relationships/customXml" Target="../ink/ink1531.xml"/><Relationship Id="rId175" Type="http://schemas.openxmlformats.org/officeDocument/2006/relationships/image" Target="../media/image1443.png"/><Relationship Id="rId196" Type="http://schemas.openxmlformats.org/officeDocument/2006/relationships/customXml" Target="../ink/ink1552.xml"/><Relationship Id="rId200" Type="http://schemas.openxmlformats.org/officeDocument/2006/relationships/customXml" Target="../ink/ink1554.xml"/><Relationship Id="rId16" Type="http://schemas.openxmlformats.org/officeDocument/2006/relationships/customXml" Target="../ink/ink1462.xml"/><Relationship Id="rId37" Type="http://schemas.openxmlformats.org/officeDocument/2006/relationships/image" Target="../media/image1375.png"/><Relationship Id="rId58" Type="http://schemas.openxmlformats.org/officeDocument/2006/relationships/customXml" Target="../ink/ink1483.xml"/><Relationship Id="rId79" Type="http://schemas.openxmlformats.org/officeDocument/2006/relationships/image" Target="../media/image1395.png"/><Relationship Id="rId102" Type="http://schemas.openxmlformats.org/officeDocument/2006/relationships/customXml" Target="../ink/ink1505.xml"/><Relationship Id="rId123" Type="http://schemas.openxmlformats.org/officeDocument/2006/relationships/image" Target="../media/image1417.png"/><Relationship Id="rId144" Type="http://schemas.openxmlformats.org/officeDocument/2006/relationships/customXml" Target="../ink/ink1526.xml"/><Relationship Id="rId90" Type="http://schemas.openxmlformats.org/officeDocument/2006/relationships/customXml" Target="../ink/ink1499.xml"/><Relationship Id="rId165" Type="http://schemas.openxmlformats.org/officeDocument/2006/relationships/image" Target="../media/image1438.png"/><Relationship Id="rId186" Type="http://schemas.openxmlformats.org/officeDocument/2006/relationships/customXml" Target="../ink/ink1547.xml"/><Relationship Id="rId211" Type="http://schemas.openxmlformats.org/officeDocument/2006/relationships/image" Target="../media/image1461.png"/><Relationship Id="rId27" Type="http://schemas.openxmlformats.org/officeDocument/2006/relationships/image" Target="../media/image1370.png"/><Relationship Id="rId48" Type="http://schemas.openxmlformats.org/officeDocument/2006/relationships/customXml" Target="../ink/ink1478.xml"/><Relationship Id="rId69" Type="http://schemas.openxmlformats.org/officeDocument/2006/relationships/image" Target="../media/image1390.png"/><Relationship Id="rId113" Type="http://schemas.openxmlformats.org/officeDocument/2006/relationships/image" Target="../media/image1412.png"/><Relationship Id="rId134" Type="http://schemas.openxmlformats.org/officeDocument/2006/relationships/customXml" Target="../ink/ink1521.xml"/><Relationship Id="rId80" Type="http://schemas.openxmlformats.org/officeDocument/2006/relationships/customXml" Target="../ink/ink1494.xml"/><Relationship Id="rId155" Type="http://schemas.openxmlformats.org/officeDocument/2006/relationships/image" Target="../media/image1433.png"/><Relationship Id="rId176" Type="http://schemas.openxmlformats.org/officeDocument/2006/relationships/customXml" Target="../ink/ink1542.xml"/><Relationship Id="rId197" Type="http://schemas.openxmlformats.org/officeDocument/2006/relationships/image" Target="../media/image1454.png"/><Relationship Id="rId201" Type="http://schemas.openxmlformats.org/officeDocument/2006/relationships/image" Target="../media/image1456.png"/><Relationship Id="rId17" Type="http://schemas.openxmlformats.org/officeDocument/2006/relationships/image" Target="../media/image1365.png"/><Relationship Id="rId38" Type="http://schemas.openxmlformats.org/officeDocument/2006/relationships/customXml" Target="../ink/ink1473.xml"/><Relationship Id="rId59" Type="http://schemas.openxmlformats.org/officeDocument/2006/relationships/image" Target="../media/image295.png"/><Relationship Id="rId103" Type="http://schemas.openxmlformats.org/officeDocument/2006/relationships/image" Target="../media/image1407.png"/><Relationship Id="rId124" Type="http://schemas.openxmlformats.org/officeDocument/2006/relationships/customXml" Target="../ink/ink1516.xml"/><Relationship Id="rId70" Type="http://schemas.openxmlformats.org/officeDocument/2006/relationships/customXml" Target="../ink/ink1489.xml"/><Relationship Id="rId91" Type="http://schemas.openxmlformats.org/officeDocument/2006/relationships/image" Target="../media/image1401.png"/><Relationship Id="rId145" Type="http://schemas.openxmlformats.org/officeDocument/2006/relationships/image" Target="../media/image1428.png"/><Relationship Id="rId166" Type="http://schemas.openxmlformats.org/officeDocument/2006/relationships/customXml" Target="../ink/ink1537.xml"/><Relationship Id="rId187" Type="http://schemas.openxmlformats.org/officeDocument/2006/relationships/image" Target="../media/image1449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560.xml"/><Relationship Id="rId28" Type="http://schemas.openxmlformats.org/officeDocument/2006/relationships/customXml" Target="../ink/ink1468.xml"/><Relationship Id="rId49" Type="http://schemas.openxmlformats.org/officeDocument/2006/relationships/image" Target="../media/image1381.png"/><Relationship Id="rId114" Type="http://schemas.openxmlformats.org/officeDocument/2006/relationships/customXml" Target="../ink/ink1511.xml"/><Relationship Id="rId60" Type="http://schemas.openxmlformats.org/officeDocument/2006/relationships/customXml" Target="../ink/ink1484.xml"/><Relationship Id="rId81" Type="http://schemas.openxmlformats.org/officeDocument/2006/relationships/image" Target="../media/image1396.png"/><Relationship Id="rId135" Type="http://schemas.openxmlformats.org/officeDocument/2006/relationships/image" Target="../media/image1423.png"/><Relationship Id="rId156" Type="http://schemas.openxmlformats.org/officeDocument/2006/relationships/customXml" Target="../ink/ink1532.xml"/><Relationship Id="rId177" Type="http://schemas.openxmlformats.org/officeDocument/2006/relationships/image" Target="../media/image1444.png"/><Relationship Id="rId198" Type="http://schemas.openxmlformats.org/officeDocument/2006/relationships/customXml" Target="../ink/ink1553.xml"/><Relationship Id="rId202" Type="http://schemas.openxmlformats.org/officeDocument/2006/relationships/customXml" Target="../ink/ink1555.xml"/><Relationship Id="rId18" Type="http://schemas.openxmlformats.org/officeDocument/2006/relationships/customXml" Target="../ink/ink1463.xml"/><Relationship Id="rId39" Type="http://schemas.openxmlformats.org/officeDocument/2006/relationships/image" Target="../media/image1376.png"/><Relationship Id="rId50" Type="http://schemas.openxmlformats.org/officeDocument/2006/relationships/customXml" Target="../ink/ink1479.xml"/><Relationship Id="rId104" Type="http://schemas.openxmlformats.org/officeDocument/2006/relationships/customXml" Target="../ink/ink1506.xml"/><Relationship Id="rId125" Type="http://schemas.openxmlformats.org/officeDocument/2006/relationships/image" Target="../media/image1418.png"/><Relationship Id="rId146" Type="http://schemas.openxmlformats.org/officeDocument/2006/relationships/customXml" Target="../ink/ink1527.xml"/><Relationship Id="rId167" Type="http://schemas.openxmlformats.org/officeDocument/2006/relationships/image" Target="../media/image1439.png"/><Relationship Id="rId188" Type="http://schemas.openxmlformats.org/officeDocument/2006/relationships/customXml" Target="../ink/ink1548.xml"/><Relationship Id="rId71" Type="http://schemas.openxmlformats.org/officeDocument/2006/relationships/image" Target="../media/image1391.png"/><Relationship Id="rId92" Type="http://schemas.openxmlformats.org/officeDocument/2006/relationships/customXml" Target="../ink/ink1500.xml"/><Relationship Id="rId213" Type="http://schemas.openxmlformats.org/officeDocument/2006/relationships/image" Target="../media/image1462.png"/><Relationship Id="rId2" Type="http://schemas.openxmlformats.org/officeDocument/2006/relationships/customXml" Target="../ink/ink1455.xml"/><Relationship Id="rId29" Type="http://schemas.openxmlformats.org/officeDocument/2006/relationships/image" Target="../media/image1371.png"/><Relationship Id="rId40" Type="http://schemas.openxmlformats.org/officeDocument/2006/relationships/customXml" Target="../ink/ink1474.xml"/><Relationship Id="rId115" Type="http://schemas.openxmlformats.org/officeDocument/2006/relationships/image" Target="../media/image1413.png"/><Relationship Id="rId136" Type="http://schemas.openxmlformats.org/officeDocument/2006/relationships/customXml" Target="../ink/ink1522.xml"/><Relationship Id="rId157" Type="http://schemas.openxmlformats.org/officeDocument/2006/relationships/image" Target="../media/image1434.png"/><Relationship Id="rId178" Type="http://schemas.openxmlformats.org/officeDocument/2006/relationships/customXml" Target="../ink/ink1543.xml"/><Relationship Id="rId61" Type="http://schemas.openxmlformats.org/officeDocument/2006/relationships/image" Target="../media/image1386.png"/><Relationship Id="rId82" Type="http://schemas.openxmlformats.org/officeDocument/2006/relationships/customXml" Target="../ink/ink1495.xml"/><Relationship Id="rId199" Type="http://schemas.openxmlformats.org/officeDocument/2006/relationships/image" Target="../media/image1455.png"/><Relationship Id="rId203" Type="http://schemas.openxmlformats.org/officeDocument/2006/relationships/image" Target="../media/image1457.pn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19.png"/><Relationship Id="rId299" Type="http://schemas.openxmlformats.org/officeDocument/2006/relationships/image" Target="../media/image1610.png"/><Relationship Id="rId21" Type="http://schemas.openxmlformats.org/officeDocument/2006/relationships/image" Target="../media/image1471.png"/><Relationship Id="rId63" Type="http://schemas.openxmlformats.org/officeDocument/2006/relationships/image" Target="../media/image1492.png"/><Relationship Id="rId159" Type="http://schemas.openxmlformats.org/officeDocument/2006/relationships/image" Target="../media/image1540.png"/><Relationship Id="rId324" Type="http://schemas.openxmlformats.org/officeDocument/2006/relationships/customXml" Target="../ink/ink1722.xml"/><Relationship Id="rId170" Type="http://schemas.openxmlformats.org/officeDocument/2006/relationships/customXml" Target="../ink/ink1645.xml"/><Relationship Id="rId226" Type="http://schemas.openxmlformats.org/officeDocument/2006/relationships/customXml" Target="../ink/ink1673.xml"/><Relationship Id="rId268" Type="http://schemas.openxmlformats.org/officeDocument/2006/relationships/customXml" Target="../ink/ink1694.xml"/><Relationship Id="rId32" Type="http://schemas.openxmlformats.org/officeDocument/2006/relationships/customXml" Target="../ink/ink1576.xml"/><Relationship Id="rId74" Type="http://schemas.openxmlformats.org/officeDocument/2006/relationships/customXml" Target="../ink/ink1597.xml"/><Relationship Id="rId128" Type="http://schemas.openxmlformats.org/officeDocument/2006/relationships/customXml" Target="../ink/ink1624.xml"/><Relationship Id="rId335" Type="http://schemas.openxmlformats.org/officeDocument/2006/relationships/image" Target="../media/image1628.png"/><Relationship Id="rId5" Type="http://schemas.openxmlformats.org/officeDocument/2006/relationships/image" Target="../media/image1463.png"/><Relationship Id="rId181" Type="http://schemas.openxmlformats.org/officeDocument/2006/relationships/image" Target="../media/image1551.png"/><Relationship Id="rId237" Type="http://schemas.openxmlformats.org/officeDocument/2006/relationships/image" Target="../media/image1579.png"/><Relationship Id="rId279" Type="http://schemas.openxmlformats.org/officeDocument/2006/relationships/image" Target="../media/image1600.png"/><Relationship Id="rId43" Type="http://schemas.openxmlformats.org/officeDocument/2006/relationships/image" Target="../media/image1482.png"/><Relationship Id="rId139" Type="http://schemas.openxmlformats.org/officeDocument/2006/relationships/image" Target="../media/image1530.png"/><Relationship Id="rId290" Type="http://schemas.openxmlformats.org/officeDocument/2006/relationships/customXml" Target="../ink/ink1705.xml"/><Relationship Id="rId304" Type="http://schemas.openxmlformats.org/officeDocument/2006/relationships/customXml" Target="../ink/ink1712.xml"/><Relationship Id="rId346" Type="http://schemas.openxmlformats.org/officeDocument/2006/relationships/customXml" Target="../ink/ink1733.xml"/><Relationship Id="rId85" Type="http://schemas.openxmlformats.org/officeDocument/2006/relationships/image" Target="../media/image1503.png"/><Relationship Id="rId150" Type="http://schemas.openxmlformats.org/officeDocument/2006/relationships/customXml" Target="../ink/ink1635.xml"/><Relationship Id="rId192" Type="http://schemas.openxmlformats.org/officeDocument/2006/relationships/customXml" Target="../ink/ink1656.xml"/><Relationship Id="rId206" Type="http://schemas.openxmlformats.org/officeDocument/2006/relationships/customXml" Target="../ink/ink1663.xml"/><Relationship Id="rId248" Type="http://schemas.openxmlformats.org/officeDocument/2006/relationships/customXml" Target="../ink/ink1684.xml"/><Relationship Id="rId12" Type="http://schemas.openxmlformats.org/officeDocument/2006/relationships/customXml" Target="../ink/ink1566.xml"/><Relationship Id="rId108" Type="http://schemas.openxmlformats.org/officeDocument/2006/relationships/customXml" Target="../ink/ink1614.xml"/><Relationship Id="rId315" Type="http://schemas.openxmlformats.org/officeDocument/2006/relationships/image" Target="../media/image1618.png"/><Relationship Id="rId54" Type="http://schemas.openxmlformats.org/officeDocument/2006/relationships/customXml" Target="../ink/ink1587.xml"/><Relationship Id="rId96" Type="http://schemas.openxmlformats.org/officeDocument/2006/relationships/customXml" Target="../ink/ink1608.xml"/><Relationship Id="rId161" Type="http://schemas.openxmlformats.org/officeDocument/2006/relationships/image" Target="../media/image1541.png"/><Relationship Id="rId217" Type="http://schemas.openxmlformats.org/officeDocument/2006/relationships/image" Target="../media/image1569.png"/><Relationship Id="rId259" Type="http://schemas.openxmlformats.org/officeDocument/2006/relationships/image" Target="../media/image1590.png"/><Relationship Id="rId23" Type="http://schemas.openxmlformats.org/officeDocument/2006/relationships/image" Target="../media/image1472.png"/><Relationship Id="rId119" Type="http://schemas.openxmlformats.org/officeDocument/2006/relationships/image" Target="../media/image1520.png"/><Relationship Id="rId270" Type="http://schemas.openxmlformats.org/officeDocument/2006/relationships/customXml" Target="../ink/ink1695.xml"/><Relationship Id="rId326" Type="http://schemas.openxmlformats.org/officeDocument/2006/relationships/customXml" Target="../ink/ink1723.xml"/><Relationship Id="rId65" Type="http://schemas.openxmlformats.org/officeDocument/2006/relationships/image" Target="../media/image1493.png"/><Relationship Id="rId130" Type="http://schemas.openxmlformats.org/officeDocument/2006/relationships/customXml" Target="../ink/ink1625.xml"/><Relationship Id="rId172" Type="http://schemas.openxmlformats.org/officeDocument/2006/relationships/customXml" Target="../ink/ink1646.xml"/><Relationship Id="rId228" Type="http://schemas.openxmlformats.org/officeDocument/2006/relationships/customXml" Target="../ink/ink1674.xml"/><Relationship Id="rId281" Type="http://schemas.openxmlformats.org/officeDocument/2006/relationships/image" Target="../media/image1601.png"/><Relationship Id="rId337" Type="http://schemas.openxmlformats.org/officeDocument/2006/relationships/image" Target="../media/image1629.png"/><Relationship Id="rId34" Type="http://schemas.openxmlformats.org/officeDocument/2006/relationships/customXml" Target="../ink/ink1577.xml"/><Relationship Id="rId76" Type="http://schemas.openxmlformats.org/officeDocument/2006/relationships/customXml" Target="../ink/ink1598.xml"/><Relationship Id="rId141" Type="http://schemas.openxmlformats.org/officeDocument/2006/relationships/image" Target="../media/image1531.png"/><Relationship Id="rId7" Type="http://schemas.openxmlformats.org/officeDocument/2006/relationships/image" Target="../media/image1464.png"/><Relationship Id="rId183" Type="http://schemas.openxmlformats.org/officeDocument/2006/relationships/image" Target="../media/image1552.png"/><Relationship Id="rId239" Type="http://schemas.openxmlformats.org/officeDocument/2006/relationships/image" Target="../media/image1580.png"/><Relationship Id="rId250" Type="http://schemas.openxmlformats.org/officeDocument/2006/relationships/customXml" Target="../ink/ink1685.xml"/><Relationship Id="rId292" Type="http://schemas.openxmlformats.org/officeDocument/2006/relationships/customXml" Target="../ink/ink1706.xml"/><Relationship Id="rId306" Type="http://schemas.openxmlformats.org/officeDocument/2006/relationships/customXml" Target="../ink/ink1713.xml"/><Relationship Id="rId45" Type="http://schemas.openxmlformats.org/officeDocument/2006/relationships/image" Target="../media/image1483.png"/><Relationship Id="rId87" Type="http://schemas.openxmlformats.org/officeDocument/2006/relationships/image" Target="../media/image1504.png"/><Relationship Id="rId110" Type="http://schemas.openxmlformats.org/officeDocument/2006/relationships/customXml" Target="../ink/ink1615.xml"/><Relationship Id="rId152" Type="http://schemas.openxmlformats.org/officeDocument/2006/relationships/customXml" Target="../ink/ink1636.xml"/><Relationship Id="rId194" Type="http://schemas.openxmlformats.org/officeDocument/2006/relationships/customXml" Target="../ink/ink1657.xml"/><Relationship Id="rId208" Type="http://schemas.openxmlformats.org/officeDocument/2006/relationships/customXml" Target="../ink/ink1664.xml"/><Relationship Id="rId261" Type="http://schemas.openxmlformats.org/officeDocument/2006/relationships/image" Target="../media/image1591.png"/><Relationship Id="rId14" Type="http://schemas.openxmlformats.org/officeDocument/2006/relationships/customXml" Target="../ink/ink1567.xml"/><Relationship Id="rId35" Type="http://schemas.openxmlformats.org/officeDocument/2006/relationships/image" Target="../media/image1478.png"/><Relationship Id="rId56" Type="http://schemas.openxmlformats.org/officeDocument/2006/relationships/customXml" Target="../ink/ink1588.xml"/><Relationship Id="rId77" Type="http://schemas.openxmlformats.org/officeDocument/2006/relationships/image" Target="../media/image1499.png"/><Relationship Id="rId100" Type="http://schemas.openxmlformats.org/officeDocument/2006/relationships/customXml" Target="../ink/ink1610.xml"/><Relationship Id="rId282" Type="http://schemas.openxmlformats.org/officeDocument/2006/relationships/customXml" Target="../ink/ink1701.xml"/><Relationship Id="rId317" Type="http://schemas.openxmlformats.org/officeDocument/2006/relationships/image" Target="../media/image1619.png"/><Relationship Id="rId338" Type="http://schemas.openxmlformats.org/officeDocument/2006/relationships/customXml" Target="../ink/ink1729.xml"/><Relationship Id="rId8" Type="http://schemas.openxmlformats.org/officeDocument/2006/relationships/customXml" Target="../ink/ink1564.xml"/><Relationship Id="rId98" Type="http://schemas.openxmlformats.org/officeDocument/2006/relationships/customXml" Target="../ink/ink1609.xml"/><Relationship Id="rId121" Type="http://schemas.openxmlformats.org/officeDocument/2006/relationships/image" Target="../media/image1521.png"/><Relationship Id="rId142" Type="http://schemas.openxmlformats.org/officeDocument/2006/relationships/customXml" Target="../ink/ink1631.xml"/><Relationship Id="rId163" Type="http://schemas.openxmlformats.org/officeDocument/2006/relationships/image" Target="../media/image1542.png"/><Relationship Id="rId184" Type="http://schemas.openxmlformats.org/officeDocument/2006/relationships/customXml" Target="../ink/ink1652.xml"/><Relationship Id="rId219" Type="http://schemas.openxmlformats.org/officeDocument/2006/relationships/image" Target="../media/image1570.png"/><Relationship Id="rId230" Type="http://schemas.openxmlformats.org/officeDocument/2006/relationships/customXml" Target="../ink/ink1675.xml"/><Relationship Id="rId251" Type="http://schemas.openxmlformats.org/officeDocument/2006/relationships/image" Target="../media/image1586.png"/><Relationship Id="rId25" Type="http://schemas.openxmlformats.org/officeDocument/2006/relationships/image" Target="../media/image1473.png"/><Relationship Id="rId46" Type="http://schemas.openxmlformats.org/officeDocument/2006/relationships/customXml" Target="../ink/ink1583.xml"/><Relationship Id="rId67" Type="http://schemas.openxmlformats.org/officeDocument/2006/relationships/image" Target="../media/image1494.png"/><Relationship Id="rId272" Type="http://schemas.openxmlformats.org/officeDocument/2006/relationships/customXml" Target="../ink/ink1696.xml"/><Relationship Id="rId293" Type="http://schemas.openxmlformats.org/officeDocument/2006/relationships/image" Target="../media/image1607.png"/><Relationship Id="rId307" Type="http://schemas.openxmlformats.org/officeDocument/2006/relationships/image" Target="../media/image1614.png"/><Relationship Id="rId328" Type="http://schemas.openxmlformats.org/officeDocument/2006/relationships/customXml" Target="../ink/ink1724.xml"/><Relationship Id="rId88" Type="http://schemas.openxmlformats.org/officeDocument/2006/relationships/customXml" Target="../ink/ink1604.xml"/><Relationship Id="rId111" Type="http://schemas.openxmlformats.org/officeDocument/2006/relationships/image" Target="../media/image1516.png"/><Relationship Id="rId132" Type="http://schemas.openxmlformats.org/officeDocument/2006/relationships/customXml" Target="../ink/ink1626.xml"/><Relationship Id="rId153" Type="http://schemas.openxmlformats.org/officeDocument/2006/relationships/image" Target="../media/image1537.png"/><Relationship Id="rId174" Type="http://schemas.openxmlformats.org/officeDocument/2006/relationships/customXml" Target="../ink/ink1647.xml"/><Relationship Id="rId195" Type="http://schemas.openxmlformats.org/officeDocument/2006/relationships/image" Target="../media/image1558.png"/><Relationship Id="rId209" Type="http://schemas.openxmlformats.org/officeDocument/2006/relationships/image" Target="../media/image1565.png"/><Relationship Id="rId220" Type="http://schemas.openxmlformats.org/officeDocument/2006/relationships/customXml" Target="../ink/ink1670.xml"/><Relationship Id="rId241" Type="http://schemas.openxmlformats.org/officeDocument/2006/relationships/image" Target="../media/image1581.png"/><Relationship Id="rId15" Type="http://schemas.openxmlformats.org/officeDocument/2006/relationships/image" Target="../media/image1468.png"/><Relationship Id="rId36" Type="http://schemas.openxmlformats.org/officeDocument/2006/relationships/customXml" Target="../ink/ink1578.xml"/><Relationship Id="rId57" Type="http://schemas.openxmlformats.org/officeDocument/2006/relationships/image" Target="../media/image1489.png"/><Relationship Id="rId262" Type="http://schemas.openxmlformats.org/officeDocument/2006/relationships/customXml" Target="../ink/ink1691.xml"/><Relationship Id="rId283" Type="http://schemas.openxmlformats.org/officeDocument/2006/relationships/image" Target="../media/image1602.png"/><Relationship Id="rId318" Type="http://schemas.openxmlformats.org/officeDocument/2006/relationships/customXml" Target="../ink/ink1719.xml"/><Relationship Id="rId339" Type="http://schemas.openxmlformats.org/officeDocument/2006/relationships/image" Target="../media/image1630.png"/><Relationship Id="rId78" Type="http://schemas.openxmlformats.org/officeDocument/2006/relationships/customXml" Target="../ink/ink1599.xml"/><Relationship Id="rId99" Type="http://schemas.openxmlformats.org/officeDocument/2006/relationships/image" Target="../media/image1510.png"/><Relationship Id="rId101" Type="http://schemas.openxmlformats.org/officeDocument/2006/relationships/image" Target="../media/image1511.png"/><Relationship Id="rId122" Type="http://schemas.openxmlformats.org/officeDocument/2006/relationships/customXml" Target="../ink/ink1621.xml"/><Relationship Id="rId143" Type="http://schemas.openxmlformats.org/officeDocument/2006/relationships/image" Target="../media/image1532.png"/><Relationship Id="rId164" Type="http://schemas.openxmlformats.org/officeDocument/2006/relationships/customXml" Target="../ink/ink1642.xml"/><Relationship Id="rId185" Type="http://schemas.openxmlformats.org/officeDocument/2006/relationships/image" Target="../media/image1553.png"/><Relationship Id="rId9" Type="http://schemas.openxmlformats.org/officeDocument/2006/relationships/image" Target="../media/image1465.png"/><Relationship Id="rId210" Type="http://schemas.openxmlformats.org/officeDocument/2006/relationships/customXml" Target="../ink/ink1665.xml"/><Relationship Id="rId26" Type="http://schemas.openxmlformats.org/officeDocument/2006/relationships/customXml" Target="../ink/ink1573.xml"/><Relationship Id="rId231" Type="http://schemas.openxmlformats.org/officeDocument/2006/relationships/image" Target="../media/image1576.png"/><Relationship Id="rId252" Type="http://schemas.openxmlformats.org/officeDocument/2006/relationships/customXml" Target="../ink/ink1686.xml"/><Relationship Id="rId273" Type="http://schemas.openxmlformats.org/officeDocument/2006/relationships/image" Target="../media/image1597.png"/><Relationship Id="rId294" Type="http://schemas.openxmlformats.org/officeDocument/2006/relationships/customXml" Target="../ink/ink1707.xml"/><Relationship Id="rId308" Type="http://schemas.openxmlformats.org/officeDocument/2006/relationships/customXml" Target="../ink/ink1714.xml"/><Relationship Id="rId329" Type="http://schemas.openxmlformats.org/officeDocument/2006/relationships/image" Target="../media/image1625.png"/><Relationship Id="rId47" Type="http://schemas.openxmlformats.org/officeDocument/2006/relationships/image" Target="../media/image1484.png"/><Relationship Id="rId68" Type="http://schemas.openxmlformats.org/officeDocument/2006/relationships/customXml" Target="../ink/ink1594.xml"/><Relationship Id="rId89" Type="http://schemas.openxmlformats.org/officeDocument/2006/relationships/image" Target="../media/image1505.png"/><Relationship Id="rId112" Type="http://schemas.openxmlformats.org/officeDocument/2006/relationships/customXml" Target="../ink/ink1616.xml"/><Relationship Id="rId133" Type="http://schemas.openxmlformats.org/officeDocument/2006/relationships/image" Target="../media/image1527.png"/><Relationship Id="rId154" Type="http://schemas.openxmlformats.org/officeDocument/2006/relationships/customXml" Target="../ink/ink1637.xml"/><Relationship Id="rId175" Type="http://schemas.openxmlformats.org/officeDocument/2006/relationships/image" Target="../media/image1548.png"/><Relationship Id="rId340" Type="http://schemas.openxmlformats.org/officeDocument/2006/relationships/customXml" Target="../ink/ink1730.xml"/><Relationship Id="rId196" Type="http://schemas.openxmlformats.org/officeDocument/2006/relationships/customXml" Target="../ink/ink1658.xml"/><Relationship Id="rId200" Type="http://schemas.openxmlformats.org/officeDocument/2006/relationships/customXml" Target="../ink/ink1660.xml"/><Relationship Id="rId16" Type="http://schemas.openxmlformats.org/officeDocument/2006/relationships/customXml" Target="../ink/ink1568.xml"/><Relationship Id="rId221" Type="http://schemas.openxmlformats.org/officeDocument/2006/relationships/image" Target="../media/image1571.png"/><Relationship Id="rId242" Type="http://schemas.openxmlformats.org/officeDocument/2006/relationships/customXml" Target="../ink/ink1681.xml"/><Relationship Id="rId263" Type="http://schemas.openxmlformats.org/officeDocument/2006/relationships/image" Target="../media/image1592.png"/><Relationship Id="rId284" Type="http://schemas.openxmlformats.org/officeDocument/2006/relationships/customXml" Target="../ink/ink1702.xml"/><Relationship Id="rId319" Type="http://schemas.openxmlformats.org/officeDocument/2006/relationships/image" Target="../media/image1620.png"/><Relationship Id="rId37" Type="http://schemas.openxmlformats.org/officeDocument/2006/relationships/image" Target="../media/image1479.png"/><Relationship Id="rId58" Type="http://schemas.openxmlformats.org/officeDocument/2006/relationships/customXml" Target="../ink/ink1589.xml"/><Relationship Id="rId79" Type="http://schemas.openxmlformats.org/officeDocument/2006/relationships/image" Target="../media/image1500.png"/><Relationship Id="rId102" Type="http://schemas.openxmlformats.org/officeDocument/2006/relationships/customXml" Target="../ink/ink1611.xml"/><Relationship Id="rId123" Type="http://schemas.openxmlformats.org/officeDocument/2006/relationships/image" Target="../media/image1522.png"/><Relationship Id="rId144" Type="http://schemas.openxmlformats.org/officeDocument/2006/relationships/customXml" Target="../ink/ink1632.xml"/><Relationship Id="rId330" Type="http://schemas.openxmlformats.org/officeDocument/2006/relationships/customXml" Target="../ink/ink1725.xml"/><Relationship Id="rId90" Type="http://schemas.openxmlformats.org/officeDocument/2006/relationships/customXml" Target="../ink/ink1605.xml"/><Relationship Id="rId165" Type="http://schemas.openxmlformats.org/officeDocument/2006/relationships/image" Target="../media/image1543.png"/><Relationship Id="rId186" Type="http://schemas.openxmlformats.org/officeDocument/2006/relationships/customXml" Target="../ink/ink1653.xml"/><Relationship Id="rId211" Type="http://schemas.openxmlformats.org/officeDocument/2006/relationships/image" Target="../media/image1566.png"/><Relationship Id="rId232" Type="http://schemas.openxmlformats.org/officeDocument/2006/relationships/customXml" Target="../ink/ink1676.xml"/><Relationship Id="rId253" Type="http://schemas.openxmlformats.org/officeDocument/2006/relationships/image" Target="../media/image1587.png"/><Relationship Id="rId274" Type="http://schemas.openxmlformats.org/officeDocument/2006/relationships/customXml" Target="../ink/ink1697.xml"/><Relationship Id="rId295" Type="http://schemas.openxmlformats.org/officeDocument/2006/relationships/image" Target="../media/image1608.png"/><Relationship Id="rId309" Type="http://schemas.openxmlformats.org/officeDocument/2006/relationships/image" Target="../media/image1615.png"/><Relationship Id="rId27" Type="http://schemas.openxmlformats.org/officeDocument/2006/relationships/image" Target="../media/image1474.png"/><Relationship Id="rId48" Type="http://schemas.openxmlformats.org/officeDocument/2006/relationships/customXml" Target="../ink/ink1584.xml"/><Relationship Id="rId69" Type="http://schemas.openxmlformats.org/officeDocument/2006/relationships/image" Target="../media/image1495.png"/><Relationship Id="rId113" Type="http://schemas.openxmlformats.org/officeDocument/2006/relationships/image" Target="../media/image1517.png"/><Relationship Id="rId134" Type="http://schemas.openxmlformats.org/officeDocument/2006/relationships/customXml" Target="../ink/ink1627.xml"/><Relationship Id="rId320" Type="http://schemas.openxmlformats.org/officeDocument/2006/relationships/customXml" Target="../ink/ink1720.xml"/><Relationship Id="rId80" Type="http://schemas.openxmlformats.org/officeDocument/2006/relationships/customXml" Target="../ink/ink1600.xml"/><Relationship Id="rId155" Type="http://schemas.openxmlformats.org/officeDocument/2006/relationships/image" Target="../media/image1538.png"/><Relationship Id="rId176" Type="http://schemas.openxmlformats.org/officeDocument/2006/relationships/customXml" Target="../ink/ink1648.xml"/><Relationship Id="rId197" Type="http://schemas.openxmlformats.org/officeDocument/2006/relationships/image" Target="../media/image1559.png"/><Relationship Id="rId341" Type="http://schemas.openxmlformats.org/officeDocument/2006/relationships/image" Target="../media/image1631.png"/><Relationship Id="rId201" Type="http://schemas.openxmlformats.org/officeDocument/2006/relationships/image" Target="../media/image1561.png"/><Relationship Id="rId222" Type="http://schemas.openxmlformats.org/officeDocument/2006/relationships/customXml" Target="../ink/ink1671.xml"/><Relationship Id="rId243" Type="http://schemas.openxmlformats.org/officeDocument/2006/relationships/image" Target="../media/image1582.png"/><Relationship Id="rId264" Type="http://schemas.openxmlformats.org/officeDocument/2006/relationships/customXml" Target="../ink/ink1692.xml"/><Relationship Id="rId285" Type="http://schemas.openxmlformats.org/officeDocument/2006/relationships/image" Target="../media/image1603.png"/><Relationship Id="rId17" Type="http://schemas.openxmlformats.org/officeDocument/2006/relationships/image" Target="../media/image1469.png"/><Relationship Id="rId38" Type="http://schemas.openxmlformats.org/officeDocument/2006/relationships/customXml" Target="../ink/ink1579.xml"/><Relationship Id="rId59" Type="http://schemas.openxmlformats.org/officeDocument/2006/relationships/image" Target="../media/image1490.png"/><Relationship Id="rId103" Type="http://schemas.openxmlformats.org/officeDocument/2006/relationships/image" Target="../media/image1512.png"/><Relationship Id="rId124" Type="http://schemas.openxmlformats.org/officeDocument/2006/relationships/customXml" Target="../ink/ink1622.xml"/><Relationship Id="rId310" Type="http://schemas.openxmlformats.org/officeDocument/2006/relationships/customXml" Target="../ink/ink1715.xml"/><Relationship Id="rId70" Type="http://schemas.openxmlformats.org/officeDocument/2006/relationships/customXml" Target="../ink/ink1595.xml"/><Relationship Id="rId91" Type="http://schemas.openxmlformats.org/officeDocument/2006/relationships/image" Target="../media/image1506.png"/><Relationship Id="rId145" Type="http://schemas.openxmlformats.org/officeDocument/2006/relationships/image" Target="../media/image1533.png"/><Relationship Id="rId166" Type="http://schemas.openxmlformats.org/officeDocument/2006/relationships/customXml" Target="../ink/ink1643.xml"/><Relationship Id="rId187" Type="http://schemas.openxmlformats.org/officeDocument/2006/relationships/image" Target="../media/image1554.png"/><Relationship Id="rId331" Type="http://schemas.openxmlformats.org/officeDocument/2006/relationships/image" Target="../media/image1626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666.xml"/><Relationship Id="rId233" Type="http://schemas.openxmlformats.org/officeDocument/2006/relationships/image" Target="../media/image1577.png"/><Relationship Id="rId254" Type="http://schemas.openxmlformats.org/officeDocument/2006/relationships/customXml" Target="../ink/ink1687.xml"/><Relationship Id="rId28" Type="http://schemas.openxmlformats.org/officeDocument/2006/relationships/customXml" Target="../ink/ink1574.xml"/><Relationship Id="rId49" Type="http://schemas.openxmlformats.org/officeDocument/2006/relationships/image" Target="../media/image1485.png"/><Relationship Id="rId114" Type="http://schemas.openxmlformats.org/officeDocument/2006/relationships/customXml" Target="../ink/ink1617.xml"/><Relationship Id="rId275" Type="http://schemas.openxmlformats.org/officeDocument/2006/relationships/image" Target="../media/image1598.png"/><Relationship Id="rId296" Type="http://schemas.openxmlformats.org/officeDocument/2006/relationships/customXml" Target="../ink/ink1708.xml"/><Relationship Id="rId300" Type="http://schemas.openxmlformats.org/officeDocument/2006/relationships/customXml" Target="../ink/ink1710.xml"/><Relationship Id="rId60" Type="http://schemas.openxmlformats.org/officeDocument/2006/relationships/customXml" Target="../ink/ink1590.xml"/><Relationship Id="rId81" Type="http://schemas.openxmlformats.org/officeDocument/2006/relationships/image" Target="../media/image1501.png"/><Relationship Id="rId135" Type="http://schemas.openxmlformats.org/officeDocument/2006/relationships/image" Target="../media/image1528.png"/><Relationship Id="rId156" Type="http://schemas.openxmlformats.org/officeDocument/2006/relationships/customXml" Target="../ink/ink1638.xml"/><Relationship Id="rId177" Type="http://schemas.openxmlformats.org/officeDocument/2006/relationships/image" Target="../media/image1549.png"/><Relationship Id="rId198" Type="http://schemas.openxmlformats.org/officeDocument/2006/relationships/customXml" Target="../ink/ink1659.xml"/><Relationship Id="rId321" Type="http://schemas.openxmlformats.org/officeDocument/2006/relationships/image" Target="../media/image1621.png"/><Relationship Id="rId342" Type="http://schemas.openxmlformats.org/officeDocument/2006/relationships/customXml" Target="../ink/ink1731.xml"/><Relationship Id="rId202" Type="http://schemas.openxmlformats.org/officeDocument/2006/relationships/customXml" Target="../ink/ink1661.xml"/><Relationship Id="rId223" Type="http://schemas.openxmlformats.org/officeDocument/2006/relationships/image" Target="../media/image1572.png"/><Relationship Id="rId244" Type="http://schemas.openxmlformats.org/officeDocument/2006/relationships/customXml" Target="../ink/ink1682.xml"/><Relationship Id="rId18" Type="http://schemas.openxmlformats.org/officeDocument/2006/relationships/customXml" Target="../ink/ink1569.xml"/><Relationship Id="rId39" Type="http://schemas.openxmlformats.org/officeDocument/2006/relationships/image" Target="../media/image1480.png"/><Relationship Id="rId265" Type="http://schemas.openxmlformats.org/officeDocument/2006/relationships/image" Target="../media/image1593.png"/><Relationship Id="rId286" Type="http://schemas.openxmlformats.org/officeDocument/2006/relationships/customXml" Target="../ink/ink1703.xml"/><Relationship Id="rId50" Type="http://schemas.openxmlformats.org/officeDocument/2006/relationships/customXml" Target="../ink/ink1585.xml"/><Relationship Id="rId104" Type="http://schemas.openxmlformats.org/officeDocument/2006/relationships/customXml" Target="../ink/ink1612.xml"/><Relationship Id="rId125" Type="http://schemas.openxmlformats.org/officeDocument/2006/relationships/image" Target="../media/image1523.png"/><Relationship Id="rId146" Type="http://schemas.openxmlformats.org/officeDocument/2006/relationships/customXml" Target="../ink/ink1633.xml"/><Relationship Id="rId167" Type="http://schemas.openxmlformats.org/officeDocument/2006/relationships/image" Target="../media/image1544.png"/><Relationship Id="rId188" Type="http://schemas.openxmlformats.org/officeDocument/2006/relationships/customXml" Target="../ink/ink1654.xml"/><Relationship Id="rId311" Type="http://schemas.openxmlformats.org/officeDocument/2006/relationships/image" Target="../media/image1616.png"/><Relationship Id="rId332" Type="http://schemas.openxmlformats.org/officeDocument/2006/relationships/customXml" Target="../ink/ink1726.xml"/><Relationship Id="rId71" Type="http://schemas.openxmlformats.org/officeDocument/2006/relationships/image" Target="../media/image1496.png"/><Relationship Id="rId92" Type="http://schemas.openxmlformats.org/officeDocument/2006/relationships/customXml" Target="../ink/ink1606.xml"/><Relationship Id="rId213" Type="http://schemas.openxmlformats.org/officeDocument/2006/relationships/image" Target="../media/image1567.png"/><Relationship Id="rId234" Type="http://schemas.openxmlformats.org/officeDocument/2006/relationships/customXml" Target="../ink/ink1677.xml"/><Relationship Id="rId2" Type="http://schemas.openxmlformats.org/officeDocument/2006/relationships/customXml" Target="../ink/ink1561.xml"/><Relationship Id="rId29" Type="http://schemas.openxmlformats.org/officeDocument/2006/relationships/image" Target="../media/image1475.png"/><Relationship Id="rId255" Type="http://schemas.openxmlformats.org/officeDocument/2006/relationships/image" Target="../media/image1588.png"/><Relationship Id="rId276" Type="http://schemas.openxmlformats.org/officeDocument/2006/relationships/customXml" Target="../ink/ink1698.xml"/><Relationship Id="rId297" Type="http://schemas.openxmlformats.org/officeDocument/2006/relationships/image" Target="../media/image1609.png"/><Relationship Id="rId40" Type="http://schemas.openxmlformats.org/officeDocument/2006/relationships/customXml" Target="../ink/ink1580.xml"/><Relationship Id="rId115" Type="http://schemas.openxmlformats.org/officeDocument/2006/relationships/image" Target="../media/image1518.png"/><Relationship Id="rId136" Type="http://schemas.openxmlformats.org/officeDocument/2006/relationships/customXml" Target="../ink/ink1628.xml"/><Relationship Id="rId157" Type="http://schemas.openxmlformats.org/officeDocument/2006/relationships/image" Target="../media/image1539.png"/><Relationship Id="rId178" Type="http://schemas.openxmlformats.org/officeDocument/2006/relationships/customXml" Target="../ink/ink1649.xml"/><Relationship Id="rId301" Type="http://schemas.openxmlformats.org/officeDocument/2006/relationships/image" Target="../media/image1611.png"/><Relationship Id="rId322" Type="http://schemas.openxmlformats.org/officeDocument/2006/relationships/customXml" Target="../ink/ink1721.xml"/><Relationship Id="rId343" Type="http://schemas.openxmlformats.org/officeDocument/2006/relationships/image" Target="../media/image1632.png"/><Relationship Id="rId61" Type="http://schemas.openxmlformats.org/officeDocument/2006/relationships/image" Target="../media/image1491.png"/><Relationship Id="rId82" Type="http://schemas.openxmlformats.org/officeDocument/2006/relationships/customXml" Target="../ink/ink1601.xml"/><Relationship Id="rId199" Type="http://schemas.openxmlformats.org/officeDocument/2006/relationships/image" Target="../media/image1560.png"/><Relationship Id="rId203" Type="http://schemas.openxmlformats.org/officeDocument/2006/relationships/image" Target="../media/image1562.png"/><Relationship Id="rId19" Type="http://schemas.openxmlformats.org/officeDocument/2006/relationships/image" Target="../media/image1470.png"/><Relationship Id="rId224" Type="http://schemas.openxmlformats.org/officeDocument/2006/relationships/customXml" Target="../ink/ink1672.xml"/><Relationship Id="rId245" Type="http://schemas.openxmlformats.org/officeDocument/2006/relationships/image" Target="../media/image1583.png"/><Relationship Id="rId266" Type="http://schemas.openxmlformats.org/officeDocument/2006/relationships/customXml" Target="../ink/ink1693.xml"/><Relationship Id="rId287" Type="http://schemas.openxmlformats.org/officeDocument/2006/relationships/image" Target="../media/image1604.png"/><Relationship Id="rId30" Type="http://schemas.openxmlformats.org/officeDocument/2006/relationships/customXml" Target="../ink/ink1575.xml"/><Relationship Id="rId105" Type="http://schemas.openxmlformats.org/officeDocument/2006/relationships/image" Target="../media/image1513.png"/><Relationship Id="rId126" Type="http://schemas.openxmlformats.org/officeDocument/2006/relationships/customXml" Target="../ink/ink1623.xml"/><Relationship Id="rId147" Type="http://schemas.openxmlformats.org/officeDocument/2006/relationships/image" Target="../media/image1534.png"/><Relationship Id="rId168" Type="http://schemas.openxmlformats.org/officeDocument/2006/relationships/customXml" Target="../ink/ink1644.xml"/><Relationship Id="rId312" Type="http://schemas.openxmlformats.org/officeDocument/2006/relationships/customXml" Target="../ink/ink1716.xml"/><Relationship Id="rId333" Type="http://schemas.openxmlformats.org/officeDocument/2006/relationships/image" Target="../media/image1627.png"/><Relationship Id="rId51" Type="http://schemas.openxmlformats.org/officeDocument/2006/relationships/image" Target="../media/image1486.png"/><Relationship Id="rId72" Type="http://schemas.openxmlformats.org/officeDocument/2006/relationships/customXml" Target="../ink/ink1596.xml"/><Relationship Id="rId93" Type="http://schemas.openxmlformats.org/officeDocument/2006/relationships/image" Target="../media/image1507.png"/><Relationship Id="rId189" Type="http://schemas.openxmlformats.org/officeDocument/2006/relationships/image" Target="../media/image1555.png"/><Relationship Id="rId3" Type="http://schemas.openxmlformats.org/officeDocument/2006/relationships/image" Target="../media/image6450.png"/><Relationship Id="rId214" Type="http://schemas.openxmlformats.org/officeDocument/2006/relationships/customXml" Target="../ink/ink1667.xml"/><Relationship Id="rId235" Type="http://schemas.openxmlformats.org/officeDocument/2006/relationships/image" Target="../media/image1578.png"/><Relationship Id="rId256" Type="http://schemas.openxmlformats.org/officeDocument/2006/relationships/customXml" Target="../ink/ink1688.xml"/><Relationship Id="rId277" Type="http://schemas.openxmlformats.org/officeDocument/2006/relationships/image" Target="../media/image1599.png"/><Relationship Id="rId298" Type="http://schemas.openxmlformats.org/officeDocument/2006/relationships/customXml" Target="../ink/ink1709.xml"/><Relationship Id="rId116" Type="http://schemas.openxmlformats.org/officeDocument/2006/relationships/customXml" Target="../ink/ink1618.xml"/><Relationship Id="rId137" Type="http://schemas.openxmlformats.org/officeDocument/2006/relationships/image" Target="../media/image1529.png"/><Relationship Id="rId158" Type="http://schemas.openxmlformats.org/officeDocument/2006/relationships/customXml" Target="../ink/ink1639.xml"/><Relationship Id="rId302" Type="http://schemas.openxmlformats.org/officeDocument/2006/relationships/customXml" Target="../ink/ink1711.xml"/><Relationship Id="rId323" Type="http://schemas.openxmlformats.org/officeDocument/2006/relationships/image" Target="../media/image1622.png"/><Relationship Id="rId344" Type="http://schemas.openxmlformats.org/officeDocument/2006/relationships/customXml" Target="../ink/ink1732.xml"/><Relationship Id="rId20" Type="http://schemas.openxmlformats.org/officeDocument/2006/relationships/customXml" Target="../ink/ink1570.xml"/><Relationship Id="rId41" Type="http://schemas.openxmlformats.org/officeDocument/2006/relationships/image" Target="../media/image1481.png"/><Relationship Id="rId62" Type="http://schemas.openxmlformats.org/officeDocument/2006/relationships/customXml" Target="../ink/ink1591.xml"/><Relationship Id="rId83" Type="http://schemas.openxmlformats.org/officeDocument/2006/relationships/image" Target="../media/image1502.png"/><Relationship Id="rId179" Type="http://schemas.openxmlformats.org/officeDocument/2006/relationships/image" Target="../media/image1550.png"/><Relationship Id="rId190" Type="http://schemas.openxmlformats.org/officeDocument/2006/relationships/customXml" Target="../ink/ink1655.xml"/><Relationship Id="rId204" Type="http://schemas.openxmlformats.org/officeDocument/2006/relationships/customXml" Target="../ink/ink1662.xml"/><Relationship Id="rId225" Type="http://schemas.openxmlformats.org/officeDocument/2006/relationships/image" Target="../media/image1573.png"/><Relationship Id="rId246" Type="http://schemas.openxmlformats.org/officeDocument/2006/relationships/customXml" Target="../ink/ink1683.xml"/><Relationship Id="rId267" Type="http://schemas.openxmlformats.org/officeDocument/2006/relationships/image" Target="../media/image1594.png"/><Relationship Id="rId288" Type="http://schemas.openxmlformats.org/officeDocument/2006/relationships/customXml" Target="../ink/ink1704.xml"/><Relationship Id="rId106" Type="http://schemas.openxmlformats.org/officeDocument/2006/relationships/customXml" Target="../ink/ink1613.xml"/><Relationship Id="rId127" Type="http://schemas.openxmlformats.org/officeDocument/2006/relationships/image" Target="../media/image1524.png"/><Relationship Id="rId313" Type="http://schemas.openxmlformats.org/officeDocument/2006/relationships/image" Target="../media/image1617.png"/><Relationship Id="rId10" Type="http://schemas.openxmlformats.org/officeDocument/2006/relationships/customXml" Target="../ink/ink1565.xml"/><Relationship Id="rId31" Type="http://schemas.openxmlformats.org/officeDocument/2006/relationships/image" Target="../media/image1476.png"/><Relationship Id="rId52" Type="http://schemas.openxmlformats.org/officeDocument/2006/relationships/customXml" Target="../ink/ink1586.xml"/><Relationship Id="rId73" Type="http://schemas.openxmlformats.org/officeDocument/2006/relationships/image" Target="../media/image1497.png"/><Relationship Id="rId94" Type="http://schemas.openxmlformats.org/officeDocument/2006/relationships/customXml" Target="../ink/ink1607.xml"/><Relationship Id="rId148" Type="http://schemas.openxmlformats.org/officeDocument/2006/relationships/customXml" Target="../ink/ink1634.xml"/><Relationship Id="rId169" Type="http://schemas.openxmlformats.org/officeDocument/2006/relationships/image" Target="../media/image1545.png"/><Relationship Id="rId334" Type="http://schemas.openxmlformats.org/officeDocument/2006/relationships/customXml" Target="../ink/ink1727.xml"/><Relationship Id="rId4" Type="http://schemas.openxmlformats.org/officeDocument/2006/relationships/customXml" Target="../ink/ink1562.xml"/><Relationship Id="rId180" Type="http://schemas.openxmlformats.org/officeDocument/2006/relationships/customXml" Target="../ink/ink1650.xml"/><Relationship Id="rId215" Type="http://schemas.openxmlformats.org/officeDocument/2006/relationships/image" Target="../media/image1568.png"/><Relationship Id="rId236" Type="http://schemas.openxmlformats.org/officeDocument/2006/relationships/customXml" Target="../ink/ink1678.xml"/><Relationship Id="rId257" Type="http://schemas.openxmlformats.org/officeDocument/2006/relationships/image" Target="../media/image1589.png"/><Relationship Id="rId278" Type="http://schemas.openxmlformats.org/officeDocument/2006/relationships/customXml" Target="../ink/ink1699.xml"/><Relationship Id="rId303" Type="http://schemas.openxmlformats.org/officeDocument/2006/relationships/image" Target="../media/image1612.png"/><Relationship Id="rId42" Type="http://schemas.openxmlformats.org/officeDocument/2006/relationships/customXml" Target="../ink/ink1581.xml"/><Relationship Id="rId84" Type="http://schemas.openxmlformats.org/officeDocument/2006/relationships/customXml" Target="../ink/ink1602.xml"/><Relationship Id="rId138" Type="http://schemas.openxmlformats.org/officeDocument/2006/relationships/customXml" Target="../ink/ink1629.xml"/><Relationship Id="rId345" Type="http://schemas.openxmlformats.org/officeDocument/2006/relationships/image" Target="../media/image1633.png"/><Relationship Id="rId191" Type="http://schemas.openxmlformats.org/officeDocument/2006/relationships/image" Target="../media/image1556.png"/><Relationship Id="rId205" Type="http://schemas.openxmlformats.org/officeDocument/2006/relationships/image" Target="../media/image1563.png"/><Relationship Id="rId247" Type="http://schemas.openxmlformats.org/officeDocument/2006/relationships/image" Target="../media/image1584.png"/><Relationship Id="rId107" Type="http://schemas.openxmlformats.org/officeDocument/2006/relationships/image" Target="../media/image1514.png"/><Relationship Id="rId289" Type="http://schemas.openxmlformats.org/officeDocument/2006/relationships/image" Target="../media/image1605.png"/><Relationship Id="rId11" Type="http://schemas.openxmlformats.org/officeDocument/2006/relationships/image" Target="../media/image1466.png"/><Relationship Id="rId53" Type="http://schemas.openxmlformats.org/officeDocument/2006/relationships/image" Target="../media/image1487.png"/><Relationship Id="rId149" Type="http://schemas.openxmlformats.org/officeDocument/2006/relationships/image" Target="../media/image1535.png"/><Relationship Id="rId314" Type="http://schemas.openxmlformats.org/officeDocument/2006/relationships/customXml" Target="../ink/ink1717.xml"/><Relationship Id="rId95" Type="http://schemas.openxmlformats.org/officeDocument/2006/relationships/image" Target="../media/image1508.png"/><Relationship Id="rId160" Type="http://schemas.openxmlformats.org/officeDocument/2006/relationships/customXml" Target="../ink/ink1640.xml"/><Relationship Id="rId216" Type="http://schemas.openxmlformats.org/officeDocument/2006/relationships/customXml" Target="../ink/ink1668.xml"/><Relationship Id="rId258" Type="http://schemas.openxmlformats.org/officeDocument/2006/relationships/customXml" Target="../ink/ink1689.xml"/><Relationship Id="rId22" Type="http://schemas.openxmlformats.org/officeDocument/2006/relationships/customXml" Target="../ink/ink1571.xml"/><Relationship Id="rId64" Type="http://schemas.openxmlformats.org/officeDocument/2006/relationships/customXml" Target="../ink/ink1592.xml"/><Relationship Id="rId118" Type="http://schemas.openxmlformats.org/officeDocument/2006/relationships/customXml" Target="../ink/ink1619.xml"/><Relationship Id="rId325" Type="http://schemas.openxmlformats.org/officeDocument/2006/relationships/image" Target="../media/image1623.png"/><Relationship Id="rId171" Type="http://schemas.openxmlformats.org/officeDocument/2006/relationships/image" Target="../media/image1546.png"/><Relationship Id="rId227" Type="http://schemas.openxmlformats.org/officeDocument/2006/relationships/image" Target="../media/image1574.png"/><Relationship Id="rId269" Type="http://schemas.openxmlformats.org/officeDocument/2006/relationships/image" Target="../media/image1595.png"/><Relationship Id="rId33" Type="http://schemas.openxmlformats.org/officeDocument/2006/relationships/image" Target="../media/image1477.png"/><Relationship Id="rId129" Type="http://schemas.openxmlformats.org/officeDocument/2006/relationships/image" Target="../media/image1525.png"/><Relationship Id="rId280" Type="http://schemas.openxmlformats.org/officeDocument/2006/relationships/customXml" Target="../ink/ink1700.xml"/><Relationship Id="rId336" Type="http://schemas.openxmlformats.org/officeDocument/2006/relationships/customXml" Target="../ink/ink1728.xml"/><Relationship Id="rId75" Type="http://schemas.openxmlformats.org/officeDocument/2006/relationships/image" Target="../media/image1498.png"/><Relationship Id="rId140" Type="http://schemas.openxmlformats.org/officeDocument/2006/relationships/customXml" Target="../ink/ink1630.xml"/><Relationship Id="rId182" Type="http://schemas.openxmlformats.org/officeDocument/2006/relationships/customXml" Target="../ink/ink1651.xml"/><Relationship Id="rId6" Type="http://schemas.openxmlformats.org/officeDocument/2006/relationships/customXml" Target="../ink/ink1563.xml"/><Relationship Id="rId238" Type="http://schemas.openxmlformats.org/officeDocument/2006/relationships/customXml" Target="../ink/ink1679.xml"/><Relationship Id="rId291" Type="http://schemas.openxmlformats.org/officeDocument/2006/relationships/image" Target="../media/image1606.png"/><Relationship Id="rId305" Type="http://schemas.openxmlformats.org/officeDocument/2006/relationships/image" Target="../media/image1613.png"/><Relationship Id="rId347" Type="http://schemas.openxmlformats.org/officeDocument/2006/relationships/image" Target="../media/image1634.png"/><Relationship Id="rId44" Type="http://schemas.openxmlformats.org/officeDocument/2006/relationships/customXml" Target="../ink/ink1582.xml"/><Relationship Id="rId86" Type="http://schemas.openxmlformats.org/officeDocument/2006/relationships/customXml" Target="../ink/ink1603.xml"/><Relationship Id="rId151" Type="http://schemas.openxmlformats.org/officeDocument/2006/relationships/image" Target="../media/image1536.png"/><Relationship Id="rId193" Type="http://schemas.openxmlformats.org/officeDocument/2006/relationships/image" Target="../media/image1557.png"/><Relationship Id="rId207" Type="http://schemas.openxmlformats.org/officeDocument/2006/relationships/image" Target="../media/image1564.png"/><Relationship Id="rId249" Type="http://schemas.openxmlformats.org/officeDocument/2006/relationships/image" Target="../media/image1585.png"/><Relationship Id="rId13" Type="http://schemas.openxmlformats.org/officeDocument/2006/relationships/image" Target="../media/image1467.png"/><Relationship Id="rId109" Type="http://schemas.openxmlformats.org/officeDocument/2006/relationships/image" Target="../media/image1515.png"/><Relationship Id="rId260" Type="http://schemas.openxmlformats.org/officeDocument/2006/relationships/customXml" Target="../ink/ink1690.xml"/><Relationship Id="rId316" Type="http://schemas.openxmlformats.org/officeDocument/2006/relationships/customXml" Target="../ink/ink1718.xml"/><Relationship Id="rId55" Type="http://schemas.openxmlformats.org/officeDocument/2006/relationships/image" Target="../media/image1488.png"/><Relationship Id="rId97" Type="http://schemas.openxmlformats.org/officeDocument/2006/relationships/image" Target="../media/image1509.png"/><Relationship Id="rId120" Type="http://schemas.openxmlformats.org/officeDocument/2006/relationships/customXml" Target="../ink/ink1620.xml"/><Relationship Id="rId162" Type="http://schemas.openxmlformats.org/officeDocument/2006/relationships/customXml" Target="../ink/ink1641.xml"/><Relationship Id="rId218" Type="http://schemas.openxmlformats.org/officeDocument/2006/relationships/customXml" Target="../ink/ink1669.xml"/><Relationship Id="rId271" Type="http://schemas.openxmlformats.org/officeDocument/2006/relationships/image" Target="../media/image1596.png"/><Relationship Id="rId24" Type="http://schemas.openxmlformats.org/officeDocument/2006/relationships/customXml" Target="../ink/ink1572.xml"/><Relationship Id="rId66" Type="http://schemas.openxmlformats.org/officeDocument/2006/relationships/customXml" Target="../ink/ink1593.xml"/><Relationship Id="rId131" Type="http://schemas.openxmlformats.org/officeDocument/2006/relationships/image" Target="../media/image1526.png"/><Relationship Id="rId327" Type="http://schemas.openxmlformats.org/officeDocument/2006/relationships/image" Target="../media/image1624.png"/><Relationship Id="rId173" Type="http://schemas.openxmlformats.org/officeDocument/2006/relationships/image" Target="../media/image1547.png"/><Relationship Id="rId229" Type="http://schemas.openxmlformats.org/officeDocument/2006/relationships/image" Target="../media/image1575.png"/><Relationship Id="rId240" Type="http://schemas.openxmlformats.org/officeDocument/2006/relationships/customXml" Target="../ink/ink1680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791.xml"/><Relationship Id="rId299" Type="http://schemas.openxmlformats.org/officeDocument/2006/relationships/customXml" Target="../ink/ink1882.xml"/><Relationship Id="rId21" Type="http://schemas.openxmlformats.org/officeDocument/2006/relationships/customXml" Target="../ink/ink1743.xml"/><Relationship Id="rId63" Type="http://schemas.openxmlformats.org/officeDocument/2006/relationships/customXml" Target="../ink/ink1764.xml"/><Relationship Id="rId159" Type="http://schemas.openxmlformats.org/officeDocument/2006/relationships/customXml" Target="../ink/ink1812.xml"/><Relationship Id="rId324" Type="http://schemas.openxmlformats.org/officeDocument/2006/relationships/image" Target="../media/image1796.png"/><Relationship Id="rId366" Type="http://schemas.openxmlformats.org/officeDocument/2006/relationships/image" Target="../media/image1817.png"/><Relationship Id="rId170" Type="http://schemas.openxmlformats.org/officeDocument/2006/relationships/image" Target="../media/image1719.png"/><Relationship Id="rId226" Type="http://schemas.openxmlformats.org/officeDocument/2006/relationships/image" Target="../media/image1747.png"/><Relationship Id="rId268" Type="http://schemas.openxmlformats.org/officeDocument/2006/relationships/image" Target="../media/image1768.png"/><Relationship Id="rId32" Type="http://schemas.openxmlformats.org/officeDocument/2006/relationships/image" Target="../media/image1650.png"/><Relationship Id="rId74" Type="http://schemas.openxmlformats.org/officeDocument/2006/relationships/image" Target="../media/image1671.png"/><Relationship Id="rId128" Type="http://schemas.openxmlformats.org/officeDocument/2006/relationships/image" Target="../media/image1698.png"/><Relationship Id="rId335" Type="http://schemas.openxmlformats.org/officeDocument/2006/relationships/customXml" Target="../ink/ink1900.xml"/><Relationship Id="rId377" Type="http://schemas.openxmlformats.org/officeDocument/2006/relationships/customXml" Target="../ink/ink1921.xml"/><Relationship Id="rId5" Type="http://schemas.openxmlformats.org/officeDocument/2006/relationships/customXml" Target="../ink/ink1735.xml"/><Relationship Id="rId181" Type="http://schemas.openxmlformats.org/officeDocument/2006/relationships/customXml" Target="../ink/ink1823.xml"/><Relationship Id="rId237" Type="http://schemas.openxmlformats.org/officeDocument/2006/relationships/customXml" Target="../ink/ink1851.xml"/><Relationship Id="rId402" Type="http://schemas.openxmlformats.org/officeDocument/2006/relationships/image" Target="../media/image1835.png"/><Relationship Id="rId279" Type="http://schemas.openxmlformats.org/officeDocument/2006/relationships/customXml" Target="../ink/ink1872.xml"/><Relationship Id="rId43" Type="http://schemas.openxmlformats.org/officeDocument/2006/relationships/customXml" Target="../ink/ink1754.xml"/><Relationship Id="rId139" Type="http://schemas.openxmlformats.org/officeDocument/2006/relationships/customXml" Target="../ink/ink1802.xml"/><Relationship Id="rId290" Type="http://schemas.openxmlformats.org/officeDocument/2006/relationships/image" Target="../media/image1779.png"/><Relationship Id="rId304" Type="http://schemas.openxmlformats.org/officeDocument/2006/relationships/image" Target="../media/image1786.png"/><Relationship Id="rId346" Type="http://schemas.openxmlformats.org/officeDocument/2006/relationships/image" Target="../media/image1807.png"/><Relationship Id="rId388" Type="http://schemas.openxmlformats.org/officeDocument/2006/relationships/image" Target="../media/image1828.png"/><Relationship Id="rId85" Type="http://schemas.openxmlformats.org/officeDocument/2006/relationships/customXml" Target="../ink/ink1775.xml"/><Relationship Id="rId150" Type="http://schemas.openxmlformats.org/officeDocument/2006/relationships/image" Target="../media/image1709.png"/><Relationship Id="rId192" Type="http://schemas.openxmlformats.org/officeDocument/2006/relationships/image" Target="../media/image1730.png"/><Relationship Id="rId206" Type="http://schemas.openxmlformats.org/officeDocument/2006/relationships/image" Target="../media/image1737.png"/><Relationship Id="rId248" Type="http://schemas.openxmlformats.org/officeDocument/2006/relationships/image" Target="../media/image1758.png"/><Relationship Id="rId12" Type="http://schemas.openxmlformats.org/officeDocument/2006/relationships/image" Target="../media/image1640.png"/><Relationship Id="rId108" Type="http://schemas.openxmlformats.org/officeDocument/2006/relationships/image" Target="../media/image1688.png"/><Relationship Id="rId315" Type="http://schemas.openxmlformats.org/officeDocument/2006/relationships/customXml" Target="../ink/ink1890.xml"/><Relationship Id="rId357" Type="http://schemas.openxmlformats.org/officeDocument/2006/relationships/customXml" Target="../ink/ink1911.xml"/><Relationship Id="rId54" Type="http://schemas.openxmlformats.org/officeDocument/2006/relationships/image" Target="../media/image1661.png"/><Relationship Id="rId96" Type="http://schemas.openxmlformats.org/officeDocument/2006/relationships/image" Target="../media/image1682.png"/><Relationship Id="rId161" Type="http://schemas.openxmlformats.org/officeDocument/2006/relationships/customXml" Target="../ink/ink1813.xml"/><Relationship Id="rId217" Type="http://schemas.openxmlformats.org/officeDocument/2006/relationships/customXml" Target="../ink/ink1841.xml"/><Relationship Id="rId399" Type="http://schemas.openxmlformats.org/officeDocument/2006/relationships/customXml" Target="../ink/ink1932.xml"/><Relationship Id="rId259" Type="http://schemas.openxmlformats.org/officeDocument/2006/relationships/customXml" Target="../ink/ink1862.xml"/><Relationship Id="rId23" Type="http://schemas.openxmlformats.org/officeDocument/2006/relationships/customXml" Target="../ink/ink1744.xml"/><Relationship Id="rId119" Type="http://schemas.openxmlformats.org/officeDocument/2006/relationships/customXml" Target="../ink/ink1792.xml"/><Relationship Id="rId270" Type="http://schemas.openxmlformats.org/officeDocument/2006/relationships/image" Target="../media/image1769.png"/><Relationship Id="rId326" Type="http://schemas.openxmlformats.org/officeDocument/2006/relationships/image" Target="../media/image1797.png"/><Relationship Id="rId65" Type="http://schemas.openxmlformats.org/officeDocument/2006/relationships/customXml" Target="../ink/ink1765.xml"/><Relationship Id="rId130" Type="http://schemas.openxmlformats.org/officeDocument/2006/relationships/image" Target="../media/image1699.png"/><Relationship Id="rId368" Type="http://schemas.openxmlformats.org/officeDocument/2006/relationships/image" Target="../media/image1818.png"/><Relationship Id="rId172" Type="http://schemas.openxmlformats.org/officeDocument/2006/relationships/image" Target="../media/image1720.png"/><Relationship Id="rId228" Type="http://schemas.openxmlformats.org/officeDocument/2006/relationships/image" Target="../media/image1748.png"/><Relationship Id="rId281" Type="http://schemas.openxmlformats.org/officeDocument/2006/relationships/customXml" Target="../ink/ink1873.xml"/><Relationship Id="rId337" Type="http://schemas.openxmlformats.org/officeDocument/2006/relationships/customXml" Target="../ink/ink1901.xml"/><Relationship Id="rId34" Type="http://schemas.openxmlformats.org/officeDocument/2006/relationships/image" Target="../media/image1651.png"/><Relationship Id="rId76" Type="http://schemas.openxmlformats.org/officeDocument/2006/relationships/image" Target="../media/image1672.png"/><Relationship Id="rId141" Type="http://schemas.openxmlformats.org/officeDocument/2006/relationships/customXml" Target="../ink/ink1803.xml"/><Relationship Id="rId379" Type="http://schemas.openxmlformats.org/officeDocument/2006/relationships/customXml" Target="../ink/ink1922.xml"/><Relationship Id="rId7" Type="http://schemas.openxmlformats.org/officeDocument/2006/relationships/customXml" Target="../ink/ink1736.xml"/><Relationship Id="rId183" Type="http://schemas.openxmlformats.org/officeDocument/2006/relationships/customXml" Target="../ink/ink1824.xml"/><Relationship Id="rId239" Type="http://schemas.openxmlformats.org/officeDocument/2006/relationships/customXml" Target="../ink/ink1852.xml"/><Relationship Id="rId390" Type="http://schemas.openxmlformats.org/officeDocument/2006/relationships/image" Target="../media/image1829.png"/><Relationship Id="rId404" Type="http://schemas.openxmlformats.org/officeDocument/2006/relationships/image" Target="../media/image1836.png"/><Relationship Id="rId250" Type="http://schemas.openxmlformats.org/officeDocument/2006/relationships/image" Target="../media/image1759.png"/><Relationship Id="rId292" Type="http://schemas.openxmlformats.org/officeDocument/2006/relationships/image" Target="../media/image1780.png"/><Relationship Id="rId306" Type="http://schemas.openxmlformats.org/officeDocument/2006/relationships/image" Target="../media/image1787.png"/><Relationship Id="rId45" Type="http://schemas.openxmlformats.org/officeDocument/2006/relationships/customXml" Target="../ink/ink1755.xml"/><Relationship Id="rId87" Type="http://schemas.openxmlformats.org/officeDocument/2006/relationships/customXml" Target="../ink/ink1776.xml"/><Relationship Id="rId110" Type="http://schemas.openxmlformats.org/officeDocument/2006/relationships/image" Target="../media/image1689.png"/><Relationship Id="rId348" Type="http://schemas.openxmlformats.org/officeDocument/2006/relationships/image" Target="../media/image1808.png"/><Relationship Id="rId152" Type="http://schemas.openxmlformats.org/officeDocument/2006/relationships/image" Target="../media/image1710.png"/><Relationship Id="rId194" Type="http://schemas.openxmlformats.org/officeDocument/2006/relationships/image" Target="../media/image1731.png"/><Relationship Id="rId208" Type="http://schemas.openxmlformats.org/officeDocument/2006/relationships/image" Target="../media/image1738.png"/><Relationship Id="rId261" Type="http://schemas.openxmlformats.org/officeDocument/2006/relationships/customXml" Target="../ink/ink1863.xml"/><Relationship Id="rId14" Type="http://schemas.openxmlformats.org/officeDocument/2006/relationships/image" Target="../media/image1641.png"/><Relationship Id="rId56" Type="http://schemas.openxmlformats.org/officeDocument/2006/relationships/image" Target="../media/image1662.png"/><Relationship Id="rId317" Type="http://schemas.openxmlformats.org/officeDocument/2006/relationships/customXml" Target="../ink/ink1891.xml"/><Relationship Id="rId359" Type="http://schemas.openxmlformats.org/officeDocument/2006/relationships/customXml" Target="../ink/ink1912.xml"/><Relationship Id="rId98" Type="http://schemas.openxmlformats.org/officeDocument/2006/relationships/image" Target="../media/image1683.png"/><Relationship Id="rId121" Type="http://schemas.openxmlformats.org/officeDocument/2006/relationships/customXml" Target="../ink/ink1793.xml"/><Relationship Id="rId163" Type="http://schemas.openxmlformats.org/officeDocument/2006/relationships/customXml" Target="../ink/ink1814.xml"/><Relationship Id="rId219" Type="http://schemas.openxmlformats.org/officeDocument/2006/relationships/customXml" Target="../ink/ink1842.xml"/><Relationship Id="rId370" Type="http://schemas.openxmlformats.org/officeDocument/2006/relationships/image" Target="../media/image1819.png"/><Relationship Id="rId230" Type="http://schemas.openxmlformats.org/officeDocument/2006/relationships/image" Target="../media/image1749.png"/><Relationship Id="rId25" Type="http://schemas.openxmlformats.org/officeDocument/2006/relationships/customXml" Target="../ink/ink1745.xml"/><Relationship Id="rId67" Type="http://schemas.openxmlformats.org/officeDocument/2006/relationships/customXml" Target="../ink/ink1766.xml"/><Relationship Id="rId272" Type="http://schemas.openxmlformats.org/officeDocument/2006/relationships/image" Target="../media/image1770.png"/><Relationship Id="rId328" Type="http://schemas.openxmlformats.org/officeDocument/2006/relationships/image" Target="../media/image1798.png"/><Relationship Id="rId132" Type="http://schemas.openxmlformats.org/officeDocument/2006/relationships/image" Target="../media/image1700.png"/><Relationship Id="rId174" Type="http://schemas.openxmlformats.org/officeDocument/2006/relationships/image" Target="../media/image1721.png"/><Relationship Id="rId381" Type="http://schemas.openxmlformats.org/officeDocument/2006/relationships/customXml" Target="../ink/ink1923.xml"/><Relationship Id="rId241" Type="http://schemas.openxmlformats.org/officeDocument/2006/relationships/customXml" Target="../ink/ink1853.xml"/><Relationship Id="rId36" Type="http://schemas.openxmlformats.org/officeDocument/2006/relationships/image" Target="../media/image1652.png"/><Relationship Id="rId283" Type="http://schemas.openxmlformats.org/officeDocument/2006/relationships/customXml" Target="../ink/ink1874.xml"/><Relationship Id="rId339" Type="http://schemas.openxmlformats.org/officeDocument/2006/relationships/customXml" Target="../ink/ink1902.xml"/><Relationship Id="rId78" Type="http://schemas.openxmlformats.org/officeDocument/2006/relationships/image" Target="../media/image1673.png"/><Relationship Id="rId101" Type="http://schemas.openxmlformats.org/officeDocument/2006/relationships/customXml" Target="../ink/ink1783.xml"/><Relationship Id="rId143" Type="http://schemas.openxmlformats.org/officeDocument/2006/relationships/customXml" Target="../ink/ink1804.xml"/><Relationship Id="rId185" Type="http://schemas.openxmlformats.org/officeDocument/2006/relationships/customXml" Target="../ink/ink1825.xml"/><Relationship Id="rId350" Type="http://schemas.openxmlformats.org/officeDocument/2006/relationships/image" Target="../media/image1809.png"/><Relationship Id="rId406" Type="http://schemas.openxmlformats.org/officeDocument/2006/relationships/image" Target="../media/image1837.png"/><Relationship Id="rId9" Type="http://schemas.openxmlformats.org/officeDocument/2006/relationships/customXml" Target="../ink/ink1737.xml"/><Relationship Id="rId210" Type="http://schemas.openxmlformats.org/officeDocument/2006/relationships/image" Target="../media/image1739.png"/><Relationship Id="rId392" Type="http://schemas.openxmlformats.org/officeDocument/2006/relationships/image" Target="../media/image1830.png"/><Relationship Id="rId252" Type="http://schemas.openxmlformats.org/officeDocument/2006/relationships/image" Target="../media/image1760.png"/><Relationship Id="rId294" Type="http://schemas.openxmlformats.org/officeDocument/2006/relationships/image" Target="../media/image1781.png"/><Relationship Id="rId308" Type="http://schemas.openxmlformats.org/officeDocument/2006/relationships/image" Target="../media/image1788.png"/><Relationship Id="rId47" Type="http://schemas.openxmlformats.org/officeDocument/2006/relationships/customXml" Target="../ink/ink1756.xml"/><Relationship Id="rId89" Type="http://schemas.openxmlformats.org/officeDocument/2006/relationships/customXml" Target="../ink/ink1777.xml"/><Relationship Id="rId112" Type="http://schemas.openxmlformats.org/officeDocument/2006/relationships/image" Target="../media/image1690.png"/><Relationship Id="rId154" Type="http://schemas.openxmlformats.org/officeDocument/2006/relationships/image" Target="../media/image1711.png"/><Relationship Id="rId361" Type="http://schemas.openxmlformats.org/officeDocument/2006/relationships/customXml" Target="../ink/ink1913.xml"/><Relationship Id="rId196" Type="http://schemas.openxmlformats.org/officeDocument/2006/relationships/image" Target="../media/image1732.png"/><Relationship Id="rId16" Type="http://schemas.openxmlformats.org/officeDocument/2006/relationships/image" Target="../media/image1642.png"/><Relationship Id="rId221" Type="http://schemas.openxmlformats.org/officeDocument/2006/relationships/customXml" Target="../ink/ink1843.xml"/><Relationship Id="rId263" Type="http://schemas.openxmlformats.org/officeDocument/2006/relationships/customXml" Target="../ink/ink1864.xml"/><Relationship Id="rId319" Type="http://schemas.openxmlformats.org/officeDocument/2006/relationships/customXml" Target="../ink/ink1892.xml"/><Relationship Id="rId58" Type="http://schemas.openxmlformats.org/officeDocument/2006/relationships/image" Target="../media/image1663.png"/><Relationship Id="rId123" Type="http://schemas.openxmlformats.org/officeDocument/2006/relationships/customXml" Target="../ink/ink1794.xml"/><Relationship Id="rId330" Type="http://schemas.openxmlformats.org/officeDocument/2006/relationships/image" Target="../media/image1799.png"/><Relationship Id="rId165" Type="http://schemas.openxmlformats.org/officeDocument/2006/relationships/customXml" Target="../ink/ink1815.xml"/><Relationship Id="rId372" Type="http://schemas.openxmlformats.org/officeDocument/2006/relationships/image" Target="../media/image1820.png"/><Relationship Id="rId211" Type="http://schemas.openxmlformats.org/officeDocument/2006/relationships/customXml" Target="../ink/ink1838.xml"/><Relationship Id="rId232" Type="http://schemas.openxmlformats.org/officeDocument/2006/relationships/image" Target="../media/image1750.png"/><Relationship Id="rId253" Type="http://schemas.openxmlformats.org/officeDocument/2006/relationships/customXml" Target="../ink/ink1859.xml"/><Relationship Id="rId274" Type="http://schemas.openxmlformats.org/officeDocument/2006/relationships/image" Target="../media/image1771.png"/><Relationship Id="rId295" Type="http://schemas.openxmlformats.org/officeDocument/2006/relationships/customXml" Target="../ink/ink1880.xml"/><Relationship Id="rId309" Type="http://schemas.openxmlformats.org/officeDocument/2006/relationships/customXml" Target="../ink/ink1887.xml"/><Relationship Id="rId27" Type="http://schemas.openxmlformats.org/officeDocument/2006/relationships/customXml" Target="../ink/ink1746.xml"/><Relationship Id="rId48" Type="http://schemas.openxmlformats.org/officeDocument/2006/relationships/image" Target="../media/image1658.png"/><Relationship Id="rId69" Type="http://schemas.openxmlformats.org/officeDocument/2006/relationships/customXml" Target="../ink/ink1767.xml"/><Relationship Id="rId113" Type="http://schemas.openxmlformats.org/officeDocument/2006/relationships/customXml" Target="../ink/ink1789.xml"/><Relationship Id="rId134" Type="http://schemas.openxmlformats.org/officeDocument/2006/relationships/image" Target="../media/image1701.png"/><Relationship Id="rId320" Type="http://schemas.openxmlformats.org/officeDocument/2006/relationships/image" Target="../media/image1794.png"/><Relationship Id="rId80" Type="http://schemas.openxmlformats.org/officeDocument/2006/relationships/image" Target="../media/image1674.png"/><Relationship Id="rId155" Type="http://schemas.openxmlformats.org/officeDocument/2006/relationships/customXml" Target="../ink/ink1810.xml"/><Relationship Id="rId176" Type="http://schemas.openxmlformats.org/officeDocument/2006/relationships/image" Target="../media/image1722.png"/><Relationship Id="rId197" Type="http://schemas.openxmlformats.org/officeDocument/2006/relationships/customXml" Target="../ink/ink1831.xml"/><Relationship Id="rId341" Type="http://schemas.openxmlformats.org/officeDocument/2006/relationships/customXml" Target="../ink/ink1903.xml"/><Relationship Id="rId362" Type="http://schemas.openxmlformats.org/officeDocument/2006/relationships/image" Target="../media/image1815.png"/><Relationship Id="rId383" Type="http://schemas.openxmlformats.org/officeDocument/2006/relationships/customXml" Target="../ink/ink1924.xml"/><Relationship Id="rId201" Type="http://schemas.openxmlformats.org/officeDocument/2006/relationships/customXml" Target="../ink/ink1833.xml"/><Relationship Id="rId222" Type="http://schemas.openxmlformats.org/officeDocument/2006/relationships/image" Target="../media/image1745.png"/><Relationship Id="rId243" Type="http://schemas.openxmlformats.org/officeDocument/2006/relationships/customXml" Target="../ink/ink1854.xml"/><Relationship Id="rId264" Type="http://schemas.openxmlformats.org/officeDocument/2006/relationships/image" Target="../media/image1766.png"/><Relationship Id="rId285" Type="http://schemas.openxmlformats.org/officeDocument/2006/relationships/customXml" Target="../ink/ink1875.xml"/><Relationship Id="rId17" Type="http://schemas.openxmlformats.org/officeDocument/2006/relationships/customXml" Target="../ink/ink1741.xml"/><Relationship Id="rId38" Type="http://schemas.openxmlformats.org/officeDocument/2006/relationships/image" Target="../media/image1653.png"/><Relationship Id="rId59" Type="http://schemas.openxmlformats.org/officeDocument/2006/relationships/customXml" Target="../ink/ink1762.xml"/><Relationship Id="rId103" Type="http://schemas.openxmlformats.org/officeDocument/2006/relationships/customXml" Target="../ink/ink1784.xml"/><Relationship Id="rId124" Type="http://schemas.openxmlformats.org/officeDocument/2006/relationships/image" Target="../media/image1696.png"/><Relationship Id="rId310" Type="http://schemas.openxmlformats.org/officeDocument/2006/relationships/image" Target="../media/image1789.png"/><Relationship Id="rId70" Type="http://schemas.openxmlformats.org/officeDocument/2006/relationships/image" Target="../media/image1669.png"/><Relationship Id="rId91" Type="http://schemas.openxmlformats.org/officeDocument/2006/relationships/customXml" Target="../ink/ink1778.xml"/><Relationship Id="rId145" Type="http://schemas.openxmlformats.org/officeDocument/2006/relationships/customXml" Target="../ink/ink1805.xml"/><Relationship Id="rId166" Type="http://schemas.openxmlformats.org/officeDocument/2006/relationships/image" Target="../media/image1717.png"/><Relationship Id="rId187" Type="http://schemas.openxmlformats.org/officeDocument/2006/relationships/customXml" Target="../ink/ink1826.xml"/><Relationship Id="rId331" Type="http://schemas.openxmlformats.org/officeDocument/2006/relationships/customXml" Target="../ink/ink1898.xml"/><Relationship Id="rId352" Type="http://schemas.openxmlformats.org/officeDocument/2006/relationships/image" Target="../media/image1810.png"/><Relationship Id="rId373" Type="http://schemas.openxmlformats.org/officeDocument/2006/relationships/customXml" Target="../ink/ink1919.xml"/><Relationship Id="rId394" Type="http://schemas.openxmlformats.org/officeDocument/2006/relationships/image" Target="../media/image1831.png"/><Relationship Id="rId408" Type="http://schemas.openxmlformats.org/officeDocument/2006/relationships/image" Target="../media/image1838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740.png"/><Relationship Id="rId233" Type="http://schemas.openxmlformats.org/officeDocument/2006/relationships/customXml" Target="../ink/ink1849.xml"/><Relationship Id="rId254" Type="http://schemas.openxmlformats.org/officeDocument/2006/relationships/image" Target="../media/image1761.png"/><Relationship Id="rId28" Type="http://schemas.openxmlformats.org/officeDocument/2006/relationships/image" Target="../media/image1648.png"/><Relationship Id="rId49" Type="http://schemas.openxmlformats.org/officeDocument/2006/relationships/customXml" Target="../ink/ink1757.xml"/><Relationship Id="rId114" Type="http://schemas.openxmlformats.org/officeDocument/2006/relationships/image" Target="../media/image1691.png"/><Relationship Id="rId275" Type="http://schemas.openxmlformats.org/officeDocument/2006/relationships/customXml" Target="../ink/ink1870.xml"/><Relationship Id="rId296" Type="http://schemas.openxmlformats.org/officeDocument/2006/relationships/image" Target="../media/image1782.png"/><Relationship Id="rId300" Type="http://schemas.openxmlformats.org/officeDocument/2006/relationships/image" Target="../media/image1784.png"/><Relationship Id="rId60" Type="http://schemas.openxmlformats.org/officeDocument/2006/relationships/image" Target="../media/image1664.png"/><Relationship Id="rId81" Type="http://schemas.openxmlformats.org/officeDocument/2006/relationships/customXml" Target="../ink/ink1773.xml"/><Relationship Id="rId135" Type="http://schemas.openxmlformats.org/officeDocument/2006/relationships/customXml" Target="../ink/ink1800.xml"/><Relationship Id="rId156" Type="http://schemas.openxmlformats.org/officeDocument/2006/relationships/image" Target="../media/image1712.png"/><Relationship Id="rId177" Type="http://schemas.openxmlformats.org/officeDocument/2006/relationships/customXml" Target="../ink/ink1821.xml"/><Relationship Id="rId198" Type="http://schemas.openxmlformats.org/officeDocument/2006/relationships/image" Target="../media/image1733.png"/><Relationship Id="rId321" Type="http://schemas.openxmlformats.org/officeDocument/2006/relationships/customXml" Target="../ink/ink1893.xml"/><Relationship Id="rId342" Type="http://schemas.openxmlformats.org/officeDocument/2006/relationships/image" Target="../media/image1805.png"/><Relationship Id="rId363" Type="http://schemas.openxmlformats.org/officeDocument/2006/relationships/customXml" Target="../ink/ink1914.xml"/><Relationship Id="rId384" Type="http://schemas.openxmlformats.org/officeDocument/2006/relationships/image" Target="../media/image1826.png"/><Relationship Id="rId202" Type="http://schemas.openxmlformats.org/officeDocument/2006/relationships/image" Target="../media/image1735.png"/><Relationship Id="rId223" Type="http://schemas.openxmlformats.org/officeDocument/2006/relationships/customXml" Target="../ink/ink1844.xml"/><Relationship Id="rId244" Type="http://schemas.openxmlformats.org/officeDocument/2006/relationships/image" Target="../media/image1756.png"/><Relationship Id="rId18" Type="http://schemas.openxmlformats.org/officeDocument/2006/relationships/image" Target="../media/image1643.png"/><Relationship Id="rId39" Type="http://schemas.openxmlformats.org/officeDocument/2006/relationships/customXml" Target="../ink/ink1752.xml"/><Relationship Id="rId265" Type="http://schemas.openxmlformats.org/officeDocument/2006/relationships/customXml" Target="../ink/ink1865.xml"/><Relationship Id="rId286" Type="http://schemas.openxmlformats.org/officeDocument/2006/relationships/image" Target="../media/image1777.png"/><Relationship Id="rId50" Type="http://schemas.openxmlformats.org/officeDocument/2006/relationships/image" Target="../media/image1659.png"/><Relationship Id="rId104" Type="http://schemas.openxmlformats.org/officeDocument/2006/relationships/image" Target="../media/image1686.png"/><Relationship Id="rId125" Type="http://schemas.openxmlformats.org/officeDocument/2006/relationships/customXml" Target="../ink/ink1795.xml"/><Relationship Id="rId146" Type="http://schemas.openxmlformats.org/officeDocument/2006/relationships/image" Target="../media/image1707.png"/><Relationship Id="rId167" Type="http://schemas.openxmlformats.org/officeDocument/2006/relationships/customXml" Target="../ink/ink1816.xml"/><Relationship Id="rId188" Type="http://schemas.openxmlformats.org/officeDocument/2006/relationships/image" Target="../media/image1728.png"/><Relationship Id="rId311" Type="http://schemas.openxmlformats.org/officeDocument/2006/relationships/customXml" Target="../ink/ink1888.xml"/><Relationship Id="rId332" Type="http://schemas.openxmlformats.org/officeDocument/2006/relationships/image" Target="../media/image1800.png"/><Relationship Id="rId353" Type="http://schemas.openxmlformats.org/officeDocument/2006/relationships/customXml" Target="../ink/ink1909.xml"/><Relationship Id="rId374" Type="http://schemas.openxmlformats.org/officeDocument/2006/relationships/image" Target="../media/image1821.png"/><Relationship Id="rId395" Type="http://schemas.openxmlformats.org/officeDocument/2006/relationships/customXml" Target="../ink/ink1930.xml"/><Relationship Id="rId71" Type="http://schemas.openxmlformats.org/officeDocument/2006/relationships/customXml" Target="../ink/ink1768.xml"/><Relationship Id="rId92" Type="http://schemas.openxmlformats.org/officeDocument/2006/relationships/image" Target="../media/image1680.png"/><Relationship Id="rId213" Type="http://schemas.openxmlformats.org/officeDocument/2006/relationships/customXml" Target="../ink/ink1839.xml"/><Relationship Id="rId234" Type="http://schemas.openxmlformats.org/officeDocument/2006/relationships/image" Target="../media/image1751.png"/><Relationship Id="rId2" Type="http://schemas.openxmlformats.org/officeDocument/2006/relationships/image" Target="../media/image94.emf"/><Relationship Id="rId29" Type="http://schemas.openxmlformats.org/officeDocument/2006/relationships/customXml" Target="../ink/ink1747.xml"/><Relationship Id="rId255" Type="http://schemas.openxmlformats.org/officeDocument/2006/relationships/customXml" Target="../ink/ink1860.xml"/><Relationship Id="rId276" Type="http://schemas.openxmlformats.org/officeDocument/2006/relationships/image" Target="../media/image1772.png"/><Relationship Id="rId297" Type="http://schemas.openxmlformats.org/officeDocument/2006/relationships/customXml" Target="../ink/ink1881.xml"/><Relationship Id="rId40" Type="http://schemas.openxmlformats.org/officeDocument/2006/relationships/image" Target="../media/image1654.png"/><Relationship Id="rId115" Type="http://schemas.openxmlformats.org/officeDocument/2006/relationships/customXml" Target="../ink/ink1790.xml"/><Relationship Id="rId136" Type="http://schemas.openxmlformats.org/officeDocument/2006/relationships/image" Target="../media/image1702.png"/><Relationship Id="rId157" Type="http://schemas.openxmlformats.org/officeDocument/2006/relationships/customXml" Target="../ink/ink1811.xml"/><Relationship Id="rId178" Type="http://schemas.openxmlformats.org/officeDocument/2006/relationships/image" Target="../media/image1723.png"/><Relationship Id="rId301" Type="http://schemas.openxmlformats.org/officeDocument/2006/relationships/customXml" Target="../ink/ink1883.xml"/><Relationship Id="rId322" Type="http://schemas.openxmlformats.org/officeDocument/2006/relationships/image" Target="../media/image1795.png"/><Relationship Id="rId343" Type="http://schemas.openxmlformats.org/officeDocument/2006/relationships/customXml" Target="../ink/ink1904.xml"/><Relationship Id="rId364" Type="http://schemas.openxmlformats.org/officeDocument/2006/relationships/image" Target="../media/image1816.png"/><Relationship Id="rId61" Type="http://schemas.openxmlformats.org/officeDocument/2006/relationships/customXml" Target="../ink/ink1763.xml"/><Relationship Id="rId82" Type="http://schemas.openxmlformats.org/officeDocument/2006/relationships/image" Target="../media/image1675.png"/><Relationship Id="rId199" Type="http://schemas.openxmlformats.org/officeDocument/2006/relationships/customXml" Target="../ink/ink1832.xml"/><Relationship Id="rId203" Type="http://schemas.openxmlformats.org/officeDocument/2006/relationships/customXml" Target="../ink/ink1834.xml"/><Relationship Id="rId385" Type="http://schemas.openxmlformats.org/officeDocument/2006/relationships/customXml" Target="../ink/ink1925.xml"/><Relationship Id="rId19" Type="http://schemas.openxmlformats.org/officeDocument/2006/relationships/customXml" Target="../ink/ink1742.xml"/><Relationship Id="rId224" Type="http://schemas.openxmlformats.org/officeDocument/2006/relationships/image" Target="../media/image1746.png"/><Relationship Id="rId245" Type="http://schemas.openxmlformats.org/officeDocument/2006/relationships/customXml" Target="../ink/ink1855.xml"/><Relationship Id="rId266" Type="http://schemas.openxmlformats.org/officeDocument/2006/relationships/image" Target="../media/image1767.png"/><Relationship Id="rId287" Type="http://schemas.openxmlformats.org/officeDocument/2006/relationships/customXml" Target="../ink/ink1876.xml"/><Relationship Id="rId30" Type="http://schemas.openxmlformats.org/officeDocument/2006/relationships/image" Target="../media/image1649.png"/><Relationship Id="rId105" Type="http://schemas.openxmlformats.org/officeDocument/2006/relationships/customXml" Target="../ink/ink1785.xml"/><Relationship Id="rId126" Type="http://schemas.openxmlformats.org/officeDocument/2006/relationships/image" Target="../media/image1697.png"/><Relationship Id="rId147" Type="http://schemas.openxmlformats.org/officeDocument/2006/relationships/customXml" Target="../ink/ink1806.xml"/><Relationship Id="rId168" Type="http://schemas.openxmlformats.org/officeDocument/2006/relationships/image" Target="../media/image1718.png"/><Relationship Id="rId312" Type="http://schemas.openxmlformats.org/officeDocument/2006/relationships/image" Target="../media/image1790.png"/><Relationship Id="rId333" Type="http://schemas.openxmlformats.org/officeDocument/2006/relationships/customXml" Target="../ink/ink1899.xml"/><Relationship Id="rId354" Type="http://schemas.openxmlformats.org/officeDocument/2006/relationships/image" Target="../media/image1811.png"/><Relationship Id="rId51" Type="http://schemas.openxmlformats.org/officeDocument/2006/relationships/customXml" Target="../ink/ink1758.xml"/><Relationship Id="rId72" Type="http://schemas.openxmlformats.org/officeDocument/2006/relationships/image" Target="../media/image1670.png"/><Relationship Id="rId93" Type="http://schemas.openxmlformats.org/officeDocument/2006/relationships/customXml" Target="../ink/ink1779.xml"/><Relationship Id="rId189" Type="http://schemas.openxmlformats.org/officeDocument/2006/relationships/customXml" Target="../ink/ink1827.xml"/><Relationship Id="rId375" Type="http://schemas.openxmlformats.org/officeDocument/2006/relationships/customXml" Target="../ink/ink1920.xml"/><Relationship Id="rId396" Type="http://schemas.openxmlformats.org/officeDocument/2006/relationships/image" Target="../media/image1832.png"/><Relationship Id="rId3" Type="http://schemas.openxmlformats.org/officeDocument/2006/relationships/customXml" Target="../ink/ink1734.xml"/><Relationship Id="rId214" Type="http://schemas.openxmlformats.org/officeDocument/2006/relationships/image" Target="../media/image1741.png"/><Relationship Id="rId235" Type="http://schemas.openxmlformats.org/officeDocument/2006/relationships/customXml" Target="../ink/ink1850.xml"/><Relationship Id="rId256" Type="http://schemas.openxmlformats.org/officeDocument/2006/relationships/image" Target="../media/image1762.png"/><Relationship Id="rId277" Type="http://schemas.openxmlformats.org/officeDocument/2006/relationships/customXml" Target="../ink/ink1871.xml"/><Relationship Id="rId298" Type="http://schemas.openxmlformats.org/officeDocument/2006/relationships/image" Target="../media/image1783.png"/><Relationship Id="rId400" Type="http://schemas.openxmlformats.org/officeDocument/2006/relationships/image" Target="../media/image1834.png"/><Relationship Id="rId116" Type="http://schemas.openxmlformats.org/officeDocument/2006/relationships/image" Target="../media/image1692.png"/><Relationship Id="rId137" Type="http://schemas.openxmlformats.org/officeDocument/2006/relationships/customXml" Target="../ink/ink1801.xml"/><Relationship Id="rId158" Type="http://schemas.openxmlformats.org/officeDocument/2006/relationships/image" Target="../media/image1713.png"/><Relationship Id="rId302" Type="http://schemas.openxmlformats.org/officeDocument/2006/relationships/image" Target="../media/image1785.png"/><Relationship Id="rId323" Type="http://schemas.openxmlformats.org/officeDocument/2006/relationships/customXml" Target="../ink/ink1894.xml"/><Relationship Id="rId344" Type="http://schemas.openxmlformats.org/officeDocument/2006/relationships/image" Target="../media/image1806.png"/><Relationship Id="rId20" Type="http://schemas.openxmlformats.org/officeDocument/2006/relationships/image" Target="../media/image1644.png"/><Relationship Id="rId41" Type="http://schemas.openxmlformats.org/officeDocument/2006/relationships/customXml" Target="../ink/ink1753.xml"/><Relationship Id="rId62" Type="http://schemas.openxmlformats.org/officeDocument/2006/relationships/image" Target="../media/image1665.png"/><Relationship Id="rId83" Type="http://schemas.openxmlformats.org/officeDocument/2006/relationships/customXml" Target="../ink/ink1774.xml"/><Relationship Id="rId179" Type="http://schemas.openxmlformats.org/officeDocument/2006/relationships/customXml" Target="../ink/ink1822.xml"/><Relationship Id="rId365" Type="http://schemas.openxmlformats.org/officeDocument/2006/relationships/customXml" Target="../ink/ink1915.xml"/><Relationship Id="rId386" Type="http://schemas.openxmlformats.org/officeDocument/2006/relationships/image" Target="../media/image1827.png"/><Relationship Id="rId190" Type="http://schemas.openxmlformats.org/officeDocument/2006/relationships/image" Target="../media/image1729.png"/><Relationship Id="rId204" Type="http://schemas.openxmlformats.org/officeDocument/2006/relationships/image" Target="../media/image1736.png"/><Relationship Id="rId225" Type="http://schemas.openxmlformats.org/officeDocument/2006/relationships/customXml" Target="../ink/ink1845.xml"/><Relationship Id="rId246" Type="http://schemas.openxmlformats.org/officeDocument/2006/relationships/image" Target="../media/image1757.png"/><Relationship Id="rId267" Type="http://schemas.openxmlformats.org/officeDocument/2006/relationships/customXml" Target="../ink/ink1866.xml"/><Relationship Id="rId288" Type="http://schemas.openxmlformats.org/officeDocument/2006/relationships/image" Target="../media/image1778.png"/><Relationship Id="rId106" Type="http://schemas.openxmlformats.org/officeDocument/2006/relationships/image" Target="../media/image1687.png"/><Relationship Id="rId127" Type="http://schemas.openxmlformats.org/officeDocument/2006/relationships/customXml" Target="../ink/ink1796.xml"/><Relationship Id="rId313" Type="http://schemas.openxmlformats.org/officeDocument/2006/relationships/customXml" Target="../ink/ink1889.xml"/><Relationship Id="rId10" Type="http://schemas.openxmlformats.org/officeDocument/2006/relationships/image" Target="../media/image1639.png"/><Relationship Id="rId31" Type="http://schemas.openxmlformats.org/officeDocument/2006/relationships/customXml" Target="../ink/ink1748.xml"/><Relationship Id="rId52" Type="http://schemas.openxmlformats.org/officeDocument/2006/relationships/image" Target="../media/image1660.png"/><Relationship Id="rId73" Type="http://schemas.openxmlformats.org/officeDocument/2006/relationships/customXml" Target="../ink/ink1769.xml"/><Relationship Id="rId94" Type="http://schemas.openxmlformats.org/officeDocument/2006/relationships/image" Target="../media/image1681.png"/><Relationship Id="rId148" Type="http://schemas.openxmlformats.org/officeDocument/2006/relationships/image" Target="../media/image1708.png"/><Relationship Id="rId169" Type="http://schemas.openxmlformats.org/officeDocument/2006/relationships/customXml" Target="../ink/ink1817.xml"/><Relationship Id="rId334" Type="http://schemas.openxmlformats.org/officeDocument/2006/relationships/image" Target="../media/image1801.png"/><Relationship Id="rId355" Type="http://schemas.openxmlformats.org/officeDocument/2006/relationships/customXml" Target="../ink/ink1910.xml"/><Relationship Id="rId376" Type="http://schemas.openxmlformats.org/officeDocument/2006/relationships/image" Target="../media/image1822.png"/><Relationship Id="rId397" Type="http://schemas.openxmlformats.org/officeDocument/2006/relationships/customXml" Target="../ink/ink1931.xml"/><Relationship Id="rId4" Type="http://schemas.openxmlformats.org/officeDocument/2006/relationships/image" Target="../media/image1636.png"/><Relationship Id="rId180" Type="http://schemas.openxmlformats.org/officeDocument/2006/relationships/image" Target="../media/image1724.png"/><Relationship Id="rId215" Type="http://schemas.openxmlformats.org/officeDocument/2006/relationships/customXml" Target="../ink/ink1840.xml"/><Relationship Id="rId236" Type="http://schemas.openxmlformats.org/officeDocument/2006/relationships/image" Target="../media/image1752.png"/><Relationship Id="rId257" Type="http://schemas.openxmlformats.org/officeDocument/2006/relationships/customXml" Target="../ink/ink1861.xml"/><Relationship Id="rId278" Type="http://schemas.openxmlformats.org/officeDocument/2006/relationships/image" Target="../media/image1773.png"/><Relationship Id="rId401" Type="http://schemas.openxmlformats.org/officeDocument/2006/relationships/customXml" Target="../ink/ink1933.xml"/><Relationship Id="rId303" Type="http://schemas.openxmlformats.org/officeDocument/2006/relationships/customXml" Target="../ink/ink1884.xml"/><Relationship Id="rId42" Type="http://schemas.openxmlformats.org/officeDocument/2006/relationships/image" Target="../media/image1655.png"/><Relationship Id="rId84" Type="http://schemas.openxmlformats.org/officeDocument/2006/relationships/image" Target="../media/image1676.png"/><Relationship Id="rId138" Type="http://schemas.openxmlformats.org/officeDocument/2006/relationships/image" Target="../media/image1703.png"/><Relationship Id="rId345" Type="http://schemas.openxmlformats.org/officeDocument/2006/relationships/customXml" Target="../ink/ink1905.xml"/><Relationship Id="rId387" Type="http://schemas.openxmlformats.org/officeDocument/2006/relationships/customXml" Target="../ink/ink1926.xml"/><Relationship Id="rId191" Type="http://schemas.openxmlformats.org/officeDocument/2006/relationships/customXml" Target="../ink/ink1828.xml"/><Relationship Id="rId205" Type="http://schemas.openxmlformats.org/officeDocument/2006/relationships/customXml" Target="../ink/ink1835.xml"/><Relationship Id="rId247" Type="http://schemas.openxmlformats.org/officeDocument/2006/relationships/customXml" Target="../ink/ink1856.xml"/><Relationship Id="rId107" Type="http://schemas.openxmlformats.org/officeDocument/2006/relationships/customXml" Target="../ink/ink1786.xml"/><Relationship Id="rId289" Type="http://schemas.openxmlformats.org/officeDocument/2006/relationships/customXml" Target="../ink/ink1877.xml"/><Relationship Id="rId11" Type="http://schemas.openxmlformats.org/officeDocument/2006/relationships/customXml" Target="../ink/ink1738.xml"/><Relationship Id="rId53" Type="http://schemas.openxmlformats.org/officeDocument/2006/relationships/customXml" Target="../ink/ink1759.xml"/><Relationship Id="rId149" Type="http://schemas.openxmlformats.org/officeDocument/2006/relationships/customXml" Target="../ink/ink1807.xml"/><Relationship Id="rId314" Type="http://schemas.openxmlformats.org/officeDocument/2006/relationships/image" Target="../media/image1791.png"/><Relationship Id="rId356" Type="http://schemas.openxmlformats.org/officeDocument/2006/relationships/image" Target="../media/image1812.png"/><Relationship Id="rId398" Type="http://schemas.openxmlformats.org/officeDocument/2006/relationships/image" Target="../media/image1833.png"/><Relationship Id="rId95" Type="http://schemas.openxmlformats.org/officeDocument/2006/relationships/customXml" Target="../ink/ink1780.xml"/><Relationship Id="rId160" Type="http://schemas.openxmlformats.org/officeDocument/2006/relationships/image" Target="../media/image1714.png"/><Relationship Id="rId216" Type="http://schemas.openxmlformats.org/officeDocument/2006/relationships/image" Target="../media/image1742.png"/><Relationship Id="rId258" Type="http://schemas.openxmlformats.org/officeDocument/2006/relationships/image" Target="../media/image1763.png"/><Relationship Id="rId22" Type="http://schemas.openxmlformats.org/officeDocument/2006/relationships/image" Target="../media/image1645.png"/><Relationship Id="rId64" Type="http://schemas.openxmlformats.org/officeDocument/2006/relationships/image" Target="../media/image1666.png"/><Relationship Id="rId118" Type="http://schemas.openxmlformats.org/officeDocument/2006/relationships/image" Target="../media/image1693.png"/><Relationship Id="rId325" Type="http://schemas.openxmlformats.org/officeDocument/2006/relationships/customXml" Target="../ink/ink1895.xml"/><Relationship Id="rId367" Type="http://schemas.openxmlformats.org/officeDocument/2006/relationships/customXml" Target="../ink/ink1916.xml"/><Relationship Id="rId171" Type="http://schemas.openxmlformats.org/officeDocument/2006/relationships/customXml" Target="../ink/ink1818.xml"/><Relationship Id="rId227" Type="http://schemas.openxmlformats.org/officeDocument/2006/relationships/customXml" Target="../ink/ink1846.xml"/><Relationship Id="rId269" Type="http://schemas.openxmlformats.org/officeDocument/2006/relationships/customXml" Target="../ink/ink1867.xml"/><Relationship Id="rId33" Type="http://schemas.openxmlformats.org/officeDocument/2006/relationships/customXml" Target="../ink/ink1749.xml"/><Relationship Id="rId129" Type="http://schemas.openxmlformats.org/officeDocument/2006/relationships/customXml" Target="../ink/ink1797.xml"/><Relationship Id="rId280" Type="http://schemas.openxmlformats.org/officeDocument/2006/relationships/image" Target="../media/image1774.png"/><Relationship Id="rId336" Type="http://schemas.openxmlformats.org/officeDocument/2006/relationships/image" Target="../media/image1802.png"/><Relationship Id="rId75" Type="http://schemas.openxmlformats.org/officeDocument/2006/relationships/customXml" Target="../ink/ink1770.xml"/><Relationship Id="rId140" Type="http://schemas.openxmlformats.org/officeDocument/2006/relationships/image" Target="../media/image1704.png"/><Relationship Id="rId182" Type="http://schemas.openxmlformats.org/officeDocument/2006/relationships/image" Target="../media/image1725.png"/><Relationship Id="rId378" Type="http://schemas.openxmlformats.org/officeDocument/2006/relationships/image" Target="../media/image1823.png"/><Relationship Id="rId403" Type="http://schemas.openxmlformats.org/officeDocument/2006/relationships/customXml" Target="../ink/ink1934.xml"/><Relationship Id="rId6" Type="http://schemas.openxmlformats.org/officeDocument/2006/relationships/image" Target="../media/image1637.png"/><Relationship Id="rId238" Type="http://schemas.openxmlformats.org/officeDocument/2006/relationships/image" Target="../media/image1753.png"/><Relationship Id="rId291" Type="http://schemas.openxmlformats.org/officeDocument/2006/relationships/customXml" Target="../ink/ink1878.xml"/><Relationship Id="rId305" Type="http://schemas.openxmlformats.org/officeDocument/2006/relationships/customXml" Target="../ink/ink1885.xml"/><Relationship Id="rId347" Type="http://schemas.openxmlformats.org/officeDocument/2006/relationships/customXml" Target="../ink/ink1906.xml"/><Relationship Id="rId44" Type="http://schemas.openxmlformats.org/officeDocument/2006/relationships/image" Target="../media/image1656.png"/><Relationship Id="rId86" Type="http://schemas.openxmlformats.org/officeDocument/2006/relationships/image" Target="../media/image1677.png"/><Relationship Id="rId151" Type="http://schemas.openxmlformats.org/officeDocument/2006/relationships/customXml" Target="../ink/ink1808.xml"/><Relationship Id="rId389" Type="http://schemas.openxmlformats.org/officeDocument/2006/relationships/customXml" Target="../ink/ink1927.xml"/><Relationship Id="rId193" Type="http://schemas.openxmlformats.org/officeDocument/2006/relationships/customXml" Target="../ink/ink1829.xml"/><Relationship Id="rId207" Type="http://schemas.openxmlformats.org/officeDocument/2006/relationships/customXml" Target="../ink/ink1836.xml"/><Relationship Id="rId249" Type="http://schemas.openxmlformats.org/officeDocument/2006/relationships/customXml" Target="../ink/ink1857.xml"/><Relationship Id="rId13" Type="http://schemas.openxmlformats.org/officeDocument/2006/relationships/customXml" Target="../ink/ink1739.xml"/><Relationship Id="rId109" Type="http://schemas.openxmlformats.org/officeDocument/2006/relationships/customXml" Target="../ink/ink1787.xml"/><Relationship Id="rId260" Type="http://schemas.openxmlformats.org/officeDocument/2006/relationships/image" Target="../media/image1764.png"/><Relationship Id="rId316" Type="http://schemas.openxmlformats.org/officeDocument/2006/relationships/image" Target="../media/image1792.png"/><Relationship Id="rId55" Type="http://schemas.openxmlformats.org/officeDocument/2006/relationships/customXml" Target="../ink/ink1760.xml"/><Relationship Id="rId97" Type="http://schemas.openxmlformats.org/officeDocument/2006/relationships/customXml" Target="../ink/ink1781.xml"/><Relationship Id="rId120" Type="http://schemas.openxmlformats.org/officeDocument/2006/relationships/image" Target="../media/image1694.png"/><Relationship Id="rId358" Type="http://schemas.openxmlformats.org/officeDocument/2006/relationships/image" Target="../media/image1813.png"/><Relationship Id="rId162" Type="http://schemas.openxmlformats.org/officeDocument/2006/relationships/image" Target="../media/image1715.png"/><Relationship Id="rId218" Type="http://schemas.openxmlformats.org/officeDocument/2006/relationships/image" Target="../media/image1743.png"/><Relationship Id="rId271" Type="http://schemas.openxmlformats.org/officeDocument/2006/relationships/customXml" Target="../ink/ink1868.xml"/><Relationship Id="rId24" Type="http://schemas.openxmlformats.org/officeDocument/2006/relationships/image" Target="../media/image1646.png"/><Relationship Id="rId66" Type="http://schemas.openxmlformats.org/officeDocument/2006/relationships/image" Target="../media/image1667.png"/><Relationship Id="rId131" Type="http://schemas.openxmlformats.org/officeDocument/2006/relationships/customXml" Target="../ink/ink1798.xml"/><Relationship Id="rId327" Type="http://schemas.openxmlformats.org/officeDocument/2006/relationships/customXml" Target="../ink/ink1896.xml"/><Relationship Id="rId369" Type="http://schemas.openxmlformats.org/officeDocument/2006/relationships/customXml" Target="../ink/ink1917.xml"/><Relationship Id="rId173" Type="http://schemas.openxmlformats.org/officeDocument/2006/relationships/customXml" Target="../ink/ink1819.xml"/><Relationship Id="rId229" Type="http://schemas.openxmlformats.org/officeDocument/2006/relationships/customXml" Target="../ink/ink1847.xml"/><Relationship Id="rId380" Type="http://schemas.openxmlformats.org/officeDocument/2006/relationships/image" Target="../media/image1824.png"/><Relationship Id="rId240" Type="http://schemas.openxmlformats.org/officeDocument/2006/relationships/image" Target="../media/image1754.png"/><Relationship Id="rId35" Type="http://schemas.openxmlformats.org/officeDocument/2006/relationships/customXml" Target="../ink/ink1750.xml"/><Relationship Id="rId77" Type="http://schemas.openxmlformats.org/officeDocument/2006/relationships/customXml" Target="../ink/ink1771.xml"/><Relationship Id="rId100" Type="http://schemas.openxmlformats.org/officeDocument/2006/relationships/image" Target="../media/image1684.png"/><Relationship Id="rId282" Type="http://schemas.openxmlformats.org/officeDocument/2006/relationships/image" Target="../media/image1775.png"/><Relationship Id="rId338" Type="http://schemas.openxmlformats.org/officeDocument/2006/relationships/image" Target="../media/image1803.png"/><Relationship Id="rId8" Type="http://schemas.openxmlformats.org/officeDocument/2006/relationships/image" Target="../media/image1638.png"/><Relationship Id="rId142" Type="http://schemas.openxmlformats.org/officeDocument/2006/relationships/image" Target="../media/image1705.png"/><Relationship Id="rId184" Type="http://schemas.openxmlformats.org/officeDocument/2006/relationships/image" Target="../media/image1726.png"/><Relationship Id="rId391" Type="http://schemas.openxmlformats.org/officeDocument/2006/relationships/customXml" Target="../ink/ink1928.xml"/><Relationship Id="rId405" Type="http://schemas.openxmlformats.org/officeDocument/2006/relationships/customXml" Target="../ink/ink1935.xml"/><Relationship Id="rId251" Type="http://schemas.openxmlformats.org/officeDocument/2006/relationships/customXml" Target="../ink/ink1858.xml"/><Relationship Id="rId46" Type="http://schemas.openxmlformats.org/officeDocument/2006/relationships/image" Target="../media/image1657.png"/><Relationship Id="rId293" Type="http://schemas.openxmlformats.org/officeDocument/2006/relationships/customXml" Target="../ink/ink1879.xml"/><Relationship Id="rId307" Type="http://schemas.openxmlformats.org/officeDocument/2006/relationships/customXml" Target="../ink/ink1886.xml"/><Relationship Id="rId349" Type="http://schemas.openxmlformats.org/officeDocument/2006/relationships/customXml" Target="../ink/ink1907.xml"/><Relationship Id="rId88" Type="http://schemas.openxmlformats.org/officeDocument/2006/relationships/image" Target="../media/image1678.png"/><Relationship Id="rId111" Type="http://schemas.openxmlformats.org/officeDocument/2006/relationships/customXml" Target="../ink/ink1788.xml"/><Relationship Id="rId153" Type="http://schemas.openxmlformats.org/officeDocument/2006/relationships/customXml" Target="../ink/ink1809.xml"/><Relationship Id="rId195" Type="http://schemas.openxmlformats.org/officeDocument/2006/relationships/customXml" Target="../ink/ink1830.xml"/><Relationship Id="rId209" Type="http://schemas.openxmlformats.org/officeDocument/2006/relationships/customXml" Target="../ink/ink1837.xml"/><Relationship Id="rId360" Type="http://schemas.openxmlformats.org/officeDocument/2006/relationships/image" Target="../media/image1814.png"/><Relationship Id="rId220" Type="http://schemas.openxmlformats.org/officeDocument/2006/relationships/image" Target="../media/image1744.png"/><Relationship Id="rId15" Type="http://schemas.openxmlformats.org/officeDocument/2006/relationships/customXml" Target="../ink/ink1740.xml"/><Relationship Id="rId57" Type="http://schemas.openxmlformats.org/officeDocument/2006/relationships/customXml" Target="../ink/ink1761.xml"/><Relationship Id="rId262" Type="http://schemas.openxmlformats.org/officeDocument/2006/relationships/image" Target="../media/image1765.png"/><Relationship Id="rId318" Type="http://schemas.openxmlformats.org/officeDocument/2006/relationships/image" Target="../media/image1793.png"/><Relationship Id="rId99" Type="http://schemas.openxmlformats.org/officeDocument/2006/relationships/customXml" Target="../ink/ink1782.xml"/><Relationship Id="rId122" Type="http://schemas.openxmlformats.org/officeDocument/2006/relationships/image" Target="../media/image1695.png"/><Relationship Id="rId164" Type="http://schemas.openxmlformats.org/officeDocument/2006/relationships/image" Target="../media/image1716.png"/><Relationship Id="rId371" Type="http://schemas.openxmlformats.org/officeDocument/2006/relationships/customXml" Target="../ink/ink1918.xml"/><Relationship Id="rId26" Type="http://schemas.openxmlformats.org/officeDocument/2006/relationships/image" Target="../media/image1647.png"/><Relationship Id="rId231" Type="http://schemas.openxmlformats.org/officeDocument/2006/relationships/customXml" Target="../ink/ink1848.xml"/><Relationship Id="rId273" Type="http://schemas.openxmlformats.org/officeDocument/2006/relationships/customXml" Target="../ink/ink1869.xml"/><Relationship Id="rId329" Type="http://schemas.openxmlformats.org/officeDocument/2006/relationships/customXml" Target="../ink/ink1897.xml"/><Relationship Id="rId68" Type="http://schemas.openxmlformats.org/officeDocument/2006/relationships/image" Target="../media/image1668.png"/><Relationship Id="rId133" Type="http://schemas.openxmlformats.org/officeDocument/2006/relationships/customXml" Target="../ink/ink1799.xml"/><Relationship Id="rId175" Type="http://schemas.openxmlformats.org/officeDocument/2006/relationships/customXml" Target="../ink/ink1820.xml"/><Relationship Id="rId340" Type="http://schemas.openxmlformats.org/officeDocument/2006/relationships/image" Target="../media/image1804.png"/><Relationship Id="rId200" Type="http://schemas.openxmlformats.org/officeDocument/2006/relationships/image" Target="../media/image1734.png"/><Relationship Id="rId382" Type="http://schemas.openxmlformats.org/officeDocument/2006/relationships/image" Target="../media/image1825.png"/><Relationship Id="rId242" Type="http://schemas.openxmlformats.org/officeDocument/2006/relationships/image" Target="../media/image1755.png"/><Relationship Id="rId284" Type="http://schemas.openxmlformats.org/officeDocument/2006/relationships/image" Target="../media/image1776.png"/><Relationship Id="rId37" Type="http://schemas.openxmlformats.org/officeDocument/2006/relationships/customXml" Target="../ink/ink1751.xml"/><Relationship Id="rId79" Type="http://schemas.openxmlformats.org/officeDocument/2006/relationships/customXml" Target="../ink/ink1772.xml"/><Relationship Id="rId102" Type="http://schemas.openxmlformats.org/officeDocument/2006/relationships/image" Target="../media/image1685.png"/><Relationship Id="rId144" Type="http://schemas.openxmlformats.org/officeDocument/2006/relationships/image" Target="../media/image1706.png"/><Relationship Id="rId90" Type="http://schemas.openxmlformats.org/officeDocument/2006/relationships/image" Target="../media/image1679.png"/><Relationship Id="rId186" Type="http://schemas.openxmlformats.org/officeDocument/2006/relationships/image" Target="../media/image1727.png"/><Relationship Id="rId351" Type="http://schemas.openxmlformats.org/officeDocument/2006/relationships/customXml" Target="../ink/ink1908.xml"/><Relationship Id="rId393" Type="http://schemas.openxmlformats.org/officeDocument/2006/relationships/customXml" Target="../ink/ink1929.xml"/><Relationship Id="rId407" Type="http://schemas.openxmlformats.org/officeDocument/2006/relationships/customXml" Target="../ink/ink1936.xml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896.png"/><Relationship Id="rId21" Type="http://schemas.openxmlformats.org/officeDocument/2006/relationships/image" Target="../media/image1848.png"/><Relationship Id="rId42" Type="http://schemas.openxmlformats.org/officeDocument/2006/relationships/customXml" Target="../ink/ink1957.xml"/><Relationship Id="rId63" Type="http://schemas.openxmlformats.org/officeDocument/2006/relationships/image" Target="../media/image1869.png"/><Relationship Id="rId84" Type="http://schemas.openxmlformats.org/officeDocument/2006/relationships/customXml" Target="../ink/ink1978.xml"/><Relationship Id="rId138" Type="http://schemas.openxmlformats.org/officeDocument/2006/relationships/customXml" Target="../ink/ink2005.xml"/><Relationship Id="rId159" Type="http://schemas.openxmlformats.org/officeDocument/2006/relationships/image" Target="../media/image1917.png"/><Relationship Id="rId170" Type="http://schemas.openxmlformats.org/officeDocument/2006/relationships/customXml" Target="../ink/ink2021.xml"/><Relationship Id="rId191" Type="http://schemas.openxmlformats.org/officeDocument/2006/relationships/image" Target="../media/image1933.png"/><Relationship Id="rId205" Type="http://schemas.openxmlformats.org/officeDocument/2006/relationships/image" Target="../media/image1940.png"/><Relationship Id="rId107" Type="http://schemas.openxmlformats.org/officeDocument/2006/relationships/image" Target="../media/image1891.png"/><Relationship Id="rId11" Type="http://schemas.openxmlformats.org/officeDocument/2006/relationships/image" Target="../media/image1843.png"/><Relationship Id="rId32" Type="http://schemas.openxmlformats.org/officeDocument/2006/relationships/customXml" Target="../ink/ink1952.xml"/><Relationship Id="rId53" Type="http://schemas.openxmlformats.org/officeDocument/2006/relationships/image" Target="../media/image1864.png"/><Relationship Id="rId74" Type="http://schemas.openxmlformats.org/officeDocument/2006/relationships/customXml" Target="../ink/ink1973.xml"/><Relationship Id="rId128" Type="http://schemas.openxmlformats.org/officeDocument/2006/relationships/customXml" Target="../ink/ink2000.xml"/><Relationship Id="rId149" Type="http://schemas.openxmlformats.org/officeDocument/2006/relationships/image" Target="../media/image1912.png"/><Relationship Id="rId5" Type="http://schemas.openxmlformats.org/officeDocument/2006/relationships/image" Target="../media/image1840.png"/><Relationship Id="rId95" Type="http://schemas.openxmlformats.org/officeDocument/2006/relationships/image" Target="../media/image1885.png"/><Relationship Id="rId160" Type="http://schemas.openxmlformats.org/officeDocument/2006/relationships/customXml" Target="../ink/ink2016.xml"/><Relationship Id="rId181" Type="http://schemas.openxmlformats.org/officeDocument/2006/relationships/image" Target="../media/image1928.png"/><Relationship Id="rId216" Type="http://schemas.openxmlformats.org/officeDocument/2006/relationships/customXml" Target="../ink/ink2044.xml"/><Relationship Id="rId22" Type="http://schemas.openxmlformats.org/officeDocument/2006/relationships/customXml" Target="../ink/ink1947.xml"/><Relationship Id="rId43" Type="http://schemas.openxmlformats.org/officeDocument/2006/relationships/image" Target="../media/image1859.png"/><Relationship Id="rId64" Type="http://schemas.openxmlformats.org/officeDocument/2006/relationships/customXml" Target="../ink/ink1968.xml"/><Relationship Id="rId118" Type="http://schemas.openxmlformats.org/officeDocument/2006/relationships/customXml" Target="../ink/ink1995.xml"/><Relationship Id="rId139" Type="http://schemas.openxmlformats.org/officeDocument/2006/relationships/image" Target="../media/image1907.png"/><Relationship Id="rId85" Type="http://schemas.openxmlformats.org/officeDocument/2006/relationships/image" Target="../media/image1880.png"/><Relationship Id="rId150" Type="http://schemas.openxmlformats.org/officeDocument/2006/relationships/customXml" Target="../ink/ink2011.xml"/><Relationship Id="rId171" Type="http://schemas.openxmlformats.org/officeDocument/2006/relationships/image" Target="../media/image1923.png"/><Relationship Id="rId192" Type="http://schemas.openxmlformats.org/officeDocument/2006/relationships/customXml" Target="../ink/ink2032.xml"/><Relationship Id="rId206" Type="http://schemas.openxmlformats.org/officeDocument/2006/relationships/customXml" Target="../ink/ink2039.xml"/><Relationship Id="rId12" Type="http://schemas.openxmlformats.org/officeDocument/2006/relationships/customXml" Target="../ink/ink1942.xml"/><Relationship Id="rId33" Type="http://schemas.openxmlformats.org/officeDocument/2006/relationships/image" Target="../media/image1854.png"/><Relationship Id="rId108" Type="http://schemas.openxmlformats.org/officeDocument/2006/relationships/customXml" Target="../ink/ink1990.xml"/><Relationship Id="rId129" Type="http://schemas.openxmlformats.org/officeDocument/2006/relationships/image" Target="../media/image1902.png"/><Relationship Id="rId54" Type="http://schemas.openxmlformats.org/officeDocument/2006/relationships/customXml" Target="../ink/ink1963.xml"/><Relationship Id="rId75" Type="http://schemas.openxmlformats.org/officeDocument/2006/relationships/image" Target="../media/image1875.png"/><Relationship Id="rId96" Type="http://schemas.openxmlformats.org/officeDocument/2006/relationships/customXml" Target="../ink/ink1984.xml"/><Relationship Id="rId140" Type="http://schemas.openxmlformats.org/officeDocument/2006/relationships/customXml" Target="../ink/ink2006.xml"/><Relationship Id="rId161" Type="http://schemas.openxmlformats.org/officeDocument/2006/relationships/image" Target="../media/image1918.png"/><Relationship Id="rId182" Type="http://schemas.openxmlformats.org/officeDocument/2006/relationships/customXml" Target="../ink/ink2027.xml"/><Relationship Id="rId217" Type="http://schemas.openxmlformats.org/officeDocument/2006/relationships/image" Target="../media/image1946.png"/><Relationship Id="rId6" Type="http://schemas.openxmlformats.org/officeDocument/2006/relationships/customXml" Target="../ink/ink1939.xml"/><Relationship Id="rId23" Type="http://schemas.openxmlformats.org/officeDocument/2006/relationships/image" Target="../media/image1849.png"/><Relationship Id="rId119" Type="http://schemas.openxmlformats.org/officeDocument/2006/relationships/image" Target="../media/image1897.png"/><Relationship Id="rId44" Type="http://schemas.openxmlformats.org/officeDocument/2006/relationships/customXml" Target="../ink/ink1958.xml"/><Relationship Id="rId65" Type="http://schemas.openxmlformats.org/officeDocument/2006/relationships/image" Target="../media/image1870.png"/><Relationship Id="rId86" Type="http://schemas.openxmlformats.org/officeDocument/2006/relationships/customXml" Target="../ink/ink1979.xml"/><Relationship Id="rId130" Type="http://schemas.openxmlformats.org/officeDocument/2006/relationships/customXml" Target="../ink/ink2001.xml"/><Relationship Id="rId151" Type="http://schemas.openxmlformats.org/officeDocument/2006/relationships/image" Target="../media/image1913.png"/><Relationship Id="rId172" Type="http://schemas.openxmlformats.org/officeDocument/2006/relationships/customXml" Target="../ink/ink2022.xml"/><Relationship Id="rId193" Type="http://schemas.openxmlformats.org/officeDocument/2006/relationships/image" Target="../media/image1934.png"/><Relationship Id="rId207" Type="http://schemas.openxmlformats.org/officeDocument/2006/relationships/image" Target="../media/image1941.png"/><Relationship Id="rId13" Type="http://schemas.openxmlformats.org/officeDocument/2006/relationships/image" Target="../media/image1844.png"/><Relationship Id="rId109" Type="http://schemas.openxmlformats.org/officeDocument/2006/relationships/image" Target="../media/image1892.png"/><Relationship Id="rId34" Type="http://schemas.openxmlformats.org/officeDocument/2006/relationships/customXml" Target="../ink/ink1953.xml"/><Relationship Id="rId55" Type="http://schemas.openxmlformats.org/officeDocument/2006/relationships/image" Target="../media/image1865.png"/><Relationship Id="rId76" Type="http://schemas.openxmlformats.org/officeDocument/2006/relationships/customXml" Target="../ink/ink1974.xml"/><Relationship Id="rId97" Type="http://schemas.openxmlformats.org/officeDocument/2006/relationships/image" Target="../media/image1886.png"/><Relationship Id="rId120" Type="http://schemas.openxmlformats.org/officeDocument/2006/relationships/customXml" Target="../ink/ink1996.xml"/><Relationship Id="rId141" Type="http://schemas.openxmlformats.org/officeDocument/2006/relationships/image" Target="../media/image1908.png"/><Relationship Id="rId7" Type="http://schemas.openxmlformats.org/officeDocument/2006/relationships/image" Target="../media/image1841.png"/><Relationship Id="rId162" Type="http://schemas.openxmlformats.org/officeDocument/2006/relationships/customXml" Target="../ink/ink2017.xml"/><Relationship Id="rId183" Type="http://schemas.openxmlformats.org/officeDocument/2006/relationships/image" Target="../media/image1929.png"/><Relationship Id="rId218" Type="http://schemas.openxmlformats.org/officeDocument/2006/relationships/customXml" Target="../ink/ink2045.xml"/><Relationship Id="rId24" Type="http://schemas.openxmlformats.org/officeDocument/2006/relationships/customXml" Target="../ink/ink1948.xml"/><Relationship Id="rId45" Type="http://schemas.openxmlformats.org/officeDocument/2006/relationships/image" Target="../media/image1860.png"/><Relationship Id="rId66" Type="http://schemas.openxmlformats.org/officeDocument/2006/relationships/customXml" Target="../ink/ink1969.xml"/><Relationship Id="rId87" Type="http://schemas.openxmlformats.org/officeDocument/2006/relationships/image" Target="../media/image1881.png"/><Relationship Id="rId110" Type="http://schemas.openxmlformats.org/officeDocument/2006/relationships/customXml" Target="../ink/ink1991.xml"/><Relationship Id="rId131" Type="http://schemas.openxmlformats.org/officeDocument/2006/relationships/image" Target="../media/image1903.png"/><Relationship Id="rId152" Type="http://schemas.openxmlformats.org/officeDocument/2006/relationships/customXml" Target="../ink/ink2012.xml"/><Relationship Id="rId173" Type="http://schemas.openxmlformats.org/officeDocument/2006/relationships/image" Target="../media/image1924.png"/><Relationship Id="rId194" Type="http://schemas.openxmlformats.org/officeDocument/2006/relationships/customXml" Target="../ink/ink2033.xml"/><Relationship Id="rId208" Type="http://schemas.openxmlformats.org/officeDocument/2006/relationships/customXml" Target="../ink/ink2040.xml"/><Relationship Id="rId14" Type="http://schemas.openxmlformats.org/officeDocument/2006/relationships/customXml" Target="../ink/ink1943.xml"/><Relationship Id="rId35" Type="http://schemas.openxmlformats.org/officeDocument/2006/relationships/image" Target="../media/image1855.png"/><Relationship Id="rId56" Type="http://schemas.openxmlformats.org/officeDocument/2006/relationships/customXml" Target="../ink/ink1964.xml"/><Relationship Id="rId77" Type="http://schemas.openxmlformats.org/officeDocument/2006/relationships/image" Target="../media/image1876.png"/><Relationship Id="rId100" Type="http://schemas.openxmlformats.org/officeDocument/2006/relationships/customXml" Target="../ink/ink1986.xml"/><Relationship Id="rId8" Type="http://schemas.openxmlformats.org/officeDocument/2006/relationships/customXml" Target="../ink/ink1940.xml"/><Relationship Id="rId51" Type="http://schemas.openxmlformats.org/officeDocument/2006/relationships/image" Target="../media/image1863.png"/><Relationship Id="rId72" Type="http://schemas.openxmlformats.org/officeDocument/2006/relationships/customXml" Target="../ink/ink1972.xml"/><Relationship Id="rId93" Type="http://schemas.openxmlformats.org/officeDocument/2006/relationships/image" Target="../media/image1884.png"/><Relationship Id="rId98" Type="http://schemas.openxmlformats.org/officeDocument/2006/relationships/customXml" Target="../ink/ink1985.xml"/><Relationship Id="rId121" Type="http://schemas.openxmlformats.org/officeDocument/2006/relationships/image" Target="../media/image1898.png"/><Relationship Id="rId142" Type="http://schemas.openxmlformats.org/officeDocument/2006/relationships/customXml" Target="../ink/ink2007.xml"/><Relationship Id="rId163" Type="http://schemas.openxmlformats.org/officeDocument/2006/relationships/image" Target="../media/image1919.png"/><Relationship Id="rId184" Type="http://schemas.openxmlformats.org/officeDocument/2006/relationships/customXml" Target="../ink/ink2028.xml"/><Relationship Id="rId189" Type="http://schemas.openxmlformats.org/officeDocument/2006/relationships/image" Target="../media/image1932.png"/><Relationship Id="rId219" Type="http://schemas.openxmlformats.org/officeDocument/2006/relationships/image" Target="../media/image1947.png"/><Relationship Id="rId3" Type="http://schemas.openxmlformats.org/officeDocument/2006/relationships/image" Target="../media/image1839.png"/><Relationship Id="rId214" Type="http://schemas.openxmlformats.org/officeDocument/2006/relationships/customXml" Target="../ink/ink2043.xml"/><Relationship Id="rId25" Type="http://schemas.openxmlformats.org/officeDocument/2006/relationships/image" Target="../media/image1850.png"/><Relationship Id="rId46" Type="http://schemas.openxmlformats.org/officeDocument/2006/relationships/customXml" Target="../ink/ink1959.xml"/><Relationship Id="rId67" Type="http://schemas.openxmlformats.org/officeDocument/2006/relationships/image" Target="../media/image1871.png"/><Relationship Id="rId116" Type="http://schemas.openxmlformats.org/officeDocument/2006/relationships/customXml" Target="../ink/ink1994.xml"/><Relationship Id="rId137" Type="http://schemas.openxmlformats.org/officeDocument/2006/relationships/image" Target="../media/image1906.png"/><Relationship Id="rId158" Type="http://schemas.openxmlformats.org/officeDocument/2006/relationships/customXml" Target="../ink/ink2015.xml"/><Relationship Id="rId20" Type="http://schemas.openxmlformats.org/officeDocument/2006/relationships/customXml" Target="../ink/ink1946.xml"/><Relationship Id="rId41" Type="http://schemas.openxmlformats.org/officeDocument/2006/relationships/image" Target="../media/image1858.png"/><Relationship Id="rId62" Type="http://schemas.openxmlformats.org/officeDocument/2006/relationships/customXml" Target="../ink/ink1967.xml"/><Relationship Id="rId83" Type="http://schemas.openxmlformats.org/officeDocument/2006/relationships/image" Target="../media/image1879.png"/><Relationship Id="rId88" Type="http://schemas.openxmlformats.org/officeDocument/2006/relationships/customXml" Target="../ink/ink1980.xml"/><Relationship Id="rId111" Type="http://schemas.openxmlformats.org/officeDocument/2006/relationships/image" Target="../media/image1893.png"/><Relationship Id="rId132" Type="http://schemas.openxmlformats.org/officeDocument/2006/relationships/customXml" Target="../ink/ink2002.xml"/><Relationship Id="rId153" Type="http://schemas.openxmlformats.org/officeDocument/2006/relationships/image" Target="../media/image1914.png"/><Relationship Id="rId174" Type="http://schemas.openxmlformats.org/officeDocument/2006/relationships/customXml" Target="../ink/ink2023.xml"/><Relationship Id="rId179" Type="http://schemas.openxmlformats.org/officeDocument/2006/relationships/image" Target="../media/image1927.png"/><Relationship Id="rId195" Type="http://schemas.openxmlformats.org/officeDocument/2006/relationships/image" Target="../media/image1935.png"/><Relationship Id="rId209" Type="http://schemas.openxmlformats.org/officeDocument/2006/relationships/image" Target="../media/image1942.png"/><Relationship Id="rId190" Type="http://schemas.openxmlformats.org/officeDocument/2006/relationships/customXml" Target="../ink/ink2031.xml"/><Relationship Id="rId204" Type="http://schemas.openxmlformats.org/officeDocument/2006/relationships/customXml" Target="../ink/ink2038.xml"/><Relationship Id="rId220" Type="http://schemas.openxmlformats.org/officeDocument/2006/relationships/customXml" Target="../ink/ink2046.xml"/><Relationship Id="rId15" Type="http://schemas.openxmlformats.org/officeDocument/2006/relationships/image" Target="../media/image1845.png"/><Relationship Id="rId36" Type="http://schemas.openxmlformats.org/officeDocument/2006/relationships/customXml" Target="../ink/ink1954.xml"/><Relationship Id="rId57" Type="http://schemas.openxmlformats.org/officeDocument/2006/relationships/image" Target="../media/image1866.png"/><Relationship Id="rId106" Type="http://schemas.openxmlformats.org/officeDocument/2006/relationships/customXml" Target="../ink/ink1989.xml"/><Relationship Id="rId127" Type="http://schemas.openxmlformats.org/officeDocument/2006/relationships/image" Target="../media/image1901.png"/><Relationship Id="rId10" Type="http://schemas.openxmlformats.org/officeDocument/2006/relationships/customXml" Target="../ink/ink1941.xml"/><Relationship Id="rId31" Type="http://schemas.openxmlformats.org/officeDocument/2006/relationships/image" Target="../media/image1853.png"/><Relationship Id="rId52" Type="http://schemas.openxmlformats.org/officeDocument/2006/relationships/customXml" Target="../ink/ink1962.xml"/><Relationship Id="rId73" Type="http://schemas.openxmlformats.org/officeDocument/2006/relationships/image" Target="../media/image1874.png"/><Relationship Id="rId78" Type="http://schemas.openxmlformats.org/officeDocument/2006/relationships/customXml" Target="../ink/ink1975.xml"/><Relationship Id="rId94" Type="http://schemas.openxmlformats.org/officeDocument/2006/relationships/customXml" Target="../ink/ink1983.xml"/><Relationship Id="rId99" Type="http://schemas.openxmlformats.org/officeDocument/2006/relationships/image" Target="../media/image1887.png"/><Relationship Id="rId101" Type="http://schemas.openxmlformats.org/officeDocument/2006/relationships/image" Target="../media/image1888.png"/><Relationship Id="rId122" Type="http://schemas.openxmlformats.org/officeDocument/2006/relationships/customXml" Target="../ink/ink1997.xml"/><Relationship Id="rId143" Type="http://schemas.openxmlformats.org/officeDocument/2006/relationships/image" Target="../media/image1909.png"/><Relationship Id="rId148" Type="http://schemas.openxmlformats.org/officeDocument/2006/relationships/customXml" Target="../ink/ink2010.xml"/><Relationship Id="rId164" Type="http://schemas.openxmlformats.org/officeDocument/2006/relationships/customXml" Target="../ink/ink2018.xml"/><Relationship Id="rId169" Type="http://schemas.openxmlformats.org/officeDocument/2006/relationships/image" Target="../media/image1922.png"/><Relationship Id="rId185" Type="http://schemas.openxmlformats.org/officeDocument/2006/relationships/image" Target="../media/image1930.png"/><Relationship Id="rId4" Type="http://schemas.openxmlformats.org/officeDocument/2006/relationships/customXml" Target="../ink/ink1938.xml"/><Relationship Id="rId9" Type="http://schemas.openxmlformats.org/officeDocument/2006/relationships/image" Target="../media/image1842.png"/><Relationship Id="rId180" Type="http://schemas.openxmlformats.org/officeDocument/2006/relationships/customXml" Target="../ink/ink2026.xml"/><Relationship Id="rId210" Type="http://schemas.openxmlformats.org/officeDocument/2006/relationships/customXml" Target="../ink/ink2041.xml"/><Relationship Id="rId215" Type="http://schemas.openxmlformats.org/officeDocument/2006/relationships/image" Target="../media/image1945.png"/><Relationship Id="rId26" Type="http://schemas.openxmlformats.org/officeDocument/2006/relationships/customXml" Target="../ink/ink1949.xml"/><Relationship Id="rId47" Type="http://schemas.openxmlformats.org/officeDocument/2006/relationships/image" Target="../media/image1861.png"/><Relationship Id="rId68" Type="http://schemas.openxmlformats.org/officeDocument/2006/relationships/customXml" Target="../ink/ink1970.xml"/><Relationship Id="rId89" Type="http://schemas.openxmlformats.org/officeDocument/2006/relationships/image" Target="../media/image1882.png"/><Relationship Id="rId112" Type="http://schemas.openxmlformats.org/officeDocument/2006/relationships/customXml" Target="../ink/ink1992.xml"/><Relationship Id="rId133" Type="http://schemas.openxmlformats.org/officeDocument/2006/relationships/image" Target="../media/image1904.png"/><Relationship Id="rId154" Type="http://schemas.openxmlformats.org/officeDocument/2006/relationships/customXml" Target="../ink/ink2013.xml"/><Relationship Id="rId175" Type="http://schemas.openxmlformats.org/officeDocument/2006/relationships/image" Target="../media/image1925.png"/><Relationship Id="rId196" Type="http://schemas.openxmlformats.org/officeDocument/2006/relationships/customXml" Target="../ink/ink2034.xml"/><Relationship Id="rId200" Type="http://schemas.openxmlformats.org/officeDocument/2006/relationships/customXml" Target="../ink/ink2036.xml"/><Relationship Id="rId16" Type="http://schemas.openxmlformats.org/officeDocument/2006/relationships/customXml" Target="../ink/ink1944.xml"/><Relationship Id="rId221" Type="http://schemas.openxmlformats.org/officeDocument/2006/relationships/image" Target="../media/image1948.png"/><Relationship Id="rId37" Type="http://schemas.openxmlformats.org/officeDocument/2006/relationships/image" Target="../media/image1856.png"/><Relationship Id="rId58" Type="http://schemas.openxmlformats.org/officeDocument/2006/relationships/customXml" Target="../ink/ink1965.xml"/><Relationship Id="rId79" Type="http://schemas.openxmlformats.org/officeDocument/2006/relationships/image" Target="../media/image1877.png"/><Relationship Id="rId102" Type="http://schemas.openxmlformats.org/officeDocument/2006/relationships/customXml" Target="../ink/ink1987.xml"/><Relationship Id="rId123" Type="http://schemas.openxmlformats.org/officeDocument/2006/relationships/image" Target="../media/image1899.png"/><Relationship Id="rId144" Type="http://schemas.openxmlformats.org/officeDocument/2006/relationships/customXml" Target="../ink/ink2008.xml"/><Relationship Id="rId90" Type="http://schemas.openxmlformats.org/officeDocument/2006/relationships/customXml" Target="../ink/ink1981.xml"/><Relationship Id="rId165" Type="http://schemas.openxmlformats.org/officeDocument/2006/relationships/image" Target="../media/image1920.png"/><Relationship Id="rId186" Type="http://schemas.openxmlformats.org/officeDocument/2006/relationships/customXml" Target="../ink/ink2029.xml"/><Relationship Id="rId211" Type="http://schemas.openxmlformats.org/officeDocument/2006/relationships/image" Target="../media/image1943.png"/><Relationship Id="rId27" Type="http://schemas.openxmlformats.org/officeDocument/2006/relationships/image" Target="../media/image1851.png"/><Relationship Id="rId48" Type="http://schemas.openxmlformats.org/officeDocument/2006/relationships/customXml" Target="../ink/ink1960.xml"/><Relationship Id="rId69" Type="http://schemas.openxmlformats.org/officeDocument/2006/relationships/image" Target="../media/image1872.png"/><Relationship Id="rId113" Type="http://schemas.openxmlformats.org/officeDocument/2006/relationships/image" Target="../media/image1894.png"/><Relationship Id="rId134" Type="http://schemas.openxmlformats.org/officeDocument/2006/relationships/customXml" Target="../ink/ink2003.xml"/><Relationship Id="rId80" Type="http://schemas.openxmlformats.org/officeDocument/2006/relationships/customXml" Target="../ink/ink1976.xml"/><Relationship Id="rId155" Type="http://schemas.openxmlformats.org/officeDocument/2006/relationships/image" Target="../media/image1915.png"/><Relationship Id="rId176" Type="http://schemas.openxmlformats.org/officeDocument/2006/relationships/customXml" Target="../ink/ink2024.xml"/><Relationship Id="rId197" Type="http://schemas.openxmlformats.org/officeDocument/2006/relationships/image" Target="../media/image1936.png"/><Relationship Id="rId201" Type="http://schemas.openxmlformats.org/officeDocument/2006/relationships/image" Target="../media/image1938.png"/><Relationship Id="rId222" Type="http://schemas.openxmlformats.org/officeDocument/2006/relationships/customXml" Target="../ink/ink2047.xml"/><Relationship Id="rId17" Type="http://schemas.openxmlformats.org/officeDocument/2006/relationships/image" Target="../media/image1846.png"/><Relationship Id="rId38" Type="http://schemas.openxmlformats.org/officeDocument/2006/relationships/customXml" Target="../ink/ink1955.xml"/><Relationship Id="rId59" Type="http://schemas.openxmlformats.org/officeDocument/2006/relationships/image" Target="../media/image1867.png"/><Relationship Id="rId103" Type="http://schemas.openxmlformats.org/officeDocument/2006/relationships/image" Target="../media/image1889.png"/><Relationship Id="rId124" Type="http://schemas.openxmlformats.org/officeDocument/2006/relationships/customXml" Target="../ink/ink1998.xml"/><Relationship Id="rId70" Type="http://schemas.openxmlformats.org/officeDocument/2006/relationships/customXml" Target="../ink/ink1971.xml"/><Relationship Id="rId91" Type="http://schemas.openxmlformats.org/officeDocument/2006/relationships/image" Target="../media/image1883.png"/><Relationship Id="rId145" Type="http://schemas.openxmlformats.org/officeDocument/2006/relationships/image" Target="../media/image1910.png"/><Relationship Id="rId166" Type="http://schemas.openxmlformats.org/officeDocument/2006/relationships/customXml" Target="../ink/ink2019.xml"/><Relationship Id="rId187" Type="http://schemas.openxmlformats.org/officeDocument/2006/relationships/image" Target="../media/image1931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042.xml"/><Relationship Id="rId28" Type="http://schemas.openxmlformats.org/officeDocument/2006/relationships/customXml" Target="../ink/ink1950.xml"/><Relationship Id="rId49" Type="http://schemas.openxmlformats.org/officeDocument/2006/relationships/image" Target="../media/image1862.png"/><Relationship Id="rId114" Type="http://schemas.openxmlformats.org/officeDocument/2006/relationships/customXml" Target="../ink/ink1993.xml"/><Relationship Id="rId60" Type="http://schemas.openxmlformats.org/officeDocument/2006/relationships/customXml" Target="../ink/ink1966.xml"/><Relationship Id="rId81" Type="http://schemas.openxmlformats.org/officeDocument/2006/relationships/image" Target="../media/image1878.png"/><Relationship Id="rId135" Type="http://schemas.openxmlformats.org/officeDocument/2006/relationships/image" Target="../media/image1905.png"/><Relationship Id="rId156" Type="http://schemas.openxmlformats.org/officeDocument/2006/relationships/customXml" Target="../ink/ink2014.xml"/><Relationship Id="rId177" Type="http://schemas.openxmlformats.org/officeDocument/2006/relationships/image" Target="../media/image1926.png"/><Relationship Id="rId198" Type="http://schemas.openxmlformats.org/officeDocument/2006/relationships/customXml" Target="../ink/ink2035.xml"/><Relationship Id="rId202" Type="http://schemas.openxmlformats.org/officeDocument/2006/relationships/customXml" Target="../ink/ink2037.xml"/><Relationship Id="rId223" Type="http://schemas.openxmlformats.org/officeDocument/2006/relationships/image" Target="../media/image1949.png"/><Relationship Id="rId18" Type="http://schemas.openxmlformats.org/officeDocument/2006/relationships/customXml" Target="../ink/ink1945.xml"/><Relationship Id="rId39" Type="http://schemas.openxmlformats.org/officeDocument/2006/relationships/image" Target="../media/image1857.png"/><Relationship Id="rId50" Type="http://schemas.openxmlformats.org/officeDocument/2006/relationships/customXml" Target="../ink/ink1961.xml"/><Relationship Id="rId104" Type="http://schemas.openxmlformats.org/officeDocument/2006/relationships/customXml" Target="../ink/ink1988.xml"/><Relationship Id="rId125" Type="http://schemas.openxmlformats.org/officeDocument/2006/relationships/image" Target="../media/image1900.png"/><Relationship Id="rId146" Type="http://schemas.openxmlformats.org/officeDocument/2006/relationships/customXml" Target="../ink/ink2009.xml"/><Relationship Id="rId167" Type="http://schemas.openxmlformats.org/officeDocument/2006/relationships/image" Target="../media/image1921.png"/><Relationship Id="rId188" Type="http://schemas.openxmlformats.org/officeDocument/2006/relationships/customXml" Target="../ink/ink2030.xml"/><Relationship Id="rId71" Type="http://schemas.openxmlformats.org/officeDocument/2006/relationships/image" Target="../media/image1873.png"/><Relationship Id="rId92" Type="http://schemas.openxmlformats.org/officeDocument/2006/relationships/customXml" Target="../ink/ink1982.xml"/><Relationship Id="rId213" Type="http://schemas.openxmlformats.org/officeDocument/2006/relationships/image" Target="../media/image1944.png"/><Relationship Id="rId2" Type="http://schemas.openxmlformats.org/officeDocument/2006/relationships/customXml" Target="../ink/ink1937.xml"/><Relationship Id="rId29" Type="http://schemas.openxmlformats.org/officeDocument/2006/relationships/image" Target="../media/image1852.png"/><Relationship Id="rId40" Type="http://schemas.openxmlformats.org/officeDocument/2006/relationships/customXml" Target="../ink/ink1956.xml"/><Relationship Id="rId115" Type="http://schemas.openxmlformats.org/officeDocument/2006/relationships/image" Target="../media/image1895.png"/><Relationship Id="rId136" Type="http://schemas.openxmlformats.org/officeDocument/2006/relationships/customXml" Target="../ink/ink2004.xml"/><Relationship Id="rId157" Type="http://schemas.openxmlformats.org/officeDocument/2006/relationships/image" Target="../media/image1916.png"/><Relationship Id="rId178" Type="http://schemas.openxmlformats.org/officeDocument/2006/relationships/customXml" Target="../ink/ink2025.xml"/><Relationship Id="rId61" Type="http://schemas.openxmlformats.org/officeDocument/2006/relationships/image" Target="../media/image1868.png"/><Relationship Id="rId82" Type="http://schemas.openxmlformats.org/officeDocument/2006/relationships/customXml" Target="../ink/ink1977.xml"/><Relationship Id="rId199" Type="http://schemas.openxmlformats.org/officeDocument/2006/relationships/image" Target="../media/image1937.png"/><Relationship Id="rId203" Type="http://schemas.openxmlformats.org/officeDocument/2006/relationships/image" Target="../media/image1939.png"/><Relationship Id="rId19" Type="http://schemas.openxmlformats.org/officeDocument/2006/relationships/image" Target="../media/image1847.png"/><Relationship Id="rId30" Type="http://schemas.openxmlformats.org/officeDocument/2006/relationships/customXml" Target="../ink/ink1951.xml"/><Relationship Id="rId105" Type="http://schemas.openxmlformats.org/officeDocument/2006/relationships/image" Target="../media/image1890.png"/><Relationship Id="rId126" Type="http://schemas.openxmlformats.org/officeDocument/2006/relationships/customXml" Target="../ink/ink1999.xml"/><Relationship Id="rId147" Type="http://schemas.openxmlformats.org/officeDocument/2006/relationships/image" Target="../media/image1911.png"/><Relationship Id="rId168" Type="http://schemas.openxmlformats.org/officeDocument/2006/relationships/customXml" Target="../ink/ink2020.xml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105.xml"/><Relationship Id="rId299" Type="http://schemas.openxmlformats.org/officeDocument/2006/relationships/customXml" Target="../ink/ink2196.xml"/><Relationship Id="rId21" Type="http://schemas.openxmlformats.org/officeDocument/2006/relationships/customXml" Target="../ink/ink2057.xml"/><Relationship Id="rId63" Type="http://schemas.openxmlformats.org/officeDocument/2006/relationships/customXml" Target="../ink/ink2078.xml"/><Relationship Id="rId159" Type="http://schemas.openxmlformats.org/officeDocument/2006/relationships/customXml" Target="../ink/ink2126.xml"/><Relationship Id="rId324" Type="http://schemas.openxmlformats.org/officeDocument/2006/relationships/image" Target="../media/image2113.png"/><Relationship Id="rId366" Type="http://schemas.openxmlformats.org/officeDocument/2006/relationships/image" Target="../media/image2134.png"/><Relationship Id="rId170" Type="http://schemas.openxmlformats.org/officeDocument/2006/relationships/image" Target="../media/image2034.png"/><Relationship Id="rId226" Type="http://schemas.openxmlformats.org/officeDocument/2006/relationships/image" Target="../media/image2064.png"/><Relationship Id="rId268" Type="http://schemas.openxmlformats.org/officeDocument/2006/relationships/image" Target="../media/image2085.png"/><Relationship Id="rId32" Type="http://schemas.openxmlformats.org/officeDocument/2006/relationships/image" Target="../media/image1965.png"/><Relationship Id="rId74" Type="http://schemas.openxmlformats.org/officeDocument/2006/relationships/image" Target="../media/image1986.png"/><Relationship Id="rId128" Type="http://schemas.openxmlformats.org/officeDocument/2006/relationships/image" Target="../media/image2013.png"/><Relationship Id="rId335" Type="http://schemas.openxmlformats.org/officeDocument/2006/relationships/customXml" Target="../ink/ink2214.xml"/><Relationship Id="rId377" Type="http://schemas.openxmlformats.org/officeDocument/2006/relationships/customXml" Target="../ink/ink2235.xml"/><Relationship Id="rId5" Type="http://schemas.openxmlformats.org/officeDocument/2006/relationships/customXml" Target="../ink/ink2049.xml"/><Relationship Id="rId181" Type="http://schemas.openxmlformats.org/officeDocument/2006/relationships/customXml" Target="../ink/ink2137.xml"/><Relationship Id="rId237" Type="http://schemas.openxmlformats.org/officeDocument/2006/relationships/customXml" Target="../ink/ink2165.xml"/><Relationship Id="rId279" Type="http://schemas.openxmlformats.org/officeDocument/2006/relationships/customXml" Target="../ink/ink2186.xml"/><Relationship Id="rId43" Type="http://schemas.openxmlformats.org/officeDocument/2006/relationships/customXml" Target="../ink/ink2068.xml"/><Relationship Id="rId139" Type="http://schemas.openxmlformats.org/officeDocument/2006/relationships/customXml" Target="../ink/ink2116.xml"/><Relationship Id="rId290" Type="http://schemas.openxmlformats.org/officeDocument/2006/relationships/image" Target="../media/image2096.png"/><Relationship Id="rId304" Type="http://schemas.openxmlformats.org/officeDocument/2006/relationships/image" Target="../media/image2103.png"/><Relationship Id="rId346" Type="http://schemas.openxmlformats.org/officeDocument/2006/relationships/image" Target="../media/image2124.png"/><Relationship Id="rId85" Type="http://schemas.openxmlformats.org/officeDocument/2006/relationships/customXml" Target="../ink/ink2089.xml"/><Relationship Id="rId150" Type="http://schemas.openxmlformats.org/officeDocument/2006/relationships/image" Target="../media/image2024.png"/><Relationship Id="rId192" Type="http://schemas.openxmlformats.org/officeDocument/2006/relationships/image" Target="../media/image2046.png"/><Relationship Id="rId206" Type="http://schemas.openxmlformats.org/officeDocument/2006/relationships/image" Target="../media/image2054.png"/><Relationship Id="rId248" Type="http://schemas.openxmlformats.org/officeDocument/2006/relationships/image" Target="../media/image2075.png"/><Relationship Id="rId12" Type="http://schemas.openxmlformats.org/officeDocument/2006/relationships/image" Target="../media/image1955.png"/><Relationship Id="rId108" Type="http://schemas.openxmlformats.org/officeDocument/2006/relationships/image" Target="../media/image2003.png"/><Relationship Id="rId315" Type="http://schemas.openxmlformats.org/officeDocument/2006/relationships/customXml" Target="../ink/ink2204.xml"/><Relationship Id="rId357" Type="http://schemas.openxmlformats.org/officeDocument/2006/relationships/customXml" Target="../ink/ink2225.xml"/><Relationship Id="rId54" Type="http://schemas.openxmlformats.org/officeDocument/2006/relationships/image" Target="../media/image1976.png"/><Relationship Id="rId96" Type="http://schemas.openxmlformats.org/officeDocument/2006/relationships/image" Target="../media/image1997.png"/><Relationship Id="rId161" Type="http://schemas.openxmlformats.org/officeDocument/2006/relationships/customXml" Target="../ink/ink2127.xml"/><Relationship Id="rId217" Type="http://schemas.openxmlformats.org/officeDocument/2006/relationships/customXml" Target="../ink/ink2155.xml"/><Relationship Id="rId259" Type="http://schemas.openxmlformats.org/officeDocument/2006/relationships/customXml" Target="../ink/ink2176.xml"/><Relationship Id="rId23" Type="http://schemas.openxmlformats.org/officeDocument/2006/relationships/customXml" Target="../ink/ink2058.xml"/><Relationship Id="rId119" Type="http://schemas.openxmlformats.org/officeDocument/2006/relationships/customXml" Target="../ink/ink2106.xml"/><Relationship Id="rId270" Type="http://schemas.openxmlformats.org/officeDocument/2006/relationships/image" Target="../media/image2086.png"/><Relationship Id="rId326" Type="http://schemas.openxmlformats.org/officeDocument/2006/relationships/image" Target="../media/image2114.png"/><Relationship Id="rId65" Type="http://schemas.openxmlformats.org/officeDocument/2006/relationships/customXml" Target="../ink/ink2079.xml"/><Relationship Id="rId130" Type="http://schemas.openxmlformats.org/officeDocument/2006/relationships/image" Target="../media/image2014.png"/><Relationship Id="rId368" Type="http://schemas.openxmlformats.org/officeDocument/2006/relationships/image" Target="../media/image2135.png"/><Relationship Id="rId172" Type="http://schemas.openxmlformats.org/officeDocument/2006/relationships/image" Target="../media/image2035.png"/><Relationship Id="rId228" Type="http://schemas.openxmlformats.org/officeDocument/2006/relationships/image" Target="../media/image2065.png"/><Relationship Id="rId281" Type="http://schemas.openxmlformats.org/officeDocument/2006/relationships/customXml" Target="../ink/ink2187.xml"/><Relationship Id="rId337" Type="http://schemas.openxmlformats.org/officeDocument/2006/relationships/customXml" Target="../ink/ink2215.xml"/><Relationship Id="rId34" Type="http://schemas.openxmlformats.org/officeDocument/2006/relationships/image" Target="../media/image1966.png"/><Relationship Id="rId76" Type="http://schemas.openxmlformats.org/officeDocument/2006/relationships/image" Target="../media/image1987.png"/><Relationship Id="rId141" Type="http://schemas.openxmlformats.org/officeDocument/2006/relationships/customXml" Target="../ink/ink2117.xml"/><Relationship Id="rId379" Type="http://schemas.openxmlformats.org/officeDocument/2006/relationships/customXml" Target="../ink/ink2236.xml"/><Relationship Id="rId7" Type="http://schemas.openxmlformats.org/officeDocument/2006/relationships/customXml" Target="../ink/ink2050.xml"/><Relationship Id="rId183" Type="http://schemas.openxmlformats.org/officeDocument/2006/relationships/customXml" Target="../ink/ink2138.xml"/><Relationship Id="rId239" Type="http://schemas.openxmlformats.org/officeDocument/2006/relationships/customXml" Target="../ink/ink2166.xml"/><Relationship Id="rId250" Type="http://schemas.openxmlformats.org/officeDocument/2006/relationships/image" Target="../media/image2076.png"/><Relationship Id="rId292" Type="http://schemas.openxmlformats.org/officeDocument/2006/relationships/image" Target="../media/image2097.png"/><Relationship Id="rId306" Type="http://schemas.openxmlformats.org/officeDocument/2006/relationships/image" Target="../media/image2104.png"/><Relationship Id="rId45" Type="http://schemas.openxmlformats.org/officeDocument/2006/relationships/customXml" Target="../ink/ink2069.xml"/><Relationship Id="rId87" Type="http://schemas.openxmlformats.org/officeDocument/2006/relationships/customXml" Target="../ink/ink2090.xml"/><Relationship Id="rId110" Type="http://schemas.openxmlformats.org/officeDocument/2006/relationships/image" Target="../media/image2004.png"/><Relationship Id="rId348" Type="http://schemas.openxmlformats.org/officeDocument/2006/relationships/image" Target="../media/image2125.png"/><Relationship Id="rId152" Type="http://schemas.openxmlformats.org/officeDocument/2006/relationships/image" Target="../media/image2025.png"/><Relationship Id="rId194" Type="http://schemas.openxmlformats.org/officeDocument/2006/relationships/image" Target="../media/image2047.png"/><Relationship Id="rId208" Type="http://schemas.openxmlformats.org/officeDocument/2006/relationships/image" Target="../media/image2055.png"/><Relationship Id="rId261" Type="http://schemas.openxmlformats.org/officeDocument/2006/relationships/customXml" Target="../ink/ink2177.xml"/><Relationship Id="rId14" Type="http://schemas.openxmlformats.org/officeDocument/2006/relationships/image" Target="../media/image1956.png"/><Relationship Id="rId56" Type="http://schemas.openxmlformats.org/officeDocument/2006/relationships/image" Target="../media/image1977.png"/><Relationship Id="rId317" Type="http://schemas.openxmlformats.org/officeDocument/2006/relationships/customXml" Target="../ink/ink2205.xml"/><Relationship Id="rId359" Type="http://schemas.openxmlformats.org/officeDocument/2006/relationships/customXml" Target="../ink/ink2226.xml"/><Relationship Id="rId98" Type="http://schemas.openxmlformats.org/officeDocument/2006/relationships/image" Target="../media/image1998.png"/><Relationship Id="rId121" Type="http://schemas.openxmlformats.org/officeDocument/2006/relationships/customXml" Target="../ink/ink2107.xml"/><Relationship Id="rId163" Type="http://schemas.openxmlformats.org/officeDocument/2006/relationships/customXml" Target="../ink/ink2128.xml"/><Relationship Id="rId219" Type="http://schemas.openxmlformats.org/officeDocument/2006/relationships/customXml" Target="../ink/ink2156.xml"/><Relationship Id="rId370" Type="http://schemas.openxmlformats.org/officeDocument/2006/relationships/image" Target="../media/image2136.png"/><Relationship Id="rId230" Type="http://schemas.openxmlformats.org/officeDocument/2006/relationships/image" Target="../media/image2066.png"/><Relationship Id="rId25" Type="http://schemas.openxmlformats.org/officeDocument/2006/relationships/customXml" Target="../ink/ink2059.xml"/><Relationship Id="rId67" Type="http://schemas.openxmlformats.org/officeDocument/2006/relationships/customXml" Target="../ink/ink2080.xml"/><Relationship Id="rId272" Type="http://schemas.openxmlformats.org/officeDocument/2006/relationships/image" Target="../media/image2087.png"/><Relationship Id="rId328" Type="http://schemas.openxmlformats.org/officeDocument/2006/relationships/image" Target="../media/image2115.png"/><Relationship Id="rId132" Type="http://schemas.openxmlformats.org/officeDocument/2006/relationships/image" Target="../media/image2015.png"/><Relationship Id="rId174" Type="http://schemas.openxmlformats.org/officeDocument/2006/relationships/image" Target="../media/image2036.png"/><Relationship Id="rId241" Type="http://schemas.openxmlformats.org/officeDocument/2006/relationships/customXml" Target="../ink/ink2167.xml"/><Relationship Id="rId36" Type="http://schemas.openxmlformats.org/officeDocument/2006/relationships/image" Target="../media/image1967.png"/><Relationship Id="rId283" Type="http://schemas.openxmlformats.org/officeDocument/2006/relationships/customXml" Target="../ink/ink2188.xml"/><Relationship Id="rId339" Type="http://schemas.openxmlformats.org/officeDocument/2006/relationships/customXml" Target="../ink/ink2216.xml"/><Relationship Id="rId78" Type="http://schemas.openxmlformats.org/officeDocument/2006/relationships/image" Target="../media/image1988.png"/><Relationship Id="rId101" Type="http://schemas.openxmlformats.org/officeDocument/2006/relationships/customXml" Target="../ink/ink2097.xml"/><Relationship Id="rId143" Type="http://schemas.openxmlformats.org/officeDocument/2006/relationships/customXml" Target="../ink/ink2118.xml"/><Relationship Id="rId185" Type="http://schemas.openxmlformats.org/officeDocument/2006/relationships/customXml" Target="../ink/ink2139.xml"/><Relationship Id="rId350" Type="http://schemas.openxmlformats.org/officeDocument/2006/relationships/image" Target="../media/image2126.png"/><Relationship Id="rId9" Type="http://schemas.openxmlformats.org/officeDocument/2006/relationships/customXml" Target="../ink/ink2051.xml"/><Relationship Id="rId210" Type="http://schemas.openxmlformats.org/officeDocument/2006/relationships/image" Target="../media/image2056.png"/><Relationship Id="rId26" Type="http://schemas.openxmlformats.org/officeDocument/2006/relationships/image" Target="../media/image1962.png"/><Relationship Id="rId231" Type="http://schemas.openxmlformats.org/officeDocument/2006/relationships/customXml" Target="../ink/ink2162.xml"/><Relationship Id="rId252" Type="http://schemas.openxmlformats.org/officeDocument/2006/relationships/image" Target="../media/image2077.png"/><Relationship Id="rId273" Type="http://schemas.openxmlformats.org/officeDocument/2006/relationships/customXml" Target="../ink/ink2183.xml"/><Relationship Id="rId294" Type="http://schemas.openxmlformats.org/officeDocument/2006/relationships/image" Target="../media/image2098.png"/><Relationship Id="rId308" Type="http://schemas.openxmlformats.org/officeDocument/2006/relationships/image" Target="../media/image2105.png"/><Relationship Id="rId329" Type="http://schemas.openxmlformats.org/officeDocument/2006/relationships/customXml" Target="../ink/ink2211.xml"/><Relationship Id="rId47" Type="http://schemas.openxmlformats.org/officeDocument/2006/relationships/customXml" Target="../ink/ink2070.xml"/><Relationship Id="rId68" Type="http://schemas.openxmlformats.org/officeDocument/2006/relationships/image" Target="../media/image1983.png"/><Relationship Id="rId89" Type="http://schemas.openxmlformats.org/officeDocument/2006/relationships/customXml" Target="../ink/ink2091.xml"/><Relationship Id="rId112" Type="http://schemas.openxmlformats.org/officeDocument/2006/relationships/image" Target="../media/image2005.png"/><Relationship Id="rId133" Type="http://schemas.openxmlformats.org/officeDocument/2006/relationships/customXml" Target="../ink/ink2113.xml"/><Relationship Id="rId154" Type="http://schemas.openxmlformats.org/officeDocument/2006/relationships/image" Target="../media/image2026.png"/><Relationship Id="rId175" Type="http://schemas.openxmlformats.org/officeDocument/2006/relationships/customXml" Target="../ink/ink2134.xml"/><Relationship Id="rId340" Type="http://schemas.openxmlformats.org/officeDocument/2006/relationships/image" Target="../media/image2121.png"/><Relationship Id="rId361" Type="http://schemas.openxmlformats.org/officeDocument/2006/relationships/customXml" Target="../ink/ink2227.xml"/><Relationship Id="rId196" Type="http://schemas.openxmlformats.org/officeDocument/2006/relationships/image" Target="../media/image2048.png"/><Relationship Id="rId200" Type="http://schemas.openxmlformats.org/officeDocument/2006/relationships/image" Target="../media/image2051.png"/><Relationship Id="rId16" Type="http://schemas.openxmlformats.org/officeDocument/2006/relationships/image" Target="../media/image1957.png"/><Relationship Id="rId221" Type="http://schemas.openxmlformats.org/officeDocument/2006/relationships/customXml" Target="../ink/ink2157.xml"/><Relationship Id="rId242" Type="http://schemas.openxmlformats.org/officeDocument/2006/relationships/image" Target="../media/image2072.png"/><Relationship Id="rId263" Type="http://schemas.openxmlformats.org/officeDocument/2006/relationships/customXml" Target="../ink/ink2178.xml"/><Relationship Id="rId284" Type="http://schemas.openxmlformats.org/officeDocument/2006/relationships/image" Target="../media/image2093.png"/><Relationship Id="rId319" Type="http://schemas.openxmlformats.org/officeDocument/2006/relationships/customXml" Target="../ink/ink2206.xml"/><Relationship Id="rId37" Type="http://schemas.openxmlformats.org/officeDocument/2006/relationships/customXml" Target="../ink/ink2065.xml"/><Relationship Id="rId58" Type="http://schemas.openxmlformats.org/officeDocument/2006/relationships/image" Target="../media/image1978.png"/><Relationship Id="rId79" Type="http://schemas.openxmlformats.org/officeDocument/2006/relationships/customXml" Target="../ink/ink2086.xml"/><Relationship Id="rId102" Type="http://schemas.openxmlformats.org/officeDocument/2006/relationships/image" Target="../media/image2000.png"/><Relationship Id="rId123" Type="http://schemas.openxmlformats.org/officeDocument/2006/relationships/customXml" Target="../ink/ink2108.xml"/><Relationship Id="rId144" Type="http://schemas.openxmlformats.org/officeDocument/2006/relationships/image" Target="../media/image2021.png"/><Relationship Id="rId330" Type="http://schemas.openxmlformats.org/officeDocument/2006/relationships/image" Target="../media/image2116.png"/><Relationship Id="rId90" Type="http://schemas.openxmlformats.org/officeDocument/2006/relationships/image" Target="../media/image1994.png"/><Relationship Id="rId165" Type="http://schemas.openxmlformats.org/officeDocument/2006/relationships/customXml" Target="../ink/ink2129.xml"/><Relationship Id="rId186" Type="http://schemas.openxmlformats.org/officeDocument/2006/relationships/image" Target="../media/image2043.png"/><Relationship Id="rId351" Type="http://schemas.openxmlformats.org/officeDocument/2006/relationships/customXml" Target="../ink/ink2222.xml"/><Relationship Id="rId372" Type="http://schemas.openxmlformats.org/officeDocument/2006/relationships/image" Target="../media/image2137.png"/><Relationship Id="rId211" Type="http://schemas.openxmlformats.org/officeDocument/2006/relationships/customXml" Target="../ink/ink2152.xml"/><Relationship Id="rId232" Type="http://schemas.openxmlformats.org/officeDocument/2006/relationships/image" Target="../media/image2067.png"/><Relationship Id="rId253" Type="http://schemas.openxmlformats.org/officeDocument/2006/relationships/customXml" Target="../ink/ink2173.xml"/><Relationship Id="rId274" Type="http://schemas.openxmlformats.org/officeDocument/2006/relationships/image" Target="../media/image2088.png"/><Relationship Id="rId295" Type="http://schemas.openxmlformats.org/officeDocument/2006/relationships/customXml" Target="../ink/ink2194.xml"/><Relationship Id="rId309" Type="http://schemas.openxmlformats.org/officeDocument/2006/relationships/customXml" Target="../ink/ink2201.xml"/><Relationship Id="rId27" Type="http://schemas.openxmlformats.org/officeDocument/2006/relationships/customXml" Target="../ink/ink2060.xml"/><Relationship Id="rId48" Type="http://schemas.openxmlformats.org/officeDocument/2006/relationships/image" Target="../media/image1973.png"/><Relationship Id="rId69" Type="http://schemas.openxmlformats.org/officeDocument/2006/relationships/customXml" Target="../ink/ink2081.xml"/><Relationship Id="rId113" Type="http://schemas.openxmlformats.org/officeDocument/2006/relationships/customXml" Target="../ink/ink2103.xml"/><Relationship Id="rId134" Type="http://schemas.openxmlformats.org/officeDocument/2006/relationships/image" Target="../media/image2016.png"/><Relationship Id="rId320" Type="http://schemas.openxmlformats.org/officeDocument/2006/relationships/image" Target="../media/image2111.png"/><Relationship Id="rId80" Type="http://schemas.openxmlformats.org/officeDocument/2006/relationships/image" Target="../media/image1989.png"/><Relationship Id="rId155" Type="http://schemas.openxmlformats.org/officeDocument/2006/relationships/customXml" Target="../ink/ink2124.xml"/><Relationship Id="rId176" Type="http://schemas.openxmlformats.org/officeDocument/2006/relationships/image" Target="../media/image2037.png"/><Relationship Id="rId197" Type="http://schemas.openxmlformats.org/officeDocument/2006/relationships/customXml" Target="../ink/ink2145.xml"/><Relationship Id="rId341" Type="http://schemas.openxmlformats.org/officeDocument/2006/relationships/customXml" Target="../ink/ink2217.xml"/><Relationship Id="rId362" Type="http://schemas.openxmlformats.org/officeDocument/2006/relationships/image" Target="../media/image2132.png"/><Relationship Id="rId201" Type="http://schemas.openxmlformats.org/officeDocument/2006/relationships/customXml" Target="../ink/ink2147.xml"/><Relationship Id="rId222" Type="http://schemas.openxmlformats.org/officeDocument/2006/relationships/image" Target="../media/image2062.png"/><Relationship Id="rId243" Type="http://schemas.openxmlformats.org/officeDocument/2006/relationships/customXml" Target="../ink/ink2168.xml"/><Relationship Id="rId264" Type="http://schemas.openxmlformats.org/officeDocument/2006/relationships/image" Target="../media/image2083.png"/><Relationship Id="rId285" Type="http://schemas.openxmlformats.org/officeDocument/2006/relationships/customXml" Target="../ink/ink2189.xml"/><Relationship Id="rId17" Type="http://schemas.openxmlformats.org/officeDocument/2006/relationships/customXml" Target="../ink/ink2055.xml"/><Relationship Id="rId38" Type="http://schemas.openxmlformats.org/officeDocument/2006/relationships/image" Target="../media/image1968.png"/><Relationship Id="rId59" Type="http://schemas.openxmlformats.org/officeDocument/2006/relationships/customXml" Target="../ink/ink2076.xml"/><Relationship Id="rId103" Type="http://schemas.openxmlformats.org/officeDocument/2006/relationships/customXml" Target="../ink/ink2098.xml"/><Relationship Id="rId124" Type="http://schemas.openxmlformats.org/officeDocument/2006/relationships/image" Target="../media/image2011.png"/><Relationship Id="rId310" Type="http://schemas.openxmlformats.org/officeDocument/2006/relationships/image" Target="../media/image2106.png"/><Relationship Id="rId70" Type="http://schemas.openxmlformats.org/officeDocument/2006/relationships/image" Target="../media/image1984.png"/><Relationship Id="rId91" Type="http://schemas.openxmlformats.org/officeDocument/2006/relationships/customXml" Target="../ink/ink2092.xml"/><Relationship Id="rId145" Type="http://schemas.openxmlformats.org/officeDocument/2006/relationships/customXml" Target="../ink/ink2119.xml"/><Relationship Id="rId166" Type="http://schemas.openxmlformats.org/officeDocument/2006/relationships/image" Target="../media/image2032.png"/><Relationship Id="rId187" Type="http://schemas.openxmlformats.org/officeDocument/2006/relationships/customXml" Target="../ink/ink2140.xml"/><Relationship Id="rId331" Type="http://schemas.openxmlformats.org/officeDocument/2006/relationships/customXml" Target="../ink/ink2212.xml"/><Relationship Id="rId352" Type="http://schemas.openxmlformats.org/officeDocument/2006/relationships/image" Target="../media/image2127.png"/><Relationship Id="rId373" Type="http://schemas.openxmlformats.org/officeDocument/2006/relationships/customXml" Target="../ink/ink2233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2057.png"/><Relationship Id="rId233" Type="http://schemas.openxmlformats.org/officeDocument/2006/relationships/customXml" Target="../ink/ink2163.xml"/><Relationship Id="rId254" Type="http://schemas.openxmlformats.org/officeDocument/2006/relationships/image" Target="../media/image2078.png"/><Relationship Id="rId28" Type="http://schemas.openxmlformats.org/officeDocument/2006/relationships/image" Target="../media/image1963.png"/><Relationship Id="rId49" Type="http://schemas.openxmlformats.org/officeDocument/2006/relationships/customXml" Target="../ink/ink2071.xml"/><Relationship Id="rId114" Type="http://schemas.openxmlformats.org/officeDocument/2006/relationships/image" Target="../media/image2006.png"/><Relationship Id="rId275" Type="http://schemas.openxmlformats.org/officeDocument/2006/relationships/customXml" Target="../ink/ink2184.xml"/><Relationship Id="rId296" Type="http://schemas.openxmlformats.org/officeDocument/2006/relationships/image" Target="../media/image2099.png"/><Relationship Id="rId300" Type="http://schemas.openxmlformats.org/officeDocument/2006/relationships/image" Target="../media/image2101.png"/><Relationship Id="rId60" Type="http://schemas.openxmlformats.org/officeDocument/2006/relationships/image" Target="../media/image1979.png"/><Relationship Id="rId81" Type="http://schemas.openxmlformats.org/officeDocument/2006/relationships/customXml" Target="../ink/ink2087.xml"/><Relationship Id="rId135" Type="http://schemas.openxmlformats.org/officeDocument/2006/relationships/customXml" Target="../ink/ink2114.xml"/><Relationship Id="rId156" Type="http://schemas.openxmlformats.org/officeDocument/2006/relationships/image" Target="../media/image2027.png"/><Relationship Id="rId177" Type="http://schemas.openxmlformats.org/officeDocument/2006/relationships/customXml" Target="../ink/ink2135.xml"/><Relationship Id="rId198" Type="http://schemas.openxmlformats.org/officeDocument/2006/relationships/image" Target="../media/image2049.png"/><Relationship Id="rId321" Type="http://schemas.openxmlformats.org/officeDocument/2006/relationships/customXml" Target="../ink/ink2207.xml"/><Relationship Id="rId342" Type="http://schemas.openxmlformats.org/officeDocument/2006/relationships/image" Target="../media/image2122.png"/><Relationship Id="rId363" Type="http://schemas.openxmlformats.org/officeDocument/2006/relationships/customXml" Target="../ink/ink2228.xml"/><Relationship Id="rId202" Type="http://schemas.openxmlformats.org/officeDocument/2006/relationships/image" Target="../media/image2052.png"/><Relationship Id="rId223" Type="http://schemas.openxmlformats.org/officeDocument/2006/relationships/customXml" Target="../ink/ink2158.xml"/><Relationship Id="rId244" Type="http://schemas.openxmlformats.org/officeDocument/2006/relationships/image" Target="../media/image2073.png"/><Relationship Id="rId18" Type="http://schemas.openxmlformats.org/officeDocument/2006/relationships/image" Target="../media/image1958.png"/><Relationship Id="rId39" Type="http://schemas.openxmlformats.org/officeDocument/2006/relationships/customXml" Target="../ink/ink2066.xml"/><Relationship Id="rId265" Type="http://schemas.openxmlformats.org/officeDocument/2006/relationships/customXml" Target="../ink/ink2179.xml"/><Relationship Id="rId286" Type="http://schemas.openxmlformats.org/officeDocument/2006/relationships/image" Target="../media/image2094.png"/><Relationship Id="rId50" Type="http://schemas.openxmlformats.org/officeDocument/2006/relationships/image" Target="../media/image1974.png"/><Relationship Id="rId104" Type="http://schemas.openxmlformats.org/officeDocument/2006/relationships/image" Target="../media/image2001.png"/><Relationship Id="rId125" Type="http://schemas.openxmlformats.org/officeDocument/2006/relationships/customXml" Target="../ink/ink2109.xml"/><Relationship Id="rId146" Type="http://schemas.openxmlformats.org/officeDocument/2006/relationships/image" Target="../media/image2022.png"/><Relationship Id="rId167" Type="http://schemas.openxmlformats.org/officeDocument/2006/relationships/customXml" Target="../ink/ink2130.xml"/><Relationship Id="rId188" Type="http://schemas.openxmlformats.org/officeDocument/2006/relationships/image" Target="../media/image2044.png"/><Relationship Id="rId311" Type="http://schemas.openxmlformats.org/officeDocument/2006/relationships/customXml" Target="../ink/ink2202.xml"/><Relationship Id="rId332" Type="http://schemas.openxmlformats.org/officeDocument/2006/relationships/image" Target="../media/image2117.png"/><Relationship Id="rId353" Type="http://schemas.openxmlformats.org/officeDocument/2006/relationships/customXml" Target="../ink/ink2223.xml"/><Relationship Id="rId374" Type="http://schemas.openxmlformats.org/officeDocument/2006/relationships/image" Target="../media/image2138.png"/><Relationship Id="rId71" Type="http://schemas.openxmlformats.org/officeDocument/2006/relationships/customXml" Target="../ink/ink2082.xml"/><Relationship Id="rId92" Type="http://schemas.openxmlformats.org/officeDocument/2006/relationships/image" Target="../media/image1995.png"/><Relationship Id="rId213" Type="http://schemas.openxmlformats.org/officeDocument/2006/relationships/customXml" Target="../ink/ink2153.xml"/><Relationship Id="rId234" Type="http://schemas.openxmlformats.org/officeDocument/2006/relationships/image" Target="../media/image2068.png"/><Relationship Id="rId2" Type="http://schemas.openxmlformats.org/officeDocument/2006/relationships/image" Target="../media/image95.emf"/><Relationship Id="rId29" Type="http://schemas.openxmlformats.org/officeDocument/2006/relationships/customXml" Target="../ink/ink2061.xml"/><Relationship Id="rId255" Type="http://schemas.openxmlformats.org/officeDocument/2006/relationships/customXml" Target="../ink/ink2174.xml"/><Relationship Id="rId276" Type="http://schemas.openxmlformats.org/officeDocument/2006/relationships/image" Target="../media/image2089.png"/><Relationship Id="rId297" Type="http://schemas.openxmlformats.org/officeDocument/2006/relationships/customXml" Target="../ink/ink2195.xml"/><Relationship Id="rId40" Type="http://schemas.openxmlformats.org/officeDocument/2006/relationships/image" Target="../media/image1969.png"/><Relationship Id="rId115" Type="http://schemas.openxmlformats.org/officeDocument/2006/relationships/customXml" Target="../ink/ink2104.xml"/><Relationship Id="rId136" Type="http://schemas.openxmlformats.org/officeDocument/2006/relationships/image" Target="../media/image2017.png"/><Relationship Id="rId157" Type="http://schemas.openxmlformats.org/officeDocument/2006/relationships/customXml" Target="../ink/ink2125.xml"/><Relationship Id="rId178" Type="http://schemas.openxmlformats.org/officeDocument/2006/relationships/image" Target="../media/image2038.png"/><Relationship Id="rId301" Type="http://schemas.openxmlformats.org/officeDocument/2006/relationships/customXml" Target="../ink/ink2197.xml"/><Relationship Id="rId322" Type="http://schemas.openxmlformats.org/officeDocument/2006/relationships/image" Target="../media/image2112.png"/><Relationship Id="rId343" Type="http://schemas.openxmlformats.org/officeDocument/2006/relationships/customXml" Target="../ink/ink2218.xml"/><Relationship Id="rId364" Type="http://schemas.openxmlformats.org/officeDocument/2006/relationships/image" Target="../media/image2133.png"/><Relationship Id="rId61" Type="http://schemas.openxmlformats.org/officeDocument/2006/relationships/customXml" Target="../ink/ink2077.xml"/><Relationship Id="rId82" Type="http://schemas.openxmlformats.org/officeDocument/2006/relationships/image" Target="../media/image1990.png"/><Relationship Id="rId199" Type="http://schemas.openxmlformats.org/officeDocument/2006/relationships/customXml" Target="../ink/ink2146.xml"/><Relationship Id="rId203" Type="http://schemas.openxmlformats.org/officeDocument/2006/relationships/customXml" Target="../ink/ink2148.xml"/><Relationship Id="rId19" Type="http://schemas.openxmlformats.org/officeDocument/2006/relationships/customXml" Target="../ink/ink2056.xml"/><Relationship Id="rId224" Type="http://schemas.openxmlformats.org/officeDocument/2006/relationships/image" Target="../media/image2063.png"/><Relationship Id="rId245" Type="http://schemas.openxmlformats.org/officeDocument/2006/relationships/customXml" Target="../ink/ink2169.xml"/><Relationship Id="rId266" Type="http://schemas.openxmlformats.org/officeDocument/2006/relationships/image" Target="../media/image2084.png"/><Relationship Id="rId287" Type="http://schemas.openxmlformats.org/officeDocument/2006/relationships/customXml" Target="../ink/ink2190.xml"/><Relationship Id="rId30" Type="http://schemas.openxmlformats.org/officeDocument/2006/relationships/image" Target="../media/image1964.png"/><Relationship Id="rId105" Type="http://schemas.openxmlformats.org/officeDocument/2006/relationships/customXml" Target="../ink/ink2099.xml"/><Relationship Id="rId126" Type="http://schemas.openxmlformats.org/officeDocument/2006/relationships/image" Target="../media/image2012.png"/><Relationship Id="rId147" Type="http://schemas.openxmlformats.org/officeDocument/2006/relationships/customXml" Target="../ink/ink2120.xml"/><Relationship Id="rId168" Type="http://schemas.openxmlformats.org/officeDocument/2006/relationships/image" Target="../media/image2033.png"/><Relationship Id="rId312" Type="http://schemas.openxmlformats.org/officeDocument/2006/relationships/image" Target="../media/image2107.png"/><Relationship Id="rId333" Type="http://schemas.openxmlformats.org/officeDocument/2006/relationships/customXml" Target="../ink/ink2213.xml"/><Relationship Id="rId354" Type="http://schemas.openxmlformats.org/officeDocument/2006/relationships/image" Target="../media/image2128.png"/><Relationship Id="rId51" Type="http://schemas.openxmlformats.org/officeDocument/2006/relationships/customXml" Target="../ink/ink2072.xml"/><Relationship Id="rId72" Type="http://schemas.openxmlformats.org/officeDocument/2006/relationships/image" Target="../media/image1985.png"/><Relationship Id="rId93" Type="http://schemas.openxmlformats.org/officeDocument/2006/relationships/customXml" Target="../ink/ink2093.xml"/><Relationship Id="rId189" Type="http://schemas.openxmlformats.org/officeDocument/2006/relationships/customXml" Target="../ink/ink2141.xml"/><Relationship Id="rId375" Type="http://schemas.openxmlformats.org/officeDocument/2006/relationships/customXml" Target="../ink/ink2234.xml"/><Relationship Id="rId3" Type="http://schemas.openxmlformats.org/officeDocument/2006/relationships/customXml" Target="../ink/ink2048.xml"/><Relationship Id="rId214" Type="http://schemas.openxmlformats.org/officeDocument/2006/relationships/image" Target="../media/image2058.png"/><Relationship Id="rId235" Type="http://schemas.openxmlformats.org/officeDocument/2006/relationships/customXml" Target="../ink/ink2164.xml"/><Relationship Id="rId256" Type="http://schemas.openxmlformats.org/officeDocument/2006/relationships/image" Target="../media/image2079.png"/><Relationship Id="rId277" Type="http://schemas.openxmlformats.org/officeDocument/2006/relationships/customXml" Target="../ink/ink2185.xml"/><Relationship Id="rId298" Type="http://schemas.openxmlformats.org/officeDocument/2006/relationships/image" Target="../media/image2100.png"/><Relationship Id="rId116" Type="http://schemas.openxmlformats.org/officeDocument/2006/relationships/image" Target="../media/image2007.png"/><Relationship Id="rId137" Type="http://schemas.openxmlformats.org/officeDocument/2006/relationships/customXml" Target="../ink/ink2115.xml"/><Relationship Id="rId158" Type="http://schemas.openxmlformats.org/officeDocument/2006/relationships/image" Target="../media/image2028.png"/><Relationship Id="rId302" Type="http://schemas.openxmlformats.org/officeDocument/2006/relationships/image" Target="../media/image2102.png"/><Relationship Id="rId323" Type="http://schemas.openxmlformats.org/officeDocument/2006/relationships/customXml" Target="../ink/ink2208.xml"/><Relationship Id="rId344" Type="http://schemas.openxmlformats.org/officeDocument/2006/relationships/image" Target="../media/image2123.png"/><Relationship Id="rId20" Type="http://schemas.openxmlformats.org/officeDocument/2006/relationships/image" Target="../media/image1959.png"/><Relationship Id="rId41" Type="http://schemas.openxmlformats.org/officeDocument/2006/relationships/customXml" Target="../ink/ink2067.xml"/><Relationship Id="rId62" Type="http://schemas.openxmlformats.org/officeDocument/2006/relationships/image" Target="../media/image1980.png"/><Relationship Id="rId83" Type="http://schemas.openxmlformats.org/officeDocument/2006/relationships/customXml" Target="../ink/ink2088.xml"/><Relationship Id="rId179" Type="http://schemas.openxmlformats.org/officeDocument/2006/relationships/customXml" Target="../ink/ink2136.xml"/><Relationship Id="rId365" Type="http://schemas.openxmlformats.org/officeDocument/2006/relationships/customXml" Target="../ink/ink2229.xml"/><Relationship Id="rId190" Type="http://schemas.openxmlformats.org/officeDocument/2006/relationships/image" Target="../media/image2045.png"/><Relationship Id="rId204" Type="http://schemas.openxmlformats.org/officeDocument/2006/relationships/image" Target="../media/image2053.png"/><Relationship Id="rId225" Type="http://schemas.openxmlformats.org/officeDocument/2006/relationships/customXml" Target="../ink/ink2159.xml"/><Relationship Id="rId246" Type="http://schemas.openxmlformats.org/officeDocument/2006/relationships/image" Target="../media/image2074.png"/><Relationship Id="rId267" Type="http://schemas.openxmlformats.org/officeDocument/2006/relationships/customXml" Target="../ink/ink2180.xml"/><Relationship Id="rId288" Type="http://schemas.openxmlformats.org/officeDocument/2006/relationships/image" Target="../media/image2095.png"/><Relationship Id="rId106" Type="http://schemas.openxmlformats.org/officeDocument/2006/relationships/image" Target="../media/image2002.png"/><Relationship Id="rId127" Type="http://schemas.openxmlformats.org/officeDocument/2006/relationships/customXml" Target="../ink/ink2110.xml"/><Relationship Id="rId313" Type="http://schemas.openxmlformats.org/officeDocument/2006/relationships/customXml" Target="../ink/ink2203.xml"/><Relationship Id="rId10" Type="http://schemas.openxmlformats.org/officeDocument/2006/relationships/image" Target="../media/image1954.png"/><Relationship Id="rId31" Type="http://schemas.openxmlformats.org/officeDocument/2006/relationships/customXml" Target="../ink/ink2062.xml"/><Relationship Id="rId52" Type="http://schemas.openxmlformats.org/officeDocument/2006/relationships/image" Target="../media/image1975.png"/><Relationship Id="rId73" Type="http://schemas.openxmlformats.org/officeDocument/2006/relationships/customXml" Target="../ink/ink2083.xml"/><Relationship Id="rId94" Type="http://schemas.openxmlformats.org/officeDocument/2006/relationships/image" Target="../media/image1996.png"/><Relationship Id="rId148" Type="http://schemas.openxmlformats.org/officeDocument/2006/relationships/image" Target="../media/image2023.png"/><Relationship Id="rId169" Type="http://schemas.openxmlformats.org/officeDocument/2006/relationships/customXml" Target="../ink/ink2131.xml"/><Relationship Id="rId334" Type="http://schemas.openxmlformats.org/officeDocument/2006/relationships/image" Target="../media/image2118.png"/><Relationship Id="rId355" Type="http://schemas.openxmlformats.org/officeDocument/2006/relationships/customXml" Target="../ink/ink2224.xml"/><Relationship Id="rId376" Type="http://schemas.openxmlformats.org/officeDocument/2006/relationships/image" Target="../media/image2139.png"/><Relationship Id="rId4" Type="http://schemas.openxmlformats.org/officeDocument/2006/relationships/image" Target="../media/image1951.png"/><Relationship Id="rId180" Type="http://schemas.openxmlformats.org/officeDocument/2006/relationships/image" Target="../media/image2039.png"/><Relationship Id="rId215" Type="http://schemas.openxmlformats.org/officeDocument/2006/relationships/customXml" Target="../ink/ink2154.xml"/><Relationship Id="rId236" Type="http://schemas.openxmlformats.org/officeDocument/2006/relationships/image" Target="../media/image2069.png"/><Relationship Id="rId257" Type="http://schemas.openxmlformats.org/officeDocument/2006/relationships/customXml" Target="../ink/ink2175.xml"/><Relationship Id="rId278" Type="http://schemas.openxmlformats.org/officeDocument/2006/relationships/image" Target="../media/image2090.png"/><Relationship Id="rId303" Type="http://schemas.openxmlformats.org/officeDocument/2006/relationships/customXml" Target="../ink/ink2198.xml"/><Relationship Id="rId42" Type="http://schemas.openxmlformats.org/officeDocument/2006/relationships/image" Target="../media/image1970.png"/><Relationship Id="rId84" Type="http://schemas.openxmlformats.org/officeDocument/2006/relationships/image" Target="../media/image1991.png"/><Relationship Id="rId138" Type="http://schemas.openxmlformats.org/officeDocument/2006/relationships/image" Target="../media/image2018.png"/><Relationship Id="rId345" Type="http://schemas.openxmlformats.org/officeDocument/2006/relationships/customXml" Target="../ink/ink2219.xml"/><Relationship Id="rId191" Type="http://schemas.openxmlformats.org/officeDocument/2006/relationships/customXml" Target="../ink/ink2142.xml"/><Relationship Id="rId205" Type="http://schemas.openxmlformats.org/officeDocument/2006/relationships/customXml" Target="../ink/ink2149.xml"/><Relationship Id="rId247" Type="http://schemas.openxmlformats.org/officeDocument/2006/relationships/customXml" Target="../ink/ink2170.xml"/><Relationship Id="rId107" Type="http://schemas.openxmlformats.org/officeDocument/2006/relationships/customXml" Target="../ink/ink2100.xml"/><Relationship Id="rId289" Type="http://schemas.openxmlformats.org/officeDocument/2006/relationships/customXml" Target="../ink/ink2191.xml"/><Relationship Id="rId11" Type="http://schemas.openxmlformats.org/officeDocument/2006/relationships/customXml" Target="../ink/ink2052.xml"/><Relationship Id="rId53" Type="http://schemas.openxmlformats.org/officeDocument/2006/relationships/customXml" Target="../ink/ink2073.xml"/><Relationship Id="rId149" Type="http://schemas.openxmlformats.org/officeDocument/2006/relationships/customXml" Target="../ink/ink2121.xml"/><Relationship Id="rId314" Type="http://schemas.openxmlformats.org/officeDocument/2006/relationships/image" Target="../media/image2108.png"/><Relationship Id="rId356" Type="http://schemas.openxmlformats.org/officeDocument/2006/relationships/image" Target="../media/image2129.png"/><Relationship Id="rId95" Type="http://schemas.openxmlformats.org/officeDocument/2006/relationships/customXml" Target="../ink/ink2094.xml"/><Relationship Id="rId160" Type="http://schemas.openxmlformats.org/officeDocument/2006/relationships/image" Target="../media/image2029.png"/><Relationship Id="rId216" Type="http://schemas.openxmlformats.org/officeDocument/2006/relationships/image" Target="../media/image2059.png"/><Relationship Id="rId258" Type="http://schemas.openxmlformats.org/officeDocument/2006/relationships/image" Target="../media/image2080.png"/><Relationship Id="rId22" Type="http://schemas.openxmlformats.org/officeDocument/2006/relationships/image" Target="../media/image1960.png"/><Relationship Id="rId64" Type="http://schemas.openxmlformats.org/officeDocument/2006/relationships/image" Target="../media/image1981.png"/><Relationship Id="rId118" Type="http://schemas.openxmlformats.org/officeDocument/2006/relationships/image" Target="../media/image2008.png"/><Relationship Id="rId325" Type="http://schemas.openxmlformats.org/officeDocument/2006/relationships/customXml" Target="../ink/ink2209.xml"/><Relationship Id="rId367" Type="http://schemas.openxmlformats.org/officeDocument/2006/relationships/customXml" Target="../ink/ink2230.xml"/><Relationship Id="rId171" Type="http://schemas.openxmlformats.org/officeDocument/2006/relationships/customXml" Target="../ink/ink2132.xml"/><Relationship Id="rId227" Type="http://schemas.openxmlformats.org/officeDocument/2006/relationships/customXml" Target="../ink/ink2160.xml"/><Relationship Id="rId269" Type="http://schemas.openxmlformats.org/officeDocument/2006/relationships/customXml" Target="../ink/ink2181.xml"/><Relationship Id="rId33" Type="http://schemas.openxmlformats.org/officeDocument/2006/relationships/customXml" Target="../ink/ink2063.xml"/><Relationship Id="rId129" Type="http://schemas.openxmlformats.org/officeDocument/2006/relationships/customXml" Target="../ink/ink2111.xml"/><Relationship Id="rId280" Type="http://schemas.openxmlformats.org/officeDocument/2006/relationships/image" Target="../media/image2091.png"/><Relationship Id="rId336" Type="http://schemas.openxmlformats.org/officeDocument/2006/relationships/image" Target="../media/image2119.png"/><Relationship Id="rId75" Type="http://schemas.openxmlformats.org/officeDocument/2006/relationships/customXml" Target="../ink/ink2084.xml"/><Relationship Id="rId140" Type="http://schemas.openxmlformats.org/officeDocument/2006/relationships/image" Target="../media/image2019.png"/><Relationship Id="rId182" Type="http://schemas.openxmlformats.org/officeDocument/2006/relationships/image" Target="../media/image2041.png"/><Relationship Id="rId378" Type="http://schemas.openxmlformats.org/officeDocument/2006/relationships/image" Target="../media/image2140.png"/><Relationship Id="rId6" Type="http://schemas.openxmlformats.org/officeDocument/2006/relationships/image" Target="../media/image1952.png"/><Relationship Id="rId238" Type="http://schemas.openxmlformats.org/officeDocument/2006/relationships/image" Target="../media/image2070.png"/><Relationship Id="rId291" Type="http://schemas.openxmlformats.org/officeDocument/2006/relationships/customXml" Target="../ink/ink2192.xml"/><Relationship Id="rId305" Type="http://schemas.openxmlformats.org/officeDocument/2006/relationships/customXml" Target="../ink/ink2199.xml"/><Relationship Id="rId347" Type="http://schemas.openxmlformats.org/officeDocument/2006/relationships/customXml" Target="../ink/ink2220.xml"/><Relationship Id="rId44" Type="http://schemas.openxmlformats.org/officeDocument/2006/relationships/image" Target="../media/image1971.png"/><Relationship Id="rId86" Type="http://schemas.openxmlformats.org/officeDocument/2006/relationships/image" Target="../media/image1992.png"/><Relationship Id="rId151" Type="http://schemas.openxmlformats.org/officeDocument/2006/relationships/customXml" Target="../ink/ink2122.xml"/><Relationship Id="rId193" Type="http://schemas.openxmlformats.org/officeDocument/2006/relationships/customXml" Target="../ink/ink2143.xml"/><Relationship Id="rId207" Type="http://schemas.openxmlformats.org/officeDocument/2006/relationships/customXml" Target="../ink/ink2150.xml"/><Relationship Id="rId249" Type="http://schemas.openxmlformats.org/officeDocument/2006/relationships/customXml" Target="../ink/ink2171.xml"/><Relationship Id="rId13" Type="http://schemas.openxmlformats.org/officeDocument/2006/relationships/customXml" Target="../ink/ink2053.xml"/><Relationship Id="rId109" Type="http://schemas.openxmlformats.org/officeDocument/2006/relationships/customXml" Target="../ink/ink2101.xml"/><Relationship Id="rId260" Type="http://schemas.openxmlformats.org/officeDocument/2006/relationships/image" Target="../media/image2081.png"/><Relationship Id="rId316" Type="http://schemas.openxmlformats.org/officeDocument/2006/relationships/image" Target="../media/image2109.png"/><Relationship Id="rId55" Type="http://schemas.openxmlformats.org/officeDocument/2006/relationships/customXml" Target="../ink/ink2074.xml"/><Relationship Id="rId97" Type="http://schemas.openxmlformats.org/officeDocument/2006/relationships/customXml" Target="../ink/ink2095.xml"/><Relationship Id="rId120" Type="http://schemas.openxmlformats.org/officeDocument/2006/relationships/image" Target="../media/image2009.png"/><Relationship Id="rId358" Type="http://schemas.openxmlformats.org/officeDocument/2006/relationships/image" Target="../media/image2130.png"/><Relationship Id="rId162" Type="http://schemas.openxmlformats.org/officeDocument/2006/relationships/image" Target="../media/image2030.png"/><Relationship Id="rId218" Type="http://schemas.openxmlformats.org/officeDocument/2006/relationships/image" Target="../media/image2060.png"/><Relationship Id="rId271" Type="http://schemas.openxmlformats.org/officeDocument/2006/relationships/customXml" Target="../ink/ink2182.xml"/><Relationship Id="rId24" Type="http://schemas.openxmlformats.org/officeDocument/2006/relationships/image" Target="../media/image1961.png"/><Relationship Id="rId66" Type="http://schemas.openxmlformats.org/officeDocument/2006/relationships/image" Target="../media/image1982.png"/><Relationship Id="rId131" Type="http://schemas.openxmlformats.org/officeDocument/2006/relationships/customXml" Target="../ink/ink2112.xml"/><Relationship Id="rId327" Type="http://schemas.openxmlformats.org/officeDocument/2006/relationships/customXml" Target="../ink/ink2210.xml"/><Relationship Id="rId369" Type="http://schemas.openxmlformats.org/officeDocument/2006/relationships/customXml" Target="../ink/ink2231.xml"/><Relationship Id="rId173" Type="http://schemas.openxmlformats.org/officeDocument/2006/relationships/customXml" Target="../ink/ink2133.xml"/><Relationship Id="rId229" Type="http://schemas.openxmlformats.org/officeDocument/2006/relationships/customXml" Target="../ink/ink2161.xml"/><Relationship Id="rId380" Type="http://schemas.openxmlformats.org/officeDocument/2006/relationships/image" Target="../media/image2141.png"/><Relationship Id="rId240" Type="http://schemas.openxmlformats.org/officeDocument/2006/relationships/image" Target="../media/image2071.png"/><Relationship Id="rId35" Type="http://schemas.openxmlformats.org/officeDocument/2006/relationships/customXml" Target="../ink/ink2064.xml"/><Relationship Id="rId77" Type="http://schemas.openxmlformats.org/officeDocument/2006/relationships/customXml" Target="../ink/ink2085.xml"/><Relationship Id="rId100" Type="http://schemas.openxmlformats.org/officeDocument/2006/relationships/image" Target="../media/image1999.png"/><Relationship Id="rId282" Type="http://schemas.openxmlformats.org/officeDocument/2006/relationships/image" Target="../media/image2092.png"/><Relationship Id="rId338" Type="http://schemas.openxmlformats.org/officeDocument/2006/relationships/image" Target="../media/image2120.png"/><Relationship Id="rId8" Type="http://schemas.openxmlformats.org/officeDocument/2006/relationships/image" Target="../media/image1953.png"/><Relationship Id="rId142" Type="http://schemas.openxmlformats.org/officeDocument/2006/relationships/image" Target="../media/image2020.png"/><Relationship Id="rId184" Type="http://schemas.openxmlformats.org/officeDocument/2006/relationships/image" Target="../media/image2042.png"/><Relationship Id="rId251" Type="http://schemas.openxmlformats.org/officeDocument/2006/relationships/customXml" Target="../ink/ink2172.xml"/><Relationship Id="rId46" Type="http://schemas.openxmlformats.org/officeDocument/2006/relationships/image" Target="../media/image1972.png"/><Relationship Id="rId293" Type="http://schemas.openxmlformats.org/officeDocument/2006/relationships/customXml" Target="../ink/ink2193.xml"/><Relationship Id="rId307" Type="http://schemas.openxmlformats.org/officeDocument/2006/relationships/customXml" Target="../ink/ink2200.xml"/><Relationship Id="rId349" Type="http://schemas.openxmlformats.org/officeDocument/2006/relationships/customXml" Target="../ink/ink2221.xml"/><Relationship Id="rId88" Type="http://schemas.openxmlformats.org/officeDocument/2006/relationships/image" Target="../media/image1993.png"/><Relationship Id="rId111" Type="http://schemas.openxmlformats.org/officeDocument/2006/relationships/customXml" Target="../ink/ink2102.xml"/><Relationship Id="rId153" Type="http://schemas.openxmlformats.org/officeDocument/2006/relationships/customXml" Target="../ink/ink2123.xml"/><Relationship Id="rId195" Type="http://schemas.openxmlformats.org/officeDocument/2006/relationships/customXml" Target="../ink/ink2144.xml"/><Relationship Id="rId209" Type="http://schemas.openxmlformats.org/officeDocument/2006/relationships/customXml" Target="../ink/ink2151.xml"/><Relationship Id="rId360" Type="http://schemas.openxmlformats.org/officeDocument/2006/relationships/image" Target="../media/image2131.png"/><Relationship Id="rId220" Type="http://schemas.openxmlformats.org/officeDocument/2006/relationships/image" Target="../media/image2061.png"/><Relationship Id="rId15" Type="http://schemas.openxmlformats.org/officeDocument/2006/relationships/customXml" Target="../ink/ink2054.xml"/><Relationship Id="rId57" Type="http://schemas.openxmlformats.org/officeDocument/2006/relationships/customXml" Target="../ink/ink2075.xml"/><Relationship Id="rId262" Type="http://schemas.openxmlformats.org/officeDocument/2006/relationships/image" Target="../media/image2082.png"/><Relationship Id="rId318" Type="http://schemas.openxmlformats.org/officeDocument/2006/relationships/image" Target="../media/image2110.png"/><Relationship Id="rId99" Type="http://schemas.openxmlformats.org/officeDocument/2006/relationships/customXml" Target="../ink/ink2096.xml"/><Relationship Id="rId122" Type="http://schemas.openxmlformats.org/officeDocument/2006/relationships/image" Target="../media/image2010.png"/><Relationship Id="rId164" Type="http://schemas.openxmlformats.org/officeDocument/2006/relationships/image" Target="../media/image2031.png"/><Relationship Id="rId371" Type="http://schemas.openxmlformats.org/officeDocument/2006/relationships/customXml" Target="../ink/ink2232.xml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199.png"/><Relationship Id="rId299" Type="http://schemas.openxmlformats.org/officeDocument/2006/relationships/image" Target="../media/image2290.png"/><Relationship Id="rId21" Type="http://schemas.openxmlformats.org/officeDocument/2006/relationships/image" Target="../media/image2151.png"/><Relationship Id="rId63" Type="http://schemas.openxmlformats.org/officeDocument/2006/relationships/image" Target="../media/image2172.png"/><Relationship Id="rId159" Type="http://schemas.openxmlformats.org/officeDocument/2006/relationships/image" Target="../media/image2220.png"/><Relationship Id="rId324" Type="http://schemas.openxmlformats.org/officeDocument/2006/relationships/customXml" Target="../ink/ink2398.xml"/><Relationship Id="rId170" Type="http://schemas.openxmlformats.org/officeDocument/2006/relationships/customXml" Target="../ink/ink2321.xml"/><Relationship Id="rId226" Type="http://schemas.openxmlformats.org/officeDocument/2006/relationships/customXml" Target="../ink/ink2349.xml"/><Relationship Id="rId268" Type="http://schemas.openxmlformats.org/officeDocument/2006/relationships/customXml" Target="../ink/ink2370.xml"/><Relationship Id="rId32" Type="http://schemas.openxmlformats.org/officeDocument/2006/relationships/customXml" Target="../ink/ink2252.xml"/><Relationship Id="rId74" Type="http://schemas.openxmlformats.org/officeDocument/2006/relationships/customXml" Target="../ink/ink2273.xml"/><Relationship Id="rId128" Type="http://schemas.openxmlformats.org/officeDocument/2006/relationships/customXml" Target="../ink/ink2300.xml"/><Relationship Id="rId5" Type="http://schemas.openxmlformats.org/officeDocument/2006/relationships/image" Target="../media/image2143.png"/><Relationship Id="rId181" Type="http://schemas.openxmlformats.org/officeDocument/2006/relationships/image" Target="../media/image2231.png"/><Relationship Id="rId237" Type="http://schemas.openxmlformats.org/officeDocument/2006/relationships/image" Target="../media/image2259.png"/><Relationship Id="rId279" Type="http://schemas.openxmlformats.org/officeDocument/2006/relationships/image" Target="../media/image2280.png"/><Relationship Id="rId43" Type="http://schemas.openxmlformats.org/officeDocument/2006/relationships/image" Target="../media/image2162.png"/><Relationship Id="rId139" Type="http://schemas.openxmlformats.org/officeDocument/2006/relationships/image" Target="../media/image2210.png"/><Relationship Id="rId290" Type="http://schemas.openxmlformats.org/officeDocument/2006/relationships/customXml" Target="../ink/ink2381.xml"/><Relationship Id="rId304" Type="http://schemas.openxmlformats.org/officeDocument/2006/relationships/customXml" Target="../ink/ink2388.xml"/><Relationship Id="rId85" Type="http://schemas.openxmlformats.org/officeDocument/2006/relationships/image" Target="../media/image2183.png"/><Relationship Id="rId150" Type="http://schemas.openxmlformats.org/officeDocument/2006/relationships/customXml" Target="../ink/ink2311.xml"/><Relationship Id="rId192" Type="http://schemas.openxmlformats.org/officeDocument/2006/relationships/customXml" Target="../ink/ink2332.xml"/><Relationship Id="rId206" Type="http://schemas.openxmlformats.org/officeDocument/2006/relationships/customXml" Target="../ink/ink2339.xml"/><Relationship Id="rId248" Type="http://schemas.openxmlformats.org/officeDocument/2006/relationships/customXml" Target="../ink/ink2360.xml"/><Relationship Id="rId12" Type="http://schemas.openxmlformats.org/officeDocument/2006/relationships/customXml" Target="../ink/ink2242.xml"/><Relationship Id="rId108" Type="http://schemas.openxmlformats.org/officeDocument/2006/relationships/customXml" Target="../ink/ink2290.xml"/><Relationship Id="rId315" Type="http://schemas.openxmlformats.org/officeDocument/2006/relationships/image" Target="../media/image2298.png"/><Relationship Id="rId54" Type="http://schemas.openxmlformats.org/officeDocument/2006/relationships/customXml" Target="../ink/ink2263.xml"/><Relationship Id="rId96" Type="http://schemas.openxmlformats.org/officeDocument/2006/relationships/customXml" Target="../ink/ink2284.xml"/><Relationship Id="rId161" Type="http://schemas.openxmlformats.org/officeDocument/2006/relationships/image" Target="../media/image2221.png"/><Relationship Id="rId217" Type="http://schemas.openxmlformats.org/officeDocument/2006/relationships/image" Target="../media/image2249.png"/><Relationship Id="rId259" Type="http://schemas.openxmlformats.org/officeDocument/2006/relationships/image" Target="../media/image2270.png"/><Relationship Id="rId23" Type="http://schemas.openxmlformats.org/officeDocument/2006/relationships/image" Target="../media/image2152.png"/><Relationship Id="rId119" Type="http://schemas.openxmlformats.org/officeDocument/2006/relationships/image" Target="../media/image2200.png"/><Relationship Id="rId270" Type="http://schemas.openxmlformats.org/officeDocument/2006/relationships/customXml" Target="../ink/ink2371.xml"/><Relationship Id="rId65" Type="http://schemas.openxmlformats.org/officeDocument/2006/relationships/image" Target="../media/image2173.png"/><Relationship Id="rId130" Type="http://schemas.openxmlformats.org/officeDocument/2006/relationships/customXml" Target="../ink/ink2301.xml"/><Relationship Id="rId172" Type="http://schemas.openxmlformats.org/officeDocument/2006/relationships/customXml" Target="../ink/ink2322.xml"/><Relationship Id="rId228" Type="http://schemas.openxmlformats.org/officeDocument/2006/relationships/customXml" Target="../ink/ink2350.xml"/><Relationship Id="rId281" Type="http://schemas.openxmlformats.org/officeDocument/2006/relationships/image" Target="../media/image2281.png"/><Relationship Id="rId34" Type="http://schemas.openxmlformats.org/officeDocument/2006/relationships/customXml" Target="../ink/ink2253.xml"/><Relationship Id="rId76" Type="http://schemas.openxmlformats.org/officeDocument/2006/relationships/customXml" Target="../ink/ink2274.xml"/><Relationship Id="rId141" Type="http://schemas.openxmlformats.org/officeDocument/2006/relationships/image" Target="../media/image2211.png"/><Relationship Id="rId7" Type="http://schemas.openxmlformats.org/officeDocument/2006/relationships/image" Target="../media/image2144.png"/><Relationship Id="rId162" Type="http://schemas.openxmlformats.org/officeDocument/2006/relationships/customXml" Target="../ink/ink2317.xml"/><Relationship Id="rId183" Type="http://schemas.openxmlformats.org/officeDocument/2006/relationships/image" Target="../media/image2232.png"/><Relationship Id="rId218" Type="http://schemas.openxmlformats.org/officeDocument/2006/relationships/customXml" Target="../ink/ink2345.xml"/><Relationship Id="rId239" Type="http://schemas.openxmlformats.org/officeDocument/2006/relationships/image" Target="../media/image2260.png"/><Relationship Id="rId250" Type="http://schemas.openxmlformats.org/officeDocument/2006/relationships/customXml" Target="../ink/ink2361.xml"/><Relationship Id="rId271" Type="http://schemas.openxmlformats.org/officeDocument/2006/relationships/image" Target="../media/image2276.png"/><Relationship Id="rId292" Type="http://schemas.openxmlformats.org/officeDocument/2006/relationships/customXml" Target="../ink/ink2382.xml"/><Relationship Id="rId306" Type="http://schemas.openxmlformats.org/officeDocument/2006/relationships/customXml" Target="../ink/ink2389.xml"/><Relationship Id="rId24" Type="http://schemas.openxmlformats.org/officeDocument/2006/relationships/customXml" Target="../ink/ink2248.xml"/><Relationship Id="rId45" Type="http://schemas.openxmlformats.org/officeDocument/2006/relationships/image" Target="../media/image2163.png"/><Relationship Id="rId66" Type="http://schemas.openxmlformats.org/officeDocument/2006/relationships/customXml" Target="../ink/ink2269.xml"/><Relationship Id="rId87" Type="http://schemas.openxmlformats.org/officeDocument/2006/relationships/image" Target="../media/image2184.png"/><Relationship Id="rId110" Type="http://schemas.openxmlformats.org/officeDocument/2006/relationships/customXml" Target="../ink/ink2291.xml"/><Relationship Id="rId131" Type="http://schemas.openxmlformats.org/officeDocument/2006/relationships/image" Target="../media/image2206.png"/><Relationship Id="rId152" Type="http://schemas.openxmlformats.org/officeDocument/2006/relationships/customXml" Target="../ink/ink2312.xml"/><Relationship Id="rId173" Type="http://schemas.openxmlformats.org/officeDocument/2006/relationships/image" Target="../media/image2227.png"/><Relationship Id="rId194" Type="http://schemas.openxmlformats.org/officeDocument/2006/relationships/customXml" Target="../ink/ink2333.xml"/><Relationship Id="rId208" Type="http://schemas.openxmlformats.org/officeDocument/2006/relationships/customXml" Target="../ink/ink2340.xml"/><Relationship Id="rId229" Type="http://schemas.openxmlformats.org/officeDocument/2006/relationships/image" Target="../media/image2255.png"/><Relationship Id="rId240" Type="http://schemas.openxmlformats.org/officeDocument/2006/relationships/customXml" Target="../ink/ink2356.xml"/><Relationship Id="rId261" Type="http://schemas.openxmlformats.org/officeDocument/2006/relationships/image" Target="../media/image2271.png"/><Relationship Id="rId14" Type="http://schemas.openxmlformats.org/officeDocument/2006/relationships/customXml" Target="../ink/ink2243.xml"/><Relationship Id="rId35" Type="http://schemas.openxmlformats.org/officeDocument/2006/relationships/image" Target="../media/image2158.png"/><Relationship Id="rId56" Type="http://schemas.openxmlformats.org/officeDocument/2006/relationships/customXml" Target="../ink/ink2264.xml"/><Relationship Id="rId77" Type="http://schemas.openxmlformats.org/officeDocument/2006/relationships/image" Target="../media/image2179.png"/><Relationship Id="rId100" Type="http://schemas.openxmlformats.org/officeDocument/2006/relationships/customXml" Target="../ink/ink2286.xml"/><Relationship Id="rId282" Type="http://schemas.openxmlformats.org/officeDocument/2006/relationships/customXml" Target="../ink/ink2377.xml"/><Relationship Id="rId317" Type="http://schemas.openxmlformats.org/officeDocument/2006/relationships/image" Target="../media/image2299.png"/><Relationship Id="rId8" Type="http://schemas.openxmlformats.org/officeDocument/2006/relationships/customXml" Target="../ink/ink2240.xml"/><Relationship Id="rId98" Type="http://schemas.openxmlformats.org/officeDocument/2006/relationships/customXml" Target="../ink/ink2285.xml"/><Relationship Id="rId121" Type="http://schemas.openxmlformats.org/officeDocument/2006/relationships/image" Target="../media/image2201.png"/><Relationship Id="rId142" Type="http://schemas.openxmlformats.org/officeDocument/2006/relationships/customXml" Target="../ink/ink2307.xml"/><Relationship Id="rId163" Type="http://schemas.openxmlformats.org/officeDocument/2006/relationships/image" Target="../media/image2222.png"/><Relationship Id="rId184" Type="http://schemas.openxmlformats.org/officeDocument/2006/relationships/customXml" Target="../ink/ink2328.xml"/><Relationship Id="rId219" Type="http://schemas.openxmlformats.org/officeDocument/2006/relationships/image" Target="../media/image2250.png"/><Relationship Id="rId230" Type="http://schemas.openxmlformats.org/officeDocument/2006/relationships/customXml" Target="../ink/ink2351.xml"/><Relationship Id="rId251" Type="http://schemas.openxmlformats.org/officeDocument/2006/relationships/image" Target="../media/image2266.png"/><Relationship Id="rId25" Type="http://schemas.openxmlformats.org/officeDocument/2006/relationships/image" Target="../media/image2153.png"/><Relationship Id="rId46" Type="http://schemas.openxmlformats.org/officeDocument/2006/relationships/customXml" Target="../ink/ink2259.xml"/><Relationship Id="rId67" Type="http://schemas.openxmlformats.org/officeDocument/2006/relationships/image" Target="../media/image2174.png"/><Relationship Id="rId272" Type="http://schemas.openxmlformats.org/officeDocument/2006/relationships/customXml" Target="../ink/ink2372.xml"/><Relationship Id="rId293" Type="http://schemas.openxmlformats.org/officeDocument/2006/relationships/image" Target="../media/image2287.png"/><Relationship Id="rId307" Type="http://schemas.openxmlformats.org/officeDocument/2006/relationships/image" Target="../media/image2294.png"/><Relationship Id="rId88" Type="http://schemas.openxmlformats.org/officeDocument/2006/relationships/customXml" Target="../ink/ink2280.xml"/><Relationship Id="rId111" Type="http://schemas.openxmlformats.org/officeDocument/2006/relationships/image" Target="../media/image2196.png"/><Relationship Id="rId132" Type="http://schemas.openxmlformats.org/officeDocument/2006/relationships/customXml" Target="../ink/ink2302.xml"/><Relationship Id="rId153" Type="http://schemas.openxmlformats.org/officeDocument/2006/relationships/image" Target="../media/image2217.png"/><Relationship Id="rId174" Type="http://schemas.openxmlformats.org/officeDocument/2006/relationships/customXml" Target="../ink/ink2323.xml"/><Relationship Id="rId195" Type="http://schemas.openxmlformats.org/officeDocument/2006/relationships/image" Target="../media/image2238.png"/><Relationship Id="rId209" Type="http://schemas.openxmlformats.org/officeDocument/2006/relationships/image" Target="../media/image2245.png"/><Relationship Id="rId220" Type="http://schemas.openxmlformats.org/officeDocument/2006/relationships/customXml" Target="../ink/ink2346.xml"/><Relationship Id="rId241" Type="http://schemas.openxmlformats.org/officeDocument/2006/relationships/image" Target="../media/image2261.png"/><Relationship Id="rId15" Type="http://schemas.openxmlformats.org/officeDocument/2006/relationships/image" Target="../media/image2148.png"/><Relationship Id="rId36" Type="http://schemas.openxmlformats.org/officeDocument/2006/relationships/customXml" Target="../ink/ink2254.xml"/><Relationship Id="rId57" Type="http://schemas.openxmlformats.org/officeDocument/2006/relationships/image" Target="../media/image2169.png"/><Relationship Id="rId262" Type="http://schemas.openxmlformats.org/officeDocument/2006/relationships/customXml" Target="../ink/ink2367.xml"/><Relationship Id="rId283" Type="http://schemas.openxmlformats.org/officeDocument/2006/relationships/image" Target="../media/image2282.png"/><Relationship Id="rId318" Type="http://schemas.openxmlformats.org/officeDocument/2006/relationships/customXml" Target="../ink/ink2395.xml"/><Relationship Id="rId78" Type="http://schemas.openxmlformats.org/officeDocument/2006/relationships/customXml" Target="../ink/ink2275.xml"/><Relationship Id="rId99" Type="http://schemas.openxmlformats.org/officeDocument/2006/relationships/image" Target="../media/image2190.png"/><Relationship Id="rId101" Type="http://schemas.openxmlformats.org/officeDocument/2006/relationships/image" Target="../media/image2191.png"/><Relationship Id="rId122" Type="http://schemas.openxmlformats.org/officeDocument/2006/relationships/customXml" Target="../ink/ink2297.xml"/><Relationship Id="rId143" Type="http://schemas.openxmlformats.org/officeDocument/2006/relationships/image" Target="../media/image2212.png"/><Relationship Id="rId164" Type="http://schemas.openxmlformats.org/officeDocument/2006/relationships/customXml" Target="../ink/ink2318.xml"/><Relationship Id="rId185" Type="http://schemas.openxmlformats.org/officeDocument/2006/relationships/image" Target="../media/image2233.png"/><Relationship Id="rId9" Type="http://schemas.openxmlformats.org/officeDocument/2006/relationships/image" Target="../media/image2145.png"/><Relationship Id="rId210" Type="http://schemas.openxmlformats.org/officeDocument/2006/relationships/customXml" Target="../ink/ink2341.xml"/><Relationship Id="rId26" Type="http://schemas.openxmlformats.org/officeDocument/2006/relationships/customXml" Target="../ink/ink2249.xml"/><Relationship Id="rId231" Type="http://schemas.openxmlformats.org/officeDocument/2006/relationships/image" Target="../media/image2256.png"/><Relationship Id="rId252" Type="http://schemas.openxmlformats.org/officeDocument/2006/relationships/customXml" Target="../ink/ink2362.xml"/><Relationship Id="rId273" Type="http://schemas.openxmlformats.org/officeDocument/2006/relationships/image" Target="../media/image2277.png"/><Relationship Id="rId294" Type="http://schemas.openxmlformats.org/officeDocument/2006/relationships/customXml" Target="../ink/ink2383.xml"/><Relationship Id="rId308" Type="http://schemas.openxmlformats.org/officeDocument/2006/relationships/customXml" Target="../ink/ink2390.xml"/><Relationship Id="rId47" Type="http://schemas.openxmlformats.org/officeDocument/2006/relationships/image" Target="../media/image2164.png"/><Relationship Id="rId68" Type="http://schemas.openxmlformats.org/officeDocument/2006/relationships/customXml" Target="../ink/ink2270.xml"/><Relationship Id="rId89" Type="http://schemas.openxmlformats.org/officeDocument/2006/relationships/image" Target="../media/image2185.png"/><Relationship Id="rId112" Type="http://schemas.openxmlformats.org/officeDocument/2006/relationships/customXml" Target="../ink/ink2292.xml"/><Relationship Id="rId133" Type="http://schemas.openxmlformats.org/officeDocument/2006/relationships/image" Target="../media/image2207.png"/><Relationship Id="rId154" Type="http://schemas.openxmlformats.org/officeDocument/2006/relationships/customXml" Target="../ink/ink2313.xml"/><Relationship Id="rId175" Type="http://schemas.openxmlformats.org/officeDocument/2006/relationships/image" Target="../media/image2228.png"/><Relationship Id="rId196" Type="http://schemas.openxmlformats.org/officeDocument/2006/relationships/customXml" Target="../ink/ink2334.xml"/><Relationship Id="rId200" Type="http://schemas.openxmlformats.org/officeDocument/2006/relationships/customXml" Target="../ink/ink2336.xml"/><Relationship Id="rId16" Type="http://schemas.openxmlformats.org/officeDocument/2006/relationships/customXml" Target="../ink/ink2244.xml"/><Relationship Id="rId221" Type="http://schemas.openxmlformats.org/officeDocument/2006/relationships/image" Target="../media/image2251.png"/><Relationship Id="rId242" Type="http://schemas.openxmlformats.org/officeDocument/2006/relationships/customXml" Target="../ink/ink2357.xml"/><Relationship Id="rId263" Type="http://schemas.openxmlformats.org/officeDocument/2006/relationships/image" Target="../media/image2272.png"/><Relationship Id="rId284" Type="http://schemas.openxmlformats.org/officeDocument/2006/relationships/customXml" Target="../ink/ink2378.xml"/><Relationship Id="rId319" Type="http://schemas.openxmlformats.org/officeDocument/2006/relationships/image" Target="../media/image2300.png"/><Relationship Id="rId37" Type="http://schemas.openxmlformats.org/officeDocument/2006/relationships/image" Target="../media/image2159.png"/><Relationship Id="rId58" Type="http://schemas.openxmlformats.org/officeDocument/2006/relationships/customXml" Target="../ink/ink2265.xml"/><Relationship Id="rId79" Type="http://schemas.openxmlformats.org/officeDocument/2006/relationships/image" Target="../media/image2180.png"/><Relationship Id="rId102" Type="http://schemas.openxmlformats.org/officeDocument/2006/relationships/customXml" Target="../ink/ink2287.xml"/><Relationship Id="rId123" Type="http://schemas.openxmlformats.org/officeDocument/2006/relationships/image" Target="../media/image2202.png"/><Relationship Id="rId144" Type="http://schemas.openxmlformats.org/officeDocument/2006/relationships/customXml" Target="../ink/ink2308.xml"/><Relationship Id="rId90" Type="http://schemas.openxmlformats.org/officeDocument/2006/relationships/customXml" Target="../ink/ink2281.xml"/><Relationship Id="rId165" Type="http://schemas.openxmlformats.org/officeDocument/2006/relationships/image" Target="../media/image2223.png"/><Relationship Id="rId186" Type="http://schemas.openxmlformats.org/officeDocument/2006/relationships/customXml" Target="../ink/ink2329.xml"/><Relationship Id="rId211" Type="http://schemas.openxmlformats.org/officeDocument/2006/relationships/image" Target="../media/image2246.png"/><Relationship Id="rId232" Type="http://schemas.openxmlformats.org/officeDocument/2006/relationships/customXml" Target="../ink/ink2352.xml"/><Relationship Id="rId253" Type="http://schemas.openxmlformats.org/officeDocument/2006/relationships/image" Target="../media/image2267.png"/><Relationship Id="rId274" Type="http://schemas.openxmlformats.org/officeDocument/2006/relationships/customXml" Target="../ink/ink2373.xml"/><Relationship Id="rId295" Type="http://schemas.openxmlformats.org/officeDocument/2006/relationships/image" Target="../media/image2288.png"/><Relationship Id="rId309" Type="http://schemas.openxmlformats.org/officeDocument/2006/relationships/image" Target="../media/image2295.png"/><Relationship Id="rId27" Type="http://schemas.openxmlformats.org/officeDocument/2006/relationships/image" Target="../media/image2154.png"/><Relationship Id="rId48" Type="http://schemas.openxmlformats.org/officeDocument/2006/relationships/customXml" Target="../ink/ink2260.xml"/><Relationship Id="rId69" Type="http://schemas.openxmlformats.org/officeDocument/2006/relationships/image" Target="../media/image2175.png"/><Relationship Id="rId113" Type="http://schemas.openxmlformats.org/officeDocument/2006/relationships/image" Target="../media/image2197.png"/><Relationship Id="rId134" Type="http://schemas.openxmlformats.org/officeDocument/2006/relationships/customXml" Target="../ink/ink2303.xml"/><Relationship Id="rId320" Type="http://schemas.openxmlformats.org/officeDocument/2006/relationships/customXml" Target="../ink/ink2396.xml"/><Relationship Id="rId80" Type="http://schemas.openxmlformats.org/officeDocument/2006/relationships/customXml" Target="../ink/ink2276.xml"/><Relationship Id="rId155" Type="http://schemas.openxmlformats.org/officeDocument/2006/relationships/image" Target="../media/image2218.png"/><Relationship Id="rId176" Type="http://schemas.openxmlformats.org/officeDocument/2006/relationships/customXml" Target="../ink/ink2324.xml"/><Relationship Id="rId197" Type="http://schemas.openxmlformats.org/officeDocument/2006/relationships/image" Target="../media/image2239.png"/><Relationship Id="rId201" Type="http://schemas.openxmlformats.org/officeDocument/2006/relationships/image" Target="../media/image2241.png"/><Relationship Id="rId222" Type="http://schemas.openxmlformats.org/officeDocument/2006/relationships/customXml" Target="../ink/ink2347.xml"/><Relationship Id="rId243" Type="http://schemas.openxmlformats.org/officeDocument/2006/relationships/image" Target="../media/image2262.png"/><Relationship Id="rId264" Type="http://schemas.openxmlformats.org/officeDocument/2006/relationships/customXml" Target="../ink/ink2368.xml"/><Relationship Id="rId285" Type="http://schemas.openxmlformats.org/officeDocument/2006/relationships/image" Target="../media/image2283.png"/><Relationship Id="rId17" Type="http://schemas.openxmlformats.org/officeDocument/2006/relationships/image" Target="../media/image2149.png"/><Relationship Id="rId38" Type="http://schemas.openxmlformats.org/officeDocument/2006/relationships/customXml" Target="../ink/ink2255.xml"/><Relationship Id="rId59" Type="http://schemas.openxmlformats.org/officeDocument/2006/relationships/image" Target="../media/image2170.png"/><Relationship Id="rId103" Type="http://schemas.openxmlformats.org/officeDocument/2006/relationships/image" Target="../media/image2192.png"/><Relationship Id="rId124" Type="http://schemas.openxmlformats.org/officeDocument/2006/relationships/customXml" Target="../ink/ink2298.xml"/><Relationship Id="rId310" Type="http://schemas.openxmlformats.org/officeDocument/2006/relationships/customXml" Target="../ink/ink2391.xml"/><Relationship Id="rId70" Type="http://schemas.openxmlformats.org/officeDocument/2006/relationships/customXml" Target="../ink/ink2271.xml"/><Relationship Id="rId91" Type="http://schemas.openxmlformats.org/officeDocument/2006/relationships/image" Target="../media/image2186.png"/><Relationship Id="rId145" Type="http://schemas.openxmlformats.org/officeDocument/2006/relationships/image" Target="../media/image2213.png"/><Relationship Id="rId166" Type="http://schemas.openxmlformats.org/officeDocument/2006/relationships/customXml" Target="../ink/ink2319.xml"/><Relationship Id="rId187" Type="http://schemas.openxmlformats.org/officeDocument/2006/relationships/image" Target="../media/image2234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342.xml"/><Relationship Id="rId233" Type="http://schemas.openxmlformats.org/officeDocument/2006/relationships/image" Target="../media/image2257.png"/><Relationship Id="rId254" Type="http://schemas.openxmlformats.org/officeDocument/2006/relationships/customXml" Target="../ink/ink2363.xml"/><Relationship Id="rId28" Type="http://schemas.openxmlformats.org/officeDocument/2006/relationships/customXml" Target="../ink/ink2250.xml"/><Relationship Id="rId49" Type="http://schemas.openxmlformats.org/officeDocument/2006/relationships/image" Target="../media/image2165.png"/><Relationship Id="rId114" Type="http://schemas.openxmlformats.org/officeDocument/2006/relationships/customXml" Target="../ink/ink2293.xml"/><Relationship Id="rId275" Type="http://schemas.openxmlformats.org/officeDocument/2006/relationships/image" Target="../media/image2278.png"/><Relationship Id="rId296" Type="http://schemas.openxmlformats.org/officeDocument/2006/relationships/customXml" Target="../ink/ink2384.xml"/><Relationship Id="rId300" Type="http://schemas.openxmlformats.org/officeDocument/2006/relationships/customXml" Target="../ink/ink2386.xml"/><Relationship Id="rId60" Type="http://schemas.openxmlformats.org/officeDocument/2006/relationships/customXml" Target="../ink/ink2266.xml"/><Relationship Id="rId81" Type="http://schemas.openxmlformats.org/officeDocument/2006/relationships/image" Target="../media/image2181.png"/><Relationship Id="rId135" Type="http://schemas.openxmlformats.org/officeDocument/2006/relationships/image" Target="../media/image2208.png"/><Relationship Id="rId156" Type="http://schemas.openxmlformats.org/officeDocument/2006/relationships/customXml" Target="../ink/ink2314.xml"/><Relationship Id="rId177" Type="http://schemas.openxmlformats.org/officeDocument/2006/relationships/image" Target="../media/image2229.png"/><Relationship Id="rId198" Type="http://schemas.openxmlformats.org/officeDocument/2006/relationships/customXml" Target="../ink/ink2335.xml"/><Relationship Id="rId321" Type="http://schemas.openxmlformats.org/officeDocument/2006/relationships/image" Target="../media/image2301.png"/><Relationship Id="rId202" Type="http://schemas.openxmlformats.org/officeDocument/2006/relationships/customXml" Target="../ink/ink2337.xml"/><Relationship Id="rId223" Type="http://schemas.openxmlformats.org/officeDocument/2006/relationships/image" Target="../media/image2252.png"/><Relationship Id="rId244" Type="http://schemas.openxmlformats.org/officeDocument/2006/relationships/customXml" Target="../ink/ink2358.xml"/><Relationship Id="rId18" Type="http://schemas.openxmlformats.org/officeDocument/2006/relationships/customXml" Target="../ink/ink2245.xml"/><Relationship Id="rId39" Type="http://schemas.openxmlformats.org/officeDocument/2006/relationships/image" Target="../media/image2160.png"/><Relationship Id="rId265" Type="http://schemas.openxmlformats.org/officeDocument/2006/relationships/image" Target="../media/image2273.png"/><Relationship Id="rId286" Type="http://schemas.openxmlformats.org/officeDocument/2006/relationships/customXml" Target="../ink/ink2379.xml"/><Relationship Id="rId50" Type="http://schemas.openxmlformats.org/officeDocument/2006/relationships/customXml" Target="../ink/ink2261.xml"/><Relationship Id="rId104" Type="http://schemas.openxmlformats.org/officeDocument/2006/relationships/customXml" Target="../ink/ink2288.xml"/><Relationship Id="rId125" Type="http://schemas.openxmlformats.org/officeDocument/2006/relationships/image" Target="../media/image2203.png"/><Relationship Id="rId146" Type="http://schemas.openxmlformats.org/officeDocument/2006/relationships/customXml" Target="../ink/ink2309.xml"/><Relationship Id="rId167" Type="http://schemas.openxmlformats.org/officeDocument/2006/relationships/image" Target="../media/image2224.png"/><Relationship Id="rId188" Type="http://schemas.openxmlformats.org/officeDocument/2006/relationships/customXml" Target="../ink/ink2330.xml"/><Relationship Id="rId311" Type="http://schemas.openxmlformats.org/officeDocument/2006/relationships/image" Target="../media/image2296.png"/><Relationship Id="rId71" Type="http://schemas.openxmlformats.org/officeDocument/2006/relationships/image" Target="../media/image2176.png"/><Relationship Id="rId92" Type="http://schemas.openxmlformats.org/officeDocument/2006/relationships/customXml" Target="../ink/ink2282.xml"/><Relationship Id="rId213" Type="http://schemas.openxmlformats.org/officeDocument/2006/relationships/image" Target="../media/image2247.png"/><Relationship Id="rId234" Type="http://schemas.openxmlformats.org/officeDocument/2006/relationships/customXml" Target="../ink/ink2353.xml"/><Relationship Id="rId2" Type="http://schemas.openxmlformats.org/officeDocument/2006/relationships/customXml" Target="../ink/ink2237.xml"/><Relationship Id="rId29" Type="http://schemas.openxmlformats.org/officeDocument/2006/relationships/image" Target="../media/image2155.png"/><Relationship Id="rId255" Type="http://schemas.openxmlformats.org/officeDocument/2006/relationships/image" Target="../media/image2268.png"/><Relationship Id="rId276" Type="http://schemas.openxmlformats.org/officeDocument/2006/relationships/customXml" Target="../ink/ink2374.xml"/><Relationship Id="rId297" Type="http://schemas.openxmlformats.org/officeDocument/2006/relationships/image" Target="../media/image2289.png"/><Relationship Id="rId40" Type="http://schemas.openxmlformats.org/officeDocument/2006/relationships/customXml" Target="../ink/ink2256.xml"/><Relationship Id="rId115" Type="http://schemas.openxmlformats.org/officeDocument/2006/relationships/image" Target="../media/image2198.png"/><Relationship Id="rId136" Type="http://schemas.openxmlformats.org/officeDocument/2006/relationships/customXml" Target="../ink/ink2304.xml"/><Relationship Id="rId157" Type="http://schemas.openxmlformats.org/officeDocument/2006/relationships/image" Target="../media/image2219.png"/><Relationship Id="rId178" Type="http://schemas.openxmlformats.org/officeDocument/2006/relationships/customXml" Target="../ink/ink2325.xml"/><Relationship Id="rId301" Type="http://schemas.openxmlformats.org/officeDocument/2006/relationships/image" Target="../media/image2291.png"/><Relationship Id="rId322" Type="http://schemas.openxmlformats.org/officeDocument/2006/relationships/customXml" Target="../ink/ink2397.xml"/><Relationship Id="rId61" Type="http://schemas.openxmlformats.org/officeDocument/2006/relationships/image" Target="../media/image2171.png"/><Relationship Id="rId82" Type="http://schemas.openxmlformats.org/officeDocument/2006/relationships/customXml" Target="../ink/ink2277.xml"/><Relationship Id="rId199" Type="http://schemas.openxmlformats.org/officeDocument/2006/relationships/image" Target="../media/image2240.png"/><Relationship Id="rId203" Type="http://schemas.openxmlformats.org/officeDocument/2006/relationships/image" Target="../media/image2242.png"/><Relationship Id="rId19" Type="http://schemas.openxmlformats.org/officeDocument/2006/relationships/image" Target="../media/image2150.png"/><Relationship Id="rId224" Type="http://schemas.openxmlformats.org/officeDocument/2006/relationships/customXml" Target="../ink/ink2348.xml"/><Relationship Id="rId245" Type="http://schemas.openxmlformats.org/officeDocument/2006/relationships/image" Target="../media/image2263.png"/><Relationship Id="rId266" Type="http://schemas.openxmlformats.org/officeDocument/2006/relationships/customXml" Target="../ink/ink2369.xml"/><Relationship Id="rId287" Type="http://schemas.openxmlformats.org/officeDocument/2006/relationships/image" Target="../media/image2284.png"/><Relationship Id="rId30" Type="http://schemas.openxmlformats.org/officeDocument/2006/relationships/customXml" Target="../ink/ink2251.xml"/><Relationship Id="rId105" Type="http://schemas.openxmlformats.org/officeDocument/2006/relationships/image" Target="../media/image2193.png"/><Relationship Id="rId126" Type="http://schemas.openxmlformats.org/officeDocument/2006/relationships/customXml" Target="../ink/ink2299.xml"/><Relationship Id="rId147" Type="http://schemas.openxmlformats.org/officeDocument/2006/relationships/image" Target="../media/image2214.png"/><Relationship Id="rId168" Type="http://schemas.openxmlformats.org/officeDocument/2006/relationships/customXml" Target="../ink/ink2320.xml"/><Relationship Id="rId312" Type="http://schemas.openxmlformats.org/officeDocument/2006/relationships/customXml" Target="../ink/ink2392.xml"/><Relationship Id="rId51" Type="http://schemas.openxmlformats.org/officeDocument/2006/relationships/image" Target="../media/image2166.png"/><Relationship Id="rId72" Type="http://schemas.openxmlformats.org/officeDocument/2006/relationships/customXml" Target="../ink/ink2272.xml"/><Relationship Id="rId93" Type="http://schemas.openxmlformats.org/officeDocument/2006/relationships/image" Target="../media/image2187.png"/><Relationship Id="rId189" Type="http://schemas.openxmlformats.org/officeDocument/2006/relationships/image" Target="../media/image2235.png"/><Relationship Id="rId3" Type="http://schemas.openxmlformats.org/officeDocument/2006/relationships/image" Target="../media/image2142.png"/><Relationship Id="rId214" Type="http://schemas.openxmlformats.org/officeDocument/2006/relationships/customXml" Target="../ink/ink2343.xml"/><Relationship Id="rId235" Type="http://schemas.openxmlformats.org/officeDocument/2006/relationships/image" Target="../media/image2258.png"/><Relationship Id="rId256" Type="http://schemas.openxmlformats.org/officeDocument/2006/relationships/customXml" Target="../ink/ink2364.xml"/><Relationship Id="rId277" Type="http://schemas.openxmlformats.org/officeDocument/2006/relationships/image" Target="../media/image2279.png"/><Relationship Id="rId298" Type="http://schemas.openxmlformats.org/officeDocument/2006/relationships/customXml" Target="../ink/ink2385.xml"/><Relationship Id="rId116" Type="http://schemas.openxmlformats.org/officeDocument/2006/relationships/customXml" Target="../ink/ink2294.xml"/><Relationship Id="rId137" Type="http://schemas.openxmlformats.org/officeDocument/2006/relationships/image" Target="../media/image2209.png"/><Relationship Id="rId158" Type="http://schemas.openxmlformats.org/officeDocument/2006/relationships/customXml" Target="../ink/ink2315.xml"/><Relationship Id="rId302" Type="http://schemas.openxmlformats.org/officeDocument/2006/relationships/customXml" Target="../ink/ink2387.xml"/><Relationship Id="rId323" Type="http://schemas.openxmlformats.org/officeDocument/2006/relationships/image" Target="../media/image2302.png"/><Relationship Id="rId20" Type="http://schemas.openxmlformats.org/officeDocument/2006/relationships/customXml" Target="../ink/ink2246.xml"/><Relationship Id="rId41" Type="http://schemas.openxmlformats.org/officeDocument/2006/relationships/image" Target="../media/image2161.png"/><Relationship Id="rId62" Type="http://schemas.openxmlformats.org/officeDocument/2006/relationships/customXml" Target="../ink/ink2267.xml"/><Relationship Id="rId83" Type="http://schemas.openxmlformats.org/officeDocument/2006/relationships/image" Target="../media/image2182.png"/><Relationship Id="rId179" Type="http://schemas.openxmlformats.org/officeDocument/2006/relationships/image" Target="../media/image2230.png"/><Relationship Id="rId190" Type="http://schemas.openxmlformats.org/officeDocument/2006/relationships/customXml" Target="../ink/ink2331.xml"/><Relationship Id="rId204" Type="http://schemas.openxmlformats.org/officeDocument/2006/relationships/customXml" Target="../ink/ink2338.xml"/><Relationship Id="rId225" Type="http://schemas.openxmlformats.org/officeDocument/2006/relationships/image" Target="../media/image2253.png"/><Relationship Id="rId246" Type="http://schemas.openxmlformats.org/officeDocument/2006/relationships/customXml" Target="../ink/ink2359.xml"/><Relationship Id="rId267" Type="http://schemas.openxmlformats.org/officeDocument/2006/relationships/image" Target="../media/image2274.png"/><Relationship Id="rId288" Type="http://schemas.openxmlformats.org/officeDocument/2006/relationships/customXml" Target="../ink/ink2380.xml"/><Relationship Id="rId106" Type="http://schemas.openxmlformats.org/officeDocument/2006/relationships/customXml" Target="../ink/ink2289.xml"/><Relationship Id="rId127" Type="http://schemas.openxmlformats.org/officeDocument/2006/relationships/image" Target="../media/image2204.png"/><Relationship Id="rId313" Type="http://schemas.openxmlformats.org/officeDocument/2006/relationships/image" Target="../media/image2297.png"/><Relationship Id="rId10" Type="http://schemas.openxmlformats.org/officeDocument/2006/relationships/customXml" Target="../ink/ink2241.xml"/><Relationship Id="rId31" Type="http://schemas.openxmlformats.org/officeDocument/2006/relationships/image" Target="../media/image2156.png"/><Relationship Id="rId52" Type="http://schemas.openxmlformats.org/officeDocument/2006/relationships/customXml" Target="../ink/ink2262.xml"/><Relationship Id="rId73" Type="http://schemas.openxmlformats.org/officeDocument/2006/relationships/image" Target="../media/image2177.png"/><Relationship Id="rId94" Type="http://schemas.openxmlformats.org/officeDocument/2006/relationships/customXml" Target="../ink/ink2283.xml"/><Relationship Id="rId148" Type="http://schemas.openxmlformats.org/officeDocument/2006/relationships/customXml" Target="../ink/ink2310.xml"/><Relationship Id="rId169" Type="http://schemas.openxmlformats.org/officeDocument/2006/relationships/image" Target="../media/image2225.png"/><Relationship Id="rId4" Type="http://schemas.openxmlformats.org/officeDocument/2006/relationships/customXml" Target="../ink/ink2238.xml"/><Relationship Id="rId180" Type="http://schemas.openxmlformats.org/officeDocument/2006/relationships/customXml" Target="../ink/ink2326.xml"/><Relationship Id="rId215" Type="http://schemas.openxmlformats.org/officeDocument/2006/relationships/image" Target="../media/image2248.png"/><Relationship Id="rId236" Type="http://schemas.openxmlformats.org/officeDocument/2006/relationships/customXml" Target="../ink/ink2354.xml"/><Relationship Id="rId257" Type="http://schemas.openxmlformats.org/officeDocument/2006/relationships/image" Target="../media/image2269.png"/><Relationship Id="rId278" Type="http://schemas.openxmlformats.org/officeDocument/2006/relationships/customXml" Target="../ink/ink2375.xml"/><Relationship Id="rId303" Type="http://schemas.openxmlformats.org/officeDocument/2006/relationships/image" Target="../media/image2292.png"/><Relationship Id="rId42" Type="http://schemas.openxmlformats.org/officeDocument/2006/relationships/customXml" Target="../ink/ink2257.xml"/><Relationship Id="rId84" Type="http://schemas.openxmlformats.org/officeDocument/2006/relationships/customXml" Target="../ink/ink2278.xml"/><Relationship Id="rId138" Type="http://schemas.openxmlformats.org/officeDocument/2006/relationships/customXml" Target="../ink/ink2305.xml"/><Relationship Id="rId191" Type="http://schemas.openxmlformats.org/officeDocument/2006/relationships/image" Target="../media/image2236.png"/><Relationship Id="rId205" Type="http://schemas.openxmlformats.org/officeDocument/2006/relationships/image" Target="../media/image2243.png"/><Relationship Id="rId247" Type="http://schemas.openxmlformats.org/officeDocument/2006/relationships/image" Target="../media/image2264.png"/><Relationship Id="rId107" Type="http://schemas.openxmlformats.org/officeDocument/2006/relationships/image" Target="../media/image2194.png"/><Relationship Id="rId289" Type="http://schemas.openxmlformats.org/officeDocument/2006/relationships/image" Target="../media/image2285.png"/><Relationship Id="rId11" Type="http://schemas.openxmlformats.org/officeDocument/2006/relationships/image" Target="../media/image2146.png"/><Relationship Id="rId53" Type="http://schemas.openxmlformats.org/officeDocument/2006/relationships/image" Target="../media/image2167.png"/><Relationship Id="rId149" Type="http://schemas.openxmlformats.org/officeDocument/2006/relationships/image" Target="../media/image2215.png"/><Relationship Id="rId314" Type="http://schemas.openxmlformats.org/officeDocument/2006/relationships/customXml" Target="../ink/ink2393.xml"/><Relationship Id="rId95" Type="http://schemas.openxmlformats.org/officeDocument/2006/relationships/image" Target="../media/image2188.png"/><Relationship Id="rId160" Type="http://schemas.openxmlformats.org/officeDocument/2006/relationships/customXml" Target="../ink/ink2316.xml"/><Relationship Id="rId216" Type="http://schemas.openxmlformats.org/officeDocument/2006/relationships/customXml" Target="../ink/ink2344.xml"/><Relationship Id="rId258" Type="http://schemas.openxmlformats.org/officeDocument/2006/relationships/customXml" Target="../ink/ink2365.xml"/><Relationship Id="rId22" Type="http://schemas.openxmlformats.org/officeDocument/2006/relationships/customXml" Target="../ink/ink2247.xml"/><Relationship Id="rId64" Type="http://schemas.openxmlformats.org/officeDocument/2006/relationships/customXml" Target="../ink/ink2268.xml"/><Relationship Id="rId118" Type="http://schemas.openxmlformats.org/officeDocument/2006/relationships/customXml" Target="../ink/ink2295.xml"/><Relationship Id="rId325" Type="http://schemas.openxmlformats.org/officeDocument/2006/relationships/image" Target="../media/image2303.png"/><Relationship Id="rId171" Type="http://schemas.openxmlformats.org/officeDocument/2006/relationships/image" Target="../media/image2226.png"/><Relationship Id="rId227" Type="http://schemas.openxmlformats.org/officeDocument/2006/relationships/image" Target="../media/image2254.png"/><Relationship Id="rId269" Type="http://schemas.openxmlformats.org/officeDocument/2006/relationships/image" Target="../media/image2275.png"/><Relationship Id="rId33" Type="http://schemas.openxmlformats.org/officeDocument/2006/relationships/image" Target="../media/image2157.png"/><Relationship Id="rId129" Type="http://schemas.openxmlformats.org/officeDocument/2006/relationships/image" Target="../media/image2205.png"/><Relationship Id="rId280" Type="http://schemas.openxmlformats.org/officeDocument/2006/relationships/customXml" Target="../ink/ink2376.xml"/><Relationship Id="rId75" Type="http://schemas.openxmlformats.org/officeDocument/2006/relationships/image" Target="../media/image2178.png"/><Relationship Id="rId140" Type="http://schemas.openxmlformats.org/officeDocument/2006/relationships/customXml" Target="../ink/ink2306.xml"/><Relationship Id="rId182" Type="http://schemas.openxmlformats.org/officeDocument/2006/relationships/customXml" Target="../ink/ink2327.xml"/><Relationship Id="rId6" Type="http://schemas.openxmlformats.org/officeDocument/2006/relationships/customXml" Target="../ink/ink2239.xml"/><Relationship Id="rId238" Type="http://schemas.openxmlformats.org/officeDocument/2006/relationships/customXml" Target="../ink/ink2355.xml"/><Relationship Id="rId291" Type="http://schemas.openxmlformats.org/officeDocument/2006/relationships/image" Target="../media/image2286.png"/><Relationship Id="rId305" Type="http://schemas.openxmlformats.org/officeDocument/2006/relationships/image" Target="../media/image2293.png"/><Relationship Id="rId44" Type="http://schemas.openxmlformats.org/officeDocument/2006/relationships/customXml" Target="../ink/ink2258.xml"/><Relationship Id="rId86" Type="http://schemas.openxmlformats.org/officeDocument/2006/relationships/customXml" Target="../ink/ink2279.xml"/><Relationship Id="rId151" Type="http://schemas.openxmlformats.org/officeDocument/2006/relationships/image" Target="../media/image2216.png"/><Relationship Id="rId193" Type="http://schemas.openxmlformats.org/officeDocument/2006/relationships/image" Target="../media/image2237.png"/><Relationship Id="rId207" Type="http://schemas.openxmlformats.org/officeDocument/2006/relationships/image" Target="../media/image2244.png"/><Relationship Id="rId249" Type="http://schemas.openxmlformats.org/officeDocument/2006/relationships/image" Target="../media/image2265.png"/><Relationship Id="rId13" Type="http://schemas.openxmlformats.org/officeDocument/2006/relationships/image" Target="../media/image2147.png"/><Relationship Id="rId109" Type="http://schemas.openxmlformats.org/officeDocument/2006/relationships/image" Target="../media/image2195.png"/><Relationship Id="rId260" Type="http://schemas.openxmlformats.org/officeDocument/2006/relationships/customXml" Target="../ink/ink2366.xml"/><Relationship Id="rId316" Type="http://schemas.openxmlformats.org/officeDocument/2006/relationships/customXml" Target="../ink/ink2394.xml"/><Relationship Id="rId55" Type="http://schemas.openxmlformats.org/officeDocument/2006/relationships/image" Target="../media/image2168.png"/><Relationship Id="rId97" Type="http://schemas.openxmlformats.org/officeDocument/2006/relationships/image" Target="../media/image2189.png"/><Relationship Id="rId120" Type="http://schemas.openxmlformats.org/officeDocument/2006/relationships/customXml" Target="../ink/ink2296.xml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456.xml"/><Relationship Id="rId299" Type="http://schemas.openxmlformats.org/officeDocument/2006/relationships/customXml" Target="../ink/ink2547.xml"/><Relationship Id="rId21" Type="http://schemas.openxmlformats.org/officeDocument/2006/relationships/image" Target="../media/image2311.png"/><Relationship Id="rId63" Type="http://schemas.openxmlformats.org/officeDocument/2006/relationships/image" Target="../media/image2332.png"/><Relationship Id="rId159" Type="http://schemas.openxmlformats.org/officeDocument/2006/relationships/customXml" Target="../ink/ink2477.xml"/><Relationship Id="rId324" Type="http://schemas.openxmlformats.org/officeDocument/2006/relationships/image" Target="../media/image2463.png"/><Relationship Id="rId366" Type="http://schemas.openxmlformats.org/officeDocument/2006/relationships/image" Target="../media/image2484.png"/><Relationship Id="rId170" Type="http://schemas.openxmlformats.org/officeDocument/2006/relationships/image" Target="../media/image2386.png"/><Relationship Id="rId226" Type="http://schemas.openxmlformats.org/officeDocument/2006/relationships/image" Target="../media/image2414.png"/><Relationship Id="rId268" Type="http://schemas.openxmlformats.org/officeDocument/2006/relationships/image" Target="../media/image2435.png"/><Relationship Id="rId32" Type="http://schemas.openxmlformats.org/officeDocument/2006/relationships/customXml" Target="../ink/ink2414.xml"/><Relationship Id="rId74" Type="http://schemas.openxmlformats.org/officeDocument/2006/relationships/customXml" Target="../ink/ink2435.xml"/><Relationship Id="rId128" Type="http://schemas.openxmlformats.org/officeDocument/2006/relationships/image" Target="../media/image2365.png"/><Relationship Id="rId335" Type="http://schemas.openxmlformats.org/officeDocument/2006/relationships/customXml" Target="../ink/ink2565.xml"/><Relationship Id="rId377" Type="http://schemas.openxmlformats.org/officeDocument/2006/relationships/customXml" Target="../ink/ink2586.xml"/><Relationship Id="rId5" Type="http://schemas.openxmlformats.org/officeDocument/2006/relationships/image" Target="../media/image1950.png"/><Relationship Id="rId181" Type="http://schemas.openxmlformats.org/officeDocument/2006/relationships/customXml" Target="../ink/ink2488.xml"/><Relationship Id="rId237" Type="http://schemas.openxmlformats.org/officeDocument/2006/relationships/customXml" Target="../ink/ink2516.xml"/><Relationship Id="rId279" Type="http://schemas.openxmlformats.org/officeDocument/2006/relationships/customXml" Target="../ink/ink2537.xml"/><Relationship Id="rId43" Type="http://schemas.openxmlformats.org/officeDocument/2006/relationships/image" Target="../media/image2322.png"/><Relationship Id="rId139" Type="http://schemas.openxmlformats.org/officeDocument/2006/relationships/customXml" Target="../ink/ink2467.xml"/><Relationship Id="rId290" Type="http://schemas.openxmlformats.org/officeDocument/2006/relationships/image" Target="../media/image2446.png"/><Relationship Id="rId304" Type="http://schemas.openxmlformats.org/officeDocument/2006/relationships/image" Target="../media/image2453.png"/><Relationship Id="rId346" Type="http://schemas.openxmlformats.org/officeDocument/2006/relationships/image" Target="../media/image2474.png"/><Relationship Id="rId388" Type="http://schemas.openxmlformats.org/officeDocument/2006/relationships/image" Target="../media/image2495.png"/><Relationship Id="rId85" Type="http://schemas.openxmlformats.org/officeDocument/2006/relationships/image" Target="../media/image2343.png"/><Relationship Id="rId150" Type="http://schemas.openxmlformats.org/officeDocument/2006/relationships/image" Target="../media/image2376.png"/><Relationship Id="rId192" Type="http://schemas.openxmlformats.org/officeDocument/2006/relationships/image" Target="../media/image2397.png"/><Relationship Id="rId206" Type="http://schemas.openxmlformats.org/officeDocument/2006/relationships/image" Target="../media/image2404.png"/><Relationship Id="rId248" Type="http://schemas.openxmlformats.org/officeDocument/2006/relationships/image" Target="../media/image2425.png"/><Relationship Id="rId12" Type="http://schemas.openxmlformats.org/officeDocument/2006/relationships/customXml" Target="../ink/ink2404.xml"/><Relationship Id="rId108" Type="http://schemas.openxmlformats.org/officeDocument/2006/relationships/image" Target="../media/image2355.png"/><Relationship Id="rId315" Type="http://schemas.openxmlformats.org/officeDocument/2006/relationships/customXml" Target="../ink/ink2555.xml"/><Relationship Id="rId357" Type="http://schemas.openxmlformats.org/officeDocument/2006/relationships/customXml" Target="../ink/ink2576.xml"/><Relationship Id="rId54" Type="http://schemas.openxmlformats.org/officeDocument/2006/relationships/customXml" Target="../ink/ink2425.xml"/><Relationship Id="rId96" Type="http://schemas.openxmlformats.org/officeDocument/2006/relationships/customXml" Target="../ink/ink2446.xml"/><Relationship Id="rId161" Type="http://schemas.openxmlformats.org/officeDocument/2006/relationships/customXml" Target="../ink/ink2478.xml"/><Relationship Id="rId217" Type="http://schemas.openxmlformats.org/officeDocument/2006/relationships/customXml" Target="../ink/ink2506.xml"/><Relationship Id="rId259" Type="http://schemas.openxmlformats.org/officeDocument/2006/relationships/customXml" Target="../ink/ink2527.xml"/><Relationship Id="rId23" Type="http://schemas.openxmlformats.org/officeDocument/2006/relationships/image" Target="../media/image2312.png"/><Relationship Id="rId119" Type="http://schemas.openxmlformats.org/officeDocument/2006/relationships/customXml" Target="../ink/ink2457.xml"/><Relationship Id="rId270" Type="http://schemas.openxmlformats.org/officeDocument/2006/relationships/image" Target="../media/image2436.png"/><Relationship Id="rId326" Type="http://schemas.openxmlformats.org/officeDocument/2006/relationships/image" Target="../media/image2464.png"/><Relationship Id="rId65" Type="http://schemas.openxmlformats.org/officeDocument/2006/relationships/image" Target="../media/image2333.png"/><Relationship Id="rId130" Type="http://schemas.openxmlformats.org/officeDocument/2006/relationships/image" Target="../media/image2366.png"/><Relationship Id="rId368" Type="http://schemas.openxmlformats.org/officeDocument/2006/relationships/image" Target="../media/image2485.png"/><Relationship Id="rId172" Type="http://schemas.openxmlformats.org/officeDocument/2006/relationships/image" Target="../media/image2387.png"/><Relationship Id="rId228" Type="http://schemas.openxmlformats.org/officeDocument/2006/relationships/image" Target="../media/image2415.png"/><Relationship Id="rId281" Type="http://schemas.openxmlformats.org/officeDocument/2006/relationships/customXml" Target="../ink/ink2538.xml"/><Relationship Id="rId337" Type="http://schemas.openxmlformats.org/officeDocument/2006/relationships/customXml" Target="../ink/ink2566.xml"/><Relationship Id="rId34" Type="http://schemas.openxmlformats.org/officeDocument/2006/relationships/customXml" Target="../ink/ink2415.xml"/><Relationship Id="rId76" Type="http://schemas.openxmlformats.org/officeDocument/2006/relationships/customXml" Target="../ink/ink2436.xml"/><Relationship Id="rId141" Type="http://schemas.openxmlformats.org/officeDocument/2006/relationships/customXml" Target="../ink/ink2468.xml"/><Relationship Id="rId379" Type="http://schemas.openxmlformats.org/officeDocument/2006/relationships/customXml" Target="../ink/ink2587.xml"/><Relationship Id="rId7" Type="http://schemas.openxmlformats.org/officeDocument/2006/relationships/image" Target="../media/image2304.png"/><Relationship Id="rId183" Type="http://schemas.openxmlformats.org/officeDocument/2006/relationships/customXml" Target="../ink/ink2489.xml"/><Relationship Id="rId239" Type="http://schemas.openxmlformats.org/officeDocument/2006/relationships/customXml" Target="../ink/ink2517.xml"/><Relationship Id="rId390" Type="http://schemas.openxmlformats.org/officeDocument/2006/relationships/image" Target="../media/image2496.png"/><Relationship Id="rId250" Type="http://schemas.openxmlformats.org/officeDocument/2006/relationships/image" Target="../media/image2426.png"/><Relationship Id="rId292" Type="http://schemas.openxmlformats.org/officeDocument/2006/relationships/image" Target="../media/image2447.png"/><Relationship Id="rId306" Type="http://schemas.openxmlformats.org/officeDocument/2006/relationships/image" Target="../media/image2454.png"/><Relationship Id="rId45" Type="http://schemas.openxmlformats.org/officeDocument/2006/relationships/image" Target="../media/image2323.png"/><Relationship Id="rId87" Type="http://schemas.openxmlformats.org/officeDocument/2006/relationships/image" Target="../media/image2344.png"/><Relationship Id="rId110" Type="http://schemas.openxmlformats.org/officeDocument/2006/relationships/image" Target="../media/image2356.png"/><Relationship Id="rId348" Type="http://schemas.openxmlformats.org/officeDocument/2006/relationships/image" Target="../media/image2475.png"/><Relationship Id="rId152" Type="http://schemas.openxmlformats.org/officeDocument/2006/relationships/image" Target="../media/image2377.png"/><Relationship Id="rId194" Type="http://schemas.openxmlformats.org/officeDocument/2006/relationships/image" Target="../media/image2398.png"/><Relationship Id="rId208" Type="http://schemas.openxmlformats.org/officeDocument/2006/relationships/image" Target="../media/image2405.png"/><Relationship Id="rId261" Type="http://schemas.openxmlformats.org/officeDocument/2006/relationships/customXml" Target="../ink/ink2528.xml"/><Relationship Id="rId14" Type="http://schemas.openxmlformats.org/officeDocument/2006/relationships/customXml" Target="../ink/ink2405.xml"/><Relationship Id="rId56" Type="http://schemas.openxmlformats.org/officeDocument/2006/relationships/customXml" Target="../ink/ink2426.xml"/><Relationship Id="rId317" Type="http://schemas.openxmlformats.org/officeDocument/2006/relationships/customXml" Target="../ink/ink2556.xml"/><Relationship Id="rId359" Type="http://schemas.openxmlformats.org/officeDocument/2006/relationships/customXml" Target="../ink/ink2577.xml"/><Relationship Id="rId98" Type="http://schemas.openxmlformats.org/officeDocument/2006/relationships/customXml" Target="../ink/ink2447.xml"/><Relationship Id="rId121" Type="http://schemas.openxmlformats.org/officeDocument/2006/relationships/customXml" Target="../ink/ink2458.xml"/><Relationship Id="rId163" Type="http://schemas.openxmlformats.org/officeDocument/2006/relationships/customXml" Target="../ink/ink2479.xml"/><Relationship Id="rId219" Type="http://schemas.openxmlformats.org/officeDocument/2006/relationships/customXml" Target="../ink/ink2507.xml"/><Relationship Id="rId370" Type="http://schemas.openxmlformats.org/officeDocument/2006/relationships/image" Target="../media/image2486.png"/><Relationship Id="rId230" Type="http://schemas.openxmlformats.org/officeDocument/2006/relationships/image" Target="../media/image2416.png"/><Relationship Id="rId25" Type="http://schemas.openxmlformats.org/officeDocument/2006/relationships/image" Target="../media/image2313.png"/><Relationship Id="rId67" Type="http://schemas.openxmlformats.org/officeDocument/2006/relationships/image" Target="../media/image2334.png"/><Relationship Id="rId272" Type="http://schemas.openxmlformats.org/officeDocument/2006/relationships/image" Target="../media/image2437.png"/><Relationship Id="rId328" Type="http://schemas.openxmlformats.org/officeDocument/2006/relationships/image" Target="../media/image2465.png"/><Relationship Id="rId132" Type="http://schemas.openxmlformats.org/officeDocument/2006/relationships/image" Target="../media/image2367.png"/><Relationship Id="rId174" Type="http://schemas.openxmlformats.org/officeDocument/2006/relationships/image" Target="../media/image2388.png"/><Relationship Id="rId381" Type="http://schemas.openxmlformats.org/officeDocument/2006/relationships/customXml" Target="../ink/ink2588.xml"/><Relationship Id="rId241" Type="http://schemas.openxmlformats.org/officeDocument/2006/relationships/customXml" Target="../ink/ink2518.xml"/><Relationship Id="rId36" Type="http://schemas.openxmlformats.org/officeDocument/2006/relationships/customXml" Target="../ink/ink2416.xml"/><Relationship Id="rId283" Type="http://schemas.openxmlformats.org/officeDocument/2006/relationships/customXml" Target="../ink/ink2539.xml"/><Relationship Id="rId339" Type="http://schemas.openxmlformats.org/officeDocument/2006/relationships/customXml" Target="../ink/ink2567.xml"/><Relationship Id="rId78" Type="http://schemas.openxmlformats.org/officeDocument/2006/relationships/customXml" Target="../ink/ink2437.xml"/><Relationship Id="rId101" Type="http://schemas.openxmlformats.org/officeDocument/2006/relationships/image" Target="../media/image2351.png"/><Relationship Id="rId143" Type="http://schemas.openxmlformats.org/officeDocument/2006/relationships/customXml" Target="../ink/ink2469.xml"/><Relationship Id="rId185" Type="http://schemas.openxmlformats.org/officeDocument/2006/relationships/customXml" Target="../ink/ink2490.xml"/><Relationship Id="rId350" Type="http://schemas.openxmlformats.org/officeDocument/2006/relationships/image" Target="../media/image2476.png"/><Relationship Id="rId9" Type="http://schemas.openxmlformats.org/officeDocument/2006/relationships/image" Target="../media/image2305.png"/><Relationship Id="rId210" Type="http://schemas.openxmlformats.org/officeDocument/2006/relationships/image" Target="../media/image2406.png"/><Relationship Id="rId252" Type="http://schemas.openxmlformats.org/officeDocument/2006/relationships/image" Target="../media/image2427.png"/><Relationship Id="rId294" Type="http://schemas.openxmlformats.org/officeDocument/2006/relationships/image" Target="../media/image2448.png"/><Relationship Id="rId308" Type="http://schemas.openxmlformats.org/officeDocument/2006/relationships/image" Target="../media/image2455.png"/><Relationship Id="rId47" Type="http://schemas.openxmlformats.org/officeDocument/2006/relationships/image" Target="../media/image2324.png"/><Relationship Id="rId89" Type="http://schemas.openxmlformats.org/officeDocument/2006/relationships/image" Target="../media/image2345.png"/><Relationship Id="rId112" Type="http://schemas.openxmlformats.org/officeDocument/2006/relationships/image" Target="../media/image2357.png"/><Relationship Id="rId154" Type="http://schemas.openxmlformats.org/officeDocument/2006/relationships/image" Target="../media/image2378.png"/><Relationship Id="rId361" Type="http://schemas.openxmlformats.org/officeDocument/2006/relationships/customXml" Target="../ink/ink2578.xml"/><Relationship Id="rId196" Type="http://schemas.openxmlformats.org/officeDocument/2006/relationships/image" Target="../media/image2399.png"/><Relationship Id="rId200" Type="http://schemas.openxmlformats.org/officeDocument/2006/relationships/image" Target="../media/image2401.png"/><Relationship Id="rId382" Type="http://schemas.openxmlformats.org/officeDocument/2006/relationships/image" Target="../media/image2492.png"/><Relationship Id="rId16" Type="http://schemas.openxmlformats.org/officeDocument/2006/relationships/customXml" Target="../ink/ink2406.xml"/><Relationship Id="rId221" Type="http://schemas.openxmlformats.org/officeDocument/2006/relationships/customXml" Target="../ink/ink2508.xml"/><Relationship Id="rId242" Type="http://schemas.openxmlformats.org/officeDocument/2006/relationships/image" Target="../media/image2422.png"/><Relationship Id="rId263" Type="http://schemas.openxmlformats.org/officeDocument/2006/relationships/customXml" Target="../ink/ink2529.xml"/><Relationship Id="rId284" Type="http://schemas.openxmlformats.org/officeDocument/2006/relationships/image" Target="../media/image2443.png"/><Relationship Id="rId319" Type="http://schemas.openxmlformats.org/officeDocument/2006/relationships/customXml" Target="../ink/ink2557.xml"/><Relationship Id="rId37" Type="http://schemas.openxmlformats.org/officeDocument/2006/relationships/image" Target="../media/image2319.png"/><Relationship Id="rId58" Type="http://schemas.openxmlformats.org/officeDocument/2006/relationships/customXml" Target="../ink/ink2427.xml"/><Relationship Id="rId79" Type="http://schemas.openxmlformats.org/officeDocument/2006/relationships/image" Target="../media/image2340.png"/><Relationship Id="rId102" Type="http://schemas.openxmlformats.org/officeDocument/2006/relationships/customXml" Target="../ink/ink2449.xml"/><Relationship Id="rId123" Type="http://schemas.openxmlformats.org/officeDocument/2006/relationships/customXml" Target="../ink/ink2459.xml"/><Relationship Id="rId144" Type="http://schemas.openxmlformats.org/officeDocument/2006/relationships/image" Target="../media/image2373.png"/><Relationship Id="rId330" Type="http://schemas.openxmlformats.org/officeDocument/2006/relationships/image" Target="../media/image2466.png"/><Relationship Id="rId90" Type="http://schemas.openxmlformats.org/officeDocument/2006/relationships/customXml" Target="../ink/ink2443.xml"/><Relationship Id="rId165" Type="http://schemas.openxmlformats.org/officeDocument/2006/relationships/customXml" Target="../ink/ink2480.xml"/><Relationship Id="rId186" Type="http://schemas.openxmlformats.org/officeDocument/2006/relationships/image" Target="../media/image2394.png"/><Relationship Id="rId351" Type="http://schemas.openxmlformats.org/officeDocument/2006/relationships/customXml" Target="../ink/ink2573.xml"/><Relationship Id="rId372" Type="http://schemas.openxmlformats.org/officeDocument/2006/relationships/image" Target="../media/image2487.png"/><Relationship Id="rId211" Type="http://schemas.openxmlformats.org/officeDocument/2006/relationships/customXml" Target="../ink/ink2503.xml"/><Relationship Id="rId232" Type="http://schemas.openxmlformats.org/officeDocument/2006/relationships/image" Target="../media/image2417.png"/><Relationship Id="rId253" Type="http://schemas.openxmlformats.org/officeDocument/2006/relationships/customXml" Target="../ink/ink2524.xml"/><Relationship Id="rId274" Type="http://schemas.openxmlformats.org/officeDocument/2006/relationships/image" Target="../media/image2438.png"/><Relationship Id="rId295" Type="http://schemas.openxmlformats.org/officeDocument/2006/relationships/customXml" Target="../ink/ink2545.xml"/><Relationship Id="rId309" Type="http://schemas.openxmlformats.org/officeDocument/2006/relationships/customXml" Target="../ink/ink2552.xml"/><Relationship Id="rId27" Type="http://schemas.openxmlformats.org/officeDocument/2006/relationships/image" Target="../media/image2314.png"/><Relationship Id="rId48" Type="http://schemas.openxmlformats.org/officeDocument/2006/relationships/customXml" Target="../ink/ink2422.xml"/><Relationship Id="rId69" Type="http://schemas.openxmlformats.org/officeDocument/2006/relationships/image" Target="../media/image2335.png"/><Relationship Id="rId113" Type="http://schemas.openxmlformats.org/officeDocument/2006/relationships/customXml" Target="../ink/ink2454.xml"/><Relationship Id="rId134" Type="http://schemas.openxmlformats.org/officeDocument/2006/relationships/image" Target="../media/image2368.png"/><Relationship Id="rId320" Type="http://schemas.openxmlformats.org/officeDocument/2006/relationships/image" Target="../media/image2461.png"/><Relationship Id="rId80" Type="http://schemas.openxmlformats.org/officeDocument/2006/relationships/customXml" Target="../ink/ink2438.xml"/><Relationship Id="rId155" Type="http://schemas.openxmlformats.org/officeDocument/2006/relationships/customXml" Target="../ink/ink2475.xml"/><Relationship Id="rId176" Type="http://schemas.openxmlformats.org/officeDocument/2006/relationships/image" Target="../media/image2389.png"/><Relationship Id="rId197" Type="http://schemas.openxmlformats.org/officeDocument/2006/relationships/customXml" Target="../ink/ink2496.xml"/><Relationship Id="rId341" Type="http://schemas.openxmlformats.org/officeDocument/2006/relationships/customXml" Target="../ink/ink2568.xml"/><Relationship Id="rId362" Type="http://schemas.openxmlformats.org/officeDocument/2006/relationships/image" Target="../media/image2482.png"/><Relationship Id="rId383" Type="http://schemas.openxmlformats.org/officeDocument/2006/relationships/customXml" Target="../ink/ink2589.xml"/><Relationship Id="rId201" Type="http://schemas.openxmlformats.org/officeDocument/2006/relationships/customXml" Target="../ink/ink2498.xml"/><Relationship Id="rId222" Type="http://schemas.openxmlformats.org/officeDocument/2006/relationships/image" Target="../media/image2412.png"/><Relationship Id="rId243" Type="http://schemas.openxmlformats.org/officeDocument/2006/relationships/customXml" Target="../ink/ink2519.xml"/><Relationship Id="rId264" Type="http://schemas.openxmlformats.org/officeDocument/2006/relationships/image" Target="../media/image2433.png"/><Relationship Id="rId285" Type="http://schemas.openxmlformats.org/officeDocument/2006/relationships/customXml" Target="../ink/ink2540.xml"/><Relationship Id="rId17" Type="http://schemas.openxmlformats.org/officeDocument/2006/relationships/image" Target="../media/image2309.png"/><Relationship Id="rId38" Type="http://schemas.openxmlformats.org/officeDocument/2006/relationships/customXml" Target="../ink/ink2417.xml"/><Relationship Id="rId59" Type="http://schemas.openxmlformats.org/officeDocument/2006/relationships/image" Target="../media/image2330.png"/><Relationship Id="rId103" Type="http://schemas.openxmlformats.org/officeDocument/2006/relationships/image" Target="../media/image2352.png"/><Relationship Id="rId124" Type="http://schemas.openxmlformats.org/officeDocument/2006/relationships/image" Target="../media/image2363.png"/><Relationship Id="rId310" Type="http://schemas.openxmlformats.org/officeDocument/2006/relationships/image" Target="../media/image2456.png"/><Relationship Id="rId70" Type="http://schemas.openxmlformats.org/officeDocument/2006/relationships/customXml" Target="../ink/ink2433.xml"/><Relationship Id="rId91" Type="http://schemas.openxmlformats.org/officeDocument/2006/relationships/image" Target="../media/image2346.png"/><Relationship Id="rId145" Type="http://schemas.openxmlformats.org/officeDocument/2006/relationships/customXml" Target="../ink/ink2470.xml"/><Relationship Id="rId166" Type="http://schemas.openxmlformats.org/officeDocument/2006/relationships/image" Target="../media/image2384.png"/><Relationship Id="rId187" Type="http://schemas.openxmlformats.org/officeDocument/2006/relationships/customXml" Target="../ink/ink2491.xml"/><Relationship Id="rId331" Type="http://schemas.openxmlformats.org/officeDocument/2006/relationships/customXml" Target="../ink/ink2563.xml"/><Relationship Id="rId352" Type="http://schemas.openxmlformats.org/officeDocument/2006/relationships/image" Target="../media/image2477.png"/><Relationship Id="rId373" Type="http://schemas.openxmlformats.org/officeDocument/2006/relationships/customXml" Target="../ink/ink2584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2407.png"/><Relationship Id="rId233" Type="http://schemas.openxmlformats.org/officeDocument/2006/relationships/customXml" Target="../ink/ink2514.xml"/><Relationship Id="rId254" Type="http://schemas.openxmlformats.org/officeDocument/2006/relationships/image" Target="../media/image2428.png"/><Relationship Id="rId28" Type="http://schemas.openxmlformats.org/officeDocument/2006/relationships/customXml" Target="../ink/ink2412.xml"/><Relationship Id="rId49" Type="http://schemas.openxmlformats.org/officeDocument/2006/relationships/image" Target="../media/image2325.png"/><Relationship Id="rId114" Type="http://schemas.openxmlformats.org/officeDocument/2006/relationships/image" Target="../media/image2358.png"/><Relationship Id="rId275" Type="http://schemas.openxmlformats.org/officeDocument/2006/relationships/customXml" Target="../ink/ink2535.xml"/><Relationship Id="rId296" Type="http://schemas.openxmlformats.org/officeDocument/2006/relationships/image" Target="../media/image2449.png"/><Relationship Id="rId300" Type="http://schemas.openxmlformats.org/officeDocument/2006/relationships/image" Target="../media/image2451.png"/><Relationship Id="rId60" Type="http://schemas.openxmlformats.org/officeDocument/2006/relationships/customXml" Target="../ink/ink2428.xml"/><Relationship Id="rId81" Type="http://schemas.openxmlformats.org/officeDocument/2006/relationships/image" Target="../media/image2341.png"/><Relationship Id="rId135" Type="http://schemas.openxmlformats.org/officeDocument/2006/relationships/customXml" Target="../ink/ink2465.xml"/><Relationship Id="rId156" Type="http://schemas.openxmlformats.org/officeDocument/2006/relationships/image" Target="../media/image2379.png"/><Relationship Id="rId177" Type="http://schemas.openxmlformats.org/officeDocument/2006/relationships/customXml" Target="../ink/ink2486.xml"/><Relationship Id="rId198" Type="http://schemas.openxmlformats.org/officeDocument/2006/relationships/image" Target="../media/image2400.png"/><Relationship Id="rId321" Type="http://schemas.openxmlformats.org/officeDocument/2006/relationships/customXml" Target="../ink/ink2558.xml"/><Relationship Id="rId342" Type="http://schemas.openxmlformats.org/officeDocument/2006/relationships/image" Target="../media/image2472.png"/><Relationship Id="rId363" Type="http://schemas.openxmlformats.org/officeDocument/2006/relationships/customXml" Target="../ink/ink2579.xml"/><Relationship Id="rId384" Type="http://schemas.openxmlformats.org/officeDocument/2006/relationships/image" Target="../media/image2493.png"/><Relationship Id="rId202" Type="http://schemas.openxmlformats.org/officeDocument/2006/relationships/image" Target="../media/image2402.png"/><Relationship Id="rId223" Type="http://schemas.openxmlformats.org/officeDocument/2006/relationships/customXml" Target="../ink/ink2509.xml"/><Relationship Id="rId244" Type="http://schemas.openxmlformats.org/officeDocument/2006/relationships/image" Target="../media/image2423.png"/><Relationship Id="rId18" Type="http://schemas.openxmlformats.org/officeDocument/2006/relationships/customXml" Target="../ink/ink2407.xml"/><Relationship Id="rId39" Type="http://schemas.openxmlformats.org/officeDocument/2006/relationships/image" Target="../media/image2320.png"/><Relationship Id="rId265" Type="http://schemas.openxmlformats.org/officeDocument/2006/relationships/customXml" Target="../ink/ink2530.xml"/><Relationship Id="rId286" Type="http://schemas.openxmlformats.org/officeDocument/2006/relationships/image" Target="../media/image2444.png"/><Relationship Id="rId50" Type="http://schemas.openxmlformats.org/officeDocument/2006/relationships/customXml" Target="../ink/ink2423.xml"/><Relationship Id="rId104" Type="http://schemas.openxmlformats.org/officeDocument/2006/relationships/image" Target="../media/image96.emf"/><Relationship Id="rId125" Type="http://schemas.openxmlformats.org/officeDocument/2006/relationships/customXml" Target="../ink/ink2460.xml"/><Relationship Id="rId146" Type="http://schemas.openxmlformats.org/officeDocument/2006/relationships/image" Target="../media/image2374.png"/><Relationship Id="rId167" Type="http://schemas.openxmlformats.org/officeDocument/2006/relationships/customXml" Target="../ink/ink2481.xml"/><Relationship Id="rId188" Type="http://schemas.openxmlformats.org/officeDocument/2006/relationships/image" Target="../media/image2395.png"/><Relationship Id="rId311" Type="http://schemas.openxmlformats.org/officeDocument/2006/relationships/customXml" Target="../ink/ink2553.xml"/><Relationship Id="rId332" Type="http://schemas.openxmlformats.org/officeDocument/2006/relationships/image" Target="../media/image2467.png"/><Relationship Id="rId353" Type="http://schemas.openxmlformats.org/officeDocument/2006/relationships/customXml" Target="../ink/ink2574.xml"/><Relationship Id="rId374" Type="http://schemas.openxmlformats.org/officeDocument/2006/relationships/image" Target="../media/image2488.png"/><Relationship Id="rId71" Type="http://schemas.openxmlformats.org/officeDocument/2006/relationships/image" Target="../media/image2336.png"/><Relationship Id="rId92" Type="http://schemas.openxmlformats.org/officeDocument/2006/relationships/customXml" Target="../ink/ink2444.xml"/><Relationship Id="rId213" Type="http://schemas.openxmlformats.org/officeDocument/2006/relationships/customXml" Target="../ink/ink2504.xml"/><Relationship Id="rId234" Type="http://schemas.openxmlformats.org/officeDocument/2006/relationships/image" Target="../media/image2418.png"/><Relationship Id="rId2" Type="http://schemas.openxmlformats.org/officeDocument/2006/relationships/customXml" Target="../ink/ink2399.xml"/><Relationship Id="rId29" Type="http://schemas.openxmlformats.org/officeDocument/2006/relationships/image" Target="../media/image2315.png"/><Relationship Id="rId255" Type="http://schemas.openxmlformats.org/officeDocument/2006/relationships/customXml" Target="../ink/ink2525.xml"/><Relationship Id="rId276" Type="http://schemas.openxmlformats.org/officeDocument/2006/relationships/image" Target="../media/image2439.png"/><Relationship Id="rId297" Type="http://schemas.openxmlformats.org/officeDocument/2006/relationships/customXml" Target="../ink/ink2546.xml"/><Relationship Id="rId40" Type="http://schemas.openxmlformats.org/officeDocument/2006/relationships/customXml" Target="../ink/ink2418.xml"/><Relationship Id="rId115" Type="http://schemas.openxmlformats.org/officeDocument/2006/relationships/customXml" Target="../ink/ink2455.xml"/><Relationship Id="rId136" Type="http://schemas.openxmlformats.org/officeDocument/2006/relationships/image" Target="../media/image2369.png"/><Relationship Id="rId157" Type="http://schemas.openxmlformats.org/officeDocument/2006/relationships/customXml" Target="../ink/ink2476.xml"/><Relationship Id="rId178" Type="http://schemas.openxmlformats.org/officeDocument/2006/relationships/image" Target="../media/image2390.png"/><Relationship Id="rId301" Type="http://schemas.openxmlformats.org/officeDocument/2006/relationships/customXml" Target="../ink/ink2548.xml"/><Relationship Id="rId322" Type="http://schemas.openxmlformats.org/officeDocument/2006/relationships/image" Target="../media/image2462.png"/><Relationship Id="rId343" Type="http://schemas.openxmlformats.org/officeDocument/2006/relationships/customXml" Target="../ink/ink2569.xml"/><Relationship Id="rId364" Type="http://schemas.openxmlformats.org/officeDocument/2006/relationships/image" Target="../media/image2483.png"/><Relationship Id="rId61" Type="http://schemas.openxmlformats.org/officeDocument/2006/relationships/image" Target="../media/image2331.png"/><Relationship Id="rId82" Type="http://schemas.openxmlformats.org/officeDocument/2006/relationships/customXml" Target="../ink/ink2439.xml"/><Relationship Id="rId199" Type="http://schemas.openxmlformats.org/officeDocument/2006/relationships/customXml" Target="../ink/ink2497.xml"/><Relationship Id="rId203" Type="http://schemas.openxmlformats.org/officeDocument/2006/relationships/customXml" Target="../ink/ink2499.xml"/><Relationship Id="rId385" Type="http://schemas.openxmlformats.org/officeDocument/2006/relationships/customXml" Target="../ink/ink2590.xml"/><Relationship Id="rId19" Type="http://schemas.openxmlformats.org/officeDocument/2006/relationships/image" Target="../media/image2310.png"/><Relationship Id="rId224" Type="http://schemas.openxmlformats.org/officeDocument/2006/relationships/image" Target="../media/image2413.png"/><Relationship Id="rId245" Type="http://schemas.openxmlformats.org/officeDocument/2006/relationships/customXml" Target="../ink/ink2520.xml"/><Relationship Id="rId266" Type="http://schemas.openxmlformats.org/officeDocument/2006/relationships/image" Target="../media/image2434.png"/><Relationship Id="rId287" Type="http://schemas.openxmlformats.org/officeDocument/2006/relationships/customXml" Target="../ink/ink2541.xml"/><Relationship Id="rId30" Type="http://schemas.openxmlformats.org/officeDocument/2006/relationships/customXml" Target="../ink/ink2413.xml"/><Relationship Id="rId105" Type="http://schemas.openxmlformats.org/officeDocument/2006/relationships/customXml" Target="../ink/ink2450.xml"/><Relationship Id="rId126" Type="http://schemas.openxmlformats.org/officeDocument/2006/relationships/image" Target="../media/image2364.png"/><Relationship Id="rId147" Type="http://schemas.openxmlformats.org/officeDocument/2006/relationships/customXml" Target="../ink/ink2471.xml"/><Relationship Id="rId168" Type="http://schemas.openxmlformats.org/officeDocument/2006/relationships/image" Target="../media/image2385.png"/><Relationship Id="rId312" Type="http://schemas.openxmlformats.org/officeDocument/2006/relationships/image" Target="../media/image2457.png"/><Relationship Id="rId333" Type="http://schemas.openxmlformats.org/officeDocument/2006/relationships/customXml" Target="../ink/ink2564.xml"/><Relationship Id="rId354" Type="http://schemas.openxmlformats.org/officeDocument/2006/relationships/image" Target="../media/image2478.png"/><Relationship Id="rId51" Type="http://schemas.openxmlformats.org/officeDocument/2006/relationships/image" Target="../media/image2326.png"/><Relationship Id="rId72" Type="http://schemas.openxmlformats.org/officeDocument/2006/relationships/customXml" Target="../ink/ink2434.xml"/><Relationship Id="rId93" Type="http://schemas.openxmlformats.org/officeDocument/2006/relationships/image" Target="../media/image2347.png"/><Relationship Id="rId189" Type="http://schemas.openxmlformats.org/officeDocument/2006/relationships/customXml" Target="../ink/ink2492.xml"/><Relationship Id="rId375" Type="http://schemas.openxmlformats.org/officeDocument/2006/relationships/customXml" Target="../ink/ink2585.xml"/><Relationship Id="rId3" Type="http://schemas.openxmlformats.org/officeDocument/2006/relationships/image" Target="../media/image1635.png"/><Relationship Id="rId214" Type="http://schemas.openxmlformats.org/officeDocument/2006/relationships/image" Target="../media/image2408.png"/><Relationship Id="rId235" Type="http://schemas.openxmlformats.org/officeDocument/2006/relationships/customXml" Target="../ink/ink2515.xml"/><Relationship Id="rId256" Type="http://schemas.openxmlformats.org/officeDocument/2006/relationships/image" Target="../media/image2429.png"/><Relationship Id="rId277" Type="http://schemas.openxmlformats.org/officeDocument/2006/relationships/customXml" Target="../ink/ink2536.xml"/><Relationship Id="rId298" Type="http://schemas.openxmlformats.org/officeDocument/2006/relationships/image" Target="../media/image2450.png"/><Relationship Id="rId116" Type="http://schemas.openxmlformats.org/officeDocument/2006/relationships/image" Target="../media/image2359.png"/><Relationship Id="rId137" Type="http://schemas.openxmlformats.org/officeDocument/2006/relationships/customXml" Target="../ink/ink2466.xml"/><Relationship Id="rId158" Type="http://schemas.openxmlformats.org/officeDocument/2006/relationships/image" Target="../media/image2380.png"/><Relationship Id="rId302" Type="http://schemas.openxmlformats.org/officeDocument/2006/relationships/image" Target="../media/image2452.png"/><Relationship Id="rId323" Type="http://schemas.openxmlformats.org/officeDocument/2006/relationships/customXml" Target="../ink/ink2559.xml"/><Relationship Id="rId344" Type="http://schemas.openxmlformats.org/officeDocument/2006/relationships/image" Target="../media/image2473.png"/><Relationship Id="rId20" Type="http://schemas.openxmlformats.org/officeDocument/2006/relationships/customXml" Target="../ink/ink2408.xml"/><Relationship Id="rId41" Type="http://schemas.openxmlformats.org/officeDocument/2006/relationships/image" Target="../media/image2321.png"/><Relationship Id="rId62" Type="http://schemas.openxmlformats.org/officeDocument/2006/relationships/customXml" Target="../ink/ink2429.xml"/><Relationship Id="rId83" Type="http://schemas.openxmlformats.org/officeDocument/2006/relationships/image" Target="../media/image2342.png"/><Relationship Id="rId179" Type="http://schemas.openxmlformats.org/officeDocument/2006/relationships/customXml" Target="../ink/ink2487.xml"/><Relationship Id="rId365" Type="http://schemas.openxmlformats.org/officeDocument/2006/relationships/customXml" Target="../ink/ink2580.xml"/><Relationship Id="rId386" Type="http://schemas.openxmlformats.org/officeDocument/2006/relationships/image" Target="../media/image2494.png"/><Relationship Id="rId190" Type="http://schemas.openxmlformats.org/officeDocument/2006/relationships/image" Target="../media/image2396.png"/><Relationship Id="rId204" Type="http://schemas.openxmlformats.org/officeDocument/2006/relationships/image" Target="../media/image2403.png"/><Relationship Id="rId225" Type="http://schemas.openxmlformats.org/officeDocument/2006/relationships/customXml" Target="../ink/ink2510.xml"/><Relationship Id="rId246" Type="http://schemas.openxmlformats.org/officeDocument/2006/relationships/image" Target="../media/image2424.png"/><Relationship Id="rId267" Type="http://schemas.openxmlformats.org/officeDocument/2006/relationships/customXml" Target="../ink/ink2531.xml"/><Relationship Id="rId288" Type="http://schemas.openxmlformats.org/officeDocument/2006/relationships/image" Target="../media/image2445.png"/><Relationship Id="rId106" Type="http://schemas.openxmlformats.org/officeDocument/2006/relationships/image" Target="../media/image2354.png"/><Relationship Id="rId127" Type="http://schemas.openxmlformats.org/officeDocument/2006/relationships/customXml" Target="../ink/ink2461.xml"/><Relationship Id="rId313" Type="http://schemas.openxmlformats.org/officeDocument/2006/relationships/customXml" Target="../ink/ink2554.xml"/><Relationship Id="rId10" Type="http://schemas.openxmlformats.org/officeDocument/2006/relationships/customXml" Target="../ink/ink2403.xml"/><Relationship Id="rId31" Type="http://schemas.openxmlformats.org/officeDocument/2006/relationships/image" Target="../media/image2316.png"/><Relationship Id="rId52" Type="http://schemas.openxmlformats.org/officeDocument/2006/relationships/customXml" Target="../ink/ink2424.xml"/><Relationship Id="rId73" Type="http://schemas.openxmlformats.org/officeDocument/2006/relationships/image" Target="../media/image2337.png"/><Relationship Id="rId94" Type="http://schemas.openxmlformats.org/officeDocument/2006/relationships/customXml" Target="../ink/ink2445.xml"/><Relationship Id="rId148" Type="http://schemas.openxmlformats.org/officeDocument/2006/relationships/image" Target="../media/image2375.png"/><Relationship Id="rId169" Type="http://schemas.openxmlformats.org/officeDocument/2006/relationships/customXml" Target="../ink/ink2482.xml"/><Relationship Id="rId334" Type="http://schemas.openxmlformats.org/officeDocument/2006/relationships/image" Target="../media/image2468.png"/><Relationship Id="rId355" Type="http://schemas.openxmlformats.org/officeDocument/2006/relationships/customXml" Target="../ink/ink2575.xml"/><Relationship Id="rId376" Type="http://schemas.openxmlformats.org/officeDocument/2006/relationships/image" Target="../media/image2489.png"/><Relationship Id="rId4" Type="http://schemas.openxmlformats.org/officeDocument/2006/relationships/customXml" Target="../ink/ink2400.xml"/><Relationship Id="rId180" Type="http://schemas.openxmlformats.org/officeDocument/2006/relationships/image" Target="../media/image2391.png"/><Relationship Id="rId215" Type="http://schemas.openxmlformats.org/officeDocument/2006/relationships/customXml" Target="../ink/ink2505.xml"/><Relationship Id="rId236" Type="http://schemas.openxmlformats.org/officeDocument/2006/relationships/image" Target="../media/image2419.png"/><Relationship Id="rId257" Type="http://schemas.openxmlformats.org/officeDocument/2006/relationships/customXml" Target="../ink/ink2526.xml"/><Relationship Id="rId278" Type="http://schemas.openxmlformats.org/officeDocument/2006/relationships/image" Target="../media/image2440.png"/><Relationship Id="rId303" Type="http://schemas.openxmlformats.org/officeDocument/2006/relationships/customXml" Target="../ink/ink2549.xml"/><Relationship Id="rId42" Type="http://schemas.openxmlformats.org/officeDocument/2006/relationships/customXml" Target="../ink/ink2419.xml"/><Relationship Id="rId84" Type="http://schemas.openxmlformats.org/officeDocument/2006/relationships/customXml" Target="../ink/ink2440.xml"/><Relationship Id="rId138" Type="http://schemas.openxmlformats.org/officeDocument/2006/relationships/image" Target="../media/image2370.png"/><Relationship Id="rId345" Type="http://schemas.openxmlformats.org/officeDocument/2006/relationships/customXml" Target="../ink/ink2570.xml"/><Relationship Id="rId387" Type="http://schemas.openxmlformats.org/officeDocument/2006/relationships/customXml" Target="../ink/ink2591.xml"/><Relationship Id="rId191" Type="http://schemas.openxmlformats.org/officeDocument/2006/relationships/customXml" Target="../ink/ink2493.xml"/><Relationship Id="rId205" Type="http://schemas.openxmlformats.org/officeDocument/2006/relationships/customXml" Target="../ink/ink2500.xml"/><Relationship Id="rId247" Type="http://schemas.openxmlformats.org/officeDocument/2006/relationships/customXml" Target="../ink/ink2521.xml"/><Relationship Id="rId107" Type="http://schemas.openxmlformats.org/officeDocument/2006/relationships/customXml" Target="../ink/ink2451.xml"/><Relationship Id="rId289" Type="http://schemas.openxmlformats.org/officeDocument/2006/relationships/customXml" Target="../ink/ink2542.xml"/><Relationship Id="rId11" Type="http://schemas.openxmlformats.org/officeDocument/2006/relationships/image" Target="../media/image2306.png"/><Relationship Id="rId53" Type="http://schemas.openxmlformats.org/officeDocument/2006/relationships/image" Target="../media/image2327.png"/><Relationship Id="rId149" Type="http://schemas.openxmlformats.org/officeDocument/2006/relationships/customXml" Target="../ink/ink2472.xml"/><Relationship Id="rId314" Type="http://schemas.openxmlformats.org/officeDocument/2006/relationships/image" Target="../media/image2458.png"/><Relationship Id="rId356" Type="http://schemas.openxmlformats.org/officeDocument/2006/relationships/image" Target="../media/image2479.png"/><Relationship Id="rId95" Type="http://schemas.openxmlformats.org/officeDocument/2006/relationships/image" Target="../media/image2348.png"/><Relationship Id="rId160" Type="http://schemas.openxmlformats.org/officeDocument/2006/relationships/image" Target="../media/image2381.png"/><Relationship Id="rId216" Type="http://schemas.openxmlformats.org/officeDocument/2006/relationships/image" Target="../media/image2409.png"/><Relationship Id="rId258" Type="http://schemas.openxmlformats.org/officeDocument/2006/relationships/image" Target="../media/image2430.png"/><Relationship Id="rId22" Type="http://schemas.openxmlformats.org/officeDocument/2006/relationships/customXml" Target="../ink/ink2409.xml"/><Relationship Id="rId64" Type="http://schemas.openxmlformats.org/officeDocument/2006/relationships/customXml" Target="../ink/ink2430.xml"/><Relationship Id="rId118" Type="http://schemas.openxmlformats.org/officeDocument/2006/relationships/image" Target="../media/image2360.png"/><Relationship Id="rId325" Type="http://schemas.openxmlformats.org/officeDocument/2006/relationships/customXml" Target="../ink/ink2560.xml"/><Relationship Id="rId367" Type="http://schemas.openxmlformats.org/officeDocument/2006/relationships/customXml" Target="../ink/ink2581.xml"/><Relationship Id="rId171" Type="http://schemas.openxmlformats.org/officeDocument/2006/relationships/customXml" Target="../ink/ink2483.xml"/><Relationship Id="rId227" Type="http://schemas.openxmlformats.org/officeDocument/2006/relationships/customXml" Target="../ink/ink2511.xml"/><Relationship Id="rId269" Type="http://schemas.openxmlformats.org/officeDocument/2006/relationships/customXml" Target="../ink/ink2532.xml"/><Relationship Id="rId33" Type="http://schemas.openxmlformats.org/officeDocument/2006/relationships/image" Target="../media/image2317.png"/><Relationship Id="rId129" Type="http://schemas.openxmlformats.org/officeDocument/2006/relationships/customXml" Target="../ink/ink2462.xml"/><Relationship Id="rId280" Type="http://schemas.openxmlformats.org/officeDocument/2006/relationships/image" Target="../media/image2441.png"/><Relationship Id="rId336" Type="http://schemas.openxmlformats.org/officeDocument/2006/relationships/image" Target="../media/image2469.png"/><Relationship Id="rId75" Type="http://schemas.openxmlformats.org/officeDocument/2006/relationships/image" Target="../media/image2338.png"/><Relationship Id="rId140" Type="http://schemas.openxmlformats.org/officeDocument/2006/relationships/image" Target="../media/image2371.png"/><Relationship Id="rId182" Type="http://schemas.openxmlformats.org/officeDocument/2006/relationships/image" Target="../media/image2392.png"/><Relationship Id="rId378" Type="http://schemas.openxmlformats.org/officeDocument/2006/relationships/image" Target="../media/image2490.png"/><Relationship Id="rId6" Type="http://schemas.openxmlformats.org/officeDocument/2006/relationships/customXml" Target="../ink/ink2401.xml"/><Relationship Id="rId238" Type="http://schemas.openxmlformats.org/officeDocument/2006/relationships/image" Target="../media/image2420.png"/><Relationship Id="rId291" Type="http://schemas.openxmlformats.org/officeDocument/2006/relationships/customXml" Target="../ink/ink2543.xml"/><Relationship Id="rId305" Type="http://schemas.openxmlformats.org/officeDocument/2006/relationships/customXml" Target="../ink/ink2550.xml"/><Relationship Id="rId347" Type="http://schemas.openxmlformats.org/officeDocument/2006/relationships/customXml" Target="../ink/ink2571.xml"/><Relationship Id="rId44" Type="http://schemas.openxmlformats.org/officeDocument/2006/relationships/customXml" Target="../ink/ink2420.xml"/><Relationship Id="rId86" Type="http://schemas.openxmlformats.org/officeDocument/2006/relationships/customXml" Target="../ink/ink2441.xml"/><Relationship Id="rId151" Type="http://schemas.openxmlformats.org/officeDocument/2006/relationships/customXml" Target="../ink/ink2473.xml"/><Relationship Id="rId389" Type="http://schemas.openxmlformats.org/officeDocument/2006/relationships/customXml" Target="../ink/ink2592.xml"/><Relationship Id="rId193" Type="http://schemas.openxmlformats.org/officeDocument/2006/relationships/customXml" Target="../ink/ink2494.xml"/><Relationship Id="rId207" Type="http://schemas.openxmlformats.org/officeDocument/2006/relationships/customXml" Target="../ink/ink2501.xml"/><Relationship Id="rId249" Type="http://schemas.openxmlformats.org/officeDocument/2006/relationships/customXml" Target="../ink/ink2522.xml"/><Relationship Id="rId13" Type="http://schemas.openxmlformats.org/officeDocument/2006/relationships/image" Target="../media/image2307.png"/><Relationship Id="rId109" Type="http://schemas.openxmlformats.org/officeDocument/2006/relationships/customXml" Target="../ink/ink2452.xml"/><Relationship Id="rId260" Type="http://schemas.openxmlformats.org/officeDocument/2006/relationships/image" Target="../media/image2431.png"/><Relationship Id="rId316" Type="http://schemas.openxmlformats.org/officeDocument/2006/relationships/image" Target="../media/image2459.png"/><Relationship Id="rId55" Type="http://schemas.openxmlformats.org/officeDocument/2006/relationships/image" Target="../media/image2328.png"/><Relationship Id="rId97" Type="http://schemas.openxmlformats.org/officeDocument/2006/relationships/image" Target="../media/image2349.png"/><Relationship Id="rId120" Type="http://schemas.openxmlformats.org/officeDocument/2006/relationships/image" Target="../media/image2361.png"/><Relationship Id="rId358" Type="http://schemas.openxmlformats.org/officeDocument/2006/relationships/image" Target="../media/image2480.png"/><Relationship Id="rId162" Type="http://schemas.openxmlformats.org/officeDocument/2006/relationships/image" Target="../media/image2382.png"/><Relationship Id="rId218" Type="http://schemas.openxmlformats.org/officeDocument/2006/relationships/image" Target="../media/image2410.png"/><Relationship Id="rId271" Type="http://schemas.openxmlformats.org/officeDocument/2006/relationships/customXml" Target="../ink/ink2533.xml"/><Relationship Id="rId24" Type="http://schemas.openxmlformats.org/officeDocument/2006/relationships/customXml" Target="../ink/ink2410.xml"/><Relationship Id="rId66" Type="http://schemas.openxmlformats.org/officeDocument/2006/relationships/customXml" Target="../ink/ink2431.xml"/><Relationship Id="rId131" Type="http://schemas.openxmlformats.org/officeDocument/2006/relationships/customXml" Target="../ink/ink2463.xml"/><Relationship Id="rId327" Type="http://schemas.openxmlformats.org/officeDocument/2006/relationships/customXml" Target="../ink/ink2561.xml"/><Relationship Id="rId369" Type="http://schemas.openxmlformats.org/officeDocument/2006/relationships/customXml" Target="../ink/ink2582.xml"/><Relationship Id="rId173" Type="http://schemas.openxmlformats.org/officeDocument/2006/relationships/customXml" Target="../ink/ink2484.xml"/><Relationship Id="rId229" Type="http://schemas.openxmlformats.org/officeDocument/2006/relationships/customXml" Target="../ink/ink2512.xml"/><Relationship Id="rId380" Type="http://schemas.openxmlformats.org/officeDocument/2006/relationships/image" Target="../media/image2491.png"/><Relationship Id="rId240" Type="http://schemas.openxmlformats.org/officeDocument/2006/relationships/image" Target="../media/image2421.png"/><Relationship Id="rId35" Type="http://schemas.openxmlformats.org/officeDocument/2006/relationships/image" Target="../media/image2318.png"/><Relationship Id="rId77" Type="http://schemas.openxmlformats.org/officeDocument/2006/relationships/image" Target="../media/image2339.png"/><Relationship Id="rId100" Type="http://schemas.openxmlformats.org/officeDocument/2006/relationships/customXml" Target="../ink/ink2448.xml"/><Relationship Id="rId282" Type="http://schemas.openxmlformats.org/officeDocument/2006/relationships/image" Target="../media/image2442.png"/><Relationship Id="rId338" Type="http://schemas.openxmlformats.org/officeDocument/2006/relationships/image" Target="../media/image2470.png"/><Relationship Id="rId8" Type="http://schemas.openxmlformats.org/officeDocument/2006/relationships/customXml" Target="../ink/ink2402.xml"/><Relationship Id="rId142" Type="http://schemas.openxmlformats.org/officeDocument/2006/relationships/image" Target="../media/image2372.png"/><Relationship Id="rId184" Type="http://schemas.openxmlformats.org/officeDocument/2006/relationships/image" Target="../media/image2393.png"/><Relationship Id="rId251" Type="http://schemas.openxmlformats.org/officeDocument/2006/relationships/customXml" Target="../ink/ink2523.xml"/><Relationship Id="rId46" Type="http://schemas.openxmlformats.org/officeDocument/2006/relationships/customXml" Target="../ink/ink2421.xml"/><Relationship Id="rId293" Type="http://schemas.openxmlformats.org/officeDocument/2006/relationships/customXml" Target="../ink/ink2544.xml"/><Relationship Id="rId307" Type="http://schemas.openxmlformats.org/officeDocument/2006/relationships/customXml" Target="../ink/ink2551.xml"/><Relationship Id="rId349" Type="http://schemas.openxmlformats.org/officeDocument/2006/relationships/customXml" Target="../ink/ink2572.xml"/><Relationship Id="rId88" Type="http://schemas.openxmlformats.org/officeDocument/2006/relationships/customXml" Target="../ink/ink2442.xml"/><Relationship Id="rId111" Type="http://schemas.openxmlformats.org/officeDocument/2006/relationships/customXml" Target="../ink/ink2453.xml"/><Relationship Id="rId153" Type="http://schemas.openxmlformats.org/officeDocument/2006/relationships/customXml" Target="../ink/ink2474.xml"/><Relationship Id="rId195" Type="http://schemas.openxmlformats.org/officeDocument/2006/relationships/customXml" Target="../ink/ink2495.xml"/><Relationship Id="rId209" Type="http://schemas.openxmlformats.org/officeDocument/2006/relationships/customXml" Target="../ink/ink2502.xml"/><Relationship Id="rId360" Type="http://schemas.openxmlformats.org/officeDocument/2006/relationships/image" Target="../media/image2481.png"/><Relationship Id="rId220" Type="http://schemas.openxmlformats.org/officeDocument/2006/relationships/image" Target="../media/image2411.png"/><Relationship Id="rId15" Type="http://schemas.openxmlformats.org/officeDocument/2006/relationships/image" Target="../media/image2308.png"/><Relationship Id="rId57" Type="http://schemas.openxmlformats.org/officeDocument/2006/relationships/image" Target="../media/image2329.png"/><Relationship Id="rId262" Type="http://schemas.openxmlformats.org/officeDocument/2006/relationships/image" Target="../media/image2432.png"/><Relationship Id="rId318" Type="http://schemas.openxmlformats.org/officeDocument/2006/relationships/image" Target="../media/image2460.png"/><Relationship Id="rId99" Type="http://schemas.openxmlformats.org/officeDocument/2006/relationships/image" Target="../media/image2350.png"/><Relationship Id="rId122" Type="http://schemas.openxmlformats.org/officeDocument/2006/relationships/image" Target="../media/image2362.png"/><Relationship Id="rId164" Type="http://schemas.openxmlformats.org/officeDocument/2006/relationships/image" Target="../media/image2383.png"/><Relationship Id="rId371" Type="http://schemas.openxmlformats.org/officeDocument/2006/relationships/customXml" Target="../ink/ink2583.xml"/><Relationship Id="rId26" Type="http://schemas.openxmlformats.org/officeDocument/2006/relationships/customXml" Target="../ink/ink2411.xml"/><Relationship Id="rId231" Type="http://schemas.openxmlformats.org/officeDocument/2006/relationships/customXml" Target="../ink/ink2513.xml"/><Relationship Id="rId273" Type="http://schemas.openxmlformats.org/officeDocument/2006/relationships/customXml" Target="../ink/ink2534.xml"/><Relationship Id="rId329" Type="http://schemas.openxmlformats.org/officeDocument/2006/relationships/customXml" Target="../ink/ink2562.xml"/><Relationship Id="rId68" Type="http://schemas.openxmlformats.org/officeDocument/2006/relationships/customXml" Target="../ink/ink2432.xml"/><Relationship Id="rId133" Type="http://schemas.openxmlformats.org/officeDocument/2006/relationships/customXml" Target="../ink/ink2464.xml"/><Relationship Id="rId175" Type="http://schemas.openxmlformats.org/officeDocument/2006/relationships/customXml" Target="../ink/ink2485.xml"/><Relationship Id="rId340" Type="http://schemas.openxmlformats.org/officeDocument/2006/relationships/image" Target="../media/image2471.png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650.xml"/><Relationship Id="rId21" Type="http://schemas.openxmlformats.org/officeDocument/2006/relationships/customXml" Target="../ink/ink2602.xml"/><Relationship Id="rId324" Type="http://schemas.openxmlformats.org/officeDocument/2006/relationships/image" Target="../media/image2657.png"/><Relationship Id="rId170" Type="http://schemas.openxmlformats.org/officeDocument/2006/relationships/image" Target="../media/image2580.png"/><Relationship Id="rId268" Type="http://schemas.openxmlformats.org/officeDocument/2006/relationships/image" Target="../media/image2629.png"/><Relationship Id="rId475" Type="http://schemas.openxmlformats.org/officeDocument/2006/relationships/customXml" Target="../ink/ink2829.xml"/><Relationship Id="rId32" Type="http://schemas.openxmlformats.org/officeDocument/2006/relationships/image" Target="../media/image2511.png"/><Relationship Id="rId74" Type="http://schemas.openxmlformats.org/officeDocument/2006/relationships/image" Target="../media/image2532.png"/><Relationship Id="rId128" Type="http://schemas.openxmlformats.org/officeDocument/2006/relationships/image" Target="../media/image2559.png"/><Relationship Id="rId335" Type="http://schemas.openxmlformats.org/officeDocument/2006/relationships/customXml" Target="../ink/ink2759.xml"/><Relationship Id="rId377" Type="http://schemas.openxmlformats.org/officeDocument/2006/relationships/customXml" Target="../ink/ink2780.xml"/><Relationship Id="rId500" Type="http://schemas.openxmlformats.org/officeDocument/2006/relationships/image" Target="../media/image2745.png"/><Relationship Id="rId5" Type="http://schemas.openxmlformats.org/officeDocument/2006/relationships/customXml" Target="../ink/ink2594.xml"/><Relationship Id="rId181" Type="http://schemas.openxmlformats.org/officeDocument/2006/relationships/customXml" Target="../ink/ink2682.xml"/><Relationship Id="rId237" Type="http://schemas.openxmlformats.org/officeDocument/2006/relationships/customXml" Target="../ink/ink2710.xml"/><Relationship Id="rId402" Type="http://schemas.openxmlformats.org/officeDocument/2006/relationships/image" Target="../media/image2696.png"/><Relationship Id="rId279" Type="http://schemas.openxmlformats.org/officeDocument/2006/relationships/customXml" Target="../ink/ink2731.xml"/><Relationship Id="rId444" Type="http://schemas.openxmlformats.org/officeDocument/2006/relationships/image" Target="../media/image2717.png"/><Relationship Id="rId486" Type="http://schemas.openxmlformats.org/officeDocument/2006/relationships/image" Target="../media/image2738.png"/><Relationship Id="rId43" Type="http://schemas.openxmlformats.org/officeDocument/2006/relationships/customXml" Target="../ink/ink2613.xml"/><Relationship Id="rId139" Type="http://schemas.openxmlformats.org/officeDocument/2006/relationships/customXml" Target="../ink/ink2661.xml"/><Relationship Id="rId290" Type="http://schemas.openxmlformats.org/officeDocument/2006/relationships/image" Target="../media/image2640.png"/><Relationship Id="rId304" Type="http://schemas.openxmlformats.org/officeDocument/2006/relationships/image" Target="../media/image2647.png"/><Relationship Id="rId346" Type="http://schemas.openxmlformats.org/officeDocument/2006/relationships/image" Target="../media/image2668.png"/><Relationship Id="rId388" Type="http://schemas.openxmlformats.org/officeDocument/2006/relationships/image" Target="../media/image2689.png"/><Relationship Id="rId511" Type="http://schemas.openxmlformats.org/officeDocument/2006/relationships/customXml" Target="../ink/ink2847.xml"/><Relationship Id="rId85" Type="http://schemas.openxmlformats.org/officeDocument/2006/relationships/customXml" Target="../ink/ink2634.xml"/><Relationship Id="rId150" Type="http://schemas.openxmlformats.org/officeDocument/2006/relationships/image" Target="../media/image2570.png"/><Relationship Id="rId192" Type="http://schemas.openxmlformats.org/officeDocument/2006/relationships/image" Target="../media/image2591.png"/><Relationship Id="rId206" Type="http://schemas.openxmlformats.org/officeDocument/2006/relationships/image" Target="../media/image2598.png"/><Relationship Id="rId413" Type="http://schemas.openxmlformats.org/officeDocument/2006/relationships/customXml" Target="../ink/ink2798.xml"/><Relationship Id="rId248" Type="http://schemas.openxmlformats.org/officeDocument/2006/relationships/image" Target="../media/image2619.png"/><Relationship Id="rId455" Type="http://schemas.openxmlformats.org/officeDocument/2006/relationships/customXml" Target="../ink/ink2819.xml"/><Relationship Id="rId497" Type="http://schemas.openxmlformats.org/officeDocument/2006/relationships/customXml" Target="../ink/ink2840.xml"/><Relationship Id="rId12" Type="http://schemas.openxmlformats.org/officeDocument/2006/relationships/image" Target="../media/image2501.png"/><Relationship Id="rId108" Type="http://schemas.openxmlformats.org/officeDocument/2006/relationships/image" Target="../media/image2549.png"/><Relationship Id="rId315" Type="http://schemas.openxmlformats.org/officeDocument/2006/relationships/customXml" Target="../ink/ink2749.xml"/><Relationship Id="rId357" Type="http://schemas.openxmlformats.org/officeDocument/2006/relationships/customXml" Target="../ink/ink2770.xml"/><Relationship Id="rId522" Type="http://schemas.openxmlformats.org/officeDocument/2006/relationships/image" Target="../media/image2756.png"/><Relationship Id="rId54" Type="http://schemas.openxmlformats.org/officeDocument/2006/relationships/image" Target="../media/image2522.png"/><Relationship Id="rId96" Type="http://schemas.openxmlformats.org/officeDocument/2006/relationships/image" Target="../media/image2543.png"/><Relationship Id="rId161" Type="http://schemas.openxmlformats.org/officeDocument/2006/relationships/customXml" Target="../ink/ink2672.xml"/><Relationship Id="rId217" Type="http://schemas.openxmlformats.org/officeDocument/2006/relationships/customXml" Target="../ink/ink2700.xml"/><Relationship Id="rId399" Type="http://schemas.openxmlformats.org/officeDocument/2006/relationships/customXml" Target="../ink/ink2791.xml"/><Relationship Id="rId259" Type="http://schemas.openxmlformats.org/officeDocument/2006/relationships/customXml" Target="../ink/ink2721.xml"/><Relationship Id="rId424" Type="http://schemas.openxmlformats.org/officeDocument/2006/relationships/image" Target="../media/image2707.png"/><Relationship Id="rId466" Type="http://schemas.openxmlformats.org/officeDocument/2006/relationships/image" Target="../media/image2728.png"/><Relationship Id="rId23" Type="http://schemas.openxmlformats.org/officeDocument/2006/relationships/customXml" Target="../ink/ink2603.xml"/><Relationship Id="rId119" Type="http://schemas.openxmlformats.org/officeDocument/2006/relationships/customXml" Target="../ink/ink2651.xml"/><Relationship Id="rId270" Type="http://schemas.openxmlformats.org/officeDocument/2006/relationships/image" Target="../media/image2630.png"/><Relationship Id="rId326" Type="http://schemas.openxmlformats.org/officeDocument/2006/relationships/image" Target="../media/image2658.png"/><Relationship Id="rId65" Type="http://schemas.openxmlformats.org/officeDocument/2006/relationships/customXml" Target="../ink/ink2624.xml"/><Relationship Id="rId130" Type="http://schemas.openxmlformats.org/officeDocument/2006/relationships/image" Target="../media/image2560.png"/><Relationship Id="rId368" Type="http://schemas.openxmlformats.org/officeDocument/2006/relationships/image" Target="../media/image2679.png"/><Relationship Id="rId172" Type="http://schemas.openxmlformats.org/officeDocument/2006/relationships/image" Target="../media/image2581.png"/><Relationship Id="rId228" Type="http://schemas.openxmlformats.org/officeDocument/2006/relationships/image" Target="../media/image2609.png"/><Relationship Id="rId435" Type="http://schemas.openxmlformats.org/officeDocument/2006/relationships/customXml" Target="../ink/ink2809.xml"/><Relationship Id="rId477" Type="http://schemas.openxmlformats.org/officeDocument/2006/relationships/customXml" Target="../ink/ink2830.xml"/><Relationship Id="rId281" Type="http://schemas.openxmlformats.org/officeDocument/2006/relationships/customXml" Target="../ink/ink2732.xml"/><Relationship Id="rId337" Type="http://schemas.openxmlformats.org/officeDocument/2006/relationships/customXml" Target="../ink/ink2760.xml"/><Relationship Id="rId502" Type="http://schemas.openxmlformats.org/officeDocument/2006/relationships/image" Target="../media/image2746.png"/><Relationship Id="rId34" Type="http://schemas.openxmlformats.org/officeDocument/2006/relationships/image" Target="../media/image2512.png"/><Relationship Id="rId76" Type="http://schemas.openxmlformats.org/officeDocument/2006/relationships/image" Target="../media/image2533.png"/><Relationship Id="rId141" Type="http://schemas.openxmlformats.org/officeDocument/2006/relationships/customXml" Target="../ink/ink2662.xml"/><Relationship Id="rId379" Type="http://schemas.openxmlformats.org/officeDocument/2006/relationships/customXml" Target="../ink/ink2781.xml"/><Relationship Id="rId7" Type="http://schemas.openxmlformats.org/officeDocument/2006/relationships/customXml" Target="../ink/ink2595.xml"/><Relationship Id="rId183" Type="http://schemas.openxmlformats.org/officeDocument/2006/relationships/customXml" Target="../ink/ink2683.xml"/><Relationship Id="rId239" Type="http://schemas.openxmlformats.org/officeDocument/2006/relationships/customXml" Target="../ink/ink2711.xml"/><Relationship Id="rId390" Type="http://schemas.openxmlformats.org/officeDocument/2006/relationships/image" Target="../media/image2690.png"/><Relationship Id="rId404" Type="http://schemas.openxmlformats.org/officeDocument/2006/relationships/image" Target="../media/image2697.png"/><Relationship Id="rId446" Type="http://schemas.openxmlformats.org/officeDocument/2006/relationships/image" Target="../media/image2718.png"/><Relationship Id="rId250" Type="http://schemas.openxmlformats.org/officeDocument/2006/relationships/image" Target="../media/image2620.png"/><Relationship Id="rId292" Type="http://schemas.openxmlformats.org/officeDocument/2006/relationships/image" Target="../media/image2641.png"/><Relationship Id="rId306" Type="http://schemas.openxmlformats.org/officeDocument/2006/relationships/image" Target="../media/image2648.png"/><Relationship Id="rId488" Type="http://schemas.openxmlformats.org/officeDocument/2006/relationships/image" Target="../media/image2739.png"/><Relationship Id="rId45" Type="http://schemas.openxmlformats.org/officeDocument/2006/relationships/customXml" Target="../ink/ink2614.xml"/><Relationship Id="rId87" Type="http://schemas.openxmlformats.org/officeDocument/2006/relationships/customXml" Target="../ink/ink2635.xml"/><Relationship Id="rId110" Type="http://schemas.openxmlformats.org/officeDocument/2006/relationships/image" Target="../media/image2550.png"/><Relationship Id="rId348" Type="http://schemas.openxmlformats.org/officeDocument/2006/relationships/image" Target="../media/image2669.png"/><Relationship Id="rId513" Type="http://schemas.openxmlformats.org/officeDocument/2006/relationships/customXml" Target="../ink/ink2848.xml"/><Relationship Id="rId152" Type="http://schemas.openxmlformats.org/officeDocument/2006/relationships/image" Target="../media/image2571.png"/><Relationship Id="rId194" Type="http://schemas.openxmlformats.org/officeDocument/2006/relationships/image" Target="../media/image2592.png"/><Relationship Id="rId208" Type="http://schemas.openxmlformats.org/officeDocument/2006/relationships/image" Target="../media/image2599.png"/><Relationship Id="rId415" Type="http://schemas.openxmlformats.org/officeDocument/2006/relationships/customXml" Target="../ink/ink2799.xml"/><Relationship Id="rId457" Type="http://schemas.openxmlformats.org/officeDocument/2006/relationships/customXml" Target="../ink/ink2820.xml"/><Relationship Id="rId261" Type="http://schemas.openxmlformats.org/officeDocument/2006/relationships/customXml" Target="../ink/ink2722.xml"/><Relationship Id="rId499" Type="http://schemas.openxmlformats.org/officeDocument/2006/relationships/customXml" Target="../ink/ink2841.xml"/><Relationship Id="rId14" Type="http://schemas.openxmlformats.org/officeDocument/2006/relationships/image" Target="../media/image2502.png"/><Relationship Id="rId56" Type="http://schemas.openxmlformats.org/officeDocument/2006/relationships/image" Target="../media/image2523.png"/><Relationship Id="rId317" Type="http://schemas.openxmlformats.org/officeDocument/2006/relationships/customXml" Target="../ink/ink2750.xml"/><Relationship Id="rId359" Type="http://schemas.openxmlformats.org/officeDocument/2006/relationships/customXml" Target="../ink/ink2771.xml"/><Relationship Id="rId98" Type="http://schemas.openxmlformats.org/officeDocument/2006/relationships/image" Target="../media/image2544.png"/><Relationship Id="rId121" Type="http://schemas.openxmlformats.org/officeDocument/2006/relationships/customXml" Target="../ink/ink2652.xml"/><Relationship Id="rId163" Type="http://schemas.openxmlformats.org/officeDocument/2006/relationships/customXml" Target="../ink/ink2673.xml"/><Relationship Id="rId219" Type="http://schemas.openxmlformats.org/officeDocument/2006/relationships/customXml" Target="../ink/ink2701.xml"/><Relationship Id="rId370" Type="http://schemas.openxmlformats.org/officeDocument/2006/relationships/image" Target="../media/image2680.png"/><Relationship Id="rId426" Type="http://schemas.openxmlformats.org/officeDocument/2006/relationships/image" Target="../media/image2708.png"/><Relationship Id="rId230" Type="http://schemas.openxmlformats.org/officeDocument/2006/relationships/image" Target="../media/image2610.png"/><Relationship Id="rId468" Type="http://schemas.openxmlformats.org/officeDocument/2006/relationships/image" Target="../media/image2729.png"/><Relationship Id="rId25" Type="http://schemas.openxmlformats.org/officeDocument/2006/relationships/customXml" Target="../ink/ink2604.xml"/><Relationship Id="rId67" Type="http://schemas.openxmlformats.org/officeDocument/2006/relationships/customXml" Target="../ink/ink2625.xml"/><Relationship Id="rId272" Type="http://schemas.openxmlformats.org/officeDocument/2006/relationships/image" Target="../media/image2631.png"/><Relationship Id="rId328" Type="http://schemas.openxmlformats.org/officeDocument/2006/relationships/image" Target="../media/image2659.png"/><Relationship Id="rId132" Type="http://schemas.openxmlformats.org/officeDocument/2006/relationships/image" Target="../media/image2561.png"/><Relationship Id="rId174" Type="http://schemas.openxmlformats.org/officeDocument/2006/relationships/image" Target="../media/image2582.png"/><Relationship Id="rId381" Type="http://schemas.openxmlformats.org/officeDocument/2006/relationships/customXml" Target="../ink/ink2782.xml"/><Relationship Id="rId241" Type="http://schemas.openxmlformats.org/officeDocument/2006/relationships/customXml" Target="../ink/ink2712.xml"/><Relationship Id="rId437" Type="http://schemas.openxmlformats.org/officeDocument/2006/relationships/customXml" Target="../ink/ink2810.xml"/><Relationship Id="rId479" Type="http://schemas.openxmlformats.org/officeDocument/2006/relationships/customXml" Target="../ink/ink2831.xml"/><Relationship Id="rId36" Type="http://schemas.openxmlformats.org/officeDocument/2006/relationships/image" Target="../media/image2513.png"/><Relationship Id="rId283" Type="http://schemas.openxmlformats.org/officeDocument/2006/relationships/customXml" Target="../ink/ink2733.xml"/><Relationship Id="rId339" Type="http://schemas.openxmlformats.org/officeDocument/2006/relationships/customXml" Target="../ink/ink2761.xml"/><Relationship Id="rId490" Type="http://schemas.openxmlformats.org/officeDocument/2006/relationships/image" Target="../media/image2740.png"/><Relationship Id="rId504" Type="http://schemas.openxmlformats.org/officeDocument/2006/relationships/image" Target="../media/image2747.png"/><Relationship Id="rId78" Type="http://schemas.openxmlformats.org/officeDocument/2006/relationships/image" Target="../media/image2534.png"/><Relationship Id="rId101" Type="http://schemas.openxmlformats.org/officeDocument/2006/relationships/customXml" Target="../ink/ink2642.xml"/><Relationship Id="rId143" Type="http://schemas.openxmlformats.org/officeDocument/2006/relationships/customXml" Target="../ink/ink2663.xml"/><Relationship Id="rId185" Type="http://schemas.openxmlformats.org/officeDocument/2006/relationships/customXml" Target="../ink/ink2684.xml"/><Relationship Id="rId350" Type="http://schemas.openxmlformats.org/officeDocument/2006/relationships/image" Target="../media/image2670.png"/><Relationship Id="rId406" Type="http://schemas.openxmlformats.org/officeDocument/2006/relationships/image" Target="../media/image2698.png"/><Relationship Id="rId9" Type="http://schemas.openxmlformats.org/officeDocument/2006/relationships/customXml" Target="../ink/ink2596.xml"/><Relationship Id="rId210" Type="http://schemas.openxmlformats.org/officeDocument/2006/relationships/image" Target="../media/image2600.png"/><Relationship Id="rId392" Type="http://schemas.openxmlformats.org/officeDocument/2006/relationships/image" Target="../media/image2691.png"/><Relationship Id="rId448" Type="http://schemas.openxmlformats.org/officeDocument/2006/relationships/image" Target="../media/image2719.png"/><Relationship Id="rId252" Type="http://schemas.openxmlformats.org/officeDocument/2006/relationships/image" Target="../media/image2621.png"/><Relationship Id="rId294" Type="http://schemas.openxmlformats.org/officeDocument/2006/relationships/image" Target="../media/image2642.png"/><Relationship Id="rId308" Type="http://schemas.openxmlformats.org/officeDocument/2006/relationships/image" Target="../media/image2649.png"/><Relationship Id="rId515" Type="http://schemas.openxmlformats.org/officeDocument/2006/relationships/customXml" Target="../ink/ink2849.xml"/><Relationship Id="rId47" Type="http://schemas.openxmlformats.org/officeDocument/2006/relationships/customXml" Target="../ink/ink2615.xml"/><Relationship Id="rId89" Type="http://schemas.openxmlformats.org/officeDocument/2006/relationships/customXml" Target="../ink/ink2636.xml"/><Relationship Id="rId112" Type="http://schemas.openxmlformats.org/officeDocument/2006/relationships/image" Target="../media/image2551.png"/><Relationship Id="rId154" Type="http://schemas.openxmlformats.org/officeDocument/2006/relationships/image" Target="../media/image2572.png"/><Relationship Id="rId361" Type="http://schemas.openxmlformats.org/officeDocument/2006/relationships/customXml" Target="../ink/ink2772.xml"/><Relationship Id="rId196" Type="http://schemas.openxmlformats.org/officeDocument/2006/relationships/image" Target="../media/image2593.png"/><Relationship Id="rId417" Type="http://schemas.openxmlformats.org/officeDocument/2006/relationships/customXml" Target="../ink/ink2800.xml"/><Relationship Id="rId459" Type="http://schemas.openxmlformats.org/officeDocument/2006/relationships/customXml" Target="../ink/ink2821.xml"/><Relationship Id="rId16" Type="http://schemas.openxmlformats.org/officeDocument/2006/relationships/image" Target="../media/image2503.png"/><Relationship Id="rId221" Type="http://schemas.openxmlformats.org/officeDocument/2006/relationships/customXml" Target="../ink/ink2702.xml"/><Relationship Id="rId263" Type="http://schemas.openxmlformats.org/officeDocument/2006/relationships/customXml" Target="../ink/ink2723.xml"/><Relationship Id="rId319" Type="http://schemas.openxmlformats.org/officeDocument/2006/relationships/customXml" Target="../ink/ink2751.xml"/><Relationship Id="rId470" Type="http://schemas.openxmlformats.org/officeDocument/2006/relationships/image" Target="../media/image2730.png"/><Relationship Id="rId58" Type="http://schemas.openxmlformats.org/officeDocument/2006/relationships/image" Target="../media/image2524.png"/><Relationship Id="rId123" Type="http://schemas.openxmlformats.org/officeDocument/2006/relationships/customXml" Target="../ink/ink2653.xml"/><Relationship Id="rId330" Type="http://schemas.openxmlformats.org/officeDocument/2006/relationships/image" Target="../media/image2660.png"/><Relationship Id="rId165" Type="http://schemas.openxmlformats.org/officeDocument/2006/relationships/customXml" Target="../ink/ink2674.xml"/><Relationship Id="rId372" Type="http://schemas.openxmlformats.org/officeDocument/2006/relationships/image" Target="../media/image2681.png"/><Relationship Id="rId428" Type="http://schemas.openxmlformats.org/officeDocument/2006/relationships/image" Target="../media/image2709.png"/><Relationship Id="rId232" Type="http://schemas.openxmlformats.org/officeDocument/2006/relationships/image" Target="../media/image2611.png"/><Relationship Id="rId274" Type="http://schemas.openxmlformats.org/officeDocument/2006/relationships/image" Target="../media/image2632.png"/><Relationship Id="rId481" Type="http://schemas.openxmlformats.org/officeDocument/2006/relationships/customXml" Target="../ink/ink2832.xml"/><Relationship Id="rId27" Type="http://schemas.openxmlformats.org/officeDocument/2006/relationships/customXml" Target="../ink/ink2605.xml"/><Relationship Id="rId69" Type="http://schemas.openxmlformats.org/officeDocument/2006/relationships/customXml" Target="../ink/ink2626.xml"/><Relationship Id="rId134" Type="http://schemas.openxmlformats.org/officeDocument/2006/relationships/image" Target="../media/image2562.png"/><Relationship Id="rId80" Type="http://schemas.openxmlformats.org/officeDocument/2006/relationships/image" Target="../media/image2535.png"/><Relationship Id="rId176" Type="http://schemas.openxmlformats.org/officeDocument/2006/relationships/image" Target="../media/image2583.png"/><Relationship Id="rId341" Type="http://schemas.openxmlformats.org/officeDocument/2006/relationships/customXml" Target="../ink/ink2762.xml"/><Relationship Id="rId383" Type="http://schemas.openxmlformats.org/officeDocument/2006/relationships/customXml" Target="../ink/ink2783.xml"/><Relationship Id="rId439" Type="http://schemas.openxmlformats.org/officeDocument/2006/relationships/customXml" Target="../ink/ink2811.xml"/><Relationship Id="rId201" Type="http://schemas.openxmlformats.org/officeDocument/2006/relationships/customXml" Target="../ink/ink2692.xml"/><Relationship Id="rId243" Type="http://schemas.openxmlformats.org/officeDocument/2006/relationships/customXml" Target="../ink/ink2713.xml"/><Relationship Id="rId285" Type="http://schemas.openxmlformats.org/officeDocument/2006/relationships/customXml" Target="../ink/ink2734.xml"/><Relationship Id="rId450" Type="http://schemas.openxmlformats.org/officeDocument/2006/relationships/image" Target="../media/image2720.png"/><Relationship Id="rId506" Type="http://schemas.openxmlformats.org/officeDocument/2006/relationships/image" Target="../media/image2748.png"/><Relationship Id="rId38" Type="http://schemas.openxmlformats.org/officeDocument/2006/relationships/image" Target="../media/image2514.png"/><Relationship Id="rId103" Type="http://schemas.openxmlformats.org/officeDocument/2006/relationships/customXml" Target="../ink/ink2643.xml"/><Relationship Id="rId310" Type="http://schemas.openxmlformats.org/officeDocument/2006/relationships/image" Target="../media/image2650.png"/><Relationship Id="rId492" Type="http://schemas.openxmlformats.org/officeDocument/2006/relationships/image" Target="../media/image2741.png"/><Relationship Id="rId91" Type="http://schemas.openxmlformats.org/officeDocument/2006/relationships/customXml" Target="../ink/ink2637.xml"/><Relationship Id="rId145" Type="http://schemas.openxmlformats.org/officeDocument/2006/relationships/customXml" Target="../ink/ink2664.xml"/><Relationship Id="rId187" Type="http://schemas.openxmlformats.org/officeDocument/2006/relationships/customXml" Target="../ink/ink2685.xml"/><Relationship Id="rId352" Type="http://schemas.openxmlformats.org/officeDocument/2006/relationships/image" Target="../media/image2671.png"/><Relationship Id="rId394" Type="http://schemas.openxmlformats.org/officeDocument/2006/relationships/image" Target="../media/image2692.png"/><Relationship Id="rId408" Type="http://schemas.openxmlformats.org/officeDocument/2006/relationships/image" Target="../media/image2699.png"/><Relationship Id="rId212" Type="http://schemas.openxmlformats.org/officeDocument/2006/relationships/image" Target="../media/image2601.png"/><Relationship Id="rId254" Type="http://schemas.openxmlformats.org/officeDocument/2006/relationships/image" Target="../media/image2622.png"/><Relationship Id="rId49" Type="http://schemas.openxmlformats.org/officeDocument/2006/relationships/customXml" Target="../ink/ink2616.xml"/><Relationship Id="rId114" Type="http://schemas.openxmlformats.org/officeDocument/2006/relationships/image" Target="../media/image2552.png"/><Relationship Id="rId296" Type="http://schemas.openxmlformats.org/officeDocument/2006/relationships/image" Target="../media/image2643.png"/><Relationship Id="rId461" Type="http://schemas.openxmlformats.org/officeDocument/2006/relationships/customXml" Target="../ink/ink2822.xml"/><Relationship Id="rId517" Type="http://schemas.openxmlformats.org/officeDocument/2006/relationships/customXml" Target="../ink/ink2850.xml"/><Relationship Id="rId60" Type="http://schemas.openxmlformats.org/officeDocument/2006/relationships/image" Target="../media/image2525.png"/><Relationship Id="rId156" Type="http://schemas.openxmlformats.org/officeDocument/2006/relationships/image" Target="../media/image2573.png"/><Relationship Id="rId198" Type="http://schemas.openxmlformats.org/officeDocument/2006/relationships/image" Target="../media/image2594.png"/><Relationship Id="rId321" Type="http://schemas.openxmlformats.org/officeDocument/2006/relationships/customXml" Target="../ink/ink2752.xml"/><Relationship Id="rId363" Type="http://schemas.openxmlformats.org/officeDocument/2006/relationships/customXml" Target="../ink/ink2773.xml"/><Relationship Id="rId419" Type="http://schemas.openxmlformats.org/officeDocument/2006/relationships/customXml" Target="../ink/ink2801.xml"/><Relationship Id="rId223" Type="http://schemas.openxmlformats.org/officeDocument/2006/relationships/customXml" Target="../ink/ink2703.xml"/><Relationship Id="rId430" Type="http://schemas.openxmlformats.org/officeDocument/2006/relationships/image" Target="../media/image2710.png"/><Relationship Id="rId18" Type="http://schemas.openxmlformats.org/officeDocument/2006/relationships/image" Target="../media/image2504.png"/><Relationship Id="rId265" Type="http://schemas.openxmlformats.org/officeDocument/2006/relationships/customXml" Target="../ink/ink2724.xml"/><Relationship Id="rId472" Type="http://schemas.openxmlformats.org/officeDocument/2006/relationships/image" Target="../media/image2731.png"/><Relationship Id="rId125" Type="http://schemas.openxmlformats.org/officeDocument/2006/relationships/customXml" Target="../ink/ink2654.xml"/><Relationship Id="rId167" Type="http://schemas.openxmlformats.org/officeDocument/2006/relationships/customXml" Target="../ink/ink2675.xml"/><Relationship Id="rId332" Type="http://schemas.openxmlformats.org/officeDocument/2006/relationships/image" Target="../media/image2661.png"/><Relationship Id="rId374" Type="http://schemas.openxmlformats.org/officeDocument/2006/relationships/image" Target="../media/image2682.png"/><Relationship Id="rId71" Type="http://schemas.openxmlformats.org/officeDocument/2006/relationships/customXml" Target="../ink/ink2627.xml"/><Relationship Id="rId234" Type="http://schemas.openxmlformats.org/officeDocument/2006/relationships/image" Target="../media/image2612.png"/><Relationship Id="rId2" Type="http://schemas.openxmlformats.org/officeDocument/2006/relationships/image" Target="../media/image95.emf"/><Relationship Id="rId29" Type="http://schemas.openxmlformats.org/officeDocument/2006/relationships/customXml" Target="../ink/ink2606.xml"/><Relationship Id="rId276" Type="http://schemas.openxmlformats.org/officeDocument/2006/relationships/image" Target="../media/image2633.png"/><Relationship Id="rId441" Type="http://schemas.openxmlformats.org/officeDocument/2006/relationships/customXml" Target="../ink/ink2812.xml"/><Relationship Id="rId483" Type="http://schemas.openxmlformats.org/officeDocument/2006/relationships/customXml" Target="../ink/ink2833.xml"/><Relationship Id="rId40" Type="http://schemas.openxmlformats.org/officeDocument/2006/relationships/image" Target="../media/image2515.png"/><Relationship Id="rId136" Type="http://schemas.openxmlformats.org/officeDocument/2006/relationships/image" Target="../media/image2563.png"/><Relationship Id="rId178" Type="http://schemas.openxmlformats.org/officeDocument/2006/relationships/image" Target="../media/image2584.png"/><Relationship Id="rId301" Type="http://schemas.openxmlformats.org/officeDocument/2006/relationships/customXml" Target="../ink/ink2742.xml"/><Relationship Id="rId343" Type="http://schemas.openxmlformats.org/officeDocument/2006/relationships/customXml" Target="../ink/ink2763.xml"/><Relationship Id="rId82" Type="http://schemas.openxmlformats.org/officeDocument/2006/relationships/image" Target="../media/image2536.png"/><Relationship Id="rId203" Type="http://schemas.openxmlformats.org/officeDocument/2006/relationships/customXml" Target="../ink/ink2693.xml"/><Relationship Id="rId385" Type="http://schemas.openxmlformats.org/officeDocument/2006/relationships/customXml" Target="../ink/ink2784.xml"/><Relationship Id="rId245" Type="http://schemas.openxmlformats.org/officeDocument/2006/relationships/customXml" Target="../ink/ink2714.xml"/><Relationship Id="rId287" Type="http://schemas.openxmlformats.org/officeDocument/2006/relationships/customXml" Target="../ink/ink2735.xml"/><Relationship Id="rId410" Type="http://schemas.openxmlformats.org/officeDocument/2006/relationships/image" Target="../media/image2700.png"/><Relationship Id="rId452" Type="http://schemas.openxmlformats.org/officeDocument/2006/relationships/image" Target="../media/image2721.png"/><Relationship Id="rId494" Type="http://schemas.openxmlformats.org/officeDocument/2006/relationships/image" Target="../media/image2742.png"/><Relationship Id="rId508" Type="http://schemas.openxmlformats.org/officeDocument/2006/relationships/image" Target="../media/image2749.png"/><Relationship Id="rId105" Type="http://schemas.openxmlformats.org/officeDocument/2006/relationships/customXml" Target="../ink/ink2644.xml"/><Relationship Id="rId147" Type="http://schemas.openxmlformats.org/officeDocument/2006/relationships/customXml" Target="../ink/ink2665.xml"/><Relationship Id="rId312" Type="http://schemas.openxmlformats.org/officeDocument/2006/relationships/image" Target="../media/image2651.png"/><Relationship Id="rId354" Type="http://schemas.openxmlformats.org/officeDocument/2006/relationships/image" Target="../media/image2672.png"/><Relationship Id="rId51" Type="http://schemas.openxmlformats.org/officeDocument/2006/relationships/customXml" Target="../ink/ink2617.xml"/><Relationship Id="rId93" Type="http://schemas.openxmlformats.org/officeDocument/2006/relationships/customXml" Target="../ink/ink2638.xml"/><Relationship Id="rId189" Type="http://schemas.openxmlformats.org/officeDocument/2006/relationships/customXml" Target="../ink/ink2686.xml"/><Relationship Id="rId396" Type="http://schemas.openxmlformats.org/officeDocument/2006/relationships/image" Target="../media/image2693.png"/><Relationship Id="rId214" Type="http://schemas.openxmlformats.org/officeDocument/2006/relationships/image" Target="../media/image2602.png"/><Relationship Id="rId256" Type="http://schemas.openxmlformats.org/officeDocument/2006/relationships/image" Target="../media/image2623.png"/><Relationship Id="rId298" Type="http://schemas.openxmlformats.org/officeDocument/2006/relationships/image" Target="../media/image2644.png"/><Relationship Id="rId421" Type="http://schemas.openxmlformats.org/officeDocument/2006/relationships/customXml" Target="../ink/ink2802.xml"/><Relationship Id="rId463" Type="http://schemas.openxmlformats.org/officeDocument/2006/relationships/customXml" Target="../ink/ink2823.xml"/><Relationship Id="rId519" Type="http://schemas.openxmlformats.org/officeDocument/2006/relationships/customXml" Target="../ink/ink2851.xml"/><Relationship Id="rId116" Type="http://schemas.openxmlformats.org/officeDocument/2006/relationships/image" Target="../media/image2553.png"/><Relationship Id="rId158" Type="http://schemas.openxmlformats.org/officeDocument/2006/relationships/image" Target="../media/image2574.png"/><Relationship Id="rId323" Type="http://schemas.openxmlformats.org/officeDocument/2006/relationships/customXml" Target="../ink/ink2753.xml"/><Relationship Id="rId20" Type="http://schemas.openxmlformats.org/officeDocument/2006/relationships/image" Target="../media/image2505.png"/><Relationship Id="rId62" Type="http://schemas.openxmlformats.org/officeDocument/2006/relationships/image" Target="../media/image2526.png"/><Relationship Id="rId365" Type="http://schemas.openxmlformats.org/officeDocument/2006/relationships/customXml" Target="../ink/ink2774.xml"/><Relationship Id="rId225" Type="http://schemas.openxmlformats.org/officeDocument/2006/relationships/customXml" Target="../ink/ink2704.xml"/><Relationship Id="rId267" Type="http://schemas.openxmlformats.org/officeDocument/2006/relationships/customXml" Target="../ink/ink2725.xml"/><Relationship Id="rId432" Type="http://schemas.openxmlformats.org/officeDocument/2006/relationships/image" Target="../media/image2711.png"/><Relationship Id="rId474" Type="http://schemas.openxmlformats.org/officeDocument/2006/relationships/image" Target="../media/image2732.png"/><Relationship Id="rId127" Type="http://schemas.openxmlformats.org/officeDocument/2006/relationships/customXml" Target="../ink/ink2655.xml"/><Relationship Id="rId31" Type="http://schemas.openxmlformats.org/officeDocument/2006/relationships/customXml" Target="../ink/ink2607.xml"/><Relationship Id="rId73" Type="http://schemas.openxmlformats.org/officeDocument/2006/relationships/customXml" Target="../ink/ink2628.xml"/><Relationship Id="rId169" Type="http://schemas.openxmlformats.org/officeDocument/2006/relationships/customXml" Target="../ink/ink2676.xml"/><Relationship Id="rId334" Type="http://schemas.openxmlformats.org/officeDocument/2006/relationships/image" Target="../media/image2662.png"/><Relationship Id="rId376" Type="http://schemas.openxmlformats.org/officeDocument/2006/relationships/image" Target="../media/image2683.png"/><Relationship Id="rId4" Type="http://schemas.openxmlformats.org/officeDocument/2006/relationships/image" Target="../media/image2497.png"/><Relationship Id="rId180" Type="http://schemas.openxmlformats.org/officeDocument/2006/relationships/image" Target="../media/image2585.png"/><Relationship Id="rId236" Type="http://schemas.openxmlformats.org/officeDocument/2006/relationships/image" Target="../media/image2613.png"/><Relationship Id="rId278" Type="http://schemas.openxmlformats.org/officeDocument/2006/relationships/image" Target="../media/image2634.png"/><Relationship Id="rId401" Type="http://schemas.openxmlformats.org/officeDocument/2006/relationships/customXml" Target="../ink/ink2792.xml"/><Relationship Id="rId443" Type="http://schemas.openxmlformats.org/officeDocument/2006/relationships/customXml" Target="../ink/ink2813.xml"/><Relationship Id="rId303" Type="http://schemas.openxmlformats.org/officeDocument/2006/relationships/customXml" Target="../ink/ink2743.xml"/><Relationship Id="rId485" Type="http://schemas.openxmlformats.org/officeDocument/2006/relationships/customXml" Target="../ink/ink2834.xml"/><Relationship Id="rId42" Type="http://schemas.openxmlformats.org/officeDocument/2006/relationships/image" Target="../media/image2516.png"/><Relationship Id="rId84" Type="http://schemas.openxmlformats.org/officeDocument/2006/relationships/image" Target="../media/image2537.png"/><Relationship Id="rId138" Type="http://schemas.openxmlformats.org/officeDocument/2006/relationships/image" Target="../media/image2564.png"/><Relationship Id="rId345" Type="http://schemas.openxmlformats.org/officeDocument/2006/relationships/customXml" Target="../ink/ink2764.xml"/><Relationship Id="rId387" Type="http://schemas.openxmlformats.org/officeDocument/2006/relationships/customXml" Target="../ink/ink2785.xml"/><Relationship Id="rId510" Type="http://schemas.openxmlformats.org/officeDocument/2006/relationships/image" Target="../media/image2750.png"/><Relationship Id="rId191" Type="http://schemas.openxmlformats.org/officeDocument/2006/relationships/customXml" Target="../ink/ink2687.xml"/><Relationship Id="rId205" Type="http://schemas.openxmlformats.org/officeDocument/2006/relationships/customXml" Target="../ink/ink2694.xml"/><Relationship Id="rId247" Type="http://schemas.openxmlformats.org/officeDocument/2006/relationships/customXml" Target="../ink/ink2715.xml"/><Relationship Id="rId412" Type="http://schemas.openxmlformats.org/officeDocument/2006/relationships/image" Target="../media/image2701.png"/><Relationship Id="rId107" Type="http://schemas.openxmlformats.org/officeDocument/2006/relationships/customXml" Target="../ink/ink2645.xml"/><Relationship Id="rId289" Type="http://schemas.openxmlformats.org/officeDocument/2006/relationships/customXml" Target="../ink/ink2736.xml"/><Relationship Id="rId454" Type="http://schemas.openxmlformats.org/officeDocument/2006/relationships/image" Target="../media/image2722.png"/><Relationship Id="rId496" Type="http://schemas.openxmlformats.org/officeDocument/2006/relationships/image" Target="../media/image2743.png"/><Relationship Id="rId11" Type="http://schemas.openxmlformats.org/officeDocument/2006/relationships/customXml" Target="../ink/ink2597.xml"/><Relationship Id="rId53" Type="http://schemas.openxmlformats.org/officeDocument/2006/relationships/customXml" Target="../ink/ink2618.xml"/><Relationship Id="rId149" Type="http://schemas.openxmlformats.org/officeDocument/2006/relationships/customXml" Target="../ink/ink2666.xml"/><Relationship Id="rId314" Type="http://schemas.openxmlformats.org/officeDocument/2006/relationships/image" Target="../media/image2652.png"/><Relationship Id="rId356" Type="http://schemas.openxmlformats.org/officeDocument/2006/relationships/image" Target="../media/image2673.png"/><Relationship Id="rId398" Type="http://schemas.openxmlformats.org/officeDocument/2006/relationships/image" Target="../media/image2694.png"/><Relationship Id="rId521" Type="http://schemas.openxmlformats.org/officeDocument/2006/relationships/customXml" Target="../ink/ink2852.xml"/><Relationship Id="rId95" Type="http://schemas.openxmlformats.org/officeDocument/2006/relationships/customXml" Target="../ink/ink2639.xml"/><Relationship Id="rId160" Type="http://schemas.openxmlformats.org/officeDocument/2006/relationships/image" Target="../media/image2575.png"/><Relationship Id="rId216" Type="http://schemas.openxmlformats.org/officeDocument/2006/relationships/image" Target="../media/image2603.png"/><Relationship Id="rId423" Type="http://schemas.openxmlformats.org/officeDocument/2006/relationships/customXml" Target="../ink/ink2803.xml"/><Relationship Id="rId258" Type="http://schemas.openxmlformats.org/officeDocument/2006/relationships/image" Target="../media/image2624.png"/><Relationship Id="rId465" Type="http://schemas.openxmlformats.org/officeDocument/2006/relationships/customXml" Target="../ink/ink2824.xml"/><Relationship Id="rId22" Type="http://schemas.openxmlformats.org/officeDocument/2006/relationships/image" Target="../media/image2506.png"/><Relationship Id="rId64" Type="http://schemas.openxmlformats.org/officeDocument/2006/relationships/image" Target="../media/image2527.png"/><Relationship Id="rId118" Type="http://schemas.openxmlformats.org/officeDocument/2006/relationships/image" Target="../media/image2554.png"/><Relationship Id="rId325" Type="http://schemas.openxmlformats.org/officeDocument/2006/relationships/customXml" Target="../ink/ink2754.xml"/><Relationship Id="rId367" Type="http://schemas.openxmlformats.org/officeDocument/2006/relationships/customXml" Target="../ink/ink2775.xml"/><Relationship Id="rId171" Type="http://schemas.openxmlformats.org/officeDocument/2006/relationships/customXml" Target="../ink/ink2677.xml"/><Relationship Id="rId227" Type="http://schemas.openxmlformats.org/officeDocument/2006/relationships/customXml" Target="../ink/ink2705.xml"/><Relationship Id="rId269" Type="http://schemas.openxmlformats.org/officeDocument/2006/relationships/customXml" Target="../ink/ink2726.xml"/><Relationship Id="rId434" Type="http://schemas.openxmlformats.org/officeDocument/2006/relationships/image" Target="../media/image2712.png"/><Relationship Id="rId476" Type="http://schemas.openxmlformats.org/officeDocument/2006/relationships/image" Target="../media/image2733.png"/><Relationship Id="rId33" Type="http://schemas.openxmlformats.org/officeDocument/2006/relationships/customXml" Target="../ink/ink2608.xml"/><Relationship Id="rId129" Type="http://schemas.openxmlformats.org/officeDocument/2006/relationships/customXml" Target="../ink/ink2656.xml"/><Relationship Id="rId280" Type="http://schemas.openxmlformats.org/officeDocument/2006/relationships/image" Target="../media/image2635.png"/><Relationship Id="rId336" Type="http://schemas.openxmlformats.org/officeDocument/2006/relationships/image" Target="../media/image2663.png"/><Relationship Id="rId501" Type="http://schemas.openxmlformats.org/officeDocument/2006/relationships/customXml" Target="../ink/ink2842.xml"/><Relationship Id="rId75" Type="http://schemas.openxmlformats.org/officeDocument/2006/relationships/customXml" Target="../ink/ink2629.xml"/><Relationship Id="rId140" Type="http://schemas.openxmlformats.org/officeDocument/2006/relationships/image" Target="../media/image2565.png"/><Relationship Id="rId182" Type="http://schemas.openxmlformats.org/officeDocument/2006/relationships/image" Target="../media/image2586.png"/><Relationship Id="rId378" Type="http://schemas.openxmlformats.org/officeDocument/2006/relationships/image" Target="../media/image2684.png"/><Relationship Id="rId403" Type="http://schemas.openxmlformats.org/officeDocument/2006/relationships/customXml" Target="../ink/ink2793.xml"/><Relationship Id="rId6" Type="http://schemas.openxmlformats.org/officeDocument/2006/relationships/image" Target="../media/image2498.png"/><Relationship Id="rId238" Type="http://schemas.openxmlformats.org/officeDocument/2006/relationships/image" Target="../media/image2614.png"/><Relationship Id="rId445" Type="http://schemas.openxmlformats.org/officeDocument/2006/relationships/customXml" Target="../ink/ink2814.xml"/><Relationship Id="rId487" Type="http://schemas.openxmlformats.org/officeDocument/2006/relationships/customXml" Target="../ink/ink2835.xml"/><Relationship Id="rId291" Type="http://schemas.openxmlformats.org/officeDocument/2006/relationships/customXml" Target="../ink/ink2737.xml"/><Relationship Id="rId305" Type="http://schemas.openxmlformats.org/officeDocument/2006/relationships/customXml" Target="../ink/ink2744.xml"/><Relationship Id="rId347" Type="http://schemas.openxmlformats.org/officeDocument/2006/relationships/customXml" Target="../ink/ink2765.xml"/><Relationship Id="rId512" Type="http://schemas.openxmlformats.org/officeDocument/2006/relationships/image" Target="../media/image2751.png"/><Relationship Id="rId44" Type="http://schemas.openxmlformats.org/officeDocument/2006/relationships/image" Target="../media/image2517.png"/><Relationship Id="rId86" Type="http://schemas.openxmlformats.org/officeDocument/2006/relationships/image" Target="../media/image2538.png"/><Relationship Id="rId151" Type="http://schemas.openxmlformats.org/officeDocument/2006/relationships/customXml" Target="../ink/ink2667.xml"/><Relationship Id="rId389" Type="http://schemas.openxmlformats.org/officeDocument/2006/relationships/customXml" Target="../ink/ink2786.xml"/><Relationship Id="rId193" Type="http://schemas.openxmlformats.org/officeDocument/2006/relationships/customXml" Target="../ink/ink2688.xml"/><Relationship Id="rId207" Type="http://schemas.openxmlformats.org/officeDocument/2006/relationships/customXml" Target="../ink/ink2695.xml"/><Relationship Id="rId249" Type="http://schemas.openxmlformats.org/officeDocument/2006/relationships/customXml" Target="../ink/ink2716.xml"/><Relationship Id="rId414" Type="http://schemas.openxmlformats.org/officeDocument/2006/relationships/image" Target="../media/image2702.png"/><Relationship Id="rId456" Type="http://schemas.openxmlformats.org/officeDocument/2006/relationships/image" Target="../media/image2723.png"/><Relationship Id="rId498" Type="http://schemas.openxmlformats.org/officeDocument/2006/relationships/image" Target="../media/image2744.png"/><Relationship Id="rId13" Type="http://schemas.openxmlformats.org/officeDocument/2006/relationships/customXml" Target="../ink/ink2598.xml"/><Relationship Id="rId109" Type="http://schemas.openxmlformats.org/officeDocument/2006/relationships/customXml" Target="../ink/ink2646.xml"/><Relationship Id="rId260" Type="http://schemas.openxmlformats.org/officeDocument/2006/relationships/image" Target="../media/image2625.png"/><Relationship Id="rId316" Type="http://schemas.openxmlformats.org/officeDocument/2006/relationships/image" Target="../media/image2653.png"/><Relationship Id="rId55" Type="http://schemas.openxmlformats.org/officeDocument/2006/relationships/customXml" Target="../ink/ink2619.xml"/><Relationship Id="rId97" Type="http://schemas.openxmlformats.org/officeDocument/2006/relationships/customXml" Target="../ink/ink2640.xml"/><Relationship Id="rId120" Type="http://schemas.openxmlformats.org/officeDocument/2006/relationships/image" Target="../media/image2555.png"/><Relationship Id="rId358" Type="http://schemas.openxmlformats.org/officeDocument/2006/relationships/image" Target="../media/image2674.png"/><Relationship Id="rId162" Type="http://schemas.openxmlformats.org/officeDocument/2006/relationships/image" Target="../media/image2576.png"/><Relationship Id="rId218" Type="http://schemas.openxmlformats.org/officeDocument/2006/relationships/image" Target="../media/image2604.png"/><Relationship Id="rId425" Type="http://schemas.openxmlformats.org/officeDocument/2006/relationships/customXml" Target="../ink/ink2804.xml"/><Relationship Id="rId467" Type="http://schemas.openxmlformats.org/officeDocument/2006/relationships/customXml" Target="../ink/ink2825.xml"/><Relationship Id="rId271" Type="http://schemas.openxmlformats.org/officeDocument/2006/relationships/customXml" Target="../ink/ink2727.xml"/><Relationship Id="rId24" Type="http://schemas.openxmlformats.org/officeDocument/2006/relationships/image" Target="../media/image2507.png"/><Relationship Id="rId66" Type="http://schemas.openxmlformats.org/officeDocument/2006/relationships/image" Target="../media/image2528.png"/><Relationship Id="rId131" Type="http://schemas.openxmlformats.org/officeDocument/2006/relationships/customXml" Target="../ink/ink2657.xml"/><Relationship Id="rId327" Type="http://schemas.openxmlformats.org/officeDocument/2006/relationships/customXml" Target="../ink/ink2755.xml"/><Relationship Id="rId369" Type="http://schemas.openxmlformats.org/officeDocument/2006/relationships/customXml" Target="../ink/ink2776.xml"/><Relationship Id="rId173" Type="http://schemas.openxmlformats.org/officeDocument/2006/relationships/customXml" Target="../ink/ink2678.xml"/><Relationship Id="rId229" Type="http://schemas.openxmlformats.org/officeDocument/2006/relationships/customXml" Target="../ink/ink2706.xml"/><Relationship Id="rId380" Type="http://schemas.openxmlformats.org/officeDocument/2006/relationships/image" Target="../media/image2685.png"/><Relationship Id="rId436" Type="http://schemas.openxmlformats.org/officeDocument/2006/relationships/image" Target="../media/image2713.png"/><Relationship Id="rId240" Type="http://schemas.openxmlformats.org/officeDocument/2006/relationships/image" Target="../media/image2615.png"/><Relationship Id="rId478" Type="http://schemas.openxmlformats.org/officeDocument/2006/relationships/image" Target="../media/image2734.png"/><Relationship Id="rId35" Type="http://schemas.openxmlformats.org/officeDocument/2006/relationships/customXml" Target="../ink/ink2609.xml"/><Relationship Id="rId77" Type="http://schemas.openxmlformats.org/officeDocument/2006/relationships/customXml" Target="../ink/ink2630.xml"/><Relationship Id="rId100" Type="http://schemas.openxmlformats.org/officeDocument/2006/relationships/image" Target="../media/image2545.png"/><Relationship Id="rId282" Type="http://schemas.openxmlformats.org/officeDocument/2006/relationships/image" Target="../media/image2636.png"/><Relationship Id="rId338" Type="http://schemas.openxmlformats.org/officeDocument/2006/relationships/image" Target="../media/image2664.png"/><Relationship Id="rId503" Type="http://schemas.openxmlformats.org/officeDocument/2006/relationships/customXml" Target="../ink/ink2843.xml"/><Relationship Id="rId8" Type="http://schemas.openxmlformats.org/officeDocument/2006/relationships/image" Target="../media/image2499.png"/><Relationship Id="rId142" Type="http://schemas.openxmlformats.org/officeDocument/2006/relationships/image" Target="../media/image2566.png"/><Relationship Id="rId184" Type="http://schemas.openxmlformats.org/officeDocument/2006/relationships/image" Target="../media/image2587.png"/><Relationship Id="rId391" Type="http://schemas.openxmlformats.org/officeDocument/2006/relationships/customXml" Target="../ink/ink2787.xml"/><Relationship Id="rId405" Type="http://schemas.openxmlformats.org/officeDocument/2006/relationships/customXml" Target="../ink/ink2794.xml"/><Relationship Id="rId447" Type="http://schemas.openxmlformats.org/officeDocument/2006/relationships/customXml" Target="../ink/ink2815.xml"/><Relationship Id="rId251" Type="http://schemas.openxmlformats.org/officeDocument/2006/relationships/customXml" Target="../ink/ink2717.xml"/><Relationship Id="rId489" Type="http://schemas.openxmlformats.org/officeDocument/2006/relationships/customXml" Target="../ink/ink2836.xml"/><Relationship Id="rId46" Type="http://schemas.openxmlformats.org/officeDocument/2006/relationships/image" Target="../media/image2518.png"/><Relationship Id="rId293" Type="http://schemas.openxmlformats.org/officeDocument/2006/relationships/customXml" Target="../ink/ink2738.xml"/><Relationship Id="rId307" Type="http://schemas.openxmlformats.org/officeDocument/2006/relationships/customXml" Target="../ink/ink2745.xml"/><Relationship Id="rId349" Type="http://schemas.openxmlformats.org/officeDocument/2006/relationships/customXml" Target="../ink/ink2766.xml"/><Relationship Id="rId514" Type="http://schemas.openxmlformats.org/officeDocument/2006/relationships/image" Target="../media/image2752.png"/><Relationship Id="rId88" Type="http://schemas.openxmlformats.org/officeDocument/2006/relationships/image" Target="../media/image2539.png"/><Relationship Id="rId111" Type="http://schemas.openxmlformats.org/officeDocument/2006/relationships/customXml" Target="../ink/ink2647.xml"/><Relationship Id="rId153" Type="http://schemas.openxmlformats.org/officeDocument/2006/relationships/customXml" Target="../ink/ink2668.xml"/><Relationship Id="rId195" Type="http://schemas.openxmlformats.org/officeDocument/2006/relationships/customXml" Target="../ink/ink2689.xml"/><Relationship Id="rId209" Type="http://schemas.openxmlformats.org/officeDocument/2006/relationships/customXml" Target="../ink/ink2696.xml"/><Relationship Id="rId360" Type="http://schemas.openxmlformats.org/officeDocument/2006/relationships/image" Target="../media/image2675.png"/><Relationship Id="rId416" Type="http://schemas.openxmlformats.org/officeDocument/2006/relationships/image" Target="../media/image2703.png"/><Relationship Id="rId220" Type="http://schemas.openxmlformats.org/officeDocument/2006/relationships/image" Target="../media/image2605.png"/><Relationship Id="rId458" Type="http://schemas.openxmlformats.org/officeDocument/2006/relationships/image" Target="../media/image2724.png"/><Relationship Id="rId15" Type="http://schemas.openxmlformats.org/officeDocument/2006/relationships/customXml" Target="../ink/ink2599.xml"/><Relationship Id="rId57" Type="http://schemas.openxmlformats.org/officeDocument/2006/relationships/customXml" Target="../ink/ink2620.xml"/><Relationship Id="rId262" Type="http://schemas.openxmlformats.org/officeDocument/2006/relationships/image" Target="../media/image2626.png"/><Relationship Id="rId318" Type="http://schemas.openxmlformats.org/officeDocument/2006/relationships/image" Target="../media/image2654.png"/><Relationship Id="rId99" Type="http://schemas.openxmlformats.org/officeDocument/2006/relationships/customXml" Target="../ink/ink2641.xml"/><Relationship Id="rId122" Type="http://schemas.openxmlformats.org/officeDocument/2006/relationships/image" Target="../media/image2556.png"/><Relationship Id="rId164" Type="http://schemas.openxmlformats.org/officeDocument/2006/relationships/image" Target="../media/image2577.png"/><Relationship Id="rId371" Type="http://schemas.openxmlformats.org/officeDocument/2006/relationships/customXml" Target="../ink/ink2777.xml"/><Relationship Id="rId427" Type="http://schemas.openxmlformats.org/officeDocument/2006/relationships/customXml" Target="../ink/ink2805.xml"/><Relationship Id="rId469" Type="http://schemas.openxmlformats.org/officeDocument/2006/relationships/customXml" Target="../ink/ink2826.xml"/><Relationship Id="rId26" Type="http://schemas.openxmlformats.org/officeDocument/2006/relationships/image" Target="../media/image2508.png"/><Relationship Id="rId231" Type="http://schemas.openxmlformats.org/officeDocument/2006/relationships/customXml" Target="../ink/ink2707.xml"/><Relationship Id="rId273" Type="http://schemas.openxmlformats.org/officeDocument/2006/relationships/customXml" Target="../ink/ink2728.xml"/><Relationship Id="rId329" Type="http://schemas.openxmlformats.org/officeDocument/2006/relationships/customXml" Target="../ink/ink2756.xml"/><Relationship Id="rId480" Type="http://schemas.openxmlformats.org/officeDocument/2006/relationships/image" Target="../media/image2735.png"/><Relationship Id="rId68" Type="http://schemas.openxmlformats.org/officeDocument/2006/relationships/image" Target="../media/image2529.png"/><Relationship Id="rId133" Type="http://schemas.openxmlformats.org/officeDocument/2006/relationships/customXml" Target="../ink/ink2658.xml"/><Relationship Id="rId175" Type="http://schemas.openxmlformats.org/officeDocument/2006/relationships/customXml" Target="../ink/ink2679.xml"/><Relationship Id="rId340" Type="http://schemas.openxmlformats.org/officeDocument/2006/relationships/image" Target="../media/image2665.png"/><Relationship Id="rId200" Type="http://schemas.openxmlformats.org/officeDocument/2006/relationships/image" Target="../media/image2595.png"/><Relationship Id="rId382" Type="http://schemas.openxmlformats.org/officeDocument/2006/relationships/image" Target="../media/image2686.png"/><Relationship Id="rId438" Type="http://schemas.openxmlformats.org/officeDocument/2006/relationships/image" Target="../media/image2714.png"/><Relationship Id="rId242" Type="http://schemas.openxmlformats.org/officeDocument/2006/relationships/image" Target="../media/image2616.png"/><Relationship Id="rId284" Type="http://schemas.openxmlformats.org/officeDocument/2006/relationships/image" Target="../media/image2637.png"/><Relationship Id="rId491" Type="http://schemas.openxmlformats.org/officeDocument/2006/relationships/customXml" Target="../ink/ink2837.xml"/><Relationship Id="rId505" Type="http://schemas.openxmlformats.org/officeDocument/2006/relationships/customXml" Target="../ink/ink2844.xml"/><Relationship Id="rId37" Type="http://schemas.openxmlformats.org/officeDocument/2006/relationships/customXml" Target="../ink/ink2610.xml"/><Relationship Id="rId79" Type="http://schemas.openxmlformats.org/officeDocument/2006/relationships/customXml" Target="../ink/ink2631.xml"/><Relationship Id="rId102" Type="http://schemas.openxmlformats.org/officeDocument/2006/relationships/image" Target="../media/image2546.png"/><Relationship Id="rId144" Type="http://schemas.openxmlformats.org/officeDocument/2006/relationships/image" Target="../media/image2567.png"/><Relationship Id="rId90" Type="http://schemas.openxmlformats.org/officeDocument/2006/relationships/image" Target="../media/image2540.png"/><Relationship Id="rId186" Type="http://schemas.openxmlformats.org/officeDocument/2006/relationships/image" Target="../media/image2588.png"/><Relationship Id="rId351" Type="http://schemas.openxmlformats.org/officeDocument/2006/relationships/customXml" Target="../ink/ink2767.xml"/><Relationship Id="rId393" Type="http://schemas.openxmlformats.org/officeDocument/2006/relationships/customXml" Target="../ink/ink2788.xml"/><Relationship Id="rId407" Type="http://schemas.openxmlformats.org/officeDocument/2006/relationships/customXml" Target="../ink/ink2795.xml"/><Relationship Id="rId449" Type="http://schemas.openxmlformats.org/officeDocument/2006/relationships/customXml" Target="../ink/ink2816.xml"/><Relationship Id="rId211" Type="http://schemas.openxmlformats.org/officeDocument/2006/relationships/customXml" Target="../ink/ink2697.xml"/><Relationship Id="rId253" Type="http://schemas.openxmlformats.org/officeDocument/2006/relationships/customXml" Target="../ink/ink2718.xml"/><Relationship Id="rId295" Type="http://schemas.openxmlformats.org/officeDocument/2006/relationships/customXml" Target="../ink/ink2739.xml"/><Relationship Id="rId309" Type="http://schemas.openxmlformats.org/officeDocument/2006/relationships/customXml" Target="../ink/ink2746.xml"/><Relationship Id="rId460" Type="http://schemas.openxmlformats.org/officeDocument/2006/relationships/image" Target="../media/image2725.png"/><Relationship Id="rId516" Type="http://schemas.openxmlformats.org/officeDocument/2006/relationships/image" Target="../media/image2753.png"/><Relationship Id="rId48" Type="http://schemas.openxmlformats.org/officeDocument/2006/relationships/image" Target="../media/image2519.png"/><Relationship Id="rId113" Type="http://schemas.openxmlformats.org/officeDocument/2006/relationships/customXml" Target="../ink/ink2648.xml"/><Relationship Id="rId320" Type="http://schemas.openxmlformats.org/officeDocument/2006/relationships/image" Target="../media/image2655.png"/><Relationship Id="rId155" Type="http://schemas.openxmlformats.org/officeDocument/2006/relationships/customXml" Target="../ink/ink2669.xml"/><Relationship Id="rId197" Type="http://schemas.openxmlformats.org/officeDocument/2006/relationships/customXml" Target="../ink/ink2690.xml"/><Relationship Id="rId362" Type="http://schemas.openxmlformats.org/officeDocument/2006/relationships/image" Target="../media/image2676.png"/><Relationship Id="rId418" Type="http://schemas.openxmlformats.org/officeDocument/2006/relationships/image" Target="../media/image2704.png"/><Relationship Id="rId222" Type="http://schemas.openxmlformats.org/officeDocument/2006/relationships/image" Target="../media/image2606.png"/><Relationship Id="rId264" Type="http://schemas.openxmlformats.org/officeDocument/2006/relationships/image" Target="../media/image2627.png"/><Relationship Id="rId471" Type="http://schemas.openxmlformats.org/officeDocument/2006/relationships/customXml" Target="../ink/ink2827.xml"/><Relationship Id="rId17" Type="http://schemas.openxmlformats.org/officeDocument/2006/relationships/customXml" Target="../ink/ink2600.xml"/><Relationship Id="rId59" Type="http://schemas.openxmlformats.org/officeDocument/2006/relationships/customXml" Target="../ink/ink2621.xml"/><Relationship Id="rId124" Type="http://schemas.openxmlformats.org/officeDocument/2006/relationships/image" Target="../media/image2557.png"/><Relationship Id="rId70" Type="http://schemas.openxmlformats.org/officeDocument/2006/relationships/image" Target="../media/image2530.png"/><Relationship Id="rId166" Type="http://schemas.openxmlformats.org/officeDocument/2006/relationships/image" Target="../media/image2578.png"/><Relationship Id="rId331" Type="http://schemas.openxmlformats.org/officeDocument/2006/relationships/customXml" Target="../ink/ink2757.xml"/><Relationship Id="rId373" Type="http://schemas.openxmlformats.org/officeDocument/2006/relationships/customXml" Target="../ink/ink2778.xml"/><Relationship Id="rId429" Type="http://schemas.openxmlformats.org/officeDocument/2006/relationships/customXml" Target="../ink/ink2806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2708.xml"/><Relationship Id="rId440" Type="http://schemas.openxmlformats.org/officeDocument/2006/relationships/image" Target="../media/image2715.png"/><Relationship Id="rId28" Type="http://schemas.openxmlformats.org/officeDocument/2006/relationships/image" Target="../media/image2509.png"/><Relationship Id="rId275" Type="http://schemas.openxmlformats.org/officeDocument/2006/relationships/customXml" Target="../ink/ink2729.xml"/><Relationship Id="rId300" Type="http://schemas.openxmlformats.org/officeDocument/2006/relationships/image" Target="../media/image2645.png"/><Relationship Id="rId482" Type="http://schemas.openxmlformats.org/officeDocument/2006/relationships/image" Target="../media/image2736.png"/><Relationship Id="rId81" Type="http://schemas.openxmlformats.org/officeDocument/2006/relationships/customXml" Target="../ink/ink2632.xml"/><Relationship Id="rId135" Type="http://schemas.openxmlformats.org/officeDocument/2006/relationships/customXml" Target="../ink/ink2659.xml"/><Relationship Id="rId177" Type="http://schemas.openxmlformats.org/officeDocument/2006/relationships/customXml" Target="../ink/ink2680.xml"/><Relationship Id="rId342" Type="http://schemas.openxmlformats.org/officeDocument/2006/relationships/image" Target="../media/image2666.png"/><Relationship Id="rId384" Type="http://schemas.openxmlformats.org/officeDocument/2006/relationships/image" Target="../media/image2687.png"/><Relationship Id="rId202" Type="http://schemas.openxmlformats.org/officeDocument/2006/relationships/image" Target="../media/image2596.png"/><Relationship Id="rId244" Type="http://schemas.openxmlformats.org/officeDocument/2006/relationships/image" Target="../media/image2617.png"/><Relationship Id="rId39" Type="http://schemas.openxmlformats.org/officeDocument/2006/relationships/customXml" Target="../ink/ink2611.xml"/><Relationship Id="rId286" Type="http://schemas.openxmlformats.org/officeDocument/2006/relationships/image" Target="../media/image2638.png"/><Relationship Id="rId451" Type="http://schemas.openxmlformats.org/officeDocument/2006/relationships/customXml" Target="../ink/ink2817.xml"/><Relationship Id="rId493" Type="http://schemas.openxmlformats.org/officeDocument/2006/relationships/customXml" Target="../ink/ink2838.xml"/><Relationship Id="rId507" Type="http://schemas.openxmlformats.org/officeDocument/2006/relationships/customXml" Target="../ink/ink2845.xml"/><Relationship Id="rId50" Type="http://schemas.openxmlformats.org/officeDocument/2006/relationships/image" Target="../media/image2520.png"/><Relationship Id="rId104" Type="http://schemas.openxmlformats.org/officeDocument/2006/relationships/image" Target="../media/image2547.png"/><Relationship Id="rId146" Type="http://schemas.openxmlformats.org/officeDocument/2006/relationships/image" Target="../media/image2568.png"/><Relationship Id="rId188" Type="http://schemas.openxmlformats.org/officeDocument/2006/relationships/image" Target="../media/image2589.png"/><Relationship Id="rId311" Type="http://schemas.openxmlformats.org/officeDocument/2006/relationships/customXml" Target="../ink/ink2747.xml"/><Relationship Id="rId353" Type="http://schemas.openxmlformats.org/officeDocument/2006/relationships/customXml" Target="../ink/ink2768.xml"/><Relationship Id="rId395" Type="http://schemas.openxmlformats.org/officeDocument/2006/relationships/customXml" Target="../ink/ink2789.xml"/><Relationship Id="rId409" Type="http://schemas.openxmlformats.org/officeDocument/2006/relationships/customXml" Target="../ink/ink2796.xml"/><Relationship Id="rId92" Type="http://schemas.openxmlformats.org/officeDocument/2006/relationships/image" Target="../media/image2541.png"/><Relationship Id="rId213" Type="http://schemas.openxmlformats.org/officeDocument/2006/relationships/customXml" Target="../ink/ink2698.xml"/><Relationship Id="rId420" Type="http://schemas.openxmlformats.org/officeDocument/2006/relationships/image" Target="../media/image2705.png"/><Relationship Id="rId255" Type="http://schemas.openxmlformats.org/officeDocument/2006/relationships/customXml" Target="../ink/ink2719.xml"/><Relationship Id="rId297" Type="http://schemas.openxmlformats.org/officeDocument/2006/relationships/customXml" Target="../ink/ink2740.xml"/><Relationship Id="rId462" Type="http://schemas.openxmlformats.org/officeDocument/2006/relationships/image" Target="../media/image2726.png"/><Relationship Id="rId518" Type="http://schemas.openxmlformats.org/officeDocument/2006/relationships/image" Target="../media/image2754.png"/><Relationship Id="rId115" Type="http://schemas.openxmlformats.org/officeDocument/2006/relationships/customXml" Target="../ink/ink2649.xml"/><Relationship Id="rId157" Type="http://schemas.openxmlformats.org/officeDocument/2006/relationships/customXml" Target="../ink/ink2670.xml"/><Relationship Id="rId322" Type="http://schemas.openxmlformats.org/officeDocument/2006/relationships/image" Target="../media/image2656.png"/><Relationship Id="rId364" Type="http://schemas.openxmlformats.org/officeDocument/2006/relationships/image" Target="../media/image2677.png"/><Relationship Id="rId61" Type="http://schemas.openxmlformats.org/officeDocument/2006/relationships/customXml" Target="../ink/ink2622.xml"/><Relationship Id="rId199" Type="http://schemas.openxmlformats.org/officeDocument/2006/relationships/customXml" Target="../ink/ink2691.xml"/><Relationship Id="rId19" Type="http://schemas.openxmlformats.org/officeDocument/2006/relationships/customXml" Target="../ink/ink2601.xml"/><Relationship Id="rId224" Type="http://schemas.openxmlformats.org/officeDocument/2006/relationships/image" Target="../media/image2607.png"/><Relationship Id="rId266" Type="http://schemas.openxmlformats.org/officeDocument/2006/relationships/image" Target="../media/image2628.png"/><Relationship Id="rId431" Type="http://schemas.openxmlformats.org/officeDocument/2006/relationships/customXml" Target="../ink/ink2807.xml"/><Relationship Id="rId473" Type="http://schemas.openxmlformats.org/officeDocument/2006/relationships/customXml" Target="../ink/ink2828.xml"/><Relationship Id="rId30" Type="http://schemas.openxmlformats.org/officeDocument/2006/relationships/image" Target="../media/image2510.png"/><Relationship Id="rId126" Type="http://schemas.openxmlformats.org/officeDocument/2006/relationships/image" Target="../media/image2558.png"/><Relationship Id="rId168" Type="http://schemas.openxmlformats.org/officeDocument/2006/relationships/image" Target="../media/image2579.png"/><Relationship Id="rId333" Type="http://schemas.openxmlformats.org/officeDocument/2006/relationships/customXml" Target="../ink/ink2758.xml"/><Relationship Id="rId72" Type="http://schemas.openxmlformats.org/officeDocument/2006/relationships/image" Target="../media/image2531.png"/><Relationship Id="rId375" Type="http://schemas.openxmlformats.org/officeDocument/2006/relationships/customXml" Target="../ink/ink2779.xml"/><Relationship Id="rId3" Type="http://schemas.openxmlformats.org/officeDocument/2006/relationships/customXml" Target="../ink/ink2593.xml"/><Relationship Id="rId235" Type="http://schemas.openxmlformats.org/officeDocument/2006/relationships/customXml" Target="../ink/ink2709.xml"/><Relationship Id="rId277" Type="http://schemas.openxmlformats.org/officeDocument/2006/relationships/customXml" Target="../ink/ink2730.xml"/><Relationship Id="rId400" Type="http://schemas.openxmlformats.org/officeDocument/2006/relationships/image" Target="../media/image2695.png"/><Relationship Id="rId442" Type="http://schemas.openxmlformats.org/officeDocument/2006/relationships/image" Target="../media/image2716.png"/><Relationship Id="rId484" Type="http://schemas.openxmlformats.org/officeDocument/2006/relationships/image" Target="../media/image2737.png"/><Relationship Id="rId137" Type="http://schemas.openxmlformats.org/officeDocument/2006/relationships/customXml" Target="../ink/ink2660.xml"/><Relationship Id="rId302" Type="http://schemas.openxmlformats.org/officeDocument/2006/relationships/image" Target="../media/image2646.png"/><Relationship Id="rId344" Type="http://schemas.openxmlformats.org/officeDocument/2006/relationships/image" Target="../media/image2667.png"/><Relationship Id="rId41" Type="http://schemas.openxmlformats.org/officeDocument/2006/relationships/customXml" Target="../ink/ink2612.xml"/><Relationship Id="rId83" Type="http://schemas.openxmlformats.org/officeDocument/2006/relationships/customXml" Target="../ink/ink2633.xml"/><Relationship Id="rId179" Type="http://schemas.openxmlformats.org/officeDocument/2006/relationships/customXml" Target="../ink/ink2681.xml"/><Relationship Id="rId386" Type="http://schemas.openxmlformats.org/officeDocument/2006/relationships/image" Target="../media/image2688.png"/><Relationship Id="rId190" Type="http://schemas.openxmlformats.org/officeDocument/2006/relationships/image" Target="../media/image2590.png"/><Relationship Id="rId204" Type="http://schemas.openxmlformats.org/officeDocument/2006/relationships/image" Target="../media/image2597.png"/><Relationship Id="rId246" Type="http://schemas.openxmlformats.org/officeDocument/2006/relationships/image" Target="../media/image2618.png"/><Relationship Id="rId288" Type="http://schemas.openxmlformats.org/officeDocument/2006/relationships/image" Target="../media/image2639.png"/><Relationship Id="rId411" Type="http://schemas.openxmlformats.org/officeDocument/2006/relationships/customXml" Target="../ink/ink2797.xml"/><Relationship Id="rId453" Type="http://schemas.openxmlformats.org/officeDocument/2006/relationships/customXml" Target="../ink/ink2818.xml"/><Relationship Id="rId509" Type="http://schemas.openxmlformats.org/officeDocument/2006/relationships/customXml" Target="../ink/ink2846.xml"/><Relationship Id="rId106" Type="http://schemas.openxmlformats.org/officeDocument/2006/relationships/image" Target="../media/image2548.png"/><Relationship Id="rId313" Type="http://schemas.openxmlformats.org/officeDocument/2006/relationships/customXml" Target="../ink/ink2748.xml"/><Relationship Id="rId495" Type="http://schemas.openxmlformats.org/officeDocument/2006/relationships/customXml" Target="../ink/ink2839.xml"/><Relationship Id="rId10" Type="http://schemas.openxmlformats.org/officeDocument/2006/relationships/image" Target="../media/image2500.png"/><Relationship Id="rId52" Type="http://schemas.openxmlformats.org/officeDocument/2006/relationships/image" Target="../media/image2521.png"/><Relationship Id="rId94" Type="http://schemas.openxmlformats.org/officeDocument/2006/relationships/image" Target="../media/image2542.png"/><Relationship Id="rId148" Type="http://schemas.openxmlformats.org/officeDocument/2006/relationships/image" Target="../media/image2569.png"/><Relationship Id="rId355" Type="http://schemas.openxmlformats.org/officeDocument/2006/relationships/customXml" Target="../ink/ink2769.xml"/><Relationship Id="rId397" Type="http://schemas.openxmlformats.org/officeDocument/2006/relationships/customXml" Target="../ink/ink2790.xml"/><Relationship Id="rId520" Type="http://schemas.openxmlformats.org/officeDocument/2006/relationships/image" Target="../media/image2755.png"/><Relationship Id="rId215" Type="http://schemas.openxmlformats.org/officeDocument/2006/relationships/customXml" Target="../ink/ink2699.xml"/><Relationship Id="rId257" Type="http://schemas.openxmlformats.org/officeDocument/2006/relationships/customXml" Target="../ink/ink2720.xml"/><Relationship Id="rId422" Type="http://schemas.openxmlformats.org/officeDocument/2006/relationships/image" Target="../media/image2706.png"/><Relationship Id="rId464" Type="http://schemas.openxmlformats.org/officeDocument/2006/relationships/image" Target="../media/image2727.png"/><Relationship Id="rId299" Type="http://schemas.openxmlformats.org/officeDocument/2006/relationships/customXml" Target="../ink/ink2741.xml"/><Relationship Id="rId63" Type="http://schemas.openxmlformats.org/officeDocument/2006/relationships/customXml" Target="../ink/ink2623.xml"/><Relationship Id="rId159" Type="http://schemas.openxmlformats.org/officeDocument/2006/relationships/customXml" Target="../ink/ink2671.xml"/><Relationship Id="rId366" Type="http://schemas.openxmlformats.org/officeDocument/2006/relationships/image" Target="../media/image2678.png"/><Relationship Id="rId226" Type="http://schemas.openxmlformats.org/officeDocument/2006/relationships/image" Target="../media/image2608.png"/><Relationship Id="rId433" Type="http://schemas.openxmlformats.org/officeDocument/2006/relationships/customXml" Target="../ink/ink280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customXml" Target="../ink/ink4.xml"/><Relationship Id="rId1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910.xml"/><Relationship Id="rId299" Type="http://schemas.openxmlformats.org/officeDocument/2006/relationships/customXml" Target="../ink/ink3001.xml"/><Relationship Id="rId21" Type="http://schemas.openxmlformats.org/officeDocument/2006/relationships/image" Target="../media/image2766.png"/><Relationship Id="rId63" Type="http://schemas.openxmlformats.org/officeDocument/2006/relationships/customXml" Target="../ink/ink2883.xml"/><Relationship Id="rId159" Type="http://schemas.openxmlformats.org/officeDocument/2006/relationships/customXml" Target="../ink/ink2931.xml"/><Relationship Id="rId324" Type="http://schemas.openxmlformats.org/officeDocument/2006/relationships/image" Target="../media/image2918.png"/><Relationship Id="rId366" Type="http://schemas.openxmlformats.org/officeDocument/2006/relationships/image" Target="../media/image2939.png"/><Relationship Id="rId170" Type="http://schemas.openxmlformats.org/officeDocument/2006/relationships/image" Target="../media/image2841.png"/><Relationship Id="rId226" Type="http://schemas.openxmlformats.org/officeDocument/2006/relationships/image" Target="../media/image2869.png"/><Relationship Id="rId433" Type="http://schemas.openxmlformats.org/officeDocument/2006/relationships/customXml" Target="../ink/ink3068.xml"/><Relationship Id="rId268" Type="http://schemas.openxmlformats.org/officeDocument/2006/relationships/image" Target="../media/image2890.png"/><Relationship Id="rId32" Type="http://schemas.openxmlformats.org/officeDocument/2006/relationships/image" Target="../media/image97.emf"/><Relationship Id="rId74" Type="http://schemas.openxmlformats.org/officeDocument/2006/relationships/image" Target="../media/image2793.png"/><Relationship Id="rId128" Type="http://schemas.openxmlformats.org/officeDocument/2006/relationships/image" Target="../media/image2820.png"/><Relationship Id="rId335" Type="http://schemas.openxmlformats.org/officeDocument/2006/relationships/customXml" Target="../ink/ink3019.xml"/><Relationship Id="rId377" Type="http://schemas.openxmlformats.org/officeDocument/2006/relationships/customXml" Target="../ink/ink3040.xml"/><Relationship Id="rId5" Type="http://schemas.openxmlformats.org/officeDocument/2006/relationships/image" Target="../media/image2758.png"/><Relationship Id="rId181" Type="http://schemas.openxmlformats.org/officeDocument/2006/relationships/customXml" Target="../ink/ink2942.xml"/><Relationship Id="rId237" Type="http://schemas.openxmlformats.org/officeDocument/2006/relationships/customXml" Target="../ink/ink2970.xml"/><Relationship Id="rId402" Type="http://schemas.openxmlformats.org/officeDocument/2006/relationships/image" Target="../media/image2957.png"/><Relationship Id="rId279" Type="http://schemas.openxmlformats.org/officeDocument/2006/relationships/customXml" Target="../ink/ink2991.xml"/><Relationship Id="rId444" Type="http://schemas.openxmlformats.org/officeDocument/2006/relationships/image" Target="../media/image2978.png"/><Relationship Id="rId43" Type="http://schemas.openxmlformats.org/officeDocument/2006/relationships/customXml" Target="../ink/ink2873.xml"/><Relationship Id="rId139" Type="http://schemas.openxmlformats.org/officeDocument/2006/relationships/customXml" Target="../ink/ink2921.xml"/><Relationship Id="rId290" Type="http://schemas.openxmlformats.org/officeDocument/2006/relationships/image" Target="../media/image2901.png"/><Relationship Id="rId304" Type="http://schemas.openxmlformats.org/officeDocument/2006/relationships/image" Target="../media/image2908.png"/><Relationship Id="rId346" Type="http://schemas.openxmlformats.org/officeDocument/2006/relationships/image" Target="../media/image2929.png"/><Relationship Id="rId388" Type="http://schemas.openxmlformats.org/officeDocument/2006/relationships/image" Target="../media/image2950.png"/><Relationship Id="rId85" Type="http://schemas.openxmlformats.org/officeDocument/2006/relationships/customXml" Target="../ink/ink2894.xml"/><Relationship Id="rId150" Type="http://schemas.openxmlformats.org/officeDocument/2006/relationships/image" Target="../media/image2831.png"/><Relationship Id="rId192" Type="http://schemas.openxmlformats.org/officeDocument/2006/relationships/image" Target="../media/image2852.png"/><Relationship Id="rId206" Type="http://schemas.openxmlformats.org/officeDocument/2006/relationships/image" Target="../media/image2859.png"/><Relationship Id="rId413" Type="http://schemas.openxmlformats.org/officeDocument/2006/relationships/customXml" Target="../ink/ink3058.xml"/><Relationship Id="rId248" Type="http://schemas.openxmlformats.org/officeDocument/2006/relationships/image" Target="../media/image2880.png"/><Relationship Id="rId455" Type="http://schemas.openxmlformats.org/officeDocument/2006/relationships/customXml" Target="../ink/ink3079.xml"/><Relationship Id="rId12" Type="http://schemas.openxmlformats.org/officeDocument/2006/relationships/customXml" Target="../ink/ink2858.xml"/><Relationship Id="rId108" Type="http://schemas.openxmlformats.org/officeDocument/2006/relationships/image" Target="../media/image2810.png"/><Relationship Id="rId315" Type="http://schemas.openxmlformats.org/officeDocument/2006/relationships/customXml" Target="../ink/ink3009.xml"/><Relationship Id="rId357" Type="http://schemas.openxmlformats.org/officeDocument/2006/relationships/customXml" Target="../ink/ink3030.xml"/><Relationship Id="rId54" Type="http://schemas.openxmlformats.org/officeDocument/2006/relationships/image" Target="../media/image2783.png"/><Relationship Id="rId96" Type="http://schemas.openxmlformats.org/officeDocument/2006/relationships/image" Target="../media/image2804.png"/><Relationship Id="rId161" Type="http://schemas.openxmlformats.org/officeDocument/2006/relationships/customXml" Target="../ink/ink2932.xml"/><Relationship Id="rId217" Type="http://schemas.openxmlformats.org/officeDocument/2006/relationships/customXml" Target="../ink/ink2960.xml"/><Relationship Id="rId399" Type="http://schemas.openxmlformats.org/officeDocument/2006/relationships/customXml" Target="../ink/ink3051.xml"/><Relationship Id="rId259" Type="http://schemas.openxmlformats.org/officeDocument/2006/relationships/customXml" Target="../ink/ink2981.xml"/><Relationship Id="rId424" Type="http://schemas.openxmlformats.org/officeDocument/2006/relationships/image" Target="../media/image2968.png"/><Relationship Id="rId23" Type="http://schemas.openxmlformats.org/officeDocument/2006/relationships/image" Target="../media/image2767.png"/><Relationship Id="rId119" Type="http://schemas.openxmlformats.org/officeDocument/2006/relationships/customXml" Target="../ink/ink2911.xml"/><Relationship Id="rId270" Type="http://schemas.openxmlformats.org/officeDocument/2006/relationships/image" Target="../media/image2891.png"/><Relationship Id="rId326" Type="http://schemas.openxmlformats.org/officeDocument/2006/relationships/image" Target="../media/image2919.png"/><Relationship Id="rId65" Type="http://schemas.openxmlformats.org/officeDocument/2006/relationships/customXml" Target="../ink/ink2884.xml"/><Relationship Id="rId130" Type="http://schemas.openxmlformats.org/officeDocument/2006/relationships/image" Target="../media/image2821.png"/><Relationship Id="rId368" Type="http://schemas.openxmlformats.org/officeDocument/2006/relationships/image" Target="../media/image2940.png"/><Relationship Id="rId172" Type="http://schemas.openxmlformats.org/officeDocument/2006/relationships/image" Target="../media/image2842.png"/><Relationship Id="rId228" Type="http://schemas.openxmlformats.org/officeDocument/2006/relationships/image" Target="../media/image2870.png"/><Relationship Id="rId435" Type="http://schemas.openxmlformats.org/officeDocument/2006/relationships/customXml" Target="../ink/ink3069.xml"/><Relationship Id="rId281" Type="http://schemas.openxmlformats.org/officeDocument/2006/relationships/customXml" Target="../ink/ink2992.xml"/><Relationship Id="rId337" Type="http://schemas.openxmlformats.org/officeDocument/2006/relationships/customXml" Target="../ink/ink3020.xml"/><Relationship Id="rId34" Type="http://schemas.openxmlformats.org/officeDocument/2006/relationships/image" Target="../media/image2773.png"/><Relationship Id="rId76" Type="http://schemas.openxmlformats.org/officeDocument/2006/relationships/image" Target="../media/image2794.png"/><Relationship Id="rId141" Type="http://schemas.openxmlformats.org/officeDocument/2006/relationships/customXml" Target="../ink/ink2922.xml"/><Relationship Id="rId379" Type="http://schemas.openxmlformats.org/officeDocument/2006/relationships/customXml" Target="../ink/ink3041.xml"/><Relationship Id="rId7" Type="http://schemas.openxmlformats.org/officeDocument/2006/relationships/image" Target="../media/image2759.png"/><Relationship Id="rId183" Type="http://schemas.openxmlformats.org/officeDocument/2006/relationships/customXml" Target="../ink/ink2943.xml"/><Relationship Id="rId239" Type="http://schemas.openxmlformats.org/officeDocument/2006/relationships/customXml" Target="../ink/ink2971.xml"/><Relationship Id="rId390" Type="http://schemas.openxmlformats.org/officeDocument/2006/relationships/image" Target="../media/image2951.png"/><Relationship Id="rId404" Type="http://schemas.openxmlformats.org/officeDocument/2006/relationships/image" Target="../media/image2958.png"/><Relationship Id="rId446" Type="http://schemas.openxmlformats.org/officeDocument/2006/relationships/image" Target="../media/image2979.png"/><Relationship Id="rId250" Type="http://schemas.openxmlformats.org/officeDocument/2006/relationships/image" Target="../media/image2881.png"/><Relationship Id="rId292" Type="http://schemas.openxmlformats.org/officeDocument/2006/relationships/image" Target="../media/image2902.png"/><Relationship Id="rId306" Type="http://schemas.openxmlformats.org/officeDocument/2006/relationships/image" Target="../media/image2909.png"/><Relationship Id="rId45" Type="http://schemas.openxmlformats.org/officeDocument/2006/relationships/customXml" Target="../ink/ink2874.xml"/><Relationship Id="rId87" Type="http://schemas.openxmlformats.org/officeDocument/2006/relationships/customXml" Target="../ink/ink2895.xml"/><Relationship Id="rId110" Type="http://schemas.openxmlformats.org/officeDocument/2006/relationships/image" Target="../media/image2811.png"/><Relationship Id="rId348" Type="http://schemas.openxmlformats.org/officeDocument/2006/relationships/image" Target="../media/image2930.png"/><Relationship Id="rId152" Type="http://schemas.openxmlformats.org/officeDocument/2006/relationships/image" Target="../media/image2832.png"/><Relationship Id="rId194" Type="http://schemas.openxmlformats.org/officeDocument/2006/relationships/image" Target="../media/image2853.png"/><Relationship Id="rId208" Type="http://schemas.openxmlformats.org/officeDocument/2006/relationships/image" Target="../media/image2860.png"/><Relationship Id="rId415" Type="http://schemas.openxmlformats.org/officeDocument/2006/relationships/customXml" Target="../ink/ink3059.xml"/><Relationship Id="rId457" Type="http://schemas.openxmlformats.org/officeDocument/2006/relationships/customXml" Target="../ink/ink3080.xml"/><Relationship Id="rId261" Type="http://schemas.openxmlformats.org/officeDocument/2006/relationships/customXml" Target="../ink/ink2982.xml"/><Relationship Id="rId14" Type="http://schemas.openxmlformats.org/officeDocument/2006/relationships/customXml" Target="../ink/ink2859.xml"/><Relationship Id="rId56" Type="http://schemas.openxmlformats.org/officeDocument/2006/relationships/image" Target="../media/image2784.png"/><Relationship Id="rId317" Type="http://schemas.openxmlformats.org/officeDocument/2006/relationships/customXml" Target="../ink/ink3010.xml"/><Relationship Id="rId359" Type="http://schemas.openxmlformats.org/officeDocument/2006/relationships/customXml" Target="../ink/ink3031.xml"/><Relationship Id="rId98" Type="http://schemas.openxmlformats.org/officeDocument/2006/relationships/image" Target="../media/image2805.png"/><Relationship Id="rId121" Type="http://schemas.openxmlformats.org/officeDocument/2006/relationships/customXml" Target="../ink/ink2912.xml"/><Relationship Id="rId163" Type="http://schemas.openxmlformats.org/officeDocument/2006/relationships/customXml" Target="../ink/ink2933.xml"/><Relationship Id="rId219" Type="http://schemas.openxmlformats.org/officeDocument/2006/relationships/customXml" Target="../ink/ink2961.xml"/><Relationship Id="rId370" Type="http://schemas.openxmlformats.org/officeDocument/2006/relationships/image" Target="../media/image2941.png"/><Relationship Id="rId426" Type="http://schemas.openxmlformats.org/officeDocument/2006/relationships/image" Target="../media/image2969.png"/><Relationship Id="rId230" Type="http://schemas.openxmlformats.org/officeDocument/2006/relationships/image" Target="../media/image2871.png"/><Relationship Id="rId25" Type="http://schemas.openxmlformats.org/officeDocument/2006/relationships/image" Target="../media/image2768.png"/><Relationship Id="rId67" Type="http://schemas.openxmlformats.org/officeDocument/2006/relationships/customXml" Target="../ink/ink2885.xml"/><Relationship Id="rId272" Type="http://schemas.openxmlformats.org/officeDocument/2006/relationships/image" Target="../media/image2892.png"/><Relationship Id="rId328" Type="http://schemas.openxmlformats.org/officeDocument/2006/relationships/image" Target="../media/image2920.png"/><Relationship Id="rId132" Type="http://schemas.openxmlformats.org/officeDocument/2006/relationships/image" Target="../media/image2822.png"/><Relationship Id="rId174" Type="http://schemas.openxmlformats.org/officeDocument/2006/relationships/image" Target="../media/image2843.png"/><Relationship Id="rId381" Type="http://schemas.openxmlformats.org/officeDocument/2006/relationships/customXml" Target="../ink/ink3042.xml"/><Relationship Id="rId241" Type="http://schemas.openxmlformats.org/officeDocument/2006/relationships/customXml" Target="../ink/ink2972.xml"/><Relationship Id="rId437" Type="http://schemas.openxmlformats.org/officeDocument/2006/relationships/customXml" Target="../ink/ink3070.xml"/><Relationship Id="rId36" Type="http://schemas.openxmlformats.org/officeDocument/2006/relationships/image" Target="../media/image2774.png"/><Relationship Id="rId283" Type="http://schemas.openxmlformats.org/officeDocument/2006/relationships/customXml" Target="../ink/ink2993.xml"/><Relationship Id="rId339" Type="http://schemas.openxmlformats.org/officeDocument/2006/relationships/customXml" Target="../ink/ink3021.xml"/><Relationship Id="rId78" Type="http://schemas.openxmlformats.org/officeDocument/2006/relationships/image" Target="../media/image2795.png"/><Relationship Id="rId101" Type="http://schemas.openxmlformats.org/officeDocument/2006/relationships/customXml" Target="../ink/ink2902.xml"/><Relationship Id="rId143" Type="http://schemas.openxmlformats.org/officeDocument/2006/relationships/customXml" Target="../ink/ink2923.xml"/><Relationship Id="rId185" Type="http://schemas.openxmlformats.org/officeDocument/2006/relationships/customXml" Target="../ink/ink2944.xml"/><Relationship Id="rId350" Type="http://schemas.openxmlformats.org/officeDocument/2006/relationships/image" Target="../media/image2931.png"/><Relationship Id="rId406" Type="http://schemas.openxmlformats.org/officeDocument/2006/relationships/image" Target="../media/image2959.png"/><Relationship Id="rId9" Type="http://schemas.openxmlformats.org/officeDocument/2006/relationships/image" Target="../media/image2760.png"/><Relationship Id="rId210" Type="http://schemas.openxmlformats.org/officeDocument/2006/relationships/image" Target="../media/image2861.png"/><Relationship Id="rId392" Type="http://schemas.openxmlformats.org/officeDocument/2006/relationships/image" Target="../media/image2952.png"/><Relationship Id="rId448" Type="http://schemas.openxmlformats.org/officeDocument/2006/relationships/image" Target="../media/image2980.png"/><Relationship Id="rId252" Type="http://schemas.openxmlformats.org/officeDocument/2006/relationships/image" Target="../media/image2882.png"/><Relationship Id="rId294" Type="http://schemas.openxmlformats.org/officeDocument/2006/relationships/image" Target="../media/image2903.png"/><Relationship Id="rId308" Type="http://schemas.openxmlformats.org/officeDocument/2006/relationships/image" Target="../media/image2910.png"/><Relationship Id="rId47" Type="http://schemas.openxmlformats.org/officeDocument/2006/relationships/customXml" Target="../ink/ink2875.xml"/><Relationship Id="rId89" Type="http://schemas.openxmlformats.org/officeDocument/2006/relationships/customXml" Target="../ink/ink2896.xml"/><Relationship Id="rId112" Type="http://schemas.openxmlformats.org/officeDocument/2006/relationships/image" Target="../media/image2812.png"/><Relationship Id="rId154" Type="http://schemas.openxmlformats.org/officeDocument/2006/relationships/image" Target="../media/image2833.png"/><Relationship Id="rId361" Type="http://schemas.openxmlformats.org/officeDocument/2006/relationships/customXml" Target="../ink/ink3032.xml"/><Relationship Id="rId196" Type="http://schemas.openxmlformats.org/officeDocument/2006/relationships/image" Target="../media/image2854.png"/><Relationship Id="rId417" Type="http://schemas.openxmlformats.org/officeDocument/2006/relationships/customXml" Target="../ink/ink3060.xml"/><Relationship Id="rId459" Type="http://schemas.openxmlformats.org/officeDocument/2006/relationships/customXml" Target="../ink/ink3081.xml"/><Relationship Id="rId16" Type="http://schemas.openxmlformats.org/officeDocument/2006/relationships/customXml" Target="../ink/ink2860.xml"/><Relationship Id="rId221" Type="http://schemas.openxmlformats.org/officeDocument/2006/relationships/customXml" Target="../ink/ink2962.xml"/><Relationship Id="rId263" Type="http://schemas.openxmlformats.org/officeDocument/2006/relationships/customXml" Target="../ink/ink2983.xml"/><Relationship Id="rId319" Type="http://schemas.openxmlformats.org/officeDocument/2006/relationships/customXml" Target="../ink/ink3011.xml"/><Relationship Id="rId58" Type="http://schemas.openxmlformats.org/officeDocument/2006/relationships/image" Target="../media/image2785.png"/><Relationship Id="rId123" Type="http://schemas.openxmlformats.org/officeDocument/2006/relationships/customXml" Target="../ink/ink2913.xml"/><Relationship Id="rId330" Type="http://schemas.openxmlformats.org/officeDocument/2006/relationships/image" Target="../media/image2921.png"/><Relationship Id="rId165" Type="http://schemas.openxmlformats.org/officeDocument/2006/relationships/customXml" Target="../ink/ink2934.xml"/><Relationship Id="rId372" Type="http://schemas.openxmlformats.org/officeDocument/2006/relationships/image" Target="../media/image2942.png"/><Relationship Id="rId428" Type="http://schemas.openxmlformats.org/officeDocument/2006/relationships/image" Target="../media/image2970.png"/><Relationship Id="rId232" Type="http://schemas.openxmlformats.org/officeDocument/2006/relationships/image" Target="../media/image2872.png"/><Relationship Id="rId274" Type="http://schemas.openxmlformats.org/officeDocument/2006/relationships/image" Target="../media/image2893.png"/><Relationship Id="rId27" Type="http://schemas.openxmlformats.org/officeDocument/2006/relationships/image" Target="../media/image2769.png"/><Relationship Id="rId69" Type="http://schemas.openxmlformats.org/officeDocument/2006/relationships/customXml" Target="../ink/ink2886.xml"/><Relationship Id="rId134" Type="http://schemas.openxmlformats.org/officeDocument/2006/relationships/image" Target="../media/image2823.png"/><Relationship Id="rId80" Type="http://schemas.openxmlformats.org/officeDocument/2006/relationships/image" Target="../media/image2796.png"/><Relationship Id="rId176" Type="http://schemas.openxmlformats.org/officeDocument/2006/relationships/image" Target="../media/image2844.png"/><Relationship Id="rId341" Type="http://schemas.openxmlformats.org/officeDocument/2006/relationships/customXml" Target="../ink/ink3022.xml"/><Relationship Id="rId383" Type="http://schemas.openxmlformats.org/officeDocument/2006/relationships/customXml" Target="../ink/ink3043.xml"/><Relationship Id="rId439" Type="http://schemas.openxmlformats.org/officeDocument/2006/relationships/customXml" Target="../ink/ink3071.xml"/><Relationship Id="rId201" Type="http://schemas.openxmlformats.org/officeDocument/2006/relationships/customXml" Target="../ink/ink2952.xml"/><Relationship Id="rId243" Type="http://schemas.openxmlformats.org/officeDocument/2006/relationships/customXml" Target="../ink/ink2973.xml"/><Relationship Id="rId285" Type="http://schemas.openxmlformats.org/officeDocument/2006/relationships/customXml" Target="../ink/ink2994.xml"/><Relationship Id="rId450" Type="http://schemas.openxmlformats.org/officeDocument/2006/relationships/image" Target="../media/image2981.png"/><Relationship Id="rId38" Type="http://schemas.openxmlformats.org/officeDocument/2006/relationships/image" Target="../media/image2775.png"/><Relationship Id="rId103" Type="http://schemas.openxmlformats.org/officeDocument/2006/relationships/customXml" Target="../ink/ink2903.xml"/><Relationship Id="rId310" Type="http://schemas.openxmlformats.org/officeDocument/2006/relationships/image" Target="../media/image2911.png"/><Relationship Id="rId91" Type="http://schemas.openxmlformats.org/officeDocument/2006/relationships/customXml" Target="../ink/ink2897.xml"/><Relationship Id="rId145" Type="http://schemas.openxmlformats.org/officeDocument/2006/relationships/customXml" Target="../ink/ink2924.xml"/><Relationship Id="rId187" Type="http://schemas.openxmlformats.org/officeDocument/2006/relationships/customXml" Target="../ink/ink2945.xml"/><Relationship Id="rId352" Type="http://schemas.openxmlformats.org/officeDocument/2006/relationships/image" Target="../media/image2932.png"/><Relationship Id="rId394" Type="http://schemas.openxmlformats.org/officeDocument/2006/relationships/image" Target="../media/image2953.png"/><Relationship Id="rId408" Type="http://schemas.openxmlformats.org/officeDocument/2006/relationships/image" Target="../media/image2960.png"/><Relationship Id="rId212" Type="http://schemas.openxmlformats.org/officeDocument/2006/relationships/image" Target="../media/image2862.png"/><Relationship Id="rId254" Type="http://schemas.openxmlformats.org/officeDocument/2006/relationships/image" Target="../media/image2883.png"/><Relationship Id="rId49" Type="http://schemas.openxmlformats.org/officeDocument/2006/relationships/customXml" Target="../ink/ink2876.xml"/><Relationship Id="rId114" Type="http://schemas.openxmlformats.org/officeDocument/2006/relationships/image" Target="../media/image2813.png"/><Relationship Id="rId296" Type="http://schemas.openxmlformats.org/officeDocument/2006/relationships/image" Target="../media/image2904.png"/><Relationship Id="rId60" Type="http://schemas.openxmlformats.org/officeDocument/2006/relationships/image" Target="../media/image2786.png"/><Relationship Id="rId156" Type="http://schemas.openxmlformats.org/officeDocument/2006/relationships/image" Target="../media/image2834.png"/><Relationship Id="rId198" Type="http://schemas.openxmlformats.org/officeDocument/2006/relationships/image" Target="../media/image2855.png"/><Relationship Id="rId321" Type="http://schemas.openxmlformats.org/officeDocument/2006/relationships/customXml" Target="../ink/ink3012.xml"/><Relationship Id="rId363" Type="http://schemas.openxmlformats.org/officeDocument/2006/relationships/customXml" Target="../ink/ink3033.xml"/><Relationship Id="rId419" Type="http://schemas.openxmlformats.org/officeDocument/2006/relationships/customXml" Target="../ink/ink3061.xml"/><Relationship Id="rId223" Type="http://schemas.openxmlformats.org/officeDocument/2006/relationships/customXml" Target="../ink/ink2963.xml"/><Relationship Id="rId430" Type="http://schemas.openxmlformats.org/officeDocument/2006/relationships/image" Target="../media/image2971.png"/><Relationship Id="rId18" Type="http://schemas.openxmlformats.org/officeDocument/2006/relationships/customXml" Target="../ink/ink2861.xml"/><Relationship Id="rId265" Type="http://schemas.openxmlformats.org/officeDocument/2006/relationships/customXml" Target="../ink/ink2984.xml"/><Relationship Id="rId125" Type="http://schemas.openxmlformats.org/officeDocument/2006/relationships/customXml" Target="../ink/ink2914.xml"/><Relationship Id="rId167" Type="http://schemas.openxmlformats.org/officeDocument/2006/relationships/customXml" Target="../ink/ink2935.xml"/><Relationship Id="rId332" Type="http://schemas.openxmlformats.org/officeDocument/2006/relationships/image" Target="../media/image2922.png"/><Relationship Id="rId374" Type="http://schemas.openxmlformats.org/officeDocument/2006/relationships/image" Target="../media/image2943.png"/><Relationship Id="rId71" Type="http://schemas.openxmlformats.org/officeDocument/2006/relationships/customXml" Target="../ink/ink2887.xml"/><Relationship Id="rId234" Type="http://schemas.openxmlformats.org/officeDocument/2006/relationships/image" Target="../media/image2873.png"/><Relationship Id="rId2" Type="http://schemas.openxmlformats.org/officeDocument/2006/relationships/customXml" Target="../ink/ink2853.xml"/><Relationship Id="rId29" Type="http://schemas.openxmlformats.org/officeDocument/2006/relationships/image" Target="../media/image2770.png"/><Relationship Id="rId255" Type="http://schemas.openxmlformats.org/officeDocument/2006/relationships/customXml" Target="../ink/ink2979.xml"/><Relationship Id="rId276" Type="http://schemas.openxmlformats.org/officeDocument/2006/relationships/image" Target="../media/image2894.png"/><Relationship Id="rId297" Type="http://schemas.openxmlformats.org/officeDocument/2006/relationships/customXml" Target="../ink/ink3000.xml"/><Relationship Id="rId441" Type="http://schemas.openxmlformats.org/officeDocument/2006/relationships/customXml" Target="../ink/ink3072.xml"/><Relationship Id="rId40" Type="http://schemas.openxmlformats.org/officeDocument/2006/relationships/image" Target="../media/image2776.png"/><Relationship Id="rId115" Type="http://schemas.openxmlformats.org/officeDocument/2006/relationships/customXml" Target="../ink/ink2909.xml"/><Relationship Id="rId136" Type="http://schemas.openxmlformats.org/officeDocument/2006/relationships/image" Target="../media/image2824.png"/><Relationship Id="rId157" Type="http://schemas.openxmlformats.org/officeDocument/2006/relationships/customXml" Target="../ink/ink2930.xml"/><Relationship Id="rId178" Type="http://schemas.openxmlformats.org/officeDocument/2006/relationships/image" Target="../media/image2845.png"/><Relationship Id="rId301" Type="http://schemas.openxmlformats.org/officeDocument/2006/relationships/customXml" Target="../ink/ink3002.xml"/><Relationship Id="rId322" Type="http://schemas.openxmlformats.org/officeDocument/2006/relationships/image" Target="../media/image2917.png"/><Relationship Id="rId343" Type="http://schemas.openxmlformats.org/officeDocument/2006/relationships/customXml" Target="../ink/ink3023.xml"/><Relationship Id="rId364" Type="http://schemas.openxmlformats.org/officeDocument/2006/relationships/image" Target="../media/image2938.png"/><Relationship Id="rId61" Type="http://schemas.openxmlformats.org/officeDocument/2006/relationships/customXml" Target="../ink/ink2882.xml"/><Relationship Id="rId82" Type="http://schemas.openxmlformats.org/officeDocument/2006/relationships/image" Target="../media/image2797.png"/><Relationship Id="rId199" Type="http://schemas.openxmlformats.org/officeDocument/2006/relationships/customXml" Target="../ink/ink2951.xml"/><Relationship Id="rId203" Type="http://schemas.openxmlformats.org/officeDocument/2006/relationships/customXml" Target="../ink/ink2953.xml"/><Relationship Id="rId385" Type="http://schemas.openxmlformats.org/officeDocument/2006/relationships/customXml" Target="../ink/ink3044.xml"/><Relationship Id="rId19" Type="http://schemas.openxmlformats.org/officeDocument/2006/relationships/image" Target="../media/image2765.png"/><Relationship Id="rId224" Type="http://schemas.openxmlformats.org/officeDocument/2006/relationships/image" Target="../media/image2868.png"/><Relationship Id="rId245" Type="http://schemas.openxmlformats.org/officeDocument/2006/relationships/customXml" Target="../ink/ink2974.xml"/><Relationship Id="rId266" Type="http://schemas.openxmlformats.org/officeDocument/2006/relationships/image" Target="../media/image2889.png"/><Relationship Id="rId287" Type="http://schemas.openxmlformats.org/officeDocument/2006/relationships/customXml" Target="../ink/ink2995.xml"/><Relationship Id="rId410" Type="http://schemas.openxmlformats.org/officeDocument/2006/relationships/image" Target="../media/image2961.png"/><Relationship Id="rId431" Type="http://schemas.openxmlformats.org/officeDocument/2006/relationships/customXml" Target="../ink/ink3067.xml"/><Relationship Id="rId452" Type="http://schemas.openxmlformats.org/officeDocument/2006/relationships/image" Target="../media/image2982.png"/><Relationship Id="rId30" Type="http://schemas.openxmlformats.org/officeDocument/2006/relationships/customXml" Target="../ink/ink2867.xml"/><Relationship Id="rId105" Type="http://schemas.openxmlformats.org/officeDocument/2006/relationships/customXml" Target="../ink/ink2904.xml"/><Relationship Id="rId126" Type="http://schemas.openxmlformats.org/officeDocument/2006/relationships/image" Target="../media/image2819.png"/><Relationship Id="rId147" Type="http://schemas.openxmlformats.org/officeDocument/2006/relationships/customXml" Target="../ink/ink2925.xml"/><Relationship Id="rId168" Type="http://schemas.openxmlformats.org/officeDocument/2006/relationships/image" Target="../media/image2840.png"/><Relationship Id="rId312" Type="http://schemas.openxmlformats.org/officeDocument/2006/relationships/image" Target="../media/image2912.png"/><Relationship Id="rId333" Type="http://schemas.openxmlformats.org/officeDocument/2006/relationships/customXml" Target="../ink/ink3018.xml"/><Relationship Id="rId354" Type="http://schemas.openxmlformats.org/officeDocument/2006/relationships/image" Target="../media/image2933.png"/><Relationship Id="rId51" Type="http://schemas.openxmlformats.org/officeDocument/2006/relationships/customXml" Target="../ink/ink2877.xml"/><Relationship Id="rId72" Type="http://schemas.openxmlformats.org/officeDocument/2006/relationships/image" Target="../media/image2792.png"/><Relationship Id="rId93" Type="http://schemas.openxmlformats.org/officeDocument/2006/relationships/customXml" Target="../ink/ink2898.xml"/><Relationship Id="rId189" Type="http://schemas.openxmlformats.org/officeDocument/2006/relationships/customXml" Target="../ink/ink2946.xml"/><Relationship Id="rId375" Type="http://schemas.openxmlformats.org/officeDocument/2006/relationships/customXml" Target="../ink/ink3039.xml"/><Relationship Id="rId396" Type="http://schemas.openxmlformats.org/officeDocument/2006/relationships/image" Target="../media/image2954.png"/><Relationship Id="rId3" Type="http://schemas.openxmlformats.org/officeDocument/2006/relationships/image" Target="../media/image2757.png"/><Relationship Id="rId214" Type="http://schemas.openxmlformats.org/officeDocument/2006/relationships/image" Target="../media/image2863.png"/><Relationship Id="rId235" Type="http://schemas.openxmlformats.org/officeDocument/2006/relationships/customXml" Target="../ink/ink2969.xml"/><Relationship Id="rId256" Type="http://schemas.openxmlformats.org/officeDocument/2006/relationships/image" Target="../media/image2884.png"/><Relationship Id="rId277" Type="http://schemas.openxmlformats.org/officeDocument/2006/relationships/customXml" Target="../ink/ink2990.xml"/><Relationship Id="rId298" Type="http://schemas.openxmlformats.org/officeDocument/2006/relationships/image" Target="../media/image2905.png"/><Relationship Id="rId400" Type="http://schemas.openxmlformats.org/officeDocument/2006/relationships/image" Target="../media/image2956.png"/><Relationship Id="rId421" Type="http://schemas.openxmlformats.org/officeDocument/2006/relationships/customXml" Target="../ink/ink3062.xml"/><Relationship Id="rId442" Type="http://schemas.openxmlformats.org/officeDocument/2006/relationships/image" Target="../media/image2977.png"/><Relationship Id="rId116" Type="http://schemas.openxmlformats.org/officeDocument/2006/relationships/image" Target="../media/image2814.png"/><Relationship Id="rId137" Type="http://schemas.openxmlformats.org/officeDocument/2006/relationships/customXml" Target="../ink/ink2920.xml"/><Relationship Id="rId158" Type="http://schemas.openxmlformats.org/officeDocument/2006/relationships/image" Target="../media/image2835.png"/><Relationship Id="rId302" Type="http://schemas.openxmlformats.org/officeDocument/2006/relationships/image" Target="../media/image2907.png"/><Relationship Id="rId323" Type="http://schemas.openxmlformats.org/officeDocument/2006/relationships/customXml" Target="../ink/ink3013.xml"/><Relationship Id="rId344" Type="http://schemas.openxmlformats.org/officeDocument/2006/relationships/image" Target="../media/image2928.png"/><Relationship Id="rId20" Type="http://schemas.openxmlformats.org/officeDocument/2006/relationships/customXml" Target="../ink/ink2862.xml"/><Relationship Id="rId41" Type="http://schemas.openxmlformats.org/officeDocument/2006/relationships/customXml" Target="../ink/ink2872.xml"/><Relationship Id="rId62" Type="http://schemas.openxmlformats.org/officeDocument/2006/relationships/image" Target="../media/image2787.png"/><Relationship Id="rId83" Type="http://schemas.openxmlformats.org/officeDocument/2006/relationships/customXml" Target="../ink/ink2893.xml"/><Relationship Id="rId179" Type="http://schemas.openxmlformats.org/officeDocument/2006/relationships/customXml" Target="../ink/ink2941.xml"/><Relationship Id="rId365" Type="http://schemas.openxmlformats.org/officeDocument/2006/relationships/customXml" Target="../ink/ink3034.xml"/><Relationship Id="rId386" Type="http://schemas.openxmlformats.org/officeDocument/2006/relationships/image" Target="../media/image2949.png"/><Relationship Id="rId190" Type="http://schemas.openxmlformats.org/officeDocument/2006/relationships/image" Target="../media/image2851.png"/><Relationship Id="rId204" Type="http://schemas.openxmlformats.org/officeDocument/2006/relationships/image" Target="../media/image2858.png"/><Relationship Id="rId225" Type="http://schemas.openxmlformats.org/officeDocument/2006/relationships/customXml" Target="../ink/ink2964.xml"/><Relationship Id="rId246" Type="http://schemas.openxmlformats.org/officeDocument/2006/relationships/image" Target="../media/image2879.png"/><Relationship Id="rId267" Type="http://schemas.openxmlformats.org/officeDocument/2006/relationships/customXml" Target="../ink/ink2985.xml"/><Relationship Id="rId288" Type="http://schemas.openxmlformats.org/officeDocument/2006/relationships/image" Target="../media/image2900.png"/><Relationship Id="rId411" Type="http://schemas.openxmlformats.org/officeDocument/2006/relationships/customXml" Target="../ink/ink3057.xml"/><Relationship Id="rId432" Type="http://schemas.openxmlformats.org/officeDocument/2006/relationships/image" Target="../media/image2972.png"/><Relationship Id="rId453" Type="http://schemas.openxmlformats.org/officeDocument/2006/relationships/customXml" Target="../ink/ink3078.xml"/><Relationship Id="rId106" Type="http://schemas.openxmlformats.org/officeDocument/2006/relationships/image" Target="../media/image2809.png"/><Relationship Id="rId127" Type="http://schemas.openxmlformats.org/officeDocument/2006/relationships/customXml" Target="../ink/ink2915.xml"/><Relationship Id="rId313" Type="http://schemas.openxmlformats.org/officeDocument/2006/relationships/customXml" Target="../ink/ink3008.xml"/><Relationship Id="rId10" Type="http://schemas.openxmlformats.org/officeDocument/2006/relationships/customXml" Target="../ink/ink2857.xml"/><Relationship Id="rId31" Type="http://schemas.openxmlformats.org/officeDocument/2006/relationships/image" Target="../media/image2771.png"/><Relationship Id="rId52" Type="http://schemas.openxmlformats.org/officeDocument/2006/relationships/image" Target="../media/image2782.png"/><Relationship Id="rId73" Type="http://schemas.openxmlformats.org/officeDocument/2006/relationships/customXml" Target="../ink/ink2888.xml"/><Relationship Id="rId94" Type="http://schemas.openxmlformats.org/officeDocument/2006/relationships/image" Target="../media/image2803.png"/><Relationship Id="rId148" Type="http://schemas.openxmlformats.org/officeDocument/2006/relationships/image" Target="../media/image2830.png"/><Relationship Id="rId169" Type="http://schemas.openxmlformats.org/officeDocument/2006/relationships/customXml" Target="../ink/ink2936.xml"/><Relationship Id="rId334" Type="http://schemas.openxmlformats.org/officeDocument/2006/relationships/image" Target="../media/image2923.png"/><Relationship Id="rId355" Type="http://schemas.openxmlformats.org/officeDocument/2006/relationships/customXml" Target="../ink/ink3029.xml"/><Relationship Id="rId376" Type="http://schemas.openxmlformats.org/officeDocument/2006/relationships/image" Target="../media/image2944.png"/><Relationship Id="rId397" Type="http://schemas.openxmlformats.org/officeDocument/2006/relationships/customXml" Target="../ink/ink3050.xml"/><Relationship Id="rId4" Type="http://schemas.openxmlformats.org/officeDocument/2006/relationships/customXml" Target="../ink/ink2854.xml"/><Relationship Id="rId180" Type="http://schemas.openxmlformats.org/officeDocument/2006/relationships/image" Target="../media/image2846.png"/><Relationship Id="rId215" Type="http://schemas.openxmlformats.org/officeDocument/2006/relationships/customXml" Target="../ink/ink2959.xml"/><Relationship Id="rId236" Type="http://schemas.openxmlformats.org/officeDocument/2006/relationships/image" Target="../media/image2874.png"/><Relationship Id="rId257" Type="http://schemas.openxmlformats.org/officeDocument/2006/relationships/customXml" Target="../ink/ink2980.xml"/><Relationship Id="rId278" Type="http://schemas.openxmlformats.org/officeDocument/2006/relationships/image" Target="../media/image2895.png"/><Relationship Id="rId401" Type="http://schemas.openxmlformats.org/officeDocument/2006/relationships/customXml" Target="../ink/ink3052.xml"/><Relationship Id="rId422" Type="http://schemas.openxmlformats.org/officeDocument/2006/relationships/image" Target="../media/image2967.png"/><Relationship Id="rId443" Type="http://schemas.openxmlformats.org/officeDocument/2006/relationships/customXml" Target="../ink/ink3073.xml"/><Relationship Id="rId303" Type="http://schemas.openxmlformats.org/officeDocument/2006/relationships/customXml" Target="../ink/ink3003.xml"/><Relationship Id="rId42" Type="http://schemas.openxmlformats.org/officeDocument/2006/relationships/image" Target="../media/image2777.png"/><Relationship Id="rId84" Type="http://schemas.openxmlformats.org/officeDocument/2006/relationships/image" Target="../media/image2798.png"/><Relationship Id="rId138" Type="http://schemas.openxmlformats.org/officeDocument/2006/relationships/image" Target="../media/image2825.png"/><Relationship Id="rId345" Type="http://schemas.openxmlformats.org/officeDocument/2006/relationships/customXml" Target="../ink/ink3024.xml"/><Relationship Id="rId387" Type="http://schemas.openxmlformats.org/officeDocument/2006/relationships/customXml" Target="../ink/ink3045.xml"/><Relationship Id="rId191" Type="http://schemas.openxmlformats.org/officeDocument/2006/relationships/customXml" Target="../ink/ink2947.xml"/><Relationship Id="rId205" Type="http://schemas.openxmlformats.org/officeDocument/2006/relationships/customXml" Target="../ink/ink2954.xml"/><Relationship Id="rId247" Type="http://schemas.openxmlformats.org/officeDocument/2006/relationships/customXml" Target="../ink/ink2975.xml"/><Relationship Id="rId412" Type="http://schemas.openxmlformats.org/officeDocument/2006/relationships/image" Target="../media/image2962.png"/><Relationship Id="rId107" Type="http://schemas.openxmlformats.org/officeDocument/2006/relationships/customXml" Target="../ink/ink2905.xml"/><Relationship Id="rId289" Type="http://schemas.openxmlformats.org/officeDocument/2006/relationships/customXml" Target="../ink/ink2996.xml"/><Relationship Id="rId454" Type="http://schemas.openxmlformats.org/officeDocument/2006/relationships/image" Target="../media/image2983.png"/><Relationship Id="rId11" Type="http://schemas.openxmlformats.org/officeDocument/2006/relationships/image" Target="../media/image2761.png"/><Relationship Id="rId53" Type="http://schemas.openxmlformats.org/officeDocument/2006/relationships/customXml" Target="../ink/ink2878.xml"/><Relationship Id="rId149" Type="http://schemas.openxmlformats.org/officeDocument/2006/relationships/customXml" Target="../ink/ink2926.xml"/><Relationship Id="rId314" Type="http://schemas.openxmlformats.org/officeDocument/2006/relationships/image" Target="../media/image2913.png"/><Relationship Id="rId356" Type="http://schemas.openxmlformats.org/officeDocument/2006/relationships/image" Target="../media/image2934.png"/><Relationship Id="rId398" Type="http://schemas.openxmlformats.org/officeDocument/2006/relationships/image" Target="../media/image2955.png"/><Relationship Id="rId95" Type="http://schemas.openxmlformats.org/officeDocument/2006/relationships/customXml" Target="../ink/ink2899.xml"/><Relationship Id="rId160" Type="http://schemas.openxmlformats.org/officeDocument/2006/relationships/image" Target="../media/image2836.png"/><Relationship Id="rId216" Type="http://schemas.openxmlformats.org/officeDocument/2006/relationships/image" Target="../media/image2864.png"/><Relationship Id="rId423" Type="http://schemas.openxmlformats.org/officeDocument/2006/relationships/customXml" Target="../ink/ink3063.xml"/><Relationship Id="rId258" Type="http://schemas.openxmlformats.org/officeDocument/2006/relationships/image" Target="../media/image2885.png"/><Relationship Id="rId22" Type="http://schemas.openxmlformats.org/officeDocument/2006/relationships/customXml" Target="../ink/ink2863.xml"/><Relationship Id="rId64" Type="http://schemas.openxmlformats.org/officeDocument/2006/relationships/image" Target="../media/image2788.png"/><Relationship Id="rId118" Type="http://schemas.openxmlformats.org/officeDocument/2006/relationships/image" Target="../media/image2815.png"/><Relationship Id="rId325" Type="http://schemas.openxmlformats.org/officeDocument/2006/relationships/customXml" Target="../ink/ink3014.xml"/><Relationship Id="rId367" Type="http://schemas.openxmlformats.org/officeDocument/2006/relationships/customXml" Target="../ink/ink3035.xml"/><Relationship Id="rId171" Type="http://schemas.openxmlformats.org/officeDocument/2006/relationships/customXml" Target="../ink/ink2937.xml"/><Relationship Id="rId227" Type="http://schemas.openxmlformats.org/officeDocument/2006/relationships/customXml" Target="../ink/ink2965.xml"/><Relationship Id="rId269" Type="http://schemas.openxmlformats.org/officeDocument/2006/relationships/customXml" Target="../ink/ink2986.xml"/><Relationship Id="rId434" Type="http://schemas.openxmlformats.org/officeDocument/2006/relationships/image" Target="../media/image2973.png"/><Relationship Id="rId33" Type="http://schemas.openxmlformats.org/officeDocument/2006/relationships/customXml" Target="../ink/ink2868.xml"/><Relationship Id="rId129" Type="http://schemas.openxmlformats.org/officeDocument/2006/relationships/customXml" Target="../ink/ink2916.xml"/><Relationship Id="rId280" Type="http://schemas.openxmlformats.org/officeDocument/2006/relationships/image" Target="../media/image2896.png"/><Relationship Id="rId336" Type="http://schemas.openxmlformats.org/officeDocument/2006/relationships/image" Target="../media/image2924.png"/><Relationship Id="rId75" Type="http://schemas.openxmlformats.org/officeDocument/2006/relationships/customXml" Target="../ink/ink2889.xml"/><Relationship Id="rId140" Type="http://schemas.openxmlformats.org/officeDocument/2006/relationships/image" Target="../media/image2826.png"/><Relationship Id="rId182" Type="http://schemas.openxmlformats.org/officeDocument/2006/relationships/image" Target="../media/image2847.png"/><Relationship Id="rId378" Type="http://schemas.openxmlformats.org/officeDocument/2006/relationships/image" Target="../media/image2945.png"/><Relationship Id="rId403" Type="http://schemas.openxmlformats.org/officeDocument/2006/relationships/customXml" Target="../ink/ink3053.xml"/><Relationship Id="rId6" Type="http://schemas.openxmlformats.org/officeDocument/2006/relationships/customXml" Target="../ink/ink2855.xml"/><Relationship Id="rId238" Type="http://schemas.openxmlformats.org/officeDocument/2006/relationships/image" Target="../media/image2875.png"/><Relationship Id="rId445" Type="http://schemas.openxmlformats.org/officeDocument/2006/relationships/customXml" Target="../ink/ink3074.xml"/><Relationship Id="rId291" Type="http://schemas.openxmlformats.org/officeDocument/2006/relationships/customXml" Target="../ink/ink2997.xml"/><Relationship Id="rId305" Type="http://schemas.openxmlformats.org/officeDocument/2006/relationships/customXml" Target="../ink/ink3004.xml"/><Relationship Id="rId347" Type="http://schemas.openxmlformats.org/officeDocument/2006/relationships/customXml" Target="../ink/ink3025.xml"/><Relationship Id="rId44" Type="http://schemas.openxmlformats.org/officeDocument/2006/relationships/image" Target="../media/image2778.png"/><Relationship Id="rId86" Type="http://schemas.openxmlformats.org/officeDocument/2006/relationships/image" Target="../media/image2799.png"/><Relationship Id="rId151" Type="http://schemas.openxmlformats.org/officeDocument/2006/relationships/customXml" Target="../ink/ink2927.xml"/><Relationship Id="rId389" Type="http://schemas.openxmlformats.org/officeDocument/2006/relationships/customXml" Target="../ink/ink3046.xml"/><Relationship Id="rId193" Type="http://schemas.openxmlformats.org/officeDocument/2006/relationships/customXml" Target="../ink/ink2948.xml"/><Relationship Id="rId207" Type="http://schemas.openxmlformats.org/officeDocument/2006/relationships/customXml" Target="../ink/ink2955.xml"/><Relationship Id="rId249" Type="http://schemas.openxmlformats.org/officeDocument/2006/relationships/customXml" Target="../ink/ink2976.xml"/><Relationship Id="rId414" Type="http://schemas.openxmlformats.org/officeDocument/2006/relationships/image" Target="../media/image2963.png"/><Relationship Id="rId456" Type="http://schemas.openxmlformats.org/officeDocument/2006/relationships/image" Target="../media/image2984.png"/><Relationship Id="rId13" Type="http://schemas.openxmlformats.org/officeDocument/2006/relationships/image" Target="../media/image2762.png"/><Relationship Id="rId109" Type="http://schemas.openxmlformats.org/officeDocument/2006/relationships/customXml" Target="../ink/ink2906.xml"/><Relationship Id="rId260" Type="http://schemas.openxmlformats.org/officeDocument/2006/relationships/image" Target="../media/image2886.png"/><Relationship Id="rId316" Type="http://schemas.openxmlformats.org/officeDocument/2006/relationships/image" Target="../media/image2914.png"/><Relationship Id="rId55" Type="http://schemas.openxmlformats.org/officeDocument/2006/relationships/customXml" Target="../ink/ink2879.xml"/><Relationship Id="rId97" Type="http://schemas.openxmlformats.org/officeDocument/2006/relationships/customXml" Target="../ink/ink2900.xml"/><Relationship Id="rId120" Type="http://schemas.openxmlformats.org/officeDocument/2006/relationships/image" Target="../media/image2816.png"/><Relationship Id="rId358" Type="http://schemas.openxmlformats.org/officeDocument/2006/relationships/image" Target="../media/image2935.png"/><Relationship Id="rId162" Type="http://schemas.openxmlformats.org/officeDocument/2006/relationships/image" Target="../media/image2837.png"/><Relationship Id="rId218" Type="http://schemas.openxmlformats.org/officeDocument/2006/relationships/image" Target="../media/image2865.png"/><Relationship Id="rId425" Type="http://schemas.openxmlformats.org/officeDocument/2006/relationships/customXml" Target="../ink/ink3064.xml"/><Relationship Id="rId271" Type="http://schemas.openxmlformats.org/officeDocument/2006/relationships/customXml" Target="../ink/ink2987.xml"/><Relationship Id="rId24" Type="http://schemas.openxmlformats.org/officeDocument/2006/relationships/customXml" Target="../ink/ink2864.xml"/><Relationship Id="rId66" Type="http://schemas.openxmlformats.org/officeDocument/2006/relationships/image" Target="../media/image2789.png"/><Relationship Id="rId131" Type="http://schemas.openxmlformats.org/officeDocument/2006/relationships/customXml" Target="../ink/ink2917.xml"/><Relationship Id="rId327" Type="http://schemas.openxmlformats.org/officeDocument/2006/relationships/customXml" Target="../ink/ink3015.xml"/><Relationship Id="rId369" Type="http://schemas.openxmlformats.org/officeDocument/2006/relationships/customXml" Target="../ink/ink3036.xml"/><Relationship Id="rId173" Type="http://schemas.openxmlformats.org/officeDocument/2006/relationships/customXml" Target="../ink/ink2938.xml"/><Relationship Id="rId229" Type="http://schemas.openxmlformats.org/officeDocument/2006/relationships/customXml" Target="../ink/ink2966.xml"/><Relationship Id="rId380" Type="http://schemas.openxmlformats.org/officeDocument/2006/relationships/image" Target="../media/image2946.png"/><Relationship Id="rId436" Type="http://schemas.openxmlformats.org/officeDocument/2006/relationships/image" Target="../media/image2974.png"/><Relationship Id="rId240" Type="http://schemas.openxmlformats.org/officeDocument/2006/relationships/image" Target="../media/image2876.png"/><Relationship Id="rId35" Type="http://schemas.openxmlformats.org/officeDocument/2006/relationships/customXml" Target="../ink/ink2869.xml"/><Relationship Id="rId77" Type="http://schemas.openxmlformats.org/officeDocument/2006/relationships/customXml" Target="../ink/ink2890.xml"/><Relationship Id="rId100" Type="http://schemas.openxmlformats.org/officeDocument/2006/relationships/image" Target="../media/image2806.png"/><Relationship Id="rId282" Type="http://schemas.openxmlformats.org/officeDocument/2006/relationships/image" Target="../media/image2897.png"/><Relationship Id="rId338" Type="http://schemas.openxmlformats.org/officeDocument/2006/relationships/image" Target="../media/image2925.png"/><Relationship Id="rId8" Type="http://schemas.openxmlformats.org/officeDocument/2006/relationships/customXml" Target="../ink/ink2856.xml"/><Relationship Id="rId142" Type="http://schemas.openxmlformats.org/officeDocument/2006/relationships/image" Target="../media/image2827.png"/><Relationship Id="rId184" Type="http://schemas.openxmlformats.org/officeDocument/2006/relationships/image" Target="../media/image2848.png"/><Relationship Id="rId391" Type="http://schemas.openxmlformats.org/officeDocument/2006/relationships/customXml" Target="../ink/ink3047.xml"/><Relationship Id="rId405" Type="http://schemas.openxmlformats.org/officeDocument/2006/relationships/customXml" Target="../ink/ink3054.xml"/><Relationship Id="rId447" Type="http://schemas.openxmlformats.org/officeDocument/2006/relationships/customXml" Target="../ink/ink3075.xml"/><Relationship Id="rId251" Type="http://schemas.openxmlformats.org/officeDocument/2006/relationships/customXml" Target="../ink/ink2977.xml"/><Relationship Id="rId46" Type="http://schemas.openxmlformats.org/officeDocument/2006/relationships/image" Target="../media/image2779.png"/><Relationship Id="rId293" Type="http://schemas.openxmlformats.org/officeDocument/2006/relationships/customXml" Target="../ink/ink2998.xml"/><Relationship Id="rId307" Type="http://schemas.openxmlformats.org/officeDocument/2006/relationships/customXml" Target="../ink/ink3005.xml"/><Relationship Id="rId349" Type="http://schemas.openxmlformats.org/officeDocument/2006/relationships/customXml" Target="../ink/ink3026.xml"/><Relationship Id="rId88" Type="http://schemas.openxmlformats.org/officeDocument/2006/relationships/image" Target="../media/image2800.png"/><Relationship Id="rId111" Type="http://schemas.openxmlformats.org/officeDocument/2006/relationships/customXml" Target="../ink/ink2907.xml"/><Relationship Id="rId153" Type="http://schemas.openxmlformats.org/officeDocument/2006/relationships/customXml" Target="../ink/ink2928.xml"/><Relationship Id="rId195" Type="http://schemas.openxmlformats.org/officeDocument/2006/relationships/customXml" Target="../ink/ink2949.xml"/><Relationship Id="rId209" Type="http://schemas.openxmlformats.org/officeDocument/2006/relationships/customXml" Target="../ink/ink2956.xml"/><Relationship Id="rId360" Type="http://schemas.openxmlformats.org/officeDocument/2006/relationships/image" Target="../media/image2936.png"/><Relationship Id="rId416" Type="http://schemas.openxmlformats.org/officeDocument/2006/relationships/image" Target="../media/image2964.png"/><Relationship Id="rId220" Type="http://schemas.openxmlformats.org/officeDocument/2006/relationships/image" Target="../media/image2866.png"/><Relationship Id="rId458" Type="http://schemas.openxmlformats.org/officeDocument/2006/relationships/image" Target="../media/image2985.png"/><Relationship Id="rId15" Type="http://schemas.openxmlformats.org/officeDocument/2006/relationships/image" Target="../media/image2763.png"/><Relationship Id="rId57" Type="http://schemas.openxmlformats.org/officeDocument/2006/relationships/customXml" Target="../ink/ink2880.xml"/><Relationship Id="rId262" Type="http://schemas.openxmlformats.org/officeDocument/2006/relationships/image" Target="../media/image2887.png"/><Relationship Id="rId318" Type="http://schemas.openxmlformats.org/officeDocument/2006/relationships/image" Target="../media/image2915.png"/><Relationship Id="rId99" Type="http://schemas.openxmlformats.org/officeDocument/2006/relationships/customXml" Target="../ink/ink2901.xml"/><Relationship Id="rId122" Type="http://schemas.openxmlformats.org/officeDocument/2006/relationships/image" Target="../media/image2817.png"/><Relationship Id="rId164" Type="http://schemas.openxmlformats.org/officeDocument/2006/relationships/image" Target="../media/image2838.png"/><Relationship Id="rId371" Type="http://schemas.openxmlformats.org/officeDocument/2006/relationships/customXml" Target="../ink/ink3037.xml"/><Relationship Id="rId427" Type="http://schemas.openxmlformats.org/officeDocument/2006/relationships/customXml" Target="../ink/ink3065.xml"/><Relationship Id="rId26" Type="http://schemas.openxmlformats.org/officeDocument/2006/relationships/customXml" Target="../ink/ink2865.xml"/><Relationship Id="rId231" Type="http://schemas.openxmlformats.org/officeDocument/2006/relationships/customXml" Target="../ink/ink2967.xml"/><Relationship Id="rId273" Type="http://schemas.openxmlformats.org/officeDocument/2006/relationships/customXml" Target="../ink/ink2988.xml"/><Relationship Id="rId329" Type="http://schemas.openxmlformats.org/officeDocument/2006/relationships/customXml" Target="../ink/ink3016.xml"/><Relationship Id="rId68" Type="http://schemas.openxmlformats.org/officeDocument/2006/relationships/image" Target="../media/image2790.png"/><Relationship Id="rId133" Type="http://schemas.openxmlformats.org/officeDocument/2006/relationships/customXml" Target="../ink/ink2918.xml"/><Relationship Id="rId175" Type="http://schemas.openxmlformats.org/officeDocument/2006/relationships/customXml" Target="../ink/ink2939.xml"/><Relationship Id="rId340" Type="http://schemas.openxmlformats.org/officeDocument/2006/relationships/image" Target="../media/image2926.png"/><Relationship Id="rId200" Type="http://schemas.openxmlformats.org/officeDocument/2006/relationships/image" Target="../media/image2856.png"/><Relationship Id="rId382" Type="http://schemas.openxmlformats.org/officeDocument/2006/relationships/image" Target="../media/image2947.png"/><Relationship Id="rId438" Type="http://schemas.openxmlformats.org/officeDocument/2006/relationships/image" Target="../media/image2975.png"/><Relationship Id="rId242" Type="http://schemas.openxmlformats.org/officeDocument/2006/relationships/image" Target="../media/image2877.png"/><Relationship Id="rId284" Type="http://schemas.openxmlformats.org/officeDocument/2006/relationships/image" Target="../media/image2898.png"/><Relationship Id="rId37" Type="http://schemas.openxmlformats.org/officeDocument/2006/relationships/customXml" Target="../ink/ink2870.xml"/><Relationship Id="rId79" Type="http://schemas.openxmlformats.org/officeDocument/2006/relationships/customXml" Target="../ink/ink2891.xml"/><Relationship Id="rId102" Type="http://schemas.openxmlformats.org/officeDocument/2006/relationships/image" Target="../media/image2807.png"/><Relationship Id="rId144" Type="http://schemas.openxmlformats.org/officeDocument/2006/relationships/image" Target="../media/image2828.png"/><Relationship Id="rId90" Type="http://schemas.openxmlformats.org/officeDocument/2006/relationships/image" Target="../media/image2801.png"/><Relationship Id="rId186" Type="http://schemas.openxmlformats.org/officeDocument/2006/relationships/image" Target="../media/image2849.png"/><Relationship Id="rId351" Type="http://schemas.openxmlformats.org/officeDocument/2006/relationships/customXml" Target="../ink/ink3027.xml"/><Relationship Id="rId393" Type="http://schemas.openxmlformats.org/officeDocument/2006/relationships/customXml" Target="../ink/ink3048.xml"/><Relationship Id="rId407" Type="http://schemas.openxmlformats.org/officeDocument/2006/relationships/customXml" Target="../ink/ink3055.xml"/><Relationship Id="rId449" Type="http://schemas.openxmlformats.org/officeDocument/2006/relationships/customXml" Target="../ink/ink3076.xml"/><Relationship Id="rId211" Type="http://schemas.openxmlformats.org/officeDocument/2006/relationships/customXml" Target="../ink/ink2957.xml"/><Relationship Id="rId253" Type="http://schemas.openxmlformats.org/officeDocument/2006/relationships/customXml" Target="../ink/ink2978.xml"/><Relationship Id="rId295" Type="http://schemas.openxmlformats.org/officeDocument/2006/relationships/customXml" Target="../ink/ink2999.xml"/><Relationship Id="rId309" Type="http://schemas.openxmlformats.org/officeDocument/2006/relationships/customXml" Target="../ink/ink3006.xml"/><Relationship Id="rId460" Type="http://schemas.openxmlformats.org/officeDocument/2006/relationships/image" Target="../media/image2986.png"/><Relationship Id="rId48" Type="http://schemas.openxmlformats.org/officeDocument/2006/relationships/image" Target="../media/image2780.png"/><Relationship Id="rId113" Type="http://schemas.openxmlformats.org/officeDocument/2006/relationships/customXml" Target="../ink/ink2908.xml"/><Relationship Id="rId320" Type="http://schemas.openxmlformats.org/officeDocument/2006/relationships/image" Target="../media/image2916.png"/><Relationship Id="rId155" Type="http://schemas.openxmlformats.org/officeDocument/2006/relationships/customXml" Target="../ink/ink2929.xml"/><Relationship Id="rId197" Type="http://schemas.openxmlformats.org/officeDocument/2006/relationships/customXml" Target="../ink/ink2950.xml"/><Relationship Id="rId362" Type="http://schemas.openxmlformats.org/officeDocument/2006/relationships/image" Target="../media/image2937.png"/><Relationship Id="rId418" Type="http://schemas.openxmlformats.org/officeDocument/2006/relationships/image" Target="../media/image2965.png"/><Relationship Id="rId222" Type="http://schemas.openxmlformats.org/officeDocument/2006/relationships/image" Target="../media/image2867.png"/><Relationship Id="rId264" Type="http://schemas.openxmlformats.org/officeDocument/2006/relationships/image" Target="../media/image2888.png"/><Relationship Id="rId17" Type="http://schemas.openxmlformats.org/officeDocument/2006/relationships/image" Target="../media/image2764.png"/><Relationship Id="rId59" Type="http://schemas.openxmlformats.org/officeDocument/2006/relationships/customXml" Target="../ink/ink2881.xml"/><Relationship Id="rId124" Type="http://schemas.openxmlformats.org/officeDocument/2006/relationships/image" Target="../media/image2818.png"/><Relationship Id="rId70" Type="http://schemas.openxmlformats.org/officeDocument/2006/relationships/image" Target="../media/image2791.png"/><Relationship Id="rId166" Type="http://schemas.openxmlformats.org/officeDocument/2006/relationships/image" Target="../media/image2839.png"/><Relationship Id="rId331" Type="http://schemas.openxmlformats.org/officeDocument/2006/relationships/customXml" Target="../ink/ink3017.xml"/><Relationship Id="rId373" Type="http://schemas.openxmlformats.org/officeDocument/2006/relationships/customXml" Target="../ink/ink3038.xml"/><Relationship Id="rId429" Type="http://schemas.openxmlformats.org/officeDocument/2006/relationships/customXml" Target="../ink/ink3066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2968.xml"/><Relationship Id="rId440" Type="http://schemas.openxmlformats.org/officeDocument/2006/relationships/image" Target="../media/image2976.png"/><Relationship Id="rId28" Type="http://schemas.openxmlformats.org/officeDocument/2006/relationships/customXml" Target="../ink/ink2866.xml"/><Relationship Id="rId275" Type="http://schemas.openxmlformats.org/officeDocument/2006/relationships/customXml" Target="../ink/ink2989.xml"/><Relationship Id="rId300" Type="http://schemas.openxmlformats.org/officeDocument/2006/relationships/image" Target="../media/image2906.png"/><Relationship Id="rId81" Type="http://schemas.openxmlformats.org/officeDocument/2006/relationships/customXml" Target="../ink/ink2892.xml"/><Relationship Id="rId135" Type="http://schemas.openxmlformats.org/officeDocument/2006/relationships/customXml" Target="../ink/ink2919.xml"/><Relationship Id="rId177" Type="http://schemas.openxmlformats.org/officeDocument/2006/relationships/customXml" Target="../ink/ink2940.xml"/><Relationship Id="rId342" Type="http://schemas.openxmlformats.org/officeDocument/2006/relationships/image" Target="../media/image2927.png"/><Relationship Id="rId384" Type="http://schemas.openxmlformats.org/officeDocument/2006/relationships/image" Target="../media/image2948.png"/><Relationship Id="rId202" Type="http://schemas.openxmlformats.org/officeDocument/2006/relationships/image" Target="../media/image2857.png"/><Relationship Id="rId244" Type="http://schemas.openxmlformats.org/officeDocument/2006/relationships/image" Target="../media/image2878.png"/><Relationship Id="rId39" Type="http://schemas.openxmlformats.org/officeDocument/2006/relationships/customXml" Target="../ink/ink2871.xml"/><Relationship Id="rId286" Type="http://schemas.openxmlformats.org/officeDocument/2006/relationships/image" Target="../media/image2899.png"/><Relationship Id="rId451" Type="http://schemas.openxmlformats.org/officeDocument/2006/relationships/customXml" Target="../ink/ink3077.xml"/><Relationship Id="rId50" Type="http://schemas.openxmlformats.org/officeDocument/2006/relationships/image" Target="../media/image2781.png"/><Relationship Id="rId104" Type="http://schemas.openxmlformats.org/officeDocument/2006/relationships/image" Target="../media/image2808.png"/><Relationship Id="rId146" Type="http://schemas.openxmlformats.org/officeDocument/2006/relationships/image" Target="../media/image2829.png"/><Relationship Id="rId188" Type="http://schemas.openxmlformats.org/officeDocument/2006/relationships/image" Target="../media/image2850.png"/><Relationship Id="rId311" Type="http://schemas.openxmlformats.org/officeDocument/2006/relationships/customXml" Target="../ink/ink3007.xml"/><Relationship Id="rId353" Type="http://schemas.openxmlformats.org/officeDocument/2006/relationships/customXml" Target="../ink/ink3028.xml"/><Relationship Id="rId395" Type="http://schemas.openxmlformats.org/officeDocument/2006/relationships/customXml" Target="../ink/ink3049.xml"/><Relationship Id="rId409" Type="http://schemas.openxmlformats.org/officeDocument/2006/relationships/customXml" Target="../ink/ink3056.xml"/><Relationship Id="rId92" Type="http://schemas.openxmlformats.org/officeDocument/2006/relationships/image" Target="../media/image2802.png"/><Relationship Id="rId213" Type="http://schemas.openxmlformats.org/officeDocument/2006/relationships/customXml" Target="../ink/ink2958.xml"/><Relationship Id="rId420" Type="http://schemas.openxmlformats.org/officeDocument/2006/relationships/image" Target="../media/image2966.png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044.png"/><Relationship Id="rId299" Type="http://schemas.openxmlformats.org/officeDocument/2006/relationships/image" Target="../media/image3139.png"/><Relationship Id="rId21" Type="http://schemas.openxmlformats.org/officeDocument/2006/relationships/image" Target="../media/image2996.png"/><Relationship Id="rId63" Type="http://schemas.openxmlformats.org/officeDocument/2006/relationships/image" Target="../media/image3017.png"/><Relationship Id="rId159" Type="http://schemas.openxmlformats.org/officeDocument/2006/relationships/image" Target="../media/image3065.png"/><Relationship Id="rId324" Type="http://schemas.openxmlformats.org/officeDocument/2006/relationships/customXml" Target="../ink/ink3230.xml"/><Relationship Id="rId366" Type="http://schemas.openxmlformats.org/officeDocument/2006/relationships/customXml" Target="../ink/ink3251.xml"/><Relationship Id="rId170" Type="http://schemas.openxmlformats.org/officeDocument/2006/relationships/customXml" Target="../ink/ink3153.xml"/><Relationship Id="rId226" Type="http://schemas.openxmlformats.org/officeDocument/2006/relationships/customXml" Target="../ink/ink3181.xml"/><Relationship Id="rId268" Type="http://schemas.openxmlformats.org/officeDocument/2006/relationships/customXml" Target="../ink/ink3202.xml"/><Relationship Id="rId32" Type="http://schemas.openxmlformats.org/officeDocument/2006/relationships/customXml" Target="../ink/ink3097.xml"/><Relationship Id="rId74" Type="http://schemas.openxmlformats.org/officeDocument/2006/relationships/customXml" Target="../ink/ink3105.xml"/><Relationship Id="rId128" Type="http://schemas.openxmlformats.org/officeDocument/2006/relationships/customXml" Target="../ink/ink3132.xml"/><Relationship Id="rId335" Type="http://schemas.openxmlformats.org/officeDocument/2006/relationships/image" Target="../media/image3159.png"/><Relationship Id="rId377" Type="http://schemas.openxmlformats.org/officeDocument/2006/relationships/image" Target="../media/image3003.png"/><Relationship Id="rId5" Type="http://schemas.openxmlformats.org/officeDocument/2006/relationships/image" Target="../media/image2988.png"/><Relationship Id="rId181" Type="http://schemas.openxmlformats.org/officeDocument/2006/relationships/image" Target="../media/image3076.png"/><Relationship Id="rId237" Type="http://schemas.openxmlformats.org/officeDocument/2006/relationships/image" Target="../media/image3105.png"/><Relationship Id="rId279" Type="http://schemas.openxmlformats.org/officeDocument/2006/relationships/image" Target="../media/image3128.png"/><Relationship Id="rId139" Type="http://schemas.openxmlformats.org/officeDocument/2006/relationships/image" Target="../media/image3055.png"/><Relationship Id="rId290" Type="http://schemas.openxmlformats.org/officeDocument/2006/relationships/customXml" Target="../ink/ink3213.xml"/><Relationship Id="rId304" Type="http://schemas.openxmlformats.org/officeDocument/2006/relationships/customXml" Target="../ink/ink3220.xml"/><Relationship Id="rId346" Type="http://schemas.openxmlformats.org/officeDocument/2006/relationships/customXml" Target="../ink/ink3241.xml"/><Relationship Id="rId85" Type="http://schemas.openxmlformats.org/officeDocument/2006/relationships/image" Target="../media/image3028.png"/><Relationship Id="rId150" Type="http://schemas.openxmlformats.org/officeDocument/2006/relationships/customXml" Target="../ink/ink3143.xml"/><Relationship Id="rId192" Type="http://schemas.openxmlformats.org/officeDocument/2006/relationships/customXml" Target="../ink/ink3164.xml"/><Relationship Id="rId206" Type="http://schemas.openxmlformats.org/officeDocument/2006/relationships/customXml" Target="../ink/ink3171.xml"/><Relationship Id="rId248" Type="http://schemas.openxmlformats.org/officeDocument/2006/relationships/customXml" Target="../ink/ink3192.xml"/><Relationship Id="rId12" Type="http://schemas.openxmlformats.org/officeDocument/2006/relationships/customXml" Target="../ink/ink3087.xml"/><Relationship Id="rId108" Type="http://schemas.openxmlformats.org/officeDocument/2006/relationships/customXml" Target="../ink/ink3122.xml"/><Relationship Id="rId315" Type="http://schemas.openxmlformats.org/officeDocument/2006/relationships/image" Target="../media/image3148.png"/><Relationship Id="rId357" Type="http://schemas.openxmlformats.org/officeDocument/2006/relationships/image" Target="../media/image3172.png"/><Relationship Id="rId96" Type="http://schemas.openxmlformats.org/officeDocument/2006/relationships/customXml" Target="../ink/ink3116.xml"/><Relationship Id="rId161" Type="http://schemas.openxmlformats.org/officeDocument/2006/relationships/image" Target="../media/image3066.png"/><Relationship Id="rId217" Type="http://schemas.openxmlformats.org/officeDocument/2006/relationships/image" Target="../media/image3094.png"/><Relationship Id="rId259" Type="http://schemas.openxmlformats.org/officeDocument/2006/relationships/image" Target="../media/image3117.png"/><Relationship Id="rId23" Type="http://schemas.openxmlformats.org/officeDocument/2006/relationships/image" Target="../media/image2997.png"/><Relationship Id="rId119" Type="http://schemas.openxmlformats.org/officeDocument/2006/relationships/image" Target="../media/image3045.png"/><Relationship Id="rId270" Type="http://schemas.openxmlformats.org/officeDocument/2006/relationships/customXml" Target="../ink/ink3203.xml"/><Relationship Id="rId326" Type="http://schemas.openxmlformats.org/officeDocument/2006/relationships/customXml" Target="../ink/ink3231.xml"/><Relationship Id="rId65" Type="http://schemas.openxmlformats.org/officeDocument/2006/relationships/image" Target="../media/image3018.png"/><Relationship Id="rId130" Type="http://schemas.openxmlformats.org/officeDocument/2006/relationships/customXml" Target="../ink/ink3133.xml"/><Relationship Id="rId368" Type="http://schemas.openxmlformats.org/officeDocument/2006/relationships/customXml" Target="../ink/ink3252.xml"/><Relationship Id="rId172" Type="http://schemas.openxmlformats.org/officeDocument/2006/relationships/customXml" Target="../ink/ink3154.xml"/><Relationship Id="rId228" Type="http://schemas.openxmlformats.org/officeDocument/2006/relationships/customXml" Target="../ink/ink3182.xml"/><Relationship Id="rId281" Type="http://schemas.openxmlformats.org/officeDocument/2006/relationships/image" Target="../media/image3129.png"/><Relationship Id="rId337" Type="http://schemas.openxmlformats.org/officeDocument/2006/relationships/image" Target="../media/image3161.png"/><Relationship Id="rId76" Type="http://schemas.openxmlformats.org/officeDocument/2006/relationships/customXml" Target="../ink/ink3106.xml"/><Relationship Id="rId141" Type="http://schemas.openxmlformats.org/officeDocument/2006/relationships/image" Target="../media/image3056.png"/><Relationship Id="rId379" Type="http://schemas.openxmlformats.org/officeDocument/2006/relationships/image" Target="../media/image3004.png"/><Relationship Id="rId7" Type="http://schemas.openxmlformats.org/officeDocument/2006/relationships/image" Target="../media/image2989.png"/><Relationship Id="rId183" Type="http://schemas.openxmlformats.org/officeDocument/2006/relationships/image" Target="../media/image3077.png"/><Relationship Id="rId239" Type="http://schemas.openxmlformats.org/officeDocument/2006/relationships/image" Target="../media/image3106.png"/><Relationship Id="rId250" Type="http://schemas.openxmlformats.org/officeDocument/2006/relationships/customXml" Target="../ink/ink3193.xml"/><Relationship Id="rId292" Type="http://schemas.openxmlformats.org/officeDocument/2006/relationships/customXml" Target="../ink/ink3214.xml"/><Relationship Id="rId306" Type="http://schemas.openxmlformats.org/officeDocument/2006/relationships/customXml" Target="../ink/ink3221.xml"/><Relationship Id="rId87" Type="http://schemas.openxmlformats.org/officeDocument/2006/relationships/image" Target="../media/image3029.png"/><Relationship Id="rId110" Type="http://schemas.openxmlformats.org/officeDocument/2006/relationships/customXml" Target="../ink/ink3123.xml"/><Relationship Id="rId348" Type="http://schemas.openxmlformats.org/officeDocument/2006/relationships/customXml" Target="../ink/ink3242.xml"/><Relationship Id="rId152" Type="http://schemas.openxmlformats.org/officeDocument/2006/relationships/customXml" Target="../ink/ink3144.xml"/><Relationship Id="rId194" Type="http://schemas.openxmlformats.org/officeDocument/2006/relationships/customXml" Target="../ink/ink3165.xml"/><Relationship Id="rId208" Type="http://schemas.openxmlformats.org/officeDocument/2006/relationships/customXml" Target="../ink/ink3172.xml"/><Relationship Id="rId261" Type="http://schemas.openxmlformats.org/officeDocument/2006/relationships/image" Target="../media/image3118.png"/><Relationship Id="rId14" Type="http://schemas.openxmlformats.org/officeDocument/2006/relationships/customXml" Target="../ink/ink3088.xml"/><Relationship Id="rId317" Type="http://schemas.openxmlformats.org/officeDocument/2006/relationships/image" Target="../media/image3149.png"/><Relationship Id="rId359" Type="http://schemas.openxmlformats.org/officeDocument/2006/relationships/image" Target="../media/image3173.png"/><Relationship Id="rId98" Type="http://schemas.openxmlformats.org/officeDocument/2006/relationships/customXml" Target="../ink/ink3117.xml"/><Relationship Id="rId121" Type="http://schemas.openxmlformats.org/officeDocument/2006/relationships/image" Target="../media/image3046.png"/><Relationship Id="rId163" Type="http://schemas.openxmlformats.org/officeDocument/2006/relationships/image" Target="../media/image3067.png"/><Relationship Id="rId219" Type="http://schemas.openxmlformats.org/officeDocument/2006/relationships/image" Target="../media/image3095.png"/><Relationship Id="rId370" Type="http://schemas.openxmlformats.org/officeDocument/2006/relationships/customXml" Target="../ink/ink3253.xml"/><Relationship Id="rId230" Type="http://schemas.openxmlformats.org/officeDocument/2006/relationships/customXml" Target="../ink/ink3183.xml"/><Relationship Id="rId251" Type="http://schemas.openxmlformats.org/officeDocument/2006/relationships/image" Target="../media/image3113.png"/><Relationship Id="rId25" Type="http://schemas.openxmlformats.org/officeDocument/2006/relationships/image" Target="../media/image2998.png"/><Relationship Id="rId67" Type="http://schemas.openxmlformats.org/officeDocument/2006/relationships/image" Target="../media/image3019.png"/><Relationship Id="rId272" Type="http://schemas.openxmlformats.org/officeDocument/2006/relationships/customXml" Target="../ink/ink3204.xml"/><Relationship Id="rId293" Type="http://schemas.openxmlformats.org/officeDocument/2006/relationships/image" Target="../media/image3136.png"/><Relationship Id="rId307" Type="http://schemas.openxmlformats.org/officeDocument/2006/relationships/image" Target="../media/image3144.png"/><Relationship Id="rId328" Type="http://schemas.openxmlformats.org/officeDocument/2006/relationships/customXml" Target="../ink/ink3232.xml"/><Relationship Id="rId349" Type="http://schemas.openxmlformats.org/officeDocument/2006/relationships/image" Target="../media/image3167.png"/><Relationship Id="rId88" Type="http://schemas.openxmlformats.org/officeDocument/2006/relationships/customXml" Target="../ink/ink3112.xml"/><Relationship Id="rId111" Type="http://schemas.openxmlformats.org/officeDocument/2006/relationships/image" Target="../media/image3041.png"/><Relationship Id="rId132" Type="http://schemas.openxmlformats.org/officeDocument/2006/relationships/customXml" Target="../ink/ink3134.xml"/><Relationship Id="rId153" Type="http://schemas.openxmlformats.org/officeDocument/2006/relationships/image" Target="../media/image3062.png"/><Relationship Id="rId174" Type="http://schemas.openxmlformats.org/officeDocument/2006/relationships/customXml" Target="../ink/ink3155.xml"/><Relationship Id="rId195" Type="http://schemas.openxmlformats.org/officeDocument/2006/relationships/image" Target="../media/image3083.png"/><Relationship Id="rId209" Type="http://schemas.openxmlformats.org/officeDocument/2006/relationships/image" Target="../media/image3090.png"/><Relationship Id="rId360" Type="http://schemas.openxmlformats.org/officeDocument/2006/relationships/customXml" Target="../ink/ink3248.xml"/><Relationship Id="rId220" Type="http://schemas.openxmlformats.org/officeDocument/2006/relationships/customXml" Target="../ink/ink3178.xml"/><Relationship Id="rId241" Type="http://schemas.openxmlformats.org/officeDocument/2006/relationships/image" Target="../media/image3107.png"/><Relationship Id="rId15" Type="http://schemas.openxmlformats.org/officeDocument/2006/relationships/image" Target="../media/image2993.png"/><Relationship Id="rId262" Type="http://schemas.openxmlformats.org/officeDocument/2006/relationships/customXml" Target="../ink/ink3199.xml"/><Relationship Id="rId283" Type="http://schemas.openxmlformats.org/officeDocument/2006/relationships/image" Target="../media/image3131.png"/><Relationship Id="rId318" Type="http://schemas.openxmlformats.org/officeDocument/2006/relationships/customXml" Target="../ink/ink3227.xml"/><Relationship Id="rId339" Type="http://schemas.openxmlformats.org/officeDocument/2006/relationships/image" Target="../media/image3162.png"/><Relationship Id="rId78" Type="http://schemas.openxmlformats.org/officeDocument/2006/relationships/customXml" Target="../ink/ink3107.xml"/><Relationship Id="rId99" Type="http://schemas.openxmlformats.org/officeDocument/2006/relationships/image" Target="../media/image3035.png"/><Relationship Id="rId101" Type="http://schemas.openxmlformats.org/officeDocument/2006/relationships/image" Target="../media/image3036.png"/><Relationship Id="rId122" Type="http://schemas.openxmlformats.org/officeDocument/2006/relationships/customXml" Target="../ink/ink3129.xml"/><Relationship Id="rId143" Type="http://schemas.openxmlformats.org/officeDocument/2006/relationships/image" Target="../media/image3057.png"/><Relationship Id="rId164" Type="http://schemas.openxmlformats.org/officeDocument/2006/relationships/customXml" Target="../ink/ink3150.xml"/><Relationship Id="rId185" Type="http://schemas.openxmlformats.org/officeDocument/2006/relationships/image" Target="../media/image3078.png"/><Relationship Id="rId350" Type="http://schemas.openxmlformats.org/officeDocument/2006/relationships/customXml" Target="../ink/ink3243.xml"/><Relationship Id="rId371" Type="http://schemas.openxmlformats.org/officeDocument/2006/relationships/image" Target="../media/image2353.png"/><Relationship Id="rId9" Type="http://schemas.openxmlformats.org/officeDocument/2006/relationships/image" Target="../media/image2990.png"/><Relationship Id="rId210" Type="http://schemas.openxmlformats.org/officeDocument/2006/relationships/customXml" Target="../ink/ink3173.xml"/><Relationship Id="rId26" Type="http://schemas.openxmlformats.org/officeDocument/2006/relationships/customXml" Target="../ink/ink3094.xml"/><Relationship Id="rId231" Type="http://schemas.openxmlformats.org/officeDocument/2006/relationships/image" Target="../media/image3102.png"/><Relationship Id="rId252" Type="http://schemas.openxmlformats.org/officeDocument/2006/relationships/customXml" Target="../ink/ink3194.xml"/><Relationship Id="rId273" Type="http://schemas.openxmlformats.org/officeDocument/2006/relationships/image" Target="../media/image3125.png"/><Relationship Id="rId294" Type="http://schemas.openxmlformats.org/officeDocument/2006/relationships/customXml" Target="../ink/ink3215.xml"/><Relationship Id="rId308" Type="http://schemas.openxmlformats.org/officeDocument/2006/relationships/customXml" Target="../ink/ink3222.xml"/><Relationship Id="rId329" Type="http://schemas.openxmlformats.org/officeDocument/2006/relationships/image" Target="../media/image3156.png"/><Relationship Id="rId68" Type="http://schemas.openxmlformats.org/officeDocument/2006/relationships/customXml" Target="../ink/ink3102.xml"/><Relationship Id="rId89" Type="http://schemas.openxmlformats.org/officeDocument/2006/relationships/image" Target="../media/image3030.png"/><Relationship Id="rId112" Type="http://schemas.openxmlformats.org/officeDocument/2006/relationships/customXml" Target="../ink/ink3124.xml"/><Relationship Id="rId133" Type="http://schemas.openxmlformats.org/officeDocument/2006/relationships/image" Target="../media/image3052.png"/><Relationship Id="rId154" Type="http://schemas.openxmlformats.org/officeDocument/2006/relationships/customXml" Target="../ink/ink3145.xml"/><Relationship Id="rId175" Type="http://schemas.openxmlformats.org/officeDocument/2006/relationships/image" Target="../media/image3073.png"/><Relationship Id="rId340" Type="http://schemas.openxmlformats.org/officeDocument/2006/relationships/customXml" Target="../ink/ink3238.xml"/><Relationship Id="rId361" Type="http://schemas.openxmlformats.org/officeDocument/2006/relationships/image" Target="../media/image3174.png"/><Relationship Id="rId196" Type="http://schemas.openxmlformats.org/officeDocument/2006/relationships/customXml" Target="../ink/ink3166.xml"/><Relationship Id="rId200" Type="http://schemas.openxmlformats.org/officeDocument/2006/relationships/customXml" Target="../ink/ink3168.xml"/><Relationship Id="rId16" Type="http://schemas.openxmlformats.org/officeDocument/2006/relationships/customXml" Target="../ink/ink3089.xml"/><Relationship Id="rId221" Type="http://schemas.openxmlformats.org/officeDocument/2006/relationships/image" Target="../media/image3096.png"/><Relationship Id="rId242" Type="http://schemas.openxmlformats.org/officeDocument/2006/relationships/customXml" Target="../ink/ink3189.xml"/><Relationship Id="rId263" Type="http://schemas.openxmlformats.org/officeDocument/2006/relationships/image" Target="../media/image3119.png"/><Relationship Id="rId284" Type="http://schemas.openxmlformats.org/officeDocument/2006/relationships/customXml" Target="../ink/ink3210.xml"/><Relationship Id="rId319" Type="http://schemas.openxmlformats.org/officeDocument/2006/relationships/image" Target="../media/image3151.png"/><Relationship Id="rId79" Type="http://schemas.openxmlformats.org/officeDocument/2006/relationships/image" Target="../media/image3025.png"/><Relationship Id="rId102" Type="http://schemas.openxmlformats.org/officeDocument/2006/relationships/customXml" Target="../ink/ink3119.xml"/><Relationship Id="rId123" Type="http://schemas.openxmlformats.org/officeDocument/2006/relationships/image" Target="../media/image3047.png"/><Relationship Id="rId144" Type="http://schemas.openxmlformats.org/officeDocument/2006/relationships/customXml" Target="../ink/ink3140.xml"/><Relationship Id="rId330" Type="http://schemas.openxmlformats.org/officeDocument/2006/relationships/customXml" Target="../ink/ink3233.xml"/><Relationship Id="rId90" Type="http://schemas.openxmlformats.org/officeDocument/2006/relationships/customXml" Target="../ink/ink3113.xml"/><Relationship Id="rId165" Type="http://schemas.openxmlformats.org/officeDocument/2006/relationships/image" Target="../media/image3068.png"/><Relationship Id="rId186" Type="http://schemas.openxmlformats.org/officeDocument/2006/relationships/customXml" Target="../ink/ink3161.xml"/><Relationship Id="rId351" Type="http://schemas.openxmlformats.org/officeDocument/2006/relationships/image" Target="../media/image3168.png"/><Relationship Id="rId372" Type="http://schemas.openxmlformats.org/officeDocument/2006/relationships/customXml" Target="../ink/ink3254.xml"/><Relationship Id="rId211" Type="http://schemas.openxmlformats.org/officeDocument/2006/relationships/image" Target="../media/image3091.png"/><Relationship Id="rId232" Type="http://schemas.openxmlformats.org/officeDocument/2006/relationships/customXml" Target="../ink/ink3184.xml"/><Relationship Id="rId253" Type="http://schemas.openxmlformats.org/officeDocument/2006/relationships/image" Target="../media/image3114.png"/><Relationship Id="rId274" Type="http://schemas.openxmlformats.org/officeDocument/2006/relationships/customXml" Target="../ink/ink3205.xml"/><Relationship Id="rId295" Type="http://schemas.openxmlformats.org/officeDocument/2006/relationships/image" Target="../media/image3137.png"/><Relationship Id="rId309" Type="http://schemas.openxmlformats.org/officeDocument/2006/relationships/image" Target="../media/image3145.png"/><Relationship Id="rId27" Type="http://schemas.openxmlformats.org/officeDocument/2006/relationships/image" Target="../media/image2999.png"/><Relationship Id="rId69" Type="http://schemas.openxmlformats.org/officeDocument/2006/relationships/image" Target="../media/image3020.png"/><Relationship Id="rId113" Type="http://schemas.openxmlformats.org/officeDocument/2006/relationships/image" Target="../media/image3042.png"/><Relationship Id="rId134" Type="http://schemas.openxmlformats.org/officeDocument/2006/relationships/customXml" Target="../ink/ink3135.xml"/><Relationship Id="rId320" Type="http://schemas.openxmlformats.org/officeDocument/2006/relationships/customXml" Target="../ink/ink3228.xml"/><Relationship Id="rId80" Type="http://schemas.openxmlformats.org/officeDocument/2006/relationships/customXml" Target="../ink/ink3108.xml"/><Relationship Id="rId155" Type="http://schemas.openxmlformats.org/officeDocument/2006/relationships/image" Target="../media/image3063.png"/><Relationship Id="rId176" Type="http://schemas.openxmlformats.org/officeDocument/2006/relationships/customXml" Target="../ink/ink3156.xml"/><Relationship Id="rId197" Type="http://schemas.openxmlformats.org/officeDocument/2006/relationships/image" Target="../media/image3084.png"/><Relationship Id="rId341" Type="http://schemas.openxmlformats.org/officeDocument/2006/relationships/image" Target="../media/image3163.png"/><Relationship Id="rId362" Type="http://schemas.openxmlformats.org/officeDocument/2006/relationships/customXml" Target="../ink/ink3249.xml"/><Relationship Id="rId201" Type="http://schemas.openxmlformats.org/officeDocument/2006/relationships/image" Target="../media/image3086.png"/><Relationship Id="rId222" Type="http://schemas.openxmlformats.org/officeDocument/2006/relationships/customXml" Target="../ink/ink3179.xml"/><Relationship Id="rId243" Type="http://schemas.openxmlformats.org/officeDocument/2006/relationships/image" Target="../media/image3108.png"/><Relationship Id="rId264" Type="http://schemas.openxmlformats.org/officeDocument/2006/relationships/customXml" Target="../ink/ink3200.xml"/><Relationship Id="rId285" Type="http://schemas.openxmlformats.org/officeDocument/2006/relationships/image" Target="../media/image3132.png"/><Relationship Id="rId17" Type="http://schemas.openxmlformats.org/officeDocument/2006/relationships/image" Target="../media/image2994.png"/><Relationship Id="rId59" Type="http://schemas.openxmlformats.org/officeDocument/2006/relationships/image" Target="../media/image3015.png"/><Relationship Id="rId103" Type="http://schemas.openxmlformats.org/officeDocument/2006/relationships/image" Target="../media/image3037.png"/><Relationship Id="rId124" Type="http://schemas.openxmlformats.org/officeDocument/2006/relationships/customXml" Target="../ink/ink3130.xml"/><Relationship Id="rId310" Type="http://schemas.openxmlformats.org/officeDocument/2006/relationships/customXml" Target="../ink/ink3223.xml"/><Relationship Id="rId70" Type="http://schemas.openxmlformats.org/officeDocument/2006/relationships/customXml" Target="../ink/ink3103.xml"/><Relationship Id="rId91" Type="http://schemas.openxmlformats.org/officeDocument/2006/relationships/image" Target="../media/image3031.png"/><Relationship Id="rId145" Type="http://schemas.openxmlformats.org/officeDocument/2006/relationships/image" Target="../media/image3058.png"/><Relationship Id="rId166" Type="http://schemas.openxmlformats.org/officeDocument/2006/relationships/customXml" Target="../ink/ink3151.xml"/><Relationship Id="rId187" Type="http://schemas.openxmlformats.org/officeDocument/2006/relationships/image" Target="../media/image3079.png"/><Relationship Id="rId331" Type="http://schemas.openxmlformats.org/officeDocument/2006/relationships/image" Target="../media/image3157.png"/><Relationship Id="rId352" Type="http://schemas.openxmlformats.org/officeDocument/2006/relationships/customXml" Target="../ink/ink3244.xml"/><Relationship Id="rId373" Type="http://schemas.openxmlformats.org/officeDocument/2006/relationships/image" Target="../media/image2772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3174.xml"/><Relationship Id="rId233" Type="http://schemas.openxmlformats.org/officeDocument/2006/relationships/image" Target="../media/image3103.png"/><Relationship Id="rId254" Type="http://schemas.openxmlformats.org/officeDocument/2006/relationships/customXml" Target="../ink/ink3195.xml"/><Relationship Id="rId28" Type="http://schemas.openxmlformats.org/officeDocument/2006/relationships/customXml" Target="../ink/ink3095.xml"/><Relationship Id="rId114" Type="http://schemas.openxmlformats.org/officeDocument/2006/relationships/customXml" Target="../ink/ink3125.xml"/><Relationship Id="rId275" Type="http://schemas.openxmlformats.org/officeDocument/2006/relationships/image" Target="../media/image3126.png"/><Relationship Id="rId296" Type="http://schemas.openxmlformats.org/officeDocument/2006/relationships/customXml" Target="../ink/ink3216.xml"/><Relationship Id="rId300" Type="http://schemas.openxmlformats.org/officeDocument/2006/relationships/customXml" Target="../ink/ink3218.xml"/><Relationship Id="rId60" Type="http://schemas.openxmlformats.org/officeDocument/2006/relationships/customXml" Target="../ink/ink3098.xml"/><Relationship Id="rId81" Type="http://schemas.openxmlformats.org/officeDocument/2006/relationships/image" Target="../media/image3026.png"/><Relationship Id="rId135" Type="http://schemas.openxmlformats.org/officeDocument/2006/relationships/image" Target="../media/image3053.png"/><Relationship Id="rId156" Type="http://schemas.openxmlformats.org/officeDocument/2006/relationships/customXml" Target="../ink/ink3146.xml"/><Relationship Id="rId177" Type="http://schemas.openxmlformats.org/officeDocument/2006/relationships/image" Target="../media/image3074.png"/><Relationship Id="rId198" Type="http://schemas.openxmlformats.org/officeDocument/2006/relationships/customXml" Target="../ink/ink3167.xml"/><Relationship Id="rId321" Type="http://schemas.openxmlformats.org/officeDocument/2006/relationships/image" Target="../media/image3152.png"/><Relationship Id="rId342" Type="http://schemas.openxmlformats.org/officeDocument/2006/relationships/customXml" Target="../ink/ink3239.xml"/><Relationship Id="rId363" Type="http://schemas.openxmlformats.org/officeDocument/2006/relationships/image" Target="../media/image3175.png"/><Relationship Id="rId202" Type="http://schemas.openxmlformats.org/officeDocument/2006/relationships/customXml" Target="../ink/ink3169.xml"/><Relationship Id="rId223" Type="http://schemas.openxmlformats.org/officeDocument/2006/relationships/image" Target="../media/image3097.png"/><Relationship Id="rId244" Type="http://schemas.openxmlformats.org/officeDocument/2006/relationships/customXml" Target="../ink/ink3190.xml"/><Relationship Id="rId18" Type="http://schemas.openxmlformats.org/officeDocument/2006/relationships/customXml" Target="../ink/ink3090.xml"/><Relationship Id="rId265" Type="http://schemas.openxmlformats.org/officeDocument/2006/relationships/image" Target="../media/image3121.png"/><Relationship Id="rId286" Type="http://schemas.openxmlformats.org/officeDocument/2006/relationships/customXml" Target="../ink/ink3211.xml"/><Relationship Id="rId104" Type="http://schemas.openxmlformats.org/officeDocument/2006/relationships/customXml" Target="../ink/ink3120.xml"/><Relationship Id="rId125" Type="http://schemas.openxmlformats.org/officeDocument/2006/relationships/image" Target="../media/image3048.png"/><Relationship Id="rId146" Type="http://schemas.openxmlformats.org/officeDocument/2006/relationships/customXml" Target="../ink/ink3141.xml"/><Relationship Id="rId167" Type="http://schemas.openxmlformats.org/officeDocument/2006/relationships/image" Target="../media/image3069.png"/><Relationship Id="rId188" Type="http://schemas.openxmlformats.org/officeDocument/2006/relationships/customXml" Target="../ink/ink3162.xml"/><Relationship Id="rId311" Type="http://schemas.openxmlformats.org/officeDocument/2006/relationships/image" Target="../media/image3146.png"/><Relationship Id="rId332" Type="http://schemas.openxmlformats.org/officeDocument/2006/relationships/customXml" Target="../ink/ink3234.xml"/><Relationship Id="rId353" Type="http://schemas.openxmlformats.org/officeDocument/2006/relationships/image" Target="../media/image3169.png"/><Relationship Id="rId374" Type="http://schemas.openxmlformats.org/officeDocument/2006/relationships/customXml" Target="../ink/ink3255.xml"/><Relationship Id="rId71" Type="http://schemas.openxmlformats.org/officeDocument/2006/relationships/image" Target="../media/image3021.png"/><Relationship Id="rId92" Type="http://schemas.openxmlformats.org/officeDocument/2006/relationships/customXml" Target="../ink/ink3114.xml"/><Relationship Id="rId213" Type="http://schemas.openxmlformats.org/officeDocument/2006/relationships/image" Target="../media/image3092.png"/><Relationship Id="rId234" Type="http://schemas.openxmlformats.org/officeDocument/2006/relationships/customXml" Target="../ink/ink3185.xml"/><Relationship Id="rId2" Type="http://schemas.openxmlformats.org/officeDocument/2006/relationships/customXml" Target="../ink/ink3082.xml"/><Relationship Id="rId29" Type="http://schemas.openxmlformats.org/officeDocument/2006/relationships/image" Target="../media/image3000.png"/><Relationship Id="rId255" Type="http://schemas.openxmlformats.org/officeDocument/2006/relationships/image" Target="../media/image3115.png"/><Relationship Id="rId276" Type="http://schemas.openxmlformats.org/officeDocument/2006/relationships/customXml" Target="../ink/ink3206.xml"/><Relationship Id="rId297" Type="http://schemas.openxmlformats.org/officeDocument/2006/relationships/image" Target="../media/image3138.png"/><Relationship Id="rId115" Type="http://schemas.openxmlformats.org/officeDocument/2006/relationships/image" Target="../media/image3043.png"/><Relationship Id="rId136" Type="http://schemas.openxmlformats.org/officeDocument/2006/relationships/customXml" Target="../ink/ink3136.xml"/><Relationship Id="rId157" Type="http://schemas.openxmlformats.org/officeDocument/2006/relationships/image" Target="../media/image3064.png"/><Relationship Id="rId178" Type="http://schemas.openxmlformats.org/officeDocument/2006/relationships/customXml" Target="../ink/ink3157.xml"/><Relationship Id="rId301" Type="http://schemas.openxmlformats.org/officeDocument/2006/relationships/image" Target="../media/image3141.png"/><Relationship Id="rId322" Type="http://schemas.openxmlformats.org/officeDocument/2006/relationships/customXml" Target="../ink/ink3229.xml"/><Relationship Id="rId343" Type="http://schemas.openxmlformats.org/officeDocument/2006/relationships/image" Target="../media/image3164.png"/><Relationship Id="rId364" Type="http://schemas.openxmlformats.org/officeDocument/2006/relationships/customXml" Target="../ink/ink3250.xml"/><Relationship Id="rId61" Type="http://schemas.openxmlformats.org/officeDocument/2006/relationships/image" Target="../media/image3016.png"/><Relationship Id="rId82" Type="http://schemas.openxmlformats.org/officeDocument/2006/relationships/customXml" Target="../ink/ink3109.xml"/><Relationship Id="rId199" Type="http://schemas.openxmlformats.org/officeDocument/2006/relationships/image" Target="../media/image3085.png"/><Relationship Id="rId203" Type="http://schemas.openxmlformats.org/officeDocument/2006/relationships/image" Target="../media/image3087.png"/><Relationship Id="rId19" Type="http://schemas.openxmlformats.org/officeDocument/2006/relationships/image" Target="../media/image2995.png"/><Relationship Id="rId224" Type="http://schemas.openxmlformats.org/officeDocument/2006/relationships/customXml" Target="../ink/ink3180.xml"/><Relationship Id="rId245" Type="http://schemas.openxmlformats.org/officeDocument/2006/relationships/image" Target="../media/image3109.png"/><Relationship Id="rId266" Type="http://schemas.openxmlformats.org/officeDocument/2006/relationships/customXml" Target="../ink/ink3201.xml"/><Relationship Id="rId287" Type="http://schemas.openxmlformats.org/officeDocument/2006/relationships/image" Target="../media/image3133.png"/><Relationship Id="rId30" Type="http://schemas.openxmlformats.org/officeDocument/2006/relationships/customXml" Target="../ink/ink3096.xml"/><Relationship Id="rId105" Type="http://schemas.openxmlformats.org/officeDocument/2006/relationships/image" Target="../media/image3038.png"/><Relationship Id="rId126" Type="http://schemas.openxmlformats.org/officeDocument/2006/relationships/customXml" Target="../ink/ink3131.xml"/><Relationship Id="rId147" Type="http://schemas.openxmlformats.org/officeDocument/2006/relationships/image" Target="../media/image3059.png"/><Relationship Id="rId168" Type="http://schemas.openxmlformats.org/officeDocument/2006/relationships/customXml" Target="../ink/ink3152.xml"/><Relationship Id="rId312" Type="http://schemas.openxmlformats.org/officeDocument/2006/relationships/customXml" Target="../ink/ink3224.xml"/><Relationship Id="rId333" Type="http://schemas.openxmlformats.org/officeDocument/2006/relationships/image" Target="../media/image3158.png"/><Relationship Id="rId354" Type="http://schemas.openxmlformats.org/officeDocument/2006/relationships/customXml" Target="../ink/ink3245.xml"/><Relationship Id="rId72" Type="http://schemas.openxmlformats.org/officeDocument/2006/relationships/customXml" Target="../ink/ink3104.xml"/><Relationship Id="rId93" Type="http://schemas.openxmlformats.org/officeDocument/2006/relationships/image" Target="../media/image3032.png"/><Relationship Id="rId189" Type="http://schemas.openxmlformats.org/officeDocument/2006/relationships/image" Target="../media/image3080.png"/><Relationship Id="rId375" Type="http://schemas.openxmlformats.org/officeDocument/2006/relationships/image" Target="../media/image3002.png"/><Relationship Id="rId3" Type="http://schemas.openxmlformats.org/officeDocument/2006/relationships/image" Target="../media/image2987.png"/><Relationship Id="rId214" Type="http://schemas.openxmlformats.org/officeDocument/2006/relationships/customXml" Target="../ink/ink3175.xml"/><Relationship Id="rId235" Type="http://schemas.openxmlformats.org/officeDocument/2006/relationships/image" Target="../media/image3104.png"/><Relationship Id="rId256" Type="http://schemas.openxmlformats.org/officeDocument/2006/relationships/customXml" Target="../ink/ink3196.xml"/><Relationship Id="rId277" Type="http://schemas.openxmlformats.org/officeDocument/2006/relationships/image" Target="../media/image3127.png"/><Relationship Id="rId298" Type="http://schemas.openxmlformats.org/officeDocument/2006/relationships/customXml" Target="../ink/ink3217.xml"/><Relationship Id="rId116" Type="http://schemas.openxmlformats.org/officeDocument/2006/relationships/customXml" Target="../ink/ink3126.xml"/><Relationship Id="rId137" Type="http://schemas.openxmlformats.org/officeDocument/2006/relationships/image" Target="../media/image3054.png"/><Relationship Id="rId158" Type="http://schemas.openxmlformats.org/officeDocument/2006/relationships/customXml" Target="../ink/ink3147.xml"/><Relationship Id="rId302" Type="http://schemas.openxmlformats.org/officeDocument/2006/relationships/customXml" Target="../ink/ink3219.xml"/><Relationship Id="rId323" Type="http://schemas.openxmlformats.org/officeDocument/2006/relationships/image" Target="../media/image3153.png"/><Relationship Id="rId344" Type="http://schemas.openxmlformats.org/officeDocument/2006/relationships/customXml" Target="../ink/ink3240.xml"/><Relationship Id="rId20" Type="http://schemas.openxmlformats.org/officeDocument/2006/relationships/customXml" Target="../ink/ink3091.xml"/><Relationship Id="rId62" Type="http://schemas.openxmlformats.org/officeDocument/2006/relationships/customXml" Target="../ink/ink3099.xml"/><Relationship Id="rId83" Type="http://schemas.openxmlformats.org/officeDocument/2006/relationships/image" Target="../media/image3027.png"/><Relationship Id="rId179" Type="http://schemas.openxmlformats.org/officeDocument/2006/relationships/image" Target="../media/image3075.png"/><Relationship Id="rId365" Type="http://schemas.openxmlformats.org/officeDocument/2006/relationships/image" Target="../media/image3176.png"/><Relationship Id="rId190" Type="http://schemas.openxmlformats.org/officeDocument/2006/relationships/customXml" Target="../ink/ink3163.xml"/><Relationship Id="rId204" Type="http://schemas.openxmlformats.org/officeDocument/2006/relationships/customXml" Target="../ink/ink3170.xml"/><Relationship Id="rId225" Type="http://schemas.openxmlformats.org/officeDocument/2006/relationships/image" Target="../media/image3098.png"/><Relationship Id="rId246" Type="http://schemas.openxmlformats.org/officeDocument/2006/relationships/customXml" Target="../ink/ink3191.xml"/><Relationship Id="rId267" Type="http://schemas.openxmlformats.org/officeDocument/2006/relationships/image" Target="../media/image3122.png"/><Relationship Id="rId288" Type="http://schemas.openxmlformats.org/officeDocument/2006/relationships/customXml" Target="../ink/ink3212.xml"/><Relationship Id="rId106" Type="http://schemas.openxmlformats.org/officeDocument/2006/relationships/customXml" Target="../ink/ink3121.xml"/><Relationship Id="rId127" Type="http://schemas.openxmlformats.org/officeDocument/2006/relationships/image" Target="../media/image3049.png"/><Relationship Id="rId313" Type="http://schemas.openxmlformats.org/officeDocument/2006/relationships/image" Target="../media/image3147.png"/><Relationship Id="rId10" Type="http://schemas.openxmlformats.org/officeDocument/2006/relationships/customXml" Target="../ink/ink3086.xml"/><Relationship Id="rId31" Type="http://schemas.openxmlformats.org/officeDocument/2006/relationships/image" Target="../media/image3001.png"/><Relationship Id="rId73" Type="http://schemas.openxmlformats.org/officeDocument/2006/relationships/image" Target="../media/image3022.png"/><Relationship Id="rId94" Type="http://schemas.openxmlformats.org/officeDocument/2006/relationships/customXml" Target="../ink/ink3115.xml"/><Relationship Id="rId148" Type="http://schemas.openxmlformats.org/officeDocument/2006/relationships/customXml" Target="../ink/ink3142.xml"/><Relationship Id="rId169" Type="http://schemas.openxmlformats.org/officeDocument/2006/relationships/image" Target="../media/image3070.png"/><Relationship Id="rId334" Type="http://schemas.openxmlformats.org/officeDocument/2006/relationships/customXml" Target="../ink/ink3235.xml"/><Relationship Id="rId355" Type="http://schemas.openxmlformats.org/officeDocument/2006/relationships/image" Target="../media/image3171.png"/><Relationship Id="rId376" Type="http://schemas.openxmlformats.org/officeDocument/2006/relationships/customXml" Target="../ink/ink3256.xml"/><Relationship Id="rId4" Type="http://schemas.openxmlformats.org/officeDocument/2006/relationships/customXml" Target="../ink/ink3083.xml"/><Relationship Id="rId180" Type="http://schemas.openxmlformats.org/officeDocument/2006/relationships/customXml" Target="../ink/ink3158.xml"/><Relationship Id="rId215" Type="http://schemas.openxmlformats.org/officeDocument/2006/relationships/image" Target="../media/image3093.png"/><Relationship Id="rId236" Type="http://schemas.openxmlformats.org/officeDocument/2006/relationships/customXml" Target="../ink/ink3186.xml"/><Relationship Id="rId257" Type="http://schemas.openxmlformats.org/officeDocument/2006/relationships/image" Target="../media/image3116.png"/><Relationship Id="rId278" Type="http://schemas.openxmlformats.org/officeDocument/2006/relationships/customXml" Target="../ink/ink3207.xml"/><Relationship Id="rId303" Type="http://schemas.openxmlformats.org/officeDocument/2006/relationships/image" Target="../media/image3142.png"/><Relationship Id="rId84" Type="http://schemas.openxmlformats.org/officeDocument/2006/relationships/customXml" Target="../ink/ink3110.xml"/><Relationship Id="rId138" Type="http://schemas.openxmlformats.org/officeDocument/2006/relationships/customXml" Target="../ink/ink3137.xml"/><Relationship Id="rId345" Type="http://schemas.openxmlformats.org/officeDocument/2006/relationships/image" Target="../media/image3165.png"/><Relationship Id="rId191" Type="http://schemas.openxmlformats.org/officeDocument/2006/relationships/image" Target="../media/image3081.png"/><Relationship Id="rId205" Type="http://schemas.openxmlformats.org/officeDocument/2006/relationships/image" Target="../media/image3088.png"/><Relationship Id="rId247" Type="http://schemas.openxmlformats.org/officeDocument/2006/relationships/image" Target="../media/image3111.png"/><Relationship Id="rId107" Type="http://schemas.openxmlformats.org/officeDocument/2006/relationships/image" Target="../media/image3039.png"/><Relationship Id="rId289" Type="http://schemas.openxmlformats.org/officeDocument/2006/relationships/image" Target="../media/image3134.png"/><Relationship Id="rId11" Type="http://schemas.openxmlformats.org/officeDocument/2006/relationships/image" Target="../media/image2991.png"/><Relationship Id="rId149" Type="http://schemas.openxmlformats.org/officeDocument/2006/relationships/image" Target="../media/image3060.png"/><Relationship Id="rId314" Type="http://schemas.openxmlformats.org/officeDocument/2006/relationships/customXml" Target="../ink/ink3225.xml"/><Relationship Id="rId356" Type="http://schemas.openxmlformats.org/officeDocument/2006/relationships/customXml" Target="../ink/ink3246.xml"/><Relationship Id="rId95" Type="http://schemas.openxmlformats.org/officeDocument/2006/relationships/image" Target="../media/image3033.png"/><Relationship Id="rId160" Type="http://schemas.openxmlformats.org/officeDocument/2006/relationships/customXml" Target="../ink/ink3148.xml"/><Relationship Id="rId216" Type="http://schemas.openxmlformats.org/officeDocument/2006/relationships/customXml" Target="../ink/ink3176.xml"/><Relationship Id="rId258" Type="http://schemas.openxmlformats.org/officeDocument/2006/relationships/customXml" Target="../ink/ink3197.xml"/><Relationship Id="rId22" Type="http://schemas.openxmlformats.org/officeDocument/2006/relationships/customXml" Target="../ink/ink3092.xml"/><Relationship Id="rId64" Type="http://schemas.openxmlformats.org/officeDocument/2006/relationships/customXml" Target="../ink/ink3100.xml"/><Relationship Id="rId118" Type="http://schemas.openxmlformats.org/officeDocument/2006/relationships/customXml" Target="../ink/ink3127.xml"/><Relationship Id="rId325" Type="http://schemas.openxmlformats.org/officeDocument/2006/relationships/image" Target="../media/image3154.png"/><Relationship Id="rId367" Type="http://schemas.openxmlformats.org/officeDocument/2006/relationships/image" Target="../media/image3177.png"/><Relationship Id="rId171" Type="http://schemas.openxmlformats.org/officeDocument/2006/relationships/image" Target="../media/image3071.png"/><Relationship Id="rId227" Type="http://schemas.openxmlformats.org/officeDocument/2006/relationships/image" Target="../media/image3099.png"/><Relationship Id="rId269" Type="http://schemas.openxmlformats.org/officeDocument/2006/relationships/image" Target="../media/image3123.png"/><Relationship Id="rId129" Type="http://schemas.openxmlformats.org/officeDocument/2006/relationships/image" Target="../media/image3050.png"/><Relationship Id="rId280" Type="http://schemas.openxmlformats.org/officeDocument/2006/relationships/customXml" Target="../ink/ink3208.xml"/><Relationship Id="rId336" Type="http://schemas.openxmlformats.org/officeDocument/2006/relationships/customXml" Target="../ink/ink3236.xml"/><Relationship Id="rId75" Type="http://schemas.openxmlformats.org/officeDocument/2006/relationships/image" Target="../media/image3023.png"/><Relationship Id="rId140" Type="http://schemas.openxmlformats.org/officeDocument/2006/relationships/customXml" Target="../ink/ink3138.xml"/><Relationship Id="rId182" Type="http://schemas.openxmlformats.org/officeDocument/2006/relationships/customXml" Target="../ink/ink3159.xml"/><Relationship Id="rId378" Type="http://schemas.openxmlformats.org/officeDocument/2006/relationships/customXml" Target="../ink/ink3257.xml"/><Relationship Id="rId6" Type="http://schemas.openxmlformats.org/officeDocument/2006/relationships/customXml" Target="../ink/ink3084.xml"/><Relationship Id="rId238" Type="http://schemas.openxmlformats.org/officeDocument/2006/relationships/customXml" Target="../ink/ink3187.xml"/><Relationship Id="rId291" Type="http://schemas.openxmlformats.org/officeDocument/2006/relationships/image" Target="../media/image3135.png"/><Relationship Id="rId305" Type="http://schemas.openxmlformats.org/officeDocument/2006/relationships/image" Target="../media/image3143.png"/><Relationship Id="rId347" Type="http://schemas.openxmlformats.org/officeDocument/2006/relationships/image" Target="../media/image3166.png"/><Relationship Id="rId86" Type="http://schemas.openxmlformats.org/officeDocument/2006/relationships/customXml" Target="../ink/ink3111.xml"/><Relationship Id="rId151" Type="http://schemas.openxmlformats.org/officeDocument/2006/relationships/image" Target="../media/image3061.png"/><Relationship Id="rId193" Type="http://schemas.openxmlformats.org/officeDocument/2006/relationships/image" Target="../media/image3082.png"/><Relationship Id="rId207" Type="http://schemas.openxmlformats.org/officeDocument/2006/relationships/image" Target="../media/image3089.png"/><Relationship Id="rId249" Type="http://schemas.openxmlformats.org/officeDocument/2006/relationships/image" Target="../media/image3112.png"/><Relationship Id="rId13" Type="http://schemas.openxmlformats.org/officeDocument/2006/relationships/image" Target="../media/image2992.png"/><Relationship Id="rId109" Type="http://schemas.openxmlformats.org/officeDocument/2006/relationships/image" Target="../media/image3040.png"/><Relationship Id="rId260" Type="http://schemas.openxmlformats.org/officeDocument/2006/relationships/customXml" Target="../ink/ink3198.xml"/><Relationship Id="rId316" Type="http://schemas.openxmlformats.org/officeDocument/2006/relationships/customXml" Target="../ink/ink3226.xml"/><Relationship Id="rId97" Type="http://schemas.openxmlformats.org/officeDocument/2006/relationships/image" Target="../media/image3034.png"/><Relationship Id="rId120" Type="http://schemas.openxmlformats.org/officeDocument/2006/relationships/customXml" Target="../ink/ink3128.xml"/><Relationship Id="rId358" Type="http://schemas.openxmlformats.org/officeDocument/2006/relationships/customXml" Target="../ink/ink3247.xml"/><Relationship Id="rId162" Type="http://schemas.openxmlformats.org/officeDocument/2006/relationships/customXml" Target="../ink/ink3149.xml"/><Relationship Id="rId218" Type="http://schemas.openxmlformats.org/officeDocument/2006/relationships/customXml" Target="../ink/ink3177.xml"/><Relationship Id="rId271" Type="http://schemas.openxmlformats.org/officeDocument/2006/relationships/image" Target="../media/image3124.png"/><Relationship Id="rId24" Type="http://schemas.openxmlformats.org/officeDocument/2006/relationships/customXml" Target="../ink/ink3093.xml"/><Relationship Id="rId66" Type="http://schemas.openxmlformats.org/officeDocument/2006/relationships/customXml" Target="../ink/ink3101.xml"/><Relationship Id="rId131" Type="http://schemas.openxmlformats.org/officeDocument/2006/relationships/image" Target="../media/image3051.png"/><Relationship Id="rId327" Type="http://schemas.openxmlformats.org/officeDocument/2006/relationships/image" Target="../media/image3155.png"/><Relationship Id="rId369" Type="http://schemas.openxmlformats.org/officeDocument/2006/relationships/image" Target="../media/image3178.png"/><Relationship Id="rId173" Type="http://schemas.openxmlformats.org/officeDocument/2006/relationships/image" Target="../media/image3072.png"/><Relationship Id="rId229" Type="http://schemas.openxmlformats.org/officeDocument/2006/relationships/image" Target="../media/image3101.png"/><Relationship Id="rId240" Type="http://schemas.openxmlformats.org/officeDocument/2006/relationships/customXml" Target="../ink/ink3188.xml"/><Relationship Id="rId77" Type="http://schemas.openxmlformats.org/officeDocument/2006/relationships/image" Target="../media/image3024.png"/><Relationship Id="rId100" Type="http://schemas.openxmlformats.org/officeDocument/2006/relationships/customXml" Target="../ink/ink3118.xml"/><Relationship Id="rId282" Type="http://schemas.openxmlformats.org/officeDocument/2006/relationships/customXml" Target="../ink/ink3209.xml"/><Relationship Id="rId338" Type="http://schemas.openxmlformats.org/officeDocument/2006/relationships/customXml" Target="../ink/ink3237.xml"/><Relationship Id="rId8" Type="http://schemas.openxmlformats.org/officeDocument/2006/relationships/customXml" Target="../ink/ink3085.xml"/><Relationship Id="rId142" Type="http://schemas.openxmlformats.org/officeDocument/2006/relationships/customXml" Target="../ink/ink3139.xml"/><Relationship Id="rId184" Type="http://schemas.openxmlformats.org/officeDocument/2006/relationships/customXml" Target="../ink/ink3160.xml"/></Relationships>
</file>

<file path=ppt/slides/_rels/slide2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315.xml"/><Relationship Id="rId299" Type="http://schemas.openxmlformats.org/officeDocument/2006/relationships/customXml" Target="../ink/ink3406.xml"/><Relationship Id="rId21" Type="http://schemas.openxmlformats.org/officeDocument/2006/relationships/customXml" Target="../ink/ink3267.xml"/><Relationship Id="rId63" Type="http://schemas.openxmlformats.org/officeDocument/2006/relationships/customXml" Target="../ink/ink3288.xml"/><Relationship Id="rId159" Type="http://schemas.openxmlformats.org/officeDocument/2006/relationships/customXml" Target="../ink/ink3336.xml"/><Relationship Id="rId324" Type="http://schemas.openxmlformats.org/officeDocument/2006/relationships/image" Target="../media/image3344.png"/><Relationship Id="rId366" Type="http://schemas.openxmlformats.org/officeDocument/2006/relationships/image" Target="../media/image3365.png"/><Relationship Id="rId170" Type="http://schemas.openxmlformats.org/officeDocument/2006/relationships/image" Target="../media/image3267.png"/><Relationship Id="rId226" Type="http://schemas.openxmlformats.org/officeDocument/2006/relationships/image" Target="../media/image3295.png"/><Relationship Id="rId268" Type="http://schemas.openxmlformats.org/officeDocument/2006/relationships/image" Target="../media/image3316.png"/><Relationship Id="rId32" Type="http://schemas.openxmlformats.org/officeDocument/2006/relationships/image" Target="../media/image3196.png"/><Relationship Id="rId74" Type="http://schemas.openxmlformats.org/officeDocument/2006/relationships/image" Target="../media/image3219.png"/><Relationship Id="rId128" Type="http://schemas.openxmlformats.org/officeDocument/2006/relationships/image" Target="../media/image3246.png"/><Relationship Id="rId335" Type="http://schemas.openxmlformats.org/officeDocument/2006/relationships/customXml" Target="../ink/ink3424.xml"/><Relationship Id="rId377" Type="http://schemas.openxmlformats.org/officeDocument/2006/relationships/customXml" Target="../ink/ink3445.xml"/><Relationship Id="rId5" Type="http://schemas.openxmlformats.org/officeDocument/2006/relationships/customXml" Target="../ink/ink3259.xml"/><Relationship Id="rId181" Type="http://schemas.openxmlformats.org/officeDocument/2006/relationships/customXml" Target="../ink/ink3347.xml"/><Relationship Id="rId237" Type="http://schemas.openxmlformats.org/officeDocument/2006/relationships/customXml" Target="../ink/ink3375.xml"/><Relationship Id="rId402" Type="http://schemas.openxmlformats.org/officeDocument/2006/relationships/image" Target="../media/image3383.png"/><Relationship Id="rId279" Type="http://schemas.openxmlformats.org/officeDocument/2006/relationships/customXml" Target="../ink/ink3396.xml"/><Relationship Id="rId43" Type="http://schemas.openxmlformats.org/officeDocument/2006/relationships/customXml" Target="../ink/ink3278.xml"/><Relationship Id="rId139" Type="http://schemas.openxmlformats.org/officeDocument/2006/relationships/customXml" Target="../ink/ink3326.xml"/><Relationship Id="rId290" Type="http://schemas.openxmlformats.org/officeDocument/2006/relationships/image" Target="../media/image3327.png"/><Relationship Id="rId304" Type="http://schemas.openxmlformats.org/officeDocument/2006/relationships/image" Target="../media/image3334.png"/><Relationship Id="rId346" Type="http://schemas.openxmlformats.org/officeDocument/2006/relationships/image" Target="../media/image3355.png"/><Relationship Id="rId388" Type="http://schemas.openxmlformats.org/officeDocument/2006/relationships/image" Target="../media/image3376.png"/><Relationship Id="rId85" Type="http://schemas.openxmlformats.org/officeDocument/2006/relationships/customXml" Target="../ink/ink3299.xml"/><Relationship Id="rId150" Type="http://schemas.openxmlformats.org/officeDocument/2006/relationships/image" Target="../media/image3257.png"/><Relationship Id="rId192" Type="http://schemas.openxmlformats.org/officeDocument/2006/relationships/image" Target="../media/image3278.png"/><Relationship Id="rId206" Type="http://schemas.openxmlformats.org/officeDocument/2006/relationships/image" Target="../media/image3285.png"/><Relationship Id="rId413" Type="http://schemas.openxmlformats.org/officeDocument/2006/relationships/customXml" Target="../ink/ink3463.xml"/><Relationship Id="rId248" Type="http://schemas.openxmlformats.org/officeDocument/2006/relationships/image" Target="../media/image3306.png"/><Relationship Id="rId12" Type="http://schemas.openxmlformats.org/officeDocument/2006/relationships/image" Target="../media/image3185.png"/><Relationship Id="rId108" Type="http://schemas.openxmlformats.org/officeDocument/2006/relationships/image" Target="../media/image3236.png"/><Relationship Id="rId315" Type="http://schemas.openxmlformats.org/officeDocument/2006/relationships/customXml" Target="../ink/ink3414.xml"/><Relationship Id="rId357" Type="http://schemas.openxmlformats.org/officeDocument/2006/relationships/customXml" Target="../ink/ink3435.xml"/><Relationship Id="rId54" Type="http://schemas.openxmlformats.org/officeDocument/2006/relationships/image" Target="../media/image3208.png"/><Relationship Id="rId96" Type="http://schemas.openxmlformats.org/officeDocument/2006/relationships/image" Target="../media/image3230.png"/><Relationship Id="rId161" Type="http://schemas.openxmlformats.org/officeDocument/2006/relationships/customXml" Target="../ink/ink3337.xml"/><Relationship Id="rId217" Type="http://schemas.openxmlformats.org/officeDocument/2006/relationships/customXml" Target="../ink/ink3365.xml"/><Relationship Id="rId399" Type="http://schemas.openxmlformats.org/officeDocument/2006/relationships/customXml" Target="../ink/ink3456.xml"/><Relationship Id="rId259" Type="http://schemas.openxmlformats.org/officeDocument/2006/relationships/customXml" Target="../ink/ink3386.xml"/><Relationship Id="rId424" Type="http://schemas.openxmlformats.org/officeDocument/2006/relationships/image" Target="../media/image3007.png"/><Relationship Id="rId23" Type="http://schemas.openxmlformats.org/officeDocument/2006/relationships/customXml" Target="../ink/ink3268.xml"/><Relationship Id="rId119" Type="http://schemas.openxmlformats.org/officeDocument/2006/relationships/customXml" Target="../ink/ink3316.xml"/><Relationship Id="rId270" Type="http://schemas.openxmlformats.org/officeDocument/2006/relationships/image" Target="../media/image3317.png"/><Relationship Id="rId326" Type="http://schemas.openxmlformats.org/officeDocument/2006/relationships/image" Target="../media/image3345.png"/><Relationship Id="rId65" Type="http://schemas.openxmlformats.org/officeDocument/2006/relationships/customXml" Target="../ink/ink3289.xml"/><Relationship Id="rId130" Type="http://schemas.openxmlformats.org/officeDocument/2006/relationships/image" Target="../media/image3247.png"/><Relationship Id="rId368" Type="http://schemas.openxmlformats.org/officeDocument/2006/relationships/image" Target="../media/image3366.png"/><Relationship Id="rId172" Type="http://schemas.openxmlformats.org/officeDocument/2006/relationships/image" Target="../media/image3268.png"/><Relationship Id="rId228" Type="http://schemas.openxmlformats.org/officeDocument/2006/relationships/image" Target="../media/image3296.png"/><Relationship Id="rId281" Type="http://schemas.openxmlformats.org/officeDocument/2006/relationships/customXml" Target="../ink/ink3397.xml"/><Relationship Id="rId337" Type="http://schemas.openxmlformats.org/officeDocument/2006/relationships/customXml" Target="../ink/ink3425.xml"/><Relationship Id="rId34" Type="http://schemas.openxmlformats.org/officeDocument/2006/relationships/image" Target="../media/image3197.png"/><Relationship Id="rId76" Type="http://schemas.openxmlformats.org/officeDocument/2006/relationships/image" Target="../media/image3220.png"/><Relationship Id="rId141" Type="http://schemas.openxmlformats.org/officeDocument/2006/relationships/customXml" Target="../ink/ink3327.xml"/><Relationship Id="rId379" Type="http://schemas.openxmlformats.org/officeDocument/2006/relationships/customXml" Target="../ink/ink3446.xml"/><Relationship Id="rId7" Type="http://schemas.openxmlformats.org/officeDocument/2006/relationships/customXml" Target="../ink/ink3260.xml"/><Relationship Id="rId183" Type="http://schemas.openxmlformats.org/officeDocument/2006/relationships/customXml" Target="../ink/ink3348.xml"/><Relationship Id="rId239" Type="http://schemas.openxmlformats.org/officeDocument/2006/relationships/customXml" Target="../ink/ink3376.xml"/><Relationship Id="rId390" Type="http://schemas.openxmlformats.org/officeDocument/2006/relationships/image" Target="../media/image3377.png"/><Relationship Id="rId404" Type="http://schemas.openxmlformats.org/officeDocument/2006/relationships/image" Target="../media/image3384.png"/><Relationship Id="rId250" Type="http://schemas.openxmlformats.org/officeDocument/2006/relationships/image" Target="../media/image3307.png"/><Relationship Id="rId292" Type="http://schemas.openxmlformats.org/officeDocument/2006/relationships/image" Target="../media/image3328.png"/><Relationship Id="rId306" Type="http://schemas.openxmlformats.org/officeDocument/2006/relationships/image" Target="../media/image3335.png"/><Relationship Id="rId45" Type="http://schemas.openxmlformats.org/officeDocument/2006/relationships/customXml" Target="../ink/ink3279.xml"/><Relationship Id="rId87" Type="http://schemas.openxmlformats.org/officeDocument/2006/relationships/customXml" Target="../ink/ink3300.xml"/><Relationship Id="rId110" Type="http://schemas.openxmlformats.org/officeDocument/2006/relationships/image" Target="../media/image3237.png"/><Relationship Id="rId348" Type="http://schemas.openxmlformats.org/officeDocument/2006/relationships/image" Target="../media/image3356.png"/><Relationship Id="rId152" Type="http://schemas.openxmlformats.org/officeDocument/2006/relationships/image" Target="../media/image3258.png"/><Relationship Id="rId194" Type="http://schemas.openxmlformats.org/officeDocument/2006/relationships/image" Target="../media/image3279.png"/><Relationship Id="rId208" Type="http://schemas.openxmlformats.org/officeDocument/2006/relationships/image" Target="../media/image3286.png"/><Relationship Id="rId415" Type="http://schemas.openxmlformats.org/officeDocument/2006/relationships/customXml" Target="../ink/ink3464.xml"/><Relationship Id="rId261" Type="http://schemas.openxmlformats.org/officeDocument/2006/relationships/customXml" Target="../ink/ink3387.xml"/><Relationship Id="rId14" Type="http://schemas.openxmlformats.org/officeDocument/2006/relationships/image" Target="../media/image3186.png"/><Relationship Id="rId56" Type="http://schemas.openxmlformats.org/officeDocument/2006/relationships/image" Target="../media/image3209.png"/><Relationship Id="rId317" Type="http://schemas.openxmlformats.org/officeDocument/2006/relationships/customXml" Target="../ink/ink3415.xml"/><Relationship Id="rId359" Type="http://schemas.openxmlformats.org/officeDocument/2006/relationships/customXml" Target="../ink/ink3436.xml"/><Relationship Id="rId98" Type="http://schemas.openxmlformats.org/officeDocument/2006/relationships/image" Target="../media/image3231.png"/><Relationship Id="rId121" Type="http://schemas.openxmlformats.org/officeDocument/2006/relationships/customXml" Target="../ink/ink3317.xml"/><Relationship Id="rId163" Type="http://schemas.openxmlformats.org/officeDocument/2006/relationships/customXml" Target="../ink/ink3338.xml"/><Relationship Id="rId219" Type="http://schemas.openxmlformats.org/officeDocument/2006/relationships/customXml" Target="../ink/ink3366.xml"/><Relationship Id="rId370" Type="http://schemas.openxmlformats.org/officeDocument/2006/relationships/image" Target="../media/image3367.png"/><Relationship Id="rId426" Type="http://schemas.openxmlformats.org/officeDocument/2006/relationships/image" Target="../media/image3008.png"/><Relationship Id="rId230" Type="http://schemas.openxmlformats.org/officeDocument/2006/relationships/image" Target="../media/image3297.png"/><Relationship Id="rId25" Type="http://schemas.openxmlformats.org/officeDocument/2006/relationships/customXml" Target="../ink/ink3269.xml"/><Relationship Id="rId67" Type="http://schemas.openxmlformats.org/officeDocument/2006/relationships/customXml" Target="../ink/ink3290.xml"/><Relationship Id="rId272" Type="http://schemas.openxmlformats.org/officeDocument/2006/relationships/image" Target="../media/image3318.png"/><Relationship Id="rId328" Type="http://schemas.openxmlformats.org/officeDocument/2006/relationships/image" Target="../media/image3346.png"/><Relationship Id="rId132" Type="http://schemas.openxmlformats.org/officeDocument/2006/relationships/image" Target="../media/image3248.png"/><Relationship Id="rId174" Type="http://schemas.openxmlformats.org/officeDocument/2006/relationships/image" Target="../media/image3269.png"/><Relationship Id="rId381" Type="http://schemas.openxmlformats.org/officeDocument/2006/relationships/customXml" Target="../ink/ink3447.xml"/><Relationship Id="rId241" Type="http://schemas.openxmlformats.org/officeDocument/2006/relationships/customXml" Target="../ink/ink3377.xml"/><Relationship Id="rId36" Type="http://schemas.openxmlformats.org/officeDocument/2006/relationships/image" Target="../media/image3198.png"/><Relationship Id="rId283" Type="http://schemas.openxmlformats.org/officeDocument/2006/relationships/customXml" Target="../ink/ink3398.xml"/><Relationship Id="rId339" Type="http://schemas.openxmlformats.org/officeDocument/2006/relationships/customXml" Target="../ink/ink3426.xml"/><Relationship Id="rId78" Type="http://schemas.openxmlformats.org/officeDocument/2006/relationships/image" Target="../media/image3221.png"/><Relationship Id="rId101" Type="http://schemas.openxmlformats.org/officeDocument/2006/relationships/customXml" Target="../ink/ink3307.xml"/><Relationship Id="rId143" Type="http://schemas.openxmlformats.org/officeDocument/2006/relationships/customXml" Target="../ink/ink3328.xml"/><Relationship Id="rId185" Type="http://schemas.openxmlformats.org/officeDocument/2006/relationships/customXml" Target="../ink/ink3349.xml"/><Relationship Id="rId350" Type="http://schemas.openxmlformats.org/officeDocument/2006/relationships/image" Target="../media/image3357.png"/><Relationship Id="rId406" Type="http://schemas.openxmlformats.org/officeDocument/2006/relationships/image" Target="../media/image3385.png"/><Relationship Id="rId9" Type="http://schemas.openxmlformats.org/officeDocument/2006/relationships/customXml" Target="../ink/ink3261.xml"/><Relationship Id="rId210" Type="http://schemas.openxmlformats.org/officeDocument/2006/relationships/image" Target="../media/image3287.png"/><Relationship Id="rId392" Type="http://schemas.openxmlformats.org/officeDocument/2006/relationships/image" Target="../media/image3378.png"/><Relationship Id="rId252" Type="http://schemas.openxmlformats.org/officeDocument/2006/relationships/image" Target="../media/image3308.png"/><Relationship Id="rId294" Type="http://schemas.openxmlformats.org/officeDocument/2006/relationships/image" Target="../media/image3329.png"/><Relationship Id="rId308" Type="http://schemas.openxmlformats.org/officeDocument/2006/relationships/image" Target="../media/image3336.png"/><Relationship Id="rId47" Type="http://schemas.openxmlformats.org/officeDocument/2006/relationships/customXml" Target="../ink/ink3280.xml"/><Relationship Id="rId89" Type="http://schemas.openxmlformats.org/officeDocument/2006/relationships/customXml" Target="../ink/ink3301.xml"/><Relationship Id="rId112" Type="http://schemas.openxmlformats.org/officeDocument/2006/relationships/image" Target="../media/image3238.png"/><Relationship Id="rId154" Type="http://schemas.openxmlformats.org/officeDocument/2006/relationships/image" Target="../media/image3259.png"/><Relationship Id="rId361" Type="http://schemas.openxmlformats.org/officeDocument/2006/relationships/customXml" Target="../ink/ink3437.xml"/><Relationship Id="rId196" Type="http://schemas.openxmlformats.org/officeDocument/2006/relationships/image" Target="../media/image3280.png"/><Relationship Id="rId417" Type="http://schemas.openxmlformats.org/officeDocument/2006/relationships/customXml" Target="../ink/ink3465.xml"/><Relationship Id="rId16" Type="http://schemas.openxmlformats.org/officeDocument/2006/relationships/image" Target="../media/image3187.png"/><Relationship Id="rId221" Type="http://schemas.openxmlformats.org/officeDocument/2006/relationships/customXml" Target="../ink/ink3367.xml"/><Relationship Id="rId263" Type="http://schemas.openxmlformats.org/officeDocument/2006/relationships/customXml" Target="../ink/ink3388.xml"/><Relationship Id="rId319" Type="http://schemas.openxmlformats.org/officeDocument/2006/relationships/customXml" Target="../ink/ink3416.xml"/><Relationship Id="rId58" Type="http://schemas.openxmlformats.org/officeDocument/2006/relationships/image" Target="../media/image3211.png"/><Relationship Id="rId123" Type="http://schemas.openxmlformats.org/officeDocument/2006/relationships/customXml" Target="../ink/ink3318.xml"/><Relationship Id="rId330" Type="http://schemas.openxmlformats.org/officeDocument/2006/relationships/image" Target="../media/image3347.png"/><Relationship Id="rId165" Type="http://schemas.openxmlformats.org/officeDocument/2006/relationships/customXml" Target="../ink/ink3339.xml"/><Relationship Id="rId372" Type="http://schemas.openxmlformats.org/officeDocument/2006/relationships/image" Target="../media/image3368.png"/><Relationship Id="rId232" Type="http://schemas.openxmlformats.org/officeDocument/2006/relationships/image" Target="../media/image3298.png"/><Relationship Id="rId274" Type="http://schemas.openxmlformats.org/officeDocument/2006/relationships/image" Target="../media/image3319.png"/><Relationship Id="rId27" Type="http://schemas.openxmlformats.org/officeDocument/2006/relationships/customXml" Target="../ink/ink3270.xml"/><Relationship Id="rId69" Type="http://schemas.openxmlformats.org/officeDocument/2006/relationships/customXml" Target="../ink/ink3291.xml"/><Relationship Id="rId134" Type="http://schemas.openxmlformats.org/officeDocument/2006/relationships/image" Target="../media/image3249.png"/><Relationship Id="rId80" Type="http://schemas.openxmlformats.org/officeDocument/2006/relationships/image" Target="../media/image3222.png"/><Relationship Id="rId176" Type="http://schemas.openxmlformats.org/officeDocument/2006/relationships/image" Target="../media/image3270.png"/><Relationship Id="rId341" Type="http://schemas.openxmlformats.org/officeDocument/2006/relationships/customXml" Target="../ink/ink3427.xml"/><Relationship Id="rId383" Type="http://schemas.openxmlformats.org/officeDocument/2006/relationships/customXml" Target="../ink/ink3448.xml"/><Relationship Id="rId201" Type="http://schemas.openxmlformats.org/officeDocument/2006/relationships/customXml" Target="../ink/ink3357.xml"/><Relationship Id="rId243" Type="http://schemas.openxmlformats.org/officeDocument/2006/relationships/customXml" Target="../ink/ink3378.xml"/><Relationship Id="rId285" Type="http://schemas.openxmlformats.org/officeDocument/2006/relationships/customXml" Target="../ink/ink3399.xml"/><Relationship Id="rId38" Type="http://schemas.openxmlformats.org/officeDocument/2006/relationships/image" Target="../media/image3199.png"/><Relationship Id="rId103" Type="http://schemas.openxmlformats.org/officeDocument/2006/relationships/customXml" Target="../ink/ink3308.xml"/><Relationship Id="rId310" Type="http://schemas.openxmlformats.org/officeDocument/2006/relationships/image" Target="../media/image3337.png"/><Relationship Id="rId70" Type="http://schemas.openxmlformats.org/officeDocument/2006/relationships/image" Target="../media/image3217.png"/><Relationship Id="rId91" Type="http://schemas.openxmlformats.org/officeDocument/2006/relationships/customXml" Target="../ink/ink3302.xml"/><Relationship Id="rId145" Type="http://schemas.openxmlformats.org/officeDocument/2006/relationships/customXml" Target="../ink/ink3329.xml"/><Relationship Id="rId166" Type="http://schemas.openxmlformats.org/officeDocument/2006/relationships/image" Target="../media/image3265.png"/><Relationship Id="rId187" Type="http://schemas.openxmlformats.org/officeDocument/2006/relationships/customXml" Target="../ink/ink3350.xml"/><Relationship Id="rId331" Type="http://schemas.openxmlformats.org/officeDocument/2006/relationships/customXml" Target="../ink/ink3422.xml"/><Relationship Id="rId352" Type="http://schemas.openxmlformats.org/officeDocument/2006/relationships/image" Target="../media/image3358.png"/><Relationship Id="rId373" Type="http://schemas.openxmlformats.org/officeDocument/2006/relationships/customXml" Target="../ink/ink3443.xml"/><Relationship Id="rId394" Type="http://schemas.openxmlformats.org/officeDocument/2006/relationships/image" Target="../media/image3379.png"/><Relationship Id="rId408" Type="http://schemas.openxmlformats.org/officeDocument/2006/relationships/image" Target="../media/image3386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3288.png"/><Relationship Id="rId233" Type="http://schemas.openxmlformats.org/officeDocument/2006/relationships/customXml" Target="../ink/ink3373.xml"/><Relationship Id="rId254" Type="http://schemas.openxmlformats.org/officeDocument/2006/relationships/image" Target="../media/image3309.png"/><Relationship Id="rId28" Type="http://schemas.openxmlformats.org/officeDocument/2006/relationships/image" Target="../media/image3194.png"/><Relationship Id="rId49" Type="http://schemas.openxmlformats.org/officeDocument/2006/relationships/customXml" Target="../ink/ink3281.xml"/><Relationship Id="rId114" Type="http://schemas.openxmlformats.org/officeDocument/2006/relationships/image" Target="../media/image3239.png"/><Relationship Id="rId275" Type="http://schemas.openxmlformats.org/officeDocument/2006/relationships/customXml" Target="../ink/ink3394.xml"/><Relationship Id="rId296" Type="http://schemas.openxmlformats.org/officeDocument/2006/relationships/image" Target="../media/image3330.png"/><Relationship Id="rId300" Type="http://schemas.openxmlformats.org/officeDocument/2006/relationships/image" Target="../media/image3332.png"/><Relationship Id="rId60" Type="http://schemas.openxmlformats.org/officeDocument/2006/relationships/image" Target="../media/image3212.png"/><Relationship Id="rId81" Type="http://schemas.openxmlformats.org/officeDocument/2006/relationships/customXml" Target="../ink/ink3297.xml"/><Relationship Id="rId135" Type="http://schemas.openxmlformats.org/officeDocument/2006/relationships/customXml" Target="../ink/ink3324.xml"/><Relationship Id="rId156" Type="http://schemas.openxmlformats.org/officeDocument/2006/relationships/image" Target="../media/image3260.png"/><Relationship Id="rId177" Type="http://schemas.openxmlformats.org/officeDocument/2006/relationships/customXml" Target="../ink/ink3345.xml"/><Relationship Id="rId198" Type="http://schemas.openxmlformats.org/officeDocument/2006/relationships/image" Target="../media/image3281.png"/><Relationship Id="rId321" Type="http://schemas.openxmlformats.org/officeDocument/2006/relationships/customXml" Target="../ink/ink3417.xml"/><Relationship Id="rId342" Type="http://schemas.openxmlformats.org/officeDocument/2006/relationships/image" Target="../media/image3353.png"/><Relationship Id="rId363" Type="http://schemas.openxmlformats.org/officeDocument/2006/relationships/customXml" Target="../ink/ink3438.xml"/><Relationship Id="rId384" Type="http://schemas.openxmlformats.org/officeDocument/2006/relationships/image" Target="../media/image3374.png"/><Relationship Id="rId419" Type="http://schemas.openxmlformats.org/officeDocument/2006/relationships/customXml" Target="../ink/ink3466.xml"/><Relationship Id="rId202" Type="http://schemas.openxmlformats.org/officeDocument/2006/relationships/image" Target="../media/image3283.png"/><Relationship Id="rId223" Type="http://schemas.openxmlformats.org/officeDocument/2006/relationships/customXml" Target="../ink/ink3368.xml"/><Relationship Id="rId244" Type="http://schemas.openxmlformats.org/officeDocument/2006/relationships/image" Target="../media/image3304.png"/><Relationship Id="rId18" Type="http://schemas.openxmlformats.org/officeDocument/2006/relationships/image" Target="../media/image3188.png"/><Relationship Id="rId39" Type="http://schemas.openxmlformats.org/officeDocument/2006/relationships/customXml" Target="../ink/ink3276.xml"/><Relationship Id="rId265" Type="http://schemas.openxmlformats.org/officeDocument/2006/relationships/customXml" Target="../ink/ink3389.xml"/><Relationship Id="rId286" Type="http://schemas.openxmlformats.org/officeDocument/2006/relationships/image" Target="../media/image3325.png"/><Relationship Id="rId50" Type="http://schemas.openxmlformats.org/officeDocument/2006/relationships/image" Target="../media/image3206.png"/><Relationship Id="rId104" Type="http://schemas.openxmlformats.org/officeDocument/2006/relationships/image" Target="../media/image3234.png"/><Relationship Id="rId125" Type="http://schemas.openxmlformats.org/officeDocument/2006/relationships/customXml" Target="../ink/ink3319.xml"/><Relationship Id="rId146" Type="http://schemas.openxmlformats.org/officeDocument/2006/relationships/image" Target="../media/image3255.png"/><Relationship Id="rId167" Type="http://schemas.openxmlformats.org/officeDocument/2006/relationships/customXml" Target="../ink/ink3340.xml"/><Relationship Id="rId188" Type="http://schemas.openxmlformats.org/officeDocument/2006/relationships/image" Target="../media/image3276.png"/><Relationship Id="rId311" Type="http://schemas.openxmlformats.org/officeDocument/2006/relationships/customXml" Target="../ink/ink3412.xml"/><Relationship Id="rId332" Type="http://schemas.openxmlformats.org/officeDocument/2006/relationships/image" Target="../media/image3348.png"/><Relationship Id="rId353" Type="http://schemas.openxmlformats.org/officeDocument/2006/relationships/customXml" Target="../ink/ink3433.xml"/><Relationship Id="rId374" Type="http://schemas.openxmlformats.org/officeDocument/2006/relationships/image" Target="../media/image3369.png"/><Relationship Id="rId395" Type="http://schemas.openxmlformats.org/officeDocument/2006/relationships/customXml" Target="../ink/ink3454.xml"/><Relationship Id="rId409" Type="http://schemas.openxmlformats.org/officeDocument/2006/relationships/customXml" Target="../ink/ink3461.xml"/><Relationship Id="rId71" Type="http://schemas.openxmlformats.org/officeDocument/2006/relationships/customXml" Target="../ink/ink3292.xml"/><Relationship Id="rId92" Type="http://schemas.openxmlformats.org/officeDocument/2006/relationships/image" Target="../media/image3228.png"/><Relationship Id="rId213" Type="http://schemas.openxmlformats.org/officeDocument/2006/relationships/customXml" Target="../ink/ink3363.xml"/><Relationship Id="rId234" Type="http://schemas.openxmlformats.org/officeDocument/2006/relationships/image" Target="../media/image3299.png"/><Relationship Id="rId420" Type="http://schemas.openxmlformats.org/officeDocument/2006/relationships/image" Target="../media/image3392.png"/><Relationship Id="rId2" Type="http://schemas.openxmlformats.org/officeDocument/2006/relationships/image" Target="../media/image98.emf"/><Relationship Id="rId29" Type="http://schemas.openxmlformats.org/officeDocument/2006/relationships/customXml" Target="../ink/ink3271.xml"/><Relationship Id="rId255" Type="http://schemas.openxmlformats.org/officeDocument/2006/relationships/customXml" Target="../ink/ink3384.xml"/><Relationship Id="rId276" Type="http://schemas.openxmlformats.org/officeDocument/2006/relationships/image" Target="../media/image3320.png"/><Relationship Id="rId297" Type="http://schemas.openxmlformats.org/officeDocument/2006/relationships/customXml" Target="../ink/ink3405.xml"/><Relationship Id="rId40" Type="http://schemas.openxmlformats.org/officeDocument/2006/relationships/image" Target="../media/image3201.png"/><Relationship Id="rId115" Type="http://schemas.openxmlformats.org/officeDocument/2006/relationships/customXml" Target="../ink/ink3314.xml"/><Relationship Id="rId136" Type="http://schemas.openxmlformats.org/officeDocument/2006/relationships/image" Target="../media/image3250.png"/><Relationship Id="rId157" Type="http://schemas.openxmlformats.org/officeDocument/2006/relationships/customXml" Target="../ink/ink3335.xml"/><Relationship Id="rId178" Type="http://schemas.openxmlformats.org/officeDocument/2006/relationships/image" Target="../media/image3271.png"/><Relationship Id="rId301" Type="http://schemas.openxmlformats.org/officeDocument/2006/relationships/customXml" Target="../ink/ink3407.xml"/><Relationship Id="rId322" Type="http://schemas.openxmlformats.org/officeDocument/2006/relationships/image" Target="../media/image3343.png"/><Relationship Id="rId343" Type="http://schemas.openxmlformats.org/officeDocument/2006/relationships/customXml" Target="../ink/ink3428.xml"/><Relationship Id="rId364" Type="http://schemas.openxmlformats.org/officeDocument/2006/relationships/image" Target="../media/image3364.png"/><Relationship Id="rId61" Type="http://schemas.openxmlformats.org/officeDocument/2006/relationships/customXml" Target="../ink/ink3287.xml"/><Relationship Id="rId82" Type="http://schemas.openxmlformats.org/officeDocument/2006/relationships/image" Target="../media/image3223.png"/><Relationship Id="rId199" Type="http://schemas.openxmlformats.org/officeDocument/2006/relationships/customXml" Target="../ink/ink3356.xml"/><Relationship Id="rId203" Type="http://schemas.openxmlformats.org/officeDocument/2006/relationships/customXml" Target="../ink/ink3358.xml"/><Relationship Id="rId385" Type="http://schemas.openxmlformats.org/officeDocument/2006/relationships/customXml" Target="../ink/ink3449.xml"/><Relationship Id="rId19" Type="http://schemas.openxmlformats.org/officeDocument/2006/relationships/customXml" Target="../ink/ink3266.xml"/><Relationship Id="rId224" Type="http://schemas.openxmlformats.org/officeDocument/2006/relationships/image" Target="../media/image3294.png"/><Relationship Id="rId245" Type="http://schemas.openxmlformats.org/officeDocument/2006/relationships/customXml" Target="../ink/ink3379.xml"/><Relationship Id="rId266" Type="http://schemas.openxmlformats.org/officeDocument/2006/relationships/image" Target="../media/image3315.png"/><Relationship Id="rId287" Type="http://schemas.openxmlformats.org/officeDocument/2006/relationships/customXml" Target="../ink/ink3400.xml"/><Relationship Id="rId410" Type="http://schemas.openxmlformats.org/officeDocument/2006/relationships/image" Target="../media/image3387.png"/><Relationship Id="rId30" Type="http://schemas.openxmlformats.org/officeDocument/2006/relationships/image" Target="../media/image3195.png"/><Relationship Id="rId105" Type="http://schemas.openxmlformats.org/officeDocument/2006/relationships/customXml" Target="../ink/ink3309.xml"/><Relationship Id="rId126" Type="http://schemas.openxmlformats.org/officeDocument/2006/relationships/image" Target="../media/image3245.png"/><Relationship Id="rId147" Type="http://schemas.openxmlformats.org/officeDocument/2006/relationships/customXml" Target="../ink/ink3330.xml"/><Relationship Id="rId168" Type="http://schemas.openxmlformats.org/officeDocument/2006/relationships/image" Target="../media/image3266.png"/><Relationship Id="rId312" Type="http://schemas.openxmlformats.org/officeDocument/2006/relationships/image" Target="../media/image3338.png"/><Relationship Id="rId333" Type="http://schemas.openxmlformats.org/officeDocument/2006/relationships/customXml" Target="../ink/ink3423.xml"/><Relationship Id="rId354" Type="http://schemas.openxmlformats.org/officeDocument/2006/relationships/image" Target="../media/image3359.png"/><Relationship Id="rId51" Type="http://schemas.openxmlformats.org/officeDocument/2006/relationships/customXml" Target="../ink/ink3282.xml"/><Relationship Id="rId72" Type="http://schemas.openxmlformats.org/officeDocument/2006/relationships/image" Target="../media/image3218.png"/><Relationship Id="rId93" Type="http://schemas.openxmlformats.org/officeDocument/2006/relationships/customXml" Target="../ink/ink3303.xml"/><Relationship Id="rId189" Type="http://schemas.openxmlformats.org/officeDocument/2006/relationships/customXml" Target="../ink/ink3351.xml"/><Relationship Id="rId375" Type="http://schemas.openxmlformats.org/officeDocument/2006/relationships/customXml" Target="../ink/ink3444.xml"/><Relationship Id="rId396" Type="http://schemas.openxmlformats.org/officeDocument/2006/relationships/image" Target="../media/image3380.png"/><Relationship Id="rId3" Type="http://schemas.openxmlformats.org/officeDocument/2006/relationships/customXml" Target="../ink/ink3258.xml"/><Relationship Id="rId214" Type="http://schemas.openxmlformats.org/officeDocument/2006/relationships/image" Target="../media/image3289.png"/><Relationship Id="rId235" Type="http://schemas.openxmlformats.org/officeDocument/2006/relationships/customXml" Target="../ink/ink3374.xml"/><Relationship Id="rId256" Type="http://schemas.openxmlformats.org/officeDocument/2006/relationships/image" Target="../media/image3310.png"/><Relationship Id="rId277" Type="http://schemas.openxmlformats.org/officeDocument/2006/relationships/customXml" Target="../ink/ink3395.xml"/><Relationship Id="rId298" Type="http://schemas.openxmlformats.org/officeDocument/2006/relationships/image" Target="../media/image3331.png"/><Relationship Id="rId400" Type="http://schemas.openxmlformats.org/officeDocument/2006/relationships/image" Target="../media/image3382.png"/><Relationship Id="rId421" Type="http://schemas.openxmlformats.org/officeDocument/2006/relationships/customXml" Target="../ink/ink3467.xml"/><Relationship Id="rId116" Type="http://schemas.openxmlformats.org/officeDocument/2006/relationships/image" Target="../media/image3240.png"/><Relationship Id="rId137" Type="http://schemas.openxmlformats.org/officeDocument/2006/relationships/customXml" Target="../ink/ink3325.xml"/><Relationship Id="rId158" Type="http://schemas.openxmlformats.org/officeDocument/2006/relationships/image" Target="../media/image3261.png"/><Relationship Id="rId302" Type="http://schemas.openxmlformats.org/officeDocument/2006/relationships/image" Target="../media/image3333.png"/><Relationship Id="rId323" Type="http://schemas.openxmlformats.org/officeDocument/2006/relationships/customXml" Target="../ink/ink3418.xml"/><Relationship Id="rId344" Type="http://schemas.openxmlformats.org/officeDocument/2006/relationships/image" Target="../media/image3354.png"/><Relationship Id="rId20" Type="http://schemas.openxmlformats.org/officeDocument/2006/relationships/image" Target="../media/image3189.png"/><Relationship Id="rId41" Type="http://schemas.openxmlformats.org/officeDocument/2006/relationships/customXml" Target="../ink/ink3277.xml"/><Relationship Id="rId62" Type="http://schemas.openxmlformats.org/officeDocument/2006/relationships/image" Target="../media/image3213.png"/><Relationship Id="rId83" Type="http://schemas.openxmlformats.org/officeDocument/2006/relationships/customXml" Target="../ink/ink3298.xml"/><Relationship Id="rId179" Type="http://schemas.openxmlformats.org/officeDocument/2006/relationships/customXml" Target="../ink/ink3346.xml"/><Relationship Id="rId365" Type="http://schemas.openxmlformats.org/officeDocument/2006/relationships/customXml" Target="../ink/ink3439.xml"/><Relationship Id="rId386" Type="http://schemas.openxmlformats.org/officeDocument/2006/relationships/image" Target="../media/image3375.png"/><Relationship Id="rId190" Type="http://schemas.openxmlformats.org/officeDocument/2006/relationships/image" Target="../media/image3277.png"/><Relationship Id="rId204" Type="http://schemas.openxmlformats.org/officeDocument/2006/relationships/image" Target="../media/image3284.png"/><Relationship Id="rId225" Type="http://schemas.openxmlformats.org/officeDocument/2006/relationships/customXml" Target="../ink/ink3369.xml"/><Relationship Id="rId246" Type="http://schemas.openxmlformats.org/officeDocument/2006/relationships/image" Target="../media/image3305.png"/><Relationship Id="rId267" Type="http://schemas.openxmlformats.org/officeDocument/2006/relationships/customXml" Target="../ink/ink3390.xml"/><Relationship Id="rId288" Type="http://schemas.openxmlformats.org/officeDocument/2006/relationships/image" Target="../media/image3326.png"/><Relationship Id="rId411" Type="http://schemas.openxmlformats.org/officeDocument/2006/relationships/customXml" Target="../ink/ink3462.xml"/><Relationship Id="rId106" Type="http://schemas.openxmlformats.org/officeDocument/2006/relationships/image" Target="../media/image3235.png"/><Relationship Id="rId127" Type="http://schemas.openxmlformats.org/officeDocument/2006/relationships/customXml" Target="../ink/ink3320.xml"/><Relationship Id="rId313" Type="http://schemas.openxmlformats.org/officeDocument/2006/relationships/customXml" Target="../ink/ink3413.xml"/><Relationship Id="rId10" Type="http://schemas.openxmlformats.org/officeDocument/2006/relationships/image" Target="../media/image3184.png"/><Relationship Id="rId31" Type="http://schemas.openxmlformats.org/officeDocument/2006/relationships/customXml" Target="../ink/ink3272.xml"/><Relationship Id="rId52" Type="http://schemas.openxmlformats.org/officeDocument/2006/relationships/image" Target="../media/image3207.png"/><Relationship Id="rId73" Type="http://schemas.openxmlformats.org/officeDocument/2006/relationships/customXml" Target="../ink/ink3293.xml"/><Relationship Id="rId94" Type="http://schemas.openxmlformats.org/officeDocument/2006/relationships/image" Target="../media/image3229.png"/><Relationship Id="rId148" Type="http://schemas.openxmlformats.org/officeDocument/2006/relationships/image" Target="../media/image3256.png"/><Relationship Id="rId169" Type="http://schemas.openxmlformats.org/officeDocument/2006/relationships/customXml" Target="../ink/ink3341.xml"/><Relationship Id="rId334" Type="http://schemas.openxmlformats.org/officeDocument/2006/relationships/image" Target="../media/image3349.png"/><Relationship Id="rId355" Type="http://schemas.openxmlformats.org/officeDocument/2006/relationships/customXml" Target="../ink/ink3434.xml"/><Relationship Id="rId376" Type="http://schemas.openxmlformats.org/officeDocument/2006/relationships/image" Target="../media/image3370.png"/><Relationship Id="rId397" Type="http://schemas.openxmlformats.org/officeDocument/2006/relationships/customXml" Target="../ink/ink3455.xml"/><Relationship Id="rId4" Type="http://schemas.openxmlformats.org/officeDocument/2006/relationships/image" Target="../media/image3181.png"/><Relationship Id="rId180" Type="http://schemas.openxmlformats.org/officeDocument/2006/relationships/image" Target="../media/image3272.png"/><Relationship Id="rId215" Type="http://schemas.openxmlformats.org/officeDocument/2006/relationships/customXml" Target="../ink/ink3364.xml"/><Relationship Id="rId236" Type="http://schemas.openxmlformats.org/officeDocument/2006/relationships/image" Target="../media/image3300.png"/><Relationship Id="rId257" Type="http://schemas.openxmlformats.org/officeDocument/2006/relationships/customXml" Target="../ink/ink3385.xml"/><Relationship Id="rId278" Type="http://schemas.openxmlformats.org/officeDocument/2006/relationships/image" Target="../media/image3321.png"/><Relationship Id="rId401" Type="http://schemas.openxmlformats.org/officeDocument/2006/relationships/customXml" Target="../ink/ink3457.xml"/><Relationship Id="rId422" Type="http://schemas.openxmlformats.org/officeDocument/2006/relationships/image" Target="../media/image3006.png"/><Relationship Id="rId303" Type="http://schemas.openxmlformats.org/officeDocument/2006/relationships/customXml" Target="../ink/ink3408.xml"/><Relationship Id="rId42" Type="http://schemas.openxmlformats.org/officeDocument/2006/relationships/image" Target="../media/image3202.png"/><Relationship Id="rId84" Type="http://schemas.openxmlformats.org/officeDocument/2006/relationships/image" Target="../media/image3224.png"/><Relationship Id="rId138" Type="http://schemas.openxmlformats.org/officeDocument/2006/relationships/image" Target="../media/image3251.png"/><Relationship Id="rId345" Type="http://schemas.openxmlformats.org/officeDocument/2006/relationships/customXml" Target="../ink/ink3429.xml"/><Relationship Id="rId387" Type="http://schemas.openxmlformats.org/officeDocument/2006/relationships/customXml" Target="../ink/ink3450.xml"/><Relationship Id="rId191" Type="http://schemas.openxmlformats.org/officeDocument/2006/relationships/customXml" Target="../ink/ink3352.xml"/><Relationship Id="rId205" Type="http://schemas.openxmlformats.org/officeDocument/2006/relationships/customXml" Target="../ink/ink3359.xml"/><Relationship Id="rId247" Type="http://schemas.openxmlformats.org/officeDocument/2006/relationships/customXml" Target="../ink/ink3380.xml"/><Relationship Id="rId412" Type="http://schemas.openxmlformats.org/officeDocument/2006/relationships/image" Target="../media/image3388.png"/><Relationship Id="rId107" Type="http://schemas.openxmlformats.org/officeDocument/2006/relationships/customXml" Target="../ink/ink3310.xml"/><Relationship Id="rId289" Type="http://schemas.openxmlformats.org/officeDocument/2006/relationships/customXml" Target="../ink/ink3401.xml"/><Relationship Id="rId11" Type="http://schemas.openxmlformats.org/officeDocument/2006/relationships/customXml" Target="../ink/ink3262.xml"/><Relationship Id="rId53" Type="http://schemas.openxmlformats.org/officeDocument/2006/relationships/customXml" Target="../ink/ink3283.xml"/><Relationship Id="rId149" Type="http://schemas.openxmlformats.org/officeDocument/2006/relationships/customXml" Target="../ink/ink3331.xml"/><Relationship Id="rId314" Type="http://schemas.openxmlformats.org/officeDocument/2006/relationships/image" Target="../media/image3339.png"/><Relationship Id="rId356" Type="http://schemas.openxmlformats.org/officeDocument/2006/relationships/image" Target="../media/image3360.png"/><Relationship Id="rId398" Type="http://schemas.openxmlformats.org/officeDocument/2006/relationships/image" Target="../media/image3381.png"/><Relationship Id="rId95" Type="http://schemas.openxmlformats.org/officeDocument/2006/relationships/customXml" Target="../ink/ink3304.xml"/><Relationship Id="rId160" Type="http://schemas.openxmlformats.org/officeDocument/2006/relationships/image" Target="../media/image3262.png"/><Relationship Id="rId216" Type="http://schemas.openxmlformats.org/officeDocument/2006/relationships/image" Target="../media/image3290.png"/><Relationship Id="rId423" Type="http://schemas.openxmlformats.org/officeDocument/2006/relationships/customXml" Target="../ink/ink3468.xml"/><Relationship Id="rId258" Type="http://schemas.openxmlformats.org/officeDocument/2006/relationships/image" Target="../media/image3311.png"/><Relationship Id="rId22" Type="http://schemas.openxmlformats.org/officeDocument/2006/relationships/image" Target="../media/image3191.png"/><Relationship Id="rId64" Type="http://schemas.openxmlformats.org/officeDocument/2006/relationships/image" Target="../media/image3214.png"/><Relationship Id="rId118" Type="http://schemas.openxmlformats.org/officeDocument/2006/relationships/image" Target="../media/image3241.png"/><Relationship Id="rId325" Type="http://schemas.openxmlformats.org/officeDocument/2006/relationships/customXml" Target="../ink/ink3419.xml"/><Relationship Id="rId367" Type="http://schemas.openxmlformats.org/officeDocument/2006/relationships/customXml" Target="../ink/ink3440.xml"/><Relationship Id="rId171" Type="http://schemas.openxmlformats.org/officeDocument/2006/relationships/customXml" Target="../ink/ink3342.xml"/><Relationship Id="rId227" Type="http://schemas.openxmlformats.org/officeDocument/2006/relationships/customXml" Target="../ink/ink3370.xml"/><Relationship Id="rId269" Type="http://schemas.openxmlformats.org/officeDocument/2006/relationships/customXml" Target="../ink/ink3391.xml"/><Relationship Id="rId33" Type="http://schemas.openxmlformats.org/officeDocument/2006/relationships/customXml" Target="../ink/ink3273.xml"/><Relationship Id="rId129" Type="http://schemas.openxmlformats.org/officeDocument/2006/relationships/customXml" Target="../ink/ink3321.xml"/><Relationship Id="rId280" Type="http://schemas.openxmlformats.org/officeDocument/2006/relationships/image" Target="../media/image3322.png"/><Relationship Id="rId336" Type="http://schemas.openxmlformats.org/officeDocument/2006/relationships/image" Target="../media/image3350.png"/><Relationship Id="rId75" Type="http://schemas.openxmlformats.org/officeDocument/2006/relationships/customXml" Target="../ink/ink3294.xml"/><Relationship Id="rId140" Type="http://schemas.openxmlformats.org/officeDocument/2006/relationships/image" Target="../media/image3252.png"/><Relationship Id="rId182" Type="http://schemas.openxmlformats.org/officeDocument/2006/relationships/image" Target="../media/image3273.png"/><Relationship Id="rId378" Type="http://schemas.openxmlformats.org/officeDocument/2006/relationships/image" Target="../media/image3371.png"/><Relationship Id="rId403" Type="http://schemas.openxmlformats.org/officeDocument/2006/relationships/customXml" Target="../ink/ink3458.xml"/><Relationship Id="rId6" Type="http://schemas.openxmlformats.org/officeDocument/2006/relationships/image" Target="../media/image3182.png"/><Relationship Id="rId238" Type="http://schemas.openxmlformats.org/officeDocument/2006/relationships/image" Target="../media/image3301.png"/><Relationship Id="rId291" Type="http://schemas.openxmlformats.org/officeDocument/2006/relationships/customXml" Target="../ink/ink3402.xml"/><Relationship Id="rId305" Type="http://schemas.openxmlformats.org/officeDocument/2006/relationships/customXml" Target="../ink/ink3409.xml"/><Relationship Id="rId347" Type="http://schemas.openxmlformats.org/officeDocument/2006/relationships/customXml" Target="../ink/ink3430.xml"/><Relationship Id="rId44" Type="http://schemas.openxmlformats.org/officeDocument/2006/relationships/image" Target="../media/image3203.png"/><Relationship Id="rId86" Type="http://schemas.openxmlformats.org/officeDocument/2006/relationships/image" Target="../media/image3225.png"/><Relationship Id="rId151" Type="http://schemas.openxmlformats.org/officeDocument/2006/relationships/customXml" Target="../ink/ink3332.xml"/><Relationship Id="rId389" Type="http://schemas.openxmlformats.org/officeDocument/2006/relationships/customXml" Target="../ink/ink3451.xml"/><Relationship Id="rId193" Type="http://schemas.openxmlformats.org/officeDocument/2006/relationships/customXml" Target="../ink/ink3353.xml"/><Relationship Id="rId207" Type="http://schemas.openxmlformats.org/officeDocument/2006/relationships/customXml" Target="../ink/ink3360.xml"/><Relationship Id="rId249" Type="http://schemas.openxmlformats.org/officeDocument/2006/relationships/customXml" Target="../ink/ink3381.xml"/><Relationship Id="rId414" Type="http://schemas.openxmlformats.org/officeDocument/2006/relationships/image" Target="../media/image3389.png"/><Relationship Id="rId13" Type="http://schemas.openxmlformats.org/officeDocument/2006/relationships/customXml" Target="../ink/ink3263.xml"/><Relationship Id="rId109" Type="http://schemas.openxmlformats.org/officeDocument/2006/relationships/customXml" Target="../ink/ink3311.xml"/><Relationship Id="rId260" Type="http://schemas.openxmlformats.org/officeDocument/2006/relationships/image" Target="../media/image3312.png"/><Relationship Id="rId316" Type="http://schemas.openxmlformats.org/officeDocument/2006/relationships/image" Target="../media/image3340.png"/><Relationship Id="rId55" Type="http://schemas.openxmlformats.org/officeDocument/2006/relationships/customXml" Target="../ink/ink3284.xml"/><Relationship Id="rId97" Type="http://schemas.openxmlformats.org/officeDocument/2006/relationships/customXml" Target="../ink/ink3305.xml"/><Relationship Id="rId120" Type="http://schemas.openxmlformats.org/officeDocument/2006/relationships/image" Target="../media/image3242.png"/><Relationship Id="rId358" Type="http://schemas.openxmlformats.org/officeDocument/2006/relationships/image" Target="../media/image3361.png"/><Relationship Id="rId162" Type="http://schemas.openxmlformats.org/officeDocument/2006/relationships/image" Target="../media/image3263.png"/><Relationship Id="rId218" Type="http://schemas.openxmlformats.org/officeDocument/2006/relationships/image" Target="../media/image3291.png"/><Relationship Id="rId425" Type="http://schemas.openxmlformats.org/officeDocument/2006/relationships/customXml" Target="../ink/ink3469.xml"/><Relationship Id="rId271" Type="http://schemas.openxmlformats.org/officeDocument/2006/relationships/customXml" Target="../ink/ink3392.xml"/><Relationship Id="rId24" Type="http://schemas.openxmlformats.org/officeDocument/2006/relationships/image" Target="../media/image3192.png"/><Relationship Id="rId66" Type="http://schemas.openxmlformats.org/officeDocument/2006/relationships/image" Target="../media/image3215.png"/><Relationship Id="rId131" Type="http://schemas.openxmlformats.org/officeDocument/2006/relationships/customXml" Target="../ink/ink3322.xml"/><Relationship Id="rId327" Type="http://schemas.openxmlformats.org/officeDocument/2006/relationships/customXml" Target="../ink/ink3420.xml"/><Relationship Id="rId369" Type="http://schemas.openxmlformats.org/officeDocument/2006/relationships/customXml" Target="../ink/ink3441.xml"/><Relationship Id="rId173" Type="http://schemas.openxmlformats.org/officeDocument/2006/relationships/customXml" Target="../ink/ink3343.xml"/><Relationship Id="rId229" Type="http://schemas.openxmlformats.org/officeDocument/2006/relationships/customXml" Target="../ink/ink3371.xml"/><Relationship Id="rId380" Type="http://schemas.openxmlformats.org/officeDocument/2006/relationships/image" Target="../media/image3372.png"/><Relationship Id="rId240" Type="http://schemas.openxmlformats.org/officeDocument/2006/relationships/image" Target="../media/image3302.png"/><Relationship Id="rId35" Type="http://schemas.openxmlformats.org/officeDocument/2006/relationships/customXml" Target="../ink/ink3274.xml"/><Relationship Id="rId77" Type="http://schemas.openxmlformats.org/officeDocument/2006/relationships/customXml" Target="../ink/ink3295.xml"/><Relationship Id="rId100" Type="http://schemas.openxmlformats.org/officeDocument/2006/relationships/image" Target="../media/image3232.png"/><Relationship Id="rId282" Type="http://schemas.openxmlformats.org/officeDocument/2006/relationships/image" Target="../media/image3323.png"/><Relationship Id="rId338" Type="http://schemas.openxmlformats.org/officeDocument/2006/relationships/image" Target="../media/image3351.png"/><Relationship Id="rId8" Type="http://schemas.openxmlformats.org/officeDocument/2006/relationships/image" Target="../media/image3183.png"/><Relationship Id="rId142" Type="http://schemas.openxmlformats.org/officeDocument/2006/relationships/image" Target="../media/image3253.png"/><Relationship Id="rId184" Type="http://schemas.openxmlformats.org/officeDocument/2006/relationships/image" Target="../media/image3274.png"/><Relationship Id="rId391" Type="http://schemas.openxmlformats.org/officeDocument/2006/relationships/customXml" Target="../ink/ink3452.xml"/><Relationship Id="rId405" Type="http://schemas.openxmlformats.org/officeDocument/2006/relationships/customXml" Target="../ink/ink3459.xml"/><Relationship Id="rId251" Type="http://schemas.openxmlformats.org/officeDocument/2006/relationships/customXml" Target="../ink/ink3382.xml"/><Relationship Id="rId46" Type="http://schemas.openxmlformats.org/officeDocument/2006/relationships/image" Target="../media/image3204.png"/><Relationship Id="rId293" Type="http://schemas.openxmlformats.org/officeDocument/2006/relationships/customXml" Target="../ink/ink3403.xml"/><Relationship Id="rId307" Type="http://schemas.openxmlformats.org/officeDocument/2006/relationships/customXml" Target="../ink/ink3410.xml"/><Relationship Id="rId349" Type="http://schemas.openxmlformats.org/officeDocument/2006/relationships/customXml" Target="../ink/ink3431.xml"/><Relationship Id="rId88" Type="http://schemas.openxmlformats.org/officeDocument/2006/relationships/image" Target="../media/image3226.png"/><Relationship Id="rId111" Type="http://schemas.openxmlformats.org/officeDocument/2006/relationships/customXml" Target="../ink/ink3312.xml"/><Relationship Id="rId153" Type="http://schemas.openxmlformats.org/officeDocument/2006/relationships/customXml" Target="../ink/ink3333.xml"/><Relationship Id="rId195" Type="http://schemas.openxmlformats.org/officeDocument/2006/relationships/customXml" Target="../ink/ink3354.xml"/><Relationship Id="rId209" Type="http://schemas.openxmlformats.org/officeDocument/2006/relationships/customXml" Target="../ink/ink3361.xml"/><Relationship Id="rId360" Type="http://schemas.openxmlformats.org/officeDocument/2006/relationships/image" Target="../media/image3362.png"/><Relationship Id="rId416" Type="http://schemas.openxmlformats.org/officeDocument/2006/relationships/image" Target="../media/image3390.png"/><Relationship Id="rId220" Type="http://schemas.openxmlformats.org/officeDocument/2006/relationships/image" Target="../media/image3292.png"/><Relationship Id="rId15" Type="http://schemas.openxmlformats.org/officeDocument/2006/relationships/customXml" Target="../ink/ink3264.xml"/><Relationship Id="rId57" Type="http://schemas.openxmlformats.org/officeDocument/2006/relationships/customXml" Target="../ink/ink3285.xml"/><Relationship Id="rId262" Type="http://schemas.openxmlformats.org/officeDocument/2006/relationships/image" Target="../media/image3313.png"/><Relationship Id="rId318" Type="http://schemas.openxmlformats.org/officeDocument/2006/relationships/image" Target="../media/image3341.png"/><Relationship Id="rId99" Type="http://schemas.openxmlformats.org/officeDocument/2006/relationships/customXml" Target="../ink/ink3306.xml"/><Relationship Id="rId122" Type="http://schemas.openxmlformats.org/officeDocument/2006/relationships/image" Target="../media/image3243.png"/><Relationship Id="rId164" Type="http://schemas.openxmlformats.org/officeDocument/2006/relationships/image" Target="../media/image3264.png"/><Relationship Id="rId371" Type="http://schemas.openxmlformats.org/officeDocument/2006/relationships/customXml" Target="../ink/ink3442.xml"/><Relationship Id="rId26" Type="http://schemas.openxmlformats.org/officeDocument/2006/relationships/image" Target="../media/image3193.png"/><Relationship Id="rId231" Type="http://schemas.openxmlformats.org/officeDocument/2006/relationships/customXml" Target="../ink/ink3372.xml"/><Relationship Id="rId273" Type="http://schemas.openxmlformats.org/officeDocument/2006/relationships/customXml" Target="../ink/ink3393.xml"/><Relationship Id="rId329" Type="http://schemas.openxmlformats.org/officeDocument/2006/relationships/customXml" Target="../ink/ink3421.xml"/><Relationship Id="rId68" Type="http://schemas.openxmlformats.org/officeDocument/2006/relationships/image" Target="../media/image3216.png"/><Relationship Id="rId133" Type="http://schemas.openxmlformats.org/officeDocument/2006/relationships/customXml" Target="../ink/ink3323.xml"/><Relationship Id="rId175" Type="http://schemas.openxmlformats.org/officeDocument/2006/relationships/customXml" Target="../ink/ink3344.xml"/><Relationship Id="rId340" Type="http://schemas.openxmlformats.org/officeDocument/2006/relationships/image" Target="../media/image3352.png"/><Relationship Id="rId200" Type="http://schemas.openxmlformats.org/officeDocument/2006/relationships/image" Target="../media/image3282.png"/><Relationship Id="rId382" Type="http://schemas.openxmlformats.org/officeDocument/2006/relationships/image" Target="../media/image3373.png"/><Relationship Id="rId242" Type="http://schemas.openxmlformats.org/officeDocument/2006/relationships/image" Target="../media/image3303.png"/><Relationship Id="rId284" Type="http://schemas.openxmlformats.org/officeDocument/2006/relationships/image" Target="../media/image3324.png"/><Relationship Id="rId37" Type="http://schemas.openxmlformats.org/officeDocument/2006/relationships/customXml" Target="../ink/ink3275.xml"/><Relationship Id="rId79" Type="http://schemas.openxmlformats.org/officeDocument/2006/relationships/customXml" Target="../ink/ink3296.xml"/><Relationship Id="rId102" Type="http://schemas.openxmlformats.org/officeDocument/2006/relationships/image" Target="../media/image3233.png"/><Relationship Id="rId144" Type="http://schemas.openxmlformats.org/officeDocument/2006/relationships/image" Target="../media/image3254.png"/><Relationship Id="rId90" Type="http://schemas.openxmlformats.org/officeDocument/2006/relationships/image" Target="../media/image3227.png"/><Relationship Id="rId186" Type="http://schemas.openxmlformats.org/officeDocument/2006/relationships/image" Target="../media/image3275.png"/><Relationship Id="rId351" Type="http://schemas.openxmlformats.org/officeDocument/2006/relationships/customXml" Target="../ink/ink3432.xml"/><Relationship Id="rId393" Type="http://schemas.openxmlformats.org/officeDocument/2006/relationships/customXml" Target="../ink/ink3453.xml"/><Relationship Id="rId407" Type="http://schemas.openxmlformats.org/officeDocument/2006/relationships/customXml" Target="../ink/ink3460.xml"/><Relationship Id="rId211" Type="http://schemas.openxmlformats.org/officeDocument/2006/relationships/customXml" Target="../ink/ink3362.xml"/><Relationship Id="rId253" Type="http://schemas.openxmlformats.org/officeDocument/2006/relationships/customXml" Target="../ink/ink3383.xml"/><Relationship Id="rId295" Type="http://schemas.openxmlformats.org/officeDocument/2006/relationships/customXml" Target="../ink/ink3404.xml"/><Relationship Id="rId309" Type="http://schemas.openxmlformats.org/officeDocument/2006/relationships/customXml" Target="../ink/ink3411.xml"/><Relationship Id="rId48" Type="http://schemas.openxmlformats.org/officeDocument/2006/relationships/image" Target="../media/image3205.png"/><Relationship Id="rId113" Type="http://schemas.openxmlformats.org/officeDocument/2006/relationships/customXml" Target="../ink/ink3313.xml"/><Relationship Id="rId320" Type="http://schemas.openxmlformats.org/officeDocument/2006/relationships/image" Target="../media/image3342.png"/><Relationship Id="rId155" Type="http://schemas.openxmlformats.org/officeDocument/2006/relationships/customXml" Target="../ink/ink3334.xml"/><Relationship Id="rId197" Type="http://schemas.openxmlformats.org/officeDocument/2006/relationships/customXml" Target="../ink/ink3355.xml"/><Relationship Id="rId362" Type="http://schemas.openxmlformats.org/officeDocument/2006/relationships/image" Target="../media/image3363.png"/><Relationship Id="rId418" Type="http://schemas.openxmlformats.org/officeDocument/2006/relationships/image" Target="../media/image3391.png"/><Relationship Id="rId222" Type="http://schemas.openxmlformats.org/officeDocument/2006/relationships/image" Target="../media/image3293.png"/><Relationship Id="rId264" Type="http://schemas.openxmlformats.org/officeDocument/2006/relationships/image" Target="../media/image3314.png"/><Relationship Id="rId17" Type="http://schemas.openxmlformats.org/officeDocument/2006/relationships/customXml" Target="../ink/ink3265.xml"/><Relationship Id="rId59" Type="http://schemas.openxmlformats.org/officeDocument/2006/relationships/customXml" Target="../ink/ink3286.xml"/><Relationship Id="rId124" Type="http://schemas.openxmlformats.org/officeDocument/2006/relationships/image" Target="../media/image3244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5.png"/><Relationship Id="rId299" Type="http://schemas.openxmlformats.org/officeDocument/2006/relationships/image" Target="../media/image156.png"/><Relationship Id="rId21" Type="http://schemas.openxmlformats.org/officeDocument/2006/relationships/image" Target="../media/image17.png"/><Relationship Id="rId63" Type="http://schemas.openxmlformats.org/officeDocument/2006/relationships/image" Target="../media/image38.png"/><Relationship Id="rId159" Type="http://schemas.openxmlformats.org/officeDocument/2006/relationships/image" Target="../media/image86.png"/><Relationship Id="rId324" Type="http://schemas.openxmlformats.org/officeDocument/2006/relationships/customXml" Target="../ink/ink157.xml"/><Relationship Id="rId366" Type="http://schemas.openxmlformats.org/officeDocument/2006/relationships/customXml" Target="../ink/ink178.xml"/><Relationship Id="rId226" Type="http://schemas.openxmlformats.org/officeDocument/2006/relationships/customXml" Target="../ink/ink113.xml"/><Relationship Id="rId268" Type="http://schemas.openxmlformats.org/officeDocument/2006/relationships/customXml" Target="../ink/ink134.xml"/><Relationship Id="rId32" Type="http://schemas.openxmlformats.org/officeDocument/2006/relationships/customXml" Target="../ink/ink22.xml"/><Relationship Id="rId74" Type="http://schemas.openxmlformats.org/officeDocument/2006/relationships/customXml" Target="../ink/ink43.xml"/><Relationship Id="rId128" Type="http://schemas.openxmlformats.org/officeDocument/2006/relationships/customXml" Target="../ink/ink67.xml"/><Relationship Id="rId335" Type="http://schemas.openxmlformats.org/officeDocument/2006/relationships/image" Target="../media/image174.png"/><Relationship Id="rId377" Type="http://schemas.openxmlformats.org/officeDocument/2006/relationships/image" Target="../media/image195.png"/><Relationship Id="rId5" Type="http://schemas.openxmlformats.org/officeDocument/2006/relationships/image" Target="../media/image9.png"/><Relationship Id="rId181" Type="http://schemas.openxmlformats.org/officeDocument/2006/relationships/image" Target="../media/image97.png"/><Relationship Id="rId237" Type="http://schemas.openxmlformats.org/officeDocument/2006/relationships/image" Target="../media/image121.png"/><Relationship Id="rId402" Type="http://schemas.openxmlformats.org/officeDocument/2006/relationships/customXml" Target="../ink/ink196.xml"/><Relationship Id="rId279" Type="http://schemas.openxmlformats.org/officeDocument/2006/relationships/image" Target="../media/image146.png"/><Relationship Id="rId43" Type="http://schemas.openxmlformats.org/officeDocument/2006/relationships/image" Target="../media/image28.png"/><Relationship Id="rId139" Type="http://schemas.openxmlformats.org/officeDocument/2006/relationships/image" Target="../media/image76.png"/><Relationship Id="rId290" Type="http://schemas.openxmlformats.org/officeDocument/2006/relationships/customXml" Target="../ink/ink145.xml"/><Relationship Id="rId346" Type="http://schemas.openxmlformats.org/officeDocument/2006/relationships/customXml" Target="../ink/ink168.xml"/><Relationship Id="rId388" Type="http://schemas.openxmlformats.org/officeDocument/2006/relationships/customXml" Target="../ink/ink189.xml"/><Relationship Id="rId85" Type="http://schemas.openxmlformats.org/officeDocument/2006/relationships/image" Target="../media/image49.png"/><Relationship Id="rId150" Type="http://schemas.openxmlformats.org/officeDocument/2006/relationships/customXml" Target="../ink/ink78.xml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413" Type="http://schemas.openxmlformats.org/officeDocument/2006/relationships/image" Target="../media/image128.png"/><Relationship Id="rId248" Type="http://schemas.openxmlformats.org/officeDocument/2006/relationships/customXml" Target="../ink/ink124.xml"/><Relationship Id="rId12" Type="http://schemas.openxmlformats.org/officeDocument/2006/relationships/customXml" Target="../ink/ink12.xml"/><Relationship Id="rId108" Type="http://schemas.openxmlformats.org/officeDocument/2006/relationships/customXml" Target="../ink/ink57.xml"/><Relationship Id="rId315" Type="http://schemas.openxmlformats.org/officeDocument/2006/relationships/image" Target="../media/image164.png"/><Relationship Id="rId357" Type="http://schemas.openxmlformats.org/officeDocument/2006/relationships/image" Target="../media/image185.png"/><Relationship Id="rId54" Type="http://schemas.openxmlformats.org/officeDocument/2006/relationships/customXml" Target="../ink/ink33.xml"/><Relationship Id="rId96" Type="http://schemas.openxmlformats.org/officeDocument/2006/relationships/customXml" Target="../ink/ink54.xml"/><Relationship Id="rId161" Type="http://schemas.openxmlformats.org/officeDocument/2006/relationships/image" Target="../media/image87.png"/><Relationship Id="rId217" Type="http://schemas.openxmlformats.org/officeDocument/2006/relationships/image" Target="../media/image111.png"/><Relationship Id="rId399" Type="http://schemas.openxmlformats.org/officeDocument/2006/relationships/image" Target="../media/image5810.png"/><Relationship Id="rId259" Type="http://schemas.openxmlformats.org/officeDocument/2006/relationships/image" Target="../media/image136.png"/><Relationship Id="rId424" Type="http://schemas.openxmlformats.org/officeDocument/2006/relationships/customXml" Target="../ink/ink207.xml"/><Relationship Id="rId23" Type="http://schemas.openxmlformats.org/officeDocument/2006/relationships/image" Target="../media/image18.png"/><Relationship Id="rId119" Type="http://schemas.openxmlformats.org/officeDocument/2006/relationships/image" Target="../media/image66.png"/><Relationship Id="rId270" Type="http://schemas.openxmlformats.org/officeDocument/2006/relationships/customXml" Target="../ink/ink135.xml"/><Relationship Id="rId326" Type="http://schemas.openxmlformats.org/officeDocument/2006/relationships/customXml" Target="../ink/ink158.xml"/><Relationship Id="rId65" Type="http://schemas.openxmlformats.org/officeDocument/2006/relationships/image" Target="../media/image39.png"/><Relationship Id="rId130" Type="http://schemas.openxmlformats.org/officeDocument/2006/relationships/customXml" Target="../ink/ink68.xml"/><Relationship Id="rId368" Type="http://schemas.openxmlformats.org/officeDocument/2006/relationships/customXml" Target="../ink/ink179.xml"/><Relationship Id="rId228" Type="http://schemas.openxmlformats.org/officeDocument/2006/relationships/customXml" Target="../ink/ink114.xml"/><Relationship Id="rId281" Type="http://schemas.openxmlformats.org/officeDocument/2006/relationships/image" Target="../media/image147.png"/><Relationship Id="rId337" Type="http://schemas.openxmlformats.org/officeDocument/2006/relationships/image" Target="../media/image175.png"/><Relationship Id="rId34" Type="http://schemas.openxmlformats.org/officeDocument/2006/relationships/customXml" Target="../ink/ink23.xml"/><Relationship Id="rId76" Type="http://schemas.openxmlformats.org/officeDocument/2006/relationships/customXml" Target="../ink/ink44.xml"/><Relationship Id="rId141" Type="http://schemas.openxmlformats.org/officeDocument/2006/relationships/image" Target="../media/image77.png"/><Relationship Id="rId379" Type="http://schemas.openxmlformats.org/officeDocument/2006/relationships/image" Target="../media/image196.png"/><Relationship Id="rId7" Type="http://schemas.openxmlformats.org/officeDocument/2006/relationships/image" Target="../media/image10.png"/><Relationship Id="rId183" Type="http://schemas.openxmlformats.org/officeDocument/2006/relationships/image" Target="../media/image98.png"/><Relationship Id="rId239" Type="http://schemas.openxmlformats.org/officeDocument/2006/relationships/image" Target="../media/image122.png"/><Relationship Id="rId390" Type="http://schemas.openxmlformats.org/officeDocument/2006/relationships/customXml" Target="../ink/ink190.xml"/><Relationship Id="rId404" Type="http://schemas.openxmlformats.org/officeDocument/2006/relationships/customXml" Target="../ink/ink197.xml"/><Relationship Id="rId250" Type="http://schemas.openxmlformats.org/officeDocument/2006/relationships/customXml" Target="../ink/ink125.xml"/><Relationship Id="rId292" Type="http://schemas.openxmlformats.org/officeDocument/2006/relationships/customXml" Target="../ink/ink146.xml"/><Relationship Id="rId45" Type="http://schemas.openxmlformats.org/officeDocument/2006/relationships/image" Target="../media/image29.png"/><Relationship Id="rId87" Type="http://schemas.openxmlformats.org/officeDocument/2006/relationships/image" Target="../media/image50.png"/><Relationship Id="rId110" Type="http://schemas.openxmlformats.org/officeDocument/2006/relationships/customXml" Target="../ink/ink58.xml"/><Relationship Id="rId348" Type="http://schemas.openxmlformats.org/officeDocument/2006/relationships/customXml" Target="../ink/ink169.xml"/><Relationship Id="rId152" Type="http://schemas.openxmlformats.org/officeDocument/2006/relationships/customXml" Target="../ink/ink79.xml"/><Relationship Id="rId194" Type="http://schemas.openxmlformats.org/officeDocument/2006/relationships/customXml" Target="../ink/ink97.xml"/><Relationship Id="rId208" Type="http://schemas.openxmlformats.org/officeDocument/2006/relationships/customXml" Target="../ink/ink104.xml"/><Relationship Id="rId415" Type="http://schemas.openxmlformats.org/officeDocument/2006/relationships/image" Target="../media/image157.png"/><Relationship Id="rId261" Type="http://schemas.openxmlformats.org/officeDocument/2006/relationships/image" Target="../media/image137.png"/><Relationship Id="rId14" Type="http://schemas.openxmlformats.org/officeDocument/2006/relationships/customXml" Target="../ink/ink13.xml"/><Relationship Id="rId56" Type="http://schemas.openxmlformats.org/officeDocument/2006/relationships/customXml" Target="../ink/ink34.xml"/><Relationship Id="rId317" Type="http://schemas.openxmlformats.org/officeDocument/2006/relationships/image" Target="../media/image165.png"/><Relationship Id="rId359" Type="http://schemas.openxmlformats.org/officeDocument/2006/relationships/image" Target="../media/image186.png"/><Relationship Id="rId98" Type="http://schemas.openxmlformats.org/officeDocument/2006/relationships/customXml" Target="../ink/ink55.xml"/><Relationship Id="rId121" Type="http://schemas.openxmlformats.org/officeDocument/2006/relationships/image" Target="../media/image67.png"/><Relationship Id="rId219" Type="http://schemas.openxmlformats.org/officeDocument/2006/relationships/image" Target="../media/image112.png"/><Relationship Id="rId370" Type="http://schemas.openxmlformats.org/officeDocument/2006/relationships/customXml" Target="../ink/ink180.xml"/><Relationship Id="rId426" Type="http://schemas.openxmlformats.org/officeDocument/2006/relationships/customXml" Target="../ink/ink208.xml"/><Relationship Id="rId230" Type="http://schemas.openxmlformats.org/officeDocument/2006/relationships/customXml" Target="../ink/ink115.xml"/><Relationship Id="rId25" Type="http://schemas.openxmlformats.org/officeDocument/2006/relationships/image" Target="../media/image19.png"/><Relationship Id="rId67" Type="http://schemas.openxmlformats.org/officeDocument/2006/relationships/image" Target="../media/image40.png"/><Relationship Id="rId272" Type="http://schemas.openxmlformats.org/officeDocument/2006/relationships/customXml" Target="../ink/ink136.xml"/><Relationship Id="rId328" Type="http://schemas.openxmlformats.org/officeDocument/2006/relationships/customXml" Target="../ink/ink159.xml"/><Relationship Id="rId132" Type="http://schemas.openxmlformats.org/officeDocument/2006/relationships/customXml" Target="../ink/ink69.xml"/><Relationship Id="rId174" Type="http://schemas.openxmlformats.org/officeDocument/2006/relationships/customXml" Target="../ink/ink87.xml"/><Relationship Id="rId381" Type="http://schemas.openxmlformats.org/officeDocument/2006/relationships/image" Target="../media/image197.png"/><Relationship Id="rId241" Type="http://schemas.openxmlformats.org/officeDocument/2006/relationships/image" Target="../media/image123.png"/><Relationship Id="rId36" Type="http://schemas.openxmlformats.org/officeDocument/2006/relationships/customXml" Target="../ink/ink24.xml"/><Relationship Id="rId283" Type="http://schemas.openxmlformats.org/officeDocument/2006/relationships/image" Target="../media/image148.png"/><Relationship Id="rId339" Type="http://schemas.openxmlformats.org/officeDocument/2006/relationships/image" Target="../media/image176.png"/><Relationship Id="rId78" Type="http://schemas.openxmlformats.org/officeDocument/2006/relationships/customXml" Target="../ink/ink45.xml"/><Relationship Id="rId143" Type="http://schemas.openxmlformats.org/officeDocument/2006/relationships/image" Target="../media/image78.png"/><Relationship Id="rId185" Type="http://schemas.openxmlformats.org/officeDocument/2006/relationships/image" Target="../media/image99.png"/><Relationship Id="rId350" Type="http://schemas.openxmlformats.org/officeDocument/2006/relationships/customXml" Target="../ink/ink170.xml"/><Relationship Id="rId406" Type="http://schemas.openxmlformats.org/officeDocument/2006/relationships/customXml" Target="../ink/ink198.xml"/><Relationship Id="rId9" Type="http://schemas.openxmlformats.org/officeDocument/2006/relationships/image" Target="../media/image11.png"/><Relationship Id="rId210" Type="http://schemas.openxmlformats.org/officeDocument/2006/relationships/customXml" Target="../ink/ink105.xml"/><Relationship Id="rId392" Type="http://schemas.openxmlformats.org/officeDocument/2006/relationships/customXml" Target="../ink/ink191.xml"/><Relationship Id="rId252" Type="http://schemas.openxmlformats.org/officeDocument/2006/relationships/customXml" Target="../ink/ink126.xml"/><Relationship Id="rId294" Type="http://schemas.openxmlformats.org/officeDocument/2006/relationships/customXml" Target="../ink/ink147.xml"/><Relationship Id="rId47" Type="http://schemas.openxmlformats.org/officeDocument/2006/relationships/image" Target="../media/image30.png"/><Relationship Id="rId89" Type="http://schemas.openxmlformats.org/officeDocument/2006/relationships/image" Target="../media/image51.png"/><Relationship Id="rId112" Type="http://schemas.openxmlformats.org/officeDocument/2006/relationships/customXml" Target="../ink/ink59.xml"/><Relationship Id="rId154" Type="http://schemas.openxmlformats.org/officeDocument/2006/relationships/customXml" Target="../ink/ink80.xml"/><Relationship Id="rId361" Type="http://schemas.openxmlformats.org/officeDocument/2006/relationships/image" Target="../media/image187.png"/><Relationship Id="rId196" Type="http://schemas.openxmlformats.org/officeDocument/2006/relationships/customXml" Target="../ink/ink98.xml"/><Relationship Id="rId417" Type="http://schemas.openxmlformats.org/officeDocument/2006/relationships/image" Target="../media/image158.png"/><Relationship Id="rId16" Type="http://schemas.openxmlformats.org/officeDocument/2006/relationships/customXml" Target="../ink/ink14.xml"/><Relationship Id="rId221" Type="http://schemas.openxmlformats.org/officeDocument/2006/relationships/image" Target="../media/image113.png"/><Relationship Id="rId263" Type="http://schemas.openxmlformats.org/officeDocument/2006/relationships/image" Target="../media/image138.png"/><Relationship Id="rId319" Type="http://schemas.openxmlformats.org/officeDocument/2006/relationships/image" Target="../media/image166.png"/><Relationship Id="rId58" Type="http://schemas.openxmlformats.org/officeDocument/2006/relationships/customXml" Target="../ink/ink35.xml"/><Relationship Id="rId123" Type="http://schemas.openxmlformats.org/officeDocument/2006/relationships/image" Target="../media/image68.png"/><Relationship Id="rId330" Type="http://schemas.openxmlformats.org/officeDocument/2006/relationships/customXml" Target="../ink/ink160.xml"/><Relationship Id="rId165" Type="http://schemas.openxmlformats.org/officeDocument/2006/relationships/image" Target="../media/image89.png"/><Relationship Id="rId372" Type="http://schemas.openxmlformats.org/officeDocument/2006/relationships/customXml" Target="../ink/ink181.xml"/><Relationship Id="rId428" Type="http://schemas.openxmlformats.org/officeDocument/2006/relationships/customXml" Target="../ink/ink209.xml"/><Relationship Id="rId211" Type="http://schemas.openxmlformats.org/officeDocument/2006/relationships/image" Target="../media/image108.png"/><Relationship Id="rId232" Type="http://schemas.openxmlformats.org/officeDocument/2006/relationships/customXml" Target="../ink/ink116.xml"/><Relationship Id="rId253" Type="http://schemas.openxmlformats.org/officeDocument/2006/relationships/image" Target="../media/image133.png"/><Relationship Id="rId274" Type="http://schemas.openxmlformats.org/officeDocument/2006/relationships/customXml" Target="../ink/ink137.xml"/><Relationship Id="rId295" Type="http://schemas.openxmlformats.org/officeDocument/2006/relationships/image" Target="../media/image154.png"/><Relationship Id="rId27" Type="http://schemas.openxmlformats.org/officeDocument/2006/relationships/image" Target="../media/image20.png"/><Relationship Id="rId48" Type="http://schemas.openxmlformats.org/officeDocument/2006/relationships/customXml" Target="../ink/ink30.xml"/><Relationship Id="rId69" Type="http://schemas.openxmlformats.org/officeDocument/2006/relationships/image" Target="../media/image41.png"/><Relationship Id="rId113" Type="http://schemas.openxmlformats.org/officeDocument/2006/relationships/image" Target="../media/image63.png"/><Relationship Id="rId134" Type="http://schemas.openxmlformats.org/officeDocument/2006/relationships/customXml" Target="../ink/ink70.xml"/><Relationship Id="rId320" Type="http://schemas.openxmlformats.org/officeDocument/2006/relationships/customXml" Target="../ink/ink155.xml"/><Relationship Id="rId80" Type="http://schemas.openxmlformats.org/officeDocument/2006/relationships/customXml" Target="../ink/ink46.xml"/><Relationship Id="rId155" Type="http://schemas.openxmlformats.org/officeDocument/2006/relationships/image" Target="../media/image84.png"/><Relationship Id="rId176" Type="http://schemas.openxmlformats.org/officeDocument/2006/relationships/customXml" Target="../ink/ink88.xml"/><Relationship Id="rId197" Type="http://schemas.openxmlformats.org/officeDocument/2006/relationships/image" Target="../media/image56.png"/><Relationship Id="rId341" Type="http://schemas.openxmlformats.org/officeDocument/2006/relationships/image" Target="../media/image177.png"/><Relationship Id="rId362" Type="http://schemas.openxmlformats.org/officeDocument/2006/relationships/customXml" Target="../ink/ink176.xml"/><Relationship Id="rId383" Type="http://schemas.openxmlformats.org/officeDocument/2006/relationships/image" Target="../media/image198.png"/><Relationship Id="rId418" Type="http://schemas.openxmlformats.org/officeDocument/2006/relationships/customXml" Target="../ink/ink204.xml"/><Relationship Id="rId201" Type="http://schemas.openxmlformats.org/officeDocument/2006/relationships/image" Target="../media/image58.png"/><Relationship Id="rId222" Type="http://schemas.openxmlformats.org/officeDocument/2006/relationships/customXml" Target="../ink/ink111.xml"/><Relationship Id="rId243" Type="http://schemas.openxmlformats.org/officeDocument/2006/relationships/image" Target="../media/image124.png"/><Relationship Id="rId264" Type="http://schemas.openxmlformats.org/officeDocument/2006/relationships/customXml" Target="../ink/ink132.xml"/><Relationship Id="rId285" Type="http://schemas.openxmlformats.org/officeDocument/2006/relationships/image" Target="../media/image149.png"/><Relationship Id="rId17" Type="http://schemas.openxmlformats.org/officeDocument/2006/relationships/image" Target="../media/image15.png"/><Relationship Id="rId38" Type="http://schemas.openxmlformats.org/officeDocument/2006/relationships/customXml" Target="../ink/ink25.xml"/><Relationship Id="rId59" Type="http://schemas.openxmlformats.org/officeDocument/2006/relationships/image" Target="../media/image36.png"/><Relationship Id="rId124" Type="http://schemas.openxmlformats.org/officeDocument/2006/relationships/customXml" Target="../ink/ink65.xml"/><Relationship Id="rId70" Type="http://schemas.openxmlformats.org/officeDocument/2006/relationships/customXml" Target="../ink/ink41.xml"/><Relationship Id="rId91" Type="http://schemas.openxmlformats.org/officeDocument/2006/relationships/image" Target="../media/image52.png"/><Relationship Id="rId145" Type="http://schemas.openxmlformats.org/officeDocument/2006/relationships/image" Target="../media/image79.png"/><Relationship Id="rId166" Type="http://schemas.openxmlformats.org/officeDocument/2006/relationships/customXml" Target="../ink/ink85.xml"/><Relationship Id="rId187" Type="http://schemas.openxmlformats.org/officeDocument/2006/relationships/image" Target="../media/image100.png"/><Relationship Id="rId331" Type="http://schemas.openxmlformats.org/officeDocument/2006/relationships/image" Target="../media/image172.png"/><Relationship Id="rId352" Type="http://schemas.openxmlformats.org/officeDocument/2006/relationships/customXml" Target="../ink/ink171.xml"/><Relationship Id="rId373" Type="http://schemas.openxmlformats.org/officeDocument/2006/relationships/image" Target="../media/image193.png"/><Relationship Id="rId394" Type="http://schemas.openxmlformats.org/officeDocument/2006/relationships/customXml" Target="../ink/ink192.xml"/><Relationship Id="rId408" Type="http://schemas.openxmlformats.org/officeDocument/2006/relationships/customXml" Target="../ink/ink199.xml"/><Relationship Id="rId429" Type="http://schemas.openxmlformats.org/officeDocument/2006/relationships/image" Target="../media/image208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06.xml"/><Relationship Id="rId233" Type="http://schemas.openxmlformats.org/officeDocument/2006/relationships/image" Target="../media/image119.png"/><Relationship Id="rId254" Type="http://schemas.openxmlformats.org/officeDocument/2006/relationships/customXml" Target="../ink/ink127.xml"/><Relationship Id="rId28" Type="http://schemas.openxmlformats.org/officeDocument/2006/relationships/customXml" Target="../ink/ink20.xml"/><Relationship Id="rId49" Type="http://schemas.openxmlformats.org/officeDocument/2006/relationships/image" Target="../media/image31.png"/><Relationship Id="rId114" Type="http://schemas.openxmlformats.org/officeDocument/2006/relationships/customXml" Target="../ink/ink60.xml"/><Relationship Id="rId275" Type="http://schemas.openxmlformats.org/officeDocument/2006/relationships/image" Target="../media/image144.png"/><Relationship Id="rId296" Type="http://schemas.openxmlformats.org/officeDocument/2006/relationships/customXml" Target="../ink/ink148.xml"/><Relationship Id="rId300" Type="http://schemas.openxmlformats.org/officeDocument/2006/relationships/customXml" Target="../ink/ink150.xml"/><Relationship Id="rId60" Type="http://schemas.openxmlformats.org/officeDocument/2006/relationships/customXml" Target="../ink/ink36.xml"/><Relationship Id="rId81" Type="http://schemas.openxmlformats.org/officeDocument/2006/relationships/image" Target="../media/image47.png"/><Relationship Id="rId135" Type="http://schemas.openxmlformats.org/officeDocument/2006/relationships/image" Target="../media/image74.png"/><Relationship Id="rId156" Type="http://schemas.openxmlformats.org/officeDocument/2006/relationships/customXml" Target="../ink/ink81.xml"/><Relationship Id="rId177" Type="http://schemas.openxmlformats.org/officeDocument/2006/relationships/image" Target="../media/image95.png"/><Relationship Id="rId198" Type="http://schemas.openxmlformats.org/officeDocument/2006/relationships/customXml" Target="../ink/ink99.xml"/><Relationship Id="rId321" Type="http://schemas.openxmlformats.org/officeDocument/2006/relationships/image" Target="../media/image167.png"/><Relationship Id="rId342" Type="http://schemas.openxmlformats.org/officeDocument/2006/relationships/customXml" Target="../ink/ink166.xml"/><Relationship Id="rId363" Type="http://schemas.openxmlformats.org/officeDocument/2006/relationships/image" Target="../media/image188.png"/><Relationship Id="rId384" Type="http://schemas.openxmlformats.org/officeDocument/2006/relationships/customXml" Target="../ink/ink187.xml"/><Relationship Id="rId419" Type="http://schemas.openxmlformats.org/officeDocument/2006/relationships/image" Target="../media/image159.png"/><Relationship Id="rId202" Type="http://schemas.openxmlformats.org/officeDocument/2006/relationships/customXml" Target="../ink/ink101.xml"/><Relationship Id="rId223" Type="http://schemas.openxmlformats.org/officeDocument/2006/relationships/image" Target="../media/image114.png"/><Relationship Id="rId244" Type="http://schemas.openxmlformats.org/officeDocument/2006/relationships/customXml" Target="../ink/ink122.xml"/><Relationship Id="rId18" Type="http://schemas.openxmlformats.org/officeDocument/2006/relationships/customXml" Target="../ink/ink15.xml"/><Relationship Id="rId39" Type="http://schemas.openxmlformats.org/officeDocument/2006/relationships/image" Target="../media/image26.png"/><Relationship Id="rId265" Type="http://schemas.openxmlformats.org/officeDocument/2006/relationships/image" Target="../media/image139.png"/><Relationship Id="rId286" Type="http://schemas.openxmlformats.org/officeDocument/2006/relationships/customXml" Target="../ink/ink143.xml"/><Relationship Id="rId50" Type="http://schemas.openxmlformats.org/officeDocument/2006/relationships/customXml" Target="../ink/ink31.xml"/><Relationship Id="rId125" Type="http://schemas.openxmlformats.org/officeDocument/2006/relationships/image" Target="../media/image69.png"/><Relationship Id="rId146" Type="http://schemas.openxmlformats.org/officeDocument/2006/relationships/customXml" Target="../ink/ink76.xml"/><Relationship Id="rId167" Type="http://schemas.openxmlformats.org/officeDocument/2006/relationships/image" Target="../media/image90.png"/><Relationship Id="rId188" Type="http://schemas.openxmlformats.org/officeDocument/2006/relationships/customXml" Target="../ink/ink94.xml"/><Relationship Id="rId311" Type="http://schemas.openxmlformats.org/officeDocument/2006/relationships/image" Target="../media/image162.png"/><Relationship Id="rId332" Type="http://schemas.openxmlformats.org/officeDocument/2006/relationships/customXml" Target="../ink/ink161.xml"/><Relationship Id="rId353" Type="http://schemas.openxmlformats.org/officeDocument/2006/relationships/image" Target="../media/image183.png"/><Relationship Id="rId374" Type="http://schemas.openxmlformats.org/officeDocument/2006/relationships/customXml" Target="../ink/ink182.xml"/><Relationship Id="rId395" Type="http://schemas.openxmlformats.org/officeDocument/2006/relationships/image" Target="../media/image5610.png"/><Relationship Id="rId409" Type="http://schemas.openxmlformats.org/officeDocument/2006/relationships/image" Target="../media/image126.png"/><Relationship Id="rId71" Type="http://schemas.openxmlformats.org/officeDocument/2006/relationships/image" Target="../media/image42.png"/><Relationship Id="rId92" Type="http://schemas.openxmlformats.org/officeDocument/2006/relationships/customXml" Target="../ink/ink52.xml"/><Relationship Id="rId213" Type="http://schemas.openxmlformats.org/officeDocument/2006/relationships/image" Target="../media/image109.png"/><Relationship Id="rId234" Type="http://schemas.openxmlformats.org/officeDocument/2006/relationships/customXml" Target="../ink/ink117.xml"/><Relationship Id="rId420" Type="http://schemas.openxmlformats.org/officeDocument/2006/relationships/customXml" Target="../ink/ink205.xml"/><Relationship Id="rId2" Type="http://schemas.openxmlformats.org/officeDocument/2006/relationships/customXml" Target="../ink/ink7.xml"/><Relationship Id="rId29" Type="http://schemas.openxmlformats.org/officeDocument/2006/relationships/image" Target="../media/image21.png"/><Relationship Id="rId255" Type="http://schemas.openxmlformats.org/officeDocument/2006/relationships/image" Target="../media/image134.png"/><Relationship Id="rId276" Type="http://schemas.openxmlformats.org/officeDocument/2006/relationships/customXml" Target="../ink/ink138.xml"/><Relationship Id="rId297" Type="http://schemas.openxmlformats.org/officeDocument/2006/relationships/image" Target="../media/image155.png"/><Relationship Id="rId40" Type="http://schemas.openxmlformats.org/officeDocument/2006/relationships/customXml" Target="../ink/ink26.xml"/><Relationship Id="rId115" Type="http://schemas.openxmlformats.org/officeDocument/2006/relationships/image" Target="../media/image64.png"/><Relationship Id="rId136" Type="http://schemas.openxmlformats.org/officeDocument/2006/relationships/customXml" Target="../ink/ink71.xml"/><Relationship Id="rId157" Type="http://schemas.openxmlformats.org/officeDocument/2006/relationships/image" Target="../media/image85.png"/><Relationship Id="rId178" Type="http://schemas.openxmlformats.org/officeDocument/2006/relationships/customXml" Target="../ink/ink89.xml"/><Relationship Id="rId322" Type="http://schemas.openxmlformats.org/officeDocument/2006/relationships/customXml" Target="../ink/ink156.xml"/><Relationship Id="rId343" Type="http://schemas.openxmlformats.org/officeDocument/2006/relationships/image" Target="../media/image178.png"/><Relationship Id="rId364" Type="http://schemas.openxmlformats.org/officeDocument/2006/relationships/customXml" Target="../ink/ink177.xml"/><Relationship Id="rId61" Type="http://schemas.openxmlformats.org/officeDocument/2006/relationships/image" Target="../media/image37.png"/><Relationship Id="rId82" Type="http://schemas.openxmlformats.org/officeDocument/2006/relationships/customXml" Target="../ink/ink47.xml"/><Relationship Id="rId199" Type="http://schemas.openxmlformats.org/officeDocument/2006/relationships/image" Target="../media/image57.png"/><Relationship Id="rId203" Type="http://schemas.openxmlformats.org/officeDocument/2006/relationships/image" Target="../media/image88.png"/><Relationship Id="rId385" Type="http://schemas.openxmlformats.org/officeDocument/2006/relationships/image" Target="../media/image199.png"/><Relationship Id="rId19" Type="http://schemas.openxmlformats.org/officeDocument/2006/relationships/image" Target="../media/image16.png"/><Relationship Id="rId224" Type="http://schemas.openxmlformats.org/officeDocument/2006/relationships/customXml" Target="../ink/ink112.xml"/><Relationship Id="rId245" Type="http://schemas.openxmlformats.org/officeDocument/2006/relationships/image" Target="../media/image129.png"/><Relationship Id="rId266" Type="http://schemas.openxmlformats.org/officeDocument/2006/relationships/customXml" Target="../ink/ink133.xml"/><Relationship Id="rId287" Type="http://schemas.openxmlformats.org/officeDocument/2006/relationships/image" Target="../media/image150.png"/><Relationship Id="rId410" Type="http://schemas.openxmlformats.org/officeDocument/2006/relationships/customXml" Target="../ink/ink200.xml"/><Relationship Id="rId30" Type="http://schemas.openxmlformats.org/officeDocument/2006/relationships/customXml" Target="../ink/ink21.xml"/><Relationship Id="rId105" Type="http://schemas.openxmlformats.org/officeDocument/2006/relationships/image" Target="../media/image59.png"/><Relationship Id="rId126" Type="http://schemas.openxmlformats.org/officeDocument/2006/relationships/customXml" Target="../ink/ink66.xml"/><Relationship Id="rId147" Type="http://schemas.openxmlformats.org/officeDocument/2006/relationships/image" Target="../media/image80.png"/><Relationship Id="rId168" Type="http://schemas.openxmlformats.org/officeDocument/2006/relationships/customXml" Target="../ink/ink86.xml"/><Relationship Id="rId312" Type="http://schemas.openxmlformats.org/officeDocument/2006/relationships/customXml" Target="../ink/ink151.xml"/><Relationship Id="rId333" Type="http://schemas.openxmlformats.org/officeDocument/2006/relationships/image" Target="../media/image173.png"/><Relationship Id="rId354" Type="http://schemas.openxmlformats.org/officeDocument/2006/relationships/customXml" Target="../ink/ink172.xml"/><Relationship Id="rId51" Type="http://schemas.openxmlformats.org/officeDocument/2006/relationships/image" Target="../media/image32.png"/><Relationship Id="rId72" Type="http://schemas.openxmlformats.org/officeDocument/2006/relationships/customXml" Target="../ink/ink42.xml"/><Relationship Id="rId93" Type="http://schemas.openxmlformats.org/officeDocument/2006/relationships/image" Target="../media/image53.png"/><Relationship Id="rId189" Type="http://schemas.openxmlformats.org/officeDocument/2006/relationships/image" Target="../media/image101.png"/><Relationship Id="rId375" Type="http://schemas.openxmlformats.org/officeDocument/2006/relationships/image" Target="../media/image194.png"/><Relationship Id="rId396" Type="http://schemas.openxmlformats.org/officeDocument/2006/relationships/customXml" Target="../ink/ink193.xml"/><Relationship Id="rId3" Type="http://schemas.openxmlformats.org/officeDocument/2006/relationships/image" Target="../media/image8.png"/><Relationship Id="rId214" Type="http://schemas.openxmlformats.org/officeDocument/2006/relationships/customXml" Target="../ink/ink107.xml"/><Relationship Id="rId235" Type="http://schemas.openxmlformats.org/officeDocument/2006/relationships/image" Target="../media/image120.png"/><Relationship Id="rId256" Type="http://schemas.openxmlformats.org/officeDocument/2006/relationships/customXml" Target="../ink/ink128.xml"/><Relationship Id="rId277" Type="http://schemas.openxmlformats.org/officeDocument/2006/relationships/image" Target="../media/image145.png"/><Relationship Id="rId298" Type="http://schemas.openxmlformats.org/officeDocument/2006/relationships/customXml" Target="../ink/ink149.xml"/><Relationship Id="rId400" Type="http://schemas.openxmlformats.org/officeDocument/2006/relationships/customXml" Target="../ink/ink195.xml"/><Relationship Id="rId421" Type="http://schemas.openxmlformats.org/officeDocument/2006/relationships/image" Target="../media/image160.png"/><Relationship Id="rId116" Type="http://schemas.openxmlformats.org/officeDocument/2006/relationships/customXml" Target="../ink/ink61.xml"/><Relationship Id="rId137" Type="http://schemas.openxmlformats.org/officeDocument/2006/relationships/image" Target="../media/image75.png"/><Relationship Id="rId158" Type="http://schemas.openxmlformats.org/officeDocument/2006/relationships/customXml" Target="../ink/ink82.xml"/><Relationship Id="rId323" Type="http://schemas.openxmlformats.org/officeDocument/2006/relationships/image" Target="../media/image168.png"/><Relationship Id="rId344" Type="http://schemas.openxmlformats.org/officeDocument/2006/relationships/customXml" Target="../ink/ink167.xml"/><Relationship Id="rId20" Type="http://schemas.openxmlformats.org/officeDocument/2006/relationships/customXml" Target="../ink/ink16.xml"/><Relationship Id="rId41" Type="http://schemas.openxmlformats.org/officeDocument/2006/relationships/image" Target="../media/image27.png"/><Relationship Id="rId62" Type="http://schemas.openxmlformats.org/officeDocument/2006/relationships/customXml" Target="../ink/ink37.xml"/><Relationship Id="rId83" Type="http://schemas.openxmlformats.org/officeDocument/2006/relationships/image" Target="../media/image48.png"/><Relationship Id="rId179" Type="http://schemas.openxmlformats.org/officeDocument/2006/relationships/image" Target="../media/image96.png"/><Relationship Id="rId365" Type="http://schemas.openxmlformats.org/officeDocument/2006/relationships/image" Target="../media/image189.png"/><Relationship Id="rId386" Type="http://schemas.openxmlformats.org/officeDocument/2006/relationships/customXml" Target="../ink/ink188.xml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225" Type="http://schemas.openxmlformats.org/officeDocument/2006/relationships/image" Target="../media/image115.png"/><Relationship Id="rId246" Type="http://schemas.openxmlformats.org/officeDocument/2006/relationships/customXml" Target="../ink/ink123.xml"/><Relationship Id="rId267" Type="http://schemas.openxmlformats.org/officeDocument/2006/relationships/image" Target="../media/image140.png"/><Relationship Id="rId288" Type="http://schemas.openxmlformats.org/officeDocument/2006/relationships/customXml" Target="../ink/ink144.xml"/><Relationship Id="rId411" Type="http://schemas.openxmlformats.org/officeDocument/2006/relationships/image" Target="../media/image127.png"/><Relationship Id="rId106" Type="http://schemas.openxmlformats.org/officeDocument/2006/relationships/customXml" Target="../ink/ink56.xml"/><Relationship Id="rId127" Type="http://schemas.openxmlformats.org/officeDocument/2006/relationships/image" Target="../media/image70.png"/><Relationship Id="rId313" Type="http://schemas.openxmlformats.org/officeDocument/2006/relationships/image" Target="../media/image163.png"/><Relationship Id="rId10" Type="http://schemas.openxmlformats.org/officeDocument/2006/relationships/customXml" Target="../ink/ink11.xml"/><Relationship Id="rId31" Type="http://schemas.openxmlformats.org/officeDocument/2006/relationships/image" Target="../media/image22.png"/><Relationship Id="rId52" Type="http://schemas.openxmlformats.org/officeDocument/2006/relationships/customXml" Target="../ink/ink32.xml"/><Relationship Id="rId73" Type="http://schemas.openxmlformats.org/officeDocument/2006/relationships/image" Target="../media/image43.png"/><Relationship Id="rId94" Type="http://schemas.openxmlformats.org/officeDocument/2006/relationships/customXml" Target="../ink/ink53.xml"/><Relationship Id="rId148" Type="http://schemas.openxmlformats.org/officeDocument/2006/relationships/customXml" Target="../ink/ink77.xml"/><Relationship Id="rId334" Type="http://schemas.openxmlformats.org/officeDocument/2006/relationships/customXml" Target="../ink/ink162.xml"/><Relationship Id="rId355" Type="http://schemas.openxmlformats.org/officeDocument/2006/relationships/image" Target="../media/image184.png"/><Relationship Id="rId376" Type="http://schemas.openxmlformats.org/officeDocument/2006/relationships/customXml" Target="../ink/ink183.xml"/><Relationship Id="rId397" Type="http://schemas.openxmlformats.org/officeDocument/2006/relationships/image" Target="../media/image5710.png"/><Relationship Id="rId4" Type="http://schemas.openxmlformats.org/officeDocument/2006/relationships/customXml" Target="../ink/ink8.xml"/><Relationship Id="rId180" Type="http://schemas.openxmlformats.org/officeDocument/2006/relationships/customXml" Target="../ink/ink90.xml"/><Relationship Id="rId215" Type="http://schemas.openxmlformats.org/officeDocument/2006/relationships/image" Target="../media/image110.png"/><Relationship Id="rId236" Type="http://schemas.openxmlformats.org/officeDocument/2006/relationships/customXml" Target="../ink/ink118.xml"/><Relationship Id="rId257" Type="http://schemas.openxmlformats.org/officeDocument/2006/relationships/image" Target="../media/image135.png"/><Relationship Id="rId278" Type="http://schemas.openxmlformats.org/officeDocument/2006/relationships/customXml" Target="../ink/ink139.xml"/><Relationship Id="rId401" Type="http://schemas.openxmlformats.org/officeDocument/2006/relationships/image" Target="../media/image8810.png"/><Relationship Id="rId422" Type="http://schemas.openxmlformats.org/officeDocument/2006/relationships/customXml" Target="../ink/ink206.xml"/><Relationship Id="rId42" Type="http://schemas.openxmlformats.org/officeDocument/2006/relationships/customXml" Target="../ink/ink27.xml"/><Relationship Id="rId84" Type="http://schemas.openxmlformats.org/officeDocument/2006/relationships/customXml" Target="../ink/ink48.xml"/><Relationship Id="rId138" Type="http://schemas.openxmlformats.org/officeDocument/2006/relationships/customXml" Target="../ink/ink72.xml"/><Relationship Id="rId345" Type="http://schemas.openxmlformats.org/officeDocument/2006/relationships/image" Target="../media/image179.png"/><Relationship Id="rId387" Type="http://schemas.openxmlformats.org/officeDocument/2006/relationships/image" Target="../media/image200.png"/><Relationship Id="rId191" Type="http://schemas.openxmlformats.org/officeDocument/2006/relationships/image" Target="../media/image102.png"/><Relationship Id="rId205" Type="http://schemas.openxmlformats.org/officeDocument/2006/relationships/image" Target="../media/image105.png"/><Relationship Id="rId247" Type="http://schemas.openxmlformats.org/officeDocument/2006/relationships/image" Target="../media/image130.png"/><Relationship Id="rId412" Type="http://schemas.openxmlformats.org/officeDocument/2006/relationships/customXml" Target="../ink/ink201.xml"/><Relationship Id="rId107" Type="http://schemas.openxmlformats.org/officeDocument/2006/relationships/image" Target="../media/image60.png"/><Relationship Id="rId289" Type="http://schemas.openxmlformats.org/officeDocument/2006/relationships/image" Target="../media/image151.png"/><Relationship Id="rId11" Type="http://schemas.openxmlformats.org/officeDocument/2006/relationships/image" Target="../media/image12.png"/><Relationship Id="rId53" Type="http://schemas.openxmlformats.org/officeDocument/2006/relationships/image" Target="../media/image33.png"/><Relationship Id="rId149" Type="http://schemas.openxmlformats.org/officeDocument/2006/relationships/image" Target="../media/image81.png"/><Relationship Id="rId314" Type="http://schemas.openxmlformats.org/officeDocument/2006/relationships/customXml" Target="../ink/ink152.xml"/><Relationship Id="rId356" Type="http://schemas.openxmlformats.org/officeDocument/2006/relationships/customXml" Target="../ink/ink173.xml"/><Relationship Id="rId398" Type="http://schemas.openxmlformats.org/officeDocument/2006/relationships/customXml" Target="../ink/ink194.xml"/><Relationship Id="rId95" Type="http://schemas.openxmlformats.org/officeDocument/2006/relationships/image" Target="../media/image54.png"/><Relationship Id="rId160" Type="http://schemas.openxmlformats.org/officeDocument/2006/relationships/customXml" Target="../ink/ink83.xml"/><Relationship Id="rId216" Type="http://schemas.openxmlformats.org/officeDocument/2006/relationships/customXml" Target="../ink/ink108.xml"/><Relationship Id="rId423" Type="http://schemas.openxmlformats.org/officeDocument/2006/relationships/image" Target="../media/image161.png"/><Relationship Id="rId258" Type="http://schemas.openxmlformats.org/officeDocument/2006/relationships/customXml" Target="../ink/ink129.xml"/><Relationship Id="rId22" Type="http://schemas.openxmlformats.org/officeDocument/2006/relationships/customXml" Target="../ink/ink17.xml"/><Relationship Id="rId64" Type="http://schemas.openxmlformats.org/officeDocument/2006/relationships/customXml" Target="../ink/ink38.xml"/><Relationship Id="rId118" Type="http://schemas.openxmlformats.org/officeDocument/2006/relationships/customXml" Target="../ink/ink62.xml"/><Relationship Id="rId325" Type="http://schemas.openxmlformats.org/officeDocument/2006/relationships/image" Target="../media/image169.png"/><Relationship Id="rId367" Type="http://schemas.openxmlformats.org/officeDocument/2006/relationships/image" Target="../media/image190.png"/><Relationship Id="rId227" Type="http://schemas.openxmlformats.org/officeDocument/2006/relationships/image" Target="../media/image116.png"/><Relationship Id="rId269" Type="http://schemas.openxmlformats.org/officeDocument/2006/relationships/image" Target="../media/image141.png"/><Relationship Id="rId33" Type="http://schemas.openxmlformats.org/officeDocument/2006/relationships/image" Target="../media/image23.png"/><Relationship Id="rId129" Type="http://schemas.openxmlformats.org/officeDocument/2006/relationships/image" Target="../media/image71.png"/><Relationship Id="rId280" Type="http://schemas.openxmlformats.org/officeDocument/2006/relationships/customXml" Target="../ink/ink140.xml"/><Relationship Id="rId336" Type="http://schemas.openxmlformats.org/officeDocument/2006/relationships/customXml" Target="../ink/ink163.xml"/><Relationship Id="rId75" Type="http://schemas.openxmlformats.org/officeDocument/2006/relationships/image" Target="../media/image44.png"/><Relationship Id="rId140" Type="http://schemas.openxmlformats.org/officeDocument/2006/relationships/customXml" Target="../ink/ink73.xml"/><Relationship Id="rId182" Type="http://schemas.openxmlformats.org/officeDocument/2006/relationships/customXml" Target="../ink/ink91.xml"/><Relationship Id="rId378" Type="http://schemas.openxmlformats.org/officeDocument/2006/relationships/customXml" Target="../ink/ink184.xml"/><Relationship Id="rId403" Type="http://schemas.openxmlformats.org/officeDocument/2006/relationships/image" Target="../media/image204.png"/><Relationship Id="rId6" Type="http://schemas.openxmlformats.org/officeDocument/2006/relationships/customXml" Target="../ink/ink9.xml"/><Relationship Id="rId238" Type="http://schemas.openxmlformats.org/officeDocument/2006/relationships/customXml" Target="../ink/ink119.xml"/><Relationship Id="rId291" Type="http://schemas.openxmlformats.org/officeDocument/2006/relationships/image" Target="../media/image152.png"/><Relationship Id="rId347" Type="http://schemas.openxmlformats.org/officeDocument/2006/relationships/image" Target="../media/image180.png"/><Relationship Id="rId44" Type="http://schemas.openxmlformats.org/officeDocument/2006/relationships/customXml" Target="../ink/ink28.xml"/><Relationship Id="rId86" Type="http://schemas.openxmlformats.org/officeDocument/2006/relationships/customXml" Target="../ink/ink49.xml"/><Relationship Id="rId151" Type="http://schemas.openxmlformats.org/officeDocument/2006/relationships/image" Target="../media/image82.png"/><Relationship Id="rId389" Type="http://schemas.openxmlformats.org/officeDocument/2006/relationships/image" Target="../media/image201.png"/><Relationship Id="rId193" Type="http://schemas.openxmlformats.org/officeDocument/2006/relationships/image" Target="../media/image103.png"/><Relationship Id="rId207" Type="http://schemas.openxmlformats.org/officeDocument/2006/relationships/image" Target="../media/image106.png"/><Relationship Id="rId249" Type="http://schemas.openxmlformats.org/officeDocument/2006/relationships/image" Target="../media/image131.png"/><Relationship Id="rId414" Type="http://schemas.openxmlformats.org/officeDocument/2006/relationships/customXml" Target="../ink/ink202.xml"/><Relationship Id="rId13" Type="http://schemas.openxmlformats.org/officeDocument/2006/relationships/image" Target="../media/image13.png"/><Relationship Id="rId109" Type="http://schemas.openxmlformats.org/officeDocument/2006/relationships/image" Target="../media/image61.png"/><Relationship Id="rId260" Type="http://schemas.openxmlformats.org/officeDocument/2006/relationships/customXml" Target="../ink/ink130.xml"/><Relationship Id="rId316" Type="http://schemas.openxmlformats.org/officeDocument/2006/relationships/customXml" Target="../ink/ink153.xml"/><Relationship Id="rId55" Type="http://schemas.openxmlformats.org/officeDocument/2006/relationships/image" Target="../media/image34.png"/><Relationship Id="rId97" Type="http://schemas.openxmlformats.org/officeDocument/2006/relationships/image" Target="../media/image55.png"/><Relationship Id="rId120" Type="http://schemas.openxmlformats.org/officeDocument/2006/relationships/customXml" Target="../ink/ink63.xml"/><Relationship Id="rId358" Type="http://schemas.openxmlformats.org/officeDocument/2006/relationships/customXml" Target="../ink/ink174.xml"/><Relationship Id="rId162" Type="http://schemas.openxmlformats.org/officeDocument/2006/relationships/customXml" Target="../ink/ink84.xml"/><Relationship Id="rId218" Type="http://schemas.openxmlformats.org/officeDocument/2006/relationships/customXml" Target="../ink/ink109.xml"/><Relationship Id="rId425" Type="http://schemas.openxmlformats.org/officeDocument/2006/relationships/image" Target="../media/image206.png"/><Relationship Id="rId271" Type="http://schemas.openxmlformats.org/officeDocument/2006/relationships/image" Target="../media/image142.png"/><Relationship Id="rId24" Type="http://schemas.openxmlformats.org/officeDocument/2006/relationships/customXml" Target="../ink/ink18.xml"/><Relationship Id="rId66" Type="http://schemas.openxmlformats.org/officeDocument/2006/relationships/customXml" Target="../ink/ink39.xml"/><Relationship Id="rId131" Type="http://schemas.openxmlformats.org/officeDocument/2006/relationships/image" Target="../media/image72.png"/><Relationship Id="rId327" Type="http://schemas.openxmlformats.org/officeDocument/2006/relationships/image" Target="../media/image170.png"/><Relationship Id="rId369" Type="http://schemas.openxmlformats.org/officeDocument/2006/relationships/image" Target="../media/image191.png"/><Relationship Id="rId173" Type="http://schemas.openxmlformats.org/officeDocument/2006/relationships/image" Target="../media/image93.png"/><Relationship Id="rId229" Type="http://schemas.openxmlformats.org/officeDocument/2006/relationships/image" Target="../media/image117.png"/><Relationship Id="rId380" Type="http://schemas.openxmlformats.org/officeDocument/2006/relationships/customXml" Target="../ink/ink185.xml"/><Relationship Id="rId240" Type="http://schemas.openxmlformats.org/officeDocument/2006/relationships/customXml" Target="../ink/ink120.xml"/><Relationship Id="rId35" Type="http://schemas.openxmlformats.org/officeDocument/2006/relationships/image" Target="../media/image24.png"/><Relationship Id="rId77" Type="http://schemas.openxmlformats.org/officeDocument/2006/relationships/image" Target="../media/image45.png"/><Relationship Id="rId282" Type="http://schemas.openxmlformats.org/officeDocument/2006/relationships/customXml" Target="../ink/ink141.xml"/><Relationship Id="rId338" Type="http://schemas.openxmlformats.org/officeDocument/2006/relationships/customXml" Target="../ink/ink164.xml"/><Relationship Id="rId8" Type="http://schemas.openxmlformats.org/officeDocument/2006/relationships/customXml" Target="../ink/ink10.xml"/><Relationship Id="rId142" Type="http://schemas.openxmlformats.org/officeDocument/2006/relationships/customXml" Target="../ink/ink74.xml"/><Relationship Id="rId184" Type="http://schemas.openxmlformats.org/officeDocument/2006/relationships/customXml" Target="../ink/ink92.xml"/><Relationship Id="rId391" Type="http://schemas.openxmlformats.org/officeDocument/2006/relationships/image" Target="../media/image202.png"/><Relationship Id="rId405" Type="http://schemas.openxmlformats.org/officeDocument/2006/relationships/image" Target="../media/image205.png"/><Relationship Id="rId251" Type="http://schemas.openxmlformats.org/officeDocument/2006/relationships/image" Target="../media/image132.png"/><Relationship Id="rId46" Type="http://schemas.openxmlformats.org/officeDocument/2006/relationships/customXml" Target="../ink/ink29.xml"/><Relationship Id="rId293" Type="http://schemas.openxmlformats.org/officeDocument/2006/relationships/image" Target="../media/image153.png"/><Relationship Id="rId349" Type="http://schemas.openxmlformats.org/officeDocument/2006/relationships/image" Target="../media/image181.png"/><Relationship Id="rId88" Type="http://schemas.openxmlformats.org/officeDocument/2006/relationships/customXml" Target="../ink/ink50.xml"/><Relationship Id="rId111" Type="http://schemas.openxmlformats.org/officeDocument/2006/relationships/image" Target="../media/image62.png"/><Relationship Id="rId153" Type="http://schemas.openxmlformats.org/officeDocument/2006/relationships/image" Target="../media/image83.png"/><Relationship Id="rId195" Type="http://schemas.openxmlformats.org/officeDocument/2006/relationships/image" Target="../media/image104.png"/><Relationship Id="rId209" Type="http://schemas.openxmlformats.org/officeDocument/2006/relationships/image" Target="../media/image107.png"/><Relationship Id="rId360" Type="http://schemas.openxmlformats.org/officeDocument/2006/relationships/customXml" Target="../ink/ink175.xml"/><Relationship Id="rId416" Type="http://schemas.openxmlformats.org/officeDocument/2006/relationships/customXml" Target="../ink/ink203.xml"/><Relationship Id="rId220" Type="http://schemas.openxmlformats.org/officeDocument/2006/relationships/customXml" Target="../ink/ink110.xml"/><Relationship Id="rId15" Type="http://schemas.openxmlformats.org/officeDocument/2006/relationships/image" Target="../media/image14.png"/><Relationship Id="rId57" Type="http://schemas.openxmlformats.org/officeDocument/2006/relationships/image" Target="../media/image35.png"/><Relationship Id="rId262" Type="http://schemas.openxmlformats.org/officeDocument/2006/relationships/customXml" Target="../ink/ink131.xml"/><Relationship Id="rId318" Type="http://schemas.openxmlformats.org/officeDocument/2006/relationships/customXml" Target="../ink/ink154.xml"/><Relationship Id="rId122" Type="http://schemas.openxmlformats.org/officeDocument/2006/relationships/customXml" Target="../ink/ink64.xml"/><Relationship Id="rId371" Type="http://schemas.openxmlformats.org/officeDocument/2006/relationships/image" Target="../media/image192.png"/><Relationship Id="rId427" Type="http://schemas.openxmlformats.org/officeDocument/2006/relationships/image" Target="../media/image207.png"/><Relationship Id="rId26" Type="http://schemas.openxmlformats.org/officeDocument/2006/relationships/customXml" Target="../ink/ink19.xml"/><Relationship Id="rId231" Type="http://schemas.openxmlformats.org/officeDocument/2006/relationships/image" Target="../media/image118.png"/><Relationship Id="rId273" Type="http://schemas.openxmlformats.org/officeDocument/2006/relationships/image" Target="../media/image143.png"/><Relationship Id="rId329" Type="http://schemas.openxmlformats.org/officeDocument/2006/relationships/image" Target="../media/image171.png"/><Relationship Id="rId68" Type="http://schemas.openxmlformats.org/officeDocument/2006/relationships/customXml" Target="../ink/ink40.xml"/><Relationship Id="rId133" Type="http://schemas.openxmlformats.org/officeDocument/2006/relationships/image" Target="../media/image73.png"/><Relationship Id="rId175" Type="http://schemas.openxmlformats.org/officeDocument/2006/relationships/image" Target="../media/image94.png"/><Relationship Id="rId340" Type="http://schemas.openxmlformats.org/officeDocument/2006/relationships/customXml" Target="../ink/ink165.xml"/><Relationship Id="rId200" Type="http://schemas.openxmlformats.org/officeDocument/2006/relationships/customXml" Target="../ink/ink100.xml"/><Relationship Id="rId382" Type="http://schemas.openxmlformats.org/officeDocument/2006/relationships/customXml" Target="../ink/ink186.xml"/><Relationship Id="rId242" Type="http://schemas.openxmlformats.org/officeDocument/2006/relationships/customXml" Target="../ink/ink121.xml"/><Relationship Id="rId284" Type="http://schemas.openxmlformats.org/officeDocument/2006/relationships/customXml" Target="../ink/ink142.xml"/><Relationship Id="rId37" Type="http://schemas.openxmlformats.org/officeDocument/2006/relationships/image" Target="../media/image25.png"/><Relationship Id="rId79" Type="http://schemas.openxmlformats.org/officeDocument/2006/relationships/image" Target="../media/image46.png"/><Relationship Id="rId144" Type="http://schemas.openxmlformats.org/officeDocument/2006/relationships/customXml" Target="../ink/ink75.xml"/><Relationship Id="rId90" Type="http://schemas.openxmlformats.org/officeDocument/2006/relationships/customXml" Target="../ink/ink51.xml"/><Relationship Id="rId186" Type="http://schemas.openxmlformats.org/officeDocument/2006/relationships/customXml" Target="../ink/ink93.xml"/><Relationship Id="rId351" Type="http://schemas.openxmlformats.org/officeDocument/2006/relationships/image" Target="../media/image182.png"/><Relationship Id="rId393" Type="http://schemas.openxmlformats.org/officeDocument/2006/relationships/image" Target="../media/image203.png"/><Relationship Id="rId407" Type="http://schemas.openxmlformats.org/officeDocument/2006/relationships/image" Target="../media/image125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61.png"/><Relationship Id="rId299" Type="http://schemas.openxmlformats.org/officeDocument/2006/relationships/image" Target="../media/image321.png"/><Relationship Id="rId21" Type="http://schemas.openxmlformats.org/officeDocument/2006/relationships/image" Target="../media/image213.png"/><Relationship Id="rId159" Type="http://schemas.openxmlformats.org/officeDocument/2006/relationships/image" Target="../media/image282.png"/><Relationship Id="rId324" Type="http://schemas.openxmlformats.org/officeDocument/2006/relationships/customXml" Target="../ink/ink331.xml"/><Relationship Id="rId170" Type="http://schemas.openxmlformats.org/officeDocument/2006/relationships/customXml" Target="../ink/ink267.xml"/><Relationship Id="rId226" Type="http://schemas.openxmlformats.org/officeDocument/2006/relationships/customXml" Target="../ink/ink282.xml"/><Relationship Id="rId268" Type="http://schemas.openxmlformats.org/officeDocument/2006/relationships/customXml" Target="../ink/ink303.xml"/><Relationship Id="rId32" Type="http://schemas.openxmlformats.org/officeDocument/2006/relationships/customXml" Target="../ink/ink222.xml"/><Relationship Id="rId128" Type="http://schemas.openxmlformats.org/officeDocument/2006/relationships/customXml" Target="../ink/ink246.xml"/><Relationship Id="rId335" Type="http://schemas.openxmlformats.org/officeDocument/2006/relationships/image" Target="../media/image330.png"/><Relationship Id="rId5" Type="http://schemas.openxmlformats.org/officeDocument/2006/relationships/image" Target="../media/image2050.png"/><Relationship Id="rId160" Type="http://schemas.openxmlformats.org/officeDocument/2006/relationships/customXml" Target="../ink/ink262.xml"/><Relationship Id="rId216" Type="http://schemas.openxmlformats.org/officeDocument/2006/relationships/customXml" Target="../ink/ink277.xml"/><Relationship Id="rId237" Type="http://schemas.openxmlformats.org/officeDocument/2006/relationships/image" Target="../media/image287.png"/><Relationship Id="rId258" Type="http://schemas.openxmlformats.org/officeDocument/2006/relationships/customXml" Target="../ink/ink298.xml"/><Relationship Id="rId279" Type="http://schemas.openxmlformats.org/officeDocument/2006/relationships/image" Target="../media/image311.png"/><Relationship Id="rId22" Type="http://schemas.openxmlformats.org/officeDocument/2006/relationships/customXml" Target="../ink/ink218.xml"/><Relationship Id="rId43" Type="http://schemas.openxmlformats.org/officeDocument/2006/relationships/image" Target="../media/image224.png"/><Relationship Id="rId118" Type="http://schemas.openxmlformats.org/officeDocument/2006/relationships/customXml" Target="../ink/ink241.xml"/><Relationship Id="rId139" Type="http://schemas.openxmlformats.org/officeDocument/2006/relationships/image" Target="../media/image272.png"/><Relationship Id="rId290" Type="http://schemas.openxmlformats.org/officeDocument/2006/relationships/customXml" Target="../ink/ink314.xml"/><Relationship Id="rId304" Type="http://schemas.openxmlformats.org/officeDocument/2006/relationships/customXml" Target="../ink/ink321.xml"/><Relationship Id="rId325" Type="http://schemas.openxmlformats.org/officeDocument/2006/relationships/image" Target="../media/image325.png"/><Relationship Id="rId346" Type="http://schemas.openxmlformats.org/officeDocument/2006/relationships/customXml" Target="../ink/ink342.xml"/><Relationship Id="rId85" Type="http://schemas.openxmlformats.org/officeDocument/2006/relationships/image" Target="../media/image245.png"/><Relationship Id="rId150" Type="http://schemas.openxmlformats.org/officeDocument/2006/relationships/customXml" Target="../ink/ink257.xml"/><Relationship Id="rId171" Type="http://schemas.openxmlformats.org/officeDocument/2006/relationships/image" Target="../media/image226.png"/><Relationship Id="rId206" Type="http://schemas.openxmlformats.org/officeDocument/2006/relationships/customXml" Target="../ink/ink272.xml"/><Relationship Id="rId227" Type="http://schemas.openxmlformats.org/officeDocument/2006/relationships/image" Target="../media/image238.png"/><Relationship Id="rId248" Type="http://schemas.openxmlformats.org/officeDocument/2006/relationships/customXml" Target="../ink/ink293.xml"/><Relationship Id="rId269" Type="http://schemas.openxmlformats.org/officeDocument/2006/relationships/image" Target="../media/image306.png"/><Relationship Id="rId12" Type="http://schemas.openxmlformats.org/officeDocument/2006/relationships/customXml" Target="../ink/ink215.xml"/><Relationship Id="rId33" Type="http://schemas.openxmlformats.org/officeDocument/2006/relationships/image" Target="../media/image219.png"/><Relationship Id="rId108" Type="http://schemas.openxmlformats.org/officeDocument/2006/relationships/customXml" Target="../ink/ink236.xml"/><Relationship Id="rId129" Type="http://schemas.openxmlformats.org/officeDocument/2006/relationships/image" Target="../media/image267.png"/><Relationship Id="rId280" Type="http://schemas.openxmlformats.org/officeDocument/2006/relationships/customXml" Target="../ink/ink309.xml"/><Relationship Id="rId315" Type="http://schemas.openxmlformats.org/officeDocument/2006/relationships/image" Target="../media/image251.png"/><Relationship Id="rId336" Type="http://schemas.openxmlformats.org/officeDocument/2006/relationships/customXml" Target="../ink/ink337.xml"/><Relationship Id="rId140" Type="http://schemas.openxmlformats.org/officeDocument/2006/relationships/customXml" Target="../ink/ink252.xml"/><Relationship Id="rId161" Type="http://schemas.openxmlformats.org/officeDocument/2006/relationships/image" Target="../media/image283.png"/><Relationship Id="rId217" Type="http://schemas.openxmlformats.org/officeDocument/2006/relationships/image" Target="../media/image233.png"/><Relationship Id="rId6" Type="http://schemas.openxmlformats.org/officeDocument/2006/relationships/customXml" Target="../ink/ink212.xml"/><Relationship Id="rId238" Type="http://schemas.openxmlformats.org/officeDocument/2006/relationships/customXml" Target="../ink/ink288.xml"/><Relationship Id="rId259" Type="http://schemas.openxmlformats.org/officeDocument/2006/relationships/image" Target="../media/image300.png"/><Relationship Id="rId23" Type="http://schemas.openxmlformats.org/officeDocument/2006/relationships/image" Target="../media/image214.png"/><Relationship Id="rId119" Type="http://schemas.openxmlformats.org/officeDocument/2006/relationships/image" Target="../media/image262.png"/><Relationship Id="rId270" Type="http://schemas.openxmlformats.org/officeDocument/2006/relationships/customXml" Target="../ink/ink304.xml"/><Relationship Id="rId291" Type="http://schemas.openxmlformats.org/officeDocument/2006/relationships/image" Target="../media/image317.png"/><Relationship Id="rId305" Type="http://schemas.openxmlformats.org/officeDocument/2006/relationships/image" Target="../media/image244.png"/><Relationship Id="rId326" Type="http://schemas.openxmlformats.org/officeDocument/2006/relationships/customXml" Target="../ink/ink332.xml"/><Relationship Id="rId347" Type="http://schemas.openxmlformats.org/officeDocument/2006/relationships/image" Target="../media/image336.png"/><Relationship Id="rId44" Type="http://schemas.openxmlformats.org/officeDocument/2006/relationships/customXml" Target="../ink/ink228.xml"/><Relationship Id="rId86" Type="http://schemas.openxmlformats.org/officeDocument/2006/relationships/customXml" Target="../ink/ink231.xml"/><Relationship Id="rId130" Type="http://schemas.openxmlformats.org/officeDocument/2006/relationships/customXml" Target="../ink/ink247.xml"/><Relationship Id="rId151" Type="http://schemas.openxmlformats.org/officeDocument/2006/relationships/image" Target="../media/image278.png"/><Relationship Id="rId172" Type="http://schemas.openxmlformats.org/officeDocument/2006/relationships/customXml" Target="../ink/ink268.xml"/><Relationship Id="rId207" Type="http://schemas.openxmlformats.org/officeDocument/2006/relationships/image" Target="../media/image228.png"/><Relationship Id="rId228" Type="http://schemas.openxmlformats.org/officeDocument/2006/relationships/customXml" Target="../ink/ink283.xml"/><Relationship Id="rId249" Type="http://schemas.openxmlformats.org/officeDocument/2006/relationships/image" Target="../media/image295.png"/><Relationship Id="rId13" Type="http://schemas.openxmlformats.org/officeDocument/2006/relationships/image" Target="../media/image209.png"/><Relationship Id="rId109" Type="http://schemas.openxmlformats.org/officeDocument/2006/relationships/image" Target="../media/image257.png"/><Relationship Id="rId260" Type="http://schemas.openxmlformats.org/officeDocument/2006/relationships/customXml" Target="../ink/ink299.xml"/><Relationship Id="rId281" Type="http://schemas.openxmlformats.org/officeDocument/2006/relationships/image" Target="../media/image312.png"/><Relationship Id="rId316" Type="http://schemas.openxmlformats.org/officeDocument/2006/relationships/customXml" Target="../ink/ink327.xml"/><Relationship Id="rId337" Type="http://schemas.openxmlformats.org/officeDocument/2006/relationships/image" Target="../media/image331.png"/><Relationship Id="rId34" Type="http://schemas.openxmlformats.org/officeDocument/2006/relationships/customXml" Target="../ink/ink223.xml"/><Relationship Id="rId120" Type="http://schemas.openxmlformats.org/officeDocument/2006/relationships/customXml" Target="../ink/ink242.xml"/><Relationship Id="rId141" Type="http://schemas.openxmlformats.org/officeDocument/2006/relationships/image" Target="../media/image273.png"/><Relationship Id="rId7" Type="http://schemas.openxmlformats.org/officeDocument/2006/relationships/image" Target="../media/image20610.png"/><Relationship Id="rId162" Type="http://schemas.openxmlformats.org/officeDocument/2006/relationships/customXml" Target="../ink/ink263.xml"/><Relationship Id="rId218" Type="http://schemas.openxmlformats.org/officeDocument/2006/relationships/customXml" Target="../ink/ink278.xml"/><Relationship Id="rId239" Type="http://schemas.openxmlformats.org/officeDocument/2006/relationships/image" Target="../media/image288.png"/><Relationship Id="rId250" Type="http://schemas.openxmlformats.org/officeDocument/2006/relationships/customXml" Target="../ink/ink294.xml"/><Relationship Id="rId271" Type="http://schemas.openxmlformats.org/officeDocument/2006/relationships/image" Target="../media/image307.png"/><Relationship Id="rId292" Type="http://schemas.openxmlformats.org/officeDocument/2006/relationships/customXml" Target="../ink/ink315.xml"/><Relationship Id="rId306" Type="http://schemas.openxmlformats.org/officeDocument/2006/relationships/customXml" Target="../ink/ink322.xml"/><Relationship Id="rId24" Type="http://schemas.openxmlformats.org/officeDocument/2006/relationships/customXml" Target="../ink/ink219.xml"/><Relationship Id="rId45" Type="http://schemas.openxmlformats.org/officeDocument/2006/relationships/image" Target="../media/image225.png"/><Relationship Id="rId87" Type="http://schemas.openxmlformats.org/officeDocument/2006/relationships/image" Target="../media/image246.png"/><Relationship Id="rId110" Type="http://schemas.openxmlformats.org/officeDocument/2006/relationships/customXml" Target="../ink/ink237.xml"/><Relationship Id="rId131" Type="http://schemas.openxmlformats.org/officeDocument/2006/relationships/image" Target="../media/image268.png"/><Relationship Id="rId327" Type="http://schemas.openxmlformats.org/officeDocument/2006/relationships/image" Target="../media/image326.png"/><Relationship Id="rId348" Type="http://schemas.openxmlformats.org/officeDocument/2006/relationships/customXml" Target="../ink/ink343.xml"/><Relationship Id="rId152" Type="http://schemas.openxmlformats.org/officeDocument/2006/relationships/customXml" Target="../ink/ink258.xml"/><Relationship Id="rId208" Type="http://schemas.openxmlformats.org/officeDocument/2006/relationships/customXml" Target="../ink/ink273.xml"/><Relationship Id="rId229" Type="http://schemas.openxmlformats.org/officeDocument/2006/relationships/image" Target="../media/image239.png"/><Relationship Id="rId240" Type="http://schemas.openxmlformats.org/officeDocument/2006/relationships/customXml" Target="../ink/ink289.xml"/><Relationship Id="rId261" Type="http://schemas.openxmlformats.org/officeDocument/2006/relationships/image" Target="../media/image301.png"/><Relationship Id="rId14" Type="http://schemas.openxmlformats.org/officeDocument/2006/relationships/customXml" Target="../ink/ink216.xml"/><Relationship Id="rId35" Type="http://schemas.openxmlformats.org/officeDocument/2006/relationships/image" Target="../media/image220.png"/><Relationship Id="rId282" Type="http://schemas.openxmlformats.org/officeDocument/2006/relationships/customXml" Target="../ink/ink310.xml"/><Relationship Id="rId317" Type="http://schemas.openxmlformats.org/officeDocument/2006/relationships/image" Target="../media/image252.png"/><Relationship Id="rId338" Type="http://schemas.openxmlformats.org/officeDocument/2006/relationships/customXml" Target="../ink/ink338.xml"/><Relationship Id="rId8" Type="http://schemas.openxmlformats.org/officeDocument/2006/relationships/customXml" Target="../ink/ink213.xml"/><Relationship Id="rId121" Type="http://schemas.openxmlformats.org/officeDocument/2006/relationships/image" Target="../media/image263.png"/><Relationship Id="rId142" Type="http://schemas.openxmlformats.org/officeDocument/2006/relationships/customXml" Target="../ink/ink253.xml"/><Relationship Id="rId163" Type="http://schemas.openxmlformats.org/officeDocument/2006/relationships/image" Target="../media/image284.png"/><Relationship Id="rId219" Type="http://schemas.openxmlformats.org/officeDocument/2006/relationships/image" Target="../media/image234.png"/><Relationship Id="rId230" Type="http://schemas.openxmlformats.org/officeDocument/2006/relationships/customXml" Target="../ink/ink284.xml"/><Relationship Id="rId251" Type="http://schemas.openxmlformats.org/officeDocument/2006/relationships/image" Target="../media/image296.png"/><Relationship Id="rId46" Type="http://schemas.openxmlformats.org/officeDocument/2006/relationships/customXml" Target="../ink/ink229.xml"/><Relationship Id="rId272" Type="http://schemas.openxmlformats.org/officeDocument/2006/relationships/customXml" Target="../ink/ink305.xml"/><Relationship Id="rId293" Type="http://schemas.openxmlformats.org/officeDocument/2006/relationships/image" Target="../media/image318.png"/><Relationship Id="rId307" Type="http://schemas.openxmlformats.org/officeDocument/2006/relationships/image" Target="../media/image247.png"/><Relationship Id="rId328" Type="http://schemas.openxmlformats.org/officeDocument/2006/relationships/customXml" Target="../ink/ink333.xml"/><Relationship Id="rId349" Type="http://schemas.openxmlformats.org/officeDocument/2006/relationships/image" Target="../media/image337.png"/><Relationship Id="rId88" Type="http://schemas.openxmlformats.org/officeDocument/2006/relationships/customXml" Target="../ink/ink232.xml"/><Relationship Id="rId111" Type="http://schemas.openxmlformats.org/officeDocument/2006/relationships/image" Target="../media/image258.png"/><Relationship Id="rId132" Type="http://schemas.openxmlformats.org/officeDocument/2006/relationships/customXml" Target="../ink/ink248.xml"/><Relationship Id="rId153" Type="http://schemas.openxmlformats.org/officeDocument/2006/relationships/image" Target="../media/image279.png"/><Relationship Id="rId209" Type="http://schemas.openxmlformats.org/officeDocument/2006/relationships/image" Target="../media/image229.png"/><Relationship Id="rId220" Type="http://schemas.openxmlformats.org/officeDocument/2006/relationships/customXml" Target="../ink/ink279.xml"/><Relationship Id="rId241" Type="http://schemas.openxmlformats.org/officeDocument/2006/relationships/image" Target="../media/image289.png"/><Relationship Id="rId36" Type="http://schemas.openxmlformats.org/officeDocument/2006/relationships/customXml" Target="../ink/ink224.xml"/><Relationship Id="rId262" Type="http://schemas.openxmlformats.org/officeDocument/2006/relationships/customXml" Target="../ink/ink300.xml"/><Relationship Id="rId283" Type="http://schemas.openxmlformats.org/officeDocument/2006/relationships/image" Target="../media/image313.png"/><Relationship Id="rId318" Type="http://schemas.openxmlformats.org/officeDocument/2006/relationships/customXml" Target="../ink/ink328.xml"/><Relationship Id="rId339" Type="http://schemas.openxmlformats.org/officeDocument/2006/relationships/image" Target="../media/image332.png"/><Relationship Id="rId101" Type="http://schemas.openxmlformats.org/officeDocument/2006/relationships/image" Target="../media/image253.png"/><Relationship Id="rId122" Type="http://schemas.openxmlformats.org/officeDocument/2006/relationships/customXml" Target="../ink/ink243.xml"/><Relationship Id="rId143" Type="http://schemas.openxmlformats.org/officeDocument/2006/relationships/image" Target="../media/image274.png"/><Relationship Id="rId164" Type="http://schemas.openxmlformats.org/officeDocument/2006/relationships/customXml" Target="../ink/ink264.xml"/><Relationship Id="rId350" Type="http://schemas.openxmlformats.org/officeDocument/2006/relationships/customXml" Target="../ink/ink344.xml"/><Relationship Id="rId9" Type="http://schemas.openxmlformats.org/officeDocument/2006/relationships/image" Target="../media/image20710.png"/><Relationship Id="rId210" Type="http://schemas.openxmlformats.org/officeDocument/2006/relationships/customXml" Target="../ink/ink274.xml"/><Relationship Id="rId231" Type="http://schemas.openxmlformats.org/officeDocument/2006/relationships/image" Target="../media/image240.png"/><Relationship Id="rId252" Type="http://schemas.openxmlformats.org/officeDocument/2006/relationships/customXml" Target="../ink/ink295.xml"/><Relationship Id="rId273" Type="http://schemas.openxmlformats.org/officeDocument/2006/relationships/image" Target="../media/image308.png"/><Relationship Id="rId294" Type="http://schemas.openxmlformats.org/officeDocument/2006/relationships/customXml" Target="../ink/ink316.xml"/><Relationship Id="rId308" Type="http://schemas.openxmlformats.org/officeDocument/2006/relationships/customXml" Target="../ink/ink323.xml"/><Relationship Id="rId329" Type="http://schemas.openxmlformats.org/officeDocument/2006/relationships/image" Target="../media/image327.png"/><Relationship Id="rId112" Type="http://schemas.openxmlformats.org/officeDocument/2006/relationships/customXml" Target="../ink/ink238.xml"/><Relationship Id="rId133" Type="http://schemas.openxmlformats.org/officeDocument/2006/relationships/image" Target="../media/image269.png"/><Relationship Id="rId154" Type="http://schemas.openxmlformats.org/officeDocument/2006/relationships/customXml" Target="../ink/ink259.xml"/><Relationship Id="rId175" Type="http://schemas.openxmlformats.org/officeDocument/2006/relationships/image" Target="../media/image290.png"/><Relationship Id="rId340" Type="http://schemas.openxmlformats.org/officeDocument/2006/relationships/customXml" Target="../ink/ink339.xml"/><Relationship Id="rId221" Type="http://schemas.openxmlformats.org/officeDocument/2006/relationships/image" Target="../media/image235.png"/><Relationship Id="rId242" Type="http://schemas.openxmlformats.org/officeDocument/2006/relationships/customXml" Target="../ink/ink290.xml"/><Relationship Id="rId263" Type="http://schemas.openxmlformats.org/officeDocument/2006/relationships/image" Target="../media/image302.png"/><Relationship Id="rId284" Type="http://schemas.openxmlformats.org/officeDocument/2006/relationships/customXml" Target="../ink/ink311.xml"/><Relationship Id="rId319" Type="http://schemas.openxmlformats.org/officeDocument/2006/relationships/image" Target="../media/image322.png"/><Relationship Id="rId37" Type="http://schemas.openxmlformats.org/officeDocument/2006/relationships/image" Target="../media/image221.png"/><Relationship Id="rId102" Type="http://schemas.openxmlformats.org/officeDocument/2006/relationships/customXml" Target="../ink/ink233.xml"/><Relationship Id="rId123" Type="http://schemas.openxmlformats.org/officeDocument/2006/relationships/image" Target="../media/image264.png"/><Relationship Id="rId144" Type="http://schemas.openxmlformats.org/officeDocument/2006/relationships/customXml" Target="../ink/ink254.xml"/><Relationship Id="rId330" Type="http://schemas.openxmlformats.org/officeDocument/2006/relationships/customXml" Target="../ink/ink334.xml"/><Relationship Id="rId165" Type="http://schemas.openxmlformats.org/officeDocument/2006/relationships/image" Target="../media/image285.png"/><Relationship Id="rId351" Type="http://schemas.openxmlformats.org/officeDocument/2006/relationships/image" Target="../media/image338.png"/><Relationship Id="rId211" Type="http://schemas.openxmlformats.org/officeDocument/2006/relationships/image" Target="../media/image230.png"/><Relationship Id="rId232" Type="http://schemas.openxmlformats.org/officeDocument/2006/relationships/customXml" Target="../ink/ink285.xml"/><Relationship Id="rId253" Type="http://schemas.openxmlformats.org/officeDocument/2006/relationships/image" Target="../media/image297.png"/><Relationship Id="rId274" Type="http://schemas.openxmlformats.org/officeDocument/2006/relationships/customXml" Target="../ink/ink306.xml"/><Relationship Id="rId295" Type="http://schemas.openxmlformats.org/officeDocument/2006/relationships/image" Target="../media/image319.png"/><Relationship Id="rId309" Type="http://schemas.openxmlformats.org/officeDocument/2006/relationships/image" Target="../media/image248.png"/><Relationship Id="rId27" Type="http://schemas.openxmlformats.org/officeDocument/2006/relationships/image" Target="../media/image216.png"/><Relationship Id="rId113" Type="http://schemas.openxmlformats.org/officeDocument/2006/relationships/image" Target="../media/image259.png"/><Relationship Id="rId134" Type="http://schemas.openxmlformats.org/officeDocument/2006/relationships/customXml" Target="../ink/ink249.xml"/><Relationship Id="rId320" Type="http://schemas.openxmlformats.org/officeDocument/2006/relationships/customXml" Target="../ink/ink329.xml"/><Relationship Id="rId155" Type="http://schemas.openxmlformats.org/officeDocument/2006/relationships/image" Target="../media/image280.png"/><Relationship Id="rId176" Type="http://schemas.openxmlformats.org/officeDocument/2006/relationships/customXml" Target="../ink/ink269.xml"/><Relationship Id="rId341" Type="http://schemas.openxmlformats.org/officeDocument/2006/relationships/image" Target="../media/image333.png"/><Relationship Id="rId222" Type="http://schemas.openxmlformats.org/officeDocument/2006/relationships/customXml" Target="../ink/ink280.xml"/><Relationship Id="rId243" Type="http://schemas.openxmlformats.org/officeDocument/2006/relationships/image" Target="../media/image292.png"/><Relationship Id="rId264" Type="http://schemas.openxmlformats.org/officeDocument/2006/relationships/customXml" Target="../ink/ink301.xml"/><Relationship Id="rId285" Type="http://schemas.openxmlformats.org/officeDocument/2006/relationships/image" Target="../media/image314.png"/><Relationship Id="rId38" Type="http://schemas.openxmlformats.org/officeDocument/2006/relationships/customXml" Target="../ink/ink225.xml"/><Relationship Id="rId103" Type="http://schemas.openxmlformats.org/officeDocument/2006/relationships/image" Target="../media/image254.png"/><Relationship Id="rId124" Type="http://schemas.openxmlformats.org/officeDocument/2006/relationships/customXml" Target="../ink/ink244.xml"/><Relationship Id="rId310" Type="http://schemas.openxmlformats.org/officeDocument/2006/relationships/customXml" Target="../ink/ink324.xml"/><Relationship Id="rId145" Type="http://schemas.openxmlformats.org/officeDocument/2006/relationships/image" Target="../media/image275.png"/><Relationship Id="rId166" Type="http://schemas.openxmlformats.org/officeDocument/2006/relationships/customXml" Target="../ink/ink265.xml"/><Relationship Id="rId331" Type="http://schemas.openxmlformats.org/officeDocument/2006/relationships/image" Target="../media/image328.png"/><Relationship Id="rId352" Type="http://schemas.openxmlformats.org/officeDocument/2006/relationships/customXml" Target="../ink/ink345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75.xml"/><Relationship Id="rId233" Type="http://schemas.openxmlformats.org/officeDocument/2006/relationships/image" Target="../media/image241.png"/><Relationship Id="rId254" Type="http://schemas.openxmlformats.org/officeDocument/2006/relationships/customXml" Target="../ink/ink296.xml"/><Relationship Id="rId28" Type="http://schemas.openxmlformats.org/officeDocument/2006/relationships/customXml" Target="../ink/ink220.xml"/><Relationship Id="rId114" Type="http://schemas.openxmlformats.org/officeDocument/2006/relationships/customXml" Target="../ink/ink239.xml"/><Relationship Id="rId275" Type="http://schemas.openxmlformats.org/officeDocument/2006/relationships/image" Target="../media/image309.png"/><Relationship Id="rId296" Type="http://schemas.openxmlformats.org/officeDocument/2006/relationships/customXml" Target="../ink/ink317.xml"/><Relationship Id="rId300" Type="http://schemas.openxmlformats.org/officeDocument/2006/relationships/customXml" Target="../ink/ink319.xml"/><Relationship Id="rId81" Type="http://schemas.openxmlformats.org/officeDocument/2006/relationships/image" Target="../media/image243.png"/><Relationship Id="rId135" Type="http://schemas.openxmlformats.org/officeDocument/2006/relationships/image" Target="../media/image270.png"/><Relationship Id="rId156" Type="http://schemas.openxmlformats.org/officeDocument/2006/relationships/customXml" Target="../ink/ink260.xml"/><Relationship Id="rId177" Type="http://schemas.openxmlformats.org/officeDocument/2006/relationships/image" Target="../media/image291.png"/><Relationship Id="rId321" Type="http://schemas.openxmlformats.org/officeDocument/2006/relationships/image" Target="../media/image323.png"/><Relationship Id="rId342" Type="http://schemas.openxmlformats.org/officeDocument/2006/relationships/customXml" Target="../ink/ink340.xml"/><Relationship Id="rId223" Type="http://schemas.openxmlformats.org/officeDocument/2006/relationships/image" Target="../media/image236.png"/><Relationship Id="rId244" Type="http://schemas.openxmlformats.org/officeDocument/2006/relationships/customXml" Target="../ink/ink291.xml"/><Relationship Id="rId39" Type="http://schemas.openxmlformats.org/officeDocument/2006/relationships/image" Target="../media/image222.png"/><Relationship Id="rId265" Type="http://schemas.openxmlformats.org/officeDocument/2006/relationships/image" Target="../media/image303.png"/><Relationship Id="rId286" Type="http://schemas.openxmlformats.org/officeDocument/2006/relationships/customXml" Target="../ink/ink312.xml"/><Relationship Id="rId104" Type="http://schemas.openxmlformats.org/officeDocument/2006/relationships/customXml" Target="../ink/ink234.xml"/><Relationship Id="rId125" Type="http://schemas.openxmlformats.org/officeDocument/2006/relationships/image" Target="../media/image265.png"/><Relationship Id="rId146" Type="http://schemas.openxmlformats.org/officeDocument/2006/relationships/customXml" Target="../ink/ink255.xml"/><Relationship Id="rId167" Type="http://schemas.openxmlformats.org/officeDocument/2006/relationships/image" Target="../media/image286.png"/><Relationship Id="rId311" Type="http://schemas.openxmlformats.org/officeDocument/2006/relationships/image" Target="../media/image249.png"/><Relationship Id="rId332" Type="http://schemas.openxmlformats.org/officeDocument/2006/relationships/customXml" Target="../ink/ink335.xml"/><Relationship Id="rId353" Type="http://schemas.openxmlformats.org/officeDocument/2006/relationships/image" Target="../media/image91.png"/><Relationship Id="rId213" Type="http://schemas.openxmlformats.org/officeDocument/2006/relationships/image" Target="../media/image231.png"/><Relationship Id="rId234" Type="http://schemas.openxmlformats.org/officeDocument/2006/relationships/customXml" Target="../ink/ink286.xml"/><Relationship Id="rId2" Type="http://schemas.openxmlformats.org/officeDocument/2006/relationships/customXml" Target="../ink/ink210.xml"/><Relationship Id="rId29" Type="http://schemas.openxmlformats.org/officeDocument/2006/relationships/image" Target="../media/image217.png"/><Relationship Id="rId255" Type="http://schemas.openxmlformats.org/officeDocument/2006/relationships/image" Target="../media/image298.png"/><Relationship Id="rId276" Type="http://schemas.openxmlformats.org/officeDocument/2006/relationships/customXml" Target="../ink/ink307.xml"/><Relationship Id="rId297" Type="http://schemas.openxmlformats.org/officeDocument/2006/relationships/image" Target="../media/image320.png"/><Relationship Id="rId40" Type="http://schemas.openxmlformats.org/officeDocument/2006/relationships/customXml" Target="../ink/ink226.xml"/><Relationship Id="rId115" Type="http://schemas.openxmlformats.org/officeDocument/2006/relationships/image" Target="../media/image260.png"/><Relationship Id="rId136" Type="http://schemas.openxmlformats.org/officeDocument/2006/relationships/customXml" Target="../ink/ink250.xml"/><Relationship Id="rId157" Type="http://schemas.openxmlformats.org/officeDocument/2006/relationships/image" Target="../media/image281.png"/><Relationship Id="rId178" Type="http://schemas.openxmlformats.org/officeDocument/2006/relationships/customXml" Target="../ink/ink270.xml"/><Relationship Id="rId301" Type="http://schemas.openxmlformats.org/officeDocument/2006/relationships/image" Target="../media/image210.png"/><Relationship Id="rId322" Type="http://schemas.openxmlformats.org/officeDocument/2006/relationships/customXml" Target="../ink/ink330.xml"/><Relationship Id="rId343" Type="http://schemas.openxmlformats.org/officeDocument/2006/relationships/image" Target="../media/image334.png"/><Relationship Id="rId82" Type="http://schemas.openxmlformats.org/officeDocument/2006/relationships/customXml" Target="../ink/ink230.xml"/><Relationship Id="rId203" Type="http://schemas.openxmlformats.org/officeDocument/2006/relationships/image" Target="../media/image304.png"/><Relationship Id="rId19" Type="http://schemas.openxmlformats.org/officeDocument/2006/relationships/image" Target="../media/image212.png"/><Relationship Id="rId224" Type="http://schemas.openxmlformats.org/officeDocument/2006/relationships/customXml" Target="../ink/ink281.xml"/><Relationship Id="rId245" Type="http://schemas.openxmlformats.org/officeDocument/2006/relationships/image" Target="../media/image293.png"/><Relationship Id="rId266" Type="http://schemas.openxmlformats.org/officeDocument/2006/relationships/customXml" Target="../ink/ink302.xml"/><Relationship Id="rId287" Type="http://schemas.openxmlformats.org/officeDocument/2006/relationships/image" Target="../media/image315.png"/><Relationship Id="rId30" Type="http://schemas.openxmlformats.org/officeDocument/2006/relationships/customXml" Target="../ink/ink221.xml"/><Relationship Id="rId105" Type="http://schemas.openxmlformats.org/officeDocument/2006/relationships/image" Target="../media/image255.png"/><Relationship Id="rId126" Type="http://schemas.openxmlformats.org/officeDocument/2006/relationships/customXml" Target="../ink/ink245.xml"/><Relationship Id="rId147" Type="http://schemas.openxmlformats.org/officeDocument/2006/relationships/image" Target="../media/image276.png"/><Relationship Id="rId168" Type="http://schemas.openxmlformats.org/officeDocument/2006/relationships/customXml" Target="../ink/ink266.xml"/><Relationship Id="rId312" Type="http://schemas.openxmlformats.org/officeDocument/2006/relationships/customXml" Target="../ink/ink325.xml"/><Relationship Id="rId333" Type="http://schemas.openxmlformats.org/officeDocument/2006/relationships/image" Target="../media/image329.png"/><Relationship Id="rId354" Type="http://schemas.openxmlformats.org/officeDocument/2006/relationships/customXml" Target="../ink/ink346.xml"/><Relationship Id="rId3" Type="http://schemas.openxmlformats.org/officeDocument/2006/relationships/image" Target="../media/image2040.png"/><Relationship Id="rId214" Type="http://schemas.openxmlformats.org/officeDocument/2006/relationships/customXml" Target="../ink/ink276.xml"/><Relationship Id="rId235" Type="http://schemas.openxmlformats.org/officeDocument/2006/relationships/image" Target="../media/image242.png"/><Relationship Id="rId256" Type="http://schemas.openxmlformats.org/officeDocument/2006/relationships/customXml" Target="../ink/ink297.xml"/><Relationship Id="rId277" Type="http://schemas.openxmlformats.org/officeDocument/2006/relationships/image" Target="../media/image310.png"/><Relationship Id="rId298" Type="http://schemas.openxmlformats.org/officeDocument/2006/relationships/customXml" Target="../ink/ink318.xml"/><Relationship Id="rId116" Type="http://schemas.openxmlformats.org/officeDocument/2006/relationships/customXml" Target="../ink/ink240.xml"/><Relationship Id="rId137" Type="http://schemas.openxmlformats.org/officeDocument/2006/relationships/image" Target="../media/image271.png"/><Relationship Id="rId158" Type="http://schemas.openxmlformats.org/officeDocument/2006/relationships/customXml" Target="../ink/ink261.xml"/><Relationship Id="rId302" Type="http://schemas.openxmlformats.org/officeDocument/2006/relationships/customXml" Target="../ink/ink320.xml"/><Relationship Id="rId323" Type="http://schemas.openxmlformats.org/officeDocument/2006/relationships/image" Target="../media/image324.png"/><Relationship Id="rId344" Type="http://schemas.openxmlformats.org/officeDocument/2006/relationships/customXml" Target="../ink/ink341.xml"/><Relationship Id="rId20" Type="http://schemas.openxmlformats.org/officeDocument/2006/relationships/customXml" Target="../ink/ink217.xml"/><Relationship Id="rId41" Type="http://schemas.openxmlformats.org/officeDocument/2006/relationships/image" Target="../media/image223.png"/><Relationship Id="rId204" Type="http://schemas.openxmlformats.org/officeDocument/2006/relationships/customXml" Target="../ink/ink271.xml"/><Relationship Id="rId225" Type="http://schemas.openxmlformats.org/officeDocument/2006/relationships/image" Target="../media/image237.png"/><Relationship Id="rId246" Type="http://schemas.openxmlformats.org/officeDocument/2006/relationships/customXml" Target="../ink/ink292.xml"/><Relationship Id="rId267" Type="http://schemas.openxmlformats.org/officeDocument/2006/relationships/image" Target="../media/image305.png"/><Relationship Id="rId288" Type="http://schemas.openxmlformats.org/officeDocument/2006/relationships/customXml" Target="../ink/ink313.xml"/><Relationship Id="rId106" Type="http://schemas.openxmlformats.org/officeDocument/2006/relationships/customXml" Target="../ink/ink235.xml"/><Relationship Id="rId127" Type="http://schemas.openxmlformats.org/officeDocument/2006/relationships/image" Target="../media/image266.png"/><Relationship Id="rId313" Type="http://schemas.openxmlformats.org/officeDocument/2006/relationships/image" Target="../media/image250.png"/><Relationship Id="rId10" Type="http://schemas.openxmlformats.org/officeDocument/2006/relationships/customXml" Target="../ink/ink214.xml"/><Relationship Id="rId31" Type="http://schemas.openxmlformats.org/officeDocument/2006/relationships/image" Target="../media/image218.png"/><Relationship Id="rId148" Type="http://schemas.openxmlformats.org/officeDocument/2006/relationships/customXml" Target="../ink/ink256.xml"/><Relationship Id="rId169" Type="http://schemas.openxmlformats.org/officeDocument/2006/relationships/image" Target="../media/image215.png"/><Relationship Id="rId334" Type="http://schemas.openxmlformats.org/officeDocument/2006/relationships/customXml" Target="../ink/ink336.xml"/><Relationship Id="rId355" Type="http://schemas.openxmlformats.org/officeDocument/2006/relationships/image" Target="../media/image92.png"/><Relationship Id="rId4" Type="http://schemas.openxmlformats.org/officeDocument/2006/relationships/customXml" Target="../ink/ink211.xml"/><Relationship Id="rId215" Type="http://schemas.openxmlformats.org/officeDocument/2006/relationships/image" Target="../media/image232.png"/><Relationship Id="rId236" Type="http://schemas.openxmlformats.org/officeDocument/2006/relationships/customXml" Target="../ink/ink287.xml"/><Relationship Id="rId257" Type="http://schemas.openxmlformats.org/officeDocument/2006/relationships/image" Target="../media/image299.png"/><Relationship Id="rId278" Type="http://schemas.openxmlformats.org/officeDocument/2006/relationships/customXml" Target="../ink/ink308.xml"/><Relationship Id="rId303" Type="http://schemas.openxmlformats.org/officeDocument/2006/relationships/image" Target="../media/image211.png"/><Relationship Id="rId42" Type="http://schemas.openxmlformats.org/officeDocument/2006/relationships/customXml" Target="../ink/ink227.xml"/><Relationship Id="rId138" Type="http://schemas.openxmlformats.org/officeDocument/2006/relationships/customXml" Target="../ink/ink251.xml"/><Relationship Id="rId345" Type="http://schemas.openxmlformats.org/officeDocument/2006/relationships/image" Target="../media/image335.png"/><Relationship Id="rId205" Type="http://schemas.openxmlformats.org/officeDocument/2006/relationships/image" Target="../media/image227.png"/><Relationship Id="rId247" Type="http://schemas.openxmlformats.org/officeDocument/2006/relationships/image" Target="../media/image294.png"/><Relationship Id="rId107" Type="http://schemas.openxmlformats.org/officeDocument/2006/relationships/image" Target="../media/image256.png"/><Relationship Id="rId289" Type="http://schemas.openxmlformats.org/officeDocument/2006/relationships/image" Target="../media/image316.png"/><Relationship Id="rId11" Type="http://schemas.openxmlformats.org/officeDocument/2006/relationships/image" Target="../media/image20810.png"/><Relationship Id="rId149" Type="http://schemas.openxmlformats.org/officeDocument/2006/relationships/image" Target="../media/image277.png"/><Relationship Id="rId314" Type="http://schemas.openxmlformats.org/officeDocument/2006/relationships/customXml" Target="../ink/ink326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67.png"/><Relationship Id="rId299" Type="http://schemas.openxmlformats.org/officeDocument/2006/relationships/image" Target="../media/image458.png"/><Relationship Id="rId21" Type="http://schemas.openxmlformats.org/officeDocument/2006/relationships/image" Target="../media/image3190.png"/><Relationship Id="rId63" Type="http://schemas.openxmlformats.org/officeDocument/2006/relationships/image" Target="../media/image340.png"/><Relationship Id="rId159" Type="http://schemas.openxmlformats.org/officeDocument/2006/relationships/image" Target="../media/image388.png"/><Relationship Id="rId324" Type="http://schemas.openxmlformats.org/officeDocument/2006/relationships/customXml" Target="../ink/ink508.xml"/><Relationship Id="rId366" Type="http://schemas.openxmlformats.org/officeDocument/2006/relationships/customXml" Target="../ink/ink529.xml"/><Relationship Id="rId170" Type="http://schemas.openxmlformats.org/officeDocument/2006/relationships/customXml" Target="../ink/ink431.xml"/><Relationship Id="rId226" Type="http://schemas.openxmlformats.org/officeDocument/2006/relationships/customXml" Target="../ink/ink459.xml"/><Relationship Id="rId268" Type="http://schemas.openxmlformats.org/officeDocument/2006/relationships/customXml" Target="../ink/ink480.xml"/><Relationship Id="rId32" Type="http://schemas.openxmlformats.org/officeDocument/2006/relationships/customXml" Target="../ink/ink362.xml"/><Relationship Id="rId74" Type="http://schemas.openxmlformats.org/officeDocument/2006/relationships/customXml" Target="../ink/ink383.xml"/><Relationship Id="rId128" Type="http://schemas.openxmlformats.org/officeDocument/2006/relationships/customXml" Target="../ink/ink410.xml"/><Relationship Id="rId335" Type="http://schemas.openxmlformats.org/officeDocument/2006/relationships/image" Target="../media/image476.png"/><Relationship Id="rId377" Type="http://schemas.openxmlformats.org/officeDocument/2006/relationships/image" Target="../media/image497.png"/><Relationship Id="rId5" Type="http://schemas.openxmlformats.org/officeDocument/2006/relationships/image" Target="../media/image3110.png"/><Relationship Id="rId181" Type="http://schemas.openxmlformats.org/officeDocument/2006/relationships/image" Target="../media/image399.png"/><Relationship Id="rId237" Type="http://schemas.openxmlformats.org/officeDocument/2006/relationships/image" Target="../media/image427.png"/><Relationship Id="rId279" Type="http://schemas.openxmlformats.org/officeDocument/2006/relationships/image" Target="../media/image448.png"/><Relationship Id="rId43" Type="http://schemas.openxmlformats.org/officeDocument/2006/relationships/image" Target="../media/image33010.png"/><Relationship Id="rId139" Type="http://schemas.openxmlformats.org/officeDocument/2006/relationships/image" Target="../media/image378.png"/><Relationship Id="rId290" Type="http://schemas.openxmlformats.org/officeDocument/2006/relationships/customXml" Target="../ink/ink491.xml"/><Relationship Id="rId304" Type="http://schemas.openxmlformats.org/officeDocument/2006/relationships/customXml" Target="../ink/ink498.xml"/><Relationship Id="rId346" Type="http://schemas.openxmlformats.org/officeDocument/2006/relationships/customXml" Target="../ink/ink519.xml"/><Relationship Id="rId388" Type="http://schemas.openxmlformats.org/officeDocument/2006/relationships/customXml" Target="../ink/ink540.xml"/><Relationship Id="rId85" Type="http://schemas.openxmlformats.org/officeDocument/2006/relationships/image" Target="../media/image351.png"/><Relationship Id="rId150" Type="http://schemas.openxmlformats.org/officeDocument/2006/relationships/customXml" Target="../ink/ink421.xml"/><Relationship Id="rId192" Type="http://schemas.openxmlformats.org/officeDocument/2006/relationships/customXml" Target="../ink/ink442.xml"/><Relationship Id="rId206" Type="http://schemas.openxmlformats.org/officeDocument/2006/relationships/customXml" Target="../ink/ink449.xml"/><Relationship Id="rId248" Type="http://schemas.openxmlformats.org/officeDocument/2006/relationships/customXml" Target="../ink/ink470.xml"/><Relationship Id="rId12" Type="http://schemas.openxmlformats.org/officeDocument/2006/relationships/customXml" Target="../ink/ink352.xml"/><Relationship Id="rId108" Type="http://schemas.openxmlformats.org/officeDocument/2006/relationships/customXml" Target="../ink/ink400.xml"/><Relationship Id="rId315" Type="http://schemas.openxmlformats.org/officeDocument/2006/relationships/image" Target="../media/image466.png"/><Relationship Id="rId357" Type="http://schemas.openxmlformats.org/officeDocument/2006/relationships/image" Target="../media/image487.png"/><Relationship Id="rId54" Type="http://schemas.openxmlformats.org/officeDocument/2006/relationships/customXml" Target="../ink/ink373.xml"/><Relationship Id="rId96" Type="http://schemas.openxmlformats.org/officeDocument/2006/relationships/customXml" Target="../ink/ink394.xml"/><Relationship Id="rId161" Type="http://schemas.openxmlformats.org/officeDocument/2006/relationships/image" Target="../media/image389.png"/><Relationship Id="rId217" Type="http://schemas.openxmlformats.org/officeDocument/2006/relationships/image" Target="../media/image417.png"/><Relationship Id="rId259" Type="http://schemas.openxmlformats.org/officeDocument/2006/relationships/image" Target="../media/image438.png"/><Relationship Id="rId23" Type="http://schemas.openxmlformats.org/officeDocument/2006/relationships/image" Target="../media/image3200.png"/><Relationship Id="rId119" Type="http://schemas.openxmlformats.org/officeDocument/2006/relationships/image" Target="../media/image368.png"/><Relationship Id="rId270" Type="http://schemas.openxmlformats.org/officeDocument/2006/relationships/customXml" Target="../ink/ink481.xml"/><Relationship Id="rId326" Type="http://schemas.openxmlformats.org/officeDocument/2006/relationships/customXml" Target="../ink/ink509.xml"/><Relationship Id="rId65" Type="http://schemas.openxmlformats.org/officeDocument/2006/relationships/image" Target="../media/image341.png"/><Relationship Id="rId130" Type="http://schemas.openxmlformats.org/officeDocument/2006/relationships/customXml" Target="../ink/ink411.xml"/><Relationship Id="rId368" Type="http://schemas.openxmlformats.org/officeDocument/2006/relationships/customXml" Target="../ink/ink530.xml"/><Relationship Id="rId172" Type="http://schemas.openxmlformats.org/officeDocument/2006/relationships/customXml" Target="../ink/ink432.xml"/><Relationship Id="rId228" Type="http://schemas.openxmlformats.org/officeDocument/2006/relationships/customXml" Target="../ink/ink460.xml"/><Relationship Id="rId281" Type="http://schemas.openxmlformats.org/officeDocument/2006/relationships/image" Target="../media/image449.png"/><Relationship Id="rId337" Type="http://schemas.openxmlformats.org/officeDocument/2006/relationships/image" Target="../media/image477.png"/><Relationship Id="rId34" Type="http://schemas.openxmlformats.org/officeDocument/2006/relationships/customXml" Target="../ink/ink363.xml"/><Relationship Id="rId76" Type="http://schemas.openxmlformats.org/officeDocument/2006/relationships/customXml" Target="../ink/ink384.xml"/><Relationship Id="rId141" Type="http://schemas.openxmlformats.org/officeDocument/2006/relationships/image" Target="../media/image379.png"/><Relationship Id="rId379" Type="http://schemas.openxmlformats.org/officeDocument/2006/relationships/image" Target="../media/image498.png"/><Relationship Id="rId7" Type="http://schemas.openxmlformats.org/officeDocument/2006/relationships/image" Target="../media/image3120.png"/><Relationship Id="rId183" Type="http://schemas.openxmlformats.org/officeDocument/2006/relationships/image" Target="../media/image400.png"/><Relationship Id="rId239" Type="http://schemas.openxmlformats.org/officeDocument/2006/relationships/image" Target="../media/image428.png"/><Relationship Id="rId250" Type="http://schemas.openxmlformats.org/officeDocument/2006/relationships/customXml" Target="../ink/ink471.xml"/><Relationship Id="rId292" Type="http://schemas.openxmlformats.org/officeDocument/2006/relationships/customXml" Target="../ink/ink492.xml"/><Relationship Id="rId306" Type="http://schemas.openxmlformats.org/officeDocument/2006/relationships/customXml" Target="../ink/ink499.xml"/><Relationship Id="rId45" Type="http://schemas.openxmlformats.org/officeDocument/2006/relationships/image" Target="../media/image33110.png"/><Relationship Id="rId87" Type="http://schemas.openxmlformats.org/officeDocument/2006/relationships/image" Target="../media/image352.png"/><Relationship Id="rId110" Type="http://schemas.openxmlformats.org/officeDocument/2006/relationships/customXml" Target="../ink/ink401.xml"/><Relationship Id="rId348" Type="http://schemas.openxmlformats.org/officeDocument/2006/relationships/customXml" Target="../ink/ink520.xml"/><Relationship Id="rId152" Type="http://schemas.openxmlformats.org/officeDocument/2006/relationships/customXml" Target="../ink/ink422.xml"/><Relationship Id="rId194" Type="http://schemas.openxmlformats.org/officeDocument/2006/relationships/customXml" Target="../ink/ink443.xml"/><Relationship Id="rId208" Type="http://schemas.openxmlformats.org/officeDocument/2006/relationships/customXml" Target="../ink/ink450.xml"/><Relationship Id="rId261" Type="http://schemas.openxmlformats.org/officeDocument/2006/relationships/image" Target="../media/image439.png"/><Relationship Id="rId14" Type="http://schemas.openxmlformats.org/officeDocument/2006/relationships/customXml" Target="../ink/ink353.xml"/><Relationship Id="rId56" Type="http://schemas.openxmlformats.org/officeDocument/2006/relationships/customXml" Target="../ink/ink374.xml"/><Relationship Id="rId317" Type="http://schemas.openxmlformats.org/officeDocument/2006/relationships/image" Target="../media/image467.png"/><Relationship Id="rId359" Type="http://schemas.openxmlformats.org/officeDocument/2006/relationships/image" Target="../media/image488.png"/><Relationship Id="rId98" Type="http://schemas.openxmlformats.org/officeDocument/2006/relationships/customXml" Target="../ink/ink395.xml"/><Relationship Id="rId121" Type="http://schemas.openxmlformats.org/officeDocument/2006/relationships/image" Target="../media/image369.png"/><Relationship Id="rId163" Type="http://schemas.openxmlformats.org/officeDocument/2006/relationships/image" Target="../media/image390.png"/><Relationship Id="rId219" Type="http://schemas.openxmlformats.org/officeDocument/2006/relationships/image" Target="../media/image418.png"/><Relationship Id="rId370" Type="http://schemas.openxmlformats.org/officeDocument/2006/relationships/customXml" Target="../ink/ink531.xml"/><Relationship Id="rId230" Type="http://schemas.openxmlformats.org/officeDocument/2006/relationships/customXml" Target="../ink/ink461.xml"/><Relationship Id="rId25" Type="http://schemas.openxmlformats.org/officeDocument/2006/relationships/image" Target="../media/image3210.png"/><Relationship Id="rId67" Type="http://schemas.openxmlformats.org/officeDocument/2006/relationships/image" Target="../media/image342.png"/><Relationship Id="rId272" Type="http://schemas.openxmlformats.org/officeDocument/2006/relationships/customXml" Target="../ink/ink482.xml"/><Relationship Id="rId328" Type="http://schemas.openxmlformats.org/officeDocument/2006/relationships/customXml" Target="../ink/ink510.xml"/><Relationship Id="rId132" Type="http://schemas.openxmlformats.org/officeDocument/2006/relationships/customXml" Target="../ink/ink412.xml"/><Relationship Id="rId174" Type="http://schemas.openxmlformats.org/officeDocument/2006/relationships/customXml" Target="../ink/ink433.xml"/><Relationship Id="rId381" Type="http://schemas.openxmlformats.org/officeDocument/2006/relationships/image" Target="../media/image499.png"/><Relationship Id="rId241" Type="http://schemas.openxmlformats.org/officeDocument/2006/relationships/image" Target="../media/image429.png"/><Relationship Id="rId36" Type="http://schemas.openxmlformats.org/officeDocument/2006/relationships/customXml" Target="../ink/ink364.xml"/><Relationship Id="rId283" Type="http://schemas.openxmlformats.org/officeDocument/2006/relationships/image" Target="../media/image450.png"/><Relationship Id="rId339" Type="http://schemas.openxmlformats.org/officeDocument/2006/relationships/image" Target="../media/image478.png"/><Relationship Id="rId78" Type="http://schemas.openxmlformats.org/officeDocument/2006/relationships/customXml" Target="../ink/ink385.xml"/><Relationship Id="rId101" Type="http://schemas.openxmlformats.org/officeDocument/2006/relationships/image" Target="../media/image359.png"/><Relationship Id="rId143" Type="http://schemas.openxmlformats.org/officeDocument/2006/relationships/image" Target="../media/image380.png"/><Relationship Id="rId185" Type="http://schemas.openxmlformats.org/officeDocument/2006/relationships/image" Target="../media/image401.png"/><Relationship Id="rId350" Type="http://schemas.openxmlformats.org/officeDocument/2006/relationships/customXml" Target="../ink/ink521.xml"/><Relationship Id="rId9" Type="http://schemas.openxmlformats.org/officeDocument/2006/relationships/image" Target="../media/image3130.png"/><Relationship Id="rId210" Type="http://schemas.openxmlformats.org/officeDocument/2006/relationships/customXml" Target="../ink/ink451.xml"/><Relationship Id="rId252" Type="http://schemas.openxmlformats.org/officeDocument/2006/relationships/customXml" Target="../ink/ink472.xml"/><Relationship Id="rId294" Type="http://schemas.openxmlformats.org/officeDocument/2006/relationships/customXml" Target="../ink/ink493.xml"/><Relationship Id="rId308" Type="http://schemas.openxmlformats.org/officeDocument/2006/relationships/customXml" Target="../ink/ink500.xml"/><Relationship Id="rId47" Type="http://schemas.openxmlformats.org/officeDocument/2006/relationships/image" Target="../media/image33210.png"/><Relationship Id="rId89" Type="http://schemas.openxmlformats.org/officeDocument/2006/relationships/image" Target="../media/image353.png"/><Relationship Id="rId112" Type="http://schemas.openxmlformats.org/officeDocument/2006/relationships/customXml" Target="../ink/ink402.xml"/><Relationship Id="rId154" Type="http://schemas.openxmlformats.org/officeDocument/2006/relationships/customXml" Target="../ink/ink423.xml"/><Relationship Id="rId361" Type="http://schemas.openxmlformats.org/officeDocument/2006/relationships/image" Target="../media/image489.png"/><Relationship Id="rId196" Type="http://schemas.openxmlformats.org/officeDocument/2006/relationships/customXml" Target="../ink/ink444.xml"/><Relationship Id="rId200" Type="http://schemas.openxmlformats.org/officeDocument/2006/relationships/customXml" Target="../ink/ink446.xml"/><Relationship Id="rId382" Type="http://schemas.openxmlformats.org/officeDocument/2006/relationships/customXml" Target="../ink/ink537.xml"/><Relationship Id="rId16" Type="http://schemas.openxmlformats.org/officeDocument/2006/relationships/customXml" Target="../ink/ink354.xml"/><Relationship Id="rId221" Type="http://schemas.openxmlformats.org/officeDocument/2006/relationships/image" Target="../media/image419.png"/><Relationship Id="rId242" Type="http://schemas.openxmlformats.org/officeDocument/2006/relationships/customXml" Target="../ink/ink467.xml"/><Relationship Id="rId263" Type="http://schemas.openxmlformats.org/officeDocument/2006/relationships/image" Target="../media/image440.png"/><Relationship Id="rId284" Type="http://schemas.openxmlformats.org/officeDocument/2006/relationships/customXml" Target="../ink/ink488.xml"/><Relationship Id="rId319" Type="http://schemas.openxmlformats.org/officeDocument/2006/relationships/image" Target="../media/image468.png"/><Relationship Id="rId37" Type="http://schemas.openxmlformats.org/officeDocument/2006/relationships/image" Target="../media/image32710.png"/><Relationship Id="rId58" Type="http://schemas.openxmlformats.org/officeDocument/2006/relationships/customXml" Target="../ink/ink375.xml"/><Relationship Id="rId79" Type="http://schemas.openxmlformats.org/officeDocument/2006/relationships/image" Target="../media/image348.png"/><Relationship Id="rId102" Type="http://schemas.openxmlformats.org/officeDocument/2006/relationships/customXml" Target="../ink/ink397.xml"/><Relationship Id="rId123" Type="http://schemas.openxmlformats.org/officeDocument/2006/relationships/image" Target="../media/image370.png"/><Relationship Id="rId144" Type="http://schemas.openxmlformats.org/officeDocument/2006/relationships/customXml" Target="../ink/ink418.xml"/><Relationship Id="rId330" Type="http://schemas.openxmlformats.org/officeDocument/2006/relationships/customXml" Target="../ink/ink511.xml"/><Relationship Id="rId90" Type="http://schemas.openxmlformats.org/officeDocument/2006/relationships/customXml" Target="../ink/ink391.xml"/><Relationship Id="rId165" Type="http://schemas.openxmlformats.org/officeDocument/2006/relationships/image" Target="../media/image391.png"/><Relationship Id="rId186" Type="http://schemas.openxmlformats.org/officeDocument/2006/relationships/customXml" Target="../ink/ink439.xml"/><Relationship Id="rId351" Type="http://schemas.openxmlformats.org/officeDocument/2006/relationships/image" Target="../media/image484.png"/><Relationship Id="rId372" Type="http://schemas.openxmlformats.org/officeDocument/2006/relationships/customXml" Target="../ink/ink532.xml"/><Relationship Id="rId211" Type="http://schemas.openxmlformats.org/officeDocument/2006/relationships/image" Target="../media/image414.png"/><Relationship Id="rId232" Type="http://schemas.openxmlformats.org/officeDocument/2006/relationships/customXml" Target="../ink/ink462.xml"/><Relationship Id="rId253" Type="http://schemas.openxmlformats.org/officeDocument/2006/relationships/image" Target="../media/image435.png"/><Relationship Id="rId274" Type="http://schemas.openxmlformats.org/officeDocument/2006/relationships/customXml" Target="../ink/ink483.xml"/><Relationship Id="rId295" Type="http://schemas.openxmlformats.org/officeDocument/2006/relationships/image" Target="../media/image456.png"/><Relationship Id="rId309" Type="http://schemas.openxmlformats.org/officeDocument/2006/relationships/image" Target="../media/image463.png"/><Relationship Id="rId27" Type="http://schemas.openxmlformats.org/officeDocument/2006/relationships/image" Target="../media/image32210.png"/><Relationship Id="rId48" Type="http://schemas.openxmlformats.org/officeDocument/2006/relationships/customXml" Target="../ink/ink370.xml"/><Relationship Id="rId69" Type="http://schemas.openxmlformats.org/officeDocument/2006/relationships/image" Target="../media/image343.png"/><Relationship Id="rId113" Type="http://schemas.openxmlformats.org/officeDocument/2006/relationships/image" Target="../media/image365.png"/><Relationship Id="rId134" Type="http://schemas.openxmlformats.org/officeDocument/2006/relationships/customXml" Target="../ink/ink413.xml"/><Relationship Id="rId320" Type="http://schemas.openxmlformats.org/officeDocument/2006/relationships/customXml" Target="../ink/ink506.xml"/><Relationship Id="rId80" Type="http://schemas.openxmlformats.org/officeDocument/2006/relationships/customXml" Target="../ink/ink386.xml"/><Relationship Id="rId155" Type="http://schemas.openxmlformats.org/officeDocument/2006/relationships/image" Target="../media/image386.png"/><Relationship Id="rId176" Type="http://schemas.openxmlformats.org/officeDocument/2006/relationships/customXml" Target="../ink/ink434.xml"/><Relationship Id="rId197" Type="http://schemas.openxmlformats.org/officeDocument/2006/relationships/image" Target="../media/image407.png"/><Relationship Id="rId341" Type="http://schemas.openxmlformats.org/officeDocument/2006/relationships/image" Target="../media/image479.png"/><Relationship Id="rId362" Type="http://schemas.openxmlformats.org/officeDocument/2006/relationships/customXml" Target="../ink/ink527.xml"/><Relationship Id="rId383" Type="http://schemas.openxmlformats.org/officeDocument/2006/relationships/image" Target="../media/image500.png"/><Relationship Id="rId201" Type="http://schemas.openxmlformats.org/officeDocument/2006/relationships/image" Target="../media/image409.png"/><Relationship Id="rId222" Type="http://schemas.openxmlformats.org/officeDocument/2006/relationships/customXml" Target="../ink/ink457.xml"/><Relationship Id="rId243" Type="http://schemas.openxmlformats.org/officeDocument/2006/relationships/image" Target="../media/image430.png"/><Relationship Id="rId264" Type="http://schemas.openxmlformats.org/officeDocument/2006/relationships/customXml" Target="../ink/ink478.xml"/><Relationship Id="rId285" Type="http://schemas.openxmlformats.org/officeDocument/2006/relationships/image" Target="../media/image451.png"/><Relationship Id="rId17" Type="http://schemas.openxmlformats.org/officeDocument/2006/relationships/image" Target="../media/image3170.png"/><Relationship Id="rId38" Type="http://schemas.openxmlformats.org/officeDocument/2006/relationships/customXml" Target="../ink/ink365.xml"/><Relationship Id="rId59" Type="http://schemas.openxmlformats.org/officeDocument/2006/relationships/image" Target="../media/image33810.png"/><Relationship Id="rId103" Type="http://schemas.openxmlformats.org/officeDocument/2006/relationships/image" Target="../media/image360.png"/><Relationship Id="rId124" Type="http://schemas.openxmlformats.org/officeDocument/2006/relationships/customXml" Target="../ink/ink408.xml"/><Relationship Id="rId310" Type="http://schemas.openxmlformats.org/officeDocument/2006/relationships/customXml" Target="../ink/ink501.xml"/><Relationship Id="rId70" Type="http://schemas.openxmlformats.org/officeDocument/2006/relationships/customXml" Target="../ink/ink381.xml"/><Relationship Id="rId91" Type="http://schemas.openxmlformats.org/officeDocument/2006/relationships/image" Target="../media/image354.png"/><Relationship Id="rId145" Type="http://schemas.openxmlformats.org/officeDocument/2006/relationships/image" Target="../media/image381.png"/><Relationship Id="rId166" Type="http://schemas.openxmlformats.org/officeDocument/2006/relationships/customXml" Target="../ink/ink429.xml"/><Relationship Id="rId187" Type="http://schemas.openxmlformats.org/officeDocument/2006/relationships/image" Target="../media/image402.png"/><Relationship Id="rId331" Type="http://schemas.openxmlformats.org/officeDocument/2006/relationships/image" Target="../media/image474.png"/><Relationship Id="rId352" Type="http://schemas.openxmlformats.org/officeDocument/2006/relationships/customXml" Target="../ink/ink522.xml"/><Relationship Id="rId373" Type="http://schemas.openxmlformats.org/officeDocument/2006/relationships/image" Target="../media/image495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452.xml"/><Relationship Id="rId233" Type="http://schemas.openxmlformats.org/officeDocument/2006/relationships/image" Target="../media/image425.png"/><Relationship Id="rId254" Type="http://schemas.openxmlformats.org/officeDocument/2006/relationships/customXml" Target="../ink/ink473.xml"/><Relationship Id="rId28" Type="http://schemas.openxmlformats.org/officeDocument/2006/relationships/customXml" Target="../ink/ink360.xml"/><Relationship Id="rId49" Type="http://schemas.openxmlformats.org/officeDocument/2006/relationships/image" Target="../media/image33310.png"/><Relationship Id="rId114" Type="http://schemas.openxmlformats.org/officeDocument/2006/relationships/customXml" Target="../ink/ink403.xml"/><Relationship Id="rId275" Type="http://schemas.openxmlformats.org/officeDocument/2006/relationships/image" Target="../media/image446.png"/><Relationship Id="rId296" Type="http://schemas.openxmlformats.org/officeDocument/2006/relationships/customXml" Target="../ink/ink494.xml"/><Relationship Id="rId300" Type="http://schemas.openxmlformats.org/officeDocument/2006/relationships/customXml" Target="../ink/ink496.xml"/><Relationship Id="rId60" Type="http://schemas.openxmlformats.org/officeDocument/2006/relationships/customXml" Target="../ink/ink376.xml"/><Relationship Id="rId81" Type="http://schemas.openxmlformats.org/officeDocument/2006/relationships/image" Target="../media/image349.png"/><Relationship Id="rId135" Type="http://schemas.openxmlformats.org/officeDocument/2006/relationships/image" Target="../media/image376.png"/><Relationship Id="rId156" Type="http://schemas.openxmlformats.org/officeDocument/2006/relationships/customXml" Target="../ink/ink424.xml"/><Relationship Id="rId177" Type="http://schemas.openxmlformats.org/officeDocument/2006/relationships/image" Target="../media/image397.png"/><Relationship Id="rId198" Type="http://schemas.openxmlformats.org/officeDocument/2006/relationships/customXml" Target="../ink/ink445.xml"/><Relationship Id="rId321" Type="http://schemas.openxmlformats.org/officeDocument/2006/relationships/image" Target="../media/image469.png"/><Relationship Id="rId342" Type="http://schemas.openxmlformats.org/officeDocument/2006/relationships/customXml" Target="../ink/ink517.xml"/><Relationship Id="rId363" Type="http://schemas.openxmlformats.org/officeDocument/2006/relationships/image" Target="../media/image490.png"/><Relationship Id="rId384" Type="http://schemas.openxmlformats.org/officeDocument/2006/relationships/customXml" Target="../ink/ink538.xml"/><Relationship Id="rId202" Type="http://schemas.openxmlformats.org/officeDocument/2006/relationships/customXml" Target="../ink/ink447.xml"/><Relationship Id="rId223" Type="http://schemas.openxmlformats.org/officeDocument/2006/relationships/image" Target="../media/image420.png"/><Relationship Id="rId244" Type="http://schemas.openxmlformats.org/officeDocument/2006/relationships/customXml" Target="../ink/ink468.xml"/><Relationship Id="rId18" Type="http://schemas.openxmlformats.org/officeDocument/2006/relationships/customXml" Target="../ink/ink355.xml"/><Relationship Id="rId39" Type="http://schemas.openxmlformats.org/officeDocument/2006/relationships/image" Target="../media/image32810.png"/><Relationship Id="rId265" Type="http://schemas.openxmlformats.org/officeDocument/2006/relationships/image" Target="../media/image441.png"/><Relationship Id="rId286" Type="http://schemas.openxmlformats.org/officeDocument/2006/relationships/customXml" Target="../ink/ink489.xml"/><Relationship Id="rId50" Type="http://schemas.openxmlformats.org/officeDocument/2006/relationships/customXml" Target="../ink/ink371.xml"/><Relationship Id="rId104" Type="http://schemas.openxmlformats.org/officeDocument/2006/relationships/customXml" Target="../ink/ink398.xml"/><Relationship Id="rId125" Type="http://schemas.openxmlformats.org/officeDocument/2006/relationships/image" Target="../media/image371.png"/><Relationship Id="rId146" Type="http://schemas.openxmlformats.org/officeDocument/2006/relationships/customXml" Target="../ink/ink419.xml"/><Relationship Id="rId167" Type="http://schemas.openxmlformats.org/officeDocument/2006/relationships/image" Target="../media/image392.png"/><Relationship Id="rId188" Type="http://schemas.openxmlformats.org/officeDocument/2006/relationships/customXml" Target="../ink/ink440.xml"/><Relationship Id="rId311" Type="http://schemas.openxmlformats.org/officeDocument/2006/relationships/image" Target="../media/image464.png"/><Relationship Id="rId332" Type="http://schemas.openxmlformats.org/officeDocument/2006/relationships/customXml" Target="../ink/ink512.xml"/><Relationship Id="rId353" Type="http://schemas.openxmlformats.org/officeDocument/2006/relationships/image" Target="../media/image485.png"/><Relationship Id="rId374" Type="http://schemas.openxmlformats.org/officeDocument/2006/relationships/customXml" Target="../ink/ink533.xml"/><Relationship Id="rId71" Type="http://schemas.openxmlformats.org/officeDocument/2006/relationships/image" Target="../media/image344.png"/><Relationship Id="rId92" Type="http://schemas.openxmlformats.org/officeDocument/2006/relationships/customXml" Target="../ink/ink392.xml"/><Relationship Id="rId213" Type="http://schemas.openxmlformats.org/officeDocument/2006/relationships/image" Target="../media/image415.png"/><Relationship Id="rId234" Type="http://schemas.openxmlformats.org/officeDocument/2006/relationships/customXml" Target="../ink/ink463.xml"/><Relationship Id="rId2" Type="http://schemas.openxmlformats.org/officeDocument/2006/relationships/customXml" Target="../ink/ink347.xml"/><Relationship Id="rId29" Type="http://schemas.openxmlformats.org/officeDocument/2006/relationships/image" Target="../media/image32310.png"/><Relationship Id="rId255" Type="http://schemas.openxmlformats.org/officeDocument/2006/relationships/image" Target="../media/image436.png"/><Relationship Id="rId276" Type="http://schemas.openxmlformats.org/officeDocument/2006/relationships/customXml" Target="../ink/ink484.xml"/><Relationship Id="rId297" Type="http://schemas.openxmlformats.org/officeDocument/2006/relationships/image" Target="../media/image457.png"/><Relationship Id="rId40" Type="http://schemas.openxmlformats.org/officeDocument/2006/relationships/customXml" Target="../ink/ink366.xml"/><Relationship Id="rId115" Type="http://schemas.openxmlformats.org/officeDocument/2006/relationships/image" Target="../media/image366.png"/><Relationship Id="rId136" Type="http://schemas.openxmlformats.org/officeDocument/2006/relationships/customXml" Target="../ink/ink414.xml"/><Relationship Id="rId157" Type="http://schemas.openxmlformats.org/officeDocument/2006/relationships/image" Target="../media/image387.png"/><Relationship Id="rId178" Type="http://schemas.openxmlformats.org/officeDocument/2006/relationships/customXml" Target="../ink/ink435.xml"/><Relationship Id="rId301" Type="http://schemas.openxmlformats.org/officeDocument/2006/relationships/image" Target="../media/image459.png"/><Relationship Id="rId322" Type="http://schemas.openxmlformats.org/officeDocument/2006/relationships/customXml" Target="../ink/ink507.xml"/><Relationship Id="rId343" Type="http://schemas.openxmlformats.org/officeDocument/2006/relationships/image" Target="../media/image480.png"/><Relationship Id="rId364" Type="http://schemas.openxmlformats.org/officeDocument/2006/relationships/customXml" Target="../ink/ink528.xml"/><Relationship Id="rId61" Type="http://schemas.openxmlformats.org/officeDocument/2006/relationships/image" Target="../media/image339.png"/><Relationship Id="rId82" Type="http://schemas.openxmlformats.org/officeDocument/2006/relationships/customXml" Target="../ink/ink387.xml"/><Relationship Id="rId199" Type="http://schemas.openxmlformats.org/officeDocument/2006/relationships/image" Target="../media/image408.png"/><Relationship Id="rId203" Type="http://schemas.openxmlformats.org/officeDocument/2006/relationships/image" Target="../media/image410.png"/><Relationship Id="rId385" Type="http://schemas.openxmlformats.org/officeDocument/2006/relationships/image" Target="../media/image501.png"/><Relationship Id="rId19" Type="http://schemas.openxmlformats.org/officeDocument/2006/relationships/image" Target="../media/image3180.png"/><Relationship Id="rId224" Type="http://schemas.openxmlformats.org/officeDocument/2006/relationships/customXml" Target="../ink/ink458.xml"/><Relationship Id="rId245" Type="http://schemas.openxmlformats.org/officeDocument/2006/relationships/image" Target="../media/image431.png"/><Relationship Id="rId266" Type="http://schemas.openxmlformats.org/officeDocument/2006/relationships/customXml" Target="../ink/ink479.xml"/><Relationship Id="rId287" Type="http://schemas.openxmlformats.org/officeDocument/2006/relationships/image" Target="../media/image452.png"/><Relationship Id="rId30" Type="http://schemas.openxmlformats.org/officeDocument/2006/relationships/customXml" Target="../ink/ink361.xml"/><Relationship Id="rId105" Type="http://schemas.openxmlformats.org/officeDocument/2006/relationships/image" Target="../media/image361.png"/><Relationship Id="rId126" Type="http://schemas.openxmlformats.org/officeDocument/2006/relationships/customXml" Target="../ink/ink409.xml"/><Relationship Id="rId147" Type="http://schemas.openxmlformats.org/officeDocument/2006/relationships/image" Target="../media/image382.png"/><Relationship Id="rId168" Type="http://schemas.openxmlformats.org/officeDocument/2006/relationships/customXml" Target="../ink/ink430.xml"/><Relationship Id="rId312" Type="http://schemas.openxmlformats.org/officeDocument/2006/relationships/customXml" Target="../ink/ink502.xml"/><Relationship Id="rId333" Type="http://schemas.openxmlformats.org/officeDocument/2006/relationships/image" Target="../media/image475.png"/><Relationship Id="rId354" Type="http://schemas.openxmlformats.org/officeDocument/2006/relationships/customXml" Target="../ink/ink523.xml"/><Relationship Id="rId51" Type="http://schemas.openxmlformats.org/officeDocument/2006/relationships/image" Target="../media/image33410.png"/><Relationship Id="rId72" Type="http://schemas.openxmlformats.org/officeDocument/2006/relationships/customXml" Target="../ink/ink382.xml"/><Relationship Id="rId93" Type="http://schemas.openxmlformats.org/officeDocument/2006/relationships/image" Target="../media/image355.png"/><Relationship Id="rId189" Type="http://schemas.openxmlformats.org/officeDocument/2006/relationships/image" Target="../media/image403.png"/><Relationship Id="rId375" Type="http://schemas.openxmlformats.org/officeDocument/2006/relationships/image" Target="../media/image496.png"/><Relationship Id="rId3" Type="http://schemas.openxmlformats.org/officeDocument/2006/relationships/image" Target="../media/image3100.png"/><Relationship Id="rId214" Type="http://schemas.openxmlformats.org/officeDocument/2006/relationships/customXml" Target="../ink/ink453.xml"/><Relationship Id="rId235" Type="http://schemas.openxmlformats.org/officeDocument/2006/relationships/image" Target="../media/image426.png"/><Relationship Id="rId256" Type="http://schemas.openxmlformats.org/officeDocument/2006/relationships/customXml" Target="../ink/ink474.xml"/><Relationship Id="rId277" Type="http://schemas.openxmlformats.org/officeDocument/2006/relationships/image" Target="../media/image447.png"/><Relationship Id="rId298" Type="http://schemas.openxmlformats.org/officeDocument/2006/relationships/customXml" Target="../ink/ink495.xml"/><Relationship Id="rId116" Type="http://schemas.openxmlformats.org/officeDocument/2006/relationships/customXml" Target="../ink/ink404.xml"/><Relationship Id="rId137" Type="http://schemas.openxmlformats.org/officeDocument/2006/relationships/image" Target="../media/image377.png"/><Relationship Id="rId158" Type="http://schemas.openxmlformats.org/officeDocument/2006/relationships/customXml" Target="../ink/ink425.xml"/><Relationship Id="rId302" Type="http://schemas.openxmlformats.org/officeDocument/2006/relationships/customXml" Target="../ink/ink497.xml"/><Relationship Id="rId323" Type="http://schemas.openxmlformats.org/officeDocument/2006/relationships/image" Target="../media/image470.png"/><Relationship Id="rId344" Type="http://schemas.openxmlformats.org/officeDocument/2006/relationships/customXml" Target="../ink/ink518.xml"/><Relationship Id="rId20" Type="http://schemas.openxmlformats.org/officeDocument/2006/relationships/customXml" Target="../ink/ink356.xml"/><Relationship Id="rId41" Type="http://schemas.openxmlformats.org/officeDocument/2006/relationships/image" Target="../media/image32910.png"/><Relationship Id="rId62" Type="http://schemas.openxmlformats.org/officeDocument/2006/relationships/customXml" Target="../ink/ink377.xml"/><Relationship Id="rId83" Type="http://schemas.openxmlformats.org/officeDocument/2006/relationships/image" Target="../media/image350.png"/><Relationship Id="rId179" Type="http://schemas.openxmlformats.org/officeDocument/2006/relationships/image" Target="../media/image398.png"/><Relationship Id="rId365" Type="http://schemas.openxmlformats.org/officeDocument/2006/relationships/image" Target="../media/image491.png"/><Relationship Id="rId386" Type="http://schemas.openxmlformats.org/officeDocument/2006/relationships/customXml" Target="../ink/ink539.xml"/><Relationship Id="rId190" Type="http://schemas.openxmlformats.org/officeDocument/2006/relationships/customXml" Target="../ink/ink441.xml"/><Relationship Id="rId204" Type="http://schemas.openxmlformats.org/officeDocument/2006/relationships/customXml" Target="../ink/ink448.xml"/><Relationship Id="rId225" Type="http://schemas.openxmlformats.org/officeDocument/2006/relationships/image" Target="../media/image421.png"/><Relationship Id="rId246" Type="http://schemas.openxmlformats.org/officeDocument/2006/relationships/customXml" Target="../ink/ink469.xml"/><Relationship Id="rId267" Type="http://schemas.openxmlformats.org/officeDocument/2006/relationships/image" Target="../media/image442.png"/><Relationship Id="rId288" Type="http://schemas.openxmlformats.org/officeDocument/2006/relationships/customXml" Target="../ink/ink490.xml"/><Relationship Id="rId106" Type="http://schemas.openxmlformats.org/officeDocument/2006/relationships/customXml" Target="../ink/ink399.xml"/><Relationship Id="rId127" Type="http://schemas.openxmlformats.org/officeDocument/2006/relationships/image" Target="../media/image372.png"/><Relationship Id="rId313" Type="http://schemas.openxmlformats.org/officeDocument/2006/relationships/image" Target="../media/image465.png"/><Relationship Id="rId10" Type="http://schemas.openxmlformats.org/officeDocument/2006/relationships/customXml" Target="../ink/ink351.xml"/><Relationship Id="rId31" Type="http://schemas.openxmlformats.org/officeDocument/2006/relationships/image" Target="../media/image32410.png"/><Relationship Id="rId52" Type="http://schemas.openxmlformats.org/officeDocument/2006/relationships/customXml" Target="../ink/ink372.xml"/><Relationship Id="rId73" Type="http://schemas.openxmlformats.org/officeDocument/2006/relationships/image" Target="../media/image345.png"/><Relationship Id="rId94" Type="http://schemas.openxmlformats.org/officeDocument/2006/relationships/customXml" Target="../ink/ink393.xml"/><Relationship Id="rId148" Type="http://schemas.openxmlformats.org/officeDocument/2006/relationships/customXml" Target="../ink/ink420.xml"/><Relationship Id="rId169" Type="http://schemas.openxmlformats.org/officeDocument/2006/relationships/image" Target="../media/image393.png"/><Relationship Id="rId334" Type="http://schemas.openxmlformats.org/officeDocument/2006/relationships/customXml" Target="../ink/ink513.xml"/><Relationship Id="rId355" Type="http://schemas.openxmlformats.org/officeDocument/2006/relationships/image" Target="../media/image486.png"/><Relationship Id="rId376" Type="http://schemas.openxmlformats.org/officeDocument/2006/relationships/customXml" Target="../ink/ink534.xml"/><Relationship Id="rId4" Type="http://schemas.openxmlformats.org/officeDocument/2006/relationships/customXml" Target="../ink/ink348.xml"/><Relationship Id="rId180" Type="http://schemas.openxmlformats.org/officeDocument/2006/relationships/customXml" Target="../ink/ink436.xml"/><Relationship Id="rId215" Type="http://schemas.openxmlformats.org/officeDocument/2006/relationships/image" Target="../media/image416.png"/><Relationship Id="rId236" Type="http://schemas.openxmlformats.org/officeDocument/2006/relationships/customXml" Target="../ink/ink464.xml"/><Relationship Id="rId257" Type="http://schemas.openxmlformats.org/officeDocument/2006/relationships/image" Target="../media/image437.png"/><Relationship Id="rId278" Type="http://schemas.openxmlformats.org/officeDocument/2006/relationships/customXml" Target="../ink/ink485.xml"/><Relationship Id="rId303" Type="http://schemas.openxmlformats.org/officeDocument/2006/relationships/image" Target="../media/image460.png"/><Relationship Id="rId42" Type="http://schemas.openxmlformats.org/officeDocument/2006/relationships/customXml" Target="../ink/ink367.xml"/><Relationship Id="rId84" Type="http://schemas.openxmlformats.org/officeDocument/2006/relationships/customXml" Target="../ink/ink388.xml"/><Relationship Id="rId138" Type="http://schemas.openxmlformats.org/officeDocument/2006/relationships/customXml" Target="../ink/ink415.xml"/><Relationship Id="rId345" Type="http://schemas.openxmlformats.org/officeDocument/2006/relationships/image" Target="../media/image481.png"/><Relationship Id="rId387" Type="http://schemas.openxmlformats.org/officeDocument/2006/relationships/image" Target="../media/image502.png"/><Relationship Id="rId191" Type="http://schemas.openxmlformats.org/officeDocument/2006/relationships/image" Target="../media/image404.png"/><Relationship Id="rId205" Type="http://schemas.openxmlformats.org/officeDocument/2006/relationships/image" Target="../media/image411.png"/><Relationship Id="rId247" Type="http://schemas.openxmlformats.org/officeDocument/2006/relationships/image" Target="../media/image432.png"/><Relationship Id="rId107" Type="http://schemas.openxmlformats.org/officeDocument/2006/relationships/image" Target="../media/image362.png"/><Relationship Id="rId289" Type="http://schemas.openxmlformats.org/officeDocument/2006/relationships/image" Target="../media/image453.png"/><Relationship Id="rId11" Type="http://schemas.openxmlformats.org/officeDocument/2006/relationships/image" Target="../media/image3140.png"/><Relationship Id="rId53" Type="http://schemas.openxmlformats.org/officeDocument/2006/relationships/image" Target="../media/image33510.png"/><Relationship Id="rId149" Type="http://schemas.openxmlformats.org/officeDocument/2006/relationships/image" Target="../media/image383.png"/><Relationship Id="rId314" Type="http://schemas.openxmlformats.org/officeDocument/2006/relationships/customXml" Target="../ink/ink503.xml"/><Relationship Id="rId356" Type="http://schemas.openxmlformats.org/officeDocument/2006/relationships/customXml" Target="../ink/ink524.xml"/><Relationship Id="rId95" Type="http://schemas.openxmlformats.org/officeDocument/2006/relationships/image" Target="../media/image356.png"/><Relationship Id="rId160" Type="http://schemas.openxmlformats.org/officeDocument/2006/relationships/customXml" Target="../ink/ink426.xml"/><Relationship Id="rId216" Type="http://schemas.openxmlformats.org/officeDocument/2006/relationships/customXml" Target="../ink/ink454.xml"/><Relationship Id="rId258" Type="http://schemas.openxmlformats.org/officeDocument/2006/relationships/customXml" Target="../ink/ink475.xml"/><Relationship Id="rId22" Type="http://schemas.openxmlformats.org/officeDocument/2006/relationships/customXml" Target="../ink/ink357.xml"/><Relationship Id="rId64" Type="http://schemas.openxmlformats.org/officeDocument/2006/relationships/customXml" Target="../ink/ink378.xml"/><Relationship Id="rId118" Type="http://schemas.openxmlformats.org/officeDocument/2006/relationships/customXml" Target="../ink/ink405.xml"/><Relationship Id="rId325" Type="http://schemas.openxmlformats.org/officeDocument/2006/relationships/image" Target="../media/image471.png"/><Relationship Id="rId367" Type="http://schemas.openxmlformats.org/officeDocument/2006/relationships/image" Target="../media/image492.png"/><Relationship Id="rId171" Type="http://schemas.openxmlformats.org/officeDocument/2006/relationships/image" Target="../media/image394.png"/><Relationship Id="rId227" Type="http://schemas.openxmlformats.org/officeDocument/2006/relationships/image" Target="../media/image422.png"/><Relationship Id="rId269" Type="http://schemas.openxmlformats.org/officeDocument/2006/relationships/image" Target="../media/image443.png"/><Relationship Id="rId33" Type="http://schemas.openxmlformats.org/officeDocument/2006/relationships/image" Target="../media/image32510.png"/><Relationship Id="rId129" Type="http://schemas.openxmlformats.org/officeDocument/2006/relationships/image" Target="../media/image373.png"/><Relationship Id="rId280" Type="http://schemas.openxmlformats.org/officeDocument/2006/relationships/customXml" Target="../ink/ink486.xml"/><Relationship Id="rId336" Type="http://schemas.openxmlformats.org/officeDocument/2006/relationships/customXml" Target="../ink/ink514.xml"/><Relationship Id="rId75" Type="http://schemas.openxmlformats.org/officeDocument/2006/relationships/image" Target="../media/image346.png"/><Relationship Id="rId140" Type="http://schemas.openxmlformats.org/officeDocument/2006/relationships/customXml" Target="../ink/ink416.xml"/><Relationship Id="rId182" Type="http://schemas.openxmlformats.org/officeDocument/2006/relationships/customXml" Target="../ink/ink437.xml"/><Relationship Id="rId378" Type="http://schemas.openxmlformats.org/officeDocument/2006/relationships/customXml" Target="../ink/ink535.xml"/><Relationship Id="rId6" Type="http://schemas.openxmlformats.org/officeDocument/2006/relationships/customXml" Target="../ink/ink349.xml"/><Relationship Id="rId238" Type="http://schemas.openxmlformats.org/officeDocument/2006/relationships/customXml" Target="../ink/ink465.xml"/><Relationship Id="rId291" Type="http://schemas.openxmlformats.org/officeDocument/2006/relationships/image" Target="../media/image454.png"/><Relationship Id="rId305" Type="http://schemas.openxmlformats.org/officeDocument/2006/relationships/image" Target="../media/image461.png"/><Relationship Id="rId347" Type="http://schemas.openxmlformats.org/officeDocument/2006/relationships/image" Target="../media/image482.png"/><Relationship Id="rId44" Type="http://schemas.openxmlformats.org/officeDocument/2006/relationships/customXml" Target="../ink/ink368.xml"/><Relationship Id="rId86" Type="http://schemas.openxmlformats.org/officeDocument/2006/relationships/customXml" Target="../ink/ink389.xml"/><Relationship Id="rId151" Type="http://schemas.openxmlformats.org/officeDocument/2006/relationships/image" Target="../media/image384.png"/><Relationship Id="rId389" Type="http://schemas.openxmlformats.org/officeDocument/2006/relationships/image" Target="../media/image503.png"/><Relationship Id="rId193" Type="http://schemas.openxmlformats.org/officeDocument/2006/relationships/image" Target="../media/image405.png"/><Relationship Id="rId207" Type="http://schemas.openxmlformats.org/officeDocument/2006/relationships/image" Target="../media/image412.png"/><Relationship Id="rId249" Type="http://schemas.openxmlformats.org/officeDocument/2006/relationships/image" Target="../media/image433.png"/><Relationship Id="rId13" Type="http://schemas.openxmlformats.org/officeDocument/2006/relationships/image" Target="../media/image3150.png"/><Relationship Id="rId109" Type="http://schemas.openxmlformats.org/officeDocument/2006/relationships/image" Target="../media/image363.png"/><Relationship Id="rId260" Type="http://schemas.openxmlformats.org/officeDocument/2006/relationships/customXml" Target="../ink/ink476.xml"/><Relationship Id="rId316" Type="http://schemas.openxmlformats.org/officeDocument/2006/relationships/customXml" Target="../ink/ink504.xml"/><Relationship Id="rId55" Type="http://schemas.openxmlformats.org/officeDocument/2006/relationships/image" Target="../media/image33610.png"/><Relationship Id="rId97" Type="http://schemas.openxmlformats.org/officeDocument/2006/relationships/image" Target="../media/image357.png"/><Relationship Id="rId120" Type="http://schemas.openxmlformats.org/officeDocument/2006/relationships/customXml" Target="../ink/ink406.xml"/><Relationship Id="rId358" Type="http://schemas.openxmlformats.org/officeDocument/2006/relationships/customXml" Target="../ink/ink525.xml"/><Relationship Id="rId162" Type="http://schemas.openxmlformats.org/officeDocument/2006/relationships/customXml" Target="../ink/ink427.xml"/><Relationship Id="rId218" Type="http://schemas.openxmlformats.org/officeDocument/2006/relationships/customXml" Target="../ink/ink455.xml"/><Relationship Id="rId271" Type="http://schemas.openxmlformats.org/officeDocument/2006/relationships/image" Target="../media/image444.png"/><Relationship Id="rId24" Type="http://schemas.openxmlformats.org/officeDocument/2006/relationships/customXml" Target="../ink/ink358.xml"/><Relationship Id="rId66" Type="http://schemas.openxmlformats.org/officeDocument/2006/relationships/customXml" Target="../ink/ink379.xml"/><Relationship Id="rId131" Type="http://schemas.openxmlformats.org/officeDocument/2006/relationships/image" Target="../media/image374.png"/><Relationship Id="rId327" Type="http://schemas.openxmlformats.org/officeDocument/2006/relationships/image" Target="../media/image472.png"/><Relationship Id="rId369" Type="http://schemas.openxmlformats.org/officeDocument/2006/relationships/image" Target="../media/image493.png"/><Relationship Id="rId173" Type="http://schemas.openxmlformats.org/officeDocument/2006/relationships/image" Target="../media/image395.png"/><Relationship Id="rId229" Type="http://schemas.openxmlformats.org/officeDocument/2006/relationships/image" Target="../media/image423.png"/><Relationship Id="rId380" Type="http://schemas.openxmlformats.org/officeDocument/2006/relationships/customXml" Target="../ink/ink536.xml"/><Relationship Id="rId240" Type="http://schemas.openxmlformats.org/officeDocument/2006/relationships/customXml" Target="../ink/ink466.xml"/><Relationship Id="rId35" Type="http://schemas.openxmlformats.org/officeDocument/2006/relationships/image" Target="../media/image32610.png"/><Relationship Id="rId77" Type="http://schemas.openxmlformats.org/officeDocument/2006/relationships/image" Target="../media/image347.png"/><Relationship Id="rId100" Type="http://schemas.openxmlformats.org/officeDocument/2006/relationships/customXml" Target="../ink/ink396.xml"/><Relationship Id="rId282" Type="http://schemas.openxmlformats.org/officeDocument/2006/relationships/customXml" Target="../ink/ink487.xml"/><Relationship Id="rId338" Type="http://schemas.openxmlformats.org/officeDocument/2006/relationships/customXml" Target="../ink/ink515.xml"/><Relationship Id="rId8" Type="http://schemas.openxmlformats.org/officeDocument/2006/relationships/customXml" Target="../ink/ink350.xml"/><Relationship Id="rId142" Type="http://schemas.openxmlformats.org/officeDocument/2006/relationships/customXml" Target="../ink/ink417.xml"/><Relationship Id="rId184" Type="http://schemas.openxmlformats.org/officeDocument/2006/relationships/customXml" Target="../ink/ink438.xml"/><Relationship Id="rId251" Type="http://schemas.openxmlformats.org/officeDocument/2006/relationships/image" Target="../media/image434.png"/><Relationship Id="rId46" Type="http://schemas.openxmlformats.org/officeDocument/2006/relationships/customXml" Target="../ink/ink369.xml"/><Relationship Id="rId293" Type="http://schemas.openxmlformats.org/officeDocument/2006/relationships/image" Target="../media/image455.png"/><Relationship Id="rId307" Type="http://schemas.openxmlformats.org/officeDocument/2006/relationships/image" Target="../media/image462.png"/><Relationship Id="rId349" Type="http://schemas.openxmlformats.org/officeDocument/2006/relationships/image" Target="../media/image483.png"/><Relationship Id="rId88" Type="http://schemas.openxmlformats.org/officeDocument/2006/relationships/customXml" Target="../ink/ink390.xml"/><Relationship Id="rId111" Type="http://schemas.openxmlformats.org/officeDocument/2006/relationships/image" Target="../media/image364.png"/><Relationship Id="rId153" Type="http://schemas.openxmlformats.org/officeDocument/2006/relationships/image" Target="../media/image385.png"/><Relationship Id="rId195" Type="http://schemas.openxmlformats.org/officeDocument/2006/relationships/image" Target="../media/image406.png"/><Relationship Id="rId209" Type="http://schemas.openxmlformats.org/officeDocument/2006/relationships/image" Target="../media/image413.png"/><Relationship Id="rId360" Type="http://schemas.openxmlformats.org/officeDocument/2006/relationships/customXml" Target="../ink/ink526.xml"/><Relationship Id="rId220" Type="http://schemas.openxmlformats.org/officeDocument/2006/relationships/customXml" Target="../ink/ink456.xml"/><Relationship Id="rId15" Type="http://schemas.openxmlformats.org/officeDocument/2006/relationships/image" Target="../media/image3160.png"/><Relationship Id="rId57" Type="http://schemas.openxmlformats.org/officeDocument/2006/relationships/image" Target="../media/image33710.png"/><Relationship Id="rId262" Type="http://schemas.openxmlformats.org/officeDocument/2006/relationships/customXml" Target="../ink/ink477.xml"/><Relationship Id="rId318" Type="http://schemas.openxmlformats.org/officeDocument/2006/relationships/customXml" Target="../ink/ink505.xml"/><Relationship Id="rId99" Type="http://schemas.openxmlformats.org/officeDocument/2006/relationships/image" Target="../media/image358.png"/><Relationship Id="rId122" Type="http://schemas.openxmlformats.org/officeDocument/2006/relationships/customXml" Target="../ink/ink407.xml"/><Relationship Id="rId164" Type="http://schemas.openxmlformats.org/officeDocument/2006/relationships/customXml" Target="../ink/ink428.xml"/><Relationship Id="rId371" Type="http://schemas.openxmlformats.org/officeDocument/2006/relationships/image" Target="../media/image494.png"/><Relationship Id="rId26" Type="http://schemas.openxmlformats.org/officeDocument/2006/relationships/customXml" Target="../ink/ink359.xml"/><Relationship Id="rId231" Type="http://schemas.openxmlformats.org/officeDocument/2006/relationships/image" Target="../media/image424.png"/><Relationship Id="rId273" Type="http://schemas.openxmlformats.org/officeDocument/2006/relationships/image" Target="../media/image445.png"/><Relationship Id="rId329" Type="http://schemas.openxmlformats.org/officeDocument/2006/relationships/image" Target="../media/image473.png"/><Relationship Id="rId68" Type="http://schemas.openxmlformats.org/officeDocument/2006/relationships/customXml" Target="../ink/ink380.xml"/><Relationship Id="rId133" Type="http://schemas.openxmlformats.org/officeDocument/2006/relationships/image" Target="../media/image375.png"/><Relationship Id="rId175" Type="http://schemas.openxmlformats.org/officeDocument/2006/relationships/image" Target="../media/image396.png"/><Relationship Id="rId340" Type="http://schemas.openxmlformats.org/officeDocument/2006/relationships/customXml" Target="../ink/ink516.xml"/></Relationships>
</file>

<file path=ppt/slides/_rels/slide6.xml.rels><?xml version="1.0" encoding="UTF-8" standalone="yes"?>
<Relationships xmlns="http://schemas.openxmlformats.org/package/2006/relationships"><Relationship Id="rId299" Type="http://schemas.openxmlformats.org/officeDocument/2006/relationships/image" Target="../media/image650.png"/><Relationship Id="rId21" Type="http://schemas.openxmlformats.org/officeDocument/2006/relationships/image" Target="../media/image513.png"/><Relationship Id="rId63" Type="http://schemas.openxmlformats.org/officeDocument/2006/relationships/image" Target="../media/image534.png"/><Relationship Id="rId159" Type="http://schemas.openxmlformats.org/officeDocument/2006/relationships/image" Target="../media/image582.png"/><Relationship Id="rId170" Type="http://schemas.openxmlformats.org/officeDocument/2006/relationships/customXml" Target="../ink/ink623.xml"/><Relationship Id="rId226" Type="http://schemas.openxmlformats.org/officeDocument/2006/relationships/customXml" Target="../ink/ink651.xml"/><Relationship Id="rId268" Type="http://schemas.openxmlformats.org/officeDocument/2006/relationships/customXml" Target="../ink/ink672.xml"/><Relationship Id="rId32" Type="http://schemas.openxmlformats.org/officeDocument/2006/relationships/customXml" Target="../ink/ink556.xml"/><Relationship Id="rId74" Type="http://schemas.openxmlformats.org/officeDocument/2006/relationships/customXml" Target="../ink/ink577.xml"/><Relationship Id="rId128" Type="http://schemas.openxmlformats.org/officeDocument/2006/relationships/customXml" Target="../ink/ink602.xml"/><Relationship Id="rId5" Type="http://schemas.openxmlformats.org/officeDocument/2006/relationships/image" Target="../media/image505.png"/><Relationship Id="rId181" Type="http://schemas.openxmlformats.org/officeDocument/2006/relationships/image" Target="../media/image593.png"/><Relationship Id="rId237" Type="http://schemas.openxmlformats.org/officeDocument/2006/relationships/image" Target="../media/image621.png"/><Relationship Id="rId279" Type="http://schemas.openxmlformats.org/officeDocument/2006/relationships/image" Target="../media/image642.png"/><Relationship Id="rId43" Type="http://schemas.openxmlformats.org/officeDocument/2006/relationships/image" Target="../media/image524.png"/><Relationship Id="rId139" Type="http://schemas.openxmlformats.org/officeDocument/2006/relationships/image" Target="../media/image572.png"/><Relationship Id="rId290" Type="http://schemas.openxmlformats.org/officeDocument/2006/relationships/customXml" Target="../ink/ink683.xml"/><Relationship Id="rId304" Type="http://schemas.openxmlformats.org/officeDocument/2006/relationships/customXml" Target="../ink/ink690.xml"/><Relationship Id="rId85" Type="http://schemas.openxmlformats.org/officeDocument/2006/relationships/image" Target="../media/image545.png"/><Relationship Id="rId150" Type="http://schemas.openxmlformats.org/officeDocument/2006/relationships/customXml" Target="../ink/ink613.xml"/><Relationship Id="rId192" Type="http://schemas.openxmlformats.org/officeDocument/2006/relationships/customXml" Target="../ink/ink634.xml"/><Relationship Id="rId206" Type="http://schemas.openxmlformats.org/officeDocument/2006/relationships/customXml" Target="../ink/ink641.xml"/><Relationship Id="rId248" Type="http://schemas.openxmlformats.org/officeDocument/2006/relationships/customXml" Target="../ink/ink662.xml"/><Relationship Id="rId12" Type="http://schemas.openxmlformats.org/officeDocument/2006/relationships/customXml" Target="../ink/ink546.xml"/><Relationship Id="rId108" Type="http://schemas.openxmlformats.org/officeDocument/2006/relationships/customXml" Target="../ink/ink594.xml"/><Relationship Id="rId54" Type="http://schemas.openxmlformats.org/officeDocument/2006/relationships/customXml" Target="../ink/ink567.xml"/><Relationship Id="rId96" Type="http://schemas.openxmlformats.org/officeDocument/2006/relationships/customXml" Target="../ink/ink588.xml"/><Relationship Id="rId161" Type="http://schemas.openxmlformats.org/officeDocument/2006/relationships/image" Target="../media/image583.png"/><Relationship Id="rId217" Type="http://schemas.openxmlformats.org/officeDocument/2006/relationships/image" Target="../media/image611.png"/><Relationship Id="rId6" Type="http://schemas.openxmlformats.org/officeDocument/2006/relationships/customXml" Target="../ink/ink543.xml"/><Relationship Id="rId238" Type="http://schemas.openxmlformats.org/officeDocument/2006/relationships/customXml" Target="../ink/ink657.xml"/><Relationship Id="rId259" Type="http://schemas.openxmlformats.org/officeDocument/2006/relationships/image" Target="../media/image632.png"/><Relationship Id="rId23" Type="http://schemas.openxmlformats.org/officeDocument/2006/relationships/image" Target="../media/image514.png"/><Relationship Id="rId119" Type="http://schemas.openxmlformats.org/officeDocument/2006/relationships/image" Target="../media/image562.png"/><Relationship Id="rId270" Type="http://schemas.openxmlformats.org/officeDocument/2006/relationships/customXml" Target="../ink/ink673.xml"/><Relationship Id="rId291" Type="http://schemas.openxmlformats.org/officeDocument/2006/relationships/image" Target="../media/image646.png"/><Relationship Id="rId305" Type="http://schemas.openxmlformats.org/officeDocument/2006/relationships/image" Target="../media/image653.png"/><Relationship Id="rId44" Type="http://schemas.openxmlformats.org/officeDocument/2006/relationships/customXml" Target="../ink/ink562.xml"/><Relationship Id="rId65" Type="http://schemas.openxmlformats.org/officeDocument/2006/relationships/image" Target="../media/image535.png"/><Relationship Id="rId86" Type="http://schemas.openxmlformats.org/officeDocument/2006/relationships/customXml" Target="../ink/ink583.xml"/><Relationship Id="rId130" Type="http://schemas.openxmlformats.org/officeDocument/2006/relationships/customXml" Target="../ink/ink603.xml"/><Relationship Id="rId151" Type="http://schemas.openxmlformats.org/officeDocument/2006/relationships/image" Target="../media/image578.png"/><Relationship Id="rId172" Type="http://schemas.openxmlformats.org/officeDocument/2006/relationships/customXml" Target="../ink/ink624.xml"/><Relationship Id="rId193" Type="http://schemas.openxmlformats.org/officeDocument/2006/relationships/image" Target="../media/image599.png"/><Relationship Id="rId207" Type="http://schemas.openxmlformats.org/officeDocument/2006/relationships/image" Target="../media/image606.png"/><Relationship Id="rId228" Type="http://schemas.openxmlformats.org/officeDocument/2006/relationships/customXml" Target="../ink/ink652.xml"/><Relationship Id="rId249" Type="http://schemas.openxmlformats.org/officeDocument/2006/relationships/image" Target="../media/image627.png"/><Relationship Id="rId13" Type="http://schemas.openxmlformats.org/officeDocument/2006/relationships/image" Target="../media/image509.png"/><Relationship Id="rId109" Type="http://schemas.openxmlformats.org/officeDocument/2006/relationships/image" Target="../media/image557.png"/><Relationship Id="rId260" Type="http://schemas.openxmlformats.org/officeDocument/2006/relationships/customXml" Target="../ink/ink668.xml"/><Relationship Id="rId281" Type="http://schemas.openxmlformats.org/officeDocument/2006/relationships/image" Target="../media/image643.png"/><Relationship Id="rId34" Type="http://schemas.openxmlformats.org/officeDocument/2006/relationships/customXml" Target="../ink/ink557.xml"/><Relationship Id="rId55" Type="http://schemas.openxmlformats.org/officeDocument/2006/relationships/image" Target="../media/image530.png"/><Relationship Id="rId76" Type="http://schemas.openxmlformats.org/officeDocument/2006/relationships/customXml" Target="../ink/ink578.xml"/><Relationship Id="rId97" Type="http://schemas.openxmlformats.org/officeDocument/2006/relationships/image" Target="../media/image551.png"/><Relationship Id="rId120" Type="http://schemas.openxmlformats.org/officeDocument/2006/relationships/customXml" Target="../ink/ink598.xml"/><Relationship Id="rId141" Type="http://schemas.openxmlformats.org/officeDocument/2006/relationships/image" Target="../media/image573.png"/><Relationship Id="rId7" Type="http://schemas.openxmlformats.org/officeDocument/2006/relationships/image" Target="../media/image506.png"/><Relationship Id="rId162" Type="http://schemas.openxmlformats.org/officeDocument/2006/relationships/customXml" Target="../ink/ink619.xml"/><Relationship Id="rId183" Type="http://schemas.openxmlformats.org/officeDocument/2006/relationships/image" Target="../media/image594.png"/><Relationship Id="rId218" Type="http://schemas.openxmlformats.org/officeDocument/2006/relationships/customXml" Target="../ink/ink647.xml"/><Relationship Id="rId239" Type="http://schemas.openxmlformats.org/officeDocument/2006/relationships/image" Target="../media/image622.png"/><Relationship Id="rId250" Type="http://schemas.openxmlformats.org/officeDocument/2006/relationships/customXml" Target="../ink/ink663.xml"/><Relationship Id="rId271" Type="http://schemas.openxmlformats.org/officeDocument/2006/relationships/image" Target="../media/image638.png"/><Relationship Id="rId292" Type="http://schemas.openxmlformats.org/officeDocument/2006/relationships/customXml" Target="../ink/ink684.xml"/><Relationship Id="rId306" Type="http://schemas.openxmlformats.org/officeDocument/2006/relationships/customXml" Target="../ink/ink691.xml"/><Relationship Id="rId24" Type="http://schemas.openxmlformats.org/officeDocument/2006/relationships/customXml" Target="../ink/ink552.xml"/><Relationship Id="rId45" Type="http://schemas.openxmlformats.org/officeDocument/2006/relationships/image" Target="../media/image525.png"/><Relationship Id="rId66" Type="http://schemas.openxmlformats.org/officeDocument/2006/relationships/customXml" Target="../ink/ink573.xml"/><Relationship Id="rId87" Type="http://schemas.openxmlformats.org/officeDocument/2006/relationships/image" Target="../media/image546.png"/><Relationship Id="rId110" Type="http://schemas.openxmlformats.org/officeDocument/2006/relationships/customXml" Target="../ink/ink595.xml"/><Relationship Id="rId131" Type="http://schemas.openxmlformats.org/officeDocument/2006/relationships/image" Target="../media/image568.png"/><Relationship Id="rId152" Type="http://schemas.openxmlformats.org/officeDocument/2006/relationships/customXml" Target="../ink/ink614.xml"/><Relationship Id="rId173" Type="http://schemas.openxmlformats.org/officeDocument/2006/relationships/image" Target="../media/image589.png"/><Relationship Id="rId194" Type="http://schemas.openxmlformats.org/officeDocument/2006/relationships/customXml" Target="../ink/ink635.xml"/><Relationship Id="rId208" Type="http://schemas.openxmlformats.org/officeDocument/2006/relationships/customXml" Target="../ink/ink642.xml"/><Relationship Id="rId229" Type="http://schemas.openxmlformats.org/officeDocument/2006/relationships/image" Target="../media/image617.png"/><Relationship Id="rId240" Type="http://schemas.openxmlformats.org/officeDocument/2006/relationships/customXml" Target="../ink/ink658.xml"/><Relationship Id="rId261" Type="http://schemas.openxmlformats.org/officeDocument/2006/relationships/image" Target="../media/image633.png"/><Relationship Id="rId14" Type="http://schemas.openxmlformats.org/officeDocument/2006/relationships/customXml" Target="../ink/ink547.xml"/><Relationship Id="rId35" Type="http://schemas.openxmlformats.org/officeDocument/2006/relationships/image" Target="../media/image520.png"/><Relationship Id="rId56" Type="http://schemas.openxmlformats.org/officeDocument/2006/relationships/customXml" Target="../ink/ink568.xml"/><Relationship Id="rId77" Type="http://schemas.openxmlformats.org/officeDocument/2006/relationships/image" Target="../media/image541.png"/><Relationship Id="rId100" Type="http://schemas.openxmlformats.org/officeDocument/2006/relationships/customXml" Target="../ink/ink590.xml"/><Relationship Id="rId282" Type="http://schemas.openxmlformats.org/officeDocument/2006/relationships/customXml" Target="../ink/ink679.xml"/><Relationship Id="rId8" Type="http://schemas.openxmlformats.org/officeDocument/2006/relationships/customXml" Target="../ink/ink544.xml"/><Relationship Id="rId98" Type="http://schemas.openxmlformats.org/officeDocument/2006/relationships/customXml" Target="../ink/ink589.xml"/><Relationship Id="rId121" Type="http://schemas.openxmlformats.org/officeDocument/2006/relationships/image" Target="../media/image563.png"/><Relationship Id="rId142" Type="http://schemas.openxmlformats.org/officeDocument/2006/relationships/customXml" Target="../ink/ink609.xml"/><Relationship Id="rId163" Type="http://schemas.openxmlformats.org/officeDocument/2006/relationships/image" Target="../media/image584.png"/><Relationship Id="rId184" Type="http://schemas.openxmlformats.org/officeDocument/2006/relationships/customXml" Target="../ink/ink630.xml"/><Relationship Id="rId219" Type="http://schemas.openxmlformats.org/officeDocument/2006/relationships/image" Target="../media/image612.png"/><Relationship Id="rId230" Type="http://schemas.openxmlformats.org/officeDocument/2006/relationships/customXml" Target="../ink/ink653.xml"/><Relationship Id="rId251" Type="http://schemas.openxmlformats.org/officeDocument/2006/relationships/image" Target="../media/image628.png"/><Relationship Id="rId25" Type="http://schemas.openxmlformats.org/officeDocument/2006/relationships/image" Target="../media/image515.png"/><Relationship Id="rId46" Type="http://schemas.openxmlformats.org/officeDocument/2006/relationships/customXml" Target="../ink/ink563.xml"/><Relationship Id="rId67" Type="http://schemas.openxmlformats.org/officeDocument/2006/relationships/image" Target="../media/image536.png"/><Relationship Id="rId272" Type="http://schemas.openxmlformats.org/officeDocument/2006/relationships/customXml" Target="../ink/ink674.xml"/><Relationship Id="rId293" Type="http://schemas.openxmlformats.org/officeDocument/2006/relationships/image" Target="../media/image647.png"/><Relationship Id="rId307" Type="http://schemas.openxmlformats.org/officeDocument/2006/relationships/image" Target="../media/image654.png"/><Relationship Id="rId88" Type="http://schemas.openxmlformats.org/officeDocument/2006/relationships/customXml" Target="../ink/ink584.xml"/><Relationship Id="rId111" Type="http://schemas.openxmlformats.org/officeDocument/2006/relationships/image" Target="../media/image558.png"/><Relationship Id="rId132" Type="http://schemas.openxmlformats.org/officeDocument/2006/relationships/customXml" Target="../ink/ink604.xml"/><Relationship Id="rId153" Type="http://schemas.openxmlformats.org/officeDocument/2006/relationships/image" Target="../media/image579.png"/><Relationship Id="rId174" Type="http://schemas.openxmlformats.org/officeDocument/2006/relationships/customXml" Target="../ink/ink625.xml"/><Relationship Id="rId195" Type="http://schemas.openxmlformats.org/officeDocument/2006/relationships/image" Target="../media/image600.png"/><Relationship Id="rId209" Type="http://schemas.openxmlformats.org/officeDocument/2006/relationships/image" Target="../media/image607.png"/><Relationship Id="rId220" Type="http://schemas.openxmlformats.org/officeDocument/2006/relationships/customXml" Target="../ink/ink648.xml"/><Relationship Id="rId241" Type="http://schemas.openxmlformats.org/officeDocument/2006/relationships/image" Target="../media/image623.png"/><Relationship Id="rId15" Type="http://schemas.openxmlformats.org/officeDocument/2006/relationships/image" Target="../media/image510.png"/><Relationship Id="rId36" Type="http://schemas.openxmlformats.org/officeDocument/2006/relationships/customXml" Target="../ink/ink558.xml"/><Relationship Id="rId57" Type="http://schemas.openxmlformats.org/officeDocument/2006/relationships/image" Target="../media/image531.png"/><Relationship Id="rId262" Type="http://schemas.openxmlformats.org/officeDocument/2006/relationships/customXml" Target="../ink/ink669.xml"/><Relationship Id="rId283" Type="http://schemas.openxmlformats.org/officeDocument/2006/relationships/image" Target="../media/image644.png"/><Relationship Id="rId78" Type="http://schemas.openxmlformats.org/officeDocument/2006/relationships/customXml" Target="../ink/ink579.xml"/><Relationship Id="rId99" Type="http://schemas.openxmlformats.org/officeDocument/2006/relationships/image" Target="../media/image552.png"/><Relationship Id="rId101" Type="http://schemas.openxmlformats.org/officeDocument/2006/relationships/image" Target="../media/image553.png"/><Relationship Id="rId122" Type="http://schemas.openxmlformats.org/officeDocument/2006/relationships/customXml" Target="../ink/ink599.xml"/><Relationship Id="rId143" Type="http://schemas.openxmlformats.org/officeDocument/2006/relationships/image" Target="../media/image574.png"/><Relationship Id="rId164" Type="http://schemas.openxmlformats.org/officeDocument/2006/relationships/customXml" Target="../ink/ink620.xml"/><Relationship Id="rId185" Type="http://schemas.openxmlformats.org/officeDocument/2006/relationships/image" Target="../media/image595.png"/><Relationship Id="rId9" Type="http://schemas.openxmlformats.org/officeDocument/2006/relationships/image" Target="../media/image507.png"/><Relationship Id="rId210" Type="http://schemas.openxmlformats.org/officeDocument/2006/relationships/customXml" Target="../ink/ink643.xml"/><Relationship Id="rId26" Type="http://schemas.openxmlformats.org/officeDocument/2006/relationships/customXml" Target="../ink/ink553.xml"/><Relationship Id="rId231" Type="http://schemas.openxmlformats.org/officeDocument/2006/relationships/image" Target="../media/image618.png"/><Relationship Id="rId252" Type="http://schemas.openxmlformats.org/officeDocument/2006/relationships/customXml" Target="../ink/ink664.xml"/><Relationship Id="rId273" Type="http://schemas.openxmlformats.org/officeDocument/2006/relationships/image" Target="../media/image639.png"/><Relationship Id="rId294" Type="http://schemas.openxmlformats.org/officeDocument/2006/relationships/customXml" Target="../ink/ink685.xml"/><Relationship Id="rId47" Type="http://schemas.openxmlformats.org/officeDocument/2006/relationships/image" Target="../media/image526.png"/><Relationship Id="rId68" Type="http://schemas.openxmlformats.org/officeDocument/2006/relationships/customXml" Target="../ink/ink574.xml"/><Relationship Id="rId89" Type="http://schemas.openxmlformats.org/officeDocument/2006/relationships/image" Target="../media/image547.png"/><Relationship Id="rId112" Type="http://schemas.openxmlformats.org/officeDocument/2006/relationships/customXml" Target="../ink/ink596.xml"/><Relationship Id="rId133" Type="http://schemas.openxmlformats.org/officeDocument/2006/relationships/image" Target="../media/image569.png"/><Relationship Id="rId154" Type="http://schemas.openxmlformats.org/officeDocument/2006/relationships/customXml" Target="../ink/ink615.xml"/><Relationship Id="rId175" Type="http://schemas.openxmlformats.org/officeDocument/2006/relationships/image" Target="../media/image590.png"/><Relationship Id="rId196" Type="http://schemas.openxmlformats.org/officeDocument/2006/relationships/customXml" Target="../ink/ink636.xml"/><Relationship Id="rId200" Type="http://schemas.openxmlformats.org/officeDocument/2006/relationships/customXml" Target="../ink/ink638.xml"/><Relationship Id="rId16" Type="http://schemas.openxmlformats.org/officeDocument/2006/relationships/customXml" Target="../ink/ink548.xml"/><Relationship Id="rId221" Type="http://schemas.openxmlformats.org/officeDocument/2006/relationships/image" Target="../media/image613.png"/><Relationship Id="rId242" Type="http://schemas.openxmlformats.org/officeDocument/2006/relationships/customXml" Target="../ink/ink659.xml"/><Relationship Id="rId263" Type="http://schemas.openxmlformats.org/officeDocument/2006/relationships/image" Target="../media/image634.png"/><Relationship Id="rId284" Type="http://schemas.openxmlformats.org/officeDocument/2006/relationships/customXml" Target="../ink/ink680.xml"/><Relationship Id="rId37" Type="http://schemas.openxmlformats.org/officeDocument/2006/relationships/image" Target="../media/image521.png"/><Relationship Id="rId58" Type="http://schemas.openxmlformats.org/officeDocument/2006/relationships/customXml" Target="../ink/ink569.xml"/><Relationship Id="rId79" Type="http://schemas.openxmlformats.org/officeDocument/2006/relationships/image" Target="../media/image542.png"/><Relationship Id="rId102" Type="http://schemas.openxmlformats.org/officeDocument/2006/relationships/customXml" Target="../ink/ink591.xml"/><Relationship Id="rId123" Type="http://schemas.openxmlformats.org/officeDocument/2006/relationships/image" Target="../media/image564.png"/><Relationship Id="rId144" Type="http://schemas.openxmlformats.org/officeDocument/2006/relationships/customXml" Target="../ink/ink610.xml"/><Relationship Id="rId90" Type="http://schemas.openxmlformats.org/officeDocument/2006/relationships/customXml" Target="../ink/ink585.xml"/><Relationship Id="rId165" Type="http://schemas.openxmlformats.org/officeDocument/2006/relationships/image" Target="../media/image585.png"/><Relationship Id="rId186" Type="http://schemas.openxmlformats.org/officeDocument/2006/relationships/customXml" Target="../ink/ink631.xml"/><Relationship Id="rId211" Type="http://schemas.openxmlformats.org/officeDocument/2006/relationships/image" Target="../media/image608.png"/><Relationship Id="rId232" Type="http://schemas.openxmlformats.org/officeDocument/2006/relationships/customXml" Target="../ink/ink654.xml"/><Relationship Id="rId253" Type="http://schemas.openxmlformats.org/officeDocument/2006/relationships/image" Target="../media/image629.png"/><Relationship Id="rId274" Type="http://schemas.openxmlformats.org/officeDocument/2006/relationships/customXml" Target="../ink/ink675.xml"/><Relationship Id="rId295" Type="http://schemas.openxmlformats.org/officeDocument/2006/relationships/image" Target="../media/image648.png"/><Relationship Id="rId27" Type="http://schemas.openxmlformats.org/officeDocument/2006/relationships/image" Target="../media/image516.png"/><Relationship Id="rId48" Type="http://schemas.openxmlformats.org/officeDocument/2006/relationships/customXml" Target="../ink/ink564.xml"/><Relationship Id="rId69" Type="http://schemas.openxmlformats.org/officeDocument/2006/relationships/image" Target="../media/image537.png"/><Relationship Id="rId113" Type="http://schemas.openxmlformats.org/officeDocument/2006/relationships/image" Target="../media/image559.png"/><Relationship Id="rId134" Type="http://schemas.openxmlformats.org/officeDocument/2006/relationships/customXml" Target="../ink/ink605.xml"/><Relationship Id="rId80" Type="http://schemas.openxmlformats.org/officeDocument/2006/relationships/customXml" Target="../ink/ink580.xml"/><Relationship Id="rId155" Type="http://schemas.openxmlformats.org/officeDocument/2006/relationships/image" Target="../media/image580.png"/><Relationship Id="rId176" Type="http://schemas.openxmlformats.org/officeDocument/2006/relationships/customXml" Target="../ink/ink626.xml"/><Relationship Id="rId197" Type="http://schemas.openxmlformats.org/officeDocument/2006/relationships/image" Target="../media/image601.png"/><Relationship Id="rId201" Type="http://schemas.openxmlformats.org/officeDocument/2006/relationships/image" Target="../media/image603.png"/><Relationship Id="rId222" Type="http://schemas.openxmlformats.org/officeDocument/2006/relationships/customXml" Target="../ink/ink649.xml"/><Relationship Id="rId243" Type="http://schemas.openxmlformats.org/officeDocument/2006/relationships/image" Target="../media/image624.png"/><Relationship Id="rId264" Type="http://schemas.openxmlformats.org/officeDocument/2006/relationships/customXml" Target="../ink/ink670.xml"/><Relationship Id="rId285" Type="http://schemas.openxmlformats.org/officeDocument/2006/relationships/image" Target="../media/image560.png"/><Relationship Id="rId17" Type="http://schemas.openxmlformats.org/officeDocument/2006/relationships/image" Target="../media/image511.png"/><Relationship Id="rId38" Type="http://schemas.openxmlformats.org/officeDocument/2006/relationships/customXml" Target="../ink/ink559.xml"/><Relationship Id="rId59" Type="http://schemas.openxmlformats.org/officeDocument/2006/relationships/image" Target="../media/image532.png"/><Relationship Id="rId103" Type="http://schemas.openxmlformats.org/officeDocument/2006/relationships/image" Target="../media/image554.png"/><Relationship Id="rId124" Type="http://schemas.openxmlformats.org/officeDocument/2006/relationships/customXml" Target="../ink/ink600.xml"/><Relationship Id="rId70" Type="http://schemas.openxmlformats.org/officeDocument/2006/relationships/customXml" Target="../ink/ink575.xml"/><Relationship Id="rId91" Type="http://schemas.openxmlformats.org/officeDocument/2006/relationships/image" Target="../media/image548.png"/><Relationship Id="rId145" Type="http://schemas.openxmlformats.org/officeDocument/2006/relationships/image" Target="../media/image575.png"/><Relationship Id="rId166" Type="http://schemas.openxmlformats.org/officeDocument/2006/relationships/customXml" Target="../ink/ink621.xml"/><Relationship Id="rId187" Type="http://schemas.openxmlformats.org/officeDocument/2006/relationships/image" Target="../media/image596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644.xml"/><Relationship Id="rId233" Type="http://schemas.openxmlformats.org/officeDocument/2006/relationships/image" Target="../media/image619.png"/><Relationship Id="rId254" Type="http://schemas.openxmlformats.org/officeDocument/2006/relationships/customXml" Target="../ink/ink665.xml"/><Relationship Id="rId28" Type="http://schemas.openxmlformats.org/officeDocument/2006/relationships/customXml" Target="../ink/ink554.xml"/><Relationship Id="rId49" Type="http://schemas.openxmlformats.org/officeDocument/2006/relationships/image" Target="../media/image527.png"/><Relationship Id="rId114" Type="http://schemas.openxmlformats.org/officeDocument/2006/relationships/customXml" Target="../ink/ink597.xml"/><Relationship Id="rId275" Type="http://schemas.openxmlformats.org/officeDocument/2006/relationships/image" Target="../media/image640.png"/><Relationship Id="rId296" Type="http://schemas.openxmlformats.org/officeDocument/2006/relationships/customXml" Target="../ink/ink686.xml"/><Relationship Id="rId300" Type="http://schemas.openxmlformats.org/officeDocument/2006/relationships/customXml" Target="../ink/ink688.xml"/><Relationship Id="rId60" Type="http://schemas.openxmlformats.org/officeDocument/2006/relationships/customXml" Target="../ink/ink570.xml"/><Relationship Id="rId81" Type="http://schemas.openxmlformats.org/officeDocument/2006/relationships/image" Target="../media/image543.png"/><Relationship Id="rId135" Type="http://schemas.openxmlformats.org/officeDocument/2006/relationships/image" Target="../media/image570.png"/><Relationship Id="rId156" Type="http://schemas.openxmlformats.org/officeDocument/2006/relationships/customXml" Target="../ink/ink616.xml"/><Relationship Id="rId177" Type="http://schemas.openxmlformats.org/officeDocument/2006/relationships/image" Target="../media/image591.png"/><Relationship Id="rId198" Type="http://schemas.openxmlformats.org/officeDocument/2006/relationships/customXml" Target="../ink/ink637.xml"/><Relationship Id="rId202" Type="http://schemas.openxmlformats.org/officeDocument/2006/relationships/customXml" Target="../ink/ink639.xml"/><Relationship Id="rId223" Type="http://schemas.openxmlformats.org/officeDocument/2006/relationships/image" Target="../media/image614.png"/><Relationship Id="rId244" Type="http://schemas.openxmlformats.org/officeDocument/2006/relationships/customXml" Target="../ink/ink660.xml"/><Relationship Id="rId18" Type="http://schemas.openxmlformats.org/officeDocument/2006/relationships/customXml" Target="../ink/ink549.xml"/><Relationship Id="rId39" Type="http://schemas.openxmlformats.org/officeDocument/2006/relationships/image" Target="../media/image522.png"/><Relationship Id="rId265" Type="http://schemas.openxmlformats.org/officeDocument/2006/relationships/image" Target="../media/image635.png"/><Relationship Id="rId286" Type="http://schemas.openxmlformats.org/officeDocument/2006/relationships/customXml" Target="../ink/ink681.xml"/><Relationship Id="rId50" Type="http://schemas.openxmlformats.org/officeDocument/2006/relationships/customXml" Target="../ink/ink565.xml"/><Relationship Id="rId104" Type="http://schemas.openxmlformats.org/officeDocument/2006/relationships/customXml" Target="../ink/ink592.xml"/><Relationship Id="rId125" Type="http://schemas.openxmlformats.org/officeDocument/2006/relationships/image" Target="../media/image565.png"/><Relationship Id="rId146" Type="http://schemas.openxmlformats.org/officeDocument/2006/relationships/customXml" Target="../ink/ink611.xml"/><Relationship Id="rId167" Type="http://schemas.openxmlformats.org/officeDocument/2006/relationships/image" Target="../media/image586.png"/><Relationship Id="rId188" Type="http://schemas.openxmlformats.org/officeDocument/2006/relationships/customXml" Target="../ink/ink632.xml"/><Relationship Id="rId71" Type="http://schemas.openxmlformats.org/officeDocument/2006/relationships/image" Target="../media/image538.png"/><Relationship Id="rId92" Type="http://schemas.openxmlformats.org/officeDocument/2006/relationships/customXml" Target="../ink/ink586.xml"/><Relationship Id="rId213" Type="http://schemas.openxmlformats.org/officeDocument/2006/relationships/image" Target="../media/image609.png"/><Relationship Id="rId234" Type="http://schemas.openxmlformats.org/officeDocument/2006/relationships/customXml" Target="../ink/ink655.xml"/><Relationship Id="rId2" Type="http://schemas.openxmlformats.org/officeDocument/2006/relationships/customXml" Target="../ink/ink541.xml"/><Relationship Id="rId29" Type="http://schemas.openxmlformats.org/officeDocument/2006/relationships/image" Target="../media/image517.png"/><Relationship Id="rId255" Type="http://schemas.openxmlformats.org/officeDocument/2006/relationships/image" Target="../media/image630.png"/><Relationship Id="rId276" Type="http://schemas.openxmlformats.org/officeDocument/2006/relationships/customXml" Target="../ink/ink676.xml"/><Relationship Id="rId297" Type="http://schemas.openxmlformats.org/officeDocument/2006/relationships/image" Target="../media/image649.png"/><Relationship Id="rId40" Type="http://schemas.openxmlformats.org/officeDocument/2006/relationships/customXml" Target="../ink/ink560.xml"/><Relationship Id="rId136" Type="http://schemas.openxmlformats.org/officeDocument/2006/relationships/customXml" Target="../ink/ink606.xml"/><Relationship Id="rId157" Type="http://schemas.openxmlformats.org/officeDocument/2006/relationships/image" Target="../media/image581.png"/><Relationship Id="rId178" Type="http://schemas.openxmlformats.org/officeDocument/2006/relationships/customXml" Target="../ink/ink627.xml"/><Relationship Id="rId301" Type="http://schemas.openxmlformats.org/officeDocument/2006/relationships/image" Target="../media/image651.png"/><Relationship Id="rId61" Type="http://schemas.openxmlformats.org/officeDocument/2006/relationships/image" Target="../media/image533.png"/><Relationship Id="rId82" Type="http://schemas.openxmlformats.org/officeDocument/2006/relationships/customXml" Target="../ink/ink581.xml"/><Relationship Id="rId199" Type="http://schemas.openxmlformats.org/officeDocument/2006/relationships/image" Target="../media/image602.png"/><Relationship Id="rId203" Type="http://schemas.openxmlformats.org/officeDocument/2006/relationships/image" Target="../media/image604.png"/><Relationship Id="rId19" Type="http://schemas.openxmlformats.org/officeDocument/2006/relationships/image" Target="../media/image512.png"/><Relationship Id="rId224" Type="http://schemas.openxmlformats.org/officeDocument/2006/relationships/customXml" Target="../ink/ink650.xml"/><Relationship Id="rId245" Type="http://schemas.openxmlformats.org/officeDocument/2006/relationships/image" Target="../media/image625.png"/><Relationship Id="rId266" Type="http://schemas.openxmlformats.org/officeDocument/2006/relationships/customXml" Target="../ink/ink671.xml"/><Relationship Id="rId287" Type="http://schemas.openxmlformats.org/officeDocument/2006/relationships/image" Target="../media/image561.png"/><Relationship Id="rId30" Type="http://schemas.openxmlformats.org/officeDocument/2006/relationships/customXml" Target="../ink/ink555.xml"/><Relationship Id="rId105" Type="http://schemas.openxmlformats.org/officeDocument/2006/relationships/image" Target="../media/image555.png"/><Relationship Id="rId126" Type="http://schemas.openxmlformats.org/officeDocument/2006/relationships/customXml" Target="../ink/ink601.xml"/><Relationship Id="rId147" Type="http://schemas.openxmlformats.org/officeDocument/2006/relationships/image" Target="../media/image576.png"/><Relationship Id="rId168" Type="http://schemas.openxmlformats.org/officeDocument/2006/relationships/customXml" Target="../ink/ink622.xml"/><Relationship Id="rId51" Type="http://schemas.openxmlformats.org/officeDocument/2006/relationships/image" Target="../media/image528.png"/><Relationship Id="rId72" Type="http://schemas.openxmlformats.org/officeDocument/2006/relationships/customXml" Target="../ink/ink576.xml"/><Relationship Id="rId93" Type="http://schemas.openxmlformats.org/officeDocument/2006/relationships/image" Target="../media/image549.png"/><Relationship Id="rId189" Type="http://schemas.openxmlformats.org/officeDocument/2006/relationships/image" Target="../media/image597.png"/><Relationship Id="rId3" Type="http://schemas.openxmlformats.org/officeDocument/2006/relationships/image" Target="../media/image504.png"/><Relationship Id="rId214" Type="http://schemas.openxmlformats.org/officeDocument/2006/relationships/customXml" Target="../ink/ink645.xml"/><Relationship Id="rId235" Type="http://schemas.openxmlformats.org/officeDocument/2006/relationships/image" Target="../media/image620.png"/><Relationship Id="rId256" Type="http://schemas.openxmlformats.org/officeDocument/2006/relationships/customXml" Target="../ink/ink666.xml"/><Relationship Id="rId277" Type="http://schemas.openxmlformats.org/officeDocument/2006/relationships/image" Target="../media/image641.png"/><Relationship Id="rId298" Type="http://schemas.openxmlformats.org/officeDocument/2006/relationships/customXml" Target="../ink/ink687.xml"/><Relationship Id="rId137" Type="http://schemas.openxmlformats.org/officeDocument/2006/relationships/image" Target="../media/image571.png"/><Relationship Id="rId158" Type="http://schemas.openxmlformats.org/officeDocument/2006/relationships/customXml" Target="../ink/ink617.xml"/><Relationship Id="rId302" Type="http://schemas.openxmlformats.org/officeDocument/2006/relationships/customXml" Target="../ink/ink689.xml"/><Relationship Id="rId20" Type="http://schemas.openxmlformats.org/officeDocument/2006/relationships/customXml" Target="../ink/ink550.xml"/><Relationship Id="rId41" Type="http://schemas.openxmlformats.org/officeDocument/2006/relationships/image" Target="../media/image523.png"/><Relationship Id="rId62" Type="http://schemas.openxmlformats.org/officeDocument/2006/relationships/customXml" Target="../ink/ink571.xml"/><Relationship Id="rId83" Type="http://schemas.openxmlformats.org/officeDocument/2006/relationships/image" Target="../media/image544.png"/><Relationship Id="rId179" Type="http://schemas.openxmlformats.org/officeDocument/2006/relationships/image" Target="../media/image592.png"/><Relationship Id="rId190" Type="http://schemas.openxmlformats.org/officeDocument/2006/relationships/customXml" Target="../ink/ink633.xml"/><Relationship Id="rId204" Type="http://schemas.openxmlformats.org/officeDocument/2006/relationships/customXml" Target="../ink/ink640.xml"/><Relationship Id="rId225" Type="http://schemas.openxmlformats.org/officeDocument/2006/relationships/image" Target="../media/image615.png"/><Relationship Id="rId246" Type="http://schemas.openxmlformats.org/officeDocument/2006/relationships/customXml" Target="../ink/ink661.xml"/><Relationship Id="rId267" Type="http://schemas.openxmlformats.org/officeDocument/2006/relationships/image" Target="../media/image636.png"/><Relationship Id="rId288" Type="http://schemas.openxmlformats.org/officeDocument/2006/relationships/customXml" Target="../ink/ink682.xml"/><Relationship Id="rId106" Type="http://schemas.openxmlformats.org/officeDocument/2006/relationships/customXml" Target="../ink/ink593.xml"/><Relationship Id="rId127" Type="http://schemas.openxmlformats.org/officeDocument/2006/relationships/image" Target="../media/image566.png"/><Relationship Id="rId10" Type="http://schemas.openxmlformats.org/officeDocument/2006/relationships/customXml" Target="../ink/ink545.xml"/><Relationship Id="rId31" Type="http://schemas.openxmlformats.org/officeDocument/2006/relationships/image" Target="../media/image518.png"/><Relationship Id="rId52" Type="http://schemas.openxmlformats.org/officeDocument/2006/relationships/customXml" Target="../ink/ink566.xml"/><Relationship Id="rId73" Type="http://schemas.openxmlformats.org/officeDocument/2006/relationships/image" Target="../media/image539.png"/><Relationship Id="rId94" Type="http://schemas.openxmlformats.org/officeDocument/2006/relationships/customXml" Target="../ink/ink587.xml"/><Relationship Id="rId148" Type="http://schemas.openxmlformats.org/officeDocument/2006/relationships/customXml" Target="../ink/ink612.xml"/><Relationship Id="rId169" Type="http://schemas.openxmlformats.org/officeDocument/2006/relationships/image" Target="../media/image587.png"/><Relationship Id="rId4" Type="http://schemas.openxmlformats.org/officeDocument/2006/relationships/customXml" Target="../ink/ink542.xml"/><Relationship Id="rId180" Type="http://schemas.openxmlformats.org/officeDocument/2006/relationships/customXml" Target="../ink/ink628.xml"/><Relationship Id="rId215" Type="http://schemas.openxmlformats.org/officeDocument/2006/relationships/image" Target="../media/image610.png"/><Relationship Id="rId236" Type="http://schemas.openxmlformats.org/officeDocument/2006/relationships/customXml" Target="../ink/ink656.xml"/><Relationship Id="rId257" Type="http://schemas.openxmlformats.org/officeDocument/2006/relationships/image" Target="../media/image631.png"/><Relationship Id="rId278" Type="http://schemas.openxmlformats.org/officeDocument/2006/relationships/customXml" Target="../ink/ink677.xml"/><Relationship Id="rId303" Type="http://schemas.openxmlformats.org/officeDocument/2006/relationships/image" Target="../media/image652.png"/><Relationship Id="rId42" Type="http://schemas.openxmlformats.org/officeDocument/2006/relationships/customXml" Target="../ink/ink561.xml"/><Relationship Id="rId84" Type="http://schemas.openxmlformats.org/officeDocument/2006/relationships/customXml" Target="../ink/ink582.xml"/><Relationship Id="rId138" Type="http://schemas.openxmlformats.org/officeDocument/2006/relationships/customXml" Target="../ink/ink607.xml"/><Relationship Id="rId191" Type="http://schemas.openxmlformats.org/officeDocument/2006/relationships/image" Target="../media/image598.png"/><Relationship Id="rId205" Type="http://schemas.openxmlformats.org/officeDocument/2006/relationships/image" Target="../media/image605.png"/><Relationship Id="rId247" Type="http://schemas.openxmlformats.org/officeDocument/2006/relationships/image" Target="../media/image626.png"/><Relationship Id="rId107" Type="http://schemas.openxmlformats.org/officeDocument/2006/relationships/image" Target="../media/image556.png"/><Relationship Id="rId289" Type="http://schemas.openxmlformats.org/officeDocument/2006/relationships/image" Target="../media/image645.png"/><Relationship Id="rId11" Type="http://schemas.openxmlformats.org/officeDocument/2006/relationships/image" Target="../media/image508.png"/><Relationship Id="rId53" Type="http://schemas.openxmlformats.org/officeDocument/2006/relationships/image" Target="../media/image529.png"/><Relationship Id="rId149" Type="http://schemas.openxmlformats.org/officeDocument/2006/relationships/image" Target="../media/image577.png"/><Relationship Id="rId95" Type="http://schemas.openxmlformats.org/officeDocument/2006/relationships/image" Target="../media/image550.png"/><Relationship Id="rId160" Type="http://schemas.openxmlformats.org/officeDocument/2006/relationships/customXml" Target="../ink/ink618.xml"/><Relationship Id="rId216" Type="http://schemas.openxmlformats.org/officeDocument/2006/relationships/customXml" Target="../ink/ink646.xml"/><Relationship Id="rId258" Type="http://schemas.openxmlformats.org/officeDocument/2006/relationships/customXml" Target="../ink/ink667.xml"/><Relationship Id="rId22" Type="http://schemas.openxmlformats.org/officeDocument/2006/relationships/customXml" Target="../ink/ink551.xml"/><Relationship Id="rId64" Type="http://schemas.openxmlformats.org/officeDocument/2006/relationships/customXml" Target="../ink/ink572.xml"/><Relationship Id="rId171" Type="http://schemas.openxmlformats.org/officeDocument/2006/relationships/image" Target="../media/image588.png"/><Relationship Id="rId227" Type="http://schemas.openxmlformats.org/officeDocument/2006/relationships/image" Target="../media/image616.png"/><Relationship Id="rId269" Type="http://schemas.openxmlformats.org/officeDocument/2006/relationships/image" Target="../media/image637.png"/><Relationship Id="rId33" Type="http://schemas.openxmlformats.org/officeDocument/2006/relationships/image" Target="../media/image519.png"/><Relationship Id="rId129" Type="http://schemas.openxmlformats.org/officeDocument/2006/relationships/image" Target="../media/image567.png"/><Relationship Id="rId280" Type="http://schemas.openxmlformats.org/officeDocument/2006/relationships/customXml" Target="../ink/ink678.xml"/><Relationship Id="rId75" Type="http://schemas.openxmlformats.org/officeDocument/2006/relationships/image" Target="../media/image540.png"/><Relationship Id="rId140" Type="http://schemas.openxmlformats.org/officeDocument/2006/relationships/customXml" Target="../ink/ink608.xml"/><Relationship Id="rId182" Type="http://schemas.openxmlformats.org/officeDocument/2006/relationships/customXml" Target="../ink/ink629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57.png"/><Relationship Id="rId117" Type="http://schemas.openxmlformats.org/officeDocument/2006/relationships/customXml" Target="../ink/ink749.xml"/><Relationship Id="rId21" Type="http://schemas.openxmlformats.org/officeDocument/2006/relationships/customXml" Target="../ink/ink701.xml"/><Relationship Id="rId42" Type="http://schemas.openxmlformats.org/officeDocument/2006/relationships/image" Target="../media/image665.png"/><Relationship Id="rId47" Type="http://schemas.openxmlformats.org/officeDocument/2006/relationships/customXml" Target="../ink/ink714.xml"/><Relationship Id="rId63" Type="http://schemas.openxmlformats.org/officeDocument/2006/relationships/customXml" Target="../ink/ink722.xml"/><Relationship Id="rId68" Type="http://schemas.openxmlformats.org/officeDocument/2006/relationships/image" Target="../media/image678.png"/><Relationship Id="rId84" Type="http://schemas.openxmlformats.org/officeDocument/2006/relationships/image" Target="../media/image686.png"/><Relationship Id="rId89" Type="http://schemas.openxmlformats.org/officeDocument/2006/relationships/customXml" Target="../ink/ink735.xml"/><Relationship Id="rId112" Type="http://schemas.openxmlformats.org/officeDocument/2006/relationships/image" Target="../media/image700.png"/><Relationship Id="rId16" Type="http://schemas.openxmlformats.org/officeDocument/2006/relationships/image" Target="../media/image6520.png"/><Relationship Id="rId107" Type="http://schemas.openxmlformats.org/officeDocument/2006/relationships/customXml" Target="../ink/ink744.xml"/><Relationship Id="rId11" Type="http://schemas.openxmlformats.org/officeDocument/2006/relationships/customXml" Target="../ink/ink696.xml"/><Relationship Id="rId32" Type="http://schemas.openxmlformats.org/officeDocument/2006/relationships/image" Target="../media/image660.png"/><Relationship Id="rId37" Type="http://schemas.openxmlformats.org/officeDocument/2006/relationships/customXml" Target="../ink/ink709.xml"/><Relationship Id="rId53" Type="http://schemas.openxmlformats.org/officeDocument/2006/relationships/customXml" Target="../ink/ink717.xml"/><Relationship Id="rId58" Type="http://schemas.openxmlformats.org/officeDocument/2006/relationships/image" Target="../media/image673.png"/><Relationship Id="rId74" Type="http://schemas.openxmlformats.org/officeDocument/2006/relationships/image" Target="../media/image681.png"/><Relationship Id="rId79" Type="http://schemas.openxmlformats.org/officeDocument/2006/relationships/customXml" Target="../ink/ink730.xml"/><Relationship Id="rId102" Type="http://schemas.openxmlformats.org/officeDocument/2006/relationships/image" Target="../media/image695.png"/><Relationship Id="rId5" Type="http://schemas.openxmlformats.org/officeDocument/2006/relationships/customXml" Target="../ink/ink693.xml"/><Relationship Id="rId90" Type="http://schemas.openxmlformats.org/officeDocument/2006/relationships/image" Target="../media/image689.png"/><Relationship Id="rId95" Type="http://schemas.openxmlformats.org/officeDocument/2006/relationships/customXml" Target="../ink/ink738.xml"/><Relationship Id="rId22" Type="http://schemas.openxmlformats.org/officeDocument/2006/relationships/image" Target="../media/image655.png"/><Relationship Id="rId27" Type="http://schemas.openxmlformats.org/officeDocument/2006/relationships/customXml" Target="../ink/ink704.xml"/><Relationship Id="rId43" Type="http://schemas.openxmlformats.org/officeDocument/2006/relationships/customXml" Target="../ink/ink712.xml"/><Relationship Id="rId48" Type="http://schemas.openxmlformats.org/officeDocument/2006/relationships/image" Target="../media/image668.png"/><Relationship Id="rId64" Type="http://schemas.openxmlformats.org/officeDocument/2006/relationships/image" Target="../media/image676.png"/><Relationship Id="rId69" Type="http://schemas.openxmlformats.org/officeDocument/2006/relationships/customXml" Target="../ink/ink725.xml"/><Relationship Id="rId113" Type="http://schemas.openxmlformats.org/officeDocument/2006/relationships/customXml" Target="../ink/ink747.xml"/><Relationship Id="rId118" Type="http://schemas.openxmlformats.org/officeDocument/2006/relationships/image" Target="../media/image703.png"/><Relationship Id="rId80" Type="http://schemas.openxmlformats.org/officeDocument/2006/relationships/image" Target="../media/image684.png"/><Relationship Id="rId85" Type="http://schemas.openxmlformats.org/officeDocument/2006/relationships/customXml" Target="../ink/ink733.xml"/><Relationship Id="rId12" Type="http://schemas.openxmlformats.org/officeDocument/2006/relationships/image" Target="../media/image6500.png"/><Relationship Id="rId17" Type="http://schemas.openxmlformats.org/officeDocument/2006/relationships/customXml" Target="../ink/ink699.xml"/><Relationship Id="rId33" Type="http://schemas.openxmlformats.org/officeDocument/2006/relationships/customXml" Target="../ink/ink707.xml"/><Relationship Id="rId38" Type="http://schemas.openxmlformats.org/officeDocument/2006/relationships/image" Target="../media/image663.png"/><Relationship Id="rId59" Type="http://schemas.openxmlformats.org/officeDocument/2006/relationships/customXml" Target="../ink/ink720.xml"/><Relationship Id="rId103" Type="http://schemas.openxmlformats.org/officeDocument/2006/relationships/customXml" Target="../ink/ink742.xml"/><Relationship Id="rId108" Type="http://schemas.openxmlformats.org/officeDocument/2006/relationships/image" Target="../media/image698.png"/><Relationship Id="rId54" Type="http://schemas.openxmlformats.org/officeDocument/2006/relationships/image" Target="../media/image671.png"/><Relationship Id="rId70" Type="http://schemas.openxmlformats.org/officeDocument/2006/relationships/image" Target="../media/image679.png"/><Relationship Id="rId75" Type="http://schemas.openxmlformats.org/officeDocument/2006/relationships/customXml" Target="../ink/ink728.xml"/><Relationship Id="rId91" Type="http://schemas.openxmlformats.org/officeDocument/2006/relationships/customXml" Target="../ink/ink736.xml"/><Relationship Id="rId96" Type="http://schemas.openxmlformats.org/officeDocument/2006/relationships/image" Target="../media/image6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70.png"/><Relationship Id="rId23" Type="http://schemas.openxmlformats.org/officeDocument/2006/relationships/customXml" Target="../ink/ink702.xml"/><Relationship Id="rId28" Type="http://schemas.openxmlformats.org/officeDocument/2006/relationships/image" Target="../media/image658.png"/><Relationship Id="rId49" Type="http://schemas.openxmlformats.org/officeDocument/2006/relationships/customXml" Target="../ink/ink715.xml"/><Relationship Id="rId114" Type="http://schemas.openxmlformats.org/officeDocument/2006/relationships/image" Target="../media/image701.png"/><Relationship Id="rId119" Type="http://schemas.openxmlformats.org/officeDocument/2006/relationships/customXml" Target="../ink/ink750.xml"/><Relationship Id="rId10" Type="http://schemas.openxmlformats.org/officeDocument/2006/relationships/image" Target="../media/image6490.png"/><Relationship Id="rId31" Type="http://schemas.openxmlformats.org/officeDocument/2006/relationships/customXml" Target="../ink/ink706.xml"/><Relationship Id="rId44" Type="http://schemas.openxmlformats.org/officeDocument/2006/relationships/image" Target="../media/image666.png"/><Relationship Id="rId52" Type="http://schemas.openxmlformats.org/officeDocument/2006/relationships/image" Target="../media/image670.png"/><Relationship Id="rId60" Type="http://schemas.openxmlformats.org/officeDocument/2006/relationships/image" Target="../media/image674.png"/><Relationship Id="rId65" Type="http://schemas.openxmlformats.org/officeDocument/2006/relationships/customXml" Target="../ink/ink723.xml"/><Relationship Id="rId73" Type="http://schemas.openxmlformats.org/officeDocument/2006/relationships/customXml" Target="../ink/ink727.xml"/><Relationship Id="rId78" Type="http://schemas.openxmlformats.org/officeDocument/2006/relationships/image" Target="../media/image683.png"/><Relationship Id="rId81" Type="http://schemas.openxmlformats.org/officeDocument/2006/relationships/customXml" Target="../ink/ink731.xml"/><Relationship Id="rId86" Type="http://schemas.openxmlformats.org/officeDocument/2006/relationships/image" Target="../media/image687.png"/><Relationship Id="rId94" Type="http://schemas.openxmlformats.org/officeDocument/2006/relationships/image" Target="../media/image691.png"/><Relationship Id="rId99" Type="http://schemas.openxmlformats.org/officeDocument/2006/relationships/customXml" Target="../ink/ink740.xml"/><Relationship Id="rId101" Type="http://schemas.openxmlformats.org/officeDocument/2006/relationships/customXml" Target="../ink/ink741.xml"/><Relationship Id="rId4" Type="http://schemas.openxmlformats.org/officeDocument/2006/relationships/image" Target="../media/image6460.png"/><Relationship Id="rId9" Type="http://schemas.openxmlformats.org/officeDocument/2006/relationships/customXml" Target="../ink/ink695.xml"/><Relationship Id="rId13" Type="http://schemas.openxmlformats.org/officeDocument/2006/relationships/customXml" Target="../ink/ink697.xml"/><Relationship Id="rId18" Type="http://schemas.openxmlformats.org/officeDocument/2006/relationships/image" Target="../media/image6530.png"/><Relationship Id="rId39" Type="http://schemas.openxmlformats.org/officeDocument/2006/relationships/customXml" Target="../ink/ink710.xml"/><Relationship Id="rId109" Type="http://schemas.openxmlformats.org/officeDocument/2006/relationships/customXml" Target="../ink/ink745.xml"/><Relationship Id="rId34" Type="http://schemas.openxmlformats.org/officeDocument/2006/relationships/image" Target="../media/image661.png"/><Relationship Id="rId50" Type="http://schemas.openxmlformats.org/officeDocument/2006/relationships/image" Target="../media/image669.png"/><Relationship Id="rId55" Type="http://schemas.openxmlformats.org/officeDocument/2006/relationships/customXml" Target="../ink/ink718.xml"/><Relationship Id="rId76" Type="http://schemas.openxmlformats.org/officeDocument/2006/relationships/image" Target="../media/image682.png"/><Relationship Id="rId97" Type="http://schemas.openxmlformats.org/officeDocument/2006/relationships/customXml" Target="../ink/ink739.xml"/><Relationship Id="rId104" Type="http://schemas.openxmlformats.org/officeDocument/2006/relationships/image" Target="../media/image696.png"/><Relationship Id="rId120" Type="http://schemas.openxmlformats.org/officeDocument/2006/relationships/image" Target="../media/image704.png"/><Relationship Id="rId7" Type="http://schemas.openxmlformats.org/officeDocument/2006/relationships/customXml" Target="../ink/ink694.xml"/><Relationship Id="rId71" Type="http://schemas.openxmlformats.org/officeDocument/2006/relationships/customXml" Target="../ink/ink726.xml"/><Relationship Id="rId92" Type="http://schemas.openxmlformats.org/officeDocument/2006/relationships/image" Target="../media/image690.png"/><Relationship Id="rId2" Type="http://schemas.openxmlformats.org/officeDocument/2006/relationships/image" Target="../media/image93.emf"/><Relationship Id="rId29" Type="http://schemas.openxmlformats.org/officeDocument/2006/relationships/customXml" Target="../ink/ink705.xml"/><Relationship Id="rId24" Type="http://schemas.openxmlformats.org/officeDocument/2006/relationships/image" Target="../media/image656.png"/><Relationship Id="rId40" Type="http://schemas.openxmlformats.org/officeDocument/2006/relationships/image" Target="../media/image664.png"/><Relationship Id="rId45" Type="http://schemas.openxmlformats.org/officeDocument/2006/relationships/customXml" Target="../ink/ink713.xml"/><Relationship Id="rId66" Type="http://schemas.openxmlformats.org/officeDocument/2006/relationships/image" Target="../media/image677.png"/><Relationship Id="rId87" Type="http://schemas.openxmlformats.org/officeDocument/2006/relationships/customXml" Target="../ink/ink734.xml"/><Relationship Id="rId110" Type="http://schemas.openxmlformats.org/officeDocument/2006/relationships/image" Target="../media/image699.png"/><Relationship Id="rId115" Type="http://schemas.openxmlformats.org/officeDocument/2006/relationships/customXml" Target="../ink/ink748.xml"/><Relationship Id="rId61" Type="http://schemas.openxmlformats.org/officeDocument/2006/relationships/customXml" Target="../ink/ink721.xml"/><Relationship Id="rId82" Type="http://schemas.openxmlformats.org/officeDocument/2006/relationships/image" Target="../media/image685.png"/><Relationship Id="rId19" Type="http://schemas.openxmlformats.org/officeDocument/2006/relationships/customXml" Target="../ink/ink700.xml"/><Relationship Id="rId14" Type="http://schemas.openxmlformats.org/officeDocument/2006/relationships/image" Target="../media/image6510.png"/><Relationship Id="rId30" Type="http://schemas.openxmlformats.org/officeDocument/2006/relationships/image" Target="../media/image659.png"/><Relationship Id="rId35" Type="http://schemas.openxmlformats.org/officeDocument/2006/relationships/customXml" Target="../ink/ink708.xml"/><Relationship Id="rId56" Type="http://schemas.openxmlformats.org/officeDocument/2006/relationships/image" Target="../media/image672.png"/><Relationship Id="rId77" Type="http://schemas.openxmlformats.org/officeDocument/2006/relationships/customXml" Target="../ink/ink729.xml"/><Relationship Id="rId100" Type="http://schemas.openxmlformats.org/officeDocument/2006/relationships/image" Target="../media/image694.png"/><Relationship Id="rId105" Type="http://schemas.openxmlformats.org/officeDocument/2006/relationships/customXml" Target="../ink/ink743.xml"/><Relationship Id="rId8" Type="http://schemas.openxmlformats.org/officeDocument/2006/relationships/image" Target="../media/image6480.png"/><Relationship Id="rId51" Type="http://schemas.openxmlformats.org/officeDocument/2006/relationships/customXml" Target="../ink/ink716.xml"/><Relationship Id="rId72" Type="http://schemas.openxmlformats.org/officeDocument/2006/relationships/image" Target="../media/image680.png"/><Relationship Id="rId93" Type="http://schemas.openxmlformats.org/officeDocument/2006/relationships/customXml" Target="../ink/ink737.xml"/><Relationship Id="rId98" Type="http://schemas.openxmlformats.org/officeDocument/2006/relationships/image" Target="../media/image693.png"/><Relationship Id="rId3" Type="http://schemas.openxmlformats.org/officeDocument/2006/relationships/customXml" Target="../ink/ink692.xml"/><Relationship Id="rId25" Type="http://schemas.openxmlformats.org/officeDocument/2006/relationships/customXml" Target="../ink/ink703.xml"/><Relationship Id="rId46" Type="http://schemas.openxmlformats.org/officeDocument/2006/relationships/image" Target="../media/image667.png"/><Relationship Id="rId67" Type="http://schemas.openxmlformats.org/officeDocument/2006/relationships/customXml" Target="../ink/ink724.xml"/><Relationship Id="rId116" Type="http://schemas.openxmlformats.org/officeDocument/2006/relationships/image" Target="../media/image702.png"/><Relationship Id="rId20" Type="http://schemas.openxmlformats.org/officeDocument/2006/relationships/image" Target="../media/image6540.png"/><Relationship Id="rId41" Type="http://schemas.openxmlformats.org/officeDocument/2006/relationships/customXml" Target="../ink/ink711.xml"/><Relationship Id="rId62" Type="http://schemas.openxmlformats.org/officeDocument/2006/relationships/image" Target="../media/image675.png"/><Relationship Id="rId83" Type="http://schemas.openxmlformats.org/officeDocument/2006/relationships/customXml" Target="../ink/ink732.xml"/><Relationship Id="rId88" Type="http://schemas.openxmlformats.org/officeDocument/2006/relationships/image" Target="../media/image688.png"/><Relationship Id="rId111" Type="http://schemas.openxmlformats.org/officeDocument/2006/relationships/customXml" Target="../ink/ink746.xml"/><Relationship Id="rId15" Type="http://schemas.openxmlformats.org/officeDocument/2006/relationships/customXml" Target="../ink/ink698.xml"/><Relationship Id="rId36" Type="http://schemas.openxmlformats.org/officeDocument/2006/relationships/image" Target="../media/image662.png"/><Relationship Id="rId57" Type="http://schemas.openxmlformats.org/officeDocument/2006/relationships/customXml" Target="../ink/ink719.xml"/><Relationship Id="rId106" Type="http://schemas.openxmlformats.org/officeDocument/2006/relationships/image" Target="../media/image697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20.png"/><Relationship Id="rId299" Type="http://schemas.openxmlformats.org/officeDocument/2006/relationships/image" Target="../media/image811.png"/><Relationship Id="rId21" Type="http://schemas.openxmlformats.org/officeDocument/2006/relationships/image" Target="../media/image6720.png"/><Relationship Id="rId63" Type="http://schemas.openxmlformats.org/officeDocument/2006/relationships/image" Target="../media/image6930.png"/><Relationship Id="rId159" Type="http://schemas.openxmlformats.org/officeDocument/2006/relationships/image" Target="../media/image741.png"/><Relationship Id="rId324" Type="http://schemas.openxmlformats.org/officeDocument/2006/relationships/customXml" Target="../ink/ink912.xml"/><Relationship Id="rId170" Type="http://schemas.openxmlformats.org/officeDocument/2006/relationships/customXml" Target="../ink/ink835.xml"/><Relationship Id="rId226" Type="http://schemas.openxmlformats.org/officeDocument/2006/relationships/customXml" Target="../ink/ink863.xml"/><Relationship Id="rId268" Type="http://schemas.openxmlformats.org/officeDocument/2006/relationships/customXml" Target="../ink/ink884.xml"/><Relationship Id="rId32" Type="http://schemas.openxmlformats.org/officeDocument/2006/relationships/customXml" Target="../ink/ink766.xml"/><Relationship Id="rId74" Type="http://schemas.openxmlformats.org/officeDocument/2006/relationships/customXml" Target="../ink/ink787.xml"/><Relationship Id="rId128" Type="http://schemas.openxmlformats.org/officeDocument/2006/relationships/customXml" Target="../ink/ink814.xml"/><Relationship Id="rId335" Type="http://schemas.openxmlformats.org/officeDocument/2006/relationships/image" Target="../media/image829.png"/><Relationship Id="rId5" Type="http://schemas.openxmlformats.org/officeDocument/2006/relationships/image" Target="../media/image6640.png"/><Relationship Id="rId181" Type="http://schemas.openxmlformats.org/officeDocument/2006/relationships/image" Target="../media/image752.png"/><Relationship Id="rId237" Type="http://schemas.openxmlformats.org/officeDocument/2006/relationships/image" Target="../media/image780.png"/><Relationship Id="rId279" Type="http://schemas.openxmlformats.org/officeDocument/2006/relationships/image" Target="../media/image801.png"/><Relationship Id="rId43" Type="http://schemas.openxmlformats.org/officeDocument/2006/relationships/image" Target="../media/image6830.png"/><Relationship Id="rId139" Type="http://schemas.openxmlformats.org/officeDocument/2006/relationships/image" Target="../media/image731.png"/><Relationship Id="rId290" Type="http://schemas.openxmlformats.org/officeDocument/2006/relationships/customXml" Target="../ink/ink895.xml"/><Relationship Id="rId304" Type="http://schemas.openxmlformats.org/officeDocument/2006/relationships/customXml" Target="../ink/ink902.xml"/><Relationship Id="rId85" Type="http://schemas.openxmlformats.org/officeDocument/2006/relationships/image" Target="../media/image7040.png"/><Relationship Id="rId150" Type="http://schemas.openxmlformats.org/officeDocument/2006/relationships/customXml" Target="../ink/ink825.xml"/><Relationship Id="rId192" Type="http://schemas.openxmlformats.org/officeDocument/2006/relationships/customXml" Target="../ink/ink846.xml"/><Relationship Id="rId206" Type="http://schemas.openxmlformats.org/officeDocument/2006/relationships/customXml" Target="../ink/ink853.xml"/><Relationship Id="rId248" Type="http://schemas.openxmlformats.org/officeDocument/2006/relationships/customXml" Target="../ink/ink874.xml"/><Relationship Id="rId12" Type="http://schemas.openxmlformats.org/officeDocument/2006/relationships/customXml" Target="../ink/ink756.xml"/><Relationship Id="rId108" Type="http://schemas.openxmlformats.org/officeDocument/2006/relationships/customXml" Target="../ink/ink804.xml"/><Relationship Id="rId315" Type="http://schemas.openxmlformats.org/officeDocument/2006/relationships/image" Target="../media/image819.png"/><Relationship Id="rId54" Type="http://schemas.openxmlformats.org/officeDocument/2006/relationships/customXml" Target="../ink/ink777.xml"/><Relationship Id="rId96" Type="http://schemas.openxmlformats.org/officeDocument/2006/relationships/customXml" Target="../ink/ink798.xml"/><Relationship Id="rId161" Type="http://schemas.openxmlformats.org/officeDocument/2006/relationships/image" Target="../media/image742.png"/><Relationship Id="rId217" Type="http://schemas.openxmlformats.org/officeDocument/2006/relationships/image" Target="../media/image770.png"/><Relationship Id="rId259" Type="http://schemas.openxmlformats.org/officeDocument/2006/relationships/image" Target="../media/image791.png"/><Relationship Id="rId23" Type="http://schemas.openxmlformats.org/officeDocument/2006/relationships/image" Target="../media/image6730.png"/><Relationship Id="rId119" Type="http://schemas.openxmlformats.org/officeDocument/2006/relationships/image" Target="../media/image721.png"/><Relationship Id="rId270" Type="http://schemas.openxmlformats.org/officeDocument/2006/relationships/customXml" Target="../ink/ink885.xml"/><Relationship Id="rId326" Type="http://schemas.openxmlformats.org/officeDocument/2006/relationships/customXml" Target="../ink/ink913.xml"/><Relationship Id="rId65" Type="http://schemas.openxmlformats.org/officeDocument/2006/relationships/image" Target="../media/image6940.png"/><Relationship Id="rId130" Type="http://schemas.openxmlformats.org/officeDocument/2006/relationships/customXml" Target="../ink/ink815.xml"/><Relationship Id="rId172" Type="http://schemas.openxmlformats.org/officeDocument/2006/relationships/customXml" Target="../ink/ink836.xml"/><Relationship Id="rId228" Type="http://schemas.openxmlformats.org/officeDocument/2006/relationships/customXml" Target="../ink/ink864.xml"/><Relationship Id="rId281" Type="http://schemas.openxmlformats.org/officeDocument/2006/relationships/image" Target="../media/image802.png"/><Relationship Id="rId337" Type="http://schemas.openxmlformats.org/officeDocument/2006/relationships/image" Target="../media/image830.png"/><Relationship Id="rId34" Type="http://schemas.openxmlformats.org/officeDocument/2006/relationships/customXml" Target="../ink/ink767.xml"/><Relationship Id="rId76" Type="http://schemas.openxmlformats.org/officeDocument/2006/relationships/customXml" Target="../ink/ink788.xml"/><Relationship Id="rId141" Type="http://schemas.openxmlformats.org/officeDocument/2006/relationships/image" Target="../media/image732.png"/><Relationship Id="rId7" Type="http://schemas.openxmlformats.org/officeDocument/2006/relationships/image" Target="../media/image6650.png"/><Relationship Id="rId183" Type="http://schemas.openxmlformats.org/officeDocument/2006/relationships/image" Target="../media/image753.png"/><Relationship Id="rId239" Type="http://schemas.openxmlformats.org/officeDocument/2006/relationships/image" Target="../media/image781.png"/><Relationship Id="rId250" Type="http://schemas.openxmlformats.org/officeDocument/2006/relationships/customXml" Target="../ink/ink875.xml"/><Relationship Id="rId292" Type="http://schemas.openxmlformats.org/officeDocument/2006/relationships/customXml" Target="../ink/ink896.xml"/><Relationship Id="rId306" Type="http://schemas.openxmlformats.org/officeDocument/2006/relationships/customXml" Target="../ink/ink903.xml"/><Relationship Id="rId45" Type="http://schemas.openxmlformats.org/officeDocument/2006/relationships/image" Target="../media/image6840.png"/><Relationship Id="rId87" Type="http://schemas.openxmlformats.org/officeDocument/2006/relationships/image" Target="../media/image705.png"/><Relationship Id="rId110" Type="http://schemas.openxmlformats.org/officeDocument/2006/relationships/customXml" Target="../ink/ink805.xml"/><Relationship Id="rId152" Type="http://schemas.openxmlformats.org/officeDocument/2006/relationships/customXml" Target="../ink/ink826.xml"/><Relationship Id="rId194" Type="http://schemas.openxmlformats.org/officeDocument/2006/relationships/customXml" Target="../ink/ink847.xml"/><Relationship Id="rId208" Type="http://schemas.openxmlformats.org/officeDocument/2006/relationships/customXml" Target="../ink/ink854.xml"/><Relationship Id="rId240" Type="http://schemas.openxmlformats.org/officeDocument/2006/relationships/customXml" Target="../ink/ink870.xml"/><Relationship Id="rId261" Type="http://schemas.openxmlformats.org/officeDocument/2006/relationships/image" Target="../media/image792.png"/><Relationship Id="rId14" Type="http://schemas.openxmlformats.org/officeDocument/2006/relationships/customXml" Target="../ink/ink757.xml"/><Relationship Id="rId35" Type="http://schemas.openxmlformats.org/officeDocument/2006/relationships/image" Target="../media/image6790.png"/><Relationship Id="rId56" Type="http://schemas.openxmlformats.org/officeDocument/2006/relationships/customXml" Target="../ink/ink778.xml"/><Relationship Id="rId77" Type="http://schemas.openxmlformats.org/officeDocument/2006/relationships/image" Target="../media/image7000.png"/><Relationship Id="rId100" Type="http://schemas.openxmlformats.org/officeDocument/2006/relationships/customXml" Target="../ink/ink800.xml"/><Relationship Id="rId282" Type="http://schemas.openxmlformats.org/officeDocument/2006/relationships/customXml" Target="../ink/ink891.xml"/><Relationship Id="rId317" Type="http://schemas.openxmlformats.org/officeDocument/2006/relationships/image" Target="../media/image820.png"/><Relationship Id="rId338" Type="http://schemas.openxmlformats.org/officeDocument/2006/relationships/customXml" Target="../ink/ink919.xml"/><Relationship Id="rId8" Type="http://schemas.openxmlformats.org/officeDocument/2006/relationships/customXml" Target="../ink/ink754.xml"/><Relationship Id="rId98" Type="http://schemas.openxmlformats.org/officeDocument/2006/relationships/customXml" Target="../ink/ink799.xml"/><Relationship Id="rId121" Type="http://schemas.openxmlformats.org/officeDocument/2006/relationships/image" Target="../media/image722.png"/><Relationship Id="rId142" Type="http://schemas.openxmlformats.org/officeDocument/2006/relationships/customXml" Target="../ink/ink821.xml"/><Relationship Id="rId163" Type="http://schemas.openxmlformats.org/officeDocument/2006/relationships/image" Target="../media/image743.png"/><Relationship Id="rId184" Type="http://schemas.openxmlformats.org/officeDocument/2006/relationships/customXml" Target="../ink/ink842.xml"/><Relationship Id="rId219" Type="http://schemas.openxmlformats.org/officeDocument/2006/relationships/image" Target="../media/image771.png"/><Relationship Id="rId230" Type="http://schemas.openxmlformats.org/officeDocument/2006/relationships/customXml" Target="../ink/ink865.xml"/><Relationship Id="rId251" Type="http://schemas.openxmlformats.org/officeDocument/2006/relationships/image" Target="../media/image787.png"/><Relationship Id="rId25" Type="http://schemas.openxmlformats.org/officeDocument/2006/relationships/image" Target="../media/image6740.png"/><Relationship Id="rId46" Type="http://schemas.openxmlformats.org/officeDocument/2006/relationships/customXml" Target="../ink/ink773.xml"/><Relationship Id="rId67" Type="http://schemas.openxmlformats.org/officeDocument/2006/relationships/image" Target="../media/image6950.png"/><Relationship Id="rId272" Type="http://schemas.openxmlformats.org/officeDocument/2006/relationships/customXml" Target="../ink/ink886.xml"/><Relationship Id="rId293" Type="http://schemas.openxmlformats.org/officeDocument/2006/relationships/image" Target="../media/image808.png"/><Relationship Id="rId307" Type="http://schemas.openxmlformats.org/officeDocument/2006/relationships/image" Target="../media/image815.png"/><Relationship Id="rId328" Type="http://schemas.openxmlformats.org/officeDocument/2006/relationships/customXml" Target="../ink/ink914.xml"/><Relationship Id="rId88" Type="http://schemas.openxmlformats.org/officeDocument/2006/relationships/customXml" Target="../ink/ink794.xml"/><Relationship Id="rId111" Type="http://schemas.openxmlformats.org/officeDocument/2006/relationships/image" Target="../media/image717.png"/><Relationship Id="rId132" Type="http://schemas.openxmlformats.org/officeDocument/2006/relationships/customXml" Target="../ink/ink816.xml"/><Relationship Id="rId153" Type="http://schemas.openxmlformats.org/officeDocument/2006/relationships/image" Target="../media/image738.png"/><Relationship Id="rId174" Type="http://schemas.openxmlformats.org/officeDocument/2006/relationships/customXml" Target="../ink/ink837.xml"/><Relationship Id="rId195" Type="http://schemas.openxmlformats.org/officeDocument/2006/relationships/image" Target="../media/image759.png"/><Relationship Id="rId209" Type="http://schemas.openxmlformats.org/officeDocument/2006/relationships/image" Target="../media/image766.png"/><Relationship Id="rId220" Type="http://schemas.openxmlformats.org/officeDocument/2006/relationships/customXml" Target="../ink/ink860.xml"/><Relationship Id="rId241" Type="http://schemas.openxmlformats.org/officeDocument/2006/relationships/image" Target="../media/image782.png"/><Relationship Id="rId15" Type="http://schemas.openxmlformats.org/officeDocument/2006/relationships/image" Target="../media/image6690.png"/><Relationship Id="rId36" Type="http://schemas.openxmlformats.org/officeDocument/2006/relationships/customXml" Target="../ink/ink768.xml"/><Relationship Id="rId57" Type="http://schemas.openxmlformats.org/officeDocument/2006/relationships/image" Target="../media/image6900.png"/><Relationship Id="rId262" Type="http://schemas.openxmlformats.org/officeDocument/2006/relationships/customXml" Target="../ink/ink881.xml"/><Relationship Id="rId283" Type="http://schemas.openxmlformats.org/officeDocument/2006/relationships/image" Target="../media/image803.png"/><Relationship Id="rId318" Type="http://schemas.openxmlformats.org/officeDocument/2006/relationships/customXml" Target="../ink/ink909.xml"/><Relationship Id="rId339" Type="http://schemas.openxmlformats.org/officeDocument/2006/relationships/image" Target="../media/image831.png"/><Relationship Id="rId78" Type="http://schemas.openxmlformats.org/officeDocument/2006/relationships/customXml" Target="../ink/ink789.xml"/><Relationship Id="rId99" Type="http://schemas.openxmlformats.org/officeDocument/2006/relationships/image" Target="../media/image711.png"/><Relationship Id="rId101" Type="http://schemas.openxmlformats.org/officeDocument/2006/relationships/image" Target="../media/image712.png"/><Relationship Id="rId122" Type="http://schemas.openxmlformats.org/officeDocument/2006/relationships/customXml" Target="../ink/ink811.xml"/><Relationship Id="rId143" Type="http://schemas.openxmlformats.org/officeDocument/2006/relationships/image" Target="../media/image733.png"/><Relationship Id="rId164" Type="http://schemas.openxmlformats.org/officeDocument/2006/relationships/customXml" Target="../ink/ink832.xml"/><Relationship Id="rId185" Type="http://schemas.openxmlformats.org/officeDocument/2006/relationships/image" Target="../media/image754.png"/><Relationship Id="rId9" Type="http://schemas.openxmlformats.org/officeDocument/2006/relationships/image" Target="../media/image6660.png"/><Relationship Id="rId210" Type="http://schemas.openxmlformats.org/officeDocument/2006/relationships/customXml" Target="../ink/ink855.xml"/><Relationship Id="rId26" Type="http://schemas.openxmlformats.org/officeDocument/2006/relationships/customXml" Target="../ink/ink763.xml"/><Relationship Id="rId231" Type="http://schemas.openxmlformats.org/officeDocument/2006/relationships/image" Target="../media/image777.png"/><Relationship Id="rId252" Type="http://schemas.openxmlformats.org/officeDocument/2006/relationships/customXml" Target="../ink/ink876.xml"/><Relationship Id="rId273" Type="http://schemas.openxmlformats.org/officeDocument/2006/relationships/image" Target="../media/image798.png"/><Relationship Id="rId294" Type="http://schemas.openxmlformats.org/officeDocument/2006/relationships/customXml" Target="../ink/ink897.xml"/><Relationship Id="rId308" Type="http://schemas.openxmlformats.org/officeDocument/2006/relationships/customXml" Target="../ink/ink904.xml"/><Relationship Id="rId329" Type="http://schemas.openxmlformats.org/officeDocument/2006/relationships/image" Target="../media/image826.png"/><Relationship Id="rId47" Type="http://schemas.openxmlformats.org/officeDocument/2006/relationships/image" Target="../media/image6850.png"/><Relationship Id="rId68" Type="http://schemas.openxmlformats.org/officeDocument/2006/relationships/customXml" Target="../ink/ink784.xml"/><Relationship Id="rId89" Type="http://schemas.openxmlformats.org/officeDocument/2006/relationships/image" Target="../media/image706.png"/><Relationship Id="rId112" Type="http://schemas.openxmlformats.org/officeDocument/2006/relationships/customXml" Target="../ink/ink806.xml"/><Relationship Id="rId133" Type="http://schemas.openxmlformats.org/officeDocument/2006/relationships/image" Target="../media/image728.png"/><Relationship Id="rId154" Type="http://schemas.openxmlformats.org/officeDocument/2006/relationships/customXml" Target="../ink/ink827.xml"/><Relationship Id="rId175" Type="http://schemas.openxmlformats.org/officeDocument/2006/relationships/image" Target="../media/image749.png"/><Relationship Id="rId340" Type="http://schemas.openxmlformats.org/officeDocument/2006/relationships/customXml" Target="../ink/ink920.xml"/><Relationship Id="rId196" Type="http://schemas.openxmlformats.org/officeDocument/2006/relationships/customXml" Target="../ink/ink848.xml"/><Relationship Id="rId200" Type="http://schemas.openxmlformats.org/officeDocument/2006/relationships/customXml" Target="../ink/ink850.xml"/><Relationship Id="rId16" Type="http://schemas.openxmlformats.org/officeDocument/2006/relationships/customXml" Target="../ink/ink758.xml"/><Relationship Id="rId221" Type="http://schemas.openxmlformats.org/officeDocument/2006/relationships/image" Target="../media/image772.png"/><Relationship Id="rId242" Type="http://schemas.openxmlformats.org/officeDocument/2006/relationships/customXml" Target="../ink/ink871.xml"/><Relationship Id="rId263" Type="http://schemas.openxmlformats.org/officeDocument/2006/relationships/image" Target="../media/image793.png"/><Relationship Id="rId284" Type="http://schemas.openxmlformats.org/officeDocument/2006/relationships/customXml" Target="../ink/ink892.xml"/><Relationship Id="rId319" Type="http://schemas.openxmlformats.org/officeDocument/2006/relationships/image" Target="../media/image821.png"/><Relationship Id="rId37" Type="http://schemas.openxmlformats.org/officeDocument/2006/relationships/image" Target="../media/image6800.png"/><Relationship Id="rId58" Type="http://schemas.openxmlformats.org/officeDocument/2006/relationships/customXml" Target="../ink/ink779.xml"/><Relationship Id="rId79" Type="http://schemas.openxmlformats.org/officeDocument/2006/relationships/image" Target="../media/image7010.png"/><Relationship Id="rId102" Type="http://schemas.openxmlformats.org/officeDocument/2006/relationships/customXml" Target="../ink/ink801.xml"/><Relationship Id="rId123" Type="http://schemas.openxmlformats.org/officeDocument/2006/relationships/image" Target="../media/image723.png"/><Relationship Id="rId144" Type="http://schemas.openxmlformats.org/officeDocument/2006/relationships/customXml" Target="../ink/ink822.xml"/><Relationship Id="rId330" Type="http://schemas.openxmlformats.org/officeDocument/2006/relationships/customXml" Target="../ink/ink915.xml"/><Relationship Id="rId90" Type="http://schemas.openxmlformats.org/officeDocument/2006/relationships/customXml" Target="../ink/ink795.xml"/><Relationship Id="rId165" Type="http://schemas.openxmlformats.org/officeDocument/2006/relationships/image" Target="../media/image744.png"/><Relationship Id="rId186" Type="http://schemas.openxmlformats.org/officeDocument/2006/relationships/customXml" Target="../ink/ink843.xml"/><Relationship Id="rId211" Type="http://schemas.openxmlformats.org/officeDocument/2006/relationships/image" Target="../media/image767.png"/><Relationship Id="rId232" Type="http://schemas.openxmlformats.org/officeDocument/2006/relationships/customXml" Target="../ink/ink866.xml"/><Relationship Id="rId253" Type="http://schemas.openxmlformats.org/officeDocument/2006/relationships/image" Target="../media/image788.png"/><Relationship Id="rId274" Type="http://schemas.openxmlformats.org/officeDocument/2006/relationships/customXml" Target="../ink/ink887.xml"/><Relationship Id="rId295" Type="http://schemas.openxmlformats.org/officeDocument/2006/relationships/image" Target="../media/image809.png"/><Relationship Id="rId309" Type="http://schemas.openxmlformats.org/officeDocument/2006/relationships/image" Target="../media/image816.png"/><Relationship Id="rId27" Type="http://schemas.openxmlformats.org/officeDocument/2006/relationships/image" Target="../media/image6750.png"/><Relationship Id="rId48" Type="http://schemas.openxmlformats.org/officeDocument/2006/relationships/customXml" Target="../ink/ink774.xml"/><Relationship Id="rId69" Type="http://schemas.openxmlformats.org/officeDocument/2006/relationships/image" Target="../media/image6960.png"/><Relationship Id="rId113" Type="http://schemas.openxmlformats.org/officeDocument/2006/relationships/image" Target="../media/image718.png"/><Relationship Id="rId134" Type="http://schemas.openxmlformats.org/officeDocument/2006/relationships/customXml" Target="../ink/ink817.xml"/><Relationship Id="rId320" Type="http://schemas.openxmlformats.org/officeDocument/2006/relationships/customXml" Target="../ink/ink910.xml"/><Relationship Id="rId80" Type="http://schemas.openxmlformats.org/officeDocument/2006/relationships/customXml" Target="../ink/ink790.xml"/><Relationship Id="rId155" Type="http://schemas.openxmlformats.org/officeDocument/2006/relationships/image" Target="../media/image739.png"/><Relationship Id="rId176" Type="http://schemas.openxmlformats.org/officeDocument/2006/relationships/customXml" Target="../ink/ink838.xml"/><Relationship Id="rId197" Type="http://schemas.openxmlformats.org/officeDocument/2006/relationships/image" Target="../media/image760.png"/><Relationship Id="rId341" Type="http://schemas.openxmlformats.org/officeDocument/2006/relationships/image" Target="../media/image832.png"/><Relationship Id="rId201" Type="http://schemas.openxmlformats.org/officeDocument/2006/relationships/image" Target="../media/image762.png"/><Relationship Id="rId222" Type="http://schemas.openxmlformats.org/officeDocument/2006/relationships/customXml" Target="../ink/ink861.xml"/><Relationship Id="rId243" Type="http://schemas.openxmlformats.org/officeDocument/2006/relationships/image" Target="../media/image783.png"/><Relationship Id="rId264" Type="http://schemas.openxmlformats.org/officeDocument/2006/relationships/customXml" Target="../ink/ink882.xml"/><Relationship Id="rId285" Type="http://schemas.openxmlformats.org/officeDocument/2006/relationships/image" Target="../media/image804.png"/><Relationship Id="rId17" Type="http://schemas.openxmlformats.org/officeDocument/2006/relationships/image" Target="../media/image6700.png"/><Relationship Id="rId38" Type="http://schemas.openxmlformats.org/officeDocument/2006/relationships/customXml" Target="../ink/ink769.xml"/><Relationship Id="rId59" Type="http://schemas.openxmlformats.org/officeDocument/2006/relationships/image" Target="../media/image6910.png"/><Relationship Id="rId103" Type="http://schemas.openxmlformats.org/officeDocument/2006/relationships/image" Target="../media/image713.png"/><Relationship Id="rId124" Type="http://schemas.openxmlformats.org/officeDocument/2006/relationships/customXml" Target="../ink/ink812.xml"/><Relationship Id="rId310" Type="http://schemas.openxmlformats.org/officeDocument/2006/relationships/customXml" Target="../ink/ink905.xml"/><Relationship Id="rId70" Type="http://schemas.openxmlformats.org/officeDocument/2006/relationships/customXml" Target="../ink/ink785.xml"/><Relationship Id="rId91" Type="http://schemas.openxmlformats.org/officeDocument/2006/relationships/image" Target="../media/image707.png"/><Relationship Id="rId145" Type="http://schemas.openxmlformats.org/officeDocument/2006/relationships/image" Target="../media/image734.png"/><Relationship Id="rId166" Type="http://schemas.openxmlformats.org/officeDocument/2006/relationships/customXml" Target="../ink/ink833.xml"/><Relationship Id="rId187" Type="http://schemas.openxmlformats.org/officeDocument/2006/relationships/image" Target="../media/image755.png"/><Relationship Id="rId331" Type="http://schemas.openxmlformats.org/officeDocument/2006/relationships/image" Target="../media/image827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856.xml"/><Relationship Id="rId233" Type="http://schemas.openxmlformats.org/officeDocument/2006/relationships/image" Target="../media/image778.png"/><Relationship Id="rId254" Type="http://schemas.openxmlformats.org/officeDocument/2006/relationships/customXml" Target="../ink/ink877.xml"/><Relationship Id="rId28" Type="http://schemas.openxmlformats.org/officeDocument/2006/relationships/customXml" Target="../ink/ink764.xml"/><Relationship Id="rId49" Type="http://schemas.openxmlformats.org/officeDocument/2006/relationships/image" Target="../media/image6860.png"/><Relationship Id="rId114" Type="http://schemas.openxmlformats.org/officeDocument/2006/relationships/customXml" Target="../ink/ink807.xml"/><Relationship Id="rId275" Type="http://schemas.openxmlformats.org/officeDocument/2006/relationships/image" Target="../media/image799.png"/><Relationship Id="rId296" Type="http://schemas.openxmlformats.org/officeDocument/2006/relationships/customXml" Target="../ink/ink898.xml"/><Relationship Id="rId300" Type="http://schemas.openxmlformats.org/officeDocument/2006/relationships/customXml" Target="../ink/ink900.xml"/><Relationship Id="rId60" Type="http://schemas.openxmlformats.org/officeDocument/2006/relationships/customXml" Target="../ink/ink780.xml"/><Relationship Id="rId81" Type="http://schemas.openxmlformats.org/officeDocument/2006/relationships/image" Target="../media/image7020.png"/><Relationship Id="rId135" Type="http://schemas.openxmlformats.org/officeDocument/2006/relationships/image" Target="../media/image729.png"/><Relationship Id="rId156" Type="http://schemas.openxmlformats.org/officeDocument/2006/relationships/customXml" Target="../ink/ink828.xml"/><Relationship Id="rId177" Type="http://schemas.openxmlformats.org/officeDocument/2006/relationships/image" Target="../media/image750.png"/><Relationship Id="rId198" Type="http://schemas.openxmlformats.org/officeDocument/2006/relationships/customXml" Target="../ink/ink849.xml"/><Relationship Id="rId321" Type="http://schemas.openxmlformats.org/officeDocument/2006/relationships/image" Target="../media/image822.png"/><Relationship Id="rId202" Type="http://schemas.openxmlformats.org/officeDocument/2006/relationships/customXml" Target="../ink/ink851.xml"/><Relationship Id="rId223" Type="http://schemas.openxmlformats.org/officeDocument/2006/relationships/image" Target="../media/image773.png"/><Relationship Id="rId244" Type="http://schemas.openxmlformats.org/officeDocument/2006/relationships/customXml" Target="../ink/ink872.xml"/><Relationship Id="rId18" Type="http://schemas.openxmlformats.org/officeDocument/2006/relationships/customXml" Target="../ink/ink759.xml"/><Relationship Id="rId39" Type="http://schemas.openxmlformats.org/officeDocument/2006/relationships/image" Target="../media/image6810.png"/><Relationship Id="rId265" Type="http://schemas.openxmlformats.org/officeDocument/2006/relationships/image" Target="../media/image794.png"/><Relationship Id="rId286" Type="http://schemas.openxmlformats.org/officeDocument/2006/relationships/customXml" Target="../ink/ink893.xml"/><Relationship Id="rId50" Type="http://schemas.openxmlformats.org/officeDocument/2006/relationships/customXml" Target="../ink/ink775.xml"/><Relationship Id="rId104" Type="http://schemas.openxmlformats.org/officeDocument/2006/relationships/customXml" Target="../ink/ink802.xml"/><Relationship Id="rId125" Type="http://schemas.openxmlformats.org/officeDocument/2006/relationships/image" Target="../media/image724.png"/><Relationship Id="rId146" Type="http://schemas.openxmlformats.org/officeDocument/2006/relationships/customXml" Target="../ink/ink823.xml"/><Relationship Id="rId167" Type="http://schemas.openxmlformats.org/officeDocument/2006/relationships/image" Target="../media/image745.png"/><Relationship Id="rId188" Type="http://schemas.openxmlformats.org/officeDocument/2006/relationships/customXml" Target="../ink/ink844.xml"/><Relationship Id="rId311" Type="http://schemas.openxmlformats.org/officeDocument/2006/relationships/image" Target="../media/image817.png"/><Relationship Id="rId332" Type="http://schemas.openxmlformats.org/officeDocument/2006/relationships/customXml" Target="../ink/ink916.xml"/><Relationship Id="rId71" Type="http://schemas.openxmlformats.org/officeDocument/2006/relationships/image" Target="../media/image6970.png"/><Relationship Id="rId92" Type="http://schemas.openxmlformats.org/officeDocument/2006/relationships/customXml" Target="../ink/ink796.xml"/><Relationship Id="rId213" Type="http://schemas.openxmlformats.org/officeDocument/2006/relationships/image" Target="../media/image768.png"/><Relationship Id="rId234" Type="http://schemas.openxmlformats.org/officeDocument/2006/relationships/customXml" Target="../ink/ink867.xml"/><Relationship Id="rId2" Type="http://schemas.openxmlformats.org/officeDocument/2006/relationships/customXml" Target="../ink/ink751.xml"/><Relationship Id="rId29" Type="http://schemas.openxmlformats.org/officeDocument/2006/relationships/image" Target="../media/image6760.png"/><Relationship Id="rId255" Type="http://schemas.openxmlformats.org/officeDocument/2006/relationships/image" Target="../media/image789.png"/><Relationship Id="rId276" Type="http://schemas.openxmlformats.org/officeDocument/2006/relationships/customXml" Target="../ink/ink888.xml"/><Relationship Id="rId297" Type="http://schemas.openxmlformats.org/officeDocument/2006/relationships/image" Target="../media/image810.png"/><Relationship Id="rId40" Type="http://schemas.openxmlformats.org/officeDocument/2006/relationships/customXml" Target="../ink/ink770.xml"/><Relationship Id="rId115" Type="http://schemas.openxmlformats.org/officeDocument/2006/relationships/image" Target="../media/image719.png"/><Relationship Id="rId136" Type="http://schemas.openxmlformats.org/officeDocument/2006/relationships/customXml" Target="../ink/ink818.xml"/><Relationship Id="rId157" Type="http://schemas.openxmlformats.org/officeDocument/2006/relationships/image" Target="../media/image740.png"/><Relationship Id="rId178" Type="http://schemas.openxmlformats.org/officeDocument/2006/relationships/customXml" Target="../ink/ink839.xml"/><Relationship Id="rId301" Type="http://schemas.openxmlformats.org/officeDocument/2006/relationships/image" Target="../media/image812.png"/><Relationship Id="rId322" Type="http://schemas.openxmlformats.org/officeDocument/2006/relationships/customXml" Target="../ink/ink911.xml"/><Relationship Id="rId61" Type="http://schemas.openxmlformats.org/officeDocument/2006/relationships/image" Target="../media/image6920.png"/><Relationship Id="rId82" Type="http://schemas.openxmlformats.org/officeDocument/2006/relationships/customXml" Target="../ink/ink791.xml"/><Relationship Id="rId199" Type="http://schemas.openxmlformats.org/officeDocument/2006/relationships/image" Target="../media/image761.png"/><Relationship Id="rId203" Type="http://schemas.openxmlformats.org/officeDocument/2006/relationships/image" Target="../media/image763.png"/><Relationship Id="rId19" Type="http://schemas.openxmlformats.org/officeDocument/2006/relationships/image" Target="../media/image6710.png"/><Relationship Id="rId224" Type="http://schemas.openxmlformats.org/officeDocument/2006/relationships/customXml" Target="../ink/ink862.xml"/><Relationship Id="rId245" Type="http://schemas.openxmlformats.org/officeDocument/2006/relationships/image" Target="../media/image784.png"/><Relationship Id="rId266" Type="http://schemas.openxmlformats.org/officeDocument/2006/relationships/customXml" Target="../ink/ink883.xml"/><Relationship Id="rId287" Type="http://schemas.openxmlformats.org/officeDocument/2006/relationships/image" Target="../media/image805.png"/><Relationship Id="rId30" Type="http://schemas.openxmlformats.org/officeDocument/2006/relationships/customXml" Target="../ink/ink765.xml"/><Relationship Id="rId105" Type="http://schemas.openxmlformats.org/officeDocument/2006/relationships/image" Target="../media/image714.png"/><Relationship Id="rId126" Type="http://schemas.openxmlformats.org/officeDocument/2006/relationships/customXml" Target="../ink/ink813.xml"/><Relationship Id="rId147" Type="http://schemas.openxmlformats.org/officeDocument/2006/relationships/image" Target="../media/image735.png"/><Relationship Id="rId168" Type="http://schemas.openxmlformats.org/officeDocument/2006/relationships/customXml" Target="../ink/ink834.xml"/><Relationship Id="rId312" Type="http://schemas.openxmlformats.org/officeDocument/2006/relationships/customXml" Target="../ink/ink906.xml"/><Relationship Id="rId333" Type="http://schemas.openxmlformats.org/officeDocument/2006/relationships/image" Target="../media/image828.png"/><Relationship Id="rId51" Type="http://schemas.openxmlformats.org/officeDocument/2006/relationships/image" Target="../media/image6870.png"/><Relationship Id="rId72" Type="http://schemas.openxmlformats.org/officeDocument/2006/relationships/customXml" Target="../ink/ink786.xml"/><Relationship Id="rId93" Type="http://schemas.openxmlformats.org/officeDocument/2006/relationships/image" Target="../media/image708.png"/><Relationship Id="rId189" Type="http://schemas.openxmlformats.org/officeDocument/2006/relationships/image" Target="../media/image756.png"/><Relationship Id="rId3" Type="http://schemas.openxmlformats.org/officeDocument/2006/relationships/image" Target="../media/image6630.png"/><Relationship Id="rId214" Type="http://schemas.openxmlformats.org/officeDocument/2006/relationships/customXml" Target="../ink/ink857.xml"/><Relationship Id="rId235" Type="http://schemas.openxmlformats.org/officeDocument/2006/relationships/image" Target="../media/image779.png"/><Relationship Id="rId256" Type="http://schemas.openxmlformats.org/officeDocument/2006/relationships/customXml" Target="../ink/ink878.xml"/><Relationship Id="rId277" Type="http://schemas.openxmlformats.org/officeDocument/2006/relationships/image" Target="../media/image800.png"/><Relationship Id="rId298" Type="http://schemas.openxmlformats.org/officeDocument/2006/relationships/customXml" Target="../ink/ink899.xml"/><Relationship Id="rId116" Type="http://schemas.openxmlformats.org/officeDocument/2006/relationships/customXml" Target="../ink/ink808.xml"/><Relationship Id="rId137" Type="http://schemas.openxmlformats.org/officeDocument/2006/relationships/image" Target="../media/image730.png"/><Relationship Id="rId158" Type="http://schemas.openxmlformats.org/officeDocument/2006/relationships/customXml" Target="../ink/ink829.xml"/><Relationship Id="rId302" Type="http://schemas.openxmlformats.org/officeDocument/2006/relationships/customXml" Target="../ink/ink901.xml"/><Relationship Id="rId323" Type="http://schemas.openxmlformats.org/officeDocument/2006/relationships/image" Target="../media/image823.png"/><Relationship Id="rId20" Type="http://schemas.openxmlformats.org/officeDocument/2006/relationships/customXml" Target="../ink/ink760.xml"/><Relationship Id="rId41" Type="http://schemas.openxmlformats.org/officeDocument/2006/relationships/image" Target="../media/image6820.png"/><Relationship Id="rId62" Type="http://schemas.openxmlformats.org/officeDocument/2006/relationships/customXml" Target="../ink/ink781.xml"/><Relationship Id="rId83" Type="http://schemas.openxmlformats.org/officeDocument/2006/relationships/image" Target="../media/image7030.png"/><Relationship Id="rId179" Type="http://schemas.openxmlformats.org/officeDocument/2006/relationships/image" Target="../media/image751.png"/><Relationship Id="rId190" Type="http://schemas.openxmlformats.org/officeDocument/2006/relationships/customXml" Target="../ink/ink845.xml"/><Relationship Id="rId204" Type="http://schemas.openxmlformats.org/officeDocument/2006/relationships/customXml" Target="../ink/ink852.xml"/><Relationship Id="rId225" Type="http://schemas.openxmlformats.org/officeDocument/2006/relationships/image" Target="../media/image774.png"/><Relationship Id="rId246" Type="http://schemas.openxmlformats.org/officeDocument/2006/relationships/customXml" Target="../ink/ink873.xml"/><Relationship Id="rId267" Type="http://schemas.openxmlformats.org/officeDocument/2006/relationships/image" Target="../media/image795.png"/><Relationship Id="rId288" Type="http://schemas.openxmlformats.org/officeDocument/2006/relationships/customXml" Target="../ink/ink894.xml"/><Relationship Id="rId106" Type="http://schemas.openxmlformats.org/officeDocument/2006/relationships/customXml" Target="../ink/ink803.xml"/><Relationship Id="rId127" Type="http://schemas.openxmlformats.org/officeDocument/2006/relationships/image" Target="../media/image725.png"/><Relationship Id="rId313" Type="http://schemas.openxmlformats.org/officeDocument/2006/relationships/image" Target="../media/image818.png"/><Relationship Id="rId10" Type="http://schemas.openxmlformats.org/officeDocument/2006/relationships/customXml" Target="../ink/ink755.xml"/><Relationship Id="rId31" Type="http://schemas.openxmlformats.org/officeDocument/2006/relationships/image" Target="../media/image6770.png"/><Relationship Id="rId52" Type="http://schemas.openxmlformats.org/officeDocument/2006/relationships/customXml" Target="../ink/ink776.xml"/><Relationship Id="rId73" Type="http://schemas.openxmlformats.org/officeDocument/2006/relationships/image" Target="../media/image6980.png"/><Relationship Id="rId94" Type="http://schemas.openxmlformats.org/officeDocument/2006/relationships/customXml" Target="../ink/ink797.xml"/><Relationship Id="rId148" Type="http://schemas.openxmlformats.org/officeDocument/2006/relationships/customXml" Target="../ink/ink824.xml"/><Relationship Id="rId169" Type="http://schemas.openxmlformats.org/officeDocument/2006/relationships/image" Target="../media/image746.png"/><Relationship Id="rId334" Type="http://schemas.openxmlformats.org/officeDocument/2006/relationships/customXml" Target="../ink/ink917.xml"/><Relationship Id="rId4" Type="http://schemas.openxmlformats.org/officeDocument/2006/relationships/customXml" Target="../ink/ink752.xml"/><Relationship Id="rId180" Type="http://schemas.openxmlformats.org/officeDocument/2006/relationships/customXml" Target="../ink/ink840.xml"/><Relationship Id="rId215" Type="http://schemas.openxmlformats.org/officeDocument/2006/relationships/image" Target="../media/image769.png"/><Relationship Id="rId236" Type="http://schemas.openxmlformats.org/officeDocument/2006/relationships/customXml" Target="../ink/ink868.xml"/><Relationship Id="rId257" Type="http://schemas.openxmlformats.org/officeDocument/2006/relationships/image" Target="../media/image790.png"/><Relationship Id="rId278" Type="http://schemas.openxmlformats.org/officeDocument/2006/relationships/customXml" Target="../ink/ink889.xml"/><Relationship Id="rId303" Type="http://schemas.openxmlformats.org/officeDocument/2006/relationships/image" Target="../media/image813.png"/><Relationship Id="rId42" Type="http://schemas.openxmlformats.org/officeDocument/2006/relationships/customXml" Target="../ink/ink771.xml"/><Relationship Id="rId84" Type="http://schemas.openxmlformats.org/officeDocument/2006/relationships/customXml" Target="../ink/ink792.xml"/><Relationship Id="rId138" Type="http://schemas.openxmlformats.org/officeDocument/2006/relationships/customXml" Target="../ink/ink819.xml"/><Relationship Id="rId191" Type="http://schemas.openxmlformats.org/officeDocument/2006/relationships/image" Target="../media/image757.png"/><Relationship Id="rId205" Type="http://schemas.openxmlformats.org/officeDocument/2006/relationships/image" Target="../media/image764.png"/><Relationship Id="rId247" Type="http://schemas.openxmlformats.org/officeDocument/2006/relationships/image" Target="../media/image785.png"/><Relationship Id="rId107" Type="http://schemas.openxmlformats.org/officeDocument/2006/relationships/image" Target="../media/image715.png"/><Relationship Id="rId289" Type="http://schemas.openxmlformats.org/officeDocument/2006/relationships/image" Target="../media/image806.png"/><Relationship Id="rId11" Type="http://schemas.openxmlformats.org/officeDocument/2006/relationships/image" Target="../media/image6670.png"/><Relationship Id="rId53" Type="http://schemas.openxmlformats.org/officeDocument/2006/relationships/image" Target="../media/image6880.png"/><Relationship Id="rId149" Type="http://schemas.openxmlformats.org/officeDocument/2006/relationships/image" Target="../media/image736.png"/><Relationship Id="rId314" Type="http://schemas.openxmlformats.org/officeDocument/2006/relationships/customXml" Target="../ink/ink907.xml"/><Relationship Id="rId95" Type="http://schemas.openxmlformats.org/officeDocument/2006/relationships/image" Target="../media/image709.png"/><Relationship Id="rId160" Type="http://schemas.openxmlformats.org/officeDocument/2006/relationships/customXml" Target="../ink/ink830.xml"/><Relationship Id="rId216" Type="http://schemas.openxmlformats.org/officeDocument/2006/relationships/customXml" Target="../ink/ink858.xml"/><Relationship Id="rId258" Type="http://schemas.openxmlformats.org/officeDocument/2006/relationships/customXml" Target="../ink/ink879.xml"/><Relationship Id="rId22" Type="http://schemas.openxmlformats.org/officeDocument/2006/relationships/customXml" Target="../ink/ink761.xml"/><Relationship Id="rId64" Type="http://schemas.openxmlformats.org/officeDocument/2006/relationships/customXml" Target="../ink/ink782.xml"/><Relationship Id="rId118" Type="http://schemas.openxmlformats.org/officeDocument/2006/relationships/customXml" Target="../ink/ink809.xml"/><Relationship Id="rId325" Type="http://schemas.openxmlformats.org/officeDocument/2006/relationships/image" Target="../media/image824.png"/><Relationship Id="rId171" Type="http://schemas.openxmlformats.org/officeDocument/2006/relationships/image" Target="../media/image747.png"/><Relationship Id="rId227" Type="http://schemas.openxmlformats.org/officeDocument/2006/relationships/image" Target="../media/image775.png"/><Relationship Id="rId269" Type="http://schemas.openxmlformats.org/officeDocument/2006/relationships/image" Target="../media/image796.png"/><Relationship Id="rId33" Type="http://schemas.openxmlformats.org/officeDocument/2006/relationships/image" Target="../media/image6780.png"/><Relationship Id="rId129" Type="http://schemas.openxmlformats.org/officeDocument/2006/relationships/image" Target="../media/image726.png"/><Relationship Id="rId280" Type="http://schemas.openxmlformats.org/officeDocument/2006/relationships/customXml" Target="../ink/ink890.xml"/><Relationship Id="rId336" Type="http://schemas.openxmlformats.org/officeDocument/2006/relationships/customXml" Target="../ink/ink918.xml"/><Relationship Id="rId75" Type="http://schemas.openxmlformats.org/officeDocument/2006/relationships/image" Target="../media/image6990.png"/><Relationship Id="rId140" Type="http://schemas.openxmlformats.org/officeDocument/2006/relationships/customXml" Target="../ink/ink820.xml"/><Relationship Id="rId182" Type="http://schemas.openxmlformats.org/officeDocument/2006/relationships/customXml" Target="../ink/ink841.xml"/><Relationship Id="rId6" Type="http://schemas.openxmlformats.org/officeDocument/2006/relationships/customXml" Target="../ink/ink753.xml"/><Relationship Id="rId238" Type="http://schemas.openxmlformats.org/officeDocument/2006/relationships/customXml" Target="../ink/ink869.xml"/><Relationship Id="rId291" Type="http://schemas.openxmlformats.org/officeDocument/2006/relationships/image" Target="../media/image807.png"/><Relationship Id="rId305" Type="http://schemas.openxmlformats.org/officeDocument/2006/relationships/image" Target="../media/image814.png"/><Relationship Id="rId44" Type="http://schemas.openxmlformats.org/officeDocument/2006/relationships/customXml" Target="../ink/ink772.xml"/><Relationship Id="rId86" Type="http://schemas.openxmlformats.org/officeDocument/2006/relationships/customXml" Target="../ink/ink793.xml"/><Relationship Id="rId151" Type="http://schemas.openxmlformats.org/officeDocument/2006/relationships/image" Target="../media/image737.png"/><Relationship Id="rId193" Type="http://schemas.openxmlformats.org/officeDocument/2006/relationships/image" Target="../media/image758.png"/><Relationship Id="rId207" Type="http://schemas.openxmlformats.org/officeDocument/2006/relationships/image" Target="../media/image765.png"/><Relationship Id="rId249" Type="http://schemas.openxmlformats.org/officeDocument/2006/relationships/image" Target="../media/image786.png"/><Relationship Id="rId13" Type="http://schemas.openxmlformats.org/officeDocument/2006/relationships/image" Target="../media/image6680.png"/><Relationship Id="rId109" Type="http://schemas.openxmlformats.org/officeDocument/2006/relationships/image" Target="../media/image716.png"/><Relationship Id="rId260" Type="http://schemas.openxmlformats.org/officeDocument/2006/relationships/customXml" Target="../ink/ink880.xml"/><Relationship Id="rId316" Type="http://schemas.openxmlformats.org/officeDocument/2006/relationships/customXml" Target="../ink/ink908.xml"/><Relationship Id="rId55" Type="http://schemas.openxmlformats.org/officeDocument/2006/relationships/image" Target="../media/image6890.png"/><Relationship Id="rId97" Type="http://schemas.openxmlformats.org/officeDocument/2006/relationships/image" Target="../media/image710.png"/><Relationship Id="rId120" Type="http://schemas.openxmlformats.org/officeDocument/2006/relationships/customXml" Target="../ink/ink810.xml"/><Relationship Id="rId162" Type="http://schemas.openxmlformats.org/officeDocument/2006/relationships/customXml" Target="../ink/ink831.xml"/><Relationship Id="rId218" Type="http://schemas.openxmlformats.org/officeDocument/2006/relationships/customXml" Target="../ink/ink859.xml"/><Relationship Id="rId271" Type="http://schemas.openxmlformats.org/officeDocument/2006/relationships/image" Target="../media/image797.png"/><Relationship Id="rId24" Type="http://schemas.openxmlformats.org/officeDocument/2006/relationships/customXml" Target="../ink/ink762.xml"/><Relationship Id="rId66" Type="http://schemas.openxmlformats.org/officeDocument/2006/relationships/customXml" Target="../ink/ink783.xml"/><Relationship Id="rId131" Type="http://schemas.openxmlformats.org/officeDocument/2006/relationships/image" Target="../media/image727.png"/><Relationship Id="rId327" Type="http://schemas.openxmlformats.org/officeDocument/2006/relationships/image" Target="../media/image825.png"/><Relationship Id="rId173" Type="http://schemas.openxmlformats.org/officeDocument/2006/relationships/image" Target="../media/image748.png"/><Relationship Id="rId229" Type="http://schemas.openxmlformats.org/officeDocument/2006/relationships/image" Target="../media/image776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90.png"/><Relationship Id="rId299" Type="http://schemas.openxmlformats.org/officeDocument/2006/relationships/image" Target="../media/image981.png"/><Relationship Id="rId21" Type="http://schemas.openxmlformats.org/officeDocument/2006/relationships/image" Target="../media/image842.png"/><Relationship Id="rId63" Type="http://schemas.openxmlformats.org/officeDocument/2006/relationships/image" Target="../media/image863.png"/><Relationship Id="rId159" Type="http://schemas.openxmlformats.org/officeDocument/2006/relationships/image" Target="../media/image911.png"/><Relationship Id="rId324" Type="http://schemas.openxmlformats.org/officeDocument/2006/relationships/customXml" Target="../ink/ink1082.xml"/><Relationship Id="rId170" Type="http://schemas.openxmlformats.org/officeDocument/2006/relationships/customXml" Target="../ink/ink1005.xml"/><Relationship Id="rId226" Type="http://schemas.openxmlformats.org/officeDocument/2006/relationships/customXml" Target="../ink/ink1033.xml"/><Relationship Id="rId268" Type="http://schemas.openxmlformats.org/officeDocument/2006/relationships/customXml" Target="../ink/ink1054.xml"/><Relationship Id="rId32" Type="http://schemas.openxmlformats.org/officeDocument/2006/relationships/customXml" Target="../ink/ink936.xml"/><Relationship Id="rId74" Type="http://schemas.openxmlformats.org/officeDocument/2006/relationships/customXml" Target="../ink/ink957.xml"/><Relationship Id="rId128" Type="http://schemas.openxmlformats.org/officeDocument/2006/relationships/customXml" Target="../ink/ink984.xml"/><Relationship Id="rId335" Type="http://schemas.openxmlformats.org/officeDocument/2006/relationships/image" Target="../media/image999.png"/><Relationship Id="rId5" Type="http://schemas.openxmlformats.org/officeDocument/2006/relationships/image" Target="../media/image834.png"/><Relationship Id="rId181" Type="http://schemas.openxmlformats.org/officeDocument/2006/relationships/image" Target="../media/image922.png"/><Relationship Id="rId237" Type="http://schemas.openxmlformats.org/officeDocument/2006/relationships/image" Target="../media/image950.png"/><Relationship Id="rId279" Type="http://schemas.openxmlformats.org/officeDocument/2006/relationships/image" Target="../media/image971.png"/><Relationship Id="rId43" Type="http://schemas.openxmlformats.org/officeDocument/2006/relationships/image" Target="../media/image853.png"/><Relationship Id="rId139" Type="http://schemas.openxmlformats.org/officeDocument/2006/relationships/image" Target="../media/image901.png"/><Relationship Id="rId290" Type="http://schemas.openxmlformats.org/officeDocument/2006/relationships/customXml" Target="../ink/ink1065.xml"/><Relationship Id="rId304" Type="http://schemas.openxmlformats.org/officeDocument/2006/relationships/customXml" Target="../ink/ink1072.xml"/><Relationship Id="rId346" Type="http://schemas.openxmlformats.org/officeDocument/2006/relationships/customXml" Target="../ink/ink1093.xml"/><Relationship Id="rId85" Type="http://schemas.openxmlformats.org/officeDocument/2006/relationships/image" Target="../media/image874.png"/><Relationship Id="rId150" Type="http://schemas.openxmlformats.org/officeDocument/2006/relationships/customXml" Target="../ink/ink995.xml"/><Relationship Id="rId192" Type="http://schemas.openxmlformats.org/officeDocument/2006/relationships/customXml" Target="../ink/ink1016.xml"/><Relationship Id="rId206" Type="http://schemas.openxmlformats.org/officeDocument/2006/relationships/customXml" Target="../ink/ink1023.xml"/><Relationship Id="rId248" Type="http://schemas.openxmlformats.org/officeDocument/2006/relationships/customXml" Target="../ink/ink1044.xml"/><Relationship Id="rId12" Type="http://schemas.openxmlformats.org/officeDocument/2006/relationships/customXml" Target="../ink/ink926.xml"/><Relationship Id="rId108" Type="http://schemas.openxmlformats.org/officeDocument/2006/relationships/customXml" Target="../ink/ink974.xml"/><Relationship Id="rId315" Type="http://schemas.openxmlformats.org/officeDocument/2006/relationships/image" Target="../media/image989.png"/><Relationship Id="rId357" Type="http://schemas.openxmlformats.org/officeDocument/2006/relationships/image" Target="../media/image1010.png"/><Relationship Id="rId54" Type="http://schemas.openxmlformats.org/officeDocument/2006/relationships/customXml" Target="../ink/ink947.xml"/><Relationship Id="rId96" Type="http://schemas.openxmlformats.org/officeDocument/2006/relationships/customXml" Target="../ink/ink968.xml"/><Relationship Id="rId161" Type="http://schemas.openxmlformats.org/officeDocument/2006/relationships/image" Target="../media/image912.png"/><Relationship Id="rId217" Type="http://schemas.openxmlformats.org/officeDocument/2006/relationships/image" Target="../media/image940.png"/><Relationship Id="rId259" Type="http://schemas.openxmlformats.org/officeDocument/2006/relationships/image" Target="../media/image961.png"/><Relationship Id="rId23" Type="http://schemas.openxmlformats.org/officeDocument/2006/relationships/image" Target="../media/image843.png"/><Relationship Id="rId119" Type="http://schemas.openxmlformats.org/officeDocument/2006/relationships/image" Target="../media/image891.png"/><Relationship Id="rId270" Type="http://schemas.openxmlformats.org/officeDocument/2006/relationships/customXml" Target="../ink/ink1055.xml"/><Relationship Id="rId326" Type="http://schemas.openxmlformats.org/officeDocument/2006/relationships/customXml" Target="../ink/ink1083.xml"/><Relationship Id="rId65" Type="http://schemas.openxmlformats.org/officeDocument/2006/relationships/image" Target="../media/image864.png"/><Relationship Id="rId130" Type="http://schemas.openxmlformats.org/officeDocument/2006/relationships/customXml" Target="../ink/ink985.xml"/><Relationship Id="rId172" Type="http://schemas.openxmlformats.org/officeDocument/2006/relationships/customXml" Target="../ink/ink1006.xml"/><Relationship Id="rId228" Type="http://schemas.openxmlformats.org/officeDocument/2006/relationships/customXml" Target="../ink/ink1034.xml"/><Relationship Id="rId281" Type="http://schemas.openxmlformats.org/officeDocument/2006/relationships/image" Target="../media/image972.png"/><Relationship Id="rId337" Type="http://schemas.openxmlformats.org/officeDocument/2006/relationships/image" Target="../media/image1000.png"/><Relationship Id="rId34" Type="http://schemas.openxmlformats.org/officeDocument/2006/relationships/customXml" Target="../ink/ink937.xml"/><Relationship Id="rId76" Type="http://schemas.openxmlformats.org/officeDocument/2006/relationships/customXml" Target="../ink/ink958.xml"/><Relationship Id="rId141" Type="http://schemas.openxmlformats.org/officeDocument/2006/relationships/image" Target="../media/image902.png"/><Relationship Id="rId7" Type="http://schemas.openxmlformats.org/officeDocument/2006/relationships/image" Target="../media/image835.png"/><Relationship Id="rId183" Type="http://schemas.openxmlformats.org/officeDocument/2006/relationships/image" Target="../media/image923.png"/><Relationship Id="rId239" Type="http://schemas.openxmlformats.org/officeDocument/2006/relationships/image" Target="../media/image951.png"/><Relationship Id="rId250" Type="http://schemas.openxmlformats.org/officeDocument/2006/relationships/customXml" Target="../ink/ink1045.xml"/><Relationship Id="rId292" Type="http://schemas.openxmlformats.org/officeDocument/2006/relationships/customXml" Target="../ink/ink1066.xml"/><Relationship Id="rId306" Type="http://schemas.openxmlformats.org/officeDocument/2006/relationships/customXml" Target="../ink/ink1073.xml"/><Relationship Id="rId45" Type="http://schemas.openxmlformats.org/officeDocument/2006/relationships/image" Target="../media/image854.png"/><Relationship Id="rId87" Type="http://schemas.openxmlformats.org/officeDocument/2006/relationships/image" Target="../media/image875.png"/><Relationship Id="rId110" Type="http://schemas.openxmlformats.org/officeDocument/2006/relationships/customXml" Target="../ink/ink975.xml"/><Relationship Id="rId348" Type="http://schemas.openxmlformats.org/officeDocument/2006/relationships/customXml" Target="../ink/ink1094.xml"/><Relationship Id="rId152" Type="http://schemas.openxmlformats.org/officeDocument/2006/relationships/customXml" Target="../ink/ink996.xml"/><Relationship Id="rId194" Type="http://schemas.openxmlformats.org/officeDocument/2006/relationships/customXml" Target="../ink/ink1017.xml"/><Relationship Id="rId208" Type="http://schemas.openxmlformats.org/officeDocument/2006/relationships/customXml" Target="../ink/ink1024.xml"/><Relationship Id="rId261" Type="http://schemas.openxmlformats.org/officeDocument/2006/relationships/image" Target="../media/image962.png"/><Relationship Id="rId14" Type="http://schemas.openxmlformats.org/officeDocument/2006/relationships/customXml" Target="../ink/ink927.xml"/><Relationship Id="rId56" Type="http://schemas.openxmlformats.org/officeDocument/2006/relationships/customXml" Target="../ink/ink948.xml"/><Relationship Id="rId317" Type="http://schemas.openxmlformats.org/officeDocument/2006/relationships/image" Target="../media/image990.png"/><Relationship Id="rId359" Type="http://schemas.openxmlformats.org/officeDocument/2006/relationships/image" Target="../media/image1011.png"/><Relationship Id="rId98" Type="http://schemas.openxmlformats.org/officeDocument/2006/relationships/customXml" Target="../ink/ink969.xml"/><Relationship Id="rId121" Type="http://schemas.openxmlformats.org/officeDocument/2006/relationships/image" Target="../media/image892.png"/><Relationship Id="rId163" Type="http://schemas.openxmlformats.org/officeDocument/2006/relationships/image" Target="../media/image913.png"/><Relationship Id="rId219" Type="http://schemas.openxmlformats.org/officeDocument/2006/relationships/image" Target="../media/image941.png"/><Relationship Id="rId230" Type="http://schemas.openxmlformats.org/officeDocument/2006/relationships/customXml" Target="../ink/ink1035.xml"/><Relationship Id="rId25" Type="http://schemas.openxmlformats.org/officeDocument/2006/relationships/image" Target="../media/image844.png"/><Relationship Id="rId67" Type="http://schemas.openxmlformats.org/officeDocument/2006/relationships/image" Target="../media/image865.png"/><Relationship Id="rId272" Type="http://schemas.openxmlformats.org/officeDocument/2006/relationships/customXml" Target="../ink/ink1056.xml"/><Relationship Id="rId328" Type="http://schemas.openxmlformats.org/officeDocument/2006/relationships/customXml" Target="../ink/ink1084.xml"/><Relationship Id="rId132" Type="http://schemas.openxmlformats.org/officeDocument/2006/relationships/customXml" Target="../ink/ink986.xml"/><Relationship Id="rId174" Type="http://schemas.openxmlformats.org/officeDocument/2006/relationships/customXml" Target="../ink/ink1007.xml"/><Relationship Id="rId220" Type="http://schemas.openxmlformats.org/officeDocument/2006/relationships/customXml" Target="../ink/ink1030.xml"/><Relationship Id="rId241" Type="http://schemas.openxmlformats.org/officeDocument/2006/relationships/image" Target="../media/image952.png"/><Relationship Id="rId15" Type="http://schemas.openxmlformats.org/officeDocument/2006/relationships/image" Target="../media/image839.png"/><Relationship Id="rId36" Type="http://schemas.openxmlformats.org/officeDocument/2006/relationships/customXml" Target="../ink/ink938.xml"/><Relationship Id="rId57" Type="http://schemas.openxmlformats.org/officeDocument/2006/relationships/image" Target="../media/image860.png"/><Relationship Id="rId262" Type="http://schemas.openxmlformats.org/officeDocument/2006/relationships/customXml" Target="../ink/ink1051.xml"/><Relationship Id="rId283" Type="http://schemas.openxmlformats.org/officeDocument/2006/relationships/image" Target="../media/image973.png"/><Relationship Id="rId318" Type="http://schemas.openxmlformats.org/officeDocument/2006/relationships/customXml" Target="../ink/ink1079.xml"/><Relationship Id="rId339" Type="http://schemas.openxmlformats.org/officeDocument/2006/relationships/image" Target="../media/image1001.png"/><Relationship Id="rId78" Type="http://schemas.openxmlformats.org/officeDocument/2006/relationships/customXml" Target="../ink/ink959.xml"/><Relationship Id="rId99" Type="http://schemas.openxmlformats.org/officeDocument/2006/relationships/image" Target="../media/image881.png"/><Relationship Id="rId101" Type="http://schemas.openxmlformats.org/officeDocument/2006/relationships/image" Target="../media/image882.png"/><Relationship Id="rId122" Type="http://schemas.openxmlformats.org/officeDocument/2006/relationships/customXml" Target="../ink/ink981.xml"/><Relationship Id="rId143" Type="http://schemas.openxmlformats.org/officeDocument/2006/relationships/image" Target="../media/image903.png"/><Relationship Id="rId164" Type="http://schemas.openxmlformats.org/officeDocument/2006/relationships/customXml" Target="../ink/ink1002.xml"/><Relationship Id="rId185" Type="http://schemas.openxmlformats.org/officeDocument/2006/relationships/image" Target="../media/image924.png"/><Relationship Id="rId350" Type="http://schemas.openxmlformats.org/officeDocument/2006/relationships/customXml" Target="../ink/ink1095.xml"/><Relationship Id="rId9" Type="http://schemas.openxmlformats.org/officeDocument/2006/relationships/image" Target="../media/image836.png"/><Relationship Id="rId210" Type="http://schemas.openxmlformats.org/officeDocument/2006/relationships/customXml" Target="../ink/ink1025.xml"/><Relationship Id="rId26" Type="http://schemas.openxmlformats.org/officeDocument/2006/relationships/customXml" Target="../ink/ink933.xml"/><Relationship Id="rId231" Type="http://schemas.openxmlformats.org/officeDocument/2006/relationships/image" Target="../media/image947.png"/><Relationship Id="rId252" Type="http://schemas.openxmlformats.org/officeDocument/2006/relationships/customXml" Target="../ink/ink1046.xml"/><Relationship Id="rId273" Type="http://schemas.openxmlformats.org/officeDocument/2006/relationships/image" Target="../media/image968.png"/><Relationship Id="rId294" Type="http://schemas.openxmlformats.org/officeDocument/2006/relationships/customXml" Target="../ink/ink1067.xml"/><Relationship Id="rId308" Type="http://schemas.openxmlformats.org/officeDocument/2006/relationships/customXml" Target="../ink/ink1074.xml"/><Relationship Id="rId329" Type="http://schemas.openxmlformats.org/officeDocument/2006/relationships/image" Target="../media/image996.png"/><Relationship Id="rId47" Type="http://schemas.openxmlformats.org/officeDocument/2006/relationships/image" Target="../media/image855.png"/><Relationship Id="rId68" Type="http://schemas.openxmlformats.org/officeDocument/2006/relationships/customXml" Target="../ink/ink954.xml"/><Relationship Id="rId89" Type="http://schemas.openxmlformats.org/officeDocument/2006/relationships/image" Target="../media/image876.png"/><Relationship Id="rId112" Type="http://schemas.openxmlformats.org/officeDocument/2006/relationships/customXml" Target="../ink/ink976.xml"/><Relationship Id="rId133" Type="http://schemas.openxmlformats.org/officeDocument/2006/relationships/image" Target="../media/image898.png"/><Relationship Id="rId154" Type="http://schemas.openxmlformats.org/officeDocument/2006/relationships/customXml" Target="../ink/ink997.xml"/><Relationship Id="rId175" Type="http://schemas.openxmlformats.org/officeDocument/2006/relationships/image" Target="../media/image919.png"/><Relationship Id="rId340" Type="http://schemas.openxmlformats.org/officeDocument/2006/relationships/customXml" Target="../ink/ink1090.xml"/><Relationship Id="rId361" Type="http://schemas.openxmlformats.org/officeDocument/2006/relationships/image" Target="../media/image1012.png"/><Relationship Id="rId196" Type="http://schemas.openxmlformats.org/officeDocument/2006/relationships/customXml" Target="../ink/ink1018.xml"/><Relationship Id="rId200" Type="http://schemas.openxmlformats.org/officeDocument/2006/relationships/customXml" Target="../ink/ink1020.xml"/><Relationship Id="rId16" Type="http://schemas.openxmlformats.org/officeDocument/2006/relationships/customXml" Target="../ink/ink928.xml"/><Relationship Id="rId221" Type="http://schemas.openxmlformats.org/officeDocument/2006/relationships/image" Target="../media/image942.png"/><Relationship Id="rId242" Type="http://schemas.openxmlformats.org/officeDocument/2006/relationships/customXml" Target="../ink/ink1041.xml"/><Relationship Id="rId263" Type="http://schemas.openxmlformats.org/officeDocument/2006/relationships/image" Target="../media/image963.png"/><Relationship Id="rId284" Type="http://schemas.openxmlformats.org/officeDocument/2006/relationships/customXml" Target="../ink/ink1062.xml"/><Relationship Id="rId319" Type="http://schemas.openxmlformats.org/officeDocument/2006/relationships/image" Target="../media/image991.png"/><Relationship Id="rId37" Type="http://schemas.openxmlformats.org/officeDocument/2006/relationships/image" Target="../media/image850.png"/><Relationship Id="rId58" Type="http://schemas.openxmlformats.org/officeDocument/2006/relationships/customXml" Target="../ink/ink949.xml"/><Relationship Id="rId79" Type="http://schemas.openxmlformats.org/officeDocument/2006/relationships/image" Target="../media/image871.png"/><Relationship Id="rId102" Type="http://schemas.openxmlformats.org/officeDocument/2006/relationships/customXml" Target="../ink/ink971.xml"/><Relationship Id="rId123" Type="http://schemas.openxmlformats.org/officeDocument/2006/relationships/image" Target="../media/image893.png"/><Relationship Id="rId144" Type="http://schemas.openxmlformats.org/officeDocument/2006/relationships/customXml" Target="../ink/ink992.xml"/><Relationship Id="rId330" Type="http://schemas.openxmlformats.org/officeDocument/2006/relationships/customXml" Target="../ink/ink1085.xml"/><Relationship Id="rId90" Type="http://schemas.openxmlformats.org/officeDocument/2006/relationships/customXml" Target="../ink/ink965.xml"/><Relationship Id="rId165" Type="http://schemas.openxmlformats.org/officeDocument/2006/relationships/image" Target="../media/image914.png"/><Relationship Id="rId186" Type="http://schemas.openxmlformats.org/officeDocument/2006/relationships/customXml" Target="../ink/ink1013.xml"/><Relationship Id="rId351" Type="http://schemas.openxmlformats.org/officeDocument/2006/relationships/image" Target="../media/image1007.png"/><Relationship Id="rId211" Type="http://schemas.openxmlformats.org/officeDocument/2006/relationships/image" Target="../media/image937.png"/><Relationship Id="rId232" Type="http://schemas.openxmlformats.org/officeDocument/2006/relationships/customXml" Target="../ink/ink1036.xml"/><Relationship Id="rId253" Type="http://schemas.openxmlformats.org/officeDocument/2006/relationships/image" Target="../media/image958.png"/><Relationship Id="rId274" Type="http://schemas.openxmlformats.org/officeDocument/2006/relationships/customXml" Target="../ink/ink1057.xml"/><Relationship Id="rId295" Type="http://schemas.openxmlformats.org/officeDocument/2006/relationships/image" Target="../media/image979.png"/><Relationship Id="rId309" Type="http://schemas.openxmlformats.org/officeDocument/2006/relationships/image" Target="../media/image986.png"/><Relationship Id="rId27" Type="http://schemas.openxmlformats.org/officeDocument/2006/relationships/image" Target="../media/image845.png"/><Relationship Id="rId48" Type="http://schemas.openxmlformats.org/officeDocument/2006/relationships/customXml" Target="../ink/ink944.xml"/><Relationship Id="rId69" Type="http://schemas.openxmlformats.org/officeDocument/2006/relationships/image" Target="../media/image866.png"/><Relationship Id="rId113" Type="http://schemas.openxmlformats.org/officeDocument/2006/relationships/image" Target="../media/image888.png"/><Relationship Id="rId134" Type="http://schemas.openxmlformats.org/officeDocument/2006/relationships/customXml" Target="../ink/ink987.xml"/><Relationship Id="rId320" Type="http://schemas.openxmlformats.org/officeDocument/2006/relationships/customXml" Target="../ink/ink1080.xml"/><Relationship Id="rId80" Type="http://schemas.openxmlformats.org/officeDocument/2006/relationships/customXml" Target="../ink/ink960.xml"/><Relationship Id="rId155" Type="http://schemas.openxmlformats.org/officeDocument/2006/relationships/image" Target="../media/image909.png"/><Relationship Id="rId176" Type="http://schemas.openxmlformats.org/officeDocument/2006/relationships/customXml" Target="../ink/ink1008.xml"/><Relationship Id="rId197" Type="http://schemas.openxmlformats.org/officeDocument/2006/relationships/image" Target="../media/image930.png"/><Relationship Id="rId341" Type="http://schemas.openxmlformats.org/officeDocument/2006/relationships/image" Target="../media/image1002.png"/><Relationship Id="rId362" Type="http://schemas.openxmlformats.org/officeDocument/2006/relationships/customXml" Target="../ink/ink1101.xml"/><Relationship Id="rId201" Type="http://schemas.openxmlformats.org/officeDocument/2006/relationships/image" Target="../media/image932.png"/><Relationship Id="rId222" Type="http://schemas.openxmlformats.org/officeDocument/2006/relationships/customXml" Target="../ink/ink1031.xml"/><Relationship Id="rId243" Type="http://schemas.openxmlformats.org/officeDocument/2006/relationships/image" Target="../media/image953.png"/><Relationship Id="rId264" Type="http://schemas.openxmlformats.org/officeDocument/2006/relationships/customXml" Target="../ink/ink1052.xml"/><Relationship Id="rId285" Type="http://schemas.openxmlformats.org/officeDocument/2006/relationships/image" Target="../media/image974.png"/><Relationship Id="rId17" Type="http://schemas.openxmlformats.org/officeDocument/2006/relationships/image" Target="../media/image840.png"/><Relationship Id="rId38" Type="http://schemas.openxmlformats.org/officeDocument/2006/relationships/customXml" Target="../ink/ink939.xml"/><Relationship Id="rId59" Type="http://schemas.openxmlformats.org/officeDocument/2006/relationships/image" Target="../media/image861.png"/><Relationship Id="rId103" Type="http://schemas.openxmlformats.org/officeDocument/2006/relationships/image" Target="../media/image883.png"/><Relationship Id="rId124" Type="http://schemas.openxmlformats.org/officeDocument/2006/relationships/customXml" Target="../ink/ink982.xml"/><Relationship Id="rId310" Type="http://schemas.openxmlformats.org/officeDocument/2006/relationships/customXml" Target="../ink/ink1075.xml"/><Relationship Id="rId70" Type="http://schemas.openxmlformats.org/officeDocument/2006/relationships/customXml" Target="../ink/ink955.xml"/><Relationship Id="rId91" Type="http://schemas.openxmlformats.org/officeDocument/2006/relationships/image" Target="../media/image877.png"/><Relationship Id="rId145" Type="http://schemas.openxmlformats.org/officeDocument/2006/relationships/image" Target="../media/image904.png"/><Relationship Id="rId166" Type="http://schemas.openxmlformats.org/officeDocument/2006/relationships/customXml" Target="../ink/ink1003.xml"/><Relationship Id="rId187" Type="http://schemas.openxmlformats.org/officeDocument/2006/relationships/image" Target="../media/image925.png"/><Relationship Id="rId331" Type="http://schemas.openxmlformats.org/officeDocument/2006/relationships/image" Target="../media/image997.png"/><Relationship Id="rId352" Type="http://schemas.openxmlformats.org/officeDocument/2006/relationships/customXml" Target="../ink/ink1096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026.xml"/><Relationship Id="rId233" Type="http://schemas.openxmlformats.org/officeDocument/2006/relationships/image" Target="../media/image948.png"/><Relationship Id="rId254" Type="http://schemas.openxmlformats.org/officeDocument/2006/relationships/customXml" Target="../ink/ink1047.xml"/><Relationship Id="rId28" Type="http://schemas.openxmlformats.org/officeDocument/2006/relationships/customXml" Target="../ink/ink934.xml"/><Relationship Id="rId49" Type="http://schemas.openxmlformats.org/officeDocument/2006/relationships/image" Target="../media/image856.png"/><Relationship Id="rId114" Type="http://schemas.openxmlformats.org/officeDocument/2006/relationships/customXml" Target="../ink/ink977.xml"/><Relationship Id="rId275" Type="http://schemas.openxmlformats.org/officeDocument/2006/relationships/image" Target="../media/image969.png"/><Relationship Id="rId296" Type="http://schemas.openxmlformats.org/officeDocument/2006/relationships/customXml" Target="../ink/ink1068.xml"/><Relationship Id="rId300" Type="http://schemas.openxmlformats.org/officeDocument/2006/relationships/customXml" Target="../ink/ink1070.xml"/><Relationship Id="rId60" Type="http://schemas.openxmlformats.org/officeDocument/2006/relationships/customXml" Target="../ink/ink950.xml"/><Relationship Id="rId81" Type="http://schemas.openxmlformats.org/officeDocument/2006/relationships/image" Target="../media/image872.png"/><Relationship Id="rId135" Type="http://schemas.openxmlformats.org/officeDocument/2006/relationships/image" Target="../media/image899.png"/><Relationship Id="rId156" Type="http://schemas.openxmlformats.org/officeDocument/2006/relationships/customXml" Target="../ink/ink998.xml"/><Relationship Id="rId177" Type="http://schemas.openxmlformats.org/officeDocument/2006/relationships/image" Target="../media/image920.png"/><Relationship Id="rId198" Type="http://schemas.openxmlformats.org/officeDocument/2006/relationships/customXml" Target="../ink/ink1019.xml"/><Relationship Id="rId321" Type="http://schemas.openxmlformats.org/officeDocument/2006/relationships/image" Target="../media/image992.png"/><Relationship Id="rId342" Type="http://schemas.openxmlformats.org/officeDocument/2006/relationships/customXml" Target="../ink/ink1091.xml"/><Relationship Id="rId363" Type="http://schemas.openxmlformats.org/officeDocument/2006/relationships/image" Target="../media/image1013.png"/><Relationship Id="rId202" Type="http://schemas.openxmlformats.org/officeDocument/2006/relationships/customXml" Target="../ink/ink1021.xml"/><Relationship Id="rId223" Type="http://schemas.openxmlformats.org/officeDocument/2006/relationships/image" Target="../media/image943.png"/><Relationship Id="rId244" Type="http://schemas.openxmlformats.org/officeDocument/2006/relationships/customXml" Target="../ink/ink1042.xml"/><Relationship Id="rId18" Type="http://schemas.openxmlformats.org/officeDocument/2006/relationships/customXml" Target="../ink/ink929.xml"/><Relationship Id="rId39" Type="http://schemas.openxmlformats.org/officeDocument/2006/relationships/image" Target="../media/image851.png"/><Relationship Id="rId265" Type="http://schemas.openxmlformats.org/officeDocument/2006/relationships/image" Target="../media/image964.png"/><Relationship Id="rId286" Type="http://schemas.openxmlformats.org/officeDocument/2006/relationships/customXml" Target="../ink/ink1063.xml"/><Relationship Id="rId50" Type="http://schemas.openxmlformats.org/officeDocument/2006/relationships/customXml" Target="../ink/ink945.xml"/><Relationship Id="rId104" Type="http://schemas.openxmlformats.org/officeDocument/2006/relationships/customXml" Target="../ink/ink972.xml"/><Relationship Id="rId125" Type="http://schemas.openxmlformats.org/officeDocument/2006/relationships/image" Target="../media/image894.png"/><Relationship Id="rId146" Type="http://schemas.openxmlformats.org/officeDocument/2006/relationships/customXml" Target="../ink/ink993.xml"/><Relationship Id="rId167" Type="http://schemas.openxmlformats.org/officeDocument/2006/relationships/image" Target="../media/image915.png"/><Relationship Id="rId188" Type="http://schemas.openxmlformats.org/officeDocument/2006/relationships/customXml" Target="../ink/ink1014.xml"/><Relationship Id="rId311" Type="http://schemas.openxmlformats.org/officeDocument/2006/relationships/image" Target="../media/image987.png"/><Relationship Id="rId332" Type="http://schemas.openxmlformats.org/officeDocument/2006/relationships/customXml" Target="../ink/ink1086.xml"/><Relationship Id="rId353" Type="http://schemas.openxmlformats.org/officeDocument/2006/relationships/image" Target="../media/image1008.png"/><Relationship Id="rId71" Type="http://schemas.openxmlformats.org/officeDocument/2006/relationships/image" Target="../media/image867.png"/><Relationship Id="rId92" Type="http://schemas.openxmlformats.org/officeDocument/2006/relationships/customXml" Target="../ink/ink966.xml"/><Relationship Id="rId213" Type="http://schemas.openxmlformats.org/officeDocument/2006/relationships/image" Target="../media/image938.png"/><Relationship Id="rId234" Type="http://schemas.openxmlformats.org/officeDocument/2006/relationships/customXml" Target="../ink/ink1037.xml"/><Relationship Id="rId2" Type="http://schemas.openxmlformats.org/officeDocument/2006/relationships/customXml" Target="../ink/ink921.xml"/><Relationship Id="rId29" Type="http://schemas.openxmlformats.org/officeDocument/2006/relationships/image" Target="../media/image846.png"/><Relationship Id="rId255" Type="http://schemas.openxmlformats.org/officeDocument/2006/relationships/image" Target="../media/image959.png"/><Relationship Id="rId276" Type="http://schemas.openxmlformats.org/officeDocument/2006/relationships/customXml" Target="../ink/ink1058.xml"/><Relationship Id="rId297" Type="http://schemas.openxmlformats.org/officeDocument/2006/relationships/image" Target="../media/image980.png"/><Relationship Id="rId40" Type="http://schemas.openxmlformats.org/officeDocument/2006/relationships/customXml" Target="../ink/ink940.xml"/><Relationship Id="rId115" Type="http://schemas.openxmlformats.org/officeDocument/2006/relationships/image" Target="../media/image889.png"/><Relationship Id="rId136" Type="http://schemas.openxmlformats.org/officeDocument/2006/relationships/customXml" Target="../ink/ink988.xml"/><Relationship Id="rId157" Type="http://schemas.openxmlformats.org/officeDocument/2006/relationships/image" Target="../media/image910.png"/><Relationship Id="rId178" Type="http://schemas.openxmlformats.org/officeDocument/2006/relationships/customXml" Target="../ink/ink1009.xml"/><Relationship Id="rId301" Type="http://schemas.openxmlformats.org/officeDocument/2006/relationships/image" Target="../media/image982.png"/><Relationship Id="rId322" Type="http://schemas.openxmlformats.org/officeDocument/2006/relationships/customXml" Target="../ink/ink1081.xml"/><Relationship Id="rId343" Type="http://schemas.openxmlformats.org/officeDocument/2006/relationships/image" Target="../media/image1003.png"/><Relationship Id="rId364" Type="http://schemas.openxmlformats.org/officeDocument/2006/relationships/customXml" Target="../ink/ink1102.xml"/><Relationship Id="rId61" Type="http://schemas.openxmlformats.org/officeDocument/2006/relationships/image" Target="../media/image862.png"/><Relationship Id="rId82" Type="http://schemas.openxmlformats.org/officeDocument/2006/relationships/customXml" Target="../ink/ink961.xml"/><Relationship Id="rId199" Type="http://schemas.openxmlformats.org/officeDocument/2006/relationships/image" Target="../media/image931.png"/><Relationship Id="rId203" Type="http://schemas.openxmlformats.org/officeDocument/2006/relationships/image" Target="../media/image933.png"/><Relationship Id="rId19" Type="http://schemas.openxmlformats.org/officeDocument/2006/relationships/image" Target="../media/image841.png"/><Relationship Id="rId224" Type="http://schemas.openxmlformats.org/officeDocument/2006/relationships/customXml" Target="../ink/ink1032.xml"/><Relationship Id="rId245" Type="http://schemas.openxmlformats.org/officeDocument/2006/relationships/image" Target="../media/image954.png"/><Relationship Id="rId266" Type="http://schemas.openxmlformats.org/officeDocument/2006/relationships/customXml" Target="../ink/ink1053.xml"/><Relationship Id="rId287" Type="http://schemas.openxmlformats.org/officeDocument/2006/relationships/image" Target="../media/image975.png"/><Relationship Id="rId30" Type="http://schemas.openxmlformats.org/officeDocument/2006/relationships/customXml" Target="../ink/ink935.xml"/><Relationship Id="rId105" Type="http://schemas.openxmlformats.org/officeDocument/2006/relationships/image" Target="../media/image884.png"/><Relationship Id="rId126" Type="http://schemas.openxmlformats.org/officeDocument/2006/relationships/customXml" Target="../ink/ink983.xml"/><Relationship Id="rId147" Type="http://schemas.openxmlformats.org/officeDocument/2006/relationships/image" Target="../media/image905.png"/><Relationship Id="rId168" Type="http://schemas.openxmlformats.org/officeDocument/2006/relationships/customXml" Target="../ink/ink1004.xml"/><Relationship Id="rId312" Type="http://schemas.openxmlformats.org/officeDocument/2006/relationships/customXml" Target="../ink/ink1076.xml"/><Relationship Id="rId333" Type="http://schemas.openxmlformats.org/officeDocument/2006/relationships/image" Target="../media/image998.png"/><Relationship Id="rId354" Type="http://schemas.openxmlformats.org/officeDocument/2006/relationships/customXml" Target="../ink/ink1097.xml"/><Relationship Id="rId51" Type="http://schemas.openxmlformats.org/officeDocument/2006/relationships/image" Target="../media/image857.png"/><Relationship Id="rId72" Type="http://schemas.openxmlformats.org/officeDocument/2006/relationships/customXml" Target="../ink/ink956.xml"/><Relationship Id="rId93" Type="http://schemas.openxmlformats.org/officeDocument/2006/relationships/image" Target="../media/image878.png"/><Relationship Id="rId189" Type="http://schemas.openxmlformats.org/officeDocument/2006/relationships/image" Target="../media/image926.png"/><Relationship Id="rId3" Type="http://schemas.openxmlformats.org/officeDocument/2006/relationships/image" Target="../media/image833.png"/><Relationship Id="rId214" Type="http://schemas.openxmlformats.org/officeDocument/2006/relationships/customXml" Target="../ink/ink1027.xml"/><Relationship Id="rId235" Type="http://schemas.openxmlformats.org/officeDocument/2006/relationships/image" Target="../media/image949.png"/><Relationship Id="rId256" Type="http://schemas.openxmlformats.org/officeDocument/2006/relationships/customXml" Target="../ink/ink1048.xml"/><Relationship Id="rId277" Type="http://schemas.openxmlformats.org/officeDocument/2006/relationships/image" Target="../media/image970.png"/><Relationship Id="rId298" Type="http://schemas.openxmlformats.org/officeDocument/2006/relationships/customXml" Target="../ink/ink1069.xml"/><Relationship Id="rId116" Type="http://schemas.openxmlformats.org/officeDocument/2006/relationships/customXml" Target="../ink/ink978.xml"/><Relationship Id="rId137" Type="http://schemas.openxmlformats.org/officeDocument/2006/relationships/image" Target="../media/image900.png"/><Relationship Id="rId158" Type="http://schemas.openxmlformats.org/officeDocument/2006/relationships/customXml" Target="../ink/ink999.xml"/><Relationship Id="rId302" Type="http://schemas.openxmlformats.org/officeDocument/2006/relationships/customXml" Target="../ink/ink1071.xml"/><Relationship Id="rId323" Type="http://schemas.openxmlformats.org/officeDocument/2006/relationships/image" Target="../media/image993.png"/><Relationship Id="rId344" Type="http://schemas.openxmlformats.org/officeDocument/2006/relationships/customXml" Target="../ink/ink1092.xml"/><Relationship Id="rId20" Type="http://schemas.openxmlformats.org/officeDocument/2006/relationships/customXml" Target="../ink/ink930.xml"/><Relationship Id="rId41" Type="http://schemas.openxmlformats.org/officeDocument/2006/relationships/image" Target="../media/image852.png"/><Relationship Id="rId62" Type="http://schemas.openxmlformats.org/officeDocument/2006/relationships/customXml" Target="../ink/ink951.xml"/><Relationship Id="rId83" Type="http://schemas.openxmlformats.org/officeDocument/2006/relationships/image" Target="../media/image873.png"/><Relationship Id="rId179" Type="http://schemas.openxmlformats.org/officeDocument/2006/relationships/image" Target="../media/image921.png"/><Relationship Id="rId365" Type="http://schemas.openxmlformats.org/officeDocument/2006/relationships/image" Target="../media/image1014.png"/><Relationship Id="rId190" Type="http://schemas.openxmlformats.org/officeDocument/2006/relationships/customXml" Target="../ink/ink1015.xml"/><Relationship Id="rId204" Type="http://schemas.openxmlformats.org/officeDocument/2006/relationships/customXml" Target="../ink/ink1022.xml"/><Relationship Id="rId225" Type="http://schemas.openxmlformats.org/officeDocument/2006/relationships/image" Target="../media/image944.png"/><Relationship Id="rId246" Type="http://schemas.openxmlformats.org/officeDocument/2006/relationships/customXml" Target="../ink/ink1043.xml"/><Relationship Id="rId267" Type="http://schemas.openxmlformats.org/officeDocument/2006/relationships/image" Target="../media/image965.png"/><Relationship Id="rId288" Type="http://schemas.openxmlformats.org/officeDocument/2006/relationships/customXml" Target="../ink/ink1064.xml"/><Relationship Id="rId106" Type="http://schemas.openxmlformats.org/officeDocument/2006/relationships/customXml" Target="../ink/ink973.xml"/><Relationship Id="rId127" Type="http://schemas.openxmlformats.org/officeDocument/2006/relationships/image" Target="../media/image895.png"/><Relationship Id="rId313" Type="http://schemas.openxmlformats.org/officeDocument/2006/relationships/image" Target="../media/image988.png"/><Relationship Id="rId10" Type="http://schemas.openxmlformats.org/officeDocument/2006/relationships/customXml" Target="../ink/ink925.xml"/><Relationship Id="rId31" Type="http://schemas.openxmlformats.org/officeDocument/2006/relationships/image" Target="../media/image847.png"/><Relationship Id="rId52" Type="http://schemas.openxmlformats.org/officeDocument/2006/relationships/customXml" Target="../ink/ink946.xml"/><Relationship Id="rId73" Type="http://schemas.openxmlformats.org/officeDocument/2006/relationships/image" Target="../media/image868.png"/><Relationship Id="rId94" Type="http://schemas.openxmlformats.org/officeDocument/2006/relationships/customXml" Target="../ink/ink967.xml"/><Relationship Id="rId148" Type="http://schemas.openxmlformats.org/officeDocument/2006/relationships/customXml" Target="../ink/ink994.xml"/><Relationship Id="rId169" Type="http://schemas.openxmlformats.org/officeDocument/2006/relationships/image" Target="../media/image916.png"/><Relationship Id="rId334" Type="http://schemas.openxmlformats.org/officeDocument/2006/relationships/customXml" Target="../ink/ink1087.xml"/><Relationship Id="rId355" Type="http://schemas.openxmlformats.org/officeDocument/2006/relationships/image" Target="../media/image1009.png"/><Relationship Id="rId4" Type="http://schemas.openxmlformats.org/officeDocument/2006/relationships/customXml" Target="../ink/ink922.xml"/><Relationship Id="rId180" Type="http://schemas.openxmlformats.org/officeDocument/2006/relationships/customXml" Target="../ink/ink1010.xml"/><Relationship Id="rId215" Type="http://schemas.openxmlformats.org/officeDocument/2006/relationships/image" Target="../media/image939.png"/><Relationship Id="rId236" Type="http://schemas.openxmlformats.org/officeDocument/2006/relationships/customXml" Target="../ink/ink1038.xml"/><Relationship Id="rId257" Type="http://schemas.openxmlformats.org/officeDocument/2006/relationships/image" Target="../media/image960.png"/><Relationship Id="rId278" Type="http://schemas.openxmlformats.org/officeDocument/2006/relationships/customXml" Target="../ink/ink1059.xml"/><Relationship Id="rId303" Type="http://schemas.openxmlformats.org/officeDocument/2006/relationships/image" Target="../media/image983.png"/><Relationship Id="rId42" Type="http://schemas.openxmlformats.org/officeDocument/2006/relationships/customXml" Target="../ink/ink941.xml"/><Relationship Id="rId84" Type="http://schemas.openxmlformats.org/officeDocument/2006/relationships/customXml" Target="../ink/ink962.xml"/><Relationship Id="rId138" Type="http://schemas.openxmlformats.org/officeDocument/2006/relationships/customXml" Target="../ink/ink989.xml"/><Relationship Id="rId345" Type="http://schemas.openxmlformats.org/officeDocument/2006/relationships/image" Target="../media/image1004.png"/><Relationship Id="rId191" Type="http://schemas.openxmlformats.org/officeDocument/2006/relationships/image" Target="../media/image927.png"/><Relationship Id="rId205" Type="http://schemas.openxmlformats.org/officeDocument/2006/relationships/image" Target="../media/image934.png"/><Relationship Id="rId247" Type="http://schemas.openxmlformats.org/officeDocument/2006/relationships/image" Target="../media/image955.png"/><Relationship Id="rId107" Type="http://schemas.openxmlformats.org/officeDocument/2006/relationships/image" Target="../media/image885.png"/><Relationship Id="rId289" Type="http://schemas.openxmlformats.org/officeDocument/2006/relationships/image" Target="../media/image976.png"/><Relationship Id="rId11" Type="http://schemas.openxmlformats.org/officeDocument/2006/relationships/image" Target="../media/image837.png"/><Relationship Id="rId53" Type="http://schemas.openxmlformats.org/officeDocument/2006/relationships/image" Target="../media/image858.png"/><Relationship Id="rId149" Type="http://schemas.openxmlformats.org/officeDocument/2006/relationships/image" Target="../media/image906.png"/><Relationship Id="rId314" Type="http://schemas.openxmlformats.org/officeDocument/2006/relationships/customXml" Target="../ink/ink1077.xml"/><Relationship Id="rId356" Type="http://schemas.openxmlformats.org/officeDocument/2006/relationships/customXml" Target="../ink/ink1098.xml"/><Relationship Id="rId95" Type="http://schemas.openxmlformats.org/officeDocument/2006/relationships/image" Target="../media/image879.png"/><Relationship Id="rId160" Type="http://schemas.openxmlformats.org/officeDocument/2006/relationships/customXml" Target="../ink/ink1000.xml"/><Relationship Id="rId216" Type="http://schemas.openxmlformats.org/officeDocument/2006/relationships/customXml" Target="../ink/ink1028.xml"/><Relationship Id="rId258" Type="http://schemas.openxmlformats.org/officeDocument/2006/relationships/customXml" Target="../ink/ink1049.xml"/><Relationship Id="rId22" Type="http://schemas.openxmlformats.org/officeDocument/2006/relationships/customXml" Target="../ink/ink931.xml"/><Relationship Id="rId64" Type="http://schemas.openxmlformats.org/officeDocument/2006/relationships/customXml" Target="../ink/ink952.xml"/><Relationship Id="rId118" Type="http://schemas.openxmlformats.org/officeDocument/2006/relationships/customXml" Target="../ink/ink979.xml"/><Relationship Id="rId325" Type="http://schemas.openxmlformats.org/officeDocument/2006/relationships/image" Target="../media/image994.png"/><Relationship Id="rId171" Type="http://schemas.openxmlformats.org/officeDocument/2006/relationships/image" Target="../media/image917.png"/><Relationship Id="rId227" Type="http://schemas.openxmlformats.org/officeDocument/2006/relationships/image" Target="../media/image945.png"/><Relationship Id="rId269" Type="http://schemas.openxmlformats.org/officeDocument/2006/relationships/image" Target="../media/image966.png"/><Relationship Id="rId33" Type="http://schemas.openxmlformats.org/officeDocument/2006/relationships/image" Target="../media/image848.png"/><Relationship Id="rId129" Type="http://schemas.openxmlformats.org/officeDocument/2006/relationships/image" Target="../media/image896.png"/><Relationship Id="rId280" Type="http://schemas.openxmlformats.org/officeDocument/2006/relationships/customXml" Target="../ink/ink1060.xml"/><Relationship Id="rId336" Type="http://schemas.openxmlformats.org/officeDocument/2006/relationships/customXml" Target="../ink/ink1088.xml"/><Relationship Id="rId75" Type="http://schemas.openxmlformats.org/officeDocument/2006/relationships/image" Target="../media/image869.png"/><Relationship Id="rId140" Type="http://schemas.openxmlformats.org/officeDocument/2006/relationships/customXml" Target="../ink/ink990.xml"/><Relationship Id="rId182" Type="http://schemas.openxmlformats.org/officeDocument/2006/relationships/customXml" Target="../ink/ink1011.xml"/><Relationship Id="rId6" Type="http://schemas.openxmlformats.org/officeDocument/2006/relationships/customXml" Target="../ink/ink923.xml"/><Relationship Id="rId238" Type="http://schemas.openxmlformats.org/officeDocument/2006/relationships/customXml" Target="../ink/ink1039.xml"/><Relationship Id="rId291" Type="http://schemas.openxmlformats.org/officeDocument/2006/relationships/image" Target="../media/image977.png"/><Relationship Id="rId305" Type="http://schemas.openxmlformats.org/officeDocument/2006/relationships/image" Target="../media/image984.png"/><Relationship Id="rId347" Type="http://schemas.openxmlformats.org/officeDocument/2006/relationships/image" Target="../media/image1005.png"/><Relationship Id="rId44" Type="http://schemas.openxmlformats.org/officeDocument/2006/relationships/customXml" Target="../ink/ink942.xml"/><Relationship Id="rId86" Type="http://schemas.openxmlformats.org/officeDocument/2006/relationships/customXml" Target="../ink/ink963.xml"/><Relationship Id="rId151" Type="http://schemas.openxmlformats.org/officeDocument/2006/relationships/image" Target="../media/image907.png"/><Relationship Id="rId193" Type="http://schemas.openxmlformats.org/officeDocument/2006/relationships/image" Target="../media/image928.png"/><Relationship Id="rId207" Type="http://schemas.openxmlformats.org/officeDocument/2006/relationships/image" Target="../media/image935.png"/><Relationship Id="rId249" Type="http://schemas.openxmlformats.org/officeDocument/2006/relationships/image" Target="../media/image956.png"/><Relationship Id="rId13" Type="http://schemas.openxmlformats.org/officeDocument/2006/relationships/image" Target="../media/image838.png"/><Relationship Id="rId109" Type="http://schemas.openxmlformats.org/officeDocument/2006/relationships/image" Target="../media/image886.png"/><Relationship Id="rId260" Type="http://schemas.openxmlformats.org/officeDocument/2006/relationships/customXml" Target="../ink/ink1050.xml"/><Relationship Id="rId316" Type="http://schemas.openxmlformats.org/officeDocument/2006/relationships/customXml" Target="../ink/ink1078.xml"/><Relationship Id="rId55" Type="http://schemas.openxmlformats.org/officeDocument/2006/relationships/image" Target="../media/image859.png"/><Relationship Id="rId97" Type="http://schemas.openxmlformats.org/officeDocument/2006/relationships/image" Target="../media/image880.png"/><Relationship Id="rId120" Type="http://schemas.openxmlformats.org/officeDocument/2006/relationships/customXml" Target="../ink/ink980.xml"/><Relationship Id="rId358" Type="http://schemas.openxmlformats.org/officeDocument/2006/relationships/customXml" Target="../ink/ink1099.xml"/><Relationship Id="rId162" Type="http://schemas.openxmlformats.org/officeDocument/2006/relationships/customXml" Target="../ink/ink1001.xml"/><Relationship Id="rId218" Type="http://schemas.openxmlformats.org/officeDocument/2006/relationships/customXml" Target="../ink/ink1029.xml"/><Relationship Id="rId271" Type="http://schemas.openxmlformats.org/officeDocument/2006/relationships/image" Target="../media/image967.png"/><Relationship Id="rId24" Type="http://schemas.openxmlformats.org/officeDocument/2006/relationships/customXml" Target="../ink/ink932.xml"/><Relationship Id="rId66" Type="http://schemas.openxmlformats.org/officeDocument/2006/relationships/customXml" Target="../ink/ink953.xml"/><Relationship Id="rId131" Type="http://schemas.openxmlformats.org/officeDocument/2006/relationships/image" Target="../media/image897.png"/><Relationship Id="rId327" Type="http://schemas.openxmlformats.org/officeDocument/2006/relationships/image" Target="../media/image995.png"/><Relationship Id="rId173" Type="http://schemas.openxmlformats.org/officeDocument/2006/relationships/image" Target="../media/image918.png"/><Relationship Id="rId229" Type="http://schemas.openxmlformats.org/officeDocument/2006/relationships/image" Target="../media/image946.png"/><Relationship Id="rId240" Type="http://schemas.openxmlformats.org/officeDocument/2006/relationships/customXml" Target="../ink/ink1040.xml"/><Relationship Id="rId35" Type="http://schemas.openxmlformats.org/officeDocument/2006/relationships/image" Target="../media/image849.png"/><Relationship Id="rId77" Type="http://schemas.openxmlformats.org/officeDocument/2006/relationships/image" Target="../media/image870.png"/><Relationship Id="rId100" Type="http://schemas.openxmlformats.org/officeDocument/2006/relationships/customXml" Target="../ink/ink970.xml"/><Relationship Id="rId282" Type="http://schemas.openxmlformats.org/officeDocument/2006/relationships/customXml" Target="../ink/ink1061.xml"/><Relationship Id="rId338" Type="http://schemas.openxmlformats.org/officeDocument/2006/relationships/customXml" Target="../ink/ink1089.xml"/><Relationship Id="rId8" Type="http://schemas.openxmlformats.org/officeDocument/2006/relationships/customXml" Target="../ink/ink924.xml"/><Relationship Id="rId142" Type="http://schemas.openxmlformats.org/officeDocument/2006/relationships/customXml" Target="../ink/ink991.xml"/><Relationship Id="rId184" Type="http://schemas.openxmlformats.org/officeDocument/2006/relationships/customXml" Target="../ink/ink1012.xml"/><Relationship Id="rId251" Type="http://schemas.openxmlformats.org/officeDocument/2006/relationships/image" Target="../media/image957.png"/><Relationship Id="rId46" Type="http://schemas.openxmlformats.org/officeDocument/2006/relationships/customXml" Target="../ink/ink943.xml"/><Relationship Id="rId293" Type="http://schemas.openxmlformats.org/officeDocument/2006/relationships/image" Target="../media/image978.png"/><Relationship Id="rId307" Type="http://schemas.openxmlformats.org/officeDocument/2006/relationships/image" Target="../media/image985.png"/><Relationship Id="rId349" Type="http://schemas.openxmlformats.org/officeDocument/2006/relationships/image" Target="../media/image1006.png"/><Relationship Id="rId88" Type="http://schemas.openxmlformats.org/officeDocument/2006/relationships/customXml" Target="../ink/ink964.xml"/><Relationship Id="rId111" Type="http://schemas.openxmlformats.org/officeDocument/2006/relationships/image" Target="../media/image887.png"/><Relationship Id="rId153" Type="http://schemas.openxmlformats.org/officeDocument/2006/relationships/image" Target="../media/image908.png"/><Relationship Id="rId195" Type="http://schemas.openxmlformats.org/officeDocument/2006/relationships/image" Target="../media/image929.png"/><Relationship Id="rId209" Type="http://schemas.openxmlformats.org/officeDocument/2006/relationships/image" Target="../media/image936.png"/><Relationship Id="rId360" Type="http://schemas.openxmlformats.org/officeDocument/2006/relationships/customXml" Target="../ink/ink11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626D6-96A6-0FFB-B947-ED54B21BEE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Nuclear Forces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F96E5F-B6A2-8EE4-3170-BD1F9175F2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963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BDC4B6A-CC0E-4D78-33E1-B88682F49562}"/>
              </a:ext>
            </a:extLst>
          </p:cNvPr>
          <p:cNvGrpSpPr/>
          <p:nvPr/>
        </p:nvGrpSpPr>
        <p:grpSpPr>
          <a:xfrm>
            <a:off x="906445" y="216553"/>
            <a:ext cx="6339600" cy="504720"/>
            <a:chOff x="906445" y="216553"/>
            <a:chExt cx="6339600" cy="50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883B672-9C21-0C1D-31B7-E3218786FD2C}"/>
                    </a:ext>
                  </a:extLst>
                </p14:cNvPr>
                <p14:cNvContentPartPr/>
                <p14:nvPr/>
              </p14:nvContentPartPr>
              <p14:xfrm>
                <a:off x="906445" y="298273"/>
                <a:ext cx="1252800" cy="3016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883B672-9C21-0C1D-31B7-E3218786FD2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97445" y="289273"/>
                  <a:ext cx="127044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2E83051-13A1-5A39-4BA8-E3AFC5645451}"/>
                    </a:ext>
                  </a:extLst>
                </p14:cNvPr>
                <p14:cNvContentPartPr/>
                <p14:nvPr/>
              </p14:nvContentPartPr>
              <p14:xfrm>
                <a:off x="1932085" y="402673"/>
                <a:ext cx="250920" cy="468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2E83051-13A1-5A39-4BA8-E3AFC564545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23445" y="393673"/>
                  <a:ext cx="2685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E40258D-0688-674F-BEC8-A1076B3DF338}"/>
                    </a:ext>
                  </a:extLst>
                </p14:cNvPr>
                <p14:cNvContentPartPr/>
                <p14:nvPr/>
              </p14:nvContentPartPr>
              <p14:xfrm>
                <a:off x="2445085" y="216553"/>
                <a:ext cx="1048320" cy="4741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E40258D-0688-674F-BEC8-A1076B3DF33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436085" y="207553"/>
                  <a:ext cx="1065960" cy="49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F4D4400-F136-5924-AC21-2E07CD10213F}"/>
                    </a:ext>
                  </a:extLst>
                </p14:cNvPr>
                <p14:cNvContentPartPr/>
                <p14:nvPr/>
              </p14:nvContentPartPr>
              <p14:xfrm>
                <a:off x="3202885" y="311233"/>
                <a:ext cx="272880" cy="1414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F4D4400-F136-5924-AC21-2E07CD10213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194245" y="302593"/>
                  <a:ext cx="2905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A894814-44BE-D86A-4D6A-2B902FF0DBE4}"/>
                    </a:ext>
                  </a:extLst>
                </p14:cNvPr>
                <p14:cNvContentPartPr/>
                <p14:nvPr/>
              </p14:nvContentPartPr>
              <p14:xfrm>
                <a:off x="3824605" y="333553"/>
                <a:ext cx="233280" cy="3877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A894814-44BE-D86A-4D6A-2B902FF0DBE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815605" y="324553"/>
                  <a:ext cx="25092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BC53217-6574-7FB6-244C-ADE618180F13}"/>
                    </a:ext>
                  </a:extLst>
                </p14:cNvPr>
                <p14:cNvContentPartPr/>
                <p14:nvPr/>
              </p14:nvContentPartPr>
              <p14:xfrm>
                <a:off x="4255165" y="300073"/>
                <a:ext cx="1608480" cy="3265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BC53217-6574-7FB6-244C-ADE618180F1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246165" y="291433"/>
                  <a:ext cx="162612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81E46AC-76CE-F6B9-C660-724E56F65AE6}"/>
                    </a:ext>
                  </a:extLst>
                </p14:cNvPr>
                <p14:cNvContentPartPr/>
                <p14:nvPr/>
              </p14:nvContentPartPr>
              <p14:xfrm>
                <a:off x="5617765" y="430753"/>
                <a:ext cx="189000" cy="97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81E46AC-76CE-F6B9-C660-724E56F65AE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609125" y="422113"/>
                  <a:ext cx="2066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56B3B47-D927-432B-C433-CC0B6A9797D7}"/>
                    </a:ext>
                  </a:extLst>
                </p14:cNvPr>
                <p14:cNvContentPartPr/>
                <p14:nvPr/>
              </p14:nvContentPartPr>
              <p14:xfrm>
                <a:off x="5087845" y="326353"/>
                <a:ext cx="23040" cy="237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56B3B47-D927-432B-C433-CC0B6A9797D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079205" y="317353"/>
                  <a:ext cx="406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FC3B007-0D44-ACE1-DE73-76CDD3CFAD82}"/>
                    </a:ext>
                  </a:extLst>
                </p14:cNvPr>
                <p14:cNvContentPartPr/>
                <p14:nvPr/>
              </p14:nvContentPartPr>
              <p14:xfrm>
                <a:off x="4483765" y="347593"/>
                <a:ext cx="24120" cy="291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FC3B007-0D44-ACE1-DE73-76CDD3CFAD8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474765" y="338953"/>
                  <a:ext cx="417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2FF3AE9-79A7-F6BB-F20F-6974370F9D3A}"/>
                    </a:ext>
                  </a:extLst>
                </p14:cNvPr>
                <p14:cNvContentPartPr/>
                <p14:nvPr/>
              </p14:nvContentPartPr>
              <p14:xfrm>
                <a:off x="6221485" y="467833"/>
                <a:ext cx="1024560" cy="1656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2FF3AE9-79A7-F6BB-F20F-6974370F9D3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212845" y="459193"/>
                  <a:ext cx="1042200" cy="18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DE8D33E-03F0-DA46-E63E-0629AD250824}"/>
              </a:ext>
            </a:extLst>
          </p:cNvPr>
          <p:cNvGrpSpPr/>
          <p:nvPr/>
        </p:nvGrpSpPr>
        <p:grpSpPr>
          <a:xfrm>
            <a:off x="3562525" y="1094233"/>
            <a:ext cx="1005120" cy="175320"/>
            <a:chOff x="3562525" y="1094233"/>
            <a:chExt cx="1005120" cy="17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17376D2-9D5D-ABCE-CDEB-7B30F78B6761}"/>
                    </a:ext>
                  </a:extLst>
                </p14:cNvPr>
                <p14:cNvContentPartPr/>
                <p14:nvPr/>
              </p14:nvContentPartPr>
              <p14:xfrm>
                <a:off x="3571885" y="1166953"/>
                <a:ext cx="250920" cy="75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17376D2-9D5D-ABCE-CDEB-7B30F78B676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563245" y="1157953"/>
                  <a:ext cx="2685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B017B63-1473-ED46-409A-542C52DBF2D5}"/>
                    </a:ext>
                  </a:extLst>
                </p14:cNvPr>
                <p14:cNvContentPartPr/>
                <p14:nvPr/>
              </p14:nvContentPartPr>
              <p14:xfrm>
                <a:off x="3562525" y="1245793"/>
                <a:ext cx="262080" cy="111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B017B63-1473-ED46-409A-542C52DBF2D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553525" y="1237153"/>
                  <a:ext cx="2797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EF21A9B-C946-E5C2-5D16-E8B460707144}"/>
                    </a:ext>
                  </a:extLst>
                </p14:cNvPr>
                <p14:cNvContentPartPr/>
                <p14:nvPr/>
              </p14:nvContentPartPr>
              <p14:xfrm>
                <a:off x="4175965" y="1094233"/>
                <a:ext cx="391680" cy="1753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EF21A9B-C946-E5C2-5D16-E8B46070714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166965" y="1085593"/>
                  <a:ext cx="409320" cy="19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86967FD-BBBC-FDAF-3EB5-68F140EF6E97}"/>
              </a:ext>
            </a:extLst>
          </p:cNvPr>
          <p:cNvGrpSpPr/>
          <p:nvPr/>
        </p:nvGrpSpPr>
        <p:grpSpPr>
          <a:xfrm>
            <a:off x="4720285" y="921073"/>
            <a:ext cx="1156680" cy="677880"/>
            <a:chOff x="4720285" y="921073"/>
            <a:chExt cx="1156680" cy="67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F813121-ED8A-4C11-6EBD-C6EF33A1EE61}"/>
                    </a:ext>
                  </a:extLst>
                </p14:cNvPr>
                <p14:cNvContentPartPr/>
                <p14:nvPr/>
              </p14:nvContentPartPr>
              <p14:xfrm>
                <a:off x="4720285" y="936553"/>
                <a:ext cx="11880" cy="4492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F813121-ED8A-4C11-6EBD-C6EF33A1EE6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711285" y="927553"/>
                  <a:ext cx="2952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A35CEDE-D4DB-6D41-FBC2-0D87DD14ED9A}"/>
                    </a:ext>
                  </a:extLst>
                </p14:cNvPr>
                <p14:cNvContentPartPr/>
                <p14:nvPr/>
              </p14:nvContentPartPr>
              <p14:xfrm>
                <a:off x="4840885" y="979393"/>
                <a:ext cx="365040" cy="1580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A35CEDE-D4DB-6D41-FBC2-0D87DD14ED9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831885" y="970393"/>
                  <a:ext cx="3826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32F2D7E-24A1-4D0C-11A2-B27947D14042}"/>
                    </a:ext>
                  </a:extLst>
                </p14:cNvPr>
                <p14:cNvContentPartPr/>
                <p14:nvPr/>
              </p14:nvContentPartPr>
              <p14:xfrm>
                <a:off x="5029525" y="939073"/>
                <a:ext cx="28440" cy="2826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32F2D7E-24A1-4D0C-11A2-B27947D1404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020525" y="930433"/>
                  <a:ext cx="4608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7C7998E-5D72-B2C8-AB07-DCE348F80C74}"/>
                    </a:ext>
                  </a:extLst>
                </p14:cNvPr>
                <p14:cNvContentPartPr/>
                <p14:nvPr/>
              </p14:nvContentPartPr>
              <p14:xfrm>
                <a:off x="5093245" y="1245793"/>
                <a:ext cx="30960" cy="1483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7C7998E-5D72-B2C8-AB07-DCE348F80C7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084245" y="1237153"/>
                  <a:ext cx="486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F368034-E170-D14A-48D3-9BECF808F86A}"/>
                    </a:ext>
                  </a:extLst>
                </p14:cNvPr>
                <p14:cNvContentPartPr/>
                <p14:nvPr/>
              </p14:nvContentPartPr>
              <p14:xfrm>
                <a:off x="5147605" y="1195393"/>
                <a:ext cx="19080" cy="187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F368034-E170-D14A-48D3-9BECF808F86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138965" y="1186753"/>
                  <a:ext cx="367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5F7D2E2-1A64-82AE-1C22-73BB3D3944D3}"/>
                    </a:ext>
                  </a:extLst>
                </p14:cNvPr>
                <p14:cNvContentPartPr/>
                <p14:nvPr/>
              </p14:nvContentPartPr>
              <p14:xfrm>
                <a:off x="5202325" y="1292593"/>
                <a:ext cx="109080" cy="1245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5F7D2E2-1A64-82AE-1C22-73BB3D3944D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193685" y="1283593"/>
                  <a:ext cx="1267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5A62193-C458-20B4-1465-E6F7521C9D77}"/>
                    </a:ext>
                  </a:extLst>
                </p14:cNvPr>
                <p14:cNvContentPartPr/>
                <p14:nvPr/>
              </p14:nvContentPartPr>
              <p14:xfrm>
                <a:off x="5366125" y="1336513"/>
                <a:ext cx="134280" cy="99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5A62193-C458-20B4-1465-E6F7521C9D7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357125" y="1327873"/>
                  <a:ext cx="1519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3E36FC3-3D46-68A4-850D-129D17FB7CE8}"/>
                    </a:ext>
                  </a:extLst>
                </p14:cNvPr>
                <p14:cNvContentPartPr/>
                <p14:nvPr/>
              </p14:nvContentPartPr>
              <p14:xfrm>
                <a:off x="5591485" y="967873"/>
                <a:ext cx="18000" cy="6310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3E36FC3-3D46-68A4-850D-129D17FB7CE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582485" y="959233"/>
                  <a:ext cx="35640" cy="64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C4F743E-3D0A-A2EA-DC1C-D5408C651816}"/>
                    </a:ext>
                  </a:extLst>
                </p14:cNvPr>
                <p14:cNvContentPartPr/>
                <p14:nvPr/>
              </p14:nvContentPartPr>
              <p14:xfrm>
                <a:off x="5727205" y="921073"/>
                <a:ext cx="149760" cy="1796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C4F743E-3D0A-A2EA-DC1C-D5408C65181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718205" y="912433"/>
                  <a:ext cx="167400" cy="197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9E3851EE-8D1C-9576-DD4C-5A90C072707E}"/>
                  </a:ext>
                </a:extLst>
              </p14:cNvPr>
              <p14:cNvContentPartPr/>
              <p14:nvPr/>
            </p14:nvContentPartPr>
            <p14:xfrm>
              <a:off x="2412325" y="619393"/>
              <a:ext cx="880920" cy="615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9E3851EE-8D1C-9576-DD4C-5A90C072707E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403685" y="610753"/>
                <a:ext cx="898560" cy="79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8699EF36-F166-C64B-E4A4-0A52B1CD93DD}"/>
              </a:ext>
            </a:extLst>
          </p:cNvPr>
          <p:cNvGrpSpPr/>
          <p:nvPr/>
        </p:nvGrpSpPr>
        <p:grpSpPr>
          <a:xfrm>
            <a:off x="6584365" y="847633"/>
            <a:ext cx="3077280" cy="518760"/>
            <a:chOff x="6584365" y="847633"/>
            <a:chExt cx="3077280" cy="51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BBB4D2D-2039-5544-80EE-E1B168D41FD4}"/>
                    </a:ext>
                  </a:extLst>
                </p14:cNvPr>
                <p14:cNvContentPartPr/>
                <p14:nvPr/>
              </p14:nvContentPartPr>
              <p14:xfrm>
                <a:off x="6584365" y="1144633"/>
                <a:ext cx="556200" cy="1558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BBB4D2D-2039-5544-80EE-E1B168D41FD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575725" y="1135633"/>
                  <a:ext cx="5738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871ACC2-B6BD-ED40-7EA1-CB25129AA0B6}"/>
                    </a:ext>
                  </a:extLst>
                </p14:cNvPr>
                <p14:cNvContentPartPr/>
                <p14:nvPr/>
              </p14:nvContentPartPr>
              <p14:xfrm>
                <a:off x="7380685" y="1131673"/>
                <a:ext cx="775080" cy="1044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871ACC2-B6BD-ED40-7EA1-CB25129AA0B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371685" y="1123033"/>
                  <a:ext cx="7927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C917F70-EBF9-87D8-4EC6-1F05D81B17A1}"/>
                    </a:ext>
                  </a:extLst>
                </p14:cNvPr>
                <p14:cNvContentPartPr/>
                <p14:nvPr/>
              </p14:nvContentPartPr>
              <p14:xfrm>
                <a:off x="8387245" y="847633"/>
                <a:ext cx="1274400" cy="5187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C917F70-EBF9-87D8-4EC6-1F05D81B17A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378605" y="838633"/>
                  <a:ext cx="1292040" cy="53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1F40CD6-2BAA-1DE7-C44D-234F80C3E0CD}"/>
                    </a:ext>
                  </a:extLst>
                </p14:cNvPr>
                <p14:cNvContentPartPr/>
                <p14:nvPr/>
              </p14:nvContentPartPr>
              <p14:xfrm>
                <a:off x="9066565" y="968233"/>
                <a:ext cx="344160" cy="79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1F40CD6-2BAA-1DE7-C44D-234F80C3E0C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057925" y="959593"/>
                  <a:ext cx="36180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59BB650-7EEB-A65B-48DA-78230486D3B3}"/>
              </a:ext>
            </a:extLst>
          </p:cNvPr>
          <p:cNvGrpSpPr/>
          <p:nvPr/>
        </p:nvGrpSpPr>
        <p:grpSpPr>
          <a:xfrm>
            <a:off x="779003" y="3490435"/>
            <a:ext cx="4801680" cy="397080"/>
            <a:chOff x="779003" y="3490435"/>
            <a:chExt cx="4801680" cy="39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9EE7F82-742E-3FF2-EE6A-D7C013F12AD2}"/>
                    </a:ext>
                  </a:extLst>
                </p14:cNvPr>
                <p14:cNvContentPartPr/>
                <p14:nvPr/>
              </p14:nvContentPartPr>
              <p14:xfrm>
                <a:off x="779003" y="3490435"/>
                <a:ext cx="901080" cy="3970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9EE7F82-742E-3FF2-EE6A-D7C013F12AD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70003" y="3481795"/>
                  <a:ext cx="91872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C231C12-2CF0-353B-73D1-0E3338DEA7EC}"/>
                    </a:ext>
                  </a:extLst>
                </p14:cNvPr>
                <p14:cNvContentPartPr/>
                <p14:nvPr/>
              </p14:nvContentPartPr>
              <p14:xfrm>
                <a:off x="1546163" y="3647035"/>
                <a:ext cx="65160" cy="79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C231C12-2CF0-353B-73D1-0E3338DEA7E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537163" y="3638395"/>
                  <a:ext cx="828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AE078D4-DDE3-E447-AD82-DFFBBC8D77D9}"/>
                    </a:ext>
                  </a:extLst>
                </p14:cNvPr>
                <p14:cNvContentPartPr/>
                <p14:nvPr/>
              </p14:nvContentPartPr>
              <p14:xfrm>
                <a:off x="1246283" y="3640915"/>
                <a:ext cx="363960" cy="248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AE078D4-DDE3-E447-AD82-DFFBBC8D77D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237283" y="3631915"/>
                  <a:ext cx="3816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0A33B70-DD26-C719-5B03-6B06B0792EB8}"/>
                    </a:ext>
                  </a:extLst>
                </p14:cNvPr>
                <p14:cNvContentPartPr/>
                <p14:nvPr/>
              </p14:nvContentPartPr>
              <p14:xfrm>
                <a:off x="2113883" y="3711475"/>
                <a:ext cx="3466800" cy="763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0A33B70-DD26-C719-5B03-6B06B0792EB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104883" y="3702835"/>
                  <a:ext cx="3484440" cy="9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DF8F405-056A-5111-A173-9E76BD83FC91}"/>
              </a:ext>
            </a:extLst>
          </p:cNvPr>
          <p:cNvGrpSpPr/>
          <p:nvPr/>
        </p:nvGrpSpPr>
        <p:grpSpPr>
          <a:xfrm>
            <a:off x="2201363" y="3228355"/>
            <a:ext cx="1540800" cy="429480"/>
            <a:chOff x="2201363" y="3228355"/>
            <a:chExt cx="1540800" cy="42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02558D8-56BE-3C4B-AFAD-657FDB97FBF8}"/>
                    </a:ext>
                  </a:extLst>
                </p14:cNvPr>
                <p14:cNvContentPartPr/>
                <p14:nvPr/>
              </p14:nvContentPartPr>
              <p14:xfrm>
                <a:off x="2201363" y="3228355"/>
                <a:ext cx="1540800" cy="4294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02558D8-56BE-3C4B-AFAD-657FDB97FBF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192723" y="3219715"/>
                  <a:ext cx="155844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0CC9613-D482-4DAD-2A1B-B11234FBB20C}"/>
                    </a:ext>
                  </a:extLst>
                </p14:cNvPr>
                <p14:cNvContentPartPr/>
                <p14:nvPr/>
              </p14:nvContentPartPr>
              <p14:xfrm>
                <a:off x="2901203" y="3379555"/>
                <a:ext cx="403200" cy="151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0CC9613-D482-4DAD-2A1B-B11234FBB20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892203" y="3370555"/>
                  <a:ext cx="42084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0655B96-BF50-AC28-0D2D-D561D01BDF7A}"/>
              </a:ext>
            </a:extLst>
          </p:cNvPr>
          <p:cNvGrpSpPr/>
          <p:nvPr/>
        </p:nvGrpSpPr>
        <p:grpSpPr>
          <a:xfrm>
            <a:off x="3942323" y="3178315"/>
            <a:ext cx="4047840" cy="538200"/>
            <a:chOff x="3942323" y="3178315"/>
            <a:chExt cx="4047840" cy="53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0877231-5B7B-E88A-3482-4E9799793A36}"/>
                    </a:ext>
                  </a:extLst>
                </p14:cNvPr>
                <p14:cNvContentPartPr/>
                <p14:nvPr/>
              </p14:nvContentPartPr>
              <p14:xfrm>
                <a:off x="3942323" y="3178315"/>
                <a:ext cx="2108160" cy="5382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0877231-5B7B-E88A-3482-4E9799793A3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933683" y="3169675"/>
                  <a:ext cx="2125800" cy="55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5E7E9BD-99B0-28B0-E570-9B94D916A107}"/>
                    </a:ext>
                  </a:extLst>
                </p14:cNvPr>
                <p14:cNvContentPartPr/>
                <p14:nvPr/>
              </p14:nvContentPartPr>
              <p14:xfrm>
                <a:off x="5817923" y="3369835"/>
                <a:ext cx="177480" cy="158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5E7E9BD-99B0-28B0-E570-9B94D916A10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808923" y="3360835"/>
                  <a:ext cx="1951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CE08024-344E-B9C3-FAAE-E3FF738DEC10}"/>
                    </a:ext>
                  </a:extLst>
                </p14:cNvPr>
                <p14:cNvContentPartPr/>
                <p14:nvPr/>
              </p14:nvContentPartPr>
              <p14:xfrm>
                <a:off x="5771843" y="3364075"/>
                <a:ext cx="19080" cy="187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CE08024-344E-B9C3-FAAE-E3FF738DEC1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762843" y="3355075"/>
                  <a:ext cx="367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6F5AEDC-EA4F-F498-0E76-C6FF7B1D7AAA}"/>
                    </a:ext>
                  </a:extLst>
                </p14:cNvPr>
                <p14:cNvContentPartPr/>
                <p14:nvPr/>
              </p14:nvContentPartPr>
              <p14:xfrm>
                <a:off x="5487083" y="3301795"/>
                <a:ext cx="28080" cy="97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6F5AEDC-EA4F-F498-0E76-C6FF7B1D7AA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478443" y="3292795"/>
                  <a:ext cx="457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AD6923C-7C2C-9E85-FC0C-5844648310F0}"/>
                    </a:ext>
                  </a:extLst>
                </p14:cNvPr>
                <p14:cNvContentPartPr/>
                <p14:nvPr/>
              </p14:nvContentPartPr>
              <p14:xfrm>
                <a:off x="6344243" y="3191995"/>
                <a:ext cx="1516320" cy="3945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AD6923C-7C2C-9E85-FC0C-5844648310F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335603" y="3182995"/>
                  <a:ext cx="153396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EB15199-C582-293B-2C33-AFF0B978A61B}"/>
                    </a:ext>
                  </a:extLst>
                </p14:cNvPr>
                <p14:cNvContentPartPr/>
                <p14:nvPr/>
              </p14:nvContentPartPr>
              <p14:xfrm>
                <a:off x="7623323" y="3301795"/>
                <a:ext cx="301680" cy="475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EB15199-C582-293B-2C33-AFF0B978A61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614323" y="3292795"/>
                  <a:ext cx="3193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643B219-EB08-7CE3-2BDE-EC4620D40495}"/>
                    </a:ext>
                  </a:extLst>
                </p14:cNvPr>
                <p14:cNvContentPartPr/>
                <p14:nvPr/>
              </p14:nvContentPartPr>
              <p14:xfrm>
                <a:off x="5926643" y="3649555"/>
                <a:ext cx="2063520" cy="626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643B219-EB08-7CE3-2BDE-EC4620D4049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917643" y="3640915"/>
                  <a:ext cx="2081160" cy="8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7BB6E74-FB6B-6360-4A80-DDC72DDAC821}"/>
              </a:ext>
            </a:extLst>
          </p:cNvPr>
          <p:cNvGrpSpPr/>
          <p:nvPr/>
        </p:nvGrpSpPr>
        <p:grpSpPr>
          <a:xfrm>
            <a:off x="1999112" y="3794275"/>
            <a:ext cx="4961811" cy="586080"/>
            <a:chOff x="1999112" y="3794275"/>
            <a:chExt cx="4961811" cy="58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9C06E93-73BA-6E67-6A45-B0B837FC2495}"/>
                    </a:ext>
                  </a:extLst>
                </p14:cNvPr>
                <p14:cNvContentPartPr/>
                <p14:nvPr/>
              </p14:nvContentPartPr>
              <p14:xfrm>
                <a:off x="1999112" y="4036555"/>
                <a:ext cx="475200" cy="1584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9C06E93-73BA-6E67-6A45-B0B837FC249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990112" y="4027915"/>
                  <a:ext cx="4928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950CFBC-624F-5576-C57C-C4883B6F5621}"/>
                    </a:ext>
                  </a:extLst>
                </p14:cNvPr>
                <p14:cNvContentPartPr/>
                <p14:nvPr/>
              </p14:nvContentPartPr>
              <p14:xfrm>
                <a:off x="2942603" y="3904435"/>
                <a:ext cx="48240" cy="154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950CFBC-624F-5576-C57C-C4883B6F562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933963" y="3895795"/>
                  <a:ext cx="658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444D892-D8B1-65E2-3541-851BD0B86E83}"/>
                    </a:ext>
                  </a:extLst>
                </p14:cNvPr>
                <p14:cNvContentPartPr/>
                <p14:nvPr/>
              </p14:nvContentPartPr>
              <p14:xfrm>
                <a:off x="2500952" y="3939715"/>
                <a:ext cx="953640" cy="2782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444D892-D8B1-65E2-3541-851BD0B86E8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491952" y="3931075"/>
                  <a:ext cx="97128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0F1C430-BD36-C4BA-0FA7-9AEFB3281732}"/>
                    </a:ext>
                  </a:extLst>
                </p14:cNvPr>
                <p14:cNvContentPartPr/>
                <p14:nvPr/>
              </p14:nvContentPartPr>
              <p14:xfrm>
                <a:off x="3315632" y="3979675"/>
                <a:ext cx="183960" cy="115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0F1C430-BD36-C4BA-0FA7-9AEFB328173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306992" y="3970675"/>
                  <a:ext cx="2016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2BE1512-18AC-7ABD-A445-E7EB8E902700}"/>
                    </a:ext>
                  </a:extLst>
                </p14:cNvPr>
                <p14:cNvContentPartPr/>
                <p14:nvPr/>
              </p14:nvContentPartPr>
              <p14:xfrm>
                <a:off x="2755112" y="3981835"/>
                <a:ext cx="56520" cy="424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2BE1512-18AC-7ABD-A445-E7EB8E90270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746472" y="3973195"/>
                  <a:ext cx="741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55034F0-26F5-224A-BBE0-8667169ABD22}"/>
                    </a:ext>
                  </a:extLst>
                </p14:cNvPr>
                <p14:cNvContentPartPr/>
                <p14:nvPr/>
              </p14:nvContentPartPr>
              <p14:xfrm>
                <a:off x="3542363" y="3794275"/>
                <a:ext cx="1739160" cy="5860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55034F0-26F5-224A-BBE0-8667169ABD2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533723" y="3785275"/>
                  <a:ext cx="1756800" cy="60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9C3639B-D18A-F536-3254-DB5BC506B756}"/>
                    </a:ext>
                  </a:extLst>
                </p14:cNvPr>
                <p14:cNvContentPartPr/>
                <p14:nvPr/>
              </p14:nvContentPartPr>
              <p14:xfrm>
                <a:off x="5061923" y="3910195"/>
                <a:ext cx="140040" cy="140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9C3639B-D18A-F536-3254-DB5BC506B75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052923" y="3901555"/>
                  <a:ext cx="1576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A52CA4D-6B1E-F763-B597-112AD60BB77D}"/>
                    </a:ext>
                  </a:extLst>
                </p14:cNvPr>
                <p14:cNvContentPartPr/>
                <p14:nvPr/>
              </p14:nvContentPartPr>
              <p14:xfrm>
                <a:off x="4690403" y="3871315"/>
                <a:ext cx="345960" cy="590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A52CA4D-6B1E-F763-B597-112AD60BB77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681763" y="3862315"/>
                  <a:ext cx="3636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A56AF2E-86AB-AB4B-5A82-F1258FA2E006}"/>
                    </a:ext>
                  </a:extLst>
                </p14:cNvPr>
                <p14:cNvContentPartPr/>
                <p14:nvPr/>
              </p14:nvContentPartPr>
              <p14:xfrm>
                <a:off x="5518403" y="3874195"/>
                <a:ext cx="1442520" cy="2876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A56AF2E-86AB-AB4B-5A82-F1258FA2E00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509763" y="3865195"/>
                  <a:ext cx="1460160" cy="30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95641C6-F8CC-C17B-B8F2-D4E4982D7E38}"/>
              </a:ext>
            </a:extLst>
          </p:cNvPr>
          <p:cNvGrpSpPr/>
          <p:nvPr/>
        </p:nvGrpSpPr>
        <p:grpSpPr>
          <a:xfrm>
            <a:off x="7071083" y="3748915"/>
            <a:ext cx="1274760" cy="450000"/>
            <a:chOff x="7071083" y="3748915"/>
            <a:chExt cx="1274760" cy="45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AAD784B-091D-E98E-607B-EF73EDAF3E03}"/>
                    </a:ext>
                  </a:extLst>
                </p14:cNvPr>
                <p14:cNvContentPartPr/>
                <p14:nvPr/>
              </p14:nvContentPartPr>
              <p14:xfrm>
                <a:off x="7071083" y="3748915"/>
                <a:ext cx="1274760" cy="4500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AAD784B-091D-E98E-607B-EF73EDAF3E0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062443" y="3739915"/>
                  <a:ext cx="129240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DF196F7-3710-C13F-4124-846635884284}"/>
                    </a:ext>
                  </a:extLst>
                </p14:cNvPr>
                <p14:cNvContentPartPr/>
                <p14:nvPr/>
              </p14:nvContentPartPr>
              <p14:xfrm>
                <a:off x="8045603" y="3922075"/>
                <a:ext cx="293040" cy="97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DF196F7-3710-C13F-4124-84663588428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036603" y="3913435"/>
                  <a:ext cx="3106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96C17D7-C639-CBBE-A5C0-603044B32C45}"/>
                    </a:ext>
                  </a:extLst>
                </p14:cNvPr>
                <p14:cNvContentPartPr/>
                <p14:nvPr/>
              </p14:nvContentPartPr>
              <p14:xfrm>
                <a:off x="7861643" y="3886435"/>
                <a:ext cx="18720" cy="306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96C17D7-C639-CBBE-A5C0-603044B32C4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853003" y="3877435"/>
                  <a:ext cx="36360" cy="4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19DD9AA0-973A-5547-EFD9-6353BA53D2DD}"/>
                  </a:ext>
                </a:extLst>
              </p14:cNvPr>
              <p14:cNvContentPartPr/>
              <p14:nvPr/>
            </p14:nvContentPartPr>
            <p14:xfrm>
              <a:off x="7013123" y="4193515"/>
              <a:ext cx="1044720" cy="532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19DD9AA0-973A-5547-EFD9-6353BA53D2DD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7004123" y="4184515"/>
                <a:ext cx="1062360" cy="70920"/>
              </a:xfrm>
              <a:prstGeom prst="rect">
                <a:avLst/>
              </a:prstGeom>
            </p:spPr>
          </p:pic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14090A93-583B-E0A1-BDDA-0E08A27057BF}"/>
              </a:ext>
            </a:extLst>
          </p:cNvPr>
          <p:cNvGrpSpPr/>
          <p:nvPr/>
        </p:nvGrpSpPr>
        <p:grpSpPr>
          <a:xfrm>
            <a:off x="8709443" y="3395035"/>
            <a:ext cx="1497960" cy="367920"/>
            <a:chOff x="8709443" y="3395035"/>
            <a:chExt cx="1497960" cy="36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8BF2EDF-544B-B6F6-866F-B9F51400EF7D}"/>
                    </a:ext>
                  </a:extLst>
                </p14:cNvPr>
                <p14:cNvContentPartPr/>
                <p14:nvPr/>
              </p14:nvContentPartPr>
              <p14:xfrm>
                <a:off x="8772443" y="3506275"/>
                <a:ext cx="327960" cy="381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8BF2EDF-544B-B6F6-866F-B9F51400EF7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763803" y="3497275"/>
                  <a:ext cx="3456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DDC2546-F282-D47E-EE8E-B28509C37E92}"/>
                    </a:ext>
                  </a:extLst>
                </p14:cNvPr>
                <p14:cNvContentPartPr/>
                <p14:nvPr/>
              </p14:nvContentPartPr>
              <p14:xfrm>
                <a:off x="8783243" y="3644515"/>
                <a:ext cx="334080" cy="151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DDC2546-F282-D47E-EE8E-B28509C37E9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774243" y="3635515"/>
                  <a:ext cx="3517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6A60A56-902A-B941-A80A-521233FA11AC}"/>
                    </a:ext>
                  </a:extLst>
                </p14:cNvPr>
                <p14:cNvContentPartPr/>
                <p14:nvPr/>
              </p14:nvContentPartPr>
              <p14:xfrm>
                <a:off x="8709443" y="3736675"/>
                <a:ext cx="419400" cy="198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6A60A56-902A-B941-A80A-521233FA11A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700803" y="3727675"/>
                  <a:ext cx="4370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A0EC1F3-298E-19D5-C38A-A98D56F782B1}"/>
                    </a:ext>
                  </a:extLst>
                </p14:cNvPr>
                <p14:cNvContentPartPr/>
                <p14:nvPr/>
              </p14:nvContentPartPr>
              <p14:xfrm>
                <a:off x="9471203" y="3395035"/>
                <a:ext cx="216720" cy="3139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A0EC1F3-298E-19D5-C38A-A98D56F782B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462563" y="3386035"/>
                  <a:ext cx="23436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86582F2-B936-A4B5-0E1C-510D48E16066}"/>
                    </a:ext>
                  </a:extLst>
                </p14:cNvPr>
                <p14:cNvContentPartPr/>
                <p14:nvPr/>
              </p14:nvContentPartPr>
              <p14:xfrm>
                <a:off x="9766763" y="3563155"/>
                <a:ext cx="440640" cy="1998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86582F2-B936-A4B5-0E1C-510D48E1606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757763" y="3554515"/>
                  <a:ext cx="458280" cy="21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252146A3-8BE6-CE07-EC00-889B782B59C7}"/>
              </a:ext>
            </a:extLst>
          </p:cNvPr>
          <p:cNvGrpSpPr/>
          <p:nvPr/>
        </p:nvGrpSpPr>
        <p:grpSpPr>
          <a:xfrm>
            <a:off x="3792923" y="4503295"/>
            <a:ext cx="2280240" cy="625320"/>
            <a:chOff x="2241323" y="7031755"/>
            <a:chExt cx="2280240" cy="62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6A71A770-6FF1-D642-16F4-A140B225A25D}"/>
                    </a:ext>
                  </a:extLst>
                </p14:cNvPr>
                <p14:cNvContentPartPr/>
                <p14:nvPr/>
              </p14:nvContentPartPr>
              <p14:xfrm>
                <a:off x="2241323" y="7281235"/>
                <a:ext cx="426960" cy="2318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6A71A770-6FF1-D642-16F4-A140B225A25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232683" y="7272235"/>
                  <a:ext cx="4446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C00A167-7094-3F89-F8EE-AAFD4509A8FD}"/>
                    </a:ext>
                  </a:extLst>
                </p14:cNvPr>
                <p14:cNvContentPartPr/>
                <p14:nvPr/>
              </p14:nvContentPartPr>
              <p14:xfrm>
                <a:off x="2872763" y="7113835"/>
                <a:ext cx="50760" cy="5205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C00A167-7094-3F89-F8EE-AAFD4509A8F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864123" y="7104835"/>
                  <a:ext cx="68400" cy="53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DD52D0B-4F9F-8C73-5F76-541ACF2FC3CD}"/>
                    </a:ext>
                  </a:extLst>
                </p14:cNvPr>
                <p14:cNvContentPartPr/>
                <p14:nvPr/>
              </p14:nvContentPartPr>
              <p14:xfrm>
                <a:off x="3148523" y="7213915"/>
                <a:ext cx="94680" cy="3362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DD52D0B-4F9F-8C73-5F76-541ACF2FC3C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139523" y="7204915"/>
                  <a:ext cx="11232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88D6D38-3C5E-E1E0-2105-1DD0609E67DE}"/>
                    </a:ext>
                  </a:extLst>
                </p14:cNvPr>
                <p14:cNvContentPartPr/>
                <p14:nvPr/>
              </p14:nvContentPartPr>
              <p14:xfrm>
                <a:off x="3039803" y="7410115"/>
                <a:ext cx="250560" cy="313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88D6D38-3C5E-E1E0-2105-1DD0609E67D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031163" y="7401115"/>
                  <a:ext cx="2682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BFB5F2F-2BE2-3B22-D726-9C3E03492A36}"/>
                    </a:ext>
                  </a:extLst>
                </p14:cNvPr>
                <p14:cNvContentPartPr/>
                <p14:nvPr/>
              </p14:nvContentPartPr>
              <p14:xfrm>
                <a:off x="3394403" y="7157395"/>
                <a:ext cx="35640" cy="4996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BFB5F2F-2BE2-3B22-D726-9C3E03492A3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385763" y="7148395"/>
                  <a:ext cx="53280" cy="51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082DB9E-88E6-9643-5BF4-BC43F9D78B7B}"/>
                    </a:ext>
                  </a:extLst>
                </p14:cNvPr>
                <p14:cNvContentPartPr/>
                <p14:nvPr/>
              </p14:nvContentPartPr>
              <p14:xfrm>
                <a:off x="3503483" y="7031755"/>
                <a:ext cx="164880" cy="2062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082DB9E-88E6-9643-5BF4-BC43F9D78B7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494483" y="7023115"/>
                  <a:ext cx="1825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92C3B05-C357-8EF6-9768-4A35C959FD65}"/>
                    </a:ext>
                  </a:extLst>
                </p14:cNvPr>
                <p14:cNvContentPartPr/>
                <p14:nvPr/>
              </p14:nvContentPartPr>
              <p14:xfrm>
                <a:off x="3813443" y="7226155"/>
                <a:ext cx="207720" cy="3477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92C3B05-C357-8EF6-9768-4A35C959FD6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804803" y="7217515"/>
                  <a:ext cx="22536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800872A5-F245-6A6F-7CFB-C8708D192064}"/>
                    </a:ext>
                  </a:extLst>
                </p14:cNvPr>
                <p14:cNvContentPartPr/>
                <p14:nvPr/>
              </p14:nvContentPartPr>
              <p14:xfrm>
                <a:off x="4107563" y="7264315"/>
                <a:ext cx="414000" cy="3362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800872A5-F245-6A6F-7CFB-C8708D19206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098923" y="7255315"/>
                  <a:ext cx="431640" cy="35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7B1E91A-A83C-FF7B-A0FC-991F16DD0F57}"/>
              </a:ext>
            </a:extLst>
          </p:cNvPr>
          <p:cNvGrpSpPr/>
          <p:nvPr/>
        </p:nvGrpSpPr>
        <p:grpSpPr>
          <a:xfrm>
            <a:off x="3533365" y="1726033"/>
            <a:ext cx="2268720" cy="607680"/>
            <a:chOff x="3533365" y="1726033"/>
            <a:chExt cx="2268720" cy="60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06D35C6-2784-505A-089D-F57F9B34F118}"/>
                    </a:ext>
                  </a:extLst>
                </p14:cNvPr>
                <p14:cNvContentPartPr/>
                <p14:nvPr/>
              </p14:nvContentPartPr>
              <p14:xfrm>
                <a:off x="3533365" y="2020153"/>
                <a:ext cx="273960" cy="309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06D35C6-2784-505A-089D-F57F9B34F11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524365" y="2011513"/>
                  <a:ext cx="2916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B06D2EF-B54B-27EE-2A61-E5A2558AE71D}"/>
                    </a:ext>
                  </a:extLst>
                </p14:cNvPr>
                <p14:cNvContentPartPr/>
                <p14:nvPr/>
              </p14:nvContentPartPr>
              <p14:xfrm>
                <a:off x="3540205" y="2133913"/>
                <a:ext cx="294840" cy="507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B06D2EF-B54B-27EE-2A61-E5A2558AE71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531565" y="2124913"/>
                  <a:ext cx="3124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F34E1BE-FB28-169D-FEE2-AE3AC471DA07}"/>
                    </a:ext>
                  </a:extLst>
                </p14:cNvPr>
                <p14:cNvContentPartPr/>
                <p14:nvPr/>
              </p14:nvContentPartPr>
              <p14:xfrm>
                <a:off x="4069405" y="1989913"/>
                <a:ext cx="359640" cy="1965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F34E1BE-FB28-169D-FEE2-AE3AC471DA0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060765" y="1981273"/>
                  <a:ext cx="3772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94201C6-5CF8-B78A-6971-026F08FEA320}"/>
                    </a:ext>
                  </a:extLst>
                </p14:cNvPr>
                <p14:cNvContentPartPr/>
                <p14:nvPr/>
              </p14:nvContentPartPr>
              <p14:xfrm>
                <a:off x="4564045" y="1784713"/>
                <a:ext cx="24120" cy="5490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94201C6-5CF8-B78A-6971-026F08FEA32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555045" y="1776073"/>
                  <a:ext cx="41760" cy="56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ED676D4-5F97-D76F-AB32-7C0D754F93FA}"/>
                    </a:ext>
                  </a:extLst>
                </p14:cNvPr>
                <p14:cNvContentPartPr/>
                <p14:nvPr/>
              </p14:nvContentPartPr>
              <p14:xfrm>
                <a:off x="4713805" y="2029513"/>
                <a:ext cx="104040" cy="2250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ED676D4-5F97-D76F-AB32-7C0D754F93F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704805" y="2020873"/>
                  <a:ext cx="1216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8A1C530-0E28-B423-3255-8D2E36DEB054}"/>
                    </a:ext>
                  </a:extLst>
                </p14:cNvPr>
                <p14:cNvContentPartPr/>
                <p14:nvPr/>
              </p14:nvContentPartPr>
              <p14:xfrm>
                <a:off x="4949245" y="1878313"/>
                <a:ext cx="62640" cy="972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8A1C530-0E28-B423-3255-8D2E36DEB05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940605" y="1869673"/>
                  <a:ext cx="802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9F93EB3-3BDD-6977-4348-0B5014A6F42B}"/>
                    </a:ext>
                  </a:extLst>
                </p14:cNvPr>
                <p14:cNvContentPartPr/>
                <p14:nvPr/>
              </p14:nvContentPartPr>
              <p14:xfrm>
                <a:off x="4997845" y="1763113"/>
                <a:ext cx="15480" cy="154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9F93EB3-3BDD-6977-4348-0B5014A6F42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989205" y="1754473"/>
                  <a:ext cx="331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6B382D7-4B29-5675-F22E-514AED26981C}"/>
                    </a:ext>
                  </a:extLst>
                </p14:cNvPr>
                <p14:cNvContentPartPr/>
                <p14:nvPr/>
              </p14:nvContentPartPr>
              <p14:xfrm>
                <a:off x="5081725" y="1741873"/>
                <a:ext cx="123840" cy="2545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6B382D7-4B29-5675-F22E-514AED26981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072725" y="1733233"/>
                  <a:ext cx="14148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60A0288-DDC7-40C2-0EFF-FC0AAF089ACE}"/>
                    </a:ext>
                  </a:extLst>
                </p14:cNvPr>
                <p14:cNvContentPartPr/>
                <p14:nvPr/>
              </p14:nvContentPartPr>
              <p14:xfrm>
                <a:off x="5309245" y="1881913"/>
                <a:ext cx="145440" cy="950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60A0288-DDC7-40C2-0EFF-FC0AAF089AC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300245" y="1872913"/>
                  <a:ext cx="1630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C76BC60-9067-E699-B0CC-E72CA3ABDF9D}"/>
                    </a:ext>
                  </a:extLst>
                </p14:cNvPr>
                <p14:cNvContentPartPr/>
                <p14:nvPr/>
              </p14:nvContentPartPr>
              <p14:xfrm>
                <a:off x="5314285" y="1955713"/>
                <a:ext cx="111240" cy="28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C76BC60-9067-E699-B0CC-E72CA3ABDF9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305645" y="1947073"/>
                  <a:ext cx="1288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AA65C6E-BD5F-486F-94E4-48410BA2104B}"/>
                    </a:ext>
                  </a:extLst>
                </p14:cNvPr>
                <p14:cNvContentPartPr/>
                <p14:nvPr/>
              </p14:nvContentPartPr>
              <p14:xfrm>
                <a:off x="5543965" y="1726753"/>
                <a:ext cx="19800" cy="5403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AA65C6E-BD5F-486F-94E4-48410BA2104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535325" y="1717753"/>
                  <a:ext cx="37440" cy="55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A9AE8D5-370F-2F47-C72F-20C97F4CCAEA}"/>
                    </a:ext>
                  </a:extLst>
                </p14:cNvPr>
                <p14:cNvContentPartPr/>
                <p14:nvPr/>
              </p14:nvContentPartPr>
              <p14:xfrm>
                <a:off x="5649805" y="1726033"/>
                <a:ext cx="152280" cy="1526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A9AE8D5-370F-2F47-C72F-20C97F4CCAE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640805" y="1717033"/>
                  <a:ext cx="169920" cy="17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6F7805ED-5FB6-94D2-2183-CA2E2E2BCBC9}"/>
              </a:ext>
            </a:extLst>
          </p:cNvPr>
          <p:cNvGrpSpPr/>
          <p:nvPr/>
        </p:nvGrpSpPr>
        <p:grpSpPr>
          <a:xfrm>
            <a:off x="3563605" y="2755993"/>
            <a:ext cx="865440" cy="235080"/>
            <a:chOff x="3563605" y="2755993"/>
            <a:chExt cx="865440" cy="23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C108073-4453-38E0-4346-F906BD7FACC0}"/>
                    </a:ext>
                  </a:extLst>
                </p14:cNvPr>
                <p14:cNvContentPartPr/>
                <p14:nvPr/>
              </p14:nvContentPartPr>
              <p14:xfrm>
                <a:off x="3563605" y="2831953"/>
                <a:ext cx="232920" cy="306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7C108073-4453-38E0-4346-F906BD7FACC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554605" y="2822953"/>
                  <a:ext cx="2505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43AF890-EAB9-2C53-EBC6-0BD6F17545A0}"/>
                    </a:ext>
                  </a:extLst>
                </p14:cNvPr>
                <p14:cNvContentPartPr/>
                <p14:nvPr/>
              </p14:nvContentPartPr>
              <p14:xfrm>
                <a:off x="3587365" y="2984593"/>
                <a:ext cx="214920" cy="64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43AF890-EAB9-2C53-EBC6-0BD6F17545A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578725" y="2975953"/>
                  <a:ext cx="2325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AA45539-C9B6-5CC7-4B83-4172808A35E0}"/>
                    </a:ext>
                  </a:extLst>
                </p14:cNvPr>
                <p14:cNvContentPartPr/>
                <p14:nvPr/>
              </p14:nvContentPartPr>
              <p14:xfrm>
                <a:off x="4048885" y="2755993"/>
                <a:ext cx="380160" cy="2350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AA45539-C9B6-5CC7-4B83-4172808A35E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040245" y="2746993"/>
                  <a:ext cx="397800" cy="25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F42A4620-BC9F-12B8-450C-146483F5736B}"/>
              </a:ext>
            </a:extLst>
          </p:cNvPr>
          <p:cNvGrpSpPr/>
          <p:nvPr/>
        </p:nvGrpSpPr>
        <p:grpSpPr>
          <a:xfrm>
            <a:off x="1917683" y="4979395"/>
            <a:ext cx="4278602" cy="683958"/>
            <a:chOff x="1917683" y="4979395"/>
            <a:chExt cx="4278602" cy="68395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10E4CF7-4E29-3F69-D81C-F4D259EBE691}"/>
                    </a:ext>
                  </a:extLst>
                </p14:cNvPr>
                <p14:cNvContentPartPr/>
                <p14:nvPr/>
              </p14:nvContentPartPr>
              <p14:xfrm>
                <a:off x="1917683" y="4979395"/>
                <a:ext cx="230400" cy="4420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10E4CF7-4E29-3F69-D81C-F4D259EBE69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908683" y="4970755"/>
                  <a:ext cx="248040" cy="45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A389349-74A7-D2F3-3FD3-5DD5E2135CAE}"/>
                    </a:ext>
                  </a:extLst>
                </p14:cNvPr>
                <p14:cNvContentPartPr/>
                <p14:nvPr/>
              </p14:nvContentPartPr>
              <p14:xfrm>
                <a:off x="2268683" y="5198995"/>
                <a:ext cx="280800" cy="2206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A389349-74A7-D2F3-3FD3-5DD5E2135CA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260043" y="5190355"/>
                  <a:ext cx="2984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0277249-6F44-CEBF-3CE4-0DCCE6F41E92}"/>
                    </a:ext>
                  </a:extLst>
                </p14:cNvPr>
                <p14:cNvContentPartPr/>
                <p14:nvPr/>
              </p14:nvContentPartPr>
              <p14:xfrm>
                <a:off x="2867723" y="5200075"/>
                <a:ext cx="292320" cy="201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0277249-6F44-CEBF-3CE4-0DCCE6F41E9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859083" y="5191435"/>
                  <a:ext cx="3099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15F387E-B840-76BA-620E-765C7F3D919A}"/>
                    </a:ext>
                  </a:extLst>
                </p14:cNvPr>
                <p14:cNvContentPartPr/>
                <p14:nvPr/>
              </p14:nvContentPartPr>
              <p14:xfrm>
                <a:off x="2883563" y="5331115"/>
                <a:ext cx="293040" cy="162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15F387E-B840-76BA-620E-765C7F3D919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874563" y="5322475"/>
                  <a:ext cx="3106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FC146FD8-F5DC-11A3-56F9-35E1925F8A8A}"/>
                    </a:ext>
                  </a:extLst>
                </p14:cNvPr>
                <p14:cNvContentPartPr/>
                <p14:nvPr/>
              </p14:nvContentPartPr>
              <p14:xfrm>
                <a:off x="3732085" y="5295073"/>
                <a:ext cx="2464200" cy="669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FC146FD8-F5DC-11A3-56F9-35E1925F8A8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723445" y="5286433"/>
                  <a:ext cx="24818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C74312F-6702-3532-1BC5-23A085077D70}"/>
                    </a:ext>
                  </a:extLst>
                </p14:cNvPr>
                <p14:cNvContentPartPr/>
                <p14:nvPr/>
              </p14:nvContentPartPr>
              <p14:xfrm>
                <a:off x="4625965" y="5473633"/>
                <a:ext cx="434160" cy="1897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C74312F-6702-3532-1BC5-23A085077D7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616965" y="5464633"/>
                  <a:ext cx="451800" cy="20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05BFF042-8441-2D8F-D0A6-3972627CE659}"/>
              </a:ext>
            </a:extLst>
          </p:cNvPr>
          <p:cNvGrpSpPr/>
          <p:nvPr/>
        </p:nvGrpSpPr>
        <p:grpSpPr>
          <a:xfrm>
            <a:off x="6957325" y="4949473"/>
            <a:ext cx="2602080" cy="516600"/>
            <a:chOff x="6957325" y="4949473"/>
            <a:chExt cx="2602080" cy="51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D2FAAEE-C64E-D403-FBF6-7309FFC02D15}"/>
                    </a:ext>
                  </a:extLst>
                </p14:cNvPr>
                <p14:cNvContentPartPr/>
                <p14:nvPr/>
              </p14:nvContentPartPr>
              <p14:xfrm>
                <a:off x="6957325" y="5217673"/>
                <a:ext cx="386280" cy="266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D2FAAEE-C64E-D403-FBF6-7309FFC02D1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948685" y="5209033"/>
                  <a:ext cx="4039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975F07D-ADD5-54C6-B779-E4E0B6C20413}"/>
                    </a:ext>
                  </a:extLst>
                </p14:cNvPr>
                <p14:cNvContentPartPr/>
                <p14:nvPr/>
              </p14:nvContentPartPr>
              <p14:xfrm>
                <a:off x="6993325" y="5298313"/>
                <a:ext cx="385920" cy="165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975F07D-ADD5-54C6-B779-E4E0B6C2041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984325" y="5289673"/>
                  <a:ext cx="4035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1BFEFE8-3785-EA02-AC39-438768B80712}"/>
                    </a:ext>
                  </a:extLst>
                </p14:cNvPr>
                <p14:cNvContentPartPr/>
                <p14:nvPr/>
              </p14:nvContentPartPr>
              <p14:xfrm>
                <a:off x="7689205" y="5009233"/>
                <a:ext cx="13680" cy="4168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1BFEFE8-3785-EA02-AC39-438768B8071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680205" y="5000233"/>
                  <a:ext cx="3132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177FADF-44D1-E7B4-13BF-F2A8790B847D}"/>
                    </a:ext>
                  </a:extLst>
                </p14:cNvPr>
                <p14:cNvContentPartPr/>
                <p14:nvPr/>
              </p14:nvContentPartPr>
              <p14:xfrm>
                <a:off x="7922125" y="5060353"/>
                <a:ext cx="119160" cy="3582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177FADF-44D1-E7B4-13BF-F2A8790B847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913125" y="5051713"/>
                  <a:ext cx="13680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2CBCBDF-27FC-A6F6-4636-235EA7C6F4FF}"/>
                    </a:ext>
                  </a:extLst>
                </p14:cNvPr>
                <p14:cNvContentPartPr/>
                <p14:nvPr/>
              </p14:nvContentPartPr>
              <p14:xfrm>
                <a:off x="7862005" y="5251153"/>
                <a:ext cx="193320" cy="97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2CBCBDF-27FC-A6F6-4636-235EA7C6F4F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853005" y="5242153"/>
                  <a:ext cx="2109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9177F58D-B5B9-86A7-32EE-DBE131A6573F}"/>
                    </a:ext>
                  </a:extLst>
                </p14:cNvPr>
                <p14:cNvContentPartPr/>
                <p14:nvPr/>
              </p14:nvContentPartPr>
              <p14:xfrm>
                <a:off x="8174125" y="4980433"/>
                <a:ext cx="14040" cy="4856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9177F58D-B5B9-86A7-32EE-DBE131A6573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165485" y="4971433"/>
                  <a:ext cx="31680" cy="50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48FB0CF-EEB2-40C2-F435-7189173E097A}"/>
                    </a:ext>
                  </a:extLst>
                </p14:cNvPr>
                <p14:cNvContentPartPr/>
                <p14:nvPr/>
              </p14:nvContentPartPr>
              <p14:xfrm>
                <a:off x="8349085" y="4949473"/>
                <a:ext cx="138960" cy="1274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48FB0CF-EEB2-40C2-F435-7189173E097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340445" y="4940833"/>
                  <a:ext cx="1566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34937DB6-DC94-78AF-85C8-0DBA4DA417B3}"/>
                    </a:ext>
                  </a:extLst>
                </p14:cNvPr>
                <p14:cNvContentPartPr/>
                <p14:nvPr/>
              </p14:nvContentPartPr>
              <p14:xfrm>
                <a:off x="8678845" y="5038033"/>
                <a:ext cx="174960" cy="3344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34937DB6-DC94-78AF-85C8-0DBA4DA417B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670205" y="5029393"/>
                  <a:ext cx="19260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59355C7-BF3F-358B-6ADB-EA618B9DC015}"/>
                    </a:ext>
                  </a:extLst>
                </p14:cNvPr>
                <p14:cNvContentPartPr/>
                <p14:nvPr/>
              </p14:nvContentPartPr>
              <p14:xfrm>
                <a:off x="8958565" y="5023993"/>
                <a:ext cx="600840" cy="3502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59355C7-BF3F-358B-6ADB-EA618B9DC01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949565" y="5014993"/>
                  <a:ext cx="618480" cy="36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F90E835A-E656-1CD6-2233-9A247E845246}"/>
              </a:ext>
            </a:extLst>
          </p:cNvPr>
          <p:cNvGrpSpPr/>
          <p:nvPr/>
        </p:nvGrpSpPr>
        <p:grpSpPr>
          <a:xfrm>
            <a:off x="2059885" y="5740393"/>
            <a:ext cx="8272080" cy="1048320"/>
            <a:chOff x="2059885" y="5740393"/>
            <a:chExt cx="8272080" cy="104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AAF3A3A-B3DA-AA3B-137E-0A7D89C01AED}"/>
                    </a:ext>
                  </a:extLst>
                </p14:cNvPr>
                <p14:cNvContentPartPr/>
                <p14:nvPr/>
              </p14:nvContentPartPr>
              <p14:xfrm>
                <a:off x="2059885" y="5787193"/>
                <a:ext cx="430200" cy="4737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AAF3A3A-B3DA-AA3B-137E-0A7D89C01AE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051245" y="5778553"/>
                  <a:ext cx="447840" cy="49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F679452-2AB7-CCFA-4CE1-2A6AE1B55C81}"/>
                    </a:ext>
                  </a:extLst>
                </p14:cNvPr>
                <p14:cNvContentPartPr/>
                <p14:nvPr/>
              </p14:nvContentPartPr>
              <p14:xfrm>
                <a:off x="2073925" y="5740393"/>
                <a:ext cx="146160" cy="1864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F679452-2AB7-CCFA-4CE1-2A6AE1B55C8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065285" y="5731393"/>
                  <a:ext cx="1638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0C4DEE4-AB89-07D0-3388-622D677EDC31}"/>
                    </a:ext>
                  </a:extLst>
                </p14:cNvPr>
                <p14:cNvContentPartPr/>
                <p14:nvPr/>
              </p14:nvContentPartPr>
              <p14:xfrm>
                <a:off x="2757925" y="6013993"/>
                <a:ext cx="2043720" cy="5846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0C4DEE4-AB89-07D0-3388-622D677EDC3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749285" y="6005353"/>
                  <a:ext cx="2061360" cy="60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718468B1-15B1-86F4-2756-B5536C394C6B}"/>
                    </a:ext>
                  </a:extLst>
                </p14:cNvPr>
                <p14:cNvContentPartPr/>
                <p14:nvPr/>
              </p14:nvContentPartPr>
              <p14:xfrm>
                <a:off x="4398085" y="6203353"/>
                <a:ext cx="48240" cy="187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718468B1-15B1-86F4-2756-B5536C394C6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389085" y="6194353"/>
                  <a:ext cx="658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CF21400A-400A-DE53-1B74-5986A2FF149E}"/>
                    </a:ext>
                  </a:extLst>
                </p14:cNvPr>
                <p14:cNvContentPartPr/>
                <p14:nvPr/>
              </p14:nvContentPartPr>
              <p14:xfrm>
                <a:off x="4038805" y="6206593"/>
                <a:ext cx="358560" cy="457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CF21400A-400A-DE53-1B74-5986A2FF149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029805" y="6197593"/>
                  <a:ext cx="3762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DD57FE29-C295-5591-7989-53BDC0B43A2F}"/>
                    </a:ext>
                  </a:extLst>
                </p14:cNvPr>
                <p14:cNvContentPartPr/>
                <p14:nvPr/>
              </p14:nvContentPartPr>
              <p14:xfrm>
                <a:off x="3081925" y="6105073"/>
                <a:ext cx="22320" cy="489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DD57FE29-C295-5591-7989-53BDC0B43A2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073285" y="6096433"/>
                  <a:ext cx="399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2C61C6DA-B41C-6F0F-E69E-568E04A13359}"/>
                    </a:ext>
                  </a:extLst>
                </p14:cNvPr>
                <p14:cNvContentPartPr/>
                <p14:nvPr/>
              </p14:nvContentPartPr>
              <p14:xfrm>
                <a:off x="5013325" y="6002833"/>
                <a:ext cx="2109240" cy="7858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2C61C6DA-B41C-6F0F-E69E-568E04A13359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004685" y="5993833"/>
                  <a:ext cx="2126880" cy="80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B4C59AF-EC5C-C1F1-39FD-E3DA538F9BE3}"/>
                    </a:ext>
                  </a:extLst>
                </p14:cNvPr>
                <p14:cNvContentPartPr/>
                <p14:nvPr/>
              </p14:nvContentPartPr>
              <p14:xfrm>
                <a:off x="6636205" y="6233593"/>
                <a:ext cx="14040" cy="198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B4C59AF-EC5C-C1F1-39FD-E3DA538F9BE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627205" y="6224593"/>
                  <a:ext cx="316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65DE8E64-975F-5C31-DD69-C61F7CA9B872}"/>
                    </a:ext>
                  </a:extLst>
                </p14:cNvPr>
                <p14:cNvContentPartPr/>
                <p14:nvPr/>
              </p14:nvContentPartPr>
              <p14:xfrm>
                <a:off x="5849245" y="6146113"/>
                <a:ext cx="553680" cy="306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65DE8E64-975F-5C31-DD69-C61F7CA9B87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840605" y="6137113"/>
                  <a:ext cx="5713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134111C-863D-2438-A8C7-7789A74CAED2}"/>
                    </a:ext>
                  </a:extLst>
                </p14:cNvPr>
                <p14:cNvContentPartPr/>
                <p14:nvPr/>
              </p14:nvContentPartPr>
              <p14:xfrm>
                <a:off x="7512085" y="6282553"/>
                <a:ext cx="991080" cy="2426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134111C-863D-2438-A8C7-7789A74CAED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503085" y="6273913"/>
                  <a:ext cx="100872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8FEE226F-FD89-AC12-1F64-D37A6BA95A03}"/>
                    </a:ext>
                  </a:extLst>
                </p14:cNvPr>
                <p14:cNvContentPartPr/>
                <p14:nvPr/>
              </p14:nvContentPartPr>
              <p14:xfrm>
                <a:off x="8691085" y="5928673"/>
                <a:ext cx="1640880" cy="6012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8FEE226F-FD89-AC12-1F64-D37A6BA95A0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682445" y="5920033"/>
                  <a:ext cx="1658520" cy="61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883CC63-061B-6BFD-AAB0-AB44567B175C}"/>
                    </a:ext>
                  </a:extLst>
                </p14:cNvPr>
                <p14:cNvContentPartPr/>
                <p14:nvPr/>
              </p14:nvContentPartPr>
              <p14:xfrm>
                <a:off x="9378325" y="6071593"/>
                <a:ext cx="625320" cy="2073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883CC63-061B-6BFD-AAB0-AB44567B175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369325" y="6062953"/>
                  <a:ext cx="642960" cy="22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A6D7B5F7-D2DB-DC75-88B7-47B6C21372FE}"/>
              </a:ext>
            </a:extLst>
          </p:cNvPr>
          <p:cNvGrpSpPr/>
          <p:nvPr/>
        </p:nvGrpSpPr>
        <p:grpSpPr>
          <a:xfrm>
            <a:off x="9844525" y="5005993"/>
            <a:ext cx="1985040" cy="402120"/>
            <a:chOff x="9844525" y="5005993"/>
            <a:chExt cx="1985040" cy="40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9AF8272C-F30B-3CE4-57F0-7B8F7DF98507}"/>
                    </a:ext>
                  </a:extLst>
                </p14:cNvPr>
                <p14:cNvContentPartPr/>
                <p14:nvPr/>
              </p14:nvContentPartPr>
              <p14:xfrm>
                <a:off x="9875485" y="5138833"/>
                <a:ext cx="245880" cy="277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9AF8272C-F30B-3CE4-57F0-7B8F7DF98507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866485" y="5130193"/>
                  <a:ext cx="2635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384946DE-59A8-B58F-9EF0-BD7430508BC0}"/>
                    </a:ext>
                  </a:extLst>
                </p14:cNvPr>
                <p14:cNvContentPartPr/>
                <p14:nvPr/>
              </p14:nvContentPartPr>
              <p14:xfrm>
                <a:off x="9844525" y="5240353"/>
                <a:ext cx="264240" cy="111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384946DE-59A8-B58F-9EF0-BD7430508BC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835885" y="5231713"/>
                  <a:ext cx="2818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365FDCCD-BDF9-E187-35A0-B1409C863389}"/>
                    </a:ext>
                  </a:extLst>
                </p14:cNvPr>
                <p14:cNvContentPartPr/>
                <p14:nvPr/>
              </p14:nvContentPartPr>
              <p14:xfrm>
                <a:off x="9860005" y="5310193"/>
                <a:ext cx="334440" cy="187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365FDCCD-BDF9-E187-35A0-B1409C86338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851005" y="5301553"/>
                  <a:ext cx="3520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74B75F48-16E0-8D52-541B-C1488E56C944}"/>
                    </a:ext>
                  </a:extLst>
                </p14:cNvPr>
                <p14:cNvContentPartPr/>
                <p14:nvPr/>
              </p14:nvContentPartPr>
              <p14:xfrm>
                <a:off x="10318285" y="5143513"/>
                <a:ext cx="293400" cy="1555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74B75F48-16E0-8D52-541B-C1488E56C94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309285" y="5134513"/>
                  <a:ext cx="3110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D8BF84E6-4F7E-C2EF-BE15-246D5D805E3B}"/>
                    </a:ext>
                  </a:extLst>
                </p14:cNvPr>
                <p14:cNvContentPartPr/>
                <p14:nvPr/>
              </p14:nvContentPartPr>
              <p14:xfrm>
                <a:off x="10644805" y="5005993"/>
                <a:ext cx="106560" cy="4021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D8BF84E6-4F7E-C2EF-BE15-246D5D805E3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635805" y="4997353"/>
                  <a:ext cx="12420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3F193781-4785-AE7B-9872-DADB4E353EBA}"/>
                    </a:ext>
                  </a:extLst>
                </p14:cNvPr>
                <p14:cNvContentPartPr/>
                <p14:nvPr/>
              </p14:nvContentPartPr>
              <p14:xfrm>
                <a:off x="10781965" y="5040913"/>
                <a:ext cx="150480" cy="2703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3F193781-4785-AE7B-9872-DADB4E353EBA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773325" y="5032273"/>
                  <a:ext cx="16812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DBCBBA8A-4EA0-888D-9730-901E704F81A0}"/>
                    </a:ext>
                  </a:extLst>
                </p14:cNvPr>
                <p14:cNvContentPartPr/>
                <p14:nvPr/>
              </p14:nvContentPartPr>
              <p14:xfrm>
                <a:off x="10770085" y="5198233"/>
                <a:ext cx="167040" cy="104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DBCBBA8A-4EA0-888D-9730-901E704F81A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761085" y="5189233"/>
                  <a:ext cx="1846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FB711DBB-67F9-3581-518D-A44A0AA13FCA}"/>
                    </a:ext>
                  </a:extLst>
                </p14:cNvPr>
                <p14:cNvContentPartPr/>
                <p14:nvPr/>
              </p14:nvContentPartPr>
              <p14:xfrm>
                <a:off x="11015245" y="5030113"/>
                <a:ext cx="64080" cy="3441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FB711DBB-67F9-3581-518D-A44A0AA13FC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1006605" y="5021473"/>
                  <a:ext cx="8172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C0FA7A60-1D8F-0CF2-DBE9-D8B2C531D8EF}"/>
                    </a:ext>
                  </a:extLst>
                </p14:cNvPr>
                <p14:cNvContentPartPr/>
                <p14:nvPr/>
              </p14:nvContentPartPr>
              <p14:xfrm>
                <a:off x="11166085" y="5031553"/>
                <a:ext cx="152280" cy="2948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C0FA7A60-1D8F-0CF2-DBE9-D8B2C531D8E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1157445" y="5022553"/>
                  <a:ext cx="16992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ED856B4D-D19E-BD18-6EC6-6F5AE59EA2A2}"/>
                    </a:ext>
                  </a:extLst>
                </p14:cNvPr>
                <p14:cNvContentPartPr/>
                <p14:nvPr/>
              </p14:nvContentPartPr>
              <p14:xfrm>
                <a:off x="11382805" y="5038753"/>
                <a:ext cx="446760" cy="3096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ED856B4D-D19E-BD18-6EC6-6F5AE59EA2A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1374165" y="5030113"/>
                  <a:ext cx="464400" cy="32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F1AD053D-2C0B-F020-7A51-8305D8990004}"/>
              </a:ext>
            </a:extLst>
          </p:cNvPr>
          <p:cNvGrpSpPr/>
          <p:nvPr/>
        </p:nvGrpSpPr>
        <p:grpSpPr>
          <a:xfrm>
            <a:off x="10289485" y="4227673"/>
            <a:ext cx="1546200" cy="297720"/>
            <a:chOff x="10289485" y="4227673"/>
            <a:chExt cx="1546200" cy="29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539E9CF0-5A19-EC1C-2D5A-65A7F9CA19BC}"/>
                    </a:ext>
                  </a:extLst>
                </p14:cNvPr>
                <p14:cNvContentPartPr/>
                <p14:nvPr/>
              </p14:nvContentPartPr>
              <p14:xfrm>
                <a:off x="10311445" y="4311913"/>
                <a:ext cx="17280" cy="2134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539E9CF0-5A19-EC1C-2D5A-65A7F9CA19B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302805" y="4302913"/>
                  <a:ext cx="349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303A38C-8684-239B-DD67-9BB25C5A1447}"/>
                    </a:ext>
                  </a:extLst>
                </p14:cNvPr>
                <p14:cNvContentPartPr/>
                <p14:nvPr/>
              </p14:nvContentPartPr>
              <p14:xfrm>
                <a:off x="10298125" y="4291393"/>
                <a:ext cx="201960" cy="424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303A38C-8684-239B-DD67-9BB25C5A1447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289485" y="4282393"/>
                  <a:ext cx="2196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A736C025-6482-F2A8-4E17-AFE69DAF61D7}"/>
                    </a:ext>
                  </a:extLst>
                </p14:cNvPr>
                <p14:cNvContentPartPr/>
                <p14:nvPr/>
              </p14:nvContentPartPr>
              <p14:xfrm>
                <a:off x="10289485" y="4373113"/>
                <a:ext cx="175320" cy="626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A736C025-6482-F2A8-4E17-AFE69DAF61D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280845" y="4364473"/>
                  <a:ext cx="1929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AC32869-E91F-7BFC-323A-5B49108EE696}"/>
                    </a:ext>
                  </a:extLst>
                </p14:cNvPr>
                <p14:cNvContentPartPr/>
                <p14:nvPr/>
              </p14:nvContentPartPr>
              <p14:xfrm>
                <a:off x="10448245" y="4428193"/>
                <a:ext cx="604800" cy="950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AC32869-E91F-7BFC-323A-5B49108EE696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439245" y="4419193"/>
                  <a:ext cx="6224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02DBFC79-32E0-CEED-B408-788C841F204F}"/>
                    </a:ext>
                  </a:extLst>
                </p14:cNvPr>
                <p14:cNvContentPartPr/>
                <p14:nvPr/>
              </p14:nvContentPartPr>
              <p14:xfrm>
                <a:off x="11018485" y="4291393"/>
                <a:ext cx="32400" cy="140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02DBFC79-32E0-CEED-B408-788C841F204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009485" y="4282393"/>
                  <a:ext cx="500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C67C37BD-E977-32C5-0221-40F2E4112E1F}"/>
                    </a:ext>
                  </a:extLst>
                </p14:cNvPr>
                <p14:cNvContentPartPr/>
                <p14:nvPr/>
              </p14:nvContentPartPr>
              <p14:xfrm>
                <a:off x="11171845" y="4227673"/>
                <a:ext cx="663840" cy="2898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C67C37BD-E977-32C5-0221-40F2E4112E1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163205" y="4218673"/>
                  <a:ext cx="68148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24598899-3172-0487-D20A-C9606B796B1F}"/>
                    </a:ext>
                  </a:extLst>
                </p14:cNvPr>
                <p14:cNvContentPartPr/>
                <p14:nvPr/>
              </p14:nvContentPartPr>
              <p14:xfrm>
                <a:off x="11532565" y="4332073"/>
                <a:ext cx="113040" cy="338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24598899-3172-0487-D20A-C9606B796B1F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523925" y="4323433"/>
                  <a:ext cx="1306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652B0A1D-788A-EBB8-CDB7-A6BC39AE0702}"/>
                    </a:ext>
                  </a:extLst>
                </p14:cNvPr>
                <p14:cNvContentPartPr/>
                <p14:nvPr/>
              </p14:nvContentPartPr>
              <p14:xfrm>
                <a:off x="11406565" y="4273033"/>
                <a:ext cx="46440" cy="216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652B0A1D-788A-EBB8-CDB7-A6BC39AE070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1397925" y="4264393"/>
                  <a:ext cx="6408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5F58B13F-9650-9D3B-4C84-D80201E89563}"/>
              </a:ext>
            </a:extLst>
          </p:cNvPr>
          <p:cNvGrpSpPr/>
          <p:nvPr/>
        </p:nvGrpSpPr>
        <p:grpSpPr>
          <a:xfrm>
            <a:off x="10205965" y="4652113"/>
            <a:ext cx="1754280" cy="243720"/>
            <a:chOff x="10205965" y="4652113"/>
            <a:chExt cx="1754280" cy="24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5EA9BBD6-8D91-3138-87CA-A8AE17F490A8}"/>
                    </a:ext>
                  </a:extLst>
                </p14:cNvPr>
                <p14:cNvContentPartPr/>
                <p14:nvPr/>
              </p14:nvContentPartPr>
              <p14:xfrm>
                <a:off x="10205965" y="4652113"/>
                <a:ext cx="297360" cy="1936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5EA9BBD6-8D91-3138-87CA-A8AE17F490A8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196965" y="4643473"/>
                  <a:ext cx="3150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3F6D5FE0-9A95-E0AF-C3B1-6D4D33DFAD10}"/>
                    </a:ext>
                  </a:extLst>
                </p14:cNvPr>
                <p14:cNvContentPartPr/>
                <p14:nvPr/>
              </p14:nvContentPartPr>
              <p14:xfrm>
                <a:off x="10363285" y="4748953"/>
                <a:ext cx="194040" cy="158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3F6D5FE0-9A95-E0AF-C3B1-6D4D33DFAD1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354645" y="4739953"/>
                  <a:ext cx="2116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91C26C06-C446-BAB7-1398-1AB6FDBB59E5}"/>
                    </a:ext>
                  </a:extLst>
                </p14:cNvPr>
                <p14:cNvContentPartPr/>
                <p14:nvPr/>
              </p14:nvContentPartPr>
              <p14:xfrm>
                <a:off x="10270765" y="4656433"/>
                <a:ext cx="20520" cy="392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91C26C06-C446-BAB7-1398-1AB6FDBB59E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261765" y="4647433"/>
                  <a:ext cx="381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3DEE2E6F-750E-970C-EEB7-2C84709232C2}"/>
                    </a:ext>
                  </a:extLst>
                </p14:cNvPr>
                <p14:cNvContentPartPr/>
                <p14:nvPr/>
              </p14:nvContentPartPr>
              <p14:xfrm>
                <a:off x="10723285" y="4677313"/>
                <a:ext cx="88920" cy="1526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3DEE2E6F-750E-970C-EEB7-2C84709232C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714645" y="4668673"/>
                  <a:ext cx="1065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191E958C-79D3-A111-4478-7A908E10399B}"/>
                    </a:ext>
                  </a:extLst>
                </p14:cNvPr>
                <p14:cNvContentPartPr/>
                <p14:nvPr/>
              </p14:nvContentPartPr>
              <p14:xfrm>
                <a:off x="10704925" y="4702873"/>
                <a:ext cx="480600" cy="1375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191E958C-79D3-A111-4478-7A908E10399B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695925" y="4694233"/>
                  <a:ext cx="4982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9E91527B-F8CB-33FF-18D3-AC9ACEBE4322}"/>
                    </a:ext>
                  </a:extLst>
                </p14:cNvPr>
                <p14:cNvContentPartPr/>
                <p14:nvPr/>
              </p14:nvContentPartPr>
              <p14:xfrm>
                <a:off x="11049085" y="4704673"/>
                <a:ext cx="121320" cy="241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9E91527B-F8CB-33FF-18D3-AC9ACEBE4322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1040445" y="4696033"/>
                  <a:ext cx="1389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76767FBB-5158-AAC3-7F04-77CF9E579D48}"/>
                    </a:ext>
                  </a:extLst>
                </p14:cNvPr>
                <p14:cNvContentPartPr/>
                <p14:nvPr/>
              </p14:nvContentPartPr>
              <p14:xfrm>
                <a:off x="11314765" y="4728793"/>
                <a:ext cx="645480" cy="1670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76767FBB-5158-AAC3-7F04-77CF9E579D48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1306125" y="4719793"/>
                  <a:ext cx="663120" cy="18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6E02CF3C-7E41-A359-1CC9-458B5325EE63}"/>
              </a:ext>
            </a:extLst>
          </p:cNvPr>
          <p:cNvGrpSpPr/>
          <p:nvPr/>
        </p:nvGrpSpPr>
        <p:grpSpPr>
          <a:xfrm>
            <a:off x="401365" y="4421713"/>
            <a:ext cx="912960" cy="251640"/>
            <a:chOff x="401365" y="4421713"/>
            <a:chExt cx="912960" cy="25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57F64427-8756-512B-D856-88BB853264D9}"/>
                    </a:ext>
                  </a:extLst>
                </p14:cNvPr>
                <p14:cNvContentPartPr/>
                <p14:nvPr/>
              </p14:nvContentPartPr>
              <p14:xfrm>
                <a:off x="401365" y="4421713"/>
                <a:ext cx="197280" cy="2516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57F64427-8756-512B-D856-88BB853264D9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92725" y="4412713"/>
                  <a:ext cx="21492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8EEAFEA2-795A-0FB1-6F6F-AFE5914DBB38}"/>
                    </a:ext>
                  </a:extLst>
                </p14:cNvPr>
                <p14:cNvContentPartPr/>
                <p14:nvPr/>
              </p14:nvContentPartPr>
              <p14:xfrm>
                <a:off x="621685" y="4459513"/>
                <a:ext cx="692640" cy="1882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8EEAFEA2-795A-0FB1-6F6F-AFE5914DBB38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12685" y="4450873"/>
                  <a:ext cx="710280" cy="20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5BF4534F-46D7-0A98-9BD6-00FB41DF756D}"/>
              </a:ext>
            </a:extLst>
          </p:cNvPr>
          <p:cNvGrpSpPr/>
          <p:nvPr/>
        </p:nvGrpSpPr>
        <p:grpSpPr>
          <a:xfrm>
            <a:off x="1471645" y="4370593"/>
            <a:ext cx="1203480" cy="293760"/>
            <a:chOff x="1471645" y="4370593"/>
            <a:chExt cx="1203480" cy="29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A602AF71-BF60-3233-FF75-1F77A382B2BD}"/>
                    </a:ext>
                  </a:extLst>
                </p14:cNvPr>
                <p14:cNvContentPartPr/>
                <p14:nvPr/>
              </p14:nvContentPartPr>
              <p14:xfrm>
                <a:off x="1471645" y="4370593"/>
                <a:ext cx="774360" cy="2937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A602AF71-BF60-3233-FF75-1F77A382B2BD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462645" y="4361593"/>
                  <a:ext cx="79200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BF14EF62-8372-05C5-5615-71BBE0BD5361}"/>
                    </a:ext>
                  </a:extLst>
                </p14:cNvPr>
                <p14:cNvContentPartPr/>
                <p14:nvPr/>
              </p14:nvContentPartPr>
              <p14:xfrm>
                <a:off x="1939645" y="4504153"/>
                <a:ext cx="168480" cy="342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BF14EF62-8372-05C5-5615-71BBE0BD5361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930645" y="4495513"/>
                  <a:ext cx="1861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C2BEFD1A-2754-354E-45F0-87A5470AE2A6}"/>
                    </a:ext>
                  </a:extLst>
                </p14:cNvPr>
                <p14:cNvContentPartPr/>
                <p14:nvPr/>
              </p14:nvContentPartPr>
              <p14:xfrm>
                <a:off x="1854325" y="4414153"/>
                <a:ext cx="44280" cy="140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C2BEFD1A-2754-354E-45F0-87A5470AE2A6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845325" y="4405153"/>
                  <a:ext cx="619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02B19E07-1B57-CB43-2B66-EE542CB8B314}"/>
                    </a:ext>
                  </a:extLst>
                </p14:cNvPr>
                <p14:cNvContentPartPr/>
                <p14:nvPr/>
              </p14:nvContentPartPr>
              <p14:xfrm>
                <a:off x="2327365" y="4396513"/>
                <a:ext cx="322560" cy="2674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02B19E07-1B57-CB43-2B66-EE542CB8B314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318365" y="4387513"/>
                  <a:ext cx="34020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1263E449-D8FF-9F3F-1AD2-40B62CF258E3}"/>
                    </a:ext>
                  </a:extLst>
                </p14:cNvPr>
                <p14:cNvContentPartPr/>
                <p14:nvPr/>
              </p14:nvContentPartPr>
              <p14:xfrm>
                <a:off x="2462005" y="4521793"/>
                <a:ext cx="213120" cy="262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1263E449-D8FF-9F3F-1AD2-40B62CF258E3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453365" y="4512793"/>
                  <a:ext cx="2307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2C004288-BF17-B9A5-AB7B-9D964C4123B0}"/>
                    </a:ext>
                  </a:extLst>
                </p14:cNvPr>
                <p14:cNvContentPartPr/>
                <p14:nvPr/>
              </p14:nvContentPartPr>
              <p14:xfrm>
                <a:off x="2414485" y="4435393"/>
                <a:ext cx="29160" cy="468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2C004288-BF17-B9A5-AB7B-9D964C4123B0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405485" y="4426753"/>
                  <a:ext cx="46800" cy="6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D8617AC3-51CD-BA93-14CA-E1AA19CE7D8C}"/>
              </a:ext>
            </a:extLst>
          </p:cNvPr>
          <p:cNvGrpSpPr/>
          <p:nvPr/>
        </p:nvGrpSpPr>
        <p:grpSpPr>
          <a:xfrm>
            <a:off x="244405" y="4758673"/>
            <a:ext cx="1466640" cy="306000"/>
            <a:chOff x="244405" y="4758673"/>
            <a:chExt cx="1466640" cy="30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85E61433-EFF6-E595-63C7-ECA058190CE0}"/>
                    </a:ext>
                  </a:extLst>
                </p14:cNvPr>
                <p14:cNvContentPartPr/>
                <p14:nvPr/>
              </p14:nvContentPartPr>
              <p14:xfrm>
                <a:off x="244405" y="4758673"/>
                <a:ext cx="666360" cy="2905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85E61433-EFF6-E595-63C7-ECA058190CE0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35405" y="4750033"/>
                  <a:ext cx="68400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27B6B809-9C62-C369-F308-E24D022051E5}"/>
                    </a:ext>
                  </a:extLst>
                </p14:cNvPr>
                <p14:cNvContentPartPr/>
                <p14:nvPr/>
              </p14:nvContentPartPr>
              <p14:xfrm>
                <a:off x="788005" y="4921393"/>
                <a:ext cx="23760" cy="457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27B6B809-9C62-C369-F308-E24D022051E5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79365" y="4912393"/>
                  <a:ext cx="414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4B888E1C-33E7-EA3A-4FCD-0CA0E4183000}"/>
                    </a:ext>
                  </a:extLst>
                </p14:cNvPr>
                <p14:cNvContentPartPr/>
                <p14:nvPr/>
              </p14:nvContentPartPr>
              <p14:xfrm>
                <a:off x="258085" y="4874233"/>
                <a:ext cx="308880" cy="216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4B888E1C-33E7-EA3A-4FCD-0CA0E4183000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49445" y="4865233"/>
                  <a:ext cx="3265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FD28FA52-84B7-558C-DD16-0A9861175BD7}"/>
                    </a:ext>
                  </a:extLst>
                </p14:cNvPr>
                <p14:cNvContentPartPr/>
                <p14:nvPr/>
              </p14:nvContentPartPr>
              <p14:xfrm>
                <a:off x="1115245" y="4900153"/>
                <a:ext cx="595800" cy="1645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FD28FA52-84B7-558C-DD16-0A9861175BD7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106605" y="4891513"/>
                  <a:ext cx="613440" cy="182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29712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3668E94-4035-C723-531C-A0300F80D4FF}"/>
              </a:ext>
            </a:extLst>
          </p:cNvPr>
          <p:cNvGrpSpPr/>
          <p:nvPr/>
        </p:nvGrpSpPr>
        <p:grpSpPr>
          <a:xfrm>
            <a:off x="1690165" y="400513"/>
            <a:ext cx="1533600" cy="493560"/>
            <a:chOff x="1690165" y="400513"/>
            <a:chExt cx="1533600" cy="49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B0E9253F-7B08-C51C-5FE9-C314D71907C2}"/>
                    </a:ext>
                  </a:extLst>
                </p14:cNvPr>
                <p14:cNvContentPartPr/>
                <p14:nvPr/>
              </p14:nvContentPartPr>
              <p14:xfrm>
                <a:off x="1690165" y="541633"/>
                <a:ext cx="361080" cy="2822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B0E9253F-7B08-C51C-5FE9-C314D71907C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681525" y="532993"/>
                  <a:ext cx="37872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306FD93-27E2-221E-2938-CCB66688202F}"/>
                    </a:ext>
                  </a:extLst>
                </p14:cNvPr>
                <p14:cNvContentPartPr/>
                <p14:nvPr/>
              </p14:nvContentPartPr>
              <p14:xfrm>
                <a:off x="2229805" y="502033"/>
                <a:ext cx="199440" cy="2844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306FD93-27E2-221E-2938-CCB66688202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21165" y="493393"/>
                  <a:ext cx="21708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7F72280-0317-5FB7-38EF-D5859D6CACEC}"/>
                    </a:ext>
                  </a:extLst>
                </p14:cNvPr>
                <p14:cNvContentPartPr/>
                <p14:nvPr/>
              </p14:nvContentPartPr>
              <p14:xfrm>
                <a:off x="2090845" y="421033"/>
                <a:ext cx="150120" cy="4730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7F72280-0317-5FB7-38EF-D5859D6CACE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82205" y="412393"/>
                  <a:ext cx="167760" cy="49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005BF45-EABD-DA70-75AD-405353A901FB}"/>
                    </a:ext>
                  </a:extLst>
                </p14:cNvPr>
                <p14:cNvContentPartPr/>
                <p14:nvPr/>
              </p14:nvContentPartPr>
              <p14:xfrm>
                <a:off x="2500525" y="400513"/>
                <a:ext cx="196200" cy="4762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005BF45-EABD-DA70-75AD-405353A901F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91525" y="391513"/>
                  <a:ext cx="213840" cy="49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743E5D5-6D57-2FC0-1053-1AD727AC935D}"/>
                    </a:ext>
                  </a:extLst>
                </p14:cNvPr>
                <p14:cNvContentPartPr/>
                <p14:nvPr/>
              </p14:nvContentPartPr>
              <p14:xfrm>
                <a:off x="2937205" y="624073"/>
                <a:ext cx="286560" cy="435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743E5D5-6D57-2FC0-1053-1AD727AC935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928565" y="615433"/>
                  <a:ext cx="3042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70DCF5B-20B4-8C3A-0985-D8B15FB7FF78}"/>
                    </a:ext>
                  </a:extLst>
                </p14:cNvPr>
                <p14:cNvContentPartPr/>
                <p14:nvPr/>
              </p14:nvContentPartPr>
              <p14:xfrm>
                <a:off x="2913085" y="738553"/>
                <a:ext cx="268200" cy="244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70DCF5B-20B4-8C3A-0985-D8B15FB7FF7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904085" y="729553"/>
                  <a:ext cx="28584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EA9CC28-44F4-8E6B-70BF-9C6978C99C11}"/>
              </a:ext>
            </a:extLst>
          </p:cNvPr>
          <p:cNvGrpSpPr/>
          <p:nvPr/>
        </p:nvGrpSpPr>
        <p:grpSpPr>
          <a:xfrm>
            <a:off x="3500245" y="354433"/>
            <a:ext cx="799200" cy="470520"/>
            <a:chOff x="3500245" y="354433"/>
            <a:chExt cx="799200" cy="47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FA2CE9D-47CF-A23B-B322-BDB4D6946D52}"/>
                    </a:ext>
                  </a:extLst>
                </p14:cNvPr>
                <p14:cNvContentPartPr/>
                <p14:nvPr/>
              </p14:nvContentPartPr>
              <p14:xfrm>
                <a:off x="3500245" y="358753"/>
                <a:ext cx="16560" cy="466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FA2CE9D-47CF-A23B-B322-BDB4D6946D5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491605" y="349753"/>
                  <a:ext cx="34200" cy="48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72479BA-34F5-7D1D-193D-77DC85AAF18D}"/>
                    </a:ext>
                  </a:extLst>
                </p14:cNvPr>
                <p14:cNvContentPartPr/>
                <p14:nvPr/>
              </p14:nvContentPartPr>
              <p14:xfrm>
                <a:off x="3782125" y="437233"/>
                <a:ext cx="135000" cy="2739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72479BA-34F5-7D1D-193D-77DC85AAF18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773125" y="428593"/>
                  <a:ext cx="15264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FFCD975-A4B9-0126-DFE7-6840DD339BE5}"/>
                    </a:ext>
                  </a:extLst>
                </p14:cNvPr>
                <p14:cNvContentPartPr/>
                <p14:nvPr/>
              </p14:nvContentPartPr>
              <p14:xfrm>
                <a:off x="3706885" y="623353"/>
                <a:ext cx="221760" cy="518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FFCD975-A4B9-0126-DFE7-6840DD339BE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698245" y="614713"/>
                  <a:ext cx="2394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E2BC0B2-8D38-7C6A-CE91-F82B0DF335C8}"/>
                    </a:ext>
                  </a:extLst>
                </p14:cNvPr>
                <p14:cNvContentPartPr/>
                <p14:nvPr/>
              </p14:nvContentPartPr>
              <p14:xfrm>
                <a:off x="4047805" y="354433"/>
                <a:ext cx="19080" cy="453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E2BC0B2-8D38-7C6A-CE91-F82B0DF335C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039165" y="345433"/>
                  <a:ext cx="36720" cy="47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9D4F521-BBAF-4893-D117-25152C5BA443}"/>
                    </a:ext>
                  </a:extLst>
                </p14:cNvPr>
                <p14:cNvContentPartPr/>
                <p14:nvPr/>
              </p14:nvContentPartPr>
              <p14:xfrm>
                <a:off x="4174885" y="367393"/>
                <a:ext cx="124560" cy="1188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9D4F521-BBAF-4893-D117-25152C5BA44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166245" y="358393"/>
                  <a:ext cx="142200" cy="13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C858E03-AEC6-5855-944B-1995BAB302C4}"/>
              </a:ext>
            </a:extLst>
          </p:cNvPr>
          <p:cNvGrpSpPr/>
          <p:nvPr/>
        </p:nvGrpSpPr>
        <p:grpSpPr>
          <a:xfrm>
            <a:off x="4831885" y="605713"/>
            <a:ext cx="358560" cy="131400"/>
            <a:chOff x="4831885" y="605713"/>
            <a:chExt cx="358560" cy="13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DDD569D-E2EA-729B-406D-B7369685C9F6}"/>
                    </a:ext>
                  </a:extLst>
                </p14:cNvPr>
                <p14:cNvContentPartPr/>
                <p14:nvPr/>
              </p14:nvContentPartPr>
              <p14:xfrm>
                <a:off x="4835125" y="605713"/>
                <a:ext cx="300240" cy="18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DDD569D-E2EA-729B-406D-B7369685C9F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826485" y="597073"/>
                  <a:ext cx="3178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B4068C2-17C1-0F1C-47B9-AF6BA1EE7544}"/>
                    </a:ext>
                  </a:extLst>
                </p14:cNvPr>
                <p14:cNvContentPartPr/>
                <p14:nvPr/>
              </p14:nvContentPartPr>
              <p14:xfrm>
                <a:off x="4831885" y="713713"/>
                <a:ext cx="358560" cy="23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B4068C2-17C1-0F1C-47B9-AF6BA1EE754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822885" y="705073"/>
                  <a:ext cx="376200" cy="4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98AE3CB-3329-5CF6-438D-B0BB2E13B6A4}"/>
                  </a:ext>
                </a:extLst>
              </p14:cNvPr>
              <p14:cNvContentPartPr/>
              <p14:nvPr/>
            </p14:nvContentPartPr>
            <p14:xfrm>
              <a:off x="5523085" y="232753"/>
              <a:ext cx="42480" cy="7815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98AE3CB-3329-5CF6-438D-B0BB2E13B6A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514085" y="224113"/>
                <a:ext cx="60120" cy="799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7F559B42-8E8C-170B-45CC-B25FD07BD9AA}"/>
              </a:ext>
            </a:extLst>
          </p:cNvPr>
          <p:cNvGrpSpPr/>
          <p:nvPr/>
        </p:nvGrpSpPr>
        <p:grpSpPr>
          <a:xfrm>
            <a:off x="5684725" y="365953"/>
            <a:ext cx="656280" cy="749880"/>
            <a:chOff x="5684725" y="365953"/>
            <a:chExt cx="656280" cy="74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B3417F9-D7E0-7DCE-C235-203B4F0CC030}"/>
                    </a:ext>
                  </a:extLst>
                </p14:cNvPr>
                <p14:cNvContentPartPr/>
                <p14:nvPr/>
              </p14:nvContentPartPr>
              <p14:xfrm>
                <a:off x="5809645" y="365953"/>
                <a:ext cx="349920" cy="4752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B3417F9-D7E0-7DCE-C235-203B4F0CC03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800645" y="357313"/>
                  <a:ext cx="367560" cy="49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B20EBE8-1275-CFEC-5216-243B0D6EE457}"/>
                    </a:ext>
                  </a:extLst>
                </p14:cNvPr>
                <p14:cNvContentPartPr/>
                <p14:nvPr/>
              </p14:nvContentPartPr>
              <p14:xfrm>
                <a:off x="5684725" y="843313"/>
                <a:ext cx="202320" cy="2725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B20EBE8-1275-CFEC-5216-243B0D6EE45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675725" y="834673"/>
                  <a:ext cx="21996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913D0E3-372D-16C5-98C6-BA8299C16991}"/>
                    </a:ext>
                  </a:extLst>
                </p14:cNvPr>
                <p14:cNvContentPartPr/>
                <p14:nvPr/>
              </p14:nvContentPartPr>
              <p14:xfrm>
                <a:off x="5977045" y="942313"/>
                <a:ext cx="135720" cy="133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913D0E3-372D-16C5-98C6-BA8299C1699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968405" y="933313"/>
                  <a:ext cx="1533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BEDCE87-A082-D8FF-1A05-BBA0B40B073E}"/>
                    </a:ext>
                  </a:extLst>
                </p14:cNvPr>
                <p14:cNvContentPartPr/>
                <p14:nvPr/>
              </p14:nvContentPartPr>
              <p14:xfrm>
                <a:off x="5963005" y="980833"/>
                <a:ext cx="159120" cy="180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BEDCE87-A082-D8FF-1A05-BBA0B40B073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954365" y="972193"/>
                  <a:ext cx="1767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3B1E172-2D72-30E0-CB15-4EF2308A7397}"/>
                    </a:ext>
                  </a:extLst>
                </p14:cNvPr>
                <p14:cNvContentPartPr/>
                <p14:nvPr/>
              </p14:nvContentPartPr>
              <p14:xfrm>
                <a:off x="6208165" y="906673"/>
                <a:ext cx="132840" cy="1141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3B1E172-2D72-30E0-CB15-4EF2308A739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199165" y="897673"/>
                  <a:ext cx="150480" cy="13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C41EB07-2E70-9BCB-10AD-9E2C3AD615AF}"/>
                  </a:ext>
                </a:extLst>
              </p14:cNvPr>
              <p14:cNvContentPartPr/>
              <p14:nvPr/>
            </p14:nvContentPartPr>
            <p14:xfrm>
              <a:off x="5825485" y="166873"/>
              <a:ext cx="266760" cy="972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C41EB07-2E70-9BCB-10AD-9E2C3AD615AF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816485" y="158233"/>
                <a:ext cx="284400" cy="11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97453B5B-2265-FEE3-3FB1-7D9030091630}"/>
              </a:ext>
            </a:extLst>
          </p:cNvPr>
          <p:cNvGrpSpPr/>
          <p:nvPr/>
        </p:nvGrpSpPr>
        <p:grpSpPr>
          <a:xfrm>
            <a:off x="6565285" y="486913"/>
            <a:ext cx="309600" cy="430200"/>
            <a:chOff x="6565285" y="486913"/>
            <a:chExt cx="309600" cy="43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AB3B0F6-4502-3D8C-48F5-280CFD148094}"/>
                    </a:ext>
                  </a:extLst>
                </p14:cNvPr>
                <p14:cNvContentPartPr/>
                <p14:nvPr/>
              </p14:nvContentPartPr>
              <p14:xfrm>
                <a:off x="6565285" y="486913"/>
                <a:ext cx="185040" cy="2264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AB3B0F6-4502-3D8C-48F5-280CFD14809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556285" y="477913"/>
                  <a:ext cx="20268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287266F-1353-6564-2135-92424D0B6D2C}"/>
                    </a:ext>
                  </a:extLst>
                </p14:cNvPr>
                <p14:cNvContentPartPr/>
                <p14:nvPr/>
              </p14:nvContentPartPr>
              <p14:xfrm>
                <a:off x="6676885" y="700753"/>
                <a:ext cx="198000" cy="216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287266F-1353-6564-2135-92424D0B6D2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668245" y="692113"/>
                  <a:ext cx="215640" cy="23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3D808D8-E076-DDD2-9429-E233461E4572}"/>
              </a:ext>
            </a:extLst>
          </p:cNvPr>
          <p:cNvGrpSpPr/>
          <p:nvPr/>
        </p:nvGrpSpPr>
        <p:grpSpPr>
          <a:xfrm>
            <a:off x="7116805" y="176233"/>
            <a:ext cx="2160000" cy="1020960"/>
            <a:chOff x="7116805" y="176233"/>
            <a:chExt cx="2160000" cy="102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5CA91BF-0FB1-9E3A-B7D1-765B135B4249}"/>
                    </a:ext>
                  </a:extLst>
                </p14:cNvPr>
                <p14:cNvContentPartPr/>
                <p14:nvPr/>
              </p14:nvContentPartPr>
              <p14:xfrm>
                <a:off x="7131925" y="419593"/>
                <a:ext cx="15480" cy="3466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5CA91BF-0FB1-9E3A-B7D1-765B135B424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123285" y="410593"/>
                  <a:ext cx="3312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3DF237D-C614-1864-6BE6-468A15125EDE}"/>
                    </a:ext>
                  </a:extLst>
                </p14:cNvPr>
                <p14:cNvContentPartPr/>
                <p14:nvPr/>
              </p14:nvContentPartPr>
              <p14:xfrm>
                <a:off x="7116805" y="409873"/>
                <a:ext cx="195480" cy="180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3DF237D-C614-1864-6BE6-468A15125ED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108165" y="401233"/>
                  <a:ext cx="2131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7B3D6F5-3223-FCBE-3ABE-CFC5EA747684}"/>
                    </a:ext>
                  </a:extLst>
                </p14:cNvPr>
                <p14:cNvContentPartPr/>
                <p14:nvPr/>
              </p14:nvContentPartPr>
              <p14:xfrm>
                <a:off x="7165045" y="752593"/>
                <a:ext cx="183240" cy="1749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7B3D6F5-3223-FCBE-3ABE-CFC5EA74768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156045" y="743953"/>
                  <a:ext cx="2008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E74C7F9-9F09-2B6D-C399-0F0D296EA012}"/>
                    </a:ext>
                  </a:extLst>
                </p14:cNvPr>
                <p14:cNvContentPartPr/>
                <p14:nvPr/>
              </p14:nvContentPartPr>
              <p14:xfrm>
                <a:off x="7539085" y="411313"/>
                <a:ext cx="138240" cy="4665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E74C7F9-9F09-2B6D-C399-0F0D296EA01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530445" y="402673"/>
                  <a:ext cx="155880" cy="48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B810BA5-C3F2-9699-C915-C7FCB250C288}"/>
                    </a:ext>
                  </a:extLst>
                </p14:cNvPr>
                <p14:cNvContentPartPr/>
                <p14:nvPr/>
              </p14:nvContentPartPr>
              <p14:xfrm>
                <a:off x="7702525" y="601753"/>
                <a:ext cx="450360" cy="1378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B810BA5-C3F2-9699-C915-C7FCB250C28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693525" y="593113"/>
                  <a:ext cx="4680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5EFA94F-0099-F1FF-5325-4E3542BCF82B}"/>
                    </a:ext>
                  </a:extLst>
                </p14:cNvPr>
                <p14:cNvContentPartPr/>
                <p14:nvPr/>
              </p14:nvContentPartPr>
              <p14:xfrm>
                <a:off x="8306965" y="492313"/>
                <a:ext cx="161640" cy="2602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5EFA94F-0099-F1FF-5325-4E3542BCF82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298325" y="483313"/>
                  <a:ext cx="17928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7CF7B07-2569-3CC9-E2C9-B53BA0D35594}"/>
                    </a:ext>
                  </a:extLst>
                </p14:cNvPr>
                <p14:cNvContentPartPr/>
                <p14:nvPr/>
              </p14:nvContentPartPr>
              <p14:xfrm>
                <a:off x="8336485" y="652873"/>
                <a:ext cx="147960" cy="104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7CF7B07-2569-3CC9-E2C9-B53BA0D3559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327485" y="643873"/>
                  <a:ext cx="1656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A642C7C-8F8F-CB26-4402-B73457A7E5EB}"/>
                    </a:ext>
                  </a:extLst>
                </p14:cNvPr>
                <p14:cNvContentPartPr/>
                <p14:nvPr/>
              </p14:nvContentPartPr>
              <p14:xfrm>
                <a:off x="8555725" y="440473"/>
                <a:ext cx="138960" cy="5180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A642C7C-8F8F-CB26-4402-B73457A7E5E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546725" y="431473"/>
                  <a:ext cx="156600" cy="53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2C9D0AA-5339-8EC7-7462-9B565F3F13DF}"/>
                    </a:ext>
                  </a:extLst>
                </p14:cNvPr>
                <p14:cNvContentPartPr/>
                <p14:nvPr/>
              </p14:nvContentPartPr>
              <p14:xfrm>
                <a:off x="8848405" y="229873"/>
                <a:ext cx="77400" cy="9673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2C9D0AA-5339-8EC7-7462-9B565F3F13D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839405" y="220873"/>
                  <a:ext cx="95040" cy="9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A31E904-6F08-3097-3D89-AEDED12868A0}"/>
                    </a:ext>
                  </a:extLst>
                </p14:cNvPr>
                <p14:cNvContentPartPr/>
                <p14:nvPr/>
              </p14:nvContentPartPr>
              <p14:xfrm>
                <a:off x="9068005" y="176233"/>
                <a:ext cx="208800" cy="2322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A31E904-6F08-3097-3D89-AEDED12868A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059005" y="167233"/>
                  <a:ext cx="226440" cy="24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F44A37C-8993-5F89-3994-22DDBA7D5EEA}"/>
              </a:ext>
            </a:extLst>
          </p:cNvPr>
          <p:cNvGrpSpPr/>
          <p:nvPr/>
        </p:nvGrpSpPr>
        <p:grpSpPr>
          <a:xfrm>
            <a:off x="619525" y="1457833"/>
            <a:ext cx="5713560" cy="788400"/>
            <a:chOff x="619525" y="1457833"/>
            <a:chExt cx="5713560" cy="78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0943A81-A58F-BD80-9E8B-B173983EF57B}"/>
                    </a:ext>
                  </a:extLst>
                </p14:cNvPr>
                <p14:cNvContentPartPr/>
                <p14:nvPr/>
              </p14:nvContentPartPr>
              <p14:xfrm>
                <a:off x="678205" y="1511833"/>
                <a:ext cx="123480" cy="3722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0943A81-A58F-BD80-9E8B-B173983EF57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69205" y="1503193"/>
                  <a:ext cx="14112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29BC658-6665-FAF8-29C3-3B7CA4CCB3B7}"/>
                    </a:ext>
                  </a:extLst>
                </p14:cNvPr>
                <p14:cNvContentPartPr/>
                <p14:nvPr/>
              </p14:nvContentPartPr>
              <p14:xfrm>
                <a:off x="619525" y="1475113"/>
                <a:ext cx="365400" cy="932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29BC658-6665-FAF8-29C3-3B7CA4CCB3B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10525" y="1466473"/>
                  <a:ext cx="3830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FB151E4-FE60-CB5C-AD2A-591A36FD2063}"/>
                    </a:ext>
                  </a:extLst>
                </p14:cNvPr>
                <p14:cNvContentPartPr/>
                <p14:nvPr/>
              </p14:nvContentPartPr>
              <p14:xfrm>
                <a:off x="892765" y="1457833"/>
                <a:ext cx="654480" cy="4485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FB151E4-FE60-CB5C-AD2A-591A36FD206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83765" y="1449193"/>
                  <a:ext cx="67212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ADC7F53-362B-7409-DDA6-70F630A2B864}"/>
                    </a:ext>
                  </a:extLst>
                </p14:cNvPr>
                <p14:cNvContentPartPr/>
                <p14:nvPr/>
              </p14:nvContentPartPr>
              <p14:xfrm>
                <a:off x="914005" y="1631713"/>
                <a:ext cx="444600" cy="759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ADC7F53-362B-7409-DDA6-70F630A2B86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05005" y="1622713"/>
                  <a:ext cx="4622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6FF8D26-AC7B-7D65-9CF2-100D500EA59D}"/>
                    </a:ext>
                  </a:extLst>
                </p14:cNvPr>
                <p14:cNvContentPartPr/>
                <p14:nvPr/>
              </p14:nvContentPartPr>
              <p14:xfrm>
                <a:off x="1718965" y="1485553"/>
                <a:ext cx="1770120" cy="7606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6FF8D26-AC7B-7D65-9CF2-100D500EA59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710325" y="1476913"/>
                  <a:ext cx="1787760" cy="77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DC23748-2452-78A6-03E4-3887528270A9}"/>
                    </a:ext>
                  </a:extLst>
                </p14:cNvPr>
                <p14:cNvContentPartPr/>
                <p14:nvPr/>
              </p14:nvContentPartPr>
              <p14:xfrm>
                <a:off x="3046285" y="1709113"/>
                <a:ext cx="48240" cy="306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DC23748-2452-78A6-03E4-3887528270A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037285" y="1700113"/>
                  <a:ext cx="658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1377287-2046-F129-037C-29FA0478B7EC}"/>
                    </a:ext>
                  </a:extLst>
                </p14:cNvPr>
                <p14:cNvContentPartPr/>
                <p14:nvPr/>
              </p14:nvContentPartPr>
              <p14:xfrm>
                <a:off x="2340685" y="1646833"/>
                <a:ext cx="595080" cy="565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1377287-2046-F129-037C-29FA0478B7E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331685" y="1637833"/>
                  <a:ext cx="6127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82DFFAD-E701-5952-1E09-C01677AB4E3F}"/>
                    </a:ext>
                  </a:extLst>
                </p14:cNvPr>
                <p14:cNvContentPartPr/>
                <p14:nvPr/>
              </p14:nvContentPartPr>
              <p14:xfrm>
                <a:off x="3783925" y="1701553"/>
                <a:ext cx="951840" cy="2289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82DFFAD-E701-5952-1E09-C01677AB4E3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774925" y="1692913"/>
                  <a:ext cx="9694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AE5455B-8140-E680-0514-AB1CB47E9EDB}"/>
                    </a:ext>
                  </a:extLst>
                </p14:cNvPr>
                <p14:cNvContentPartPr/>
                <p14:nvPr/>
              </p14:nvContentPartPr>
              <p14:xfrm>
                <a:off x="4829365" y="1462513"/>
                <a:ext cx="1503720" cy="5176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AE5455B-8140-E680-0514-AB1CB47E9ED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820365" y="1453513"/>
                  <a:ext cx="1521360" cy="53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D39328C-828F-E005-82C4-259E10D369EE}"/>
                    </a:ext>
                  </a:extLst>
                </p14:cNvPr>
                <p14:cNvContentPartPr/>
                <p14:nvPr/>
              </p14:nvContentPartPr>
              <p14:xfrm>
                <a:off x="5945005" y="1696513"/>
                <a:ext cx="95400" cy="187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D39328C-828F-E005-82C4-259E10D369E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936365" y="1687513"/>
                  <a:ext cx="1130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DCAA415-5711-39A7-D05E-192CB5B484AE}"/>
                    </a:ext>
                  </a:extLst>
                </p14:cNvPr>
                <p14:cNvContentPartPr/>
                <p14:nvPr/>
              </p14:nvContentPartPr>
              <p14:xfrm>
                <a:off x="5576725" y="1651153"/>
                <a:ext cx="325800" cy="367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DCAA415-5711-39A7-D05E-192CB5B484A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568085" y="1642153"/>
                  <a:ext cx="343440" cy="5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4865F1D-07CE-8185-069C-934E2037F28D}"/>
              </a:ext>
            </a:extLst>
          </p:cNvPr>
          <p:cNvGrpSpPr/>
          <p:nvPr/>
        </p:nvGrpSpPr>
        <p:grpSpPr>
          <a:xfrm>
            <a:off x="3269125" y="2531353"/>
            <a:ext cx="1792080" cy="450720"/>
            <a:chOff x="3269125" y="2531353"/>
            <a:chExt cx="1792080" cy="45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F739EB0-BE69-E3F8-FE22-C5237DE61B25}"/>
                    </a:ext>
                  </a:extLst>
                </p14:cNvPr>
                <p14:cNvContentPartPr/>
                <p14:nvPr/>
              </p14:nvContentPartPr>
              <p14:xfrm>
                <a:off x="3269125" y="2705593"/>
                <a:ext cx="301680" cy="1364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F739EB0-BE69-E3F8-FE22-C5237DE61B2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260125" y="2696593"/>
                  <a:ext cx="3193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1AFFC3E-D6B9-9E29-02E2-A24A3230292B}"/>
                    </a:ext>
                  </a:extLst>
                </p14:cNvPr>
                <p14:cNvContentPartPr/>
                <p14:nvPr/>
              </p14:nvContentPartPr>
              <p14:xfrm>
                <a:off x="3661525" y="2549353"/>
                <a:ext cx="98640" cy="4183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1AFFC3E-D6B9-9E29-02E2-A24A3230292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652525" y="2540353"/>
                  <a:ext cx="11628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586B540-09BC-1766-4EF0-DD7141621112}"/>
                    </a:ext>
                  </a:extLst>
                </p14:cNvPr>
                <p14:cNvContentPartPr/>
                <p14:nvPr/>
              </p14:nvContentPartPr>
              <p14:xfrm>
                <a:off x="3805885" y="2646553"/>
                <a:ext cx="178920" cy="2340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586B540-09BC-1766-4EF0-DD714162111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797245" y="2637913"/>
                  <a:ext cx="1965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9EDD8C4-FE09-6B52-4DB5-51C6784C595A}"/>
                    </a:ext>
                  </a:extLst>
                </p14:cNvPr>
                <p14:cNvContentPartPr/>
                <p14:nvPr/>
              </p14:nvContentPartPr>
              <p14:xfrm>
                <a:off x="4052485" y="2568793"/>
                <a:ext cx="120600" cy="4132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9EDD8C4-FE09-6B52-4DB5-51C6784C595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043845" y="2559793"/>
                  <a:ext cx="13824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BA5CB05-E065-FD18-7A16-E2653E7EFAB4}"/>
                    </a:ext>
                  </a:extLst>
                </p14:cNvPr>
                <p14:cNvContentPartPr/>
                <p14:nvPr/>
              </p14:nvContentPartPr>
              <p14:xfrm>
                <a:off x="4279645" y="2531353"/>
                <a:ext cx="209880" cy="4320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BA5CB05-E065-FD18-7A16-E2653E7EFAB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271005" y="2522713"/>
                  <a:ext cx="22752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3CE7F07-311B-7516-A7CF-5407A3B13050}"/>
                    </a:ext>
                  </a:extLst>
                </p14:cNvPr>
                <p14:cNvContentPartPr/>
                <p14:nvPr/>
              </p14:nvContentPartPr>
              <p14:xfrm>
                <a:off x="4612645" y="2585353"/>
                <a:ext cx="448560" cy="3736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3CE7F07-311B-7516-A7CF-5407A3B1305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604005" y="2576713"/>
                  <a:ext cx="466200" cy="39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011CB1B5-9073-526E-2163-3B38BB0F7C87}"/>
                  </a:ext>
                </a:extLst>
              </p14:cNvPr>
              <p14:cNvContentPartPr/>
              <p14:nvPr/>
            </p14:nvContentPartPr>
            <p14:xfrm>
              <a:off x="2863765" y="3519193"/>
              <a:ext cx="211680" cy="9964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011CB1B5-9073-526E-2163-3B38BB0F7C87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854765" y="3510193"/>
                <a:ext cx="229320" cy="101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3" name="Group 112">
            <a:extLst>
              <a:ext uri="{FF2B5EF4-FFF2-40B4-BE49-F238E27FC236}">
                <a16:creationId xmlns:a16="http://schemas.microsoft.com/office/drawing/2014/main" id="{1F0A2DA3-5F4C-2EC9-55DC-CD890DFE84B1}"/>
              </a:ext>
            </a:extLst>
          </p:cNvPr>
          <p:cNvGrpSpPr/>
          <p:nvPr/>
        </p:nvGrpSpPr>
        <p:grpSpPr>
          <a:xfrm>
            <a:off x="7225165" y="3888193"/>
            <a:ext cx="1500480" cy="364680"/>
            <a:chOff x="7225165" y="3888193"/>
            <a:chExt cx="1500480" cy="36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7F12B8E-49E2-A3CB-6F44-87CDEA349D46}"/>
                    </a:ext>
                  </a:extLst>
                </p14:cNvPr>
                <p14:cNvContentPartPr/>
                <p14:nvPr/>
              </p14:nvContentPartPr>
              <p14:xfrm>
                <a:off x="7225165" y="3888193"/>
                <a:ext cx="264600" cy="3646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7F12B8E-49E2-A3CB-6F44-87CDEA349D4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216525" y="3879193"/>
                  <a:ext cx="28224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D44275C-3D26-8160-BB35-1E7EF39B272D}"/>
                    </a:ext>
                  </a:extLst>
                </p14:cNvPr>
                <p14:cNvContentPartPr/>
                <p14:nvPr/>
              </p14:nvContentPartPr>
              <p14:xfrm>
                <a:off x="7584445" y="4013473"/>
                <a:ext cx="50040" cy="2365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D44275C-3D26-8160-BB35-1E7EF39B272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575805" y="4004833"/>
                  <a:ext cx="6768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2BB00AB-86FF-C012-4DF1-9667C2300D2F}"/>
                    </a:ext>
                  </a:extLst>
                </p14:cNvPr>
                <p14:cNvContentPartPr/>
                <p14:nvPr/>
              </p14:nvContentPartPr>
              <p14:xfrm>
                <a:off x="7694245" y="4006633"/>
                <a:ext cx="16560" cy="2365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2BB00AB-86FF-C012-4DF1-9667C2300D2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685245" y="3997633"/>
                  <a:ext cx="342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62F3B3A-BDCB-9100-3660-BBE849CB8EB9}"/>
                    </a:ext>
                  </a:extLst>
                </p14:cNvPr>
                <p14:cNvContentPartPr/>
                <p14:nvPr/>
              </p14:nvContentPartPr>
              <p14:xfrm>
                <a:off x="7497685" y="4000873"/>
                <a:ext cx="396720" cy="514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62F3B3A-BDCB-9100-3660-BBE849CB8EB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489045" y="3991873"/>
                  <a:ext cx="4143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FF8B593-DDED-A60E-76BD-4E386907AB45}"/>
                    </a:ext>
                  </a:extLst>
                </p14:cNvPr>
                <p14:cNvContentPartPr/>
                <p14:nvPr/>
              </p14:nvContentPartPr>
              <p14:xfrm>
                <a:off x="7956325" y="4016353"/>
                <a:ext cx="205200" cy="2001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FF8B593-DDED-A60E-76BD-4E386907AB4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947325" y="4007353"/>
                  <a:ext cx="2228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8BC8530-4C3A-79E6-F508-C326DE12E595}"/>
                    </a:ext>
                  </a:extLst>
                </p14:cNvPr>
                <p14:cNvContentPartPr/>
                <p14:nvPr/>
              </p14:nvContentPartPr>
              <p14:xfrm>
                <a:off x="8189245" y="4058833"/>
                <a:ext cx="51120" cy="1378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8BC8530-4C3A-79E6-F508-C326DE12E59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180605" y="4049833"/>
                  <a:ext cx="687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B5DEF9B-408D-C6F9-0390-28C19E0D43A3}"/>
                    </a:ext>
                  </a:extLst>
                </p14:cNvPr>
                <p14:cNvContentPartPr/>
                <p14:nvPr/>
              </p14:nvContentPartPr>
              <p14:xfrm>
                <a:off x="8220205" y="3964513"/>
                <a:ext cx="34200" cy="198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B5DEF9B-408D-C6F9-0390-28C19E0D43A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211565" y="3955873"/>
                  <a:ext cx="518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B27FB91-6A3F-0276-E0C4-E75B089F33FA}"/>
                    </a:ext>
                  </a:extLst>
                </p14:cNvPr>
                <p14:cNvContentPartPr/>
                <p14:nvPr/>
              </p14:nvContentPartPr>
              <p14:xfrm>
                <a:off x="8317765" y="4061353"/>
                <a:ext cx="117720" cy="1818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B27FB91-6A3F-0276-E0C4-E75B089F33F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308765" y="4052713"/>
                  <a:ext cx="1353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79FD55F-F0B3-5A20-6911-4BC87DB2D894}"/>
                    </a:ext>
                  </a:extLst>
                </p14:cNvPr>
                <p14:cNvContentPartPr/>
                <p14:nvPr/>
              </p14:nvContentPartPr>
              <p14:xfrm>
                <a:off x="8557525" y="3912673"/>
                <a:ext cx="168120" cy="3146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79FD55F-F0B3-5A20-6911-4BC87DB2D89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548525" y="3903673"/>
                  <a:ext cx="185760" cy="33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D98A77A1-9308-D57B-BC61-7FC7385CCEA3}"/>
              </a:ext>
            </a:extLst>
          </p:cNvPr>
          <p:cNvGrpSpPr/>
          <p:nvPr/>
        </p:nvGrpSpPr>
        <p:grpSpPr>
          <a:xfrm>
            <a:off x="8940925" y="3780553"/>
            <a:ext cx="504720" cy="417960"/>
            <a:chOff x="8940925" y="3780553"/>
            <a:chExt cx="504720" cy="41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5DEA109-7591-B2F2-60EC-A5EC56EBCC4B}"/>
                    </a:ext>
                  </a:extLst>
                </p14:cNvPr>
                <p14:cNvContentPartPr/>
                <p14:nvPr/>
              </p14:nvContentPartPr>
              <p14:xfrm>
                <a:off x="8940925" y="3780553"/>
                <a:ext cx="192240" cy="3895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5DEA109-7591-B2F2-60EC-A5EC56EBCC4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931925" y="3771553"/>
                  <a:ext cx="20988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CAC249C-A25D-F159-9FF5-476902BF996C}"/>
                    </a:ext>
                  </a:extLst>
                </p14:cNvPr>
                <p14:cNvContentPartPr/>
                <p14:nvPr/>
              </p14:nvContentPartPr>
              <p14:xfrm>
                <a:off x="9250885" y="3816193"/>
                <a:ext cx="194760" cy="3823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CAC249C-A25D-F159-9FF5-476902BF996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242245" y="3807193"/>
                  <a:ext cx="21240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DB8A187-9F5E-75E0-05CB-02EA8CFA5EB3}"/>
                    </a:ext>
                  </a:extLst>
                </p14:cNvPr>
                <p14:cNvContentPartPr/>
                <p14:nvPr/>
              </p14:nvContentPartPr>
              <p14:xfrm>
                <a:off x="9207685" y="4023193"/>
                <a:ext cx="150120" cy="205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DB8A187-9F5E-75E0-05CB-02EA8CFA5EB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199045" y="4014193"/>
                  <a:ext cx="167760" cy="3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5EAC33F2-77A6-7A1E-88A3-A8F6BA608ED5}"/>
                  </a:ext>
                </a:extLst>
              </p14:cNvPr>
              <p14:cNvContentPartPr/>
              <p14:nvPr/>
            </p14:nvContentPartPr>
            <p14:xfrm>
              <a:off x="2882845" y="5179513"/>
              <a:ext cx="454680" cy="57888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5EAC33F2-77A6-7A1E-88A3-A8F6BA608ED5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2873845" y="5170513"/>
                <a:ext cx="472320" cy="59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7" name="Group 136">
            <a:extLst>
              <a:ext uri="{FF2B5EF4-FFF2-40B4-BE49-F238E27FC236}">
                <a16:creationId xmlns:a16="http://schemas.microsoft.com/office/drawing/2014/main" id="{B6B2D96D-CB66-1A6A-6892-BDB74DB1A253}"/>
              </a:ext>
            </a:extLst>
          </p:cNvPr>
          <p:cNvGrpSpPr/>
          <p:nvPr/>
        </p:nvGrpSpPr>
        <p:grpSpPr>
          <a:xfrm>
            <a:off x="2778805" y="4993753"/>
            <a:ext cx="1388160" cy="1060200"/>
            <a:chOff x="2778805" y="4993753"/>
            <a:chExt cx="1388160" cy="106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0D242DD7-F23D-F4E6-E44A-856445D09CB7}"/>
                    </a:ext>
                  </a:extLst>
                </p14:cNvPr>
                <p14:cNvContentPartPr/>
                <p14:nvPr/>
              </p14:nvContentPartPr>
              <p14:xfrm>
                <a:off x="3608605" y="5228473"/>
                <a:ext cx="202680" cy="4438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0D242DD7-F23D-F4E6-E44A-856445D09CB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599605" y="5219473"/>
                  <a:ext cx="220320" cy="4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81A3D04-F646-1E37-6090-9F4F67D035EE}"/>
                    </a:ext>
                  </a:extLst>
                </p14:cNvPr>
                <p14:cNvContentPartPr/>
                <p14:nvPr/>
              </p14:nvContentPartPr>
              <p14:xfrm>
                <a:off x="3626605" y="5243593"/>
                <a:ext cx="395640" cy="640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81A3D04-F646-1E37-6090-9F4F67D035E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617965" y="5234593"/>
                  <a:ext cx="4132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1C6EDDC-DB64-F2B7-3320-0667C071C044}"/>
                    </a:ext>
                  </a:extLst>
                </p14:cNvPr>
                <p14:cNvContentPartPr/>
                <p14:nvPr/>
              </p14:nvContentPartPr>
              <p14:xfrm>
                <a:off x="3575845" y="5696113"/>
                <a:ext cx="404640" cy="446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1C6EDDC-DB64-F2B7-3320-0667C071C04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566845" y="5687113"/>
                  <a:ext cx="4222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02E6F2C1-5836-B730-0632-714EDC4F4A63}"/>
                    </a:ext>
                  </a:extLst>
                </p14:cNvPr>
                <p14:cNvContentPartPr/>
                <p14:nvPr/>
              </p14:nvContentPartPr>
              <p14:xfrm>
                <a:off x="2778805" y="5825713"/>
                <a:ext cx="265680" cy="2282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02E6F2C1-5836-B730-0632-714EDC4F4A6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770165" y="5816713"/>
                  <a:ext cx="2833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30316518-2CE2-3DF0-C95A-77E1BE96732F}"/>
                    </a:ext>
                  </a:extLst>
                </p14:cNvPr>
                <p14:cNvContentPartPr/>
                <p14:nvPr/>
              </p14:nvContentPartPr>
              <p14:xfrm>
                <a:off x="3095245" y="5948473"/>
                <a:ext cx="144720" cy="493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30316518-2CE2-3DF0-C95A-77E1BE96732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086605" y="5939473"/>
                  <a:ext cx="1623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C809CFFA-5B67-79FB-C040-CA6AFBA16322}"/>
                    </a:ext>
                  </a:extLst>
                </p14:cNvPr>
                <p14:cNvContentPartPr/>
                <p14:nvPr/>
              </p14:nvContentPartPr>
              <p14:xfrm>
                <a:off x="3073285" y="6036673"/>
                <a:ext cx="186120" cy="140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C809CFFA-5B67-79FB-C040-CA6AFBA1632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064285" y="6027673"/>
                  <a:ext cx="2037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B5D7416-AD6B-2BCC-D393-2D90DB373C78}"/>
                    </a:ext>
                  </a:extLst>
                </p14:cNvPr>
                <p14:cNvContentPartPr/>
                <p14:nvPr/>
              </p14:nvContentPartPr>
              <p14:xfrm>
                <a:off x="3285685" y="5903113"/>
                <a:ext cx="179280" cy="1504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B5D7416-AD6B-2BCC-D393-2D90DB373C7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277045" y="5894473"/>
                  <a:ext cx="1969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4655294-DB8F-C961-B59C-30B05AF4AC98}"/>
                    </a:ext>
                  </a:extLst>
                </p14:cNvPr>
                <p14:cNvContentPartPr/>
                <p14:nvPr/>
              </p14:nvContentPartPr>
              <p14:xfrm>
                <a:off x="3562525" y="5840473"/>
                <a:ext cx="203400" cy="2095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4655294-DB8F-C961-B59C-30B05AF4AC9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553525" y="5831833"/>
                  <a:ext cx="22104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D005CB9-C6D0-DCF3-C244-4D55722E4202}"/>
                    </a:ext>
                  </a:extLst>
                </p14:cNvPr>
                <p14:cNvContentPartPr/>
                <p14:nvPr/>
              </p14:nvContentPartPr>
              <p14:xfrm>
                <a:off x="3849805" y="5794753"/>
                <a:ext cx="102240" cy="543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D005CB9-C6D0-DCF3-C244-4D55722E420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841165" y="5786113"/>
                  <a:ext cx="1198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DB36E3DE-1661-B327-C37A-99CDC565F4B5}"/>
                    </a:ext>
                  </a:extLst>
                </p14:cNvPr>
                <p14:cNvContentPartPr/>
                <p14:nvPr/>
              </p14:nvContentPartPr>
              <p14:xfrm>
                <a:off x="3822805" y="5961073"/>
                <a:ext cx="154800" cy="154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DB36E3DE-1661-B327-C37A-99CDC565F4B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814165" y="5952073"/>
                  <a:ext cx="1724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1F56E7D1-3AAA-E44A-6EAD-7F6FBBCF4299}"/>
                    </a:ext>
                  </a:extLst>
                </p14:cNvPr>
                <p14:cNvContentPartPr/>
                <p14:nvPr/>
              </p14:nvContentPartPr>
              <p14:xfrm>
                <a:off x="3788965" y="6019033"/>
                <a:ext cx="158400" cy="165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1F56E7D1-3AAA-E44A-6EAD-7F6FBBCF429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779965" y="6010033"/>
                  <a:ext cx="1760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6950F484-DC35-460B-105F-0CA0ACDDB27C}"/>
                    </a:ext>
                  </a:extLst>
                </p14:cNvPr>
                <p14:cNvContentPartPr/>
                <p14:nvPr/>
              </p14:nvContentPartPr>
              <p14:xfrm>
                <a:off x="4022245" y="5905993"/>
                <a:ext cx="144720" cy="1206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6950F484-DC35-460B-105F-0CA0ACDDB27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013245" y="5896993"/>
                  <a:ext cx="1623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4B4D8AF-8FA0-0D86-1779-B5AF30B810CE}"/>
                    </a:ext>
                  </a:extLst>
                </p14:cNvPr>
                <p14:cNvContentPartPr/>
                <p14:nvPr/>
              </p14:nvContentPartPr>
              <p14:xfrm>
                <a:off x="2960245" y="4993753"/>
                <a:ext cx="270000" cy="720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4B4D8AF-8FA0-0D86-1779-B5AF30B810C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951605" y="4985113"/>
                  <a:ext cx="2876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75E6A437-6E61-7168-58BB-1123BB590286}"/>
                    </a:ext>
                  </a:extLst>
                </p14:cNvPr>
                <p14:cNvContentPartPr/>
                <p14:nvPr/>
              </p14:nvContentPartPr>
              <p14:xfrm>
                <a:off x="3689965" y="5010673"/>
                <a:ext cx="302040" cy="1774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75E6A437-6E61-7168-58BB-1123BB59028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681325" y="5001673"/>
                  <a:ext cx="319680" cy="19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180D86D0-112C-7BC3-D133-94B90A910D75}"/>
              </a:ext>
            </a:extLst>
          </p:cNvPr>
          <p:cNvGrpSpPr/>
          <p:nvPr/>
        </p:nvGrpSpPr>
        <p:grpSpPr>
          <a:xfrm>
            <a:off x="4356325" y="5407393"/>
            <a:ext cx="410400" cy="396360"/>
            <a:chOff x="4356325" y="5407393"/>
            <a:chExt cx="410400" cy="39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D47BD749-A498-06F7-0175-3A2C11FEEDC6}"/>
                    </a:ext>
                  </a:extLst>
                </p14:cNvPr>
                <p14:cNvContentPartPr/>
                <p14:nvPr/>
              </p14:nvContentPartPr>
              <p14:xfrm>
                <a:off x="4356325" y="5407393"/>
                <a:ext cx="214560" cy="2199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D47BD749-A498-06F7-0175-3A2C11FEEDC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347325" y="5398393"/>
                  <a:ext cx="2322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CA0ED4AA-168E-A4A0-BE0D-BD807A985CD2}"/>
                    </a:ext>
                  </a:extLst>
                </p14:cNvPr>
                <p14:cNvContentPartPr/>
                <p14:nvPr/>
              </p14:nvContentPartPr>
              <p14:xfrm>
                <a:off x="4566205" y="5669473"/>
                <a:ext cx="200520" cy="1342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CA0ED4AA-168E-A4A0-BE0D-BD807A985CD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557565" y="5660833"/>
                  <a:ext cx="218160" cy="15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96C9222E-08F1-1544-B587-A0C7B658D82B}"/>
              </a:ext>
            </a:extLst>
          </p:cNvPr>
          <p:cNvGrpSpPr/>
          <p:nvPr/>
        </p:nvGrpSpPr>
        <p:grpSpPr>
          <a:xfrm>
            <a:off x="4898485" y="5059273"/>
            <a:ext cx="956160" cy="983160"/>
            <a:chOff x="4898485" y="5059273"/>
            <a:chExt cx="956160" cy="98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CC188A85-A9DA-BA50-3106-F799119C295D}"/>
                    </a:ext>
                  </a:extLst>
                </p14:cNvPr>
                <p14:cNvContentPartPr/>
                <p14:nvPr/>
              </p14:nvContentPartPr>
              <p14:xfrm>
                <a:off x="4898485" y="5435833"/>
                <a:ext cx="184680" cy="2181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CC188A85-A9DA-BA50-3106-F799119C295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889845" y="5427193"/>
                  <a:ext cx="2023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5D52B4BC-F664-2CC9-BD22-98B98A380A72}"/>
                    </a:ext>
                  </a:extLst>
                </p14:cNvPr>
                <p14:cNvContentPartPr/>
                <p14:nvPr/>
              </p14:nvContentPartPr>
              <p14:xfrm>
                <a:off x="5022685" y="5702953"/>
                <a:ext cx="164880" cy="1432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5D52B4BC-F664-2CC9-BD22-98B98A380A7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014045" y="5693953"/>
                  <a:ext cx="1825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F72CF6F1-FBCF-2140-500F-6452BEF6F453}"/>
                    </a:ext>
                  </a:extLst>
                </p14:cNvPr>
                <p14:cNvContentPartPr/>
                <p14:nvPr/>
              </p14:nvContentPartPr>
              <p14:xfrm>
                <a:off x="5272165" y="5629153"/>
                <a:ext cx="100440" cy="961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72CF6F1-FBCF-2140-500F-6452BEF6F45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263525" y="5620513"/>
                  <a:ext cx="1180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577B3F42-84F6-A4AD-8A49-5198491DC391}"/>
                    </a:ext>
                  </a:extLst>
                </p14:cNvPr>
                <p14:cNvContentPartPr/>
                <p14:nvPr/>
              </p14:nvContentPartPr>
              <p14:xfrm>
                <a:off x="5288365" y="5247553"/>
                <a:ext cx="66240" cy="1188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577B3F42-84F6-A4AD-8A49-5198491DC39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279365" y="5238553"/>
                  <a:ext cx="838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8F0217BF-038A-292B-B0E4-CCEEFBE5852D}"/>
                    </a:ext>
                  </a:extLst>
                </p14:cNvPr>
                <p14:cNvContentPartPr/>
                <p14:nvPr/>
              </p14:nvContentPartPr>
              <p14:xfrm>
                <a:off x="5248405" y="5249353"/>
                <a:ext cx="209880" cy="1285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8F0217BF-038A-292B-B0E4-CCEEFBE5852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239765" y="5240713"/>
                  <a:ext cx="2275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D2B1A337-93E3-136C-7801-7B34C6CFD1B4}"/>
                    </a:ext>
                  </a:extLst>
                </p14:cNvPr>
                <p14:cNvContentPartPr/>
                <p14:nvPr/>
              </p14:nvContentPartPr>
              <p14:xfrm>
                <a:off x="5186845" y="5286073"/>
                <a:ext cx="250920" cy="396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D2B1A337-93E3-136C-7801-7B34C6CFD1B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177845" y="5277073"/>
                  <a:ext cx="2685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F290200B-0D94-3F6D-C1FF-CF27FEC61B3A}"/>
                    </a:ext>
                  </a:extLst>
                </p14:cNvPr>
                <p14:cNvContentPartPr/>
                <p14:nvPr/>
              </p14:nvContentPartPr>
              <p14:xfrm>
                <a:off x="5323285" y="5219473"/>
                <a:ext cx="27360" cy="1987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F290200B-0D94-3F6D-C1FF-CF27FEC61B3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314285" y="5210833"/>
                  <a:ext cx="450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D024362D-FFFA-756E-8402-54AF512CCE12}"/>
                    </a:ext>
                  </a:extLst>
                </p14:cNvPr>
                <p14:cNvContentPartPr/>
                <p14:nvPr/>
              </p14:nvContentPartPr>
              <p14:xfrm>
                <a:off x="5615965" y="5059273"/>
                <a:ext cx="238680" cy="9831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D024362D-FFFA-756E-8402-54AF512CCE1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607325" y="5050273"/>
                  <a:ext cx="256320" cy="100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20D5CED4-C3D0-A1F2-024E-417AF4DF10C0}"/>
              </a:ext>
            </a:extLst>
          </p:cNvPr>
          <p:cNvGrpSpPr/>
          <p:nvPr/>
        </p:nvGrpSpPr>
        <p:grpSpPr>
          <a:xfrm>
            <a:off x="1641565" y="5470393"/>
            <a:ext cx="304560" cy="119160"/>
            <a:chOff x="1641565" y="5470393"/>
            <a:chExt cx="304560" cy="11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9F174F44-D448-49CF-04D3-80371A546C24}"/>
                    </a:ext>
                  </a:extLst>
                </p14:cNvPr>
                <p14:cNvContentPartPr/>
                <p14:nvPr/>
              </p14:nvContentPartPr>
              <p14:xfrm>
                <a:off x="1656685" y="5470393"/>
                <a:ext cx="289440" cy="277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9F174F44-D448-49CF-04D3-80371A546C2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647685" y="5461753"/>
                  <a:ext cx="3070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1E44F88B-EDE7-45C2-7F98-1BD5B57A22A3}"/>
                    </a:ext>
                  </a:extLst>
                </p14:cNvPr>
                <p14:cNvContentPartPr/>
                <p14:nvPr/>
              </p14:nvContentPartPr>
              <p14:xfrm>
                <a:off x="1641565" y="5557873"/>
                <a:ext cx="286200" cy="316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1E44F88B-EDE7-45C2-7F98-1BD5B57A22A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632565" y="5548873"/>
                  <a:ext cx="303840" cy="4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92D6E7DD-26ED-466E-AE58-F9A32FB2B7E6}"/>
              </a:ext>
            </a:extLst>
          </p:cNvPr>
          <p:cNvGrpSpPr/>
          <p:nvPr/>
        </p:nvGrpSpPr>
        <p:grpSpPr>
          <a:xfrm>
            <a:off x="2188405" y="5275633"/>
            <a:ext cx="599040" cy="310680"/>
            <a:chOff x="2188405" y="5275633"/>
            <a:chExt cx="599040" cy="31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DBF4EC70-42AC-4AEC-E61F-C0E98CA894DA}"/>
                    </a:ext>
                  </a:extLst>
                </p14:cNvPr>
                <p14:cNvContentPartPr/>
                <p14:nvPr/>
              </p14:nvContentPartPr>
              <p14:xfrm>
                <a:off x="2188405" y="5275633"/>
                <a:ext cx="210600" cy="3106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DBF4EC70-42AC-4AEC-E61F-C0E98CA894D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179405" y="5266633"/>
                  <a:ext cx="22824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F70CF4EB-6E6B-0D35-C35C-2B31EEBDA1B8}"/>
                    </a:ext>
                  </a:extLst>
                </p14:cNvPr>
                <p14:cNvContentPartPr/>
                <p14:nvPr/>
              </p14:nvContentPartPr>
              <p14:xfrm>
                <a:off x="2483605" y="5429713"/>
                <a:ext cx="53640" cy="1490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F70CF4EB-6E6B-0D35-C35C-2B31EEBDA1B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474965" y="5421073"/>
                  <a:ext cx="712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0AB9BF6A-7A23-A79B-E5C3-93EC8AEF8C69}"/>
                    </a:ext>
                  </a:extLst>
                </p14:cNvPr>
                <p14:cNvContentPartPr/>
                <p14:nvPr/>
              </p14:nvContentPartPr>
              <p14:xfrm>
                <a:off x="2613925" y="5370673"/>
                <a:ext cx="25560" cy="1814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0AB9BF6A-7A23-A79B-E5C3-93EC8AEF8C6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605285" y="5361673"/>
                  <a:ext cx="432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2B4E199A-D1E0-5DCF-12C9-0F4C4771EE72}"/>
                    </a:ext>
                  </a:extLst>
                </p14:cNvPr>
                <p14:cNvContentPartPr/>
                <p14:nvPr/>
              </p14:nvContentPartPr>
              <p14:xfrm>
                <a:off x="2402245" y="5314513"/>
                <a:ext cx="385200" cy="1594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2B4E199A-D1E0-5DCF-12C9-0F4C4771EE7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393245" y="5305873"/>
                  <a:ext cx="402840" cy="17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8A31A48A-D616-7CE8-870F-E645022BB80A}"/>
              </a:ext>
            </a:extLst>
          </p:cNvPr>
          <p:cNvGrpSpPr/>
          <p:nvPr/>
        </p:nvGrpSpPr>
        <p:grpSpPr>
          <a:xfrm>
            <a:off x="6049045" y="5274553"/>
            <a:ext cx="1356120" cy="716400"/>
            <a:chOff x="6049045" y="5274553"/>
            <a:chExt cx="1356120" cy="71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3F7B557F-DF23-214A-8873-4DBB12ABC52B}"/>
                    </a:ext>
                  </a:extLst>
                </p14:cNvPr>
                <p14:cNvContentPartPr/>
                <p14:nvPr/>
              </p14:nvContentPartPr>
              <p14:xfrm>
                <a:off x="6983245" y="5326753"/>
                <a:ext cx="45360" cy="4345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3F7B557F-DF23-214A-8873-4DBB12ABC52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974605" y="5317753"/>
                  <a:ext cx="6300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AA819171-FB86-0FDC-DD0A-17F7745B5909}"/>
                    </a:ext>
                  </a:extLst>
                </p14:cNvPr>
                <p14:cNvContentPartPr/>
                <p14:nvPr/>
              </p14:nvContentPartPr>
              <p14:xfrm>
                <a:off x="6944005" y="5293273"/>
                <a:ext cx="246960" cy="2084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AA819171-FB86-0FDC-DD0A-17F7745B590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935005" y="5284273"/>
                  <a:ext cx="2646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C0E64926-BCA5-0E08-98A0-72B1B456559D}"/>
                    </a:ext>
                  </a:extLst>
                </p14:cNvPr>
                <p14:cNvContentPartPr/>
                <p14:nvPr/>
              </p14:nvContentPartPr>
              <p14:xfrm>
                <a:off x="6968485" y="5793313"/>
                <a:ext cx="213120" cy="1976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C0E64926-BCA5-0E08-98A0-72B1B456559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959485" y="5784673"/>
                  <a:ext cx="2307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DDE90145-5FCB-7A54-A789-D355449219CC}"/>
                    </a:ext>
                  </a:extLst>
                </p14:cNvPr>
                <p14:cNvContentPartPr/>
                <p14:nvPr/>
              </p14:nvContentPartPr>
              <p14:xfrm>
                <a:off x="7304005" y="5665873"/>
                <a:ext cx="101160" cy="1198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DDE90145-5FCB-7A54-A789-D355449219C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295005" y="5656873"/>
                  <a:ext cx="1188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6F3E9814-4987-202F-9C6D-C539C357F398}"/>
                    </a:ext>
                  </a:extLst>
                </p14:cNvPr>
                <p14:cNvContentPartPr/>
                <p14:nvPr/>
              </p14:nvContentPartPr>
              <p14:xfrm>
                <a:off x="6094045" y="5344753"/>
                <a:ext cx="19440" cy="3999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6F3E9814-4987-202F-9C6D-C539C357F39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085405" y="5336113"/>
                  <a:ext cx="3708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22E839FC-6E15-9A8A-CD51-D6F8A85F3354}"/>
                    </a:ext>
                  </a:extLst>
                </p14:cNvPr>
                <p14:cNvContentPartPr/>
                <p14:nvPr/>
              </p14:nvContentPartPr>
              <p14:xfrm>
                <a:off x="6049045" y="5274553"/>
                <a:ext cx="263880" cy="2142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22E839FC-6E15-9A8A-CD51-D6F8A85F335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040405" y="5265553"/>
                  <a:ext cx="2815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857EAF04-6DC0-B8CC-1BAA-BADF728F2933}"/>
                    </a:ext>
                  </a:extLst>
                </p14:cNvPr>
                <p14:cNvContentPartPr/>
                <p14:nvPr/>
              </p14:nvContentPartPr>
              <p14:xfrm>
                <a:off x="6096565" y="5720953"/>
                <a:ext cx="260280" cy="1468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857EAF04-6DC0-B8CC-1BAA-BADF728F2933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087925" y="5712313"/>
                  <a:ext cx="2779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B627E67B-5C2C-85D9-18FB-E3FE5CAFFC4D}"/>
                    </a:ext>
                  </a:extLst>
                </p14:cNvPr>
                <p14:cNvContentPartPr/>
                <p14:nvPr/>
              </p14:nvContentPartPr>
              <p14:xfrm>
                <a:off x="6496885" y="5532673"/>
                <a:ext cx="166680" cy="1224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B627E67B-5C2C-85D9-18FB-E3FE5CAFFC4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487885" y="5523673"/>
                  <a:ext cx="1843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DF906C28-1EDD-9CFE-D949-F0D1AC32AE45}"/>
                    </a:ext>
                  </a:extLst>
                </p14:cNvPr>
                <p14:cNvContentPartPr/>
                <p14:nvPr/>
              </p14:nvContentPartPr>
              <p14:xfrm>
                <a:off x="6455845" y="5513953"/>
                <a:ext cx="228240" cy="1587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DF906C28-1EDD-9CFE-D949-F0D1AC32AE4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447205" y="5505313"/>
                  <a:ext cx="2458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7CAF5706-C120-9BA0-CE38-3ED31EF54654}"/>
                    </a:ext>
                  </a:extLst>
                </p14:cNvPr>
                <p14:cNvContentPartPr/>
                <p14:nvPr/>
              </p14:nvContentPartPr>
              <p14:xfrm>
                <a:off x="6401485" y="5425033"/>
                <a:ext cx="150120" cy="3175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7CAF5706-C120-9BA0-CE38-3ED31EF5465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392845" y="5416033"/>
                  <a:ext cx="16776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5F36591E-6AAF-A2A0-3FC3-AEDDA756964D}"/>
                    </a:ext>
                  </a:extLst>
                </p14:cNvPr>
                <p14:cNvContentPartPr/>
                <p14:nvPr/>
              </p14:nvContentPartPr>
              <p14:xfrm>
                <a:off x="6609205" y="5413153"/>
                <a:ext cx="208440" cy="3682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5F36591E-6AAF-A2A0-3FC3-AEDDA756964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600205" y="5404153"/>
                  <a:ext cx="226080" cy="38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34342C2B-7326-1205-F65C-3B504EE60804}"/>
              </a:ext>
            </a:extLst>
          </p:cNvPr>
          <p:cNvGrpSpPr/>
          <p:nvPr/>
        </p:nvGrpSpPr>
        <p:grpSpPr>
          <a:xfrm>
            <a:off x="7538005" y="5353033"/>
            <a:ext cx="638280" cy="493200"/>
            <a:chOff x="7538005" y="5353033"/>
            <a:chExt cx="638280" cy="49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6BEC0971-D3CE-2D79-5CD2-E093F538635A}"/>
                    </a:ext>
                  </a:extLst>
                </p14:cNvPr>
                <p14:cNvContentPartPr/>
                <p14:nvPr/>
              </p14:nvContentPartPr>
              <p14:xfrm>
                <a:off x="7538005" y="5358793"/>
                <a:ext cx="149760" cy="4831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6BEC0971-D3CE-2D79-5CD2-E093F538635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529005" y="5349793"/>
                  <a:ext cx="167400" cy="50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5EB64AAC-4B15-398C-3AFC-518739F656E8}"/>
                    </a:ext>
                  </a:extLst>
                </p14:cNvPr>
                <p14:cNvContentPartPr/>
                <p14:nvPr/>
              </p14:nvContentPartPr>
              <p14:xfrm>
                <a:off x="7663285" y="5544913"/>
                <a:ext cx="240480" cy="2271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5EB64AAC-4B15-398C-3AFC-518739F656E8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654645" y="5536273"/>
                  <a:ext cx="2581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0C4BA148-99EF-BA0E-F7A3-6E18549B1A10}"/>
                    </a:ext>
                  </a:extLst>
                </p14:cNvPr>
                <p14:cNvContentPartPr/>
                <p14:nvPr/>
              </p14:nvContentPartPr>
              <p14:xfrm>
                <a:off x="7727005" y="5542393"/>
                <a:ext cx="248040" cy="1796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0C4BA148-99EF-BA0E-F7A3-6E18549B1A1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718365" y="5533753"/>
                  <a:ext cx="2656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3F74965E-BD21-2FB9-062E-0B85BDBE36BB}"/>
                    </a:ext>
                  </a:extLst>
                </p14:cNvPr>
                <p14:cNvContentPartPr/>
                <p14:nvPr/>
              </p14:nvContentPartPr>
              <p14:xfrm>
                <a:off x="8007445" y="5353033"/>
                <a:ext cx="168840" cy="4932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3F74965E-BD21-2FB9-062E-0B85BDBE36BB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998805" y="5344033"/>
                  <a:ext cx="186480" cy="51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54E88D78-A6CD-5234-4409-36EACEB319DE}"/>
              </a:ext>
            </a:extLst>
          </p:cNvPr>
          <p:cNvGrpSpPr/>
          <p:nvPr/>
        </p:nvGrpSpPr>
        <p:grpSpPr>
          <a:xfrm>
            <a:off x="8417125" y="5405953"/>
            <a:ext cx="691200" cy="381240"/>
            <a:chOff x="8417125" y="5405953"/>
            <a:chExt cx="691200" cy="38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3F0C817F-65F0-B4D1-E40F-00215DCC5348}"/>
                    </a:ext>
                  </a:extLst>
                </p14:cNvPr>
                <p14:cNvContentPartPr/>
                <p14:nvPr/>
              </p14:nvContentPartPr>
              <p14:xfrm>
                <a:off x="8417125" y="5405953"/>
                <a:ext cx="245880" cy="3636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3F0C817F-65F0-B4D1-E40F-00215DCC534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408485" y="5396953"/>
                  <a:ext cx="26352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6DFC384B-691B-9878-D3E9-44492CA27F02}"/>
                    </a:ext>
                  </a:extLst>
                </p14:cNvPr>
                <p14:cNvContentPartPr/>
                <p14:nvPr/>
              </p14:nvContentPartPr>
              <p14:xfrm>
                <a:off x="8715565" y="5570113"/>
                <a:ext cx="244080" cy="2170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6DFC384B-691B-9878-D3E9-44492CA27F0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706565" y="5561113"/>
                  <a:ext cx="2617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21332817-3C84-23FB-A611-2C5D1F48F994}"/>
                    </a:ext>
                  </a:extLst>
                </p14:cNvPr>
                <p14:cNvContentPartPr/>
                <p14:nvPr/>
              </p14:nvContentPartPr>
              <p14:xfrm>
                <a:off x="8710885" y="5561473"/>
                <a:ext cx="397440" cy="2048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21332817-3C84-23FB-A611-2C5D1F48F99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701885" y="5552473"/>
                  <a:ext cx="415080" cy="22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5DA312FC-73C6-6C08-3962-E13F26F1A559}"/>
              </a:ext>
            </a:extLst>
          </p:cNvPr>
          <p:cNvGrpSpPr/>
          <p:nvPr/>
        </p:nvGrpSpPr>
        <p:grpSpPr>
          <a:xfrm>
            <a:off x="5576725" y="6084913"/>
            <a:ext cx="392040" cy="249120"/>
            <a:chOff x="5576725" y="6084913"/>
            <a:chExt cx="392040" cy="24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2BD43E5F-AA81-B8DA-F734-37EA1709695B}"/>
                    </a:ext>
                  </a:extLst>
                </p14:cNvPr>
                <p14:cNvContentPartPr/>
                <p14:nvPr/>
              </p14:nvContentPartPr>
              <p14:xfrm>
                <a:off x="5576725" y="6214153"/>
                <a:ext cx="234000" cy="111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2BD43E5F-AA81-B8DA-F734-37EA1709695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568085" y="6205153"/>
                  <a:ext cx="2516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82B291FB-872B-852E-24ED-247A867DE2BC}"/>
                    </a:ext>
                  </a:extLst>
                </p14:cNvPr>
                <p14:cNvContentPartPr/>
                <p14:nvPr/>
              </p14:nvContentPartPr>
              <p14:xfrm>
                <a:off x="5933485" y="6084913"/>
                <a:ext cx="35280" cy="2491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82B291FB-872B-852E-24ED-247A867DE2B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924485" y="6075913"/>
                  <a:ext cx="52920" cy="266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07E95BF7-AAF6-0C18-6123-0D295ABEC8CF}"/>
                  </a:ext>
                </a:extLst>
              </p14:cNvPr>
              <p14:cNvContentPartPr/>
              <p14:nvPr/>
            </p14:nvContentPartPr>
            <p14:xfrm>
              <a:off x="6018085" y="4809793"/>
              <a:ext cx="29520" cy="30672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07E95BF7-AAF6-0C18-6123-0D295ABEC8CF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6009085" y="4801153"/>
                <a:ext cx="4716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288BB858-FE73-6452-4F63-13DE4DED155B}"/>
                  </a:ext>
                </a:extLst>
              </p14:cNvPr>
              <p14:cNvContentPartPr/>
              <p14:nvPr/>
            </p14:nvContentPartPr>
            <p14:xfrm>
              <a:off x="9357445" y="5837593"/>
              <a:ext cx="90720" cy="18216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288BB858-FE73-6452-4F63-13DE4DED155B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9348805" y="5828593"/>
                <a:ext cx="108360" cy="19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4" name="Group 203">
            <a:extLst>
              <a:ext uri="{FF2B5EF4-FFF2-40B4-BE49-F238E27FC236}">
                <a16:creationId xmlns:a16="http://schemas.microsoft.com/office/drawing/2014/main" id="{FEE17148-2405-6740-E348-974C841F1088}"/>
              </a:ext>
            </a:extLst>
          </p:cNvPr>
          <p:cNvGrpSpPr/>
          <p:nvPr/>
        </p:nvGrpSpPr>
        <p:grpSpPr>
          <a:xfrm>
            <a:off x="9762805" y="5435473"/>
            <a:ext cx="1557720" cy="378720"/>
            <a:chOff x="9762805" y="5435473"/>
            <a:chExt cx="1557720" cy="37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E04F59E1-E32A-F2CD-427A-C8CA2871FE9D}"/>
                    </a:ext>
                  </a:extLst>
                </p14:cNvPr>
                <p14:cNvContentPartPr/>
                <p14:nvPr/>
              </p14:nvContentPartPr>
              <p14:xfrm>
                <a:off x="9762805" y="5570473"/>
                <a:ext cx="273600" cy="2437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E04F59E1-E32A-F2CD-427A-C8CA2871FE9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753805" y="5561833"/>
                  <a:ext cx="29124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56FCD152-5D07-5AF2-6A6D-894762A3532E}"/>
                    </a:ext>
                  </a:extLst>
                </p14:cNvPr>
                <p14:cNvContentPartPr/>
                <p14:nvPr/>
              </p14:nvContentPartPr>
              <p14:xfrm>
                <a:off x="9811405" y="5557513"/>
                <a:ext cx="363960" cy="2077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56FCD152-5D07-5AF2-6A6D-894762A3532E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802405" y="5548873"/>
                  <a:ext cx="3816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20ED79F8-2526-79A2-9FCB-6E067BF04307}"/>
                    </a:ext>
                  </a:extLst>
                </p14:cNvPr>
                <p14:cNvContentPartPr/>
                <p14:nvPr/>
              </p14:nvContentPartPr>
              <p14:xfrm>
                <a:off x="10222885" y="5590633"/>
                <a:ext cx="212760" cy="547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20ED79F8-2526-79A2-9FCB-6E067BF0430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213885" y="5581993"/>
                  <a:ext cx="2304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8DAD43E7-C5BE-E891-8683-5CF41A52B77E}"/>
                    </a:ext>
                  </a:extLst>
                </p14:cNvPr>
                <p14:cNvContentPartPr/>
                <p14:nvPr/>
              </p14:nvContentPartPr>
              <p14:xfrm>
                <a:off x="10152685" y="5716273"/>
                <a:ext cx="185760" cy="176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8DAD43E7-C5BE-E891-8683-5CF41A52B77E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143685" y="5707633"/>
                  <a:ext cx="2034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889AF959-6FAA-DF90-E1AB-BAC2EE93AC63}"/>
                    </a:ext>
                  </a:extLst>
                </p14:cNvPr>
                <p14:cNvContentPartPr/>
                <p14:nvPr/>
              </p14:nvContentPartPr>
              <p14:xfrm>
                <a:off x="10137925" y="5781073"/>
                <a:ext cx="250920" cy="154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889AF959-6FAA-DF90-E1AB-BAC2EE93AC6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128925" y="5772073"/>
                  <a:ext cx="2685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F57824FF-C356-CE2F-2F53-10394D64D6C3}"/>
                    </a:ext>
                  </a:extLst>
                </p14:cNvPr>
                <p14:cNvContentPartPr/>
                <p14:nvPr/>
              </p14:nvContentPartPr>
              <p14:xfrm>
                <a:off x="10541485" y="5579473"/>
                <a:ext cx="454680" cy="2170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F57824FF-C356-CE2F-2F53-10394D64D6C3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532845" y="5570833"/>
                  <a:ext cx="4723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74A7F9E2-661D-3999-2A27-ABE4DB2A97A1}"/>
                    </a:ext>
                  </a:extLst>
                </p14:cNvPr>
                <p14:cNvContentPartPr/>
                <p14:nvPr/>
              </p14:nvContentPartPr>
              <p14:xfrm>
                <a:off x="11071045" y="5435473"/>
                <a:ext cx="249480" cy="3200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74A7F9E2-661D-3999-2A27-ABE4DB2A97A1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1062045" y="5426473"/>
                  <a:ext cx="26712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E77816CA-3509-EE33-C841-BB65E916C3AF}"/>
                    </a:ext>
                  </a:extLst>
                </p14:cNvPr>
                <p14:cNvContentPartPr/>
                <p14:nvPr/>
              </p14:nvContentPartPr>
              <p14:xfrm>
                <a:off x="11057365" y="5573353"/>
                <a:ext cx="218880" cy="262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E77816CA-3509-EE33-C841-BB65E916C3A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048725" y="5564353"/>
                  <a:ext cx="23652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D3864190-B544-802B-3A12-A684B4DCB5A1}"/>
              </a:ext>
            </a:extLst>
          </p:cNvPr>
          <p:cNvGrpSpPr/>
          <p:nvPr/>
        </p:nvGrpSpPr>
        <p:grpSpPr>
          <a:xfrm>
            <a:off x="2371645" y="3524953"/>
            <a:ext cx="4402800" cy="1275840"/>
            <a:chOff x="2371645" y="3524953"/>
            <a:chExt cx="4402800" cy="127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00C995C-DBF3-F1F0-AC0D-7BE31EA9EB36}"/>
                    </a:ext>
                  </a:extLst>
                </p14:cNvPr>
                <p14:cNvContentPartPr/>
                <p14:nvPr/>
              </p14:nvContentPartPr>
              <p14:xfrm>
                <a:off x="2390365" y="3956233"/>
                <a:ext cx="231480" cy="86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00C995C-DBF3-F1F0-AC0D-7BE31EA9EB3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381725" y="3947593"/>
                  <a:ext cx="2491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E4BBB19-D8C6-FA50-5691-3F905A9E34AC}"/>
                    </a:ext>
                  </a:extLst>
                </p14:cNvPr>
                <p14:cNvContentPartPr/>
                <p14:nvPr/>
              </p14:nvContentPartPr>
              <p14:xfrm>
                <a:off x="2371645" y="4014553"/>
                <a:ext cx="257760" cy="457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E4BBB19-D8C6-FA50-5691-3F905A9E34AC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362645" y="4005553"/>
                  <a:ext cx="2754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C6BDB34-A734-AC40-FE43-26295B529546}"/>
                    </a:ext>
                  </a:extLst>
                </p14:cNvPr>
                <p14:cNvContentPartPr/>
                <p14:nvPr/>
              </p14:nvContentPartPr>
              <p14:xfrm>
                <a:off x="3224845" y="3823753"/>
                <a:ext cx="347760" cy="4258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C6BDB34-A734-AC40-FE43-26295B529546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216205" y="3814753"/>
                  <a:ext cx="36540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F5A5237-FE81-0A5A-8739-8096FB4550F2}"/>
                    </a:ext>
                  </a:extLst>
                </p14:cNvPr>
                <p14:cNvContentPartPr/>
                <p14:nvPr/>
              </p14:nvContentPartPr>
              <p14:xfrm>
                <a:off x="3068245" y="4317313"/>
                <a:ext cx="159120" cy="1936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F5A5237-FE81-0A5A-8739-8096FB4550F2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059245" y="4308673"/>
                  <a:ext cx="1767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EE3E5BB-5822-7F92-8947-03A4CE7B2E43}"/>
                    </a:ext>
                  </a:extLst>
                </p14:cNvPr>
                <p14:cNvContentPartPr/>
                <p14:nvPr/>
              </p14:nvContentPartPr>
              <p14:xfrm>
                <a:off x="3319165" y="4396153"/>
                <a:ext cx="175320" cy="450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EE3E5BB-5822-7F92-8947-03A4CE7B2E43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310165" y="4387513"/>
                  <a:ext cx="1929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817019D-7E2A-31F9-73D7-0CA50FEC4484}"/>
                    </a:ext>
                  </a:extLst>
                </p14:cNvPr>
                <p14:cNvContentPartPr/>
                <p14:nvPr/>
              </p14:nvContentPartPr>
              <p14:xfrm>
                <a:off x="3280645" y="4477873"/>
                <a:ext cx="210240" cy="93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817019D-7E2A-31F9-73D7-0CA50FEC448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272005" y="4469233"/>
                  <a:ext cx="2278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DA038E9-7922-207D-B599-8C3706AD2AB0}"/>
                    </a:ext>
                  </a:extLst>
                </p14:cNvPr>
                <p14:cNvContentPartPr/>
                <p14:nvPr/>
              </p14:nvContentPartPr>
              <p14:xfrm>
                <a:off x="3543445" y="4380673"/>
                <a:ext cx="176400" cy="1141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DA038E9-7922-207D-B599-8C3706AD2AB0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534445" y="4371673"/>
                  <a:ext cx="1940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CEF8B9F-2E2D-BEA4-96C3-475A1635E7CE}"/>
                    </a:ext>
                  </a:extLst>
                </p14:cNvPr>
                <p14:cNvContentPartPr/>
                <p14:nvPr/>
              </p14:nvContentPartPr>
              <p14:xfrm>
                <a:off x="3305125" y="3658873"/>
                <a:ext cx="245880" cy="1299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CEF8B9F-2E2D-BEA4-96C3-475A1635E7CE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296485" y="3650233"/>
                  <a:ext cx="2635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B8B3279-E07F-E6AF-0E22-96279865BE8C}"/>
                    </a:ext>
                  </a:extLst>
                </p14:cNvPr>
                <p14:cNvContentPartPr/>
                <p14:nvPr/>
              </p14:nvContentPartPr>
              <p14:xfrm>
                <a:off x="3991645" y="3976033"/>
                <a:ext cx="159840" cy="1897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B8B3279-E07F-E6AF-0E22-96279865BE8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983005" y="3967393"/>
                  <a:ext cx="1774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DD57494-448C-07B6-64FC-7D00B49ADF4F}"/>
                    </a:ext>
                  </a:extLst>
                </p14:cNvPr>
                <p14:cNvContentPartPr/>
                <p14:nvPr/>
              </p14:nvContentPartPr>
              <p14:xfrm>
                <a:off x="4083445" y="4219393"/>
                <a:ext cx="206280" cy="1378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DD57494-448C-07B6-64FC-7D00B49ADF4F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074445" y="4210753"/>
                  <a:ext cx="2239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4FF8A84-1066-DFE2-7079-A69BC340412A}"/>
                    </a:ext>
                  </a:extLst>
                </p14:cNvPr>
                <p14:cNvContentPartPr/>
                <p14:nvPr/>
              </p14:nvContentPartPr>
              <p14:xfrm>
                <a:off x="4508965" y="3865153"/>
                <a:ext cx="16200" cy="3171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4FF8A84-1066-DFE2-7079-A69BC340412A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499965" y="3856153"/>
                  <a:ext cx="3384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50759B0-ED71-2F89-C804-E2D3EE5B0DCF}"/>
                    </a:ext>
                  </a:extLst>
                </p14:cNvPr>
                <p14:cNvContentPartPr/>
                <p14:nvPr/>
              </p14:nvContentPartPr>
              <p14:xfrm>
                <a:off x="4470805" y="3813673"/>
                <a:ext cx="249120" cy="1926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50759B0-ED71-2F89-C804-E2D3EE5B0DCF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462165" y="3805033"/>
                  <a:ext cx="2667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FE940FF-AD77-CA1E-7D25-BB6811B4A389}"/>
                    </a:ext>
                  </a:extLst>
                </p14:cNvPr>
                <p14:cNvContentPartPr/>
                <p14:nvPr/>
              </p14:nvContentPartPr>
              <p14:xfrm>
                <a:off x="4544605" y="4212913"/>
                <a:ext cx="207000" cy="1227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FE940FF-AD77-CA1E-7D25-BB6811B4A389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535965" y="4203913"/>
                  <a:ext cx="2246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D6E87FE-B71E-F60E-1F1D-A790D5BF3679}"/>
                    </a:ext>
                  </a:extLst>
                </p14:cNvPr>
                <p14:cNvContentPartPr/>
                <p14:nvPr/>
              </p14:nvContentPartPr>
              <p14:xfrm>
                <a:off x="4974445" y="3772273"/>
                <a:ext cx="397080" cy="4730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D6E87FE-B71E-F60E-1F1D-A790D5BF3679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965445" y="3763633"/>
                  <a:ext cx="414720" cy="49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58C7EDC-8A30-C7CA-9A49-8F69E878B87C}"/>
                    </a:ext>
                  </a:extLst>
                </p14:cNvPr>
                <p14:cNvContentPartPr/>
                <p14:nvPr/>
              </p14:nvContentPartPr>
              <p14:xfrm>
                <a:off x="4880125" y="4306873"/>
                <a:ext cx="154440" cy="2055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58C7EDC-8A30-C7CA-9A49-8F69E878B87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871485" y="4298233"/>
                  <a:ext cx="1720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F75DB1C-A05E-9EE3-4CF8-10AAD90150CE}"/>
                    </a:ext>
                  </a:extLst>
                </p14:cNvPr>
                <p14:cNvContentPartPr/>
                <p14:nvPr/>
              </p14:nvContentPartPr>
              <p14:xfrm>
                <a:off x="5106925" y="4260793"/>
                <a:ext cx="102960" cy="525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F75DB1C-A05E-9EE3-4CF8-10AAD90150CE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097925" y="4251793"/>
                  <a:ext cx="1206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76EE3E1-C200-E753-5785-96BA98BFD3FE}"/>
                    </a:ext>
                  </a:extLst>
                </p14:cNvPr>
                <p14:cNvContentPartPr/>
                <p14:nvPr/>
              </p14:nvContentPartPr>
              <p14:xfrm>
                <a:off x="5185765" y="4365913"/>
                <a:ext cx="159840" cy="270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76EE3E1-C200-E753-5785-96BA98BFD3FE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177125" y="4357273"/>
                  <a:ext cx="1774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5B2621C-B196-6CCE-0F99-4A0D4F98AB45}"/>
                    </a:ext>
                  </a:extLst>
                </p14:cNvPr>
                <p14:cNvContentPartPr/>
                <p14:nvPr/>
              </p14:nvContentPartPr>
              <p14:xfrm>
                <a:off x="5193325" y="4466713"/>
                <a:ext cx="147600" cy="140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5B2621C-B196-6CCE-0F99-4A0D4F98AB45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184325" y="4458073"/>
                  <a:ext cx="1652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7B02A65-C542-F3A0-405D-A983EDA0FBC5}"/>
                    </a:ext>
                  </a:extLst>
                </p14:cNvPr>
                <p14:cNvContentPartPr/>
                <p14:nvPr/>
              </p14:nvContentPartPr>
              <p14:xfrm>
                <a:off x="5463685" y="4334953"/>
                <a:ext cx="134280" cy="1299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7B02A65-C542-F3A0-405D-A983EDA0FBC5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455045" y="4326313"/>
                  <a:ext cx="1519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C1677FED-AEB0-6048-A8EB-E2269D791041}"/>
                    </a:ext>
                  </a:extLst>
                </p14:cNvPr>
                <p14:cNvContentPartPr/>
                <p14:nvPr/>
              </p14:nvContentPartPr>
              <p14:xfrm>
                <a:off x="5181805" y="3524953"/>
                <a:ext cx="268560" cy="1782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C1677FED-AEB0-6048-A8EB-E2269D791041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173165" y="3515953"/>
                  <a:ext cx="2862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05CE32D-0440-9645-F2EB-A740C77108EE}"/>
                    </a:ext>
                  </a:extLst>
                </p14:cNvPr>
                <p14:cNvContentPartPr/>
                <p14:nvPr/>
              </p14:nvContentPartPr>
              <p14:xfrm>
                <a:off x="5827645" y="3907273"/>
                <a:ext cx="180720" cy="1947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05CE32D-0440-9645-F2EB-A740C77108EE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819005" y="3898633"/>
                  <a:ext cx="1983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1C887BC-904B-5D31-C06D-43C7247013E1}"/>
                    </a:ext>
                  </a:extLst>
                </p14:cNvPr>
                <p14:cNvContentPartPr/>
                <p14:nvPr/>
              </p14:nvContentPartPr>
              <p14:xfrm>
                <a:off x="5924485" y="4200313"/>
                <a:ext cx="146880" cy="957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1C887BC-904B-5D31-C06D-43C7247013E1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915485" y="4191673"/>
                  <a:ext cx="1645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4A5422C-6FF6-5173-8706-E212D82EF898}"/>
                    </a:ext>
                  </a:extLst>
                </p14:cNvPr>
                <p14:cNvContentPartPr/>
                <p14:nvPr/>
              </p14:nvContentPartPr>
              <p14:xfrm>
                <a:off x="6136885" y="4055233"/>
                <a:ext cx="102960" cy="1198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4A5422C-6FF6-5173-8706-E212D82EF898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128245" y="4046593"/>
                  <a:ext cx="1206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93E8AB6-2B4B-6150-DCA7-B797073EFACF}"/>
                    </a:ext>
                  </a:extLst>
                </p14:cNvPr>
                <p14:cNvContentPartPr/>
                <p14:nvPr/>
              </p14:nvContentPartPr>
              <p14:xfrm>
                <a:off x="6449365" y="3771913"/>
                <a:ext cx="38880" cy="2923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93E8AB6-2B4B-6150-DCA7-B797073EFACF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440365" y="3763273"/>
                  <a:ext cx="5652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76364C2-F62C-52EA-D130-3D504E4E2EC3}"/>
                    </a:ext>
                  </a:extLst>
                </p14:cNvPr>
                <p14:cNvContentPartPr/>
                <p14:nvPr/>
              </p14:nvContentPartPr>
              <p14:xfrm>
                <a:off x="6368725" y="3725113"/>
                <a:ext cx="253440" cy="1472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76364C2-F62C-52EA-D130-3D504E4E2EC3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360085" y="3716473"/>
                  <a:ext cx="2710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EC028A7-6F94-1084-2FE7-E66ED8158ECF}"/>
                    </a:ext>
                  </a:extLst>
                </p14:cNvPr>
                <p14:cNvContentPartPr/>
                <p14:nvPr/>
              </p14:nvContentPartPr>
              <p14:xfrm>
                <a:off x="6415885" y="4155673"/>
                <a:ext cx="230760" cy="1310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EC028A7-6F94-1084-2FE7-E66ED8158ECF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406885" y="4146673"/>
                  <a:ext cx="2484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95FB523-3496-F458-6E6D-B755037CBB06}"/>
                    </a:ext>
                  </a:extLst>
                </p14:cNvPr>
                <p14:cNvContentPartPr/>
                <p14:nvPr/>
              </p14:nvContentPartPr>
              <p14:xfrm>
                <a:off x="6653125" y="4026433"/>
                <a:ext cx="121320" cy="1350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95FB523-3496-F458-6E6D-B755037CBB0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644125" y="4017433"/>
                  <a:ext cx="1389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A92A9E84-5B99-276A-919F-DDB1241DBF2D}"/>
                    </a:ext>
                  </a:extLst>
                </p14:cNvPr>
                <p14:cNvContentPartPr/>
                <p14:nvPr/>
              </p14:nvContentPartPr>
              <p14:xfrm>
                <a:off x="6072085" y="3671833"/>
                <a:ext cx="64080" cy="1810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A92A9E84-5B99-276A-919F-DDB1241DBF2D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063445" y="3663193"/>
                  <a:ext cx="817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B8D8D34-429F-136C-E1D6-0CBF4135421C}"/>
                    </a:ext>
                  </a:extLst>
                </p14:cNvPr>
                <p14:cNvContentPartPr/>
                <p14:nvPr/>
              </p14:nvContentPartPr>
              <p14:xfrm>
                <a:off x="5954365" y="3758953"/>
                <a:ext cx="181800" cy="230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B8D8D34-429F-136C-E1D6-0CBF4135421C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945725" y="3749953"/>
                  <a:ext cx="1994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8ACE232C-3CE3-7C2B-E346-07315238AC96}"/>
                    </a:ext>
                  </a:extLst>
                </p14:cNvPr>
                <p14:cNvContentPartPr/>
                <p14:nvPr/>
              </p14:nvContentPartPr>
              <p14:xfrm>
                <a:off x="5991085" y="3733753"/>
                <a:ext cx="216360" cy="745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8ACE232C-3CE3-7C2B-E346-07315238AC96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982085" y="3724753"/>
                  <a:ext cx="2340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1F54C37-94B9-AD38-4B3C-AF2779839585}"/>
                    </a:ext>
                  </a:extLst>
                </p14:cNvPr>
                <p14:cNvContentPartPr/>
                <p14:nvPr/>
              </p14:nvContentPartPr>
              <p14:xfrm>
                <a:off x="6006205" y="3658873"/>
                <a:ext cx="138240" cy="2376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1F54C37-94B9-AD38-4B3C-AF2779839585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997205" y="3649873"/>
                  <a:ext cx="15588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0C59AD54-E7D8-7CDB-19C6-1B022F6BBDF0}"/>
                    </a:ext>
                  </a:extLst>
                </p14:cNvPr>
                <p14:cNvContentPartPr/>
                <p14:nvPr/>
              </p14:nvContentPartPr>
              <p14:xfrm>
                <a:off x="2590165" y="4553833"/>
                <a:ext cx="124920" cy="2059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0C59AD54-E7D8-7CDB-19C6-1B022F6BBDF0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581165" y="4544833"/>
                  <a:ext cx="1425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8F11CA77-B64D-C909-BFEC-D05D057D9A53}"/>
                    </a:ext>
                  </a:extLst>
                </p14:cNvPr>
                <p14:cNvContentPartPr/>
                <p14:nvPr/>
              </p14:nvContentPartPr>
              <p14:xfrm>
                <a:off x="2730925" y="4676233"/>
                <a:ext cx="177840" cy="136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8F11CA77-B64D-C909-BFEC-D05D057D9A53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721925" y="4667593"/>
                  <a:ext cx="1954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F1CDEE5A-2C84-CA72-5B99-AC59CB778461}"/>
                    </a:ext>
                  </a:extLst>
                </p14:cNvPr>
                <p14:cNvContentPartPr/>
                <p14:nvPr/>
              </p14:nvContentPartPr>
              <p14:xfrm>
                <a:off x="2736685" y="4738153"/>
                <a:ext cx="132480" cy="226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F1CDEE5A-2C84-CA72-5B99-AC59CB778461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727685" y="4729153"/>
                  <a:ext cx="1501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FCB9C61C-89B6-8860-EE0E-04B739EBD7AB}"/>
                    </a:ext>
                  </a:extLst>
                </p14:cNvPr>
                <p14:cNvContentPartPr/>
                <p14:nvPr/>
              </p14:nvContentPartPr>
              <p14:xfrm>
                <a:off x="2971405" y="4699993"/>
                <a:ext cx="181080" cy="1008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FCB9C61C-89B6-8860-EE0E-04B739EBD7AB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962405" y="4691353"/>
                  <a:ext cx="198720" cy="11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0C8C9973-B875-7436-22EE-39D057F946C3}"/>
              </a:ext>
            </a:extLst>
          </p:cNvPr>
          <p:cNvGrpSpPr/>
          <p:nvPr/>
        </p:nvGrpSpPr>
        <p:grpSpPr>
          <a:xfrm>
            <a:off x="3092005" y="3333073"/>
            <a:ext cx="244080" cy="168840"/>
            <a:chOff x="3092005" y="3333073"/>
            <a:chExt cx="244080" cy="16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C6C98560-5D82-2BFA-FC99-317A7A5F9A56}"/>
                    </a:ext>
                  </a:extLst>
                </p14:cNvPr>
                <p14:cNvContentPartPr/>
                <p14:nvPr/>
              </p14:nvContentPartPr>
              <p14:xfrm>
                <a:off x="3179125" y="3371233"/>
                <a:ext cx="19080" cy="1306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C6C98560-5D82-2BFA-FC99-317A7A5F9A56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170125" y="3362233"/>
                  <a:ext cx="367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7D6856AD-D458-22FD-B06E-EE9119D869E9}"/>
                    </a:ext>
                  </a:extLst>
                </p14:cNvPr>
                <p14:cNvContentPartPr/>
                <p14:nvPr/>
              </p14:nvContentPartPr>
              <p14:xfrm>
                <a:off x="3229885" y="3372673"/>
                <a:ext cx="31320" cy="1198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7D6856AD-D458-22FD-B06E-EE9119D869E9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221245" y="3363673"/>
                  <a:ext cx="489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DAA76230-E54B-70A9-9787-09B4C8F4E393}"/>
                    </a:ext>
                  </a:extLst>
                </p14:cNvPr>
                <p14:cNvContentPartPr/>
                <p14:nvPr/>
              </p14:nvContentPartPr>
              <p14:xfrm>
                <a:off x="3092005" y="3333073"/>
                <a:ext cx="244080" cy="892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DAA76230-E54B-70A9-9787-09B4C8F4E393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083365" y="3324433"/>
                  <a:ext cx="261720" cy="10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0A87A24D-75EF-0878-BED5-7B4F8F2119CC}"/>
              </a:ext>
            </a:extLst>
          </p:cNvPr>
          <p:cNvGrpSpPr/>
          <p:nvPr/>
        </p:nvGrpSpPr>
        <p:grpSpPr>
          <a:xfrm>
            <a:off x="1889245" y="2452153"/>
            <a:ext cx="1153440" cy="786960"/>
            <a:chOff x="1889245" y="2452153"/>
            <a:chExt cx="1153440" cy="78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A1B615A-F271-640D-5DD5-0BA54BAF76A5}"/>
                    </a:ext>
                  </a:extLst>
                </p14:cNvPr>
                <p14:cNvContentPartPr/>
                <p14:nvPr/>
              </p14:nvContentPartPr>
              <p14:xfrm>
                <a:off x="1889245" y="2757433"/>
                <a:ext cx="307080" cy="2599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A1B615A-F271-640D-5DD5-0BA54BAF76A5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880605" y="2748793"/>
                  <a:ext cx="32472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759E48B-46AB-90F4-084E-7151524B31D9}"/>
                    </a:ext>
                  </a:extLst>
                </p14:cNvPr>
                <p14:cNvContentPartPr/>
                <p14:nvPr/>
              </p14:nvContentPartPr>
              <p14:xfrm>
                <a:off x="2369485" y="2799193"/>
                <a:ext cx="259560" cy="345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759E48B-46AB-90F4-084E-7151524B31D9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2360845" y="2790553"/>
                  <a:ext cx="2772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363D50D-57F1-A586-3252-99957F86D37D}"/>
                    </a:ext>
                  </a:extLst>
                </p14:cNvPr>
                <p14:cNvContentPartPr/>
                <p14:nvPr/>
              </p14:nvContentPartPr>
              <p14:xfrm>
                <a:off x="2400445" y="2928793"/>
                <a:ext cx="228960" cy="291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363D50D-57F1-A586-3252-99957F86D37D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391805" y="2919793"/>
                  <a:ext cx="2466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C3B264B-7FCF-9695-F0D2-9DDBB66EAA43}"/>
                    </a:ext>
                  </a:extLst>
                </p14:cNvPr>
                <p14:cNvContentPartPr/>
                <p14:nvPr/>
              </p14:nvContentPartPr>
              <p14:xfrm>
                <a:off x="2940445" y="2452153"/>
                <a:ext cx="102240" cy="7776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C3B264B-7FCF-9695-F0D2-9DDBB66EAA43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931805" y="2443513"/>
                  <a:ext cx="119880" cy="79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DFE39B2D-F57C-8053-6516-833DFF04B2F3}"/>
                    </a:ext>
                  </a:extLst>
                </p14:cNvPr>
                <p14:cNvContentPartPr/>
                <p14:nvPr/>
              </p14:nvContentPartPr>
              <p14:xfrm>
                <a:off x="2765125" y="2453593"/>
                <a:ext cx="178920" cy="7855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DFE39B2D-F57C-8053-6516-833DFF04B2F3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2756485" y="2444593"/>
                  <a:ext cx="196560" cy="803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10760B65-202F-3732-DC28-D4A622F9E15D}"/>
                  </a:ext>
                </a:extLst>
              </p14:cNvPr>
              <p14:cNvContentPartPr/>
              <p14:nvPr/>
            </p14:nvContentPartPr>
            <p14:xfrm>
              <a:off x="5352085" y="4918153"/>
              <a:ext cx="281160" cy="141660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10760B65-202F-3732-DC28-D4A622F9E15D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5343445" y="4909153"/>
                <a:ext cx="298800" cy="143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9A801BBA-07F2-C611-A6B7-109F4E8FE132}"/>
                  </a:ext>
                </a:extLst>
              </p14:cNvPr>
              <p14:cNvContentPartPr/>
              <p14:nvPr/>
            </p14:nvContentPartPr>
            <p14:xfrm>
              <a:off x="8790445" y="5008513"/>
              <a:ext cx="276840" cy="1256040"/>
            </p14:xfrm>
          </p:contentPart>
        </mc:Choice>
        <mc:Fallback xmlns=""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9A801BBA-07F2-C611-A6B7-109F4E8FE132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8781805" y="4999513"/>
                <a:ext cx="294480" cy="1273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1" name="Group 230">
            <a:extLst>
              <a:ext uri="{FF2B5EF4-FFF2-40B4-BE49-F238E27FC236}">
                <a16:creationId xmlns:a16="http://schemas.microsoft.com/office/drawing/2014/main" id="{7E5CFCC5-DAB5-7809-70B8-48534B7FE76E}"/>
              </a:ext>
            </a:extLst>
          </p:cNvPr>
          <p:cNvGrpSpPr/>
          <p:nvPr/>
        </p:nvGrpSpPr>
        <p:grpSpPr>
          <a:xfrm>
            <a:off x="9131725" y="6083833"/>
            <a:ext cx="1133640" cy="710280"/>
            <a:chOff x="9131725" y="6083833"/>
            <a:chExt cx="1133640" cy="71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49C1AD94-20A7-1374-6116-9AF484049CDC}"/>
                    </a:ext>
                  </a:extLst>
                </p14:cNvPr>
                <p14:cNvContentPartPr/>
                <p14:nvPr/>
              </p14:nvContentPartPr>
              <p14:xfrm>
                <a:off x="9131725" y="6300193"/>
                <a:ext cx="347760" cy="1418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49C1AD94-20A7-1374-6116-9AF484049CDC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9122725" y="6291553"/>
                  <a:ext cx="3654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34ED65B3-EEFF-F296-B4A9-F5E7B62E5C71}"/>
                    </a:ext>
                  </a:extLst>
                </p14:cNvPr>
                <p14:cNvContentPartPr/>
                <p14:nvPr/>
              </p14:nvContentPartPr>
              <p14:xfrm>
                <a:off x="9812485" y="6083833"/>
                <a:ext cx="228960" cy="2271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34ED65B3-EEFF-F296-B4A9-F5E7B62E5C71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9803845" y="6075193"/>
                  <a:ext cx="24660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374DE25D-D0E8-C37F-26CF-D22B00AC6B2D}"/>
                    </a:ext>
                  </a:extLst>
                </p14:cNvPr>
                <p14:cNvContentPartPr/>
                <p14:nvPr/>
              </p14:nvContentPartPr>
              <p14:xfrm>
                <a:off x="9652645" y="6359593"/>
                <a:ext cx="575280" cy="453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374DE25D-D0E8-C37F-26CF-D22B00AC6B2D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9644005" y="6350593"/>
                  <a:ext cx="5929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EAEBCFAE-75C0-985B-EF1F-60ABDCB85115}"/>
                    </a:ext>
                  </a:extLst>
                </p14:cNvPr>
                <p14:cNvContentPartPr/>
                <p14:nvPr/>
              </p14:nvContentPartPr>
              <p14:xfrm>
                <a:off x="9485965" y="6532393"/>
                <a:ext cx="191160" cy="26172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EAEBCFAE-75C0-985B-EF1F-60ABDCB85115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9476965" y="6523753"/>
                  <a:ext cx="20880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E5D52689-24E7-2E62-6961-E0ADBAB97E40}"/>
                    </a:ext>
                  </a:extLst>
                </p14:cNvPr>
                <p14:cNvContentPartPr/>
                <p14:nvPr/>
              </p14:nvContentPartPr>
              <p14:xfrm>
                <a:off x="9703765" y="6521593"/>
                <a:ext cx="253800" cy="2725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E5D52689-24E7-2E62-6961-E0ADBAB97E40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9694765" y="6512953"/>
                  <a:ext cx="27144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D6D2849B-3D52-6092-87FB-2A81BE68F975}"/>
                    </a:ext>
                  </a:extLst>
                </p14:cNvPr>
                <p14:cNvContentPartPr/>
                <p14:nvPr/>
              </p14:nvContentPartPr>
              <p14:xfrm>
                <a:off x="10035685" y="6558673"/>
                <a:ext cx="8640" cy="1720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D6D2849B-3D52-6092-87FB-2A81BE68F975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0027045" y="6549673"/>
                  <a:ext cx="262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31828C95-E6BD-E80D-F4D9-E95E3FE1E7C5}"/>
                    </a:ext>
                  </a:extLst>
                </p14:cNvPr>
                <p14:cNvContentPartPr/>
                <p14:nvPr/>
              </p14:nvContentPartPr>
              <p14:xfrm>
                <a:off x="9952525" y="6642193"/>
                <a:ext cx="212760" cy="201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31828C95-E6BD-E80D-F4D9-E95E3FE1E7C5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9943525" y="6633553"/>
                  <a:ext cx="2304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559241F7-C7E1-C8F1-1A31-FEC1905FE4C2}"/>
                    </a:ext>
                  </a:extLst>
                </p14:cNvPr>
                <p14:cNvContentPartPr/>
                <p14:nvPr/>
              </p14:nvContentPartPr>
              <p14:xfrm>
                <a:off x="10249885" y="6521953"/>
                <a:ext cx="15480" cy="2174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559241F7-C7E1-C8F1-1A31-FEC1905FE4C2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0241245" y="6513313"/>
                  <a:ext cx="33120" cy="23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62220E44-728A-4CE7-E9F5-162FFBB5836B}"/>
              </a:ext>
            </a:extLst>
          </p:cNvPr>
          <p:cNvGrpSpPr/>
          <p:nvPr/>
        </p:nvGrpSpPr>
        <p:grpSpPr>
          <a:xfrm>
            <a:off x="10579285" y="6086353"/>
            <a:ext cx="706680" cy="590040"/>
            <a:chOff x="10579285" y="6086353"/>
            <a:chExt cx="706680" cy="59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539D5244-C028-3FD7-4B03-E856EC03B755}"/>
                    </a:ext>
                  </a:extLst>
                </p14:cNvPr>
                <p14:cNvContentPartPr/>
                <p14:nvPr/>
              </p14:nvContentPartPr>
              <p14:xfrm>
                <a:off x="10579285" y="6086353"/>
                <a:ext cx="277560" cy="4158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539D5244-C028-3FD7-4B03-E856EC03B755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0570285" y="6077353"/>
                  <a:ext cx="29520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FFAD8C43-5181-C9BB-2246-B3EBA60A216D}"/>
                    </a:ext>
                  </a:extLst>
                </p14:cNvPr>
                <p14:cNvContentPartPr/>
                <p14:nvPr/>
              </p14:nvContentPartPr>
              <p14:xfrm>
                <a:off x="10735525" y="6443833"/>
                <a:ext cx="216720" cy="22680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FFAD8C43-5181-C9BB-2246-B3EBA60A216D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0726525" y="6435193"/>
                  <a:ext cx="2343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EC5CEA8C-CF11-8566-4108-96BFB29449F6}"/>
                    </a:ext>
                  </a:extLst>
                </p14:cNvPr>
                <p14:cNvContentPartPr/>
                <p14:nvPr/>
              </p14:nvContentPartPr>
              <p14:xfrm>
                <a:off x="10981045" y="6486673"/>
                <a:ext cx="139680" cy="1897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EC5CEA8C-CF11-8566-4108-96BFB29449F6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0972045" y="6477673"/>
                  <a:ext cx="1573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D6AE2FC9-F4FE-D276-24DA-ACA0E3B10970}"/>
                    </a:ext>
                  </a:extLst>
                </p14:cNvPr>
                <p14:cNvContentPartPr/>
                <p14:nvPr/>
              </p14:nvContentPartPr>
              <p14:xfrm>
                <a:off x="11159965" y="6386953"/>
                <a:ext cx="126000" cy="10440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D6AE2FC9-F4FE-D276-24DA-ACA0E3B10970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1151325" y="6377953"/>
                  <a:ext cx="143640" cy="12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2F7710F7-06B0-B0E5-04D0-867C10DA9411}"/>
                  </a:ext>
                </a:extLst>
              </p14:cNvPr>
              <p14:cNvContentPartPr/>
              <p14:nvPr/>
            </p14:nvContentPartPr>
            <p14:xfrm>
              <a:off x="4255525" y="5208673"/>
              <a:ext cx="146520" cy="65916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2F7710F7-06B0-B0E5-04D0-867C10DA9411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4246885" y="5199673"/>
                <a:ext cx="164160" cy="67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9F47497C-6B28-5F8C-41EF-0756E3BF257B}"/>
                  </a:ext>
                </a:extLst>
              </p14:cNvPr>
              <p14:cNvContentPartPr/>
              <p14:nvPr/>
            </p14:nvContentPartPr>
            <p14:xfrm>
              <a:off x="5214205" y="5057833"/>
              <a:ext cx="289800" cy="87444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9F47497C-6B28-5F8C-41EF-0756E3BF257B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5205565" y="5049193"/>
                <a:ext cx="307440" cy="89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6DB90B0D-84AA-088B-54F5-8101F498CFA2}"/>
                  </a:ext>
                </a:extLst>
              </p14:cNvPr>
              <p14:cNvContentPartPr/>
              <p14:nvPr/>
            </p14:nvContentPartPr>
            <p14:xfrm>
              <a:off x="1100845" y="6162673"/>
              <a:ext cx="138960" cy="243720"/>
            </p14:xfrm>
          </p:contentPart>
        </mc:Choice>
        <mc:Fallback xmlns=""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6DB90B0D-84AA-088B-54F5-8101F498CFA2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1092205" y="6153673"/>
                <a:ext cx="156600" cy="261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8" name="Group 247">
            <a:extLst>
              <a:ext uri="{FF2B5EF4-FFF2-40B4-BE49-F238E27FC236}">
                <a16:creationId xmlns:a16="http://schemas.microsoft.com/office/drawing/2014/main" id="{F2CBAD28-5540-2C0D-A6B1-AFD4CAD307F1}"/>
              </a:ext>
            </a:extLst>
          </p:cNvPr>
          <p:cNvGrpSpPr/>
          <p:nvPr/>
        </p:nvGrpSpPr>
        <p:grpSpPr>
          <a:xfrm>
            <a:off x="331165" y="6277513"/>
            <a:ext cx="652680" cy="522720"/>
            <a:chOff x="331165" y="6277513"/>
            <a:chExt cx="652680" cy="52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5C3224A4-D349-BE96-05BF-5D1FE6AA9CB9}"/>
                    </a:ext>
                  </a:extLst>
                </p14:cNvPr>
                <p14:cNvContentPartPr/>
                <p14:nvPr/>
              </p14:nvContentPartPr>
              <p14:xfrm>
                <a:off x="331165" y="6277513"/>
                <a:ext cx="62280" cy="4341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5C3224A4-D349-BE96-05BF-5D1FE6AA9CB9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322165" y="6268873"/>
                  <a:ext cx="7992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59293650-56B7-F112-AF99-53A8D3956E15}"/>
                    </a:ext>
                  </a:extLst>
                </p14:cNvPr>
                <p14:cNvContentPartPr/>
                <p14:nvPr/>
              </p14:nvContentPartPr>
              <p14:xfrm>
                <a:off x="558325" y="6343393"/>
                <a:ext cx="108360" cy="3085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59293650-56B7-F112-AF99-53A8D3956E15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549685" y="6334753"/>
                  <a:ext cx="12600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37218BF5-FEDC-B95B-0614-72ED63F5FA02}"/>
                    </a:ext>
                  </a:extLst>
                </p14:cNvPr>
                <p14:cNvContentPartPr/>
                <p14:nvPr/>
              </p14:nvContentPartPr>
              <p14:xfrm>
                <a:off x="938845" y="6312073"/>
                <a:ext cx="45000" cy="46908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37218BF5-FEDC-B95B-0614-72ED63F5FA02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930205" y="6303433"/>
                  <a:ext cx="62640" cy="48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FB6A55C1-E300-11C2-1E50-54C75F7EE844}"/>
                    </a:ext>
                  </a:extLst>
                </p14:cNvPr>
                <p14:cNvContentPartPr/>
                <p14:nvPr/>
              </p14:nvContentPartPr>
              <p14:xfrm>
                <a:off x="660565" y="6614473"/>
                <a:ext cx="166680" cy="1857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FB6A55C1-E300-11C2-1E50-54C75F7EE844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651925" y="6605473"/>
                  <a:ext cx="184320" cy="20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97F81A17-752F-5C4F-8403-5116184351A4}"/>
              </a:ext>
            </a:extLst>
          </p:cNvPr>
          <p:cNvGrpSpPr/>
          <p:nvPr/>
        </p:nvGrpSpPr>
        <p:grpSpPr>
          <a:xfrm>
            <a:off x="1450765" y="6170593"/>
            <a:ext cx="2391480" cy="648000"/>
            <a:chOff x="1450765" y="6170593"/>
            <a:chExt cx="2391480" cy="64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89A87C66-320E-4C53-F08F-087EF4406267}"/>
                    </a:ext>
                  </a:extLst>
                </p14:cNvPr>
                <p14:cNvContentPartPr/>
                <p14:nvPr/>
              </p14:nvContentPartPr>
              <p14:xfrm>
                <a:off x="1458685" y="6494953"/>
                <a:ext cx="206280" cy="342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89A87C66-320E-4C53-F08F-087EF4406267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450045" y="6485953"/>
                  <a:ext cx="2239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83CAA5E0-BA80-94CB-C9B1-29589DECC69F}"/>
                    </a:ext>
                  </a:extLst>
                </p14:cNvPr>
                <p14:cNvContentPartPr/>
                <p14:nvPr/>
              </p14:nvContentPartPr>
              <p14:xfrm>
                <a:off x="1450765" y="6571273"/>
                <a:ext cx="231480" cy="396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83CAA5E0-BA80-94CB-C9B1-29589DECC69F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441765" y="6562273"/>
                  <a:ext cx="2491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5AB29061-C14D-40B1-CBAC-4479E249F85A}"/>
                    </a:ext>
                  </a:extLst>
                </p14:cNvPr>
                <p14:cNvContentPartPr/>
                <p14:nvPr/>
              </p14:nvContentPartPr>
              <p14:xfrm>
                <a:off x="1923445" y="6267793"/>
                <a:ext cx="82080" cy="18432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5AB29061-C14D-40B1-CBAC-4479E249F85A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914445" y="6259153"/>
                  <a:ext cx="997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B77EDF5F-D395-5DD6-DB1A-12649E0E7C7B}"/>
                    </a:ext>
                  </a:extLst>
                </p14:cNvPr>
                <p14:cNvContentPartPr/>
                <p14:nvPr/>
              </p14:nvContentPartPr>
              <p14:xfrm>
                <a:off x="2038645" y="6264193"/>
                <a:ext cx="149400" cy="1890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B77EDF5F-D395-5DD6-DB1A-12649E0E7C7B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2029645" y="6255553"/>
                  <a:ext cx="1670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13F8A155-7B87-DA35-FC06-81E9210A1F2F}"/>
                    </a:ext>
                  </a:extLst>
                </p14:cNvPr>
                <p14:cNvContentPartPr/>
                <p14:nvPr/>
              </p14:nvContentPartPr>
              <p14:xfrm>
                <a:off x="2269405" y="6291193"/>
                <a:ext cx="7200" cy="1353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13F8A155-7B87-DA35-FC06-81E9210A1F2F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2260765" y="6282553"/>
                  <a:ext cx="248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E7D39AC5-C172-5C6F-0F9A-4D8FF9EE5EC8}"/>
                    </a:ext>
                  </a:extLst>
                </p14:cNvPr>
                <p14:cNvContentPartPr/>
                <p14:nvPr/>
              </p14:nvContentPartPr>
              <p14:xfrm>
                <a:off x="2204965" y="6347353"/>
                <a:ext cx="153720" cy="3384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E7D39AC5-C172-5C6F-0F9A-4D8FF9EE5EC8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2195965" y="6338713"/>
                  <a:ext cx="1713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80084478-69A2-BAA1-4806-DA318F10849C}"/>
                    </a:ext>
                  </a:extLst>
                </p14:cNvPr>
                <p14:cNvContentPartPr/>
                <p14:nvPr/>
              </p14:nvContentPartPr>
              <p14:xfrm>
                <a:off x="2414485" y="6274273"/>
                <a:ext cx="11160" cy="1479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80084478-69A2-BAA1-4806-DA318F10849C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2405485" y="6265633"/>
                  <a:ext cx="288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AF20694A-559F-5840-A64B-AC211228D993}"/>
                    </a:ext>
                  </a:extLst>
                </p14:cNvPr>
                <p14:cNvContentPartPr/>
                <p14:nvPr/>
              </p14:nvContentPartPr>
              <p14:xfrm>
                <a:off x="1858645" y="6232153"/>
                <a:ext cx="122760" cy="30744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AF20694A-559F-5840-A64B-AC211228D993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850005" y="6223153"/>
                  <a:ext cx="14040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AF53806E-EEDE-9671-FC7C-FD6722F2FF99}"/>
                    </a:ext>
                  </a:extLst>
                </p14:cNvPr>
                <p14:cNvContentPartPr/>
                <p14:nvPr/>
              </p14:nvContentPartPr>
              <p14:xfrm>
                <a:off x="2395405" y="6210913"/>
                <a:ext cx="154440" cy="33516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AF53806E-EEDE-9671-FC7C-FD6722F2FF99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2386765" y="6201913"/>
                  <a:ext cx="17208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CF2F46AB-7359-0102-617C-397FF92A4752}"/>
                    </a:ext>
                  </a:extLst>
                </p14:cNvPr>
                <p14:cNvContentPartPr/>
                <p14:nvPr/>
              </p14:nvContentPartPr>
              <p14:xfrm>
                <a:off x="2552005" y="6170593"/>
                <a:ext cx="141840" cy="13752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CF2F46AB-7359-0102-617C-397FF92A4752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543365" y="6161593"/>
                  <a:ext cx="1594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15AD2394-C15F-6EDD-A9F8-B047A9B0F9A1}"/>
                    </a:ext>
                  </a:extLst>
                </p14:cNvPr>
                <p14:cNvContentPartPr/>
                <p14:nvPr/>
              </p14:nvContentPartPr>
              <p14:xfrm>
                <a:off x="1921285" y="6532753"/>
                <a:ext cx="621000" cy="2412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15AD2394-C15F-6EDD-A9F8-B047A9B0F9A1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912645" y="6524113"/>
                  <a:ext cx="6386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1435DEC4-A6E6-8FD5-44D5-9AB6134D9CFC}"/>
                    </a:ext>
                  </a:extLst>
                </p14:cNvPr>
                <p14:cNvContentPartPr/>
                <p14:nvPr/>
              </p14:nvContentPartPr>
              <p14:xfrm>
                <a:off x="2179045" y="6563353"/>
                <a:ext cx="136800" cy="25524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1435DEC4-A6E6-8FD5-44D5-9AB6134D9CFC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2170045" y="6554353"/>
                  <a:ext cx="1544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5A75E5DF-F5D9-3D35-D1BA-DAC68E937ED7}"/>
                    </a:ext>
                  </a:extLst>
                </p14:cNvPr>
                <p14:cNvContentPartPr/>
                <p14:nvPr/>
              </p14:nvContentPartPr>
              <p14:xfrm>
                <a:off x="2326645" y="6561913"/>
                <a:ext cx="123840" cy="12024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5A75E5DF-F5D9-3D35-D1BA-DAC68E937ED7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2317645" y="6552913"/>
                  <a:ext cx="1414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D5FA470A-4230-EF8D-6640-8680E73565B4}"/>
                    </a:ext>
                  </a:extLst>
                </p14:cNvPr>
                <p14:cNvContentPartPr/>
                <p14:nvPr/>
              </p14:nvContentPartPr>
              <p14:xfrm>
                <a:off x="2744605" y="6461113"/>
                <a:ext cx="173520" cy="15300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D5FA470A-4230-EF8D-6640-8680E73565B4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2735965" y="6452113"/>
                  <a:ext cx="1911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B27776EC-B47C-A937-7E55-DC38D962F325}"/>
                    </a:ext>
                  </a:extLst>
                </p14:cNvPr>
                <p14:cNvContentPartPr/>
                <p14:nvPr/>
              </p14:nvContentPartPr>
              <p14:xfrm>
                <a:off x="3025405" y="6486313"/>
                <a:ext cx="9000" cy="867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B27776EC-B47C-A937-7E55-DC38D962F325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3016765" y="6477673"/>
                  <a:ext cx="266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5D70F9CD-7BD7-A1C0-202A-5F2B4E1CA2B4}"/>
                    </a:ext>
                  </a:extLst>
                </p14:cNvPr>
                <p14:cNvContentPartPr/>
                <p14:nvPr/>
              </p14:nvContentPartPr>
              <p14:xfrm>
                <a:off x="3032245" y="6321433"/>
                <a:ext cx="43200" cy="4896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5D70F9CD-7BD7-A1C0-202A-5F2B4E1CA2B4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3023605" y="6312793"/>
                  <a:ext cx="608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146FF6D8-CF11-24D1-C2A1-1B9CFD661679}"/>
                    </a:ext>
                  </a:extLst>
                </p14:cNvPr>
                <p14:cNvContentPartPr/>
                <p14:nvPr/>
              </p14:nvContentPartPr>
              <p14:xfrm>
                <a:off x="3149965" y="6497473"/>
                <a:ext cx="112320" cy="12024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146FF6D8-CF11-24D1-C2A1-1B9CFD661679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3141325" y="6488833"/>
                  <a:ext cx="1299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CE06934A-1879-2530-06EC-EDEAFA38B717}"/>
                    </a:ext>
                  </a:extLst>
                </p14:cNvPr>
                <p14:cNvContentPartPr/>
                <p14:nvPr/>
              </p14:nvContentPartPr>
              <p14:xfrm>
                <a:off x="3285325" y="6289753"/>
                <a:ext cx="140760" cy="14220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CE06934A-1879-2530-06EC-EDEAFA38B717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3276325" y="6281113"/>
                  <a:ext cx="1584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D1F3552E-B5C0-CA83-C2D3-291E9110DF94}"/>
                    </a:ext>
                  </a:extLst>
                </p14:cNvPr>
                <p14:cNvContentPartPr/>
                <p14:nvPr/>
              </p14:nvContentPartPr>
              <p14:xfrm>
                <a:off x="3418885" y="6366793"/>
                <a:ext cx="206640" cy="37440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D1F3552E-B5C0-CA83-C2D3-291E9110DF94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3409885" y="6357793"/>
                  <a:ext cx="22428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0FB3349F-49F6-DA67-E50F-F73DCE2159C8}"/>
                    </a:ext>
                  </a:extLst>
                </p14:cNvPr>
                <p14:cNvContentPartPr/>
                <p14:nvPr/>
              </p14:nvContentPartPr>
              <p14:xfrm>
                <a:off x="3575485" y="6592153"/>
                <a:ext cx="266760" cy="18936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0FB3349F-49F6-DA67-E50F-F73DCE2159C8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3566845" y="6583153"/>
                  <a:ext cx="284400" cy="207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23927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6DE37CC6-7F53-DD29-2802-214E1AEF99B8}"/>
                  </a:ext>
                </a:extLst>
              </p14:cNvPr>
              <p14:cNvContentPartPr/>
              <p14:nvPr/>
            </p14:nvContentPartPr>
            <p14:xfrm>
              <a:off x="1404325" y="148153"/>
              <a:ext cx="34200" cy="11358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6DE37CC6-7F53-DD29-2802-214E1AEF99B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95325" y="139513"/>
                <a:ext cx="51840" cy="115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FE97D82D-6E2F-F09F-BE40-F8D4872B860D}"/>
              </a:ext>
            </a:extLst>
          </p:cNvPr>
          <p:cNvGrpSpPr/>
          <p:nvPr/>
        </p:nvGrpSpPr>
        <p:grpSpPr>
          <a:xfrm>
            <a:off x="1390285" y="152833"/>
            <a:ext cx="6276240" cy="1365480"/>
            <a:chOff x="1390285" y="152833"/>
            <a:chExt cx="6276240" cy="136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B2A96D6C-1513-7635-BF2C-C5CA036FB641}"/>
                    </a:ext>
                  </a:extLst>
                </p14:cNvPr>
                <p14:cNvContentPartPr/>
                <p14:nvPr/>
              </p14:nvContentPartPr>
              <p14:xfrm>
                <a:off x="1679005" y="593833"/>
                <a:ext cx="294480" cy="2541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B2A96D6C-1513-7635-BF2C-C5CA036FB64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70365" y="584833"/>
                  <a:ext cx="31212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76CA2B9-2B73-D05C-5AC5-132CE669694B}"/>
                    </a:ext>
                  </a:extLst>
                </p14:cNvPr>
                <p14:cNvContentPartPr/>
                <p14:nvPr/>
              </p14:nvContentPartPr>
              <p14:xfrm>
                <a:off x="2228005" y="688153"/>
                <a:ext cx="198720" cy="79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76CA2B9-2B73-D05C-5AC5-132CE669694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19005" y="679153"/>
                  <a:ext cx="2163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AA7751D-DA5D-71BF-F576-B54F5BF9F461}"/>
                    </a:ext>
                  </a:extLst>
                </p14:cNvPr>
                <p14:cNvContentPartPr/>
                <p14:nvPr/>
              </p14:nvContentPartPr>
              <p14:xfrm>
                <a:off x="2221885" y="783193"/>
                <a:ext cx="181440" cy="388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AA7751D-DA5D-71BF-F576-B54F5BF9F46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213245" y="774193"/>
                  <a:ext cx="1990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4FA5E8F-7DF4-E2CA-A0E1-569582033B2F}"/>
                    </a:ext>
                  </a:extLst>
                </p14:cNvPr>
                <p14:cNvContentPartPr/>
                <p14:nvPr/>
              </p14:nvContentPartPr>
              <p14:xfrm>
                <a:off x="2735605" y="506713"/>
                <a:ext cx="19440" cy="3049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4FA5E8F-7DF4-E2CA-A0E1-569582033B2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726965" y="497713"/>
                  <a:ext cx="3708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1B6A95E-22D3-FE9D-E3CC-C181696B693E}"/>
                    </a:ext>
                  </a:extLst>
                </p14:cNvPr>
                <p14:cNvContentPartPr/>
                <p14:nvPr/>
              </p14:nvContentPartPr>
              <p14:xfrm>
                <a:off x="2602405" y="482593"/>
                <a:ext cx="224640" cy="2350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1B6A95E-22D3-FE9D-E3CC-C181696B693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593405" y="473593"/>
                  <a:ext cx="2422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F07949A-629C-2FAB-A867-2DCCBFF07CF1}"/>
                    </a:ext>
                  </a:extLst>
                </p14:cNvPr>
                <p14:cNvContentPartPr/>
                <p14:nvPr/>
              </p14:nvContentPartPr>
              <p14:xfrm>
                <a:off x="2977885" y="646033"/>
                <a:ext cx="9000" cy="1522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F07949A-629C-2FAB-A867-2DCCBFF07CF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968885" y="637393"/>
                  <a:ext cx="266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575BCF3-EAF8-28EB-EE79-D82643FF661C}"/>
                    </a:ext>
                  </a:extLst>
                </p14:cNvPr>
                <p14:cNvContentPartPr/>
                <p14:nvPr/>
              </p14:nvContentPartPr>
              <p14:xfrm>
                <a:off x="3034045" y="588793"/>
                <a:ext cx="2880" cy="2167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575BCF3-EAF8-28EB-EE79-D82643FF661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025405" y="580153"/>
                  <a:ext cx="2052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78DF5DF-F980-B36E-99E4-25E547C5B50B}"/>
                    </a:ext>
                  </a:extLst>
                </p14:cNvPr>
                <p14:cNvContentPartPr/>
                <p14:nvPr/>
              </p14:nvContentPartPr>
              <p14:xfrm>
                <a:off x="2908405" y="563953"/>
                <a:ext cx="227160" cy="115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78DF5DF-F980-B36E-99E4-25E547C5B50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899405" y="554953"/>
                  <a:ext cx="2448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D2C96D0-8295-BDEB-E33E-5059F96A640B}"/>
                    </a:ext>
                  </a:extLst>
                </p14:cNvPr>
                <p14:cNvContentPartPr/>
                <p14:nvPr/>
              </p14:nvContentPartPr>
              <p14:xfrm>
                <a:off x="3425365" y="616873"/>
                <a:ext cx="72360" cy="1807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D2C96D0-8295-BDEB-E33E-5059F96A640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416725" y="608233"/>
                  <a:ext cx="900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9AC2E4B-8C0D-30FD-DA5B-3A5515FBC2C4}"/>
                    </a:ext>
                  </a:extLst>
                </p14:cNvPr>
                <p14:cNvContentPartPr/>
                <p14:nvPr/>
              </p14:nvContentPartPr>
              <p14:xfrm>
                <a:off x="3276325" y="482953"/>
                <a:ext cx="329760" cy="3250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9AC2E4B-8C0D-30FD-DA5B-3A5515FBC2C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267685" y="474313"/>
                  <a:ext cx="34740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09BB35F-D66B-F174-BA00-C8BF279AEFCF}"/>
                    </a:ext>
                  </a:extLst>
                </p14:cNvPr>
                <p14:cNvContentPartPr/>
                <p14:nvPr/>
              </p14:nvContentPartPr>
              <p14:xfrm>
                <a:off x="3367045" y="460273"/>
                <a:ext cx="157320" cy="2008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09BB35F-D66B-F174-BA00-C8BF279AEFC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358045" y="451633"/>
                  <a:ext cx="1749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D14940E-750F-60AF-61C7-BDC679F3CB5E}"/>
                    </a:ext>
                  </a:extLst>
                </p14:cNvPr>
                <p14:cNvContentPartPr/>
                <p14:nvPr/>
              </p14:nvContentPartPr>
              <p14:xfrm>
                <a:off x="3592405" y="333193"/>
                <a:ext cx="116280" cy="1238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D14940E-750F-60AF-61C7-BDC679F3CB5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583765" y="324193"/>
                  <a:ext cx="1339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A500E83-F2F8-F59C-4CDD-6B0EA1C5795A}"/>
                    </a:ext>
                  </a:extLst>
                </p14:cNvPr>
                <p14:cNvContentPartPr/>
                <p14:nvPr/>
              </p14:nvContentPartPr>
              <p14:xfrm>
                <a:off x="3979765" y="453793"/>
                <a:ext cx="358560" cy="4510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A500E83-F2F8-F59C-4CDD-6B0EA1C5795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971125" y="445153"/>
                  <a:ext cx="376200" cy="46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9614ED6-B5DA-E744-D1C3-A0AC934150F0}"/>
                    </a:ext>
                  </a:extLst>
                </p14:cNvPr>
                <p14:cNvContentPartPr/>
                <p14:nvPr/>
              </p14:nvContentPartPr>
              <p14:xfrm>
                <a:off x="3824245" y="949513"/>
                <a:ext cx="259560" cy="3614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9614ED6-B5DA-E744-D1C3-A0AC934150F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815245" y="940873"/>
                  <a:ext cx="27720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55B46F8-C927-A90D-CCDC-461DE746CC82}"/>
                    </a:ext>
                  </a:extLst>
                </p14:cNvPr>
                <p14:cNvContentPartPr/>
                <p14:nvPr/>
              </p14:nvContentPartPr>
              <p14:xfrm>
                <a:off x="4105765" y="1127353"/>
                <a:ext cx="151920" cy="126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55B46F8-C927-A90D-CCDC-461DE746CC8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096765" y="1118353"/>
                  <a:ext cx="1695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253B062-2616-A9E2-0D80-DA24DA119444}"/>
                    </a:ext>
                  </a:extLst>
                </p14:cNvPr>
                <p14:cNvContentPartPr/>
                <p14:nvPr/>
              </p14:nvContentPartPr>
              <p14:xfrm>
                <a:off x="4103605" y="1224553"/>
                <a:ext cx="154080" cy="36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253B062-2616-A9E2-0D80-DA24DA11944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094605" y="1215553"/>
                  <a:ext cx="1717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69747FD-3732-2A7D-FFAB-627AD2626308}"/>
                    </a:ext>
                  </a:extLst>
                </p14:cNvPr>
                <p14:cNvContentPartPr/>
                <p14:nvPr/>
              </p14:nvContentPartPr>
              <p14:xfrm>
                <a:off x="4327165" y="1008553"/>
                <a:ext cx="163080" cy="2530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69747FD-3732-2A7D-FFAB-627AD262630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318525" y="999913"/>
                  <a:ext cx="18072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7A0FEDE-4AC2-6CE5-41F6-4BE51010C4F5}"/>
                    </a:ext>
                  </a:extLst>
                </p14:cNvPr>
                <p14:cNvContentPartPr/>
                <p14:nvPr/>
              </p14:nvContentPartPr>
              <p14:xfrm>
                <a:off x="4044205" y="209353"/>
                <a:ext cx="281160" cy="1710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7A0FEDE-4AC2-6CE5-41F6-4BE51010C4F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035565" y="200353"/>
                  <a:ext cx="2988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0DB164D-E499-4FD7-71C1-4FB83B3083E4}"/>
                    </a:ext>
                  </a:extLst>
                </p14:cNvPr>
                <p14:cNvContentPartPr/>
                <p14:nvPr/>
              </p14:nvContentPartPr>
              <p14:xfrm>
                <a:off x="4806685" y="369193"/>
                <a:ext cx="122400" cy="5086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0DB164D-E499-4FD7-71C1-4FB83B3083E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797685" y="360553"/>
                  <a:ext cx="140040" cy="52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6DE3A18-AC3D-907C-CE86-E8A702FB64A5}"/>
                    </a:ext>
                  </a:extLst>
                </p14:cNvPr>
                <p14:cNvContentPartPr/>
                <p14:nvPr/>
              </p14:nvContentPartPr>
              <p14:xfrm>
                <a:off x="5001805" y="511393"/>
                <a:ext cx="95760" cy="225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6DE3A18-AC3D-907C-CE86-E8A702FB64A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993165" y="502753"/>
                  <a:ext cx="1134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254C260-EB0B-E048-F942-BE9B38ED38A0}"/>
                    </a:ext>
                  </a:extLst>
                </p14:cNvPr>
                <p14:cNvContentPartPr/>
                <p14:nvPr/>
              </p14:nvContentPartPr>
              <p14:xfrm>
                <a:off x="5164885" y="490153"/>
                <a:ext cx="185040" cy="235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254C260-EB0B-E048-F942-BE9B38ED38A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155885" y="481153"/>
                  <a:ext cx="20268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FB0A429-6019-2B75-F9D9-AC1F414CBF10}"/>
                    </a:ext>
                  </a:extLst>
                </p14:cNvPr>
                <p14:cNvContentPartPr/>
                <p14:nvPr/>
              </p14:nvContentPartPr>
              <p14:xfrm>
                <a:off x="5535685" y="523993"/>
                <a:ext cx="9000" cy="1972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FB0A429-6019-2B75-F9D9-AC1F414CBF1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526685" y="514993"/>
                  <a:ext cx="266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DE0D0CB-7B1C-67A0-3373-0700B5E4F05A}"/>
                    </a:ext>
                  </a:extLst>
                </p14:cNvPr>
                <p14:cNvContentPartPr/>
                <p14:nvPr/>
              </p14:nvContentPartPr>
              <p14:xfrm>
                <a:off x="5434165" y="668713"/>
                <a:ext cx="155160" cy="54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DE0D0CB-7B1C-67A0-3373-0700B5E4F05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425165" y="660073"/>
                  <a:ext cx="1728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413086A-0479-463A-95D4-B283BF205480}"/>
                    </a:ext>
                  </a:extLst>
                </p14:cNvPr>
                <p14:cNvContentPartPr/>
                <p14:nvPr/>
              </p14:nvContentPartPr>
              <p14:xfrm>
                <a:off x="5662765" y="482593"/>
                <a:ext cx="6480" cy="2664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413086A-0479-463A-95D4-B283BF20548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653765" y="473593"/>
                  <a:ext cx="2412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162A0A5-D873-E961-AC32-E7ECCAEA2E57}"/>
                    </a:ext>
                  </a:extLst>
                </p14:cNvPr>
                <p14:cNvContentPartPr/>
                <p14:nvPr/>
              </p14:nvContentPartPr>
              <p14:xfrm>
                <a:off x="5775445" y="425713"/>
                <a:ext cx="106200" cy="484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162A0A5-D873-E961-AC32-E7ECCAEA2E5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766445" y="417073"/>
                  <a:ext cx="123840" cy="50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44C9CB0-7D07-DDAF-EBF3-B62C647EA0C0}"/>
                    </a:ext>
                  </a:extLst>
                </p14:cNvPr>
                <p14:cNvContentPartPr/>
                <p14:nvPr/>
              </p14:nvContentPartPr>
              <p14:xfrm>
                <a:off x="6103045" y="567553"/>
                <a:ext cx="183240" cy="171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44C9CB0-7D07-DDAF-EBF3-B62C647EA0C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094405" y="558913"/>
                  <a:ext cx="2008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1AE1DF8-A2BF-A553-7394-C0D50C2059BA}"/>
                    </a:ext>
                  </a:extLst>
                </p14:cNvPr>
                <p14:cNvContentPartPr/>
                <p14:nvPr/>
              </p14:nvContentPartPr>
              <p14:xfrm>
                <a:off x="6372325" y="655033"/>
                <a:ext cx="8640" cy="820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1AE1DF8-A2BF-A553-7394-C0D50C2059B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363685" y="646033"/>
                  <a:ext cx="262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E69E7D6-1C41-2F76-59FB-4BD9D6E38EA2}"/>
                    </a:ext>
                  </a:extLst>
                </p14:cNvPr>
                <p14:cNvContentPartPr/>
                <p14:nvPr/>
              </p14:nvContentPartPr>
              <p14:xfrm>
                <a:off x="6375565" y="484393"/>
                <a:ext cx="5400" cy="79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E69E7D6-1C41-2F76-59FB-4BD9D6E38EA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366565" y="475393"/>
                  <a:ext cx="230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7D280A5-D3A4-F365-3E72-72688D5DF0F4}"/>
                    </a:ext>
                  </a:extLst>
                </p14:cNvPr>
                <p14:cNvContentPartPr/>
                <p14:nvPr/>
              </p14:nvContentPartPr>
              <p14:xfrm>
                <a:off x="6472405" y="653593"/>
                <a:ext cx="143640" cy="817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7D280A5-D3A4-F365-3E72-72688D5DF0F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463765" y="644953"/>
                  <a:ext cx="1612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739FBA4-3A29-65A6-1526-296213D1F1F7}"/>
                    </a:ext>
                  </a:extLst>
                </p14:cNvPr>
                <p14:cNvContentPartPr/>
                <p14:nvPr/>
              </p14:nvContentPartPr>
              <p14:xfrm>
                <a:off x="6643045" y="427153"/>
                <a:ext cx="203040" cy="910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739FBA4-3A29-65A6-1526-296213D1F1F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634045" y="418153"/>
                  <a:ext cx="2206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0FBE2C9-4014-4549-D3FE-DA17D35AFFCC}"/>
                    </a:ext>
                  </a:extLst>
                </p14:cNvPr>
                <p14:cNvContentPartPr/>
                <p14:nvPr/>
              </p14:nvContentPartPr>
              <p14:xfrm>
                <a:off x="6843925" y="452353"/>
                <a:ext cx="322920" cy="6116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0FBE2C9-4014-4549-D3FE-DA17D35AFFC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834925" y="443353"/>
                  <a:ext cx="340560" cy="62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4EFB9CC-33A9-04A1-01AF-227DA892CC23}"/>
                    </a:ext>
                  </a:extLst>
                </p14:cNvPr>
                <p14:cNvContentPartPr/>
                <p14:nvPr/>
              </p14:nvContentPartPr>
              <p14:xfrm>
                <a:off x="7126885" y="711193"/>
                <a:ext cx="204480" cy="2088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4EFB9CC-33A9-04A1-01AF-227DA892CC2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118245" y="702553"/>
                  <a:ext cx="2221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DBB0A5D-2FD0-4EFD-EBD7-13B2A9FCBF56}"/>
                    </a:ext>
                  </a:extLst>
                </p14:cNvPr>
                <p14:cNvContentPartPr/>
                <p14:nvPr/>
              </p14:nvContentPartPr>
              <p14:xfrm>
                <a:off x="1390285" y="152833"/>
                <a:ext cx="6276240" cy="13215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DBB0A5D-2FD0-4EFD-EBD7-13B2A9FCBF5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381645" y="144193"/>
                  <a:ext cx="6293880" cy="13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886072D-F115-207E-D0BE-068336A9257D}"/>
                    </a:ext>
                  </a:extLst>
                </p14:cNvPr>
                <p14:cNvContentPartPr/>
                <p14:nvPr/>
              </p14:nvContentPartPr>
              <p14:xfrm>
                <a:off x="1448605" y="1240753"/>
                <a:ext cx="6040800" cy="2775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886072D-F115-207E-D0BE-068336A9257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439605" y="1231753"/>
                  <a:ext cx="6058440" cy="29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03EF9BF-C13D-A96F-0E56-126E568B629C}"/>
              </a:ext>
            </a:extLst>
          </p:cNvPr>
          <p:cNvGrpSpPr/>
          <p:nvPr/>
        </p:nvGrpSpPr>
        <p:grpSpPr>
          <a:xfrm>
            <a:off x="8251885" y="308713"/>
            <a:ext cx="663480" cy="327240"/>
            <a:chOff x="8251885" y="308713"/>
            <a:chExt cx="663480" cy="32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53ECBF0-4626-5FCA-F088-E3E61181BAD1}"/>
                    </a:ext>
                  </a:extLst>
                </p14:cNvPr>
                <p14:cNvContentPartPr/>
                <p14:nvPr/>
              </p14:nvContentPartPr>
              <p14:xfrm>
                <a:off x="8251885" y="313033"/>
                <a:ext cx="209880" cy="2516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53ECBF0-4626-5FCA-F088-E3E61181BAD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243245" y="304393"/>
                  <a:ext cx="22752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D8ED72C-694E-26E9-03A7-DBFB6B01A351}"/>
                    </a:ext>
                  </a:extLst>
                </p14:cNvPr>
                <p14:cNvContentPartPr/>
                <p14:nvPr/>
              </p14:nvContentPartPr>
              <p14:xfrm>
                <a:off x="8506405" y="323113"/>
                <a:ext cx="175320" cy="2178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D8ED72C-694E-26E9-03A7-DBFB6B01A35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497765" y="314473"/>
                  <a:ext cx="19296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DC4A686-EF72-661D-763E-921C11951A0A}"/>
                    </a:ext>
                  </a:extLst>
                </p14:cNvPr>
                <p14:cNvContentPartPr/>
                <p14:nvPr/>
              </p14:nvContentPartPr>
              <p14:xfrm>
                <a:off x="8731405" y="308713"/>
                <a:ext cx="183960" cy="3272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DC4A686-EF72-661D-763E-921C11951A0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722405" y="300073"/>
                  <a:ext cx="201600" cy="34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14CF725-1941-F220-E95B-C549AF3083CD}"/>
              </a:ext>
            </a:extLst>
          </p:cNvPr>
          <p:cNvGrpSpPr/>
          <p:nvPr/>
        </p:nvGrpSpPr>
        <p:grpSpPr>
          <a:xfrm>
            <a:off x="9219565" y="426073"/>
            <a:ext cx="488160" cy="328320"/>
            <a:chOff x="9219565" y="426073"/>
            <a:chExt cx="488160" cy="32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D9A8B05-BB23-C916-1140-CB77599E04B3}"/>
                    </a:ext>
                  </a:extLst>
                </p14:cNvPr>
                <p14:cNvContentPartPr/>
                <p14:nvPr/>
              </p14:nvContentPartPr>
              <p14:xfrm>
                <a:off x="9219565" y="426073"/>
                <a:ext cx="124920" cy="1220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D9A8B05-BB23-C916-1140-CB77599E04B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210925" y="417073"/>
                  <a:ext cx="1425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3B6D80A-A73F-E512-F3D1-8B52B0D627F0}"/>
                    </a:ext>
                  </a:extLst>
                </p14:cNvPr>
                <p14:cNvContentPartPr/>
                <p14:nvPr/>
              </p14:nvContentPartPr>
              <p14:xfrm>
                <a:off x="9430885" y="451993"/>
                <a:ext cx="72720" cy="3024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3B6D80A-A73F-E512-F3D1-8B52B0D627F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421885" y="442993"/>
                  <a:ext cx="9036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49FBD09-93C9-7F51-C245-898370FF7239}"/>
                    </a:ext>
                  </a:extLst>
                </p14:cNvPr>
                <p14:cNvContentPartPr/>
                <p14:nvPr/>
              </p14:nvContentPartPr>
              <p14:xfrm>
                <a:off x="9569485" y="440113"/>
                <a:ext cx="138240" cy="1839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49FBD09-93C9-7F51-C245-898370FF723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560845" y="431113"/>
                  <a:ext cx="155880" cy="20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A6E300C-D243-2980-4086-CA074F49AD6A}"/>
              </a:ext>
            </a:extLst>
          </p:cNvPr>
          <p:cNvGrpSpPr/>
          <p:nvPr/>
        </p:nvGrpSpPr>
        <p:grpSpPr>
          <a:xfrm>
            <a:off x="10012285" y="219433"/>
            <a:ext cx="1542600" cy="569520"/>
            <a:chOff x="10012285" y="219433"/>
            <a:chExt cx="1542600" cy="56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94ADDEC-48E0-6ED5-3597-684245F864C1}"/>
                    </a:ext>
                  </a:extLst>
                </p14:cNvPr>
                <p14:cNvContentPartPr/>
                <p14:nvPr/>
              </p14:nvContentPartPr>
              <p14:xfrm>
                <a:off x="10012285" y="219433"/>
                <a:ext cx="108720" cy="4755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94ADDEC-48E0-6ED5-3597-684245F864C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003645" y="210433"/>
                  <a:ext cx="126360" cy="49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FA0E32B-8ADD-B6D3-5390-DAD7116E27B8}"/>
                    </a:ext>
                  </a:extLst>
                </p14:cNvPr>
                <p14:cNvContentPartPr/>
                <p14:nvPr/>
              </p14:nvContentPartPr>
              <p14:xfrm>
                <a:off x="10224685" y="357313"/>
                <a:ext cx="19440" cy="2433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FA0E32B-8ADD-B6D3-5390-DAD7116E27B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216045" y="348313"/>
                  <a:ext cx="3708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DB8AB46-B423-D055-2C0E-BF605AA504D4}"/>
                    </a:ext>
                  </a:extLst>
                </p14:cNvPr>
                <p14:cNvContentPartPr/>
                <p14:nvPr/>
              </p14:nvContentPartPr>
              <p14:xfrm>
                <a:off x="10316845" y="363073"/>
                <a:ext cx="165600" cy="2516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DB8AB46-B423-D055-2C0E-BF605AA504D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308205" y="354073"/>
                  <a:ext cx="1832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F2158C9-B512-5964-3022-C58646A56E06}"/>
                    </a:ext>
                  </a:extLst>
                </p14:cNvPr>
                <p14:cNvContentPartPr/>
                <p14:nvPr/>
              </p14:nvContentPartPr>
              <p14:xfrm>
                <a:off x="10534285" y="388993"/>
                <a:ext cx="189720" cy="2811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F2158C9-B512-5964-3022-C58646A56E0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525645" y="380353"/>
                  <a:ext cx="20736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77F1F55-C3B8-C758-2450-7B51CD02C948}"/>
                    </a:ext>
                  </a:extLst>
                </p14:cNvPr>
                <p14:cNvContentPartPr/>
                <p14:nvPr/>
              </p14:nvContentPartPr>
              <p14:xfrm>
                <a:off x="10818685" y="641713"/>
                <a:ext cx="40680" cy="349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77F1F55-C3B8-C758-2450-7B51CD02C94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809685" y="632713"/>
                  <a:ext cx="583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8B6A29E-EEF5-2A2C-00E5-CF8FDC2BD528}"/>
                    </a:ext>
                  </a:extLst>
                </p14:cNvPr>
                <p14:cNvContentPartPr/>
                <p14:nvPr/>
              </p14:nvContentPartPr>
              <p14:xfrm>
                <a:off x="11015245" y="311593"/>
                <a:ext cx="20880" cy="3088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8B6A29E-EEF5-2A2C-00E5-CF8FDC2BD52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006605" y="302593"/>
                  <a:ext cx="3852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CA85AFD-EF93-EA99-BDD3-BC90497EC14C}"/>
                    </a:ext>
                  </a:extLst>
                </p14:cNvPr>
                <p14:cNvContentPartPr/>
                <p14:nvPr/>
              </p14:nvContentPartPr>
              <p14:xfrm>
                <a:off x="11129365" y="373153"/>
                <a:ext cx="191520" cy="2386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CA85AFD-EF93-EA99-BDD3-BC90497EC14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120725" y="364513"/>
                  <a:ext cx="20916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9F12B6D-66BF-D8D6-E3D2-4A7681A29367}"/>
                    </a:ext>
                  </a:extLst>
                </p14:cNvPr>
                <p14:cNvContentPartPr/>
                <p14:nvPr/>
              </p14:nvContentPartPr>
              <p14:xfrm>
                <a:off x="11396485" y="245353"/>
                <a:ext cx="158400" cy="5436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9F12B6D-66BF-D8D6-E3D2-4A7681A2936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387845" y="236353"/>
                  <a:ext cx="176040" cy="56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2301542B-8B49-7596-B696-6C727D90D653}"/>
              </a:ext>
            </a:extLst>
          </p:cNvPr>
          <p:cNvGrpSpPr/>
          <p:nvPr/>
        </p:nvGrpSpPr>
        <p:grpSpPr>
          <a:xfrm>
            <a:off x="1811485" y="974713"/>
            <a:ext cx="1649160" cy="1049760"/>
            <a:chOff x="1811485" y="974713"/>
            <a:chExt cx="1649160" cy="104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80B895E-D891-F81D-2F63-2B09171B1D58}"/>
                    </a:ext>
                  </a:extLst>
                </p14:cNvPr>
                <p14:cNvContentPartPr/>
                <p14:nvPr/>
              </p14:nvContentPartPr>
              <p14:xfrm>
                <a:off x="1811485" y="979033"/>
                <a:ext cx="1601280" cy="10454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80B895E-D891-F81D-2F63-2B09171B1D5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802845" y="970033"/>
                  <a:ext cx="1618920" cy="10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8B7524A-697E-87A3-F5C4-C91C06A91F84}"/>
                    </a:ext>
                  </a:extLst>
                </p14:cNvPr>
                <p14:cNvContentPartPr/>
                <p14:nvPr/>
              </p14:nvContentPartPr>
              <p14:xfrm>
                <a:off x="3232765" y="974713"/>
                <a:ext cx="227880" cy="1746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8B7524A-697E-87A3-F5C4-C91C06A91F8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223765" y="965713"/>
                  <a:ext cx="245520" cy="19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17CA1AB3-7B14-B2EA-B7DD-62933AEEB435}"/>
              </a:ext>
            </a:extLst>
          </p:cNvPr>
          <p:cNvGrpSpPr/>
          <p:nvPr/>
        </p:nvGrpSpPr>
        <p:grpSpPr>
          <a:xfrm>
            <a:off x="170245" y="1479433"/>
            <a:ext cx="1481760" cy="986400"/>
            <a:chOff x="170245" y="1479433"/>
            <a:chExt cx="1481760" cy="98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D882683-B091-5145-9EB2-EB77A0BAE337}"/>
                    </a:ext>
                  </a:extLst>
                </p14:cNvPr>
                <p14:cNvContentPartPr/>
                <p14:nvPr/>
              </p14:nvContentPartPr>
              <p14:xfrm>
                <a:off x="1424845" y="1661953"/>
                <a:ext cx="12600" cy="1987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D882683-B091-5145-9EB2-EB77A0BAE33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416205" y="1652953"/>
                  <a:ext cx="302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65E3427-BF0C-CCBB-D0C9-A9637CA849D4}"/>
                    </a:ext>
                  </a:extLst>
                </p14:cNvPr>
                <p14:cNvContentPartPr/>
                <p14:nvPr/>
              </p14:nvContentPartPr>
              <p14:xfrm>
                <a:off x="1195885" y="1966153"/>
                <a:ext cx="456120" cy="158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65E3427-BF0C-CCBB-D0C9-A9637CA849D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86885" y="1957513"/>
                  <a:ext cx="4737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9C8CB0A-0DD2-3834-C961-F6A18E3ED1E3}"/>
                    </a:ext>
                  </a:extLst>
                </p14:cNvPr>
                <p14:cNvContentPartPr/>
                <p14:nvPr/>
              </p14:nvContentPartPr>
              <p14:xfrm>
                <a:off x="1306765" y="2070193"/>
                <a:ext cx="141840" cy="3038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9C8CB0A-0DD2-3834-C961-F6A18E3ED1E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297765" y="2061193"/>
                  <a:ext cx="15948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D8157E2-76A6-36C9-8E7E-BF02155298DC}"/>
                    </a:ext>
                  </a:extLst>
                </p14:cNvPr>
                <p14:cNvContentPartPr/>
                <p14:nvPr/>
              </p14:nvContentPartPr>
              <p14:xfrm>
                <a:off x="1474165" y="2070913"/>
                <a:ext cx="167040" cy="1209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D8157E2-76A6-36C9-8E7E-BF02155298D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465165" y="2062273"/>
                  <a:ext cx="1846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F48537A-91DD-2DBC-9F99-7A9BE068DEFF}"/>
                    </a:ext>
                  </a:extLst>
                </p14:cNvPr>
                <p14:cNvContentPartPr/>
                <p14:nvPr/>
              </p14:nvContentPartPr>
              <p14:xfrm>
                <a:off x="897085" y="1928353"/>
                <a:ext cx="209880" cy="201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F48537A-91DD-2DBC-9F99-7A9BE068DEF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88445" y="1919713"/>
                  <a:ext cx="2275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19CA1DE-EA55-79E6-0FFF-EF14EB6DDAF6}"/>
                    </a:ext>
                  </a:extLst>
                </p14:cNvPr>
                <p14:cNvContentPartPr/>
                <p14:nvPr/>
              </p14:nvContentPartPr>
              <p14:xfrm>
                <a:off x="869365" y="1991713"/>
                <a:ext cx="140760" cy="126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19CA1DE-EA55-79E6-0FFF-EF14EB6DDAF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60365" y="1982713"/>
                  <a:ext cx="1584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FE1570D-6927-FD5D-1FC8-D93C42A25265}"/>
                    </a:ext>
                  </a:extLst>
                </p14:cNvPr>
                <p14:cNvContentPartPr/>
                <p14:nvPr/>
              </p14:nvContentPartPr>
              <p14:xfrm>
                <a:off x="388765" y="1711273"/>
                <a:ext cx="128520" cy="1612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FE1570D-6927-FD5D-1FC8-D93C42A2526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80125" y="1702633"/>
                  <a:ext cx="1461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014DA71-DD03-C10A-2C79-5CC77095B8B3}"/>
                    </a:ext>
                  </a:extLst>
                </p14:cNvPr>
                <p14:cNvContentPartPr/>
                <p14:nvPr/>
              </p14:nvContentPartPr>
              <p14:xfrm>
                <a:off x="336205" y="1579873"/>
                <a:ext cx="222840" cy="2934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014DA71-DD03-C10A-2C79-5CC77095B8B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27205" y="1571233"/>
                  <a:ext cx="24048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9A4254E-4AA9-AD08-0480-9F728AC439B4}"/>
                    </a:ext>
                  </a:extLst>
                </p14:cNvPr>
                <p14:cNvContentPartPr/>
                <p14:nvPr/>
              </p14:nvContentPartPr>
              <p14:xfrm>
                <a:off x="322885" y="1959313"/>
                <a:ext cx="298080" cy="378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9A4254E-4AA9-AD08-0480-9F728AC439B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14245" y="1950673"/>
                  <a:ext cx="3157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F18650B-8235-68C9-8736-3FE8317FBC96}"/>
                    </a:ext>
                  </a:extLst>
                </p14:cNvPr>
                <p14:cNvContentPartPr/>
                <p14:nvPr/>
              </p14:nvContentPartPr>
              <p14:xfrm>
                <a:off x="273925" y="2073793"/>
                <a:ext cx="189360" cy="1807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F18650B-8235-68C9-8736-3FE8317FBC9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64925" y="2064793"/>
                  <a:ext cx="2070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FC41697-6E20-EABA-E824-A11C4A1529DF}"/>
                    </a:ext>
                  </a:extLst>
                </p14:cNvPr>
                <p14:cNvContentPartPr/>
                <p14:nvPr/>
              </p14:nvContentPartPr>
              <p14:xfrm>
                <a:off x="578125" y="2083513"/>
                <a:ext cx="12600" cy="1926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FC41697-6E20-EABA-E824-A11C4A1529D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69125" y="2074873"/>
                  <a:ext cx="302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4244F8B-5B21-2B0D-0EF7-39DB7818F04F}"/>
                    </a:ext>
                  </a:extLst>
                </p14:cNvPr>
                <p14:cNvContentPartPr/>
                <p14:nvPr/>
              </p14:nvContentPartPr>
              <p14:xfrm>
                <a:off x="646525" y="2042113"/>
                <a:ext cx="10440" cy="2091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4244F8B-5B21-2B0D-0EF7-39DB7818F04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37525" y="2033113"/>
                  <a:ext cx="280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7C3D916-BB0A-22AD-009F-A061B5C1ED6E}"/>
                    </a:ext>
                  </a:extLst>
                </p14:cNvPr>
                <p14:cNvContentPartPr/>
                <p14:nvPr/>
              </p14:nvContentPartPr>
              <p14:xfrm>
                <a:off x="496765" y="2033113"/>
                <a:ext cx="233640" cy="1004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7C3D916-BB0A-22AD-009F-A061B5C1ED6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88125" y="2024473"/>
                  <a:ext cx="2512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3B145D2-1F32-3940-1E93-20E50A8E67AA}"/>
                    </a:ext>
                  </a:extLst>
                </p14:cNvPr>
                <p14:cNvContentPartPr/>
                <p14:nvPr/>
              </p14:nvContentPartPr>
              <p14:xfrm>
                <a:off x="170245" y="1479433"/>
                <a:ext cx="202320" cy="9864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3B145D2-1F32-3940-1E93-20E50A8E67A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61245" y="1470793"/>
                  <a:ext cx="219960" cy="10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C5EE6CB-BEA2-3FC8-91FB-4E30395CB2EE}"/>
                    </a:ext>
                  </a:extLst>
                </p14:cNvPr>
                <p14:cNvContentPartPr/>
                <p14:nvPr/>
              </p14:nvContentPartPr>
              <p14:xfrm>
                <a:off x="646525" y="1552873"/>
                <a:ext cx="148680" cy="8398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C5EE6CB-BEA2-3FC8-91FB-4E30395CB2E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37525" y="1544233"/>
                  <a:ext cx="166320" cy="85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BD1EE15-4069-527F-ED77-0043F8947A91}"/>
                    </a:ext>
                  </a:extLst>
                </p14:cNvPr>
                <p14:cNvContentPartPr/>
                <p14:nvPr/>
              </p14:nvContentPartPr>
              <p14:xfrm>
                <a:off x="839125" y="1499953"/>
                <a:ext cx="87120" cy="1681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BD1EE15-4069-527F-ED77-0043F8947A9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30485" y="1490953"/>
                  <a:ext cx="104760" cy="185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F8C780BE-3F3F-56E7-3635-52E825CBB53E}"/>
                  </a:ext>
                </a:extLst>
              </p14:cNvPr>
              <p14:cNvContentPartPr/>
              <p14:nvPr/>
            </p14:nvContentPartPr>
            <p14:xfrm>
              <a:off x="5087845" y="1873993"/>
              <a:ext cx="1369080" cy="56412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F8C780BE-3F3F-56E7-3635-52E825CBB53E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5079205" y="1864993"/>
                <a:ext cx="1386720" cy="58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7EB399A2-6EAF-74FC-14ED-24E9EF9A1FCB}"/>
                  </a:ext>
                </a:extLst>
              </p14:cNvPr>
              <p14:cNvContentPartPr/>
              <p14:nvPr/>
            </p14:nvContentPartPr>
            <p14:xfrm>
              <a:off x="6128965" y="1953913"/>
              <a:ext cx="49320" cy="111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7EB399A2-6EAF-74FC-14ED-24E9EF9A1FCB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6119965" y="1944913"/>
                <a:ext cx="6696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8C58A1D1-7F53-ED36-9B9A-29E99926ABFE}"/>
                  </a:ext>
                </a:extLst>
              </p14:cNvPr>
              <p14:cNvContentPartPr/>
              <p14:nvPr/>
            </p14:nvContentPartPr>
            <p14:xfrm>
              <a:off x="5786605" y="1952473"/>
              <a:ext cx="384840" cy="1548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8C58A1D1-7F53-ED36-9B9A-29E99926ABFE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5777605" y="1943833"/>
                <a:ext cx="40248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1A88FFFA-2256-507C-16E2-644928104721}"/>
                  </a:ext>
                </a:extLst>
              </p14:cNvPr>
              <p14:cNvContentPartPr/>
              <p14:nvPr/>
            </p14:nvContentPartPr>
            <p14:xfrm>
              <a:off x="6620725" y="1988113"/>
              <a:ext cx="974880" cy="22068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1A88FFFA-2256-507C-16E2-644928104721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612085" y="1979473"/>
                <a:ext cx="99252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3667E192-A5B8-94C5-FD47-2978F2DE10EA}"/>
                  </a:ext>
                </a:extLst>
              </p14:cNvPr>
              <p14:cNvContentPartPr/>
              <p14:nvPr/>
            </p14:nvContentPartPr>
            <p14:xfrm>
              <a:off x="7654285" y="1747273"/>
              <a:ext cx="1481400" cy="45684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3667E192-A5B8-94C5-FD47-2978F2DE10EA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7645645" y="1738633"/>
                <a:ext cx="1499040" cy="47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6ED43F6F-A88A-0590-EBF4-5825BED50CB9}"/>
                  </a:ext>
                </a:extLst>
              </p14:cNvPr>
              <p14:cNvContentPartPr/>
              <p14:nvPr/>
            </p14:nvContentPartPr>
            <p14:xfrm>
              <a:off x="8852005" y="1952473"/>
              <a:ext cx="46440" cy="165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6ED43F6F-A88A-0590-EBF4-5825BED50CB9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8843365" y="1943833"/>
                <a:ext cx="6408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BF81E918-BD5B-6EA1-518A-B75C701FE723}"/>
                  </a:ext>
                </a:extLst>
              </p14:cNvPr>
              <p14:cNvContentPartPr/>
              <p14:nvPr/>
            </p14:nvContentPartPr>
            <p14:xfrm>
              <a:off x="8376805" y="1869673"/>
              <a:ext cx="514440" cy="1980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BF81E918-BD5B-6EA1-518A-B75C701FE723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8368165" y="1860673"/>
                <a:ext cx="532080" cy="3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0F9189A2-11ED-3CDD-43D3-2753A706E930}"/>
              </a:ext>
            </a:extLst>
          </p:cNvPr>
          <p:cNvGrpSpPr/>
          <p:nvPr/>
        </p:nvGrpSpPr>
        <p:grpSpPr>
          <a:xfrm>
            <a:off x="9438805" y="1690753"/>
            <a:ext cx="701640" cy="646920"/>
            <a:chOff x="9438805" y="1690753"/>
            <a:chExt cx="701640" cy="64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8FC120D-0BD9-4103-36FB-1875F449C453}"/>
                    </a:ext>
                  </a:extLst>
                </p14:cNvPr>
                <p14:cNvContentPartPr/>
                <p14:nvPr/>
              </p14:nvContentPartPr>
              <p14:xfrm>
                <a:off x="9438805" y="1909633"/>
                <a:ext cx="384120" cy="2448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8FC120D-0BD9-4103-36FB-1875F449C45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429805" y="1900993"/>
                  <a:ext cx="40176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B268DE4-DBD0-667E-B1C8-81DA20B782DC}"/>
                    </a:ext>
                  </a:extLst>
                </p14:cNvPr>
                <p14:cNvContentPartPr/>
                <p14:nvPr/>
              </p14:nvContentPartPr>
              <p14:xfrm>
                <a:off x="9511165" y="2139673"/>
                <a:ext cx="279720" cy="1980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B268DE4-DBD0-667E-B1C8-81DA20B782D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502165" y="2130673"/>
                  <a:ext cx="2973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736FFA0-5B04-843B-2456-FD2C503A9771}"/>
                    </a:ext>
                  </a:extLst>
                </p14:cNvPr>
                <p14:cNvContentPartPr/>
                <p14:nvPr/>
              </p14:nvContentPartPr>
              <p14:xfrm>
                <a:off x="9996445" y="1693993"/>
                <a:ext cx="30600" cy="2170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736FFA0-5B04-843B-2456-FD2C503A977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987445" y="1684993"/>
                  <a:ext cx="4824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CEA57AE-0CE2-AE83-2120-41BD2E8109A3}"/>
                    </a:ext>
                  </a:extLst>
                </p14:cNvPr>
                <p14:cNvContentPartPr/>
                <p14:nvPr/>
              </p14:nvContentPartPr>
              <p14:xfrm>
                <a:off x="10029205" y="1690753"/>
                <a:ext cx="111240" cy="2710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CEA57AE-0CE2-AE83-2120-41BD2E8109A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020205" y="1682113"/>
                  <a:ext cx="128880" cy="28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548E50E7-2CC3-C980-E520-EEAA2B4198AE}"/>
                  </a:ext>
                </a:extLst>
              </p14:cNvPr>
              <p14:cNvContentPartPr/>
              <p14:nvPr/>
            </p14:nvContentPartPr>
            <p14:xfrm>
              <a:off x="4948885" y="2938513"/>
              <a:ext cx="785880" cy="19980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548E50E7-2CC3-C980-E520-EEAA2B4198AE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4940245" y="2929513"/>
                <a:ext cx="803520" cy="21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" name="Group 110">
            <a:extLst>
              <a:ext uri="{FF2B5EF4-FFF2-40B4-BE49-F238E27FC236}">
                <a16:creationId xmlns:a16="http://schemas.microsoft.com/office/drawing/2014/main" id="{451D74FF-8347-35C1-58DE-7AE707967CC1}"/>
              </a:ext>
            </a:extLst>
          </p:cNvPr>
          <p:cNvGrpSpPr/>
          <p:nvPr/>
        </p:nvGrpSpPr>
        <p:grpSpPr>
          <a:xfrm>
            <a:off x="2826685" y="1841953"/>
            <a:ext cx="2248200" cy="362160"/>
            <a:chOff x="2826685" y="1841953"/>
            <a:chExt cx="2248200" cy="36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79D5244-1316-5C3C-5850-9B15A438EFF2}"/>
                    </a:ext>
                  </a:extLst>
                </p14:cNvPr>
                <p14:cNvContentPartPr/>
                <p14:nvPr/>
              </p14:nvContentPartPr>
              <p14:xfrm>
                <a:off x="4868245" y="1889113"/>
                <a:ext cx="110880" cy="1134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79D5244-1316-5C3C-5850-9B15A438EFF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859245" y="1880113"/>
                  <a:ext cx="1285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CA41D07-40E4-F07F-5845-D9B3E6F05300}"/>
                    </a:ext>
                  </a:extLst>
                </p14:cNvPr>
                <p14:cNvContentPartPr/>
                <p14:nvPr/>
              </p14:nvContentPartPr>
              <p14:xfrm>
                <a:off x="5034205" y="1862113"/>
                <a:ext cx="40680" cy="1468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CA41D07-40E4-F07F-5845-D9B3E6F0530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025205" y="1853113"/>
                  <a:ext cx="583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924A6B0-9F38-26BA-8F70-F89DD54CEFC1}"/>
                    </a:ext>
                  </a:extLst>
                </p14:cNvPr>
                <p14:cNvContentPartPr/>
                <p14:nvPr/>
              </p14:nvContentPartPr>
              <p14:xfrm>
                <a:off x="2826685" y="1900273"/>
                <a:ext cx="698040" cy="2894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924A6B0-9F38-26BA-8F70-F89DD54CEFC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818045" y="1891633"/>
                  <a:ext cx="71568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AAE08AA-3717-04E4-77DE-F89BEBE36443}"/>
                    </a:ext>
                  </a:extLst>
                </p14:cNvPr>
                <p14:cNvContentPartPr/>
                <p14:nvPr/>
              </p14:nvContentPartPr>
              <p14:xfrm>
                <a:off x="3625165" y="1841953"/>
                <a:ext cx="751320" cy="3621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AAE08AA-3717-04E4-77DE-F89BEBE3644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616525" y="1833313"/>
                  <a:ext cx="76896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2B0CBDA-FA2F-E25A-DDCF-8E00A2C7AD40}"/>
                    </a:ext>
                  </a:extLst>
                </p14:cNvPr>
                <p14:cNvContentPartPr/>
                <p14:nvPr/>
              </p14:nvContentPartPr>
              <p14:xfrm>
                <a:off x="3620125" y="1969033"/>
                <a:ext cx="378000" cy="248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2B0CBDA-FA2F-E25A-DDCF-8E00A2C7AD4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611485" y="1960033"/>
                  <a:ext cx="3956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4DCD386-89A1-FCBA-6D61-C758EE3B6437}"/>
                    </a:ext>
                  </a:extLst>
                </p14:cNvPr>
                <p14:cNvContentPartPr/>
                <p14:nvPr/>
              </p14:nvContentPartPr>
              <p14:xfrm>
                <a:off x="4538125" y="2004673"/>
                <a:ext cx="163440" cy="162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4DCD386-89A1-FCBA-6D61-C758EE3B643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529125" y="1996033"/>
                  <a:ext cx="1810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35DCC59-2C82-3A99-B672-6EFF617FDCD3}"/>
                    </a:ext>
                  </a:extLst>
                </p14:cNvPr>
                <p14:cNvContentPartPr/>
                <p14:nvPr/>
              </p14:nvContentPartPr>
              <p14:xfrm>
                <a:off x="4532725" y="2108713"/>
                <a:ext cx="109080" cy="136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35DCC59-2C82-3A99-B672-6EFF617FDCD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524085" y="2099713"/>
                  <a:ext cx="12672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38ABACCD-F153-464F-5800-7297F0AF3E46}"/>
              </a:ext>
            </a:extLst>
          </p:cNvPr>
          <p:cNvGrpSpPr/>
          <p:nvPr/>
        </p:nvGrpSpPr>
        <p:grpSpPr>
          <a:xfrm>
            <a:off x="5956885" y="2498593"/>
            <a:ext cx="3256200" cy="756360"/>
            <a:chOff x="5956885" y="2498593"/>
            <a:chExt cx="3256200" cy="75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A374C601-1A3B-71D2-468E-0523BA7D6517}"/>
                    </a:ext>
                  </a:extLst>
                </p14:cNvPr>
                <p14:cNvContentPartPr/>
                <p14:nvPr/>
              </p14:nvContentPartPr>
              <p14:xfrm>
                <a:off x="5956885" y="2498593"/>
                <a:ext cx="1475280" cy="7563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A374C601-1A3B-71D2-468E-0523BA7D651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947885" y="2489593"/>
                  <a:ext cx="1492920" cy="77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91C6D63-7184-20AF-C70B-E83A792BE903}"/>
                    </a:ext>
                  </a:extLst>
                </p14:cNvPr>
                <p14:cNvContentPartPr/>
                <p14:nvPr/>
              </p14:nvContentPartPr>
              <p14:xfrm>
                <a:off x="6953365" y="2624593"/>
                <a:ext cx="35640" cy="111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91C6D63-7184-20AF-C70B-E83A792BE90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944365" y="2615953"/>
                  <a:ext cx="532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045E87D-19DB-4277-EFEC-A4A5DB7B5854}"/>
                    </a:ext>
                  </a:extLst>
                </p14:cNvPr>
                <p14:cNvContentPartPr/>
                <p14:nvPr/>
              </p14:nvContentPartPr>
              <p14:xfrm>
                <a:off x="7663645" y="2532073"/>
                <a:ext cx="1096920" cy="4316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045E87D-19DB-4277-EFEC-A4A5DB7B585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654645" y="2523433"/>
                  <a:ext cx="111456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8305007-AD56-DB31-A5FE-D10E0DFEF11F}"/>
                    </a:ext>
                  </a:extLst>
                </p14:cNvPr>
                <p14:cNvContentPartPr/>
                <p14:nvPr/>
              </p14:nvContentPartPr>
              <p14:xfrm>
                <a:off x="8952805" y="2830513"/>
                <a:ext cx="260280" cy="370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8305007-AD56-DB31-A5FE-D10E0DFEF11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944165" y="2821513"/>
                  <a:ext cx="2779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351D991-2A72-425E-8CFB-FE7A3E8D4078}"/>
                    </a:ext>
                  </a:extLst>
                </p14:cNvPr>
                <p14:cNvContentPartPr/>
                <p14:nvPr/>
              </p14:nvContentPartPr>
              <p14:xfrm>
                <a:off x="8961805" y="2951473"/>
                <a:ext cx="241200" cy="136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351D991-2A72-425E-8CFB-FE7A3E8D407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952805" y="2942473"/>
                  <a:ext cx="25884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CC2580B6-EBB7-334F-EF79-8BAE6C3368E9}"/>
              </a:ext>
            </a:extLst>
          </p:cNvPr>
          <p:cNvGrpSpPr/>
          <p:nvPr/>
        </p:nvGrpSpPr>
        <p:grpSpPr>
          <a:xfrm>
            <a:off x="9517285" y="2571673"/>
            <a:ext cx="653040" cy="882000"/>
            <a:chOff x="9517285" y="2571673"/>
            <a:chExt cx="653040" cy="88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F1AFE65-2026-1B3C-9755-4E23F2DB883D}"/>
                    </a:ext>
                  </a:extLst>
                </p14:cNvPr>
                <p14:cNvContentPartPr/>
                <p14:nvPr/>
              </p14:nvContentPartPr>
              <p14:xfrm>
                <a:off x="9693685" y="2571673"/>
                <a:ext cx="21960" cy="2595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F1AFE65-2026-1B3C-9755-4E23F2DB883D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684685" y="2563033"/>
                  <a:ext cx="3960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7908B32-E9CC-F610-C4EB-A9F451D9C5B3}"/>
                    </a:ext>
                  </a:extLst>
                </p14:cNvPr>
                <p14:cNvContentPartPr/>
                <p14:nvPr/>
              </p14:nvContentPartPr>
              <p14:xfrm>
                <a:off x="9524845" y="2573473"/>
                <a:ext cx="237240" cy="1767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7908B32-E9CC-F610-C4EB-A9F451D9C5B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516205" y="2564833"/>
                  <a:ext cx="2548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644EA9A5-E7AF-DB80-4D79-6E4DEF58EC24}"/>
                    </a:ext>
                  </a:extLst>
                </p14:cNvPr>
                <p14:cNvContentPartPr/>
                <p14:nvPr/>
              </p14:nvContentPartPr>
              <p14:xfrm>
                <a:off x="9826165" y="2679673"/>
                <a:ext cx="74880" cy="2210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644EA9A5-E7AF-DB80-4D79-6E4DEF58EC2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817165" y="2671033"/>
                  <a:ext cx="925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9BB47F3-B4F9-8CF6-CAED-2C184E90DDB0}"/>
                    </a:ext>
                  </a:extLst>
                </p14:cNvPr>
                <p14:cNvContentPartPr/>
                <p14:nvPr/>
              </p14:nvContentPartPr>
              <p14:xfrm>
                <a:off x="9971245" y="2648713"/>
                <a:ext cx="18360" cy="2080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9BB47F3-B4F9-8CF6-CAED-2C184E90DDB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962245" y="2639713"/>
                  <a:ext cx="360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D3B06BE-4433-2CC7-50D3-AE4520144EDF}"/>
                    </a:ext>
                  </a:extLst>
                </p14:cNvPr>
                <p14:cNvContentPartPr/>
                <p14:nvPr/>
              </p14:nvContentPartPr>
              <p14:xfrm>
                <a:off x="9768565" y="2647633"/>
                <a:ext cx="401760" cy="622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D3B06BE-4433-2CC7-50D3-AE4520144ED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759565" y="2638993"/>
                  <a:ext cx="4194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E7712C34-3134-8417-7E28-8F81653917B2}"/>
                    </a:ext>
                  </a:extLst>
                </p14:cNvPr>
                <p14:cNvContentPartPr/>
                <p14:nvPr/>
              </p14:nvContentPartPr>
              <p14:xfrm>
                <a:off x="9517285" y="2924473"/>
                <a:ext cx="536040" cy="806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E7712C34-3134-8417-7E28-8F81653917B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508285" y="2915833"/>
                  <a:ext cx="5536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1A7E358A-9D58-8E19-D5FA-FCF2AF63BCE6}"/>
                    </a:ext>
                  </a:extLst>
                </p14:cNvPr>
                <p14:cNvContentPartPr/>
                <p14:nvPr/>
              </p14:nvContentPartPr>
              <p14:xfrm>
                <a:off x="9700885" y="3053713"/>
                <a:ext cx="180360" cy="3999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1A7E358A-9D58-8E19-D5FA-FCF2AF63BCE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691885" y="3045073"/>
                  <a:ext cx="19800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0D03DAF7-829E-7B5A-DF66-E7FD6DF7F5BF}"/>
                    </a:ext>
                  </a:extLst>
                </p14:cNvPr>
                <p14:cNvContentPartPr/>
                <p14:nvPr/>
              </p14:nvContentPartPr>
              <p14:xfrm>
                <a:off x="9937045" y="3040033"/>
                <a:ext cx="168480" cy="1540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0D03DAF7-829E-7B5A-DF66-E7FD6DF7F5B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928405" y="3031033"/>
                  <a:ext cx="186120" cy="17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1D3FED7A-11E6-C5C6-7EAE-9CB97AC428DE}"/>
              </a:ext>
            </a:extLst>
          </p:cNvPr>
          <p:cNvGrpSpPr/>
          <p:nvPr/>
        </p:nvGrpSpPr>
        <p:grpSpPr>
          <a:xfrm>
            <a:off x="10348165" y="2550073"/>
            <a:ext cx="1483560" cy="630720"/>
            <a:chOff x="10348165" y="2550073"/>
            <a:chExt cx="1483560" cy="63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B8B1F8D9-66DC-4020-B57E-87863BD8C1A9}"/>
                    </a:ext>
                  </a:extLst>
                </p14:cNvPr>
                <p14:cNvContentPartPr/>
                <p14:nvPr/>
              </p14:nvContentPartPr>
              <p14:xfrm>
                <a:off x="10348165" y="2671393"/>
                <a:ext cx="177840" cy="5094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B8B1F8D9-66DC-4020-B57E-87863BD8C1A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339525" y="2662753"/>
                  <a:ext cx="195480" cy="52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AA69053-A025-F310-9EE1-EA419BF3C109}"/>
                    </a:ext>
                  </a:extLst>
                </p14:cNvPr>
                <p14:cNvContentPartPr/>
                <p14:nvPr/>
              </p14:nvContentPartPr>
              <p14:xfrm>
                <a:off x="10545445" y="2774713"/>
                <a:ext cx="226800" cy="2401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AA69053-A025-F310-9EE1-EA419BF3C10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536445" y="2765713"/>
                  <a:ext cx="24444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A5254289-B6FF-653A-AA52-89D7E2A36EC6}"/>
                    </a:ext>
                  </a:extLst>
                </p14:cNvPr>
                <p14:cNvContentPartPr/>
                <p14:nvPr/>
              </p14:nvContentPartPr>
              <p14:xfrm>
                <a:off x="10797805" y="2755273"/>
                <a:ext cx="248040" cy="2815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A5254289-B6FF-653A-AA52-89D7E2A36EC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789165" y="2746633"/>
                  <a:ext cx="26568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735CA823-8A0A-81F8-11D9-E94B3C6E29D8}"/>
                    </a:ext>
                  </a:extLst>
                </p14:cNvPr>
                <p14:cNvContentPartPr/>
                <p14:nvPr/>
              </p14:nvContentPartPr>
              <p14:xfrm>
                <a:off x="11276965" y="2756353"/>
                <a:ext cx="26280" cy="2311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735CA823-8A0A-81F8-11D9-E94B3C6E29D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268325" y="2747713"/>
                  <a:ext cx="439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BD77AD2F-6CBA-8F2D-3E8C-028B32B2C0A4}"/>
                    </a:ext>
                  </a:extLst>
                </p14:cNvPr>
                <p14:cNvContentPartPr/>
                <p14:nvPr/>
              </p14:nvContentPartPr>
              <p14:xfrm>
                <a:off x="11125405" y="2871553"/>
                <a:ext cx="247680" cy="230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BD77AD2F-6CBA-8F2D-3E8C-028B32B2C0A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1116405" y="2862553"/>
                  <a:ext cx="2653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6D5C85BF-509B-7D03-2ACA-CCE197C66835}"/>
                    </a:ext>
                  </a:extLst>
                </p14:cNvPr>
                <p14:cNvContentPartPr/>
                <p14:nvPr/>
              </p14:nvContentPartPr>
              <p14:xfrm>
                <a:off x="11551285" y="2734753"/>
                <a:ext cx="10440" cy="2570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6D5C85BF-509B-7D03-2ACA-CCE197C6683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1542285" y="2726113"/>
                  <a:ext cx="2808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76369451-12DA-ABD8-D4F7-3406684E6C87}"/>
                    </a:ext>
                  </a:extLst>
                </p14:cNvPr>
                <p14:cNvContentPartPr/>
                <p14:nvPr/>
              </p14:nvContentPartPr>
              <p14:xfrm>
                <a:off x="11655325" y="2550073"/>
                <a:ext cx="176400" cy="5619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76369451-12DA-ABD8-D4F7-3406684E6C8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646685" y="2541433"/>
                  <a:ext cx="194040" cy="579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98117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213424E-64ED-AA57-2087-0AF3E443FFBE}"/>
              </a:ext>
            </a:extLst>
          </p:cNvPr>
          <p:cNvGrpSpPr/>
          <p:nvPr/>
        </p:nvGrpSpPr>
        <p:grpSpPr>
          <a:xfrm>
            <a:off x="614770" y="113129"/>
            <a:ext cx="3018960" cy="479880"/>
            <a:chOff x="614770" y="113129"/>
            <a:chExt cx="3018960" cy="47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D9C93B9-FA45-2105-6E76-3B81578D1B26}"/>
                    </a:ext>
                  </a:extLst>
                </p14:cNvPr>
                <p14:cNvContentPartPr/>
                <p14:nvPr/>
              </p14:nvContentPartPr>
              <p14:xfrm>
                <a:off x="614770" y="113129"/>
                <a:ext cx="308520" cy="1105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D9C93B9-FA45-2105-6E76-3B81578D1B2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05770" y="104489"/>
                  <a:ext cx="3261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8E7DB03-2DDC-07C4-5BA0-60F7F0FCED21}"/>
                    </a:ext>
                  </a:extLst>
                </p14:cNvPr>
                <p14:cNvContentPartPr/>
                <p14:nvPr/>
              </p14:nvContentPartPr>
              <p14:xfrm>
                <a:off x="696850" y="151289"/>
                <a:ext cx="128160" cy="2671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8E7DB03-2DDC-07C4-5BA0-60F7F0FCED2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88210" y="142289"/>
                  <a:ext cx="14580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973A69A-6602-93F5-D9AA-3895FFFBB1AD}"/>
                    </a:ext>
                  </a:extLst>
                </p14:cNvPr>
                <p14:cNvContentPartPr/>
                <p14:nvPr/>
              </p14:nvContentPartPr>
              <p14:xfrm>
                <a:off x="693250" y="301049"/>
                <a:ext cx="210240" cy="147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973A69A-6602-93F5-D9AA-3895FFFBB1A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84610" y="292049"/>
                  <a:ext cx="2278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7A1A900-B96B-62C1-1402-F79C9474F65C}"/>
                    </a:ext>
                  </a:extLst>
                </p14:cNvPr>
                <p14:cNvContentPartPr/>
                <p14:nvPr/>
              </p14:nvContentPartPr>
              <p14:xfrm>
                <a:off x="933010" y="289889"/>
                <a:ext cx="281520" cy="1357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7A1A900-B96B-62C1-1402-F79C9474F65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24010" y="280889"/>
                  <a:ext cx="2991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4FC9354-73EC-DEC7-25E3-E374FA32C7F1}"/>
                    </a:ext>
                  </a:extLst>
                </p14:cNvPr>
                <p14:cNvContentPartPr/>
                <p14:nvPr/>
              </p14:nvContentPartPr>
              <p14:xfrm>
                <a:off x="1414330" y="116009"/>
                <a:ext cx="733680" cy="3002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4FC9354-73EC-DEC7-25E3-E374FA32C7F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05690" y="107009"/>
                  <a:ext cx="75132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7C2A90C-6207-D915-ACB2-88FDC501841E}"/>
                    </a:ext>
                  </a:extLst>
                </p14:cNvPr>
                <p14:cNvContentPartPr/>
                <p14:nvPr/>
              </p14:nvContentPartPr>
              <p14:xfrm>
                <a:off x="2377330" y="258569"/>
                <a:ext cx="1256400" cy="3344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7C2A90C-6207-D915-ACB2-88FDC501841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368330" y="249569"/>
                  <a:ext cx="127404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4B91DF2-639B-BF9D-BBD4-5D46C8EEB6BE}"/>
                    </a:ext>
                  </a:extLst>
                </p14:cNvPr>
                <p14:cNvContentPartPr/>
                <p14:nvPr/>
              </p14:nvContentPartPr>
              <p14:xfrm>
                <a:off x="3224410" y="201689"/>
                <a:ext cx="35640" cy="320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4B91DF2-639B-BF9D-BBD4-5D46C8EEB6B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215410" y="193049"/>
                  <a:ext cx="5328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05A9480-B22B-02AB-54E0-C483C91C4912}"/>
              </a:ext>
            </a:extLst>
          </p:cNvPr>
          <p:cNvGrpSpPr/>
          <p:nvPr/>
        </p:nvGrpSpPr>
        <p:grpSpPr>
          <a:xfrm>
            <a:off x="4034050" y="123929"/>
            <a:ext cx="1907640" cy="709200"/>
            <a:chOff x="4034050" y="123929"/>
            <a:chExt cx="1907640" cy="70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DFA02F0-231C-1307-DDA5-AFC6E082F916}"/>
                    </a:ext>
                  </a:extLst>
                </p14:cNvPr>
                <p14:cNvContentPartPr/>
                <p14:nvPr/>
              </p14:nvContentPartPr>
              <p14:xfrm>
                <a:off x="4113610" y="257849"/>
                <a:ext cx="102240" cy="1674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DFA02F0-231C-1307-DDA5-AFC6E082F91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104610" y="248849"/>
                  <a:ext cx="1198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FC65475-6513-1460-AECF-078E15C9CB94}"/>
                    </a:ext>
                  </a:extLst>
                </p14:cNvPr>
                <p14:cNvContentPartPr/>
                <p14:nvPr/>
              </p14:nvContentPartPr>
              <p14:xfrm>
                <a:off x="4081930" y="123929"/>
                <a:ext cx="231480" cy="2869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FC65475-6513-1460-AECF-078E15C9CB9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072930" y="115289"/>
                  <a:ext cx="24912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C3DA733-3FF4-E407-805B-A4D5DB8E0771}"/>
                    </a:ext>
                  </a:extLst>
                </p14:cNvPr>
                <p14:cNvContentPartPr/>
                <p14:nvPr/>
              </p14:nvContentPartPr>
              <p14:xfrm>
                <a:off x="4034050" y="144809"/>
                <a:ext cx="300240" cy="1868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C3DA733-3FF4-E407-805B-A4D5DB8E077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025410" y="135809"/>
                  <a:ext cx="3178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4441E9C-2A56-FE48-2F1A-DF37B540AA39}"/>
                    </a:ext>
                  </a:extLst>
                </p14:cNvPr>
                <p14:cNvContentPartPr/>
                <p14:nvPr/>
              </p14:nvContentPartPr>
              <p14:xfrm>
                <a:off x="4576210" y="319769"/>
                <a:ext cx="218880" cy="313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4441E9C-2A56-FE48-2F1A-DF37B540AA3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567570" y="310769"/>
                  <a:ext cx="2365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107BCFF-79BC-54D2-33EE-7A863E29D64C}"/>
                    </a:ext>
                  </a:extLst>
                </p14:cNvPr>
                <p14:cNvContentPartPr/>
                <p14:nvPr/>
              </p14:nvContentPartPr>
              <p14:xfrm>
                <a:off x="4581970" y="384209"/>
                <a:ext cx="243360" cy="198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107BCFF-79BC-54D2-33EE-7A863E29D64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572970" y="375569"/>
                  <a:ext cx="2610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C36DCA0-5B1A-265D-F2F3-3B17071DFAE3}"/>
                    </a:ext>
                  </a:extLst>
                </p14:cNvPr>
                <p14:cNvContentPartPr/>
                <p14:nvPr/>
              </p14:nvContentPartPr>
              <p14:xfrm>
                <a:off x="5123050" y="137969"/>
                <a:ext cx="101160" cy="2304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C36DCA0-5B1A-265D-F2F3-3B17071DFAE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114410" y="129329"/>
                  <a:ext cx="1188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5E5D4E9-EDE6-F27E-9776-DBE1CF410A28}"/>
                    </a:ext>
                  </a:extLst>
                </p14:cNvPr>
                <p14:cNvContentPartPr/>
                <p14:nvPr/>
              </p14:nvContentPartPr>
              <p14:xfrm>
                <a:off x="5065810" y="168569"/>
                <a:ext cx="238320" cy="1382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5E5D4E9-EDE6-F27E-9776-DBE1CF410A2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056810" y="159569"/>
                  <a:ext cx="2559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4C825F5-D71A-9448-C7AD-DEE508CD9C55}"/>
                    </a:ext>
                  </a:extLst>
                </p14:cNvPr>
                <p14:cNvContentPartPr/>
                <p14:nvPr/>
              </p14:nvContentPartPr>
              <p14:xfrm>
                <a:off x="4968970" y="426329"/>
                <a:ext cx="365760" cy="705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4C825F5-D71A-9448-C7AD-DEE508CD9C5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959970" y="417689"/>
                  <a:ext cx="3834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C7AC69D-0E49-3EEF-E835-A6C4B4C43BF6}"/>
                    </a:ext>
                  </a:extLst>
                </p14:cNvPr>
                <p14:cNvContentPartPr/>
                <p14:nvPr/>
              </p14:nvContentPartPr>
              <p14:xfrm>
                <a:off x="5093170" y="615329"/>
                <a:ext cx="21240" cy="217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C7AC69D-0E49-3EEF-E835-A6C4B4C43BF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084530" y="606329"/>
                  <a:ext cx="388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1BA6A5A-31A0-B8E0-305F-73B6483BFE2F}"/>
                    </a:ext>
                  </a:extLst>
                </p14:cNvPr>
                <p14:cNvContentPartPr/>
                <p14:nvPr/>
              </p14:nvContentPartPr>
              <p14:xfrm>
                <a:off x="5094970" y="615329"/>
                <a:ext cx="102240" cy="842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1BA6A5A-31A0-B8E0-305F-73B6483BFE2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086330" y="606689"/>
                  <a:ext cx="1198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4AAD6A8-B6BB-33EE-3F7E-B9AB16D99C22}"/>
                    </a:ext>
                  </a:extLst>
                </p14:cNvPr>
                <p14:cNvContentPartPr/>
                <p14:nvPr/>
              </p14:nvContentPartPr>
              <p14:xfrm>
                <a:off x="5577010" y="328769"/>
                <a:ext cx="197280" cy="2682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4AAD6A8-B6BB-33EE-3F7E-B9AB16D99C2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568370" y="319769"/>
                  <a:ext cx="21492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64EAB44-157E-3AEE-BAFC-CE3B5C5378BF}"/>
                    </a:ext>
                  </a:extLst>
                </p14:cNvPr>
                <p14:cNvContentPartPr/>
                <p14:nvPr/>
              </p14:nvContentPartPr>
              <p14:xfrm>
                <a:off x="5748010" y="335609"/>
                <a:ext cx="193680" cy="3027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64EAB44-157E-3AEE-BAFC-CE3B5C5378B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739370" y="326609"/>
                  <a:ext cx="211320" cy="32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BA2CFC8-0A0F-4B5D-DCEA-4FD46ADB791C}"/>
              </a:ext>
            </a:extLst>
          </p:cNvPr>
          <p:cNvGrpSpPr/>
          <p:nvPr/>
        </p:nvGrpSpPr>
        <p:grpSpPr>
          <a:xfrm>
            <a:off x="6132130" y="347489"/>
            <a:ext cx="297000" cy="325080"/>
            <a:chOff x="6132130" y="347489"/>
            <a:chExt cx="297000" cy="32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CA2451D-04F3-046B-9ABB-AAB5C46E1E13}"/>
                    </a:ext>
                  </a:extLst>
                </p14:cNvPr>
                <p14:cNvContentPartPr/>
                <p14:nvPr/>
              </p14:nvContentPartPr>
              <p14:xfrm>
                <a:off x="6132130" y="347489"/>
                <a:ext cx="227160" cy="2088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CA2451D-04F3-046B-9ABB-AAB5C46E1E1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123490" y="338849"/>
                  <a:ext cx="24480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708187F-09FD-6F7E-2A57-EAC2FEF4BEDC}"/>
                    </a:ext>
                  </a:extLst>
                </p14:cNvPr>
                <p14:cNvContentPartPr/>
                <p14:nvPr/>
              </p14:nvContentPartPr>
              <p14:xfrm>
                <a:off x="6336970" y="585449"/>
                <a:ext cx="92160" cy="871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708187F-09FD-6F7E-2A57-EAC2FEF4BED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328330" y="576449"/>
                  <a:ext cx="109800" cy="104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C316BBB-214B-317E-E981-99B093B148C4}"/>
                  </a:ext>
                </a:extLst>
              </p14:cNvPr>
              <p14:cNvContentPartPr/>
              <p14:nvPr/>
            </p14:nvContentPartPr>
            <p14:xfrm>
              <a:off x="7720090" y="357209"/>
              <a:ext cx="320760" cy="831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C316BBB-214B-317E-E981-99B093B148C4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711450" y="348569"/>
                <a:ext cx="338400" cy="10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CDD70A5F-4797-E19B-27A4-262EDFBD5687}"/>
              </a:ext>
            </a:extLst>
          </p:cNvPr>
          <p:cNvGrpSpPr/>
          <p:nvPr/>
        </p:nvGrpSpPr>
        <p:grpSpPr>
          <a:xfrm>
            <a:off x="8595970" y="316529"/>
            <a:ext cx="1735200" cy="511560"/>
            <a:chOff x="8595970" y="316529"/>
            <a:chExt cx="1735200" cy="51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F91C6C9-4F43-2FF6-8163-1296B285AD8E}"/>
                    </a:ext>
                  </a:extLst>
                </p14:cNvPr>
                <p14:cNvContentPartPr/>
                <p14:nvPr/>
              </p14:nvContentPartPr>
              <p14:xfrm>
                <a:off x="8595970" y="316529"/>
                <a:ext cx="559800" cy="5115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F91C6C9-4F43-2FF6-8163-1296B285AD8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587330" y="307529"/>
                  <a:ext cx="577440" cy="52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8732245-60F6-E4BD-15F2-C434EBACA604}"/>
                    </a:ext>
                  </a:extLst>
                </p14:cNvPr>
                <p14:cNvContentPartPr/>
                <p14:nvPr/>
              </p14:nvContentPartPr>
              <p14:xfrm>
                <a:off x="9369610" y="329129"/>
                <a:ext cx="275760" cy="2959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8732245-60F6-E4BD-15F2-C434EBACA60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360970" y="320489"/>
                  <a:ext cx="29340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1584F49-A040-E456-3196-51D8A8F063F2}"/>
                    </a:ext>
                  </a:extLst>
                </p14:cNvPr>
                <p14:cNvContentPartPr/>
                <p14:nvPr/>
              </p14:nvContentPartPr>
              <p14:xfrm>
                <a:off x="9822490" y="454769"/>
                <a:ext cx="256320" cy="334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1584F49-A040-E456-3196-51D8A8F063F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813490" y="445769"/>
                  <a:ext cx="2739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406FC08-9695-ABBA-37BC-2A65B8D9EC16}"/>
                    </a:ext>
                  </a:extLst>
                </p14:cNvPr>
                <p14:cNvContentPartPr/>
                <p14:nvPr/>
              </p14:nvContentPartPr>
              <p14:xfrm>
                <a:off x="9795490" y="582209"/>
                <a:ext cx="270360" cy="176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406FC08-9695-ABBA-37BC-2A65B8D9EC1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786850" y="573209"/>
                  <a:ext cx="2880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1364C10-8FCF-C1B5-E330-D0FDF84518E1}"/>
                    </a:ext>
                  </a:extLst>
                </p14:cNvPr>
                <p14:cNvContentPartPr/>
                <p14:nvPr/>
              </p14:nvContentPartPr>
              <p14:xfrm>
                <a:off x="9832930" y="357569"/>
                <a:ext cx="169920" cy="3862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1364C10-8FCF-C1B5-E330-D0FDF84518E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823930" y="348929"/>
                  <a:ext cx="18756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2816594-A419-DD33-A345-3FFDC8F6C4BE}"/>
                    </a:ext>
                  </a:extLst>
                </p14:cNvPr>
                <p14:cNvContentPartPr/>
                <p14:nvPr/>
              </p14:nvContentPartPr>
              <p14:xfrm>
                <a:off x="10101490" y="441449"/>
                <a:ext cx="229680" cy="1962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2816594-A419-DD33-A345-3FFDC8F6C4B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092490" y="432809"/>
                  <a:ext cx="247320" cy="21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6865F20-4A1C-4067-2324-03F4E894D052}"/>
              </a:ext>
            </a:extLst>
          </p:cNvPr>
          <p:cNvGrpSpPr/>
          <p:nvPr/>
        </p:nvGrpSpPr>
        <p:grpSpPr>
          <a:xfrm>
            <a:off x="7109890" y="274049"/>
            <a:ext cx="1223640" cy="597960"/>
            <a:chOff x="7109890" y="274049"/>
            <a:chExt cx="1223640" cy="59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C03FF47-A8EF-BB75-C940-0E0D67B2E6B5}"/>
                    </a:ext>
                  </a:extLst>
                </p14:cNvPr>
                <p14:cNvContentPartPr/>
                <p14:nvPr/>
              </p14:nvContentPartPr>
              <p14:xfrm>
                <a:off x="7109890" y="274049"/>
                <a:ext cx="290880" cy="5979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C03FF47-A8EF-BB75-C940-0E0D67B2E6B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101250" y="265049"/>
                  <a:ext cx="308520" cy="61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10CB913-ED3D-1EBC-1A8C-40E67961EB34}"/>
                    </a:ext>
                  </a:extLst>
                </p14:cNvPr>
                <p14:cNvContentPartPr/>
                <p14:nvPr/>
              </p14:nvContentPartPr>
              <p14:xfrm>
                <a:off x="7332730" y="508409"/>
                <a:ext cx="220680" cy="2610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10CB913-ED3D-1EBC-1A8C-40E67961EB3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324090" y="499769"/>
                  <a:ext cx="23832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24C71CF-A05D-E891-A95C-B23164E4E6AD}"/>
                    </a:ext>
                  </a:extLst>
                </p14:cNvPr>
                <p14:cNvContentPartPr/>
                <p14:nvPr/>
              </p14:nvContentPartPr>
              <p14:xfrm>
                <a:off x="7699930" y="497969"/>
                <a:ext cx="268200" cy="342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24C71CF-A05D-E891-A95C-B23164E4E6A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690930" y="488969"/>
                  <a:ext cx="2858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FB9D0FE-ED7B-9851-D9FC-299F00681FAC}"/>
                    </a:ext>
                  </a:extLst>
                </p14:cNvPr>
                <p14:cNvContentPartPr/>
                <p14:nvPr/>
              </p14:nvContentPartPr>
              <p14:xfrm>
                <a:off x="8070010" y="371249"/>
                <a:ext cx="263520" cy="2268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FB9D0FE-ED7B-9851-D9FC-299F00681FA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061370" y="362249"/>
                  <a:ext cx="281160" cy="24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F0B2863-903B-0975-D480-65156E777D51}"/>
                  </a:ext>
                </a:extLst>
              </p14:cNvPr>
              <p14:cNvContentPartPr/>
              <p14:nvPr/>
            </p14:nvContentPartPr>
            <p14:xfrm>
              <a:off x="6636850" y="656369"/>
              <a:ext cx="94680" cy="2145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F0B2863-903B-0975-D480-65156E777D51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628210" y="647369"/>
                <a:ext cx="11232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A8B2130C-8245-5D84-2557-06607A7B0692}"/>
                  </a:ext>
                </a:extLst>
              </p14:cNvPr>
              <p14:cNvContentPartPr/>
              <p14:nvPr/>
            </p14:nvContentPartPr>
            <p14:xfrm>
              <a:off x="3566770" y="1460609"/>
              <a:ext cx="235080" cy="712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A8B2130C-8245-5D84-2557-06607A7B0692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558130" y="1451969"/>
                <a:ext cx="252720" cy="8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2D09715F-F98C-695D-0290-774E23E7BC73}"/>
              </a:ext>
            </a:extLst>
          </p:cNvPr>
          <p:cNvGrpSpPr/>
          <p:nvPr/>
        </p:nvGrpSpPr>
        <p:grpSpPr>
          <a:xfrm>
            <a:off x="4072210" y="1124009"/>
            <a:ext cx="1314360" cy="628560"/>
            <a:chOff x="4072210" y="1124009"/>
            <a:chExt cx="1314360" cy="62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E0D134B-F790-0CF2-6C49-0A4FF7FCB83E}"/>
                    </a:ext>
                  </a:extLst>
                </p14:cNvPr>
                <p14:cNvContentPartPr/>
                <p14:nvPr/>
              </p14:nvContentPartPr>
              <p14:xfrm>
                <a:off x="4072210" y="1250369"/>
                <a:ext cx="85680" cy="3906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E0D134B-F790-0CF2-6C49-0A4FF7FCB83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063570" y="1241369"/>
                  <a:ext cx="10332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2DFD6DA-32B6-9D0F-54AC-038A4E3E27A0}"/>
                    </a:ext>
                  </a:extLst>
                </p14:cNvPr>
                <p14:cNvContentPartPr/>
                <p14:nvPr/>
              </p14:nvContentPartPr>
              <p14:xfrm>
                <a:off x="4281370" y="1310489"/>
                <a:ext cx="140400" cy="2656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2DFD6DA-32B6-9D0F-54AC-038A4E3E27A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272370" y="1301489"/>
                  <a:ext cx="15804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98CE73A-A2EC-EF17-CDB9-0EB5D09940AC}"/>
                    </a:ext>
                  </a:extLst>
                </p14:cNvPr>
                <p14:cNvContentPartPr/>
                <p14:nvPr/>
              </p14:nvContentPartPr>
              <p14:xfrm>
                <a:off x="4544890" y="1424249"/>
                <a:ext cx="102240" cy="1587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98CE73A-A2EC-EF17-CDB9-0EB5D09940A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535890" y="1415609"/>
                  <a:ext cx="1198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D56DBDD-D99B-74F4-7B9C-40D78763F874}"/>
                    </a:ext>
                  </a:extLst>
                </p14:cNvPr>
                <p14:cNvContentPartPr/>
                <p14:nvPr/>
              </p14:nvContentPartPr>
              <p14:xfrm>
                <a:off x="4739290" y="1273409"/>
                <a:ext cx="115560" cy="4791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D56DBDD-D99B-74F4-7B9C-40D78763F87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730290" y="1264769"/>
                  <a:ext cx="133200" cy="49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82465EF-A4A4-4595-3F27-9E513D94EE73}"/>
                    </a:ext>
                  </a:extLst>
                </p14:cNvPr>
                <p14:cNvContentPartPr/>
                <p14:nvPr/>
              </p14:nvContentPartPr>
              <p14:xfrm>
                <a:off x="4910290" y="1130849"/>
                <a:ext cx="165600" cy="2250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82465EF-A4A4-4595-3F27-9E513D94EE7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901290" y="1122209"/>
                  <a:ext cx="1832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4F3DD4E-98D8-8345-A778-2D1EA46CC5B6}"/>
                    </a:ext>
                  </a:extLst>
                </p14:cNvPr>
                <p14:cNvContentPartPr/>
                <p14:nvPr/>
              </p14:nvContentPartPr>
              <p14:xfrm>
                <a:off x="5162650" y="1138409"/>
                <a:ext cx="44640" cy="2026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4F3DD4E-98D8-8345-A778-2D1EA46CC5B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154010" y="1129409"/>
                  <a:ext cx="622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AFD41E2-4A88-6F1E-F138-E4E57AB338FC}"/>
                    </a:ext>
                  </a:extLst>
                </p14:cNvPr>
                <p14:cNvContentPartPr/>
                <p14:nvPr/>
              </p14:nvContentPartPr>
              <p14:xfrm>
                <a:off x="5106490" y="1262249"/>
                <a:ext cx="181440" cy="331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AFD41E2-4A88-6F1E-F138-E4E57AB338F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097490" y="1253249"/>
                  <a:ext cx="1990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53DE42D-038E-0584-ECC3-78BA8ACF1F09}"/>
                    </a:ext>
                  </a:extLst>
                </p14:cNvPr>
                <p14:cNvContentPartPr/>
                <p14:nvPr/>
              </p14:nvContentPartPr>
              <p14:xfrm>
                <a:off x="5363530" y="1124009"/>
                <a:ext cx="23040" cy="2289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53DE42D-038E-0584-ECC3-78BA8ACF1F0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354890" y="1115369"/>
                  <a:ext cx="40680" cy="246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9305E751-075D-E517-94A1-4018AEE306C0}"/>
                  </a:ext>
                </a:extLst>
              </p14:cNvPr>
              <p14:cNvContentPartPr/>
              <p14:nvPr/>
            </p14:nvContentPartPr>
            <p14:xfrm>
              <a:off x="111130" y="1269449"/>
              <a:ext cx="1028880" cy="3384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9305E751-075D-E517-94A1-4018AEE306C0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02130" y="1260449"/>
                <a:ext cx="1046520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C383BF1C-359E-3048-1E95-656B5CC0138C}"/>
                  </a:ext>
                </a:extLst>
              </p14:cNvPr>
              <p14:cNvContentPartPr/>
              <p14:nvPr/>
            </p14:nvContentPartPr>
            <p14:xfrm>
              <a:off x="781450" y="1342529"/>
              <a:ext cx="71640" cy="1224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C383BF1C-359E-3048-1E95-656B5CC0138C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72810" y="1333529"/>
                <a:ext cx="89280" cy="2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75" name="Group 74">
            <a:extLst>
              <a:ext uri="{FF2B5EF4-FFF2-40B4-BE49-F238E27FC236}">
                <a16:creationId xmlns:a16="http://schemas.microsoft.com/office/drawing/2014/main" id="{4131B77D-5074-4814-48BB-35E5E3BC0821}"/>
              </a:ext>
            </a:extLst>
          </p:cNvPr>
          <p:cNvGrpSpPr/>
          <p:nvPr/>
        </p:nvGrpSpPr>
        <p:grpSpPr>
          <a:xfrm>
            <a:off x="1290130" y="1241369"/>
            <a:ext cx="2106360" cy="483840"/>
            <a:chOff x="1290130" y="1241369"/>
            <a:chExt cx="2106360" cy="48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582702A-219A-AD1B-804C-2AFAFE3E7D95}"/>
                    </a:ext>
                  </a:extLst>
                </p14:cNvPr>
                <p14:cNvContentPartPr/>
                <p14:nvPr/>
              </p14:nvContentPartPr>
              <p14:xfrm>
                <a:off x="2547610" y="1315569"/>
                <a:ext cx="312840" cy="178228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582702A-219A-AD1B-804C-2AFAFE3E7D9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538610" y="1306928"/>
                  <a:ext cx="330480" cy="1958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73638F4-2EF7-4C70-2DE3-DC62F800927E}"/>
                    </a:ext>
                  </a:extLst>
                </p14:cNvPr>
                <p14:cNvContentPartPr/>
                <p14:nvPr/>
              </p14:nvContentPartPr>
              <p14:xfrm>
                <a:off x="2732290" y="1516674"/>
                <a:ext cx="110520" cy="126672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73638F4-2EF7-4C70-2DE3-DC62F800927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723290" y="1507677"/>
                  <a:ext cx="128160" cy="1443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3A5C51A-50E7-B47A-ECD2-58E5A595ADD2}"/>
                    </a:ext>
                  </a:extLst>
                </p14:cNvPr>
                <p14:cNvContentPartPr/>
                <p14:nvPr/>
              </p14:nvContentPartPr>
              <p14:xfrm>
                <a:off x="2995450" y="1266403"/>
                <a:ext cx="91080" cy="308997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3A5C51A-50E7-B47A-ECD2-58E5A595ADD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986810" y="1257400"/>
                  <a:ext cx="108720" cy="3266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D0817FE-F075-41A1-B610-1A0E13E101D8}"/>
                    </a:ext>
                  </a:extLst>
                </p14:cNvPr>
                <p14:cNvContentPartPr/>
                <p14:nvPr/>
              </p14:nvContentPartPr>
              <p14:xfrm>
                <a:off x="3096610" y="1382149"/>
                <a:ext cx="130680" cy="136915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D0817FE-F075-41A1-B610-1A0E13E101D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087610" y="1373502"/>
                  <a:ext cx="148320" cy="1545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FAE622A-80C4-12F9-F153-94FA89A86649}"/>
                    </a:ext>
                  </a:extLst>
                </p14:cNvPr>
                <p14:cNvContentPartPr/>
                <p14:nvPr/>
              </p14:nvContentPartPr>
              <p14:xfrm>
                <a:off x="3300010" y="1297132"/>
                <a:ext cx="96480" cy="359871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FAE622A-80C4-12F9-F153-94FA89A8664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291010" y="1288126"/>
                  <a:ext cx="114120" cy="3775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788DB4D-FA7B-CFF8-9945-623992B8B955}"/>
                    </a:ext>
                  </a:extLst>
                </p14:cNvPr>
                <p14:cNvContentPartPr/>
                <p14:nvPr/>
              </p14:nvContentPartPr>
              <p14:xfrm>
                <a:off x="1290130" y="1241369"/>
                <a:ext cx="1010520" cy="4838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788DB4D-FA7B-CFF8-9945-623992B8B95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281130" y="1232729"/>
                  <a:ext cx="1028160" cy="50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4FFB25A-2E9C-3D7B-346F-033B9007637B}"/>
                    </a:ext>
                  </a:extLst>
                </p14:cNvPr>
                <p14:cNvContentPartPr/>
                <p14:nvPr/>
              </p14:nvContentPartPr>
              <p14:xfrm>
                <a:off x="2094370" y="1384289"/>
                <a:ext cx="39240" cy="608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4FFB25A-2E9C-3D7B-346F-033B9007637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085730" y="1375289"/>
                  <a:ext cx="568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D41C53B-C443-8763-C356-F097887E2B16}"/>
                    </a:ext>
                  </a:extLst>
                </p14:cNvPr>
                <p14:cNvContentPartPr/>
                <p14:nvPr/>
              </p14:nvContentPartPr>
              <p14:xfrm>
                <a:off x="1849930" y="1338209"/>
                <a:ext cx="197640" cy="219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D41C53B-C443-8763-C356-F097887E2B1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840930" y="1329209"/>
                  <a:ext cx="215280" cy="3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5534C98C-AB58-D1D0-C422-CB4D897F43AA}"/>
                  </a:ext>
                </a:extLst>
              </p14:cNvPr>
              <p14:cNvContentPartPr/>
              <p14:nvPr/>
            </p14:nvContentPartPr>
            <p14:xfrm>
              <a:off x="5715970" y="1338569"/>
              <a:ext cx="454320" cy="44640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5534C98C-AB58-D1D0-C422-CB4D897F43AA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706970" y="1329929"/>
                <a:ext cx="471960" cy="46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CB97E332-F015-62CA-BA79-AD87B246FA7F}"/>
                  </a:ext>
                </a:extLst>
              </p14:cNvPr>
              <p14:cNvContentPartPr/>
              <p14:nvPr/>
            </p14:nvContentPartPr>
            <p14:xfrm>
              <a:off x="6385210" y="1319849"/>
              <a:ext cx="1125720" cy="33552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CB97E332-F015-62CA-BA79-AD87B246FA7F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376210" y="1311209"/>
                <a:ext cx="1143360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9AD2811B-CCC1-26FE-72DF-E4388AA29E5A}"/>
                  </a:ext>
                </a:extLst>
              </p14:cNvPr>
              <p14:cNvContentPartPr/>
              <p14:nvPr/>
            </p14:nvContentPartPr>
            <p14:xfrm>
              <a:off x="7789930" y="1499129"/>
              <a:ext cx="207360" cy="1137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9AD2811B-CCC1-26FE-72DF-E4388AA29E5A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7781290" y="1490129"/>
                <a:ext cx="225000" cy="13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id="{88FB01DA-F5FE-5504-B95B-ED9BBD9CC150}"/>
              </a:ext>
            </a:extLst>
          </p:cNvPr>
          <p:cNvGrpSpPr/>
          <p:nvPr/>
        </p:nvGrpSpPr>
        <p:grpSpPr>
          <a:xfrm>
            <a:off x="3840010" y="1747169"/>
            <a:ext cx="1341000" cy="659880"/>
            <a:chOff x="3840010" y="1747169"/>
            <a:chExt cx="1341000" cy="65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70F88F1-A446-757E-4D63-8187D18CE3A6}"/>
                    </a:ext>
                  </a:extLst>
                </p14:cNvPr>
                <p14:cNvContentPartPr/>
                <p14:nvPr/>
              </p14:nvContentPartPr>
              <p14:xfrm>
                <a:off x="4194610" y="1747169"/>
                <a:ext cx="137160" cy="3150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70F88F1-A446-757E-4D63-8187D18CE3A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185970" y="1738169"/>
                  <a:ext cx="15480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CBC78E3-B01E-1EED-A517-51C8B2879DE8}"/>
                    </a:ext>
                  </a:extLst>
                </p14:cNvPr>
                <p14:cNvContentPartPr/>
                <p14:nvPr/>
              </p14:nvContentPartPr>
              <p14:xfrm>
                <a:off x="3840010" y="2068289"/>
                <a:ext cx="784080" cy="2404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CBC78E3-B01E-1EED-A517-51C8B2879DE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831370" y="2059289"/>
                  <a:ext cx="80172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697EC14-F3ED-21F2-E6B5-4D3F24A890A1}"/>
                    </a:ext>
                  </a:extLst>
                </p14:cNvPr>
                <p14:cNvContentPartPr/>
                <p14:nvPr/>
              </p14:nvContentPartPr>
              <p14:xfrm>
                <a:off x="4737490" y="2011049"/>
                <a:ext cx="443520" cy="3960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697EC14-F3ED-21F2-E6B5-4D3F24A890A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728850" y="2002049"/>
                  <a:ext cx="461160" cy="41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F4D1D72-50FA-AB92-9FE9-9D56CDD99B2C}"/>
              </a:ext>
            </a:extLst>
          </p:cNvPr>
          <p:cNvGrpSpPr/>
          <p:nvPr/>
        </p:nvGrpSpPr>
        <p:grpSpPr>
          <a:xfrm>
            <a:off x="5354170" y="2050649"/>
            <a:ext cx="840240" cy="263520"/>
            <a:chOff x="5354170" y="2050649"/>
            <a:chExt cx="840240" cy="26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4A3D8DB-86DB-BD37-2865-C25778CB0225}"/>
                    </a:ext>
                  </a:extLst>
                </p14:cNvPr>
                <p14:cNvContentPartPr/>
                <p14:nvPr/>
              </p14:nvContentPartPr>
              <p14:xfrm>
                <a:off x="5354170" y="2050649"/>
                <a:ext cx="840240" cy="2635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4A3D8DB-86DB-BD37-2865-C25778CB022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345170" y="2041649"/>
                  <a:ext cx="85788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A3F8FC6-8C0E-B075-6602-6B0C2DA40ADC}"/>
                    </a:ext>
                  </a:extLst>
                </p14:cNvPr>
                <p14:cNvContentPartPr/>
                <p14:nvPr/>
              </p14:nvContentPartPr>
              <p14:xfrm>
                <a:off x="5895970" y="2197889"/>
                <a:ext cx="66600" cy="496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A3F8FC6-8C0E-B075-6602-6B0C2DA40AD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886970" y="2189249"/>
                  <a:ext cx="84240" cy="6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D7113436-DAD7-CCE5-4CDC-4E7FDAE5B3D8}"/>
              </a:ext>
            </a:extLst>
          </p:cNvPr>
          <p:cNvGrpSpPr/>
          <p:nvPr/>
        </p:nvGrpSpPr>
        <p:grpSpPr>
          <a:xfrm>
            <a:off x="6363610" y="2121209"/>
            <a:ext cx="171360" cy="219600"/>
            <a:chOff x="6363610" y="2121209"/>
            <a:chExt cx="171360" cy="21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C01C319-81F1-58E9-580C-73E49C4DC35C}"/>
                    </a:ext>
                  </a:extLst>
                </p14:cNvPr>
                <p14:cNvContentPartPr/>
                <p14:nvPr/>
              </p14:nvContentPartPr>
              <p14:xfrm>
                <a:off x="6363610" y="2153969"/>
                <a:ext cx="20160" cy="1868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C01C319-81F1-58E9-580C-73E49C4DC35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354610" y="2144969"/>
                  <a:ext cx="378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6A05F087-E425-B9A2-FD91-5FDD9C44D6E0}"/>
                    </a:ext>
                  </a:extLst>
                </p14:cNvPr>
                <p14:cNvContentPartPr/>
                <p14:nvPr/>
              </p14:nvContentPartPr>
              <p14:xfrm>
                <a:off x="6370090" y="2121209"/>
                <a:ext cx="164880" cy="1008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6A05F087-E425-B9A2-FD91-5FDD9C44D6E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361450" y="2112209"/>
                  <a:ext cx="182520" cy="11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FC8DEF2F-C541-443B-7AEA-748A56F3F689}"/>
              </a:ext>
            </a:extLst>
          </p:cNvPr>
          <p:cNvGrpSpPr/>
          <p:nvPr/>
        </p:nvGrpSpPr>
        <p:grpSpPr>
          <a:xfrm>
            <a:off x="8509930" y="1340009"/>
            <a:ext cx="2519280" cy="533880"/>
            <a:chOff x="8509930" y="1340009"/>
            <a:chExt cx="2519280" cy="53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CBDC488-6E12-A502-63D3-43D3D72648E9}"/>
                    </a:ext>
                  </a:extLst>
                </p14:cNvPr>
                <p14:cNvContentPartPr/>
                <p14:nvPr/>
              </p14:nvContentPartPr>
              <p14:xfrm>
                <a:off x="8509930" y="1343969"/>
                <a:ext cx="94320" cy="3582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CBDC488-6E12-A502-63D3-43D3D72648E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501290" y="1335329"/>
                  <a:ext cx="11196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9A788CB-E37F-4111-250B-3FBD4E917546}"/>
                    </a:ext>
                  </a:extLst>
                </p14:cNvPr>
                <p14:cNvContentPartPr/>
                <p14:nvPr/>
              </p14:nvContentPartPr>
              <p14:xfrm>
                <a:off x="8670490" y="1341089"/>
                <a:ext cx="789840" cy="2815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9A788CB-E37F-4111-250B-3FBD4E91754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661490" y="1332089"/>
                  <a:ext cx="80748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CA2E2B0-0BB4-CA43-6D56-8D6697DEC37D}"/>
                    </a:ext>
                  </a:extLst>
                </p14:cNvPr>
                <p14:cNvContentPartPr/>
                <p14:nvPr/>
              </p14:nvContentPartPr>
              <p14:xfrm>
                <a:off x="9717010" y="1400129"/>
                <a:ext cx="183600" cy="2332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CA2E2B0-0BB4-CA43-6D56-8D6697DEC37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708010" y="1391489"/>
                  <a:ext cx="2012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FA6100D-FD72-95BB-9AD3-AFB366F96750}"/>
                    </a:ext>
                  </a:extLst>
                </p14:cNvPr>
                <p14:cNvContentPartPr/>
                <p14:nvPr/>
              </p14:nvContentPartPr>
              <p14:xfrm>
                <a:off x="9926530" y="1594169"/>
                <a:ext cx="81720" cy="1080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FA6100D-FD72-95BB-9AD3-AFB366F9675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917530" y="1585169"/>
                  <a:ext cx="993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8D2B60D-37A3-E09B-810B-BF4B1602109B}"/>
                    </a:ext>
                  </a:extLst>
                </p14:cNvPr>
                <p14:cNvContentPartPr/>
                <p14:nvPr/>
              </p14:nvContentPartPr>
              <p14:xfrm>
                <a:off x="10224610" y="1482569"/>
                <a:ext cx="234360" cy="270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8D2B60D-37A3-E09B-810B-BF4B1602109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215970" y="1473569"/>
                  <a:ext cx="2520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053A5E5-0465-2342-4619-532987139AF9}"/>
                    </a:ext>
                  </a:extLst>
                </p14:cNvPr>
                <p14:cNvContentPartPr/>
                <p14:nvPr/>
              </p14:nvContentPartPr>
              <p14:xfrm>
                <a:off x="10170610" y="1575089"/>
                <a:ext cx="244800" cy="338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053A5E5-0465-2342-4619-532987139AF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161610" y="1566089"/>
                  <a:ext cx="2624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B47B842-98BF-5F7A-1CC7-49CF3DF2CDBC}"/>
                    </a:ext>
                  </a:extLst>
                </p14:cNvPr>
                <p14:cNvContentPartPr/>
                <p14:nvPr/>
              </p14:nvContentPartPr>
              <p14:xfrm>
                <a:off x="10234330" y="1388249"/>
                <a:ext cx="181080" cy="3459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B47B842-98BF-5F7A-1CC7-49CF3DF2CDB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225330" y="1379609"/>
                  <a:ext cx="19872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B36BA55-CF9F-6022-93C0-2623BA677951}"/>
                    </a:ext>
                  </a:extLst>
                </p14:cNvPr>
                <p14:cNvContentPartPr/>
                <p14:nvPr/>
              </p14:nvContentPartPr>
              <p14:xfrm>
                <a:off x="10509010" y="1517129"/>
                <a:ext cx="262800" cy="1933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B36BA55-CF9F-6022-93C0-2623BA67795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500370" y="1508489"/>
                  <a:ext cx="2804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CE8E03D-137F-2EFF-D277-669EB292B2CD}"/>
                    </a:ext>
                  </a:extLst>
                </p14:cNvPr>
                <p14:cNvContentPartPr/>
                <p14:nvPr/>
              </p14:nvContentPartPr>
              <p14:xfrm>
                <a:off x="10795570" y="1340009"/>
                <a:ext cx="233640" cy="5338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CE8E03D-137F-2EFF-D277-669EB292B2C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786570" y="1331009"/>
                  <a:ext cx="251280" cy="55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1A888C66-2D6D-F7AA-30C5-9DDAE2AA636D}"/>
              </a:ext>
            </a:extLst>
          </p:cNvPr>
          <p:cNvGrpSpPr/>
          <p:nvPr/>
        </p:nvGrpSpPr>
        <p:grpSpPr>
          <a:xfrm>
            <a:off x="3783850" y="2696849"/>
            <a:ext cx="3817080" cy="612360"/>
            <a:chOff x="3783850" y="2696849"/>
            <a:chExt cx="3817080" cy="61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CA63473-00E8-E08C-2C1D-D22482615C5E}"/>
                    </a:ext>
                  </a:extLst>
                </p14:cNvPr>
                <p14:cNvContentPartPr/>
                <p14:nvPr/>
              </p14:nvContentPartPr>
              <p14:xfrm>
                <a:off x="3783850" y="3006449"/>
                <a:ext cx="312840" cy="1447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CA63473-00E8-E08C-2C1D-D22482615C5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774850" y="2997809"/>
                  <a:ext cx="3304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2F0829B-849F-CE21-88AB-BD213E8198AB}"/>
                    </a:ext>
                  </a:extLst>
                </p14:cNvPr>
                <p14:cNvContentPartPr/>
                <p14:nvPr/>
              </p14:nvContentPartPr>
              <p14:xfrm>
                <a:off x="3937930" y="2912489"/>
                <a:ext cx="25920" cy="241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2F0829B-849F-CE21-88AB-BD213E8198A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928930" y="2903489"/>
                  <a:ext cx="435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131A2458-377C-4E59-F22F-EB41B09204C4}"/>
                    </a:ext>
                  </a:extLst>
                </p14:cNvPr>
                <p14:cNvContentPartPr/>
                <p14:nvPr/>
              </p14:nvContentPartPr>
              <p14:xfrm>
                <a:off x="4350490" y="2799089"/>
                <a:ext cx="960480" cy="2818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131A2458-377C-4E59-F22F-EB41B09204C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341490" y="2790089"/>
                  <a:ext cx="97812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6760B1E-6A16-B744-331B-25EBC62577D4}"/>
                    </a:ext>
                  </a:extLst>
                </p14:cNvPr>
                <p14:cNvContentPartPr/>
                <p14:nvPr/>
              </p14:nvContentPartPr>
              <p14:xfrm>
                <a:off x="5435170" y="2719889"/>
                <a:ext cx="519840" cy="3895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6760B1E-6A16-B744-331B-25EBC62577D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426170" y="2710889"/>
                  <a:ext cx="53748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808C8D8-E889-0A60-500A-160DE8958872}"/>
                    </a:ext>
                  </a:extLst>
                </p14:cNvPr>
                <p14:cNvContentPartPr/>
                <p14:nvPr/>
              </p14:nvContentPartPr>
              <p14:xfrm>
                <a:off x="6127090" y="2696849"/>
                <a:ext cx="1129320" cy="3290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2808C8D8-E889-0A60-500A-160DE895887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118090" y="2687849"/>
                  <a:ext cx="114696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13001E6E-C534-A703-7EAE-F34CCBF19639}"/>
                    </a:ext>
                  </a:extLst>
                </p14:cNvPr>
                <p14:cNvContentPartPr/>
                <p14:nvPr/>
              </p14:nvContentPartPr>
              <p14:xfrm>
                <a:off x="7412650" y="2962529"/>
                <a:ext cx="112320" cy="3466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13001E6E-C534-A703-7EAE-F34CCBF1963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404010" y="2953889"/>
                  <a:ext cx="12996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F53ACE28-7568-54F5-897A-1BBFAA63327D}"/>
                    </a:ext>
                  </a:extLst>
                </p14:cNvPr>
                <p14:cNvContentPartPr/>
                <p14:nvPr/>
              </p14:nvContentPartPr>
              <p14:xfrm>
                <a:off x="7469890" y="2960009"/>
                <a:ext cx="131040" cy="1562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F53ACE28-7568-54F5-897A-1BBFAA63327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460890" y="2951369"/>
                  <a:ext cx="148680" cy="17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90C04C21-5CB2-D050-37D8-D1B73569C7AB}"/>
              </a:ext>
            </a:extLst>
          </p:cNvPr>
          <p:cNvGrpSpPr/>
          <p:nvPr/>
        </p:nvGrpSpPr>
        <p:grpSpPr>
          <a:xfrm>
            <a:off x="369610" y="2543849"/>
            <a:ext cx="3050640" cy="1682640"/>
            <a:chOff x="369610" y="2543849"/>
            <a:chExt cx="3050640" cy="168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A025BD6-9F61-AB95-BD9B-8D5E6FD917F0}"/>
                    </a:ext>
                  </a:extLst>
                </p14:cNvPr>
                <p14:cNvContentPartPr/>
                <p14:nvPr/>
              </p14:nvContentPartPr>
              <p14:xfrm>
                <a:off x="369610" y="2797649"/>
                <a:ext cx="108720" cy="2185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A025BD6-9F61-AB95-BD9B-8D5E6FD917F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60610" y="2788649"/>
                  <a:ext cx="1263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CC1232B-1AEB-1072-54FF-46EEEAE59EB6}"/>
                    </a:ext>
                  </a:extLst>
                </p14:cNvPr>
                <p14:cNvContentPartPr/>
                <p14:nvPr/>
              </p14:nvContentPartPr>
              <p14:xfrm>
                <a:off x="571210" y="2886209"/>
                <a:ext cx="112680" cy="864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CC1232B-1AEB-1072-54FF-46EEEAE59EB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62210" y="2877209"/>
                  <a:ext cx="1303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B98FC19-0E38-73BB-9D75-7B344309BEC6}"/>
                    </a:ext>
                  </a:extLst>
                </p14:cNvPr>
                <p14:cNvContentPartPr/>
                <p14:nvPr/>
              </p14:nvContentPartPr>
              <p14:xfrm>
                <a:off x="995290" y="2543849"/>
                <a:ext cx="210960" cy="8276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B98FC19-0E38-73BB-9D75-7B344309BEC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86290" y="2535209"/>
                  <a:ext cx="228600" cy="84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8EE555F-8F3A-2812-C832-6FCFC3AC071C}"/>
                    </a:ext>
                  </a:extLst>
                </p14:cNvPr>
                <p14:cNvContentPartPr/>
                <p14:nvPr/>
              </p14:nvContentPartPr>
              <p14:xfrm>
                <a:off x="1205530" y="3296249"/>
                <a:ext cx="122760" cy="1072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8EE555F-8F3A-2812-C832-6FCFC3AC071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96890" y="3287249"/>
                  <a:ext cx="1404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97011E07-9008-6623-F744-D816481A75A4}"/>
                    </a:ext>
                  </a:extLst>
                </p14:cNvPr>
                <p14:cNvContentPartPr/>
                <p14:nvPr/>
              </p14:nvContentPartPr>
              <p14:xfrm>
                <a:off x="1228210" y="2576969"/>
                <a:ext cx="192960" cy="1659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97011E07-9008-6623-F744-D816481A75A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219570" y="2568329"/>
                  <a:ext cx="2106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E364A170-8DCD-1E4A-F324-3C0D8BE8AB81}"/>
                    </a:ext>
                  </a:extLst>
                </p14:cNvPr>
                <p14:cNvContentPartPr/>
                <p14:nvPr/>
              </p14:nvContentPartPr>
              <p14:xfrm>
                <a:off x="1606930" y="2868569"/>
                <a:ext cx="336600" cy="1688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E364A170-8DCD-1E4A-F324-3C0D8BE8AB8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598290" y="2859569"/>
                  <a:ext cx="3542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29FBFD4-27CF-DCAA-C6E5-F6CC775FE0B0}"/>
                    </a:ext>
                  </a:extLst>
                </p14:cNvPr>
                <p14:cNvContentPartPr/>
                <p14:nvPr/>
              </p14:nvContentPartPr>
              <p14:xfrm>
                <a:off x="1821130" y="3059369"/>
                <a:ext cx="122760" cy="1944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29FBFD4-27CF-DCAA-C6E5-F6CC775FE0B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812490" y="3050369"/>
                  <a:ext cx="1404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1D4F27EA-C854-9EED-6581-8094C60F16CB}"/>
                    </a:ext>
                  </a:extLst>
                </p14:cNvPr>
                <p14:cNvContentPartPr/>
                <p14:nvPr/>
              </p14:nvContentPartPr>
              <p14:xfrm>
                <a:off x="1992850" y="2757689"/>
                <a:ext cx="101880" cy="1274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1D4F27EA-C854-9EED-6581-8094C60F16C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984210" y="2749049"/>
                  <a:ext cx="1195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6C9B321-A7C1-D938-0446-A746481024A4}"/>
                    </a:ext>
                  </a:extLst>
                </p14:cNvPr>
                <p14:cNvContentPartPr/>
                <p14:nvPr/>
              </p14:nvContentPartPr>
              <p14:xfrm>
                <a:off x="2270410" y="2800889"/>
                <a:ext cx="308160" cy="3319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6C9B321-A7C1-D938-0446-A746481024A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261770" y="2791889"/>
                  <a:ext cx="32580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9C5B632-2B42-7ADE-7D02-276D3C213E38}"/>
                    </a:ext>
                  </a:extLst>
                </p14:cNvPr>
                <p14:cNvContentPartPr/>
                <p14:nvPr/>
              </p14:nvContentPartPr>
              <p14:xfrm>
                <a:off x="2680090" y="2987009"/>
                <a:ext cx="108720" cy="691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9C5B632-2B42-7ADE-7D02-276D3C213E3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671090" y="2978369"/>
                  <a:ext cx="1263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2AC0636-3C84-7C56-213C-365B5752F049}"/>
                    </a:ext>
                  </a:extLst>
                </p14:cNvPr>
                <p14:cNvContentPartPr/>
                <p14:nvPr/>
              </p14:nvContentPartPr>
              <p14:xfrm>
                <a:off x="2644810" y="2891969"/>
                <a:ext cx="51840" cy="3196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2AC0636-3C84-7C56-213C-365B5752F04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635810" y="2883329"/>
                  <a:ext cx="6948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9230A16-B0F9-23A7-1310-223FA37006C3}"/>
                    </a:ext>
                  </a:extLst>
                </p14:cNvPr>
                <p14:cNvContentPartPr/>
                <p14:nvPr/>
              </p14:nvContentPartPr>
              <p14:xfrm>
                <a:off x="2832370" y="2878289"/>
                <a:ext cx="77040" cy="3200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9230A16-B0F9-23A7-1310-223FA37006C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823730" y="2869649"/>
                  <a:ext cx="9468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4A33655A-E94F-027C-49D1-8DCE766E1099}"/>
                    </a:ext>
                  </a:extLst>
                </p14:cNvPr>
                <p14:cNvContentPartPr/>
                <p14:nvPr/>
              </p14:nvContentPartPr>
              <p14:xfrm>
                <a:off x="2995090" y="2840849"/>
                <a:ext cx="214560" cy="3358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4A33655A-E94F-027C-49D1-8DCE766E109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986090" y="2832209"/>
                  <a:ext cx="23220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408F881-D130-08F9-9950-8FBA83BA9EE3}"/>
                    </a:ext>
                  </a:extLst>
                </p14:cNvPr>
                <p14:cNvContentPartPr/>
                <p14:nvPr/>
              </p14:nvContentPartPr>
              <p14:xfrm>
                <a:off x="3314410" y="2996009"/>
                <a:ext cx="105840" cy="756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408F881-D130-08F9-9950-8FBA83BA9EE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305770" y="2987369"/>
                  <a:ext cx="1234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5078B51-4C24-5922-8830-DAFF23280943}"/>
                    </a:ext>
                  </a:extLst>
                </p14:cNvPr>
                <p14:cNvContentPartPr/>
                <p14:nvPr/>
              </p14:nvContentPartPr>
              <p14:xfrm>
                <a:off x="898090" y="3489929"/>
                <a:ext cx="2136600" cy="2170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5078B51-4C24-5922-8830-DAFF2328094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89450" y="3480929"/>
                  <a:ext cx="215424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DC755589-AFAA-BD21-F303-2A781A40566A}"/>
                    </a:ext>
                  </a:extLst>
                </p14:cNvPr>
                <p14:cNvContentPartPr/>
                <p14:nvPr/>
              </p14:nvContentPartPr>
              <p14:xfrm>
                <a:off x="1399210" y="3837329"/>
                <a:ext cx="300600" cy="1915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DC755589-AFAA-BD21-F303-2A781A40566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390570" y="3828329"/>
                  <a:ext cx="3182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FDA2BB3E-C1DB-72DC-93BA-7D56A7B878E8}"/>
                    </a:ext>
                  </a:extLst>
                </p14:cNvPr>
                <p14:cNvContentPartPr/>
                <p14:nvPr/>
              </p14:nvContentPartPr>
              <p14:xfrm>
                <a:off x="1892410" y="3740489"/>
                <a:ext cx="240480" cy="4860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FDA2BB3E-C1DB-72DC-93BA-7D56A7B878E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883410" y="3731849"/>
                  <a:ext cx="258120" cy="50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EEC157B-9D96-3D4B-8DD1-3B51B63D5D8D}"/>
                    </a:ext>
                  </a:extLst>
                </p14:cNvPr>
                <p14:cNvContentPartPr/>
                <p14:nvPr/>
              </p14:nvContentPartPr>
              <p14:xfrm>
                <a:off x="2026330" y="4022369"/>
                <a:ext cx="192960" cy="1846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EEC157B-9D96-3D4B-8DD1-3B51B63D5D8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017330" y="4013729"/>
                  <a:ext cx="210600" cy="20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0F3D694F-1559-A172-EAFF-A83110847D92}"/>
              </a:ext>
            </a:extLst>
          </p:cNvPr>
          <p:cNvGrpSpPr/>
          <p:nvPr/>
        </p:nvGrpSpPr>
        <p:grpSpPr>
          <a:xfrm>
            <a:off x="2748130" y="3734369"/>
            <a:ext cx="3284640" cy="570240"/>
            <a:chOff x="2748130" y="3734369"/>
            <a:chExt cx="3284640" cy="57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D27252A-C940-E4CD-1890-E6A1DE71C974}"/>
                    </a:ext>
                  </a:extLst>
                </p14:cNvPr>
                <p14:cNvContentPartPr/>
                <p14:nvPr/>
              </p14:nvContentPartPr>
              <p14:xfrm>
                <a:off x="2748130" y="3900329"/>
                <a:ext cx="527760" cy="1443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D27252A-C940-E4CD-1890-E6A1DE71C97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739130" y="3891329"/>
                  <a:ext cx="5454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3057F6BC-5DF8-9ECB-EA93-4E83469A81A8}"/>
                    </a:ext>
                  </a:extLst>
                </p14:cNvPr>
                <p14:cNvContentPartPr/>
                <p14:nvPr/>
              </p14:nvContentPartPr>
              <p14:xfrm>
                <a:off x="3521770" y="3773249"/>
                <a:ext cx="316440" cy="5313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3057F6BC-5DF8-9ECB-EA93-4E83469A81A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513130" y="3764249"/>
                  <a:ext cx="334080" cy="54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B6BC2A0-F990-705A-FD9D-67C5A04E7A48}"/>
                    </a:ext>
                  </a:extLst>
                </p14:cNvPr>
                <p14:cNvContentPartPr/>
                <p14:nvPr/>
              </p14:nvContentPartPr>
              <p14:xfrm>
                <a:off x="3675850" y="4144769"/>
                <a:ext cx="168480" cy="1364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B6BC2A0-F990-705A-FD9D-67C5A04E7A4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666850" y="4136129"/>
                  <a:ext cx="1861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60F5DFB-811C-950E-E7EA-F9424895B856}"/>
                    </a:ext>
                  </a:extLst>
                </p14:cNvPr>
                <p14:cNvContentPartPr/>
                <p14:nvPr/>
              </p14:nvContentPartPr>
              <p14:xfrm>
                <a:off x="4162210" y="3943529"/>
                <a:ext cx="428400" cy="1245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60F5DFB-811C-950E-E7EA-F9424895B85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153210" y="3934529"/>
                  <a:ext cx="4460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221B11EC-E27D-6A62-E0E5-11DD498B572D}"/>
                    </a:ext>
                  </a:extLst>
                </p14:cNvPr>
                <p14:cNvContentPartPr/>
                <p14:nvPr/>
              </p14:nvContentPartPr>
              <p14:xfrm>
                <a:off x="4400530" y="3822569"/>
                <a:ext cx="14760" cy="190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221B11EC-E27D-6A62-E0E5-11DD498B572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391890" y="3813929"/>
                  <a:ext cx="324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2D5B2927-EB8B-AD32-9FA4-1C1719527349}"/>
                    </a:ext>
                  </a:extLst>
                </p14:cNvPr>
                <p14:cNvContentPartPr/>
                <p14:nvPr/>
              </p14:nvContentPartPr>
              <p14:xfrm>
                <a:off x="4818850" y="3734369"/>
                <a:ext cx="1213920" cy="3600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2D5B2927-EB8B-AD32-9FA4-1C171952734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810210" y="3725369"/>
                  <a:ext cx="1231560" cy="37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38BEEC73-EF7C-BCED-2FE9-E3810C0CB527}"/>
                  </a:ext>
                </a:extLst>
              </p14:cNvPr>
              <p14:cNvContentPartPr/>
              <p14:nvPr/>
            </p14:nvContentPartPr>
            <p14:xfrm>
              <a:off x="396610" y="4677209"/>
              <a:ext cx="3960" cy="468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38BEEC73-EF7C-BCED-2FE9-E3810C0CB527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387610" y="4668569"/>
                <a:ext cx="21600" cy="2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0" name="Group 169">
            <a:extLst>
              <a:ext uri="{FF2B5EF4-FFF2-40B4-BE49-F238E27FC236}">
                <a16:creationId xmlns:a16="http://schemas.microsoft.com/office/drawing/2014/main" id="{00BD16DB-6E4D-CCF7-81E2-AE6A4761E336}"/>
              </a:ext>
            </a:extLst>
          </p:cNvPr>
          <p:cNvGrpSpPr/>
          <p:nvPr/>
        </p:nvGrpSpPr>
        <p:grpSpPr>
          <a:xfrm>
            <a:off x="507490" y="4482809"/>
            <a:ext cx="3802680" cy="980640"/>
            <a:chOff x="507490" y="4482809"/>
            <a:chExt cx="3802680" cy="98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4E727B20-9D78-AFB5-41EC-E34F0367AB21}"/>
                    </a:ext>
                  </a:extLst>
                </p14:cNvPr>
                <p14:cNvContentPartPr/>
                <p14:nvPr/>
              </p14:nvContentPartPr>
              <p14:xfrm>
                <a:off x="550330" y="4601969"/>
                <a:ext cx="115200" cy="2602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4E727B20-9D78-AFB5-41EC-E34F0367AB2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41330" y="4592969"/>
                  <a:ext cx="13284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11E0621A-D16B-8901-3A0C-234D9C4B470B}"/>
                    </a:ext>
                  </a:extLst>
                </p14:cNvPr>
                <p14:cNvContentPartPr/>
                <p14:nvPr/>
              </p14:nvContentPartPr>
              <p14:xfrm>
                <a:off x="507490" y="4592249"/>
                <a:ext cx="227160" cy="396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11E0621A-D16B-8901-3A0C-234D9C4B470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98490" y="4583249"/>
                  <a:ext cx="2448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5964D4FD-F6A5-0EF6-5A18-DE1456EC8DCE}"/>
                    </a:ext>
                  </a:extLst>
                </p14:cNvPr>
                <p14:cNvContentPartPr/>
                <p14:nvPr/>
              </p14:nvContentPartPr>
              <p14:xfrm>
                <a:off x="705850" y="4482809"/>
                <a:ext cx="576360" cy="3920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5964D4FD-F6A5-0EF6-5A18-DE1456EC8DC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96850" y="4473809"/>
                  <a:ext cx="59400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8BE1773F-B3D2-1562-7517-D795D7792513}"/>
                    </a:ext>
                  </a:extLst>
                </p14:cNvPr>
                <p14:cNvContentPartPr/>
                <p14:nvPr/>
              </p14:nvContentPartPr>
              <p14:xfrm>
                <a:off x="1427650" y="4986809"/>
                <a:ext cx="199440" cy="2120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8BE1773F-B3D2-1562-7517-D795D779251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418650" y="4978169"/>
                  <a:ext cx="2170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4548912D-4068-5D10-7385-13205CD0531B}"/>
                    </a:ext>
                  </a:extLst>
                </p14:cNvPr>
                <p14:cNvContentPartPr/>
                <p14:nvPr/>
              </p14:nvContentPartPr>
              <p14:xfrm>
                <a:off x="1637890" y="5179409"/>
                <a:ext cx="204480" cy="1324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4548912D-4068-5D10-7385-13205CD0531B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629250" y="5170409"/>
                  <a:ext cx="2221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4D487249-C19B-A0F5-E2A8-D76BC32ED817}"/>
                    </a:ext>
                  </a:extLst>
                </p14:cNvPr>
                <p14:cNvContentPartPr/>
                <p14:nvPr/>
              </p14:nvContentPartPr>
              <p14:xfrm>
                <a:off x="2028130" y="5039009"/>
                <a:ext cx="205560" cy="453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4D487249-C19B-A0F5-E2A8-D76BC32ED817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019130" y="5030369"/>
                  <a:ext cx="2232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DB164EDB-6BDE-BF61-7839-C02741B67A0C}"/>
                    </a:ext>
                  </a:extLst>
                </p14:cNvPr>
                <p14:cNvContentPartPr/>
                <p14:nvPr/>
              </p14:nvContentPartPr>
              <p14:xfrm>
                <a:off x="2024530" y="5145209"/>
                <a:ext cx="256320" cy="284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DB164EDB-6BDE-BF61-7839-C02741B67A0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015530" y="5136569"/>
                  <a:ext cx="2739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F10BD0C3-178B-823A-F72E-BE0EE254E926}"/>
                    </a:ext>
                  </a:extLst>
                </p14:cNvPr>
                <p14:cNvContentPartPr/>
                <p14:nvPr/>
              </p14:nvContentPartPr>
              <p14:xfrm>
                <a:off x="2562370" y="4720409"/>
                <a:ext cx="108720" cy="2329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F10BD0C3-178B-823A-F72E-BE0EE254E926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553730" y="4711769"/>
                  <a:ext cx="1263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C4DFA880-5ED8-2EC1-009E-C38513DA1993}"/>
                    </a:ext>
                  </a:extLst>
                </p14:cNvPr>
                <p14:cNvContentPartPr/>
                <p14:nvPr/>
              </p14:nvContentPartPr>
              <p14:xfrm>
                <a:off x="2475970" y="4728689"/>
                <a:ext cx="238320" cy="1231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C4DFA880-5ED8-2EC1-009E-C38513DA199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467330" y="4719689"/>
                  <a:ext cx="2559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876299E1-E26F-F848-0914-A0B590B551A0}"/>
                    </a:ext>
                  </a:extLst>
                </p14:cNvPr>
                <p14:cNvContentPartPr/>
                <p14:nvPr/>
              </p14:nvContentPartPr>
              <p14:xfrm>
                <a:off x="2803930" y="4639409"/>
                <a:ext cx="102960" cy="3258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876299E1-E26F-F848-0914-A0B590B551A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795290" y="4630769"/>
                  <a:ext cx="12060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59F5B5B-5088-8334-219D-42CD4AFB8B87}"/>
                    </a:ext>
                  </a:extLst>
                </p14:cNvPr>
                <p14:cNvContentPartPr/>
                <p14:nvPr/>
              </p14:nvContentPartPr>
              <p14:xfrm>
                <a:off x="2920210" y="4723289"/>
                <a:ext cx="145440" cy="2210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59F5B5B-5088-8334-219D-42CD4AFB8B8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911570" y="4714649"/>
                  <a:ext cx="16308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C47FF023-6655-76FA-0BAE-37F1F3846173}"/>
                    </a:ext>
                  </a:extLst>
                </p14:cNvPr>
                <p14:cNvContentPartPr/>
                <p14:nvPr/>
              </p14:nvContentPartPr>
              <p14:xfrm>
                <a:off x="3095170" y="4708169"/>
                <a:ext cx="174240" cy="2253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C47FF023-6655-76FA-0BAE-37F1F3846173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086170" y="4699169"/>
                  <a:ext cx="19188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79FC68D1-CB9E-EC4A-5482-518A8519BA4E}"/>
                    </a:ext>
                  </a:extLst>
                </p14:cNvPr>
                <p14:cNvContentPartPr/>
                <p14:nvPr/>
              </p14:nvContentPartPr>
              <p14:xfrm>
                <a:off x="3392890" y="4707089"/>
                <a:ext cx="19440" cy="2178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79FC68D1-CB9E-EC4A-5482-518A8519BA4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384250" y="4698449"/>
                  <a:ext cx="370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0B0C90DA-8F8C-7C7F-4BF7-71674839549D}"/>
                    </a:ext>
                  </a:extLst>
                </p14:cNvPr>
                <p14:cNvContentPartPr/>
                <p14:nvPr/>
              </p14:nvContentPartPr>
              <p14:xfrm>
                <a:off x="3339250" y="4772249"/>
                <a:ext cx="183240" cy="680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0B0C90DA-8F8C-7C7F-4BF7-71674839549D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330250" y="4763609"/>
                  <a:ext cx="2008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F684F47D-03D2-E94A-FB1F-803365A614E4}"/>
                    </a:ext>
                  </a:extLst>
                </p14:cNvPr>
                <p14:cNvContentPartPr/>
                <p14:nvPr/>
              </p14:nvContentPartPr>
              <p14:xfrm>
                <a:off x="3612490" y="4624649"/>
                <a:ext cx="226800" cy="3549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F684F47D-03D2-E94A-FB1F-803365A614E4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603490" y="4616009"/>
                  <a:ext cx="24444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6947E9B6-31AC-8EAC-834A-9C760BE38939}"/>
                    </a:ext>
                  </a:extLst>
                </p14:cNvPr>
                <p14:cNvContentPartPr/>
                <p14:nvPr/>
              </p14:nvContentPartPr>
              <p14:xfrm>
                <a:off x="2510530" y="4989329"/>
                <a:ext cx="1309680" cy="1170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6947E9B6-31AC-8EAC-834A-9C760BE38939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501530" y="4980689"/>
                  <a:ext cx="13273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3ED65886-6946-8CB7-5E8E-2182B0475E42}"/>
                    </a:ext>
                  </a:extLst>
                </p14:cNvPr>
                <p14:cNvContentPartPr/>
                <p14:nvPr/>
              </p14:nvContentPartPr>
              <p14:xfrm>
                <a:off x="3052330" y="5191289"/>
                <a:ext cx="122760" cy="2721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3ED65886-6946-8CB7-5E8E-2182B0475E4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043330" y="5182649"/>
                  <a:ext cx="14040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AAB225D4-3FEA-43EF-6F5F-364B48B85AF6}"/>
                    </a:ext>
                  </a:extLst>
                </p14:cNvPr>
                <p14:cNvContentPartPr/>
                <p14:nvPr/>
              </p14:nvContentPartPr>
              <p14:xfrm>
                <a:off x="4107130" y="4966289"/>
                <a:ext cx="203040" cy="2037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AAB225D4-3FEA-43EF-6F5F-364B48B85AF6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098130" y="4957649"/>
                  <a:ext cx="220680" cy="22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7031A6A5-2CDC-C216-0414-8B1BF00D53E6}"/>
              </a:ext>
            </a:extLst>
          </p:cNvPr>
          <p:cNvGrpSpPr/>
          <p:nvPr/>
        </p:nvGrpSpPr>
        <p:grpSpPr>
          <a:xfrm>
            <a:off x="4386850" y="4683329"/>
            <a:ext cx="1452240" cy="746640"/>
            <a:chOff x="4386850" y="4683329"/>
            <a:chExt cx="1452240" cy="74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10C7D70C-0BBF-0DAA-3EBD-BC0DDE2D7548}"/>
                    </a:ext>
                  </a:extLst>
                </p14:cNvPr>
                <p14:cNvContentPartPr/>
                <p14:nvPr/>
              </p14:nvContentPartPr>
              <p14:xfrm>
                <a:off x="4386850" y="4753169"/>
                <a:ext cx="50040" cy="1551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10C7D70C-0BBF-0DAA-3EBD-BC0DDE2D7548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377850" y="4744529"/>
                  <a:ext cx="676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72AE0131-E663-CA4A-5297-8B14B5A8343E}"/>
                    </a:ext>
                  </a:extLst>
                </p14:cNvPr>
                <p14:cNvContentPartPr/>
                <p14:nvPr/>
              </p14:nvContentPartPr>
              <p14:xfrm>
                <a:off x="4453810" y="4683329"/>
                <a:ext cx="24840" cy="172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72AE0131-E663-CA4A-5297-8B14B5A8343E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445170" y="4674329"/>
                  <a:ext cx="424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B5013C7E-DCAA-CD20-AFE8-9F4E63D0C69D}"/>
                    </a:ext>
                  </a:extLst>
                </p14:cNvPr>
                <p14:cNvContentPartPr/>
                <p14:nvPr/>
              </p14:nvContentPartPr>
              <p14:xfrm>
                <a:off x="4535890" y="4685489"/>
                <a:ext cx="208800" cy="3182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B5013C7E-DCAA-CD20-AFE8-9F4E63D0C69D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527250" y="4676849"/>
                  <a:ext cx="22644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04421087-696B-133D-8677-D931EF048D03}"/>
                    </a:ext>
                  </a:extLst>
                </p14:cNvPr>
                <p14:cNvContentPartPr/>
                <p14:nvPr/>
              </p14:nvContentPartPr>
              <p14:xfrm>
                <a:off x="4693570" y="4799969"/>
                <a:ext cx="180000" cy="1735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04421087-696B-133D-8677-D931EF048D0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684930" y="4790969"/>
                  <a:ext cx="1976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B36CA6B3-BD2C-DDE3-0D59-DAF11C346F87}"/>
                    </a:ext>
                  </a:extLst>
                </p14:cNvPr>
                <p14:cNvContentPartPr/>
                <p14:nvPr/>
              </p14:nvContentPartPr>
              <p14:xfrm>
                <a:off x="4985170" y="5059529"/>
                <a:ext cx="143280" cy="1378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B36CA6B3-BD2C-DDE3-0D59-DAF11C346F8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976170" y="5050529"/>
                  <a:ext cx="1609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ABC82877-92D9-50F8-3629-8DD6D180D11A}"/>
                    </a:ext>
                  </a:extLst>
                </p14:cNvPr>
                <p14:cNvContentPartPr/>
                <p14:nvPr/>
              </p14:nvContentPartPr>
              <p14:xfrm>
                <a:off x="5264890" y="5071769"/>
                <a:ext cx="34200" cy="1065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ABC82877-92D9-50F8-3629-8DD6D180D11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256250" y="5062769"/>
                  <a:ext cx="518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82ED2FFA-AA34-53FE-F056-90B3F8E75465}"/>
                    </a:ext>
                  </a:extLst>
                </p14:cNvPr>
                <p14:cNvContentPartPr/>
                <p14:nvPr/>
              </p14:nvContentPartPr>
              <p14:xfrm>
                <a:off x="5292610" y="4975289"/>
                <a:ext cx="6840" cy="75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82ED2FFA-AA34-53FE-F056-90B3F8E75465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283610" y="4966289"/>
                  <a:ext cx="244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5F02BEE2-AD1E-B0F1-F9FE-C3F419D02FF4}"/>
                    </a:ext>
                  </a:extLst>
                </p14:cNvPr>
                <p14:cNvContentPartPr/>
                <p14:nvPr/>
              </p14:nvContentPartPr>
              <p14:xfrm>
                <a:off x="5344450" y="5088689"/>
                <a:ext cx="101520" cy="1270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5F02BEE2-AD1E-B0F1-F9FE-C3F419D02FF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335810" y="5080049"/>
                  <a:ext cx="1191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AC485494-92D8-A4E1-02C8-2EA83B5B8250}"/>
                    </a:ext>
                  </a:extLst>
                </p14:cNvPr>
                <p14:cNvContentPartPr/>
                <p14:nvPr/>
              </p14:nvContentPartPr>
              <p14:xfrm>
                <a:off x="5487370" y="4930289"/>
                <a:ext cx="329040" cy="4996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AC485494-92D8-A4E1-02C8-2EA83B5B8250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478730" y="4921289"/>
                  <a:ext cx="346680" cy="51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B28F5552-DE36-BD77-0B3F-A020751CD66B}"/>
                    </a:ext>
                  </a:extLst>
                </p14:cNvPr>
                <p14:cNvContentPartPr/>
                <p14:nvPr/>
              </p14:nvContentPartPr>
              <p14:xfrm>
                <a:off x="5663770" y="5220809"/>
                <a:ext cx="175320" cy="1713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B28F5552-DE36-BD77-0B3F-A020751CD66B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654770" y="5212169"/>
                  <a:ext cx="192960" cy="18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0023A67B-0CE7-93AA-BF8F-83A579B15621}"/>
              </a:ext>
            </a:extLst>
          </p:cNvPr>
          <p:cNvGrpSpPr/>
          <p:nvPr/>
        </p:nvGrpSpPr>
        <p:grpSpPr>
          <a:xfrm>
            <a:off x="6355330" y="4968449"/>
            <a:ext cx="737280" cy="253800"/>
            <a:chOff x="6355330" y="4968449"/>
            <a:chExt cx="737280" cy="25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318D0566-6B79-B231-7714-ED1BBAF4D7BC}"/>
                    </a:ext>
                  </a:extLst>
                </p14:cNvPr>
                <p14:cNvContentPartPr/>
                <p14:nvPr/>
              </p14:nvContentPartPr>
              <p14:xfrm>
                <a:off x="6362530" y="4987529"/>
                <a:ext cx="279000" cy="828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318D0566-6B79-B231-7714-ED1BBAF4D7B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353530" y="4978889"/>
                  <a:ext cx="2966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DB8FC235-C350-D5D5-C610-6C93B2F03441}"/>
                    </a:ext>
                  </a:extLst>
                </p14:cNvPr>
                <p14:cNvContentPartPr/>
                <p14:nvPr/>
              </p14:nvContentPartPr>
              <p14:xfrm>
                <a:off x="6355330" y="5139089"/>
                <a:ext cx="244440" cy="669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DB8FC235-C350-D5D5-C610-6C93B2F03441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346690" y="5130089"/>
                  <a:ext cx="2620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4763B485-C02C-1991-E368-75E80F6738F1}"/>
                    </a:ext>
                  </a:extLst>
                </p14:cNvPr>
                <p14:cNvContentPartPr/>
                <p14:nvPr/>
              </p14:nvContentPartPr>
              <p14:xfrm>
                <a:off x="6855370" y="4968449"/>
                <a:ext cx="237240" cy="2538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4763B485-C02C-1991-E368-75E80F6738F1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846730" y="4959809"/>
                  <a:ext cx="254880" cy="27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8AADEBA4-9FC8-DA31-B1DF-929411446D1E}"/>
              </a:ext>
            </a:extLst>
          </p:cNvPr>
          <p:cNvGrpSpPr/>
          <p:nvPr/>
        </p:nvGrpSpPr>
        <p:grpSpPr>
          <a:xfrm>
            <a:off x="558610" y="5768729"/>
            <a:ext cx="2581560" cy="649800"/>
            <a:chOff x="558610" y="5768729"/>
            <a:chExt cx="2581560" cy="64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3BDCEB3F-7E79-EAB4-403E-9E8AA2512597}"/>
                    </a:ext>
                  </a:extLst>
                </p14:cNvPr>
                <p14:cNvContentPartPr/>
                <p14:nvPr/>
              </p14:nvContentPartPr>
              <p14:xfrm>
                <a:off x="558610" y="5897609"/>
                <a:ext cx="411120" cy="1875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3BDCEB3F-7E79-EAB4-403E-9E8AA2512597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49610" y="5888609"/>
                  <a:ext cx="4287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9D22595A-A1AB-7CA7-2200-77FA1DEE448F}"/>
                    </a:ext>
                  </a:extLst>
                </p14:cNvPr>
                <p14:cNvContentPartPr/>
                <p14:nvPr/>
              </p14:nvContentPartPr>
              <p14:xfrm>
                <a:off x="746530" y="5903009"/>
                <a:ext cx="318960" cy="2466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9D22595A-A1AB-7CA7-2200-77FA1DEE448F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37530" y="5894369"/>
                  <a:ext cx="33660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1FC9FB83-D6C3-B0E7-75B0-93E04529F923}"/>
                    </a:ext>
                  </a:extLst>
                </p14:cNvPr>
                <p14:cNvContentPartPr/>
                <p14:nvPr/>
              </p14:nvContentPartPr>
              <p14:xfrm>
                <a:off x="1060090" y="5771969"/>
                <a:ext cx="560160" cy="6465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1FC9FB83-D6C3-B0E7-75B0-93E04529F92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51450" y="5762969"/>
                  <a:ext cx="577800" cy="66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91BCC065-FCD5-B8AB-57EF-AD4E6FA18E3E}"/>
                    </a:ext>
                  </a:extLst>
                </p14:cNvPr>
                <p14:cNvContentPartPr/>
                <p14:nvPr/>
              </p14:nvContentPartPr>
              <p14:xfrm>
                <a:off x="1501090" y="5879969"/>
                <a:ext cx="222840" cy="331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91BCC065-FCD5-B8AB-57EF-AD4E6FA18E3E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492090" y="5871329"/>
                  <a:ext cx="2404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8BB85C3D-0E75-1D49-07F8-848D849B2853}"/>
                    </a:ext>
                  </a:extLst>
                </p14:cNvPr>
                <p14:cNvContentPartPr/>
                <p14:nvPr/>
              </p14:nvContentPartPr>
              <p14:xfrm>
                <a:off x="1830850" y="5768729"/>
                <a:ext cx="635760" cy="5180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8BB85C3D-0E75-1D49-07F8-848D849B285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822210" y="5760089"/>
                  <a:ext cx="653400" cy="53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E6434F9E-5D01-CA73-DDF0-E1EF452E0E92}"/>
                    </a:ext>
                  </a:extLst>
                </p14:cNvPr>
                <p14:cNvContentPartPr/>
                <p14:nvPr/>
              </p14:nvContentPartPr>
              <p14:xfrm>
                <a:off x="2732290" y="5940089"/>
                <a:ext cx="225000" cy="2534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E6434F9E-5D01-CA73-DDF0-E1EF452E0E92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723290" y="5931449"/>
                  <a:ext cx="24264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28AB742A-AA1B-7C5C-6707-8AF9FB4D1819}"/>
                    </a:ext>
                  </a:extLst>
                </p14:cNvPr>
                <p14:cNvContentPartPr/>
                <p14:nvPr/>
              </p14:nvContentPartPr>
              <p14:xfrm>
                <a:off x="2991130" y="6194969"/>
                <a:ext cx="149040" cy="1080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28AB742A-AA1B-7C5C-6707-8AF9FB4D1819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982130" y="6185969"/>
                  <a:ext cx="166680" cy="12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44E936D4-F75A-FCD6-27D1-123F1E8BD6D2}"/>
                  </a:ext>
                </a:extLst>
              </p14:cNvPr>
              <p14:cNvContentPartPr/>
              <p14:nvPr/>
            </p14:nvContentPartPr>
            <p14:xfrm>
              <a:off x="3376330" y="6258689"/>
              <a:ext cx="36360" cy="5472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44E936D4-F75A-FCD6-27D1-123F1E8BD6D2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3367330" y="6249689"/>
                <a:ext cx="54000" cy="72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4" name="Group 203">
            <a:extLst>
              <a:ext uri="{FF2B5EF4-FFF2-40B4-BE49-F238E27FC236}">
                <a16:creationId xmlns:a16="http://schemas.microsoft.com/office/drawing/2014/main" id="{26BED05C-D7D7-82D0-3E72-8D2C3EBD649C}"/>
              </a:ext>
            </a:extLst>
          </p:cNvPr>
          <p:cNvGrpSpPr/>
          <p:nvPr/>
        </p:nvGrpSpPr>
        <p:grpSpPr>
          <a:xfrm>
            <a:off x="3869890" y="5852249"/>
            <a:ext cx="1559520" cy="610560"/>
            <a:chOff x="3869890" y="5852249"/>
            <a:chExt cx="1559520" cy="61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8A8CCEDF-C19D-4B6B-1497-13AD81FBCA6D}"/>
                    </a:ext>
                  </a:extLst>
                </p14:cNvPr>
                <p14:cNvContentPartPr/>
                <p14:nvPr/>
              </p14:nvContentPartPr>
              <p14:xfrm>
                <a:off x="3869890" y="5890049"/>
                <a:ext cx="219960" cy="4824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8A8CCEDF-C19D-4B6B-1497-13AD81FBCA6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861250" y="5881409"/>
                  <a:ext cx="237600" cy="50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627A65CE-0A76-AD7F-86D7-D167DF8D9431}"/>
                    </a:ext>
                  </a:extLst>
                </p14:cNvPr>
                <p14:cNvContentPartPr/>
                <p14:nvPr/>
              </p14:nvContentPartPr>
              <p14:xfrm>
                <a:off x="4048810" y="6080489"/>
                <a:ext cx="349920" cy="2278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627A65CE-0A76-AD7F-86D7-D167DF8D9431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039810" y="6071489"/>
                  <a:ext cx="3675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C4E738C5-2508-4D3A-B1A8-EA07C8032B7F}"/>
                    </a:ext>
                  </a:extLst>
                </p14:cNvPr>
                <p14:cNvContentPartPr/>
                <p14:nvPr/>
              </p14:nvContentPartPr>
              <p14:xfrm>
                <a:off x="4460290" y="5927849"/>
                <a:ext cx="141840" cy="4064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C4E738C5-2508-4D3A-B1A8-EA07C8032B7F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451290" y="5919209"/>
                  <a:ext cx="15948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67BE7177-64DA-B414-9BCF-BE8693D1E6FF}"/>
                    </a:ext>
                  </a:extLst>
                </p14:cNvPr>
                <p14:cNvContentPartPr/>
                <p14:nvPr/>
              </p14:nvContentPartPr>
              <p14:xfrm>
                <a:off x="4596370" y="6176609"/>
                <a:ext cx="220680" cy="2674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67BE7177-64DA-B414-9BCF-BE8693D1E6FF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587730" y="6167609"/>
                  <a:ext cx="23832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8ABA3E28-CB5E-1368-5D74-B5B509E4EF1D}"/>
                    </a:ext>
                  </a:extLst>
                </p14:cNvPr>
                <p14:cNvContentPartPr/>
                <p14:nvPr/>
              </p14:nvContentPartPr>
              <p14:xfrm>
                <a:off x="4606450" y="6167609"/>
                <a:ext cx="69840" cy="1576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8ABA3E28-CB5E-1368-5D74-B5B509E4EF1D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597450" y="6158969"/>
                  <a:ext cx="874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273E45F8-FAD2-0B82-49E7-03A95AA62552}"/>
                    </a:ext>
                  </a:extLst>
                </p14:cNvPr>
                <p14:cNvContentPartPr/>
                <p14:nvPr/>
              </p14:nvContentPartPr>
              <p14:xfrm>
                <a:off x="4887970" y="5931449"/>
                <a:ext cx="213480" cy="2970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273E45F8-FAD2-0B82-49E7-03A95AA62552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878970" y="5922449"/>
                  <a:ext cx="23112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1D0F06EF-E340-24F8-E89B-A72EDFA941BA}"/>
                    </a:ext>
                  </a:extLst>
                </p14:cNvPr>
                <p14:cNvContentPartPr/>
                <p14:nvPr/>
              </p14:nvContentPartPr>
              <p14:xfrm>
                <a:off x="5028370" y="6415289"/>
                <a:ext cx="47520" cy="230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1D0F06EF-E340-24F8-E89B-A72EDFA941BA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019730" y="6406649"/>
                  <a:ext cx="651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1E4F3E0E-AA87-6B63-9045-E8BFF1E04AC8}"/>
                    </a:ext>
                  </a:extLst>
                </p14:cNvPr>
                <p14:cNvContentPartPr/>
                <p14:nvPr/>
              </p14:nvContentPartPr>
              <p14:xfrm>
                <a:off x="5261290" y="5852249"/>
                <a:ext cx="168120" cy="6105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1E4F3E0E-AA87-6B63-9045-E8BFF1E04AC8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252650" y="5843249"/>
                  <a:ext cx="185760" cy="62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F6FC7506-03AC-8B48-3818-2712F2AD28E5}"/>
              </a:ext>
            </a:extLst>
          </p:cNvPr>
          <p:cNvGrpSpPr/>
          <p:nvPr/>
        </p:nvGrpSpPr>
        <p:grpSpPr>
          <a:xfrm>
            <a:off x="6007210" y="5740649"/>
            <a:ext cx="635400" cy="354240"/>
            <a:chOff x="6007210" y="5740649"/>
            <a:chExt cx="635400" cy="35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E002D36F-94E8-C328-5F5C-BC71669B6AF6}"/>
                    </a:ext>
                  </a:extLst>
                </p14:cNvPr>
                <p14:cNvContentPartPr/>
                <p14:nvPr/>
              </p14:nvContentPartPr>
              <p14:xfrm>
                <a:off x="6007210" y="5740649"/>
                <a:ext cx="162720" cy="3063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E002D36F-94E8-C328-5F5C-BC71669B6AF6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998570" y="5732009"/>
                  <a:ext cx="18036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D79C39BE-1661-F3F1-CC1E-BD031D4A8ED5}"/>
                    </a:ext>
                  </a:extLst>
                </p14:cNvPr>
                <p14:cNvContentPartPr/>
                <p14:nvPr/>
              </p14:nvContentPartPr>
              <p14:xfrm>
                <a:off x="6433810" y="5924969"/>
                <a:ext cx="208800" cy="1699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D79C39BE-1661-F3F1-CC1E-BD031D4A8ED5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424810" y="5915969"/>
                  <a:ext cx="2264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84C1E4BD-C9D4-F545-90CF-B83AA9B4A7B9}"/>
                    </a:ext>
                  </a:extLst>
                </p14:cNvPr>
                <p14:cNvContentPartPr/>
                <p14:nvPr/>
              </p14:nvContentPartPr>
              <p14:xfrm>
                <a:off x="6241570" y="5904809"/>
                <a:ext cx="127800" cy="1825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84C1E4BD-C9D4-F545-90CF-B83AA9B4A7B9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232570" y="5895809"/>
                  <a:ext cx="145440" cy="20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1C101428-61C2-A160-69C8-37D2582416BD}"/>
              </a:ext>
            </a:extLst>
          </p:cNvPr>
          <p:cNvGrpSpPr/>
          <p:nvPr/>
        </p:nvGrpSpPr>
        <p:grpSpPr>
          <a:xfrm>
            <a:off x="6859330" y="5747129"/>
            <a:ext cx="546840" cy="266040"/>
            <a:chOff x="6859330" y="5747129"/>
            <a:chExt cx="546840" cy="26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74050F2E-31C9-F695-29C0-E6DC91AC27C5}"/>
                    </a:ext>
                  </a:extLst>
                </p14:cNvPr>
                <p14:cNvContentPartPr/>
                <p14:nvPr/>
              </p14:nvContentPartPr>
              <p14:xfrm>
                <a:off x="6859330" y="5751449"/>
                <a:ext cx="197640" cy="2599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74050F2E-31C9-F695-29C0-E6DC91AC27C5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850690" y="5742809"/>
                  <a:ext cx="2152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9AAB4600-920B-E593-D298-541E7D603DB9}"/>
                    </a:ext>
                  </a:extLst>
                </p14:cNvPr>
                <p14:cNvContentPartPr/>
                <p14:nvPr/>
              </p14:nvContentPartPr>
              <p14:xfrm>
                <a:off x="7074250" y="5747129"/>
                <a:ext cx="121680" cy="2563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9AAB4600-920B-E593-D298-541E7D603DB9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065250" y="5738489"/>
                  <a:ext cx="13932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7B21666C-E025-661D-AC1F-7DACEEDB88D6}"/>
                    </a:ext>
                  </a:extLst>
                </p14:cNvPr>
                <p14:cNvContentPartPr/>
                <p14:nvPr/>
              </p14:nvContentPartPr>
              <p14:xfrm>
                <a:off x="7258570" y="5747489"/>
                <a:ext cx="147600" cy="2656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7B21666C-E025-661D-AC1F-7DACEEDB88D6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249570" y="5738489"/>
                  <a:ext cx="165240" cy="28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2A139360-B141-94F8-F33D-4BE37A1D20EC}"/>
              </a:ext>
            </a:extLst>
          </p:cNvPr>
          <p:cNvGrpSpPr/>
          <p:nvPr/>
        </p:nvGrpSpPr>
        <p:grpSpPr>
          <a:xfrm>
            <a:off x="7587250" y="5676929"/>
            <a:ext cx="710640" cy="320040"/>
            <a:chOff x="7587250" y="5676929"/>
            <a:chExt cx="710640" cy="32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78C68533-2394-B2D4-18C3-C1539B026343}"/>
                    </a:ext>
                  </a:extLst>
                </p14:cNvPr>
                <p14:cNvContentPartPr/>
                <p14:nvPr/>
              </p14:nvContentPartPr>
              <p14:xfrm>
                <a:off x="7587250" y="5676929"/>
                <a:ext cx="188280" cy="3200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78C68533-2394-B2D4-18C3-C1539B026343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578250" y="5667929"/>
                  <a:ext cx="20592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20C208F1-CD64-392D-DA84-D69094093E43}"/>
                    </a:ext>
                  </a:extLst>
                </p14:cNvPr>
                <p14:cNvContentPartPr/>
                <p14:nvPr/>
              </p14:nvContentPartPr>
              <p14:xfrm>
                <a:off x="7845010" y="5691689"/>
                <a:ext cx="43560" cy="2689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20C208F1-CD64-392D-DA84-D69094093E43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836370" y="5682689"/>
                  <a:ext cx="6120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A09765DB-005B-35F0-B1E2-D5FBBB92D527}"/>
                    </a:ext>
                  </a:extLst>
                </p14:cNvPr>
                <p14:cNvContentPartPr/>
                <p14:nvPr/>
              </p14:nvContentPartPr>
              <p14:xfrm>
                <a:off x="7928530" y="5726249"/>
                <a:ext cx="144720" cy="2588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A09765DB-005B-35F0-B1E2-D5FBBB92D527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919890" y="5717249"/>
                  <a:ext cx="16236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104274D5-A1CA-826D-7D78-7C0FB1713B9B}"/>
                    </a:ext>
                  </a:extLst>
                </p14:cNvPr>
                <p14:cNvContentPartPr/>
                <p14:nvPr/>
              </p14:nvContentPartPr>
              <p14:xfrm>
                <a:off x="8102410" y="5728049"/>
                <a:ext cx="195480" cy="2473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104274D5-A1CA-826D-7D78-7C0FB1713B9B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093410" y="5719409"/>
                  <a:ext cx="213120" cy="26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20A907B7-5A81-B970-F974-48796708977A}"/>
              </a:ext>
            </a:extLst>
          </p:cNvPr>
          <p:cNvGrpSpPr/>
          <p:nvPr/>
        </p:nvGrpSpPr>
        <p:grpSpPr>
          <a:xfrm>
            <a:off x="6594010" y="6253289"/>
            <a:ext cx="927000" cy="419040"/>
            <a:chOff x="6594010" y="6253289"/>
            <a:chExt cx="927000" cy="41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B6EFF7C9-95A4-B2BE-09DF-12128E033FDD}"/>
                    </a:ext>
                  </a:extLst>
                </p14:cNvPr>
                <p14:cNvContentPartPr/>
                <p14:nvPr/>
              </p14:nvContentPartPr>
              <p14:xfrm>
                <a:off x="6594010" y="6277409"/>
                <a:ext cx="186120" cy="1382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B6EFF7C9-95A4-B2BE-09DF-12128E033FDD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585370" y="6268409"/>
                  <a:ext cx="2037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5CCC6B85-C909-8904-2D50-5ED8C11E9759}"/>
                    </a:ext>
                  </a:extLst>
                </p14:cNvPr>
                <p14:cNvContentPartPr/>
                <p14:nvPr/>
              </p14:nvContentPartPr>
              <p14:xfrm>
                <a:off x="6727930" y="6253289"/>
                <a:ext cx="108000" cy="1533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5CCC6B85-C909-8904-2D50-5ED8C11E9759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718930" y="6244649"/>
                  <a:ext cx="1256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BF5E5D63-EBF9-230D-0951-7E849AE1CD01}"/>
                    </a:ext>
                  </a:extLst>
                </p14:cNvPr>
                <p14:cNvContentPartPr/>
                <p14:nvPr/>
              </p14:nvContentPartPr>
              <p14:xfrm>
                <a:off x="6876250" y="6289649"/>
                <a:ext cx="433080" cy="1353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BF5E5D63-EBF9-230D-0951-7E849AE1CD01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867250" y="6281009"/>
                  <a:ext cx="4507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BC900E59-C693-1F32-28F6-7D4A6AFA502E}"/>
                    </a:ext>
                  </a:extLst>
                </p14:cNvPr>
                <p14:cNvContentPartPr/>
                <p14:nvPr/>
              </p14:nvContentPartPr>
              <p14:xfrm>
                <a:off x="6875890" y="6365609"/>
                <a:ext cx="216360" cy="2782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BC900E59-C693-1F32-28F6-7D4A6AFA502E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867250" y="6356969"/>
                  <a:ext cx="23400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D6DC38D5-C7FF-0B30-09A2-DAE86EAA028C}"/>
                    </a:ext>
                  </a:extLst>
                </p14:cNvPr>
                <p14:cNvContentPartPr/>
                <p14:nvPr/>
              </p14:nvContentPartPr>
              <p14:xfrm>
                <a:off x="7096570" y="6296849"/>
                <a:ext cx="424440" cy="3754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D6DC38D5-C7FF-0B30-09A2-DAE86EAA028C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087930" y="6288209"/>
                  <a:ext cx="442080" cy="39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4A8764CB-B8F1-2A34-0453-B5B41162BF0A}"/>
              </a:ext>
            </a:extLst>
          </p:cNvPr>
          <p:cNvGrpSpPr/>
          <p:nvPr/>
        </p:nvGrpSpPr>
        <p:grpSpPr>
          <a:xfrm>
            <a:off x="7600570" y="6272369"/>
            <a:ext cx="1474200" cy="555120"/>
            <a:chOff x="7600570" y="6272369"/>
            <a:chExt cx="1474200" cy="55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480C5A2E-6286-5416-E205-86B689E514DC}"/>
                    </a:ext>
                  </a:extLst>
                </p14:cNvPr>
                <p14:cNvContentPartPr/>
                <p14:nvPr/>
              </p14:nvContentPartPr>
              <p14:xfrm>
                <a:off x="7600570" y="6272369"/>
                <a:ext cx="1474200" cy="5551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480C5A2E-6286-5416-E205-86B689E514DC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591570" y="6263369"/>
                  <a:ext cx="1491840" cy="57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093C1355-99D7-48A8-DAF9-941D6E6D093E}"/>
                    </a:ext>
                  </a:extLst>
                </p14:cNvPr>
                <p14:cNvContentPartPr/>
                <p14:nvPr/>
              </p14:nvContentPartPr>
              <p14:xfrm>
                <a:off x="8045530" y="6436889"/>
                <a:ext cx="667080" cy="219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093C1355-99D7-48A8-DAF9-941D6E6D093E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8036530" y="6427889"/>
                  <a:ext cx="68472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66A97554-1CCD-10BF-4D61-610AF82315B5}"/>
              </a:ext>
            </a:extLst>
          </p:cNvPr>
          <p:cNvGrpSpPr/>
          <p:nvPr/>
        </p:nvGrpSpPr>
        <p:grpSpPr>
          <a:xfrm>
            <a:off x="9282850" y="6299009"/>
            <a:ext cx="1353960" cy="495000"/>
            <a:chOff x="9282850" y="6299009"/>
            <a:chExt cx="1353960" cy="49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2E5CFE08-11F6-23BB-4EB6-6B3F58F6C268}"/>
                    </a:ext>
                  </a:extLst>
                </p14:cNvPr>
                <p14:cNvContentPartPr/>
                <p14:nvPr/>
              </p14:nvContentPartPr>
              <p14:xfrm>
                <a:off x="9282850" y="6379649"/>
                <a:ext cx="300600" cy="4143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2E5CFE08-11F6-23BB-4EB6-6B3F58F6C268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9273850" y="6370649"/>
                  <a:ext cx="31824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9FFD330A-B34B-62AF-2AFE-6470E4415276}"/>
                    </a:ext>
                  </a:extLst>
                </p14:cNvPr>
                <p14:cNvContentPartPr/>
                <p14:nvPr/>
              </p14:nvContentPartPr>
              <p14:xfrm>
                <a:off x="9777490" y="6299009"/>
                <a:ext cx="859320" cy="3780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9FFD330A-B34B-62AF-2AFE-6470E4415276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9768850" y="6290369"/>
                  <a:ext cx="876960" cy="39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2FF2B252-CBA2-ECF3-2C0B-4C6084F67DCF}"/>
              </a:ext>
            </a:extLst>
          </p:cNvPr>
          <p:cNvGrpSpPr/>
          <p:nvPr/>
        </p:nvGrpSpPr>
        <p:grpSpPr>
          <a:xfrm>
            <a:off x="10711330" y="6171209"/>
            <a:ext cx="1225080" cy="534600"/>
            <a:chOff x="10711330" y="6171209"/>
            <a:chExt cx="1225080" cy="53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CE2DE4B5-5B60-7348-14BB-7503ECCF4D24}"/>
                    </a:ext>
                  </a:extLst>
                </p14:cNvPr>
                <p14:cNvContentPartPr/>
                <p14:nvPr/>
              </p14:nvContentPartPr>
              <p14:xfrm>
                <a:off x="10711330" y="6291089"/>
                <a:ext cx="1201320" cy="4147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CE2DE4B5-5B60-7348-14BB-7503ECCF4D24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702330" y="6282089"/>
                  <a:ext cx="121896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00243377-65E5-8058-6E35-2944A9312287}"/>
                    </a:ext>
                  </a:extLst>
                </p14:cNvPr>
                <p14:cNvContentPartPr/>
                <p14:nvPr/>
              </p14:nvContentPartPr>
              <p14:xfrm>
                <a:off x="11800330" y="6206849"/>
                <a:ext cx="22680" cy="1461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00243377-65E5-8058-6E35-2944A9312287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1791690" y="6197849"/>
                  <a:ext cx="403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7A4DCA9B-6F20-DF66-C2F8-B844D0E0736A}"/>
                    </a:ext>
                  </a:extLst>
                </p14:cNvPr>
                <p14:cNvContentPartPr/>
                <p14:nvPr/>
              </p14:nvContentPartPr>
              <p14:xfrm>
                <a:off x="11879890" y="6171209"/>
                <a:ext cx="56520" cy="20088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7A4DCA9B-6F20-DF66-C2F8-B844D0E0736A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1870890" y="6162209"/>
                  <a:ext cx="741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144EB26C-B16C-9FAB-1AF3-5D0854EB8C82}"/>
                    </a:ext>
                  </a:extLst>
                </p14:cNvPr>
                <p14:cNvContentPartPr/>
                <p14:nvPr/>
              </p14:nvContentPartPr>
              <p14:xfrm>
                <a:off x="11067010" y="6408089"/>
                <a:ext cx="342000" cy="273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144EB26C-B16C-9FAB-1AF3-5D0854EB8C82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1058370" y="6399449"/>
                  <a:ext cx="359640" cy="45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95715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0E8984-3A61-D639-F105-189AF2C39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8034" y="516125"/>
            <a:ext cx="3581824" cy="278934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B5D9FA6-7C61-7971-5F0D-73960F9CA9DA}"/>
              </a:ext>
            </a:extLst>
          </p:cNvPr>
          <p:cNvGrpSpPr/>
          <p:nvPr/>
        </p:nvGrpSpPr>
        <p:grpSpPr>
          <a:xfrm>
            <a:off x="416050" y="173249"/>
            <a:ext cx="3391200" cy="582840"/>
            <a:chOff x="416050" y="173249"/>
            <a:chExt cx="3391200" cy="58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358A4B7-DF3E-707F-355D-6D1D23352DC6}"/>
                    </a:ext>
                  </a:extLst>
                </p14:cNvPr>
                <p14:cNvContentPartPr/>
                <p14:nvPr/>
              </p14:nvContentPartPr>
              <p14:xfrm>
                <a:off x="416050" y="256769"/>
                <a:ext cx="684720" cy="3355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358A4B7-DF3E-707F-355D-6D1D23352DC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07410" y="248129"/>
                  <a:ext cx="70236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562345F-DCB7-25A3-99C6-D0183F005FA6}"/>
                    </a:ext>
                  </a:extLst>
                </p14:cNvPr>
                <p14:cNvContentPartPr/>
                <p14:nvPr/>
              </p14:nvContentPartPr>
              <p14:xfrm>
                <a:off x="985570" y="371609"/>
                <a:ext cx="36360" cy="176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562345F-DCB7-25A3-99C6-D0183F005FA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76570" y="362969"/>
                  <a:ext cx="540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F25DFEA-2FC8-4930-5A9B-52D34B657FCC}"/>
                    </a:ext>
                  </a:extLst>
                </p14:cNvPr>
                <p14:cNvContentPartPr/>
                <p14:nvPr/>
              </p14:nvContentPartPr>
              <p14:xfrm>
                <a:off x="1193290" y="186929"/>
                <a:ext cx="1450080" cy="4251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F25DFEA-2FC8-4930-5A9B-52D34B657FC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84290" y="177929"/>
                  <a:ext cx="146772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D2F0AC7-E4BB-58EA-0664-C05A29B9C887}"/>
                    </a:ext>
                  </a:extLst>
                </p14:cNvPr>
                <p14:cNvContentPartPr/>
                <p14:nvPr/>
              </p14:nvContentPartPr>
              <p14:xfrm>
                <a:off x="2206330" y="173249"/>
                <a:ext cx="48960" cy="219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D2F0AC7-E4BB-58EA-0664-C05A29B9C88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197330" y="164249"/>
                  <a:ext cx="666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5B9D0F9-F199-AB75-7D4B-9848B30E8E7A}"/>
                    </a:ext>
                  </a:extLst>
                </p14:cNvPr>
                <p14:cNvContentPartPr/>
                <p14:nvPr/>
              </p14:nvContentPartPr>
              <p14:xfrm>
                <a:off x="2764330" y="231209"/>
                <a:ext cx="1042920" cy="5248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5B9D0F9-F199-AB75-7D4B-9848B30E8E7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755330" y="222569"/>
                  <a:ext cx="1060560" cy="54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82DB6EF-1DC4-488F-BB7F-DE5F7B322F7A}"/>
              </a:ext>
            </a:extLst>
          </p:cNvPr>
          <p:cNvGrpSpPr/>
          <p:nvPr/>
        </p:nvGrpSpPr>
        <p:grpSpPr>
          <a:xfrm>
            <a:off x="1900690" y="788489"/>
            <a:ext cx="5565600" cy="611640"/>
            <a:chOff x="1900690" y="788489"/>
            <a:chExt cx="5565600" cy="61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7F64891-E3D7-AB99-1E33-2F31547647EE}"/>
                    </a:ext>
                  </a:extLst>
                </p14:cNvPr>
                <p14:cNvContentPartPr/>
                <p14:nvPr/>
              </p14:nvContentPartPr>
              <p14:xfrm>
                <a:off x="1900690" y="855089"/>
                <a:ext cx="106920" cy="316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7F64891-E3D7-AB99-1E33-2F31547647E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891690" y="846089"/>
                  <a:ext cx="12456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8D80580-A35E-D6F5-529A-7076101BFBA0}"/>
                    </a:ext>
                  </a:extLst>
                </p14:cNvPr>
                <p14:cNvContentPartPr/>
                <p14:nvPr/>
              </p14:nvContentPartPr>
              <p14:xfrm>
                <a:off x="2142610" y="1082969"/>
                <a:ext cx="151200" cy="32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8D80580-A35E-D6F5-529A-7076101BFBA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133610" y="1073969"/>
                  <a:ext cx="1688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131FC93-9E4F-8727-2580-47248FA0AF1F}"/>
                    </a:ext>
                  </a:extLst>
                </p14:cNvPr>
                <p14:cNvContentPartPr/>
                <p14:nvPr/>
              </p14:nvContentPartPr>
              <p14:xfrm>
                <a:off x="2137930" y="1132289"/>
                <a:ext cx="155880" cy="381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131FC93-9E4F-8727-2580-47248FA0AF1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129290" y="1123649"/>
                  <a:ext cx="1735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175CB50-5174-8FF9-B2CF-401D0AB76DCC}"/>
                    </a:ext>
                  </a:extLst>
                </p14:cNvPr>
                <p14:cNvContentPartPr/>
                <p14:nvPr/>
              </p14:nvContentPartPr>
              <p14:xfrm>
                <a:off x="2589730" y="788489"/>
                <a:ext cx="1375920" cy="3740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175CB50-5174-8FF9-B2CF-401D0AB76DC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581090" y="779489"/>
                  <a:ext cx="139356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506A561-8BE2-3DDD-6E3A-86A27EC5DED3}"/>
                    </a:ext>
                  </a:extLst>
                </p14:cNvPr>
                <p14:cNvContentPartPr/>
                <p14:nvPr/>
              </p14:nvContentPartPr>
              <p14:xfrm>
                <a:off x="2999410" y="908729"/>
                <a:ext cx="380160" cy="80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506A561-8BE2-3DDD-6E3A-86A27EC5DED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990770" y="900089"/>
                  <a:ext cx="3978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2B6269E-99CA-67E5-EE0A-1BC2F887D60D}"/>
                    </a:ext>
                  </a:extLst>
                </p14:cNvPr>
                <p14:cNvContentPartPr/>
                <p14:nvPr/>
              </p14:nvContentPartPr>
              <p14:xfrm>
                <a:off x="2898970" y="928529"/>
                <a:ext cx="39240" cy="147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2B6269E-99CA-67E5-EE0A-1BC2F887D60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889970" y="919529"/>
                  <a:ext cx="568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EC009F6-67A9-C110-CCBC-3A6674EFBBE6}"/>
                    </a:ext>
                  </a:extLst>
                </p14:cNvPr>
                <p14:cNvContentPartPr/>
                <p14:nvPr/>
              </p14:nvContentPartPr>
              <p14:xfrm>
                <a:off x="4192450" y="847889"/>
                <a:ext cx="289440" cy="4672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EC009F6-67A9-C110-CCBC-3A6674EFBBE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183450" y="839249"/>
                  <a:ext cx="307080" cy="48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BB82378-68A5-7E3B-5711-04ACFC9D04D1}"/>
                    </a:ext>
                  </a:extLst>
                </p14:cNvPr>
                <p14:cNvContentPartPr/>
                <p14:nvPr/>
              </p14:nvContentPartPr>
              <p14:xfrm>
                <a:off x="4688890" y="841769"/>
                <a:ext cx="1016280" cy="3466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BB82378-68A5-7E3B-5711-04ACFC9D04D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680250" y="833129"/>
                  <a:ext cx="103392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4C968C5-D9AB-A1C2-D8AB-26D145FC53E1}"/>
                    </a:ext>
                  </a:extLst>
                </p14:cNvPr>
                <p14:cNvContentPartPr/>
                <p14:nvPr/>
              </p14:nvContentPartPr>
              <p14:xfrm>
                <a:off x="5494570" y="971369"/>
                <a:ext cx="251640" cy="662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4C968C5-D9AB-A1C2-D8AB-26D145FC53E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485930" y="962729"/>
                  <a:ext cx="2692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950FE82-9A6B-1899-D459-F392440F812D}"/>
                    </a:ext>
                  </a:extLst>
                </p14:cNvPr>
                <p14:cNvContentPartPr/>
                <p14:nvPr/>
              </p14:nvContentPartPr>
              <p14:xfrm>
                <a:off x="5923330" y="868409"/>
                <a:ext cx="1542960" cy="5317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950FE82-9A6B-1899-D459-F392440F812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914690" y="859769"/>
                  <a:ext cx="1560600" cy="549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5C191B4-B32B-6F8C-A2B5-F281206F160E}"/>
                  </a:ext>
                </a:extLst>
              </p14:cNvPr>
              <p14:cNvContentPartPr/>
              <p14:nvPr/>
            </p14:nvContentPartPr>
            <p14:xfrm>
              <a:off x="567250" y="1464209"/>
              <a:ext cx="1367280" cy="5716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5C191B4-B32B-6F8C-A2B5-F281206F160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58250" y="1455569"/>
                <a:ext cx="1384920" cy="58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E1953350-15FC-3678-37BA-731B2A4762BD}"/>
              </a:ext>
            </a:extLst>
          </p:cNvPr>
          <p:cNvGrpSpPr/>
          <p:nvPr/>
        </p:nvGrpSpPr>
        <p:grpSpPr>
          <a:xfrm>
            <a:off x="2076730" y="1426769"/>
            <a:ext cx="2019960" cy="386640"/>
            <a:chOff x="2076730" y="1426769"/>
            <a:chExt cx="2019960" cy="38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21C1EEA-04F7-D08F-9C78-F827758E4D73}"/>
                    </a:ext>
                  </a:extLst>
                </p14:cNvPr>
                <p14:cNvContentPartPr/>
                <p14:nvPr/>
              </p14:nvContentPartPr>
              <p14:xfrm>
                <a:off x="2076730" y="1426769"/>
                <a:ext cx="2019960" cy="3866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21C1EEA-04F7-D08F-9C78-F827758E4D7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067730" y="1417769"/>
                  <a:ext cx="203760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A882B8F-9EC8-98FB-EC2A-2508F30F858A}"/>
                    </a:ext>
                  </a:extLst>
                </p14:cNvPr>
                <p14:cNvContentPartPr/>
                <p14:nvPr/>
              </p14:nvContentPartPr>
              <p14:xfrm>
                <a:off x="3329530" y="1491929"/>
                <a:ext cx="312480" cy="554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A882B8F-9EC8-98FB-EC2A-2508F30F858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320530" y="1482929"/>
                  <a:ext cx="330120" cy="7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2860BB5-2616-B0BE-AED0-724BBB915DDC}"/>
              </a:ext>
            </a:extLst>
          </p:cNvPr>
          <p:cNvGrpSpPr/>
          <p:nvPr/>
        </p:nvGrpSpPr>
        <p:grpSpPr>
          <a:xfrm>
            <a:off x="1862890" y="2043089"/>
            <a:ext cx="839160" cy="454320"/>
            <a:chOff x="1862890" y="2043089"/>
            <a:chExt cx="839160" cy="45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9B4F310-C28B-42C8-BD6B-50B56DACA926}"/>
                    </a:ext>
                  </a:extLst>
                </p14:cNvPr>
                <p14:cNvContentPartPr/>
                <p14:nvPr/>
              </p14:nvContentPartPr>
              <p14:xfrm>
                <a:off x="1906810" y="2182769"/>
                <a:ext cx="209160" cy="324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9B4F310-C28B-42C8-BD6B-50B56DACA92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897810" y="2173769"/>
                  <a:ext cx="2268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798C782-1860-1426-55EE-F51C473F48F4}"/>
                    </a:ext>
                  </a:extLst>
                </p14:cNvPr>
                <p14:cNvContentPartPr/>
                <p14:nvPr/>
              </p14:nvContentPartPr>
              <p14:xfrm>
                <a:off x="1862890" y="2324609"/>
                <a:ext cx="209160" cy="97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798C782-1860-1426-55EE-F51C473F48F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854250" y="2315609"/>
                  <a:ext cx="2268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0B8B34C-BE70-050C-50E2-83A91FBDF5C1}"/>
                    </a:ext>
                  </a:extLst>
                </p14:cNvPr>
                <p14:cNvContentPartPr/>
                <p14:nvPr/>
              </p14:nvContentPartPr>
              <p14:xfrm>
                <a:off x="2289850" y="2043089"/>
                <a:ext cx="127080" cy="2916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0B8B34C-BE70-050C-50E2-83A91FBDF5C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281210" y="2034089"/>
                  <a:ext cx="14472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8613426-FA79-6ADD-C44D-9E16C5EE10B9}"/>
                    </a:ext>
                  </a:extLst>
                </p14:cNvPr>
                <p14:cNvContentPartPr/>
                <p14:nvPr/>
              </p14:nvContentPartPr>
              <p14:xfrm>
                <a:off x="2576050" y="2178809"/>
                <a:ext cx="126000" cy="3186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8613426-FA79-6ADD-C44D-9E16C5EE10B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567410" y="2170169"/>
                  <a:ext cx="143640" cy="33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2159724-D274-698B-A2FF-169B80798D83}"/>
              </a:ext>
            </a:extLst>
          </p:cNvPr>
          <p:cNvGrpSpPr/>
          <p:nvPr/>
        </p:nvGrpSpPr>
        <p:grpSpPr>
          <a:xfrm>
            <a:off x="3120730" y="1927169"/>
            <a:ext cx="982440" cy="416520"/>
            <a:chOff x="3120730" y="1927169"/>
            <a:chExt cx="982440" cy="41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9C2B446-9068-9BBF-6498-773BFEF65582}"/>
                    </a:ext>
                  </a:extLst>
                </p14:cNvPr>
                <p14:cNvContentPartPr/>
                <p14:nvPr/>
              </p14:nvContentPartPr>
              <p14:xfrm>
                <a:off x="3125410" y="2192849"/>
                <a:ext cx="237960" cy="432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9C2B446-9068-9BBF-6498-773BFEF6558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116410" y="2184209"/>
                  <a:ext cx="2556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85EEA1F-7BD7-5D58-B154-7FD885099BCC}"/>
                    </a:ext>
                  </a:extLst>
                </p14:cNvPr>
                <p14:cNvContentPartPr/>
                <p14:nvPr/>
              </p14:nvContentPartPr>
              <p14:xfrm>
                <a:off x="3120730" y="2300489"/>
                <a:ext cx="223560" cy="176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85EEA1F-7BD7-5D58-B154-7FD885099BC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112090" y="2291489"/>
                  <a:ext cx="2412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F5EC6B0-781A-BBDB-A8C7-2ABBE61BA51E}"/>
                    </a:ext>
                  </a:extLst>
                </p14:cNvPr>
                <p14:cNvContentPartPr/>
                <p14:nvPr/>
              </p14:nvContentPartPr>
              <p14:xfrm>
                <a:off x="3502330" y="1997369"/>
                <a:ext cx="303480" cy="3463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F5EC6B0-781A-BBDB-A8C7-2ABBE61BA51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493690" y="1988369"/>
                  <a:ext cx="32112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8AAAA37-C1EF-B766-15C8-8E5DB80A279C}"/>
                    </a:ext>
                  </a:extLst>
                </p14:cNvPr>
                <p14:cNvContentPartPr/>
                <p14:nvPr/>
              </p14:nvContentPartPr>
              <p14:xfrm>
                <a:off x="3910930" y="1927169"/>
                <a:ext cx="158400" cy="3690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8AAAA37-C1EF-B766-15C8-8E5DB80A279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901930" y="1918529"/>
                  <a:ext cx="17604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A5D6C6F-92E8-77A2-F1E6-406B7CAB2062}"/>
                    </a:ext>
                  </a:extLst>
                </p14:cNvPr>
                <p14:cNvContentPartPr/>
                <p14:nvPr/>
              </p14:nvContentPartPr>
              <p14:xfrm>
                <a:off x="3838930" y="1998449"/>
                <a:ext cx="264240" cy="180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A5D6C6F-92E8-77A2-F1E6-406B7CAB206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830290" y="1989449"/>
                  <a:ext cx="281880" cy="19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A8E285A-261D-44D9-FD18-52ADC2F37ACE}"/>
              </a:ext>
            </a:extLst>
          </p:cNvPr>
          <p:cNvGrpSpPr/>
          <p:nvPr/>
        </p:nvGrpSpPr>
        <p:grpSpPr>
          <a:xfrm>
            <a:off x="688210" y="2821409"/>
            <a:ext cx="1657440" cy="473400"/>
            <a:chOff x="688210" y="2821409"/>
            <a:chExt cx="1657440" cy="47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43B55F3-5DE0-AC26-3C96-2F764A1835F5}"/>
                    </a:ext>
                  </a:extLst>
                </p14:cNvPr>
                <p14:cNvContentPartPr/>
                <p14:nvPr/>
              </p14:nvContentPartPr>
              <p14:xfrm>
                <a:off x="688210" y="2821409"/>
                <a:ext cx="105120" cy="3096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43B55F3-5DE0-AC26-3C96-2F764A1835F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79570" y="2812769"/>
                  <a:ext cx="12276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9E9A34B-806C-EA9A-3615-47FAC3339A10}"/>
                    </a:ext>
                  </a:extLst>
                </p14:cNvPr>
                <p14:cNvContentPartPr/>
                <p14:nvPr/>
              </p14:nvContentPartPr>
              <p14:xfrm>
                <a:off x="783970" y="2836889"/>
                <a:ext cx="166680" cy="4100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9E9A34B-806C-EA9A-3615-47FAC3339A1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75330" y="2828249"/>
                  <a:ext cx="18432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7279A1B-22FC-C6CD-E13F-093F4747D83B}"/>
                    </a:ext>
                  </a:extLst>
                </p14:cNvPr>
                <p14:cNvContentPartPr/>
                <p14:nvPr/>
              </p14:nvContentPartPr>
              <p14:xfrm>
                <a:off x="1278970" y="2835449"/>
                <a:ext cx="128880" cy="2631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7279A1B-22FC-C6CD-E13F-093F4747D83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269970" y="2826809"/>
                  <a:ext cx="14652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7125110-AD59-64C5-4FFF-3A4FFE9A51B1}"/>
                    </a:ext>
                  </a:extLst>
                </p14:cNvPr>
                <p14:cNvContentPartPr/>
                <p14:nvPr/>
              </p14:nvContentPartPr>
              <p14:xfrm>
                <a:off x="1572010" y="2953529"/>
                <a:ext cx="144000" cy="1591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7125110-AD59-64C5-4FFF-3A4FFE9A51B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563370" y="2944889"/>
                  <a:ext cx="1616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3712E9A-2BBD-CB02-CBE2-F7F077DD079E}"/>
                    </a:ext>
                  </a:extLst>
                </p14:cNvPr>
                <p14:cNvContentPartPr/>
                <p14:nvPr/>
              </p14:nvContentPartPr>
              <p14:xfrm>
                <a:off x="1898530" y="2927609"/>
                <a:ext cx="115560" cy="1634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3712E9A-2BBD-CB02-CBE2-F7F077DD079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889890" y="2918609"/>
                  <a:ext cx="1332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867C321-D020-4253-520A-C7C27D26D380}"/>
                    </a:ext>
                  </a:extLst>
                </p14:cNvPr>
                <p14:cNvContentPartPr/>
                <p14:nvPr/>
              </p14:nvContentPartPr>
              <p14:xfrm>
                <a:off x="2007250" y="3122729"/>
                <a:ext cx="99000" cy="1065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867C321-D020-4253-520A-C7C27D26D38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998250" y="3114089"/>
                  <a:ext cx="1166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9E761A4-4664-E17D-AC24-D3371FB67CE7}"/>
                    </a:ext>
                  </a:extLst>
                </p14:cNvPr>
                <p14:cNvContentPartPr/>
                <p14:nvPr/>
              </p14:nvContentPartPr>
              <p14:xfrm>
                <a:off x="2235130" y="3166649"/>
                <a:ext cx="110520" cy="1281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9E761A4-4664-E17D-AC24-D3371FB67CE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226130" y="3157649"/>
                  <a:ext cx="128160" cy="14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0DFCD54-01BC-1207-5C5F-34CBC8D26B99}"/>
                  </a:ext>
                </a:extLst>
              </p14:cNvPr>
              <p14:cNvContentPartPr/>
              <p14:nvPr/>
            </p14:nvContentPartPr>
            <p14:xfrm>
              <a:off x="5826490" y="2857409"/>
              <a:ext cx="988920" cy="3355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0DFCD54-01BC-1207-5C5F-34CBC8D26B99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817850" y="2848409"/>
                <a:ext cx="1006560" cy="35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4AD70EBF-3161-EF7D-DFF4-855F4303F354}"/>
              </a:ext>
            </a:extLst>
          </p:cNvPr>
          <p:cNvGrpSpPr/>
          <p:nvPr/>
        </p:nvGrpSpPr>
        <p:grpSpPr>
          <a:xfrm>
            <a:off x="2635810" y="2686409"/>
            <a:ext cx="3782160" cy="1086840"/>
            <a:chOff x="2635810" y="2686409"/>
            <a:chExt cx="3782160" cy="108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F96063E-1088-E5B4-932D-615300126E68}"/>
                    </a:ext>
                  </a:extLst>
                </p14:cNvPr>
                <p14:cNvContentPartPr/>
                <p14:nvPr/>
              </p14:nvContentPartPr>
              <p14:xfrm>
                <a:off x="2643730" y="2743289"/>
                <a:ext cx="1286640" cy="5454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F96063E-1088-E5B4-932D-615300126E6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635090" y="2734649"/>
                  <a:ext cx="1304280" cy="56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CF43ACE-7CD5-68DB-92EE-AC89EB5C3F06}"/>
                    </a:ext>
                  </a:extLst>
                </p14:cNvPr>
                <p14:cNvContentPartPr/>
                <p14:nvPr/>
              </p14:nvContentPartPr>
              <p14:xfrm>
                <a:off x="3516730" y="2880449"/>
                <a:ext cx="55440" cy="417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CF43ACE-7CD5-68DB-92EE-AC89EB5C3F0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507730" y="2871809"/>
                  <a:ext cx="730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747A433-49B0-8E81-7D40-5EA741B93CBC}"/>
                    </a:ext>
                  </a:extLst>
                </p14:cNvPr>
                <p14:cNvContentPartPr/>
                <p14:nvPr/>
              </p14:nvContentPartPr>
              <p14:xfrm>
                <a:off x="3160690" y="2835809"/>
                <a:ext cx="272520" cy="770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747A433-49B0-8E81-7D40-5EA741B93CB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152050" y="2826809"/>
                  <a:ext cx="2901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8C9A2F6-9412-C661-52C2-7A13B1865AD3}"/>
                    </a:ext>
                  </a:extLst>
                </p14:cNvPr>
                <p14:cNvContentPartPr/>
                <p14:nvPr/>
              </p14:nvContentPartPr>
              <p14:xfrm>
                <a:off x="4038370" y="2962889"/>
                <a:ext cx="281520" cy="1422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8C9A2F6-9412-C661-52C2-7A13B1865AD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029370" y="2954249"/>
                  <a:ext cx="2991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D2EED9F-76AF-6E49-FAC9-07E8B6B85955}"/>
                    </a:ext>
                  </a:extLst>
                </p14:cNvPr>
                <p14:cNvContentPartPr/>
                <p14:nvPr/>
              </p14:nvContentPartPr>
              <p14:xfrm>
                <a:off x="4162570" y="2890169"/>
                <a:ext cx="11880" cy="309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D2EED9F-76AF-6E49-FAC9-07E8B6B8595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153930" y="2881529"/>
                  <a:ext cx="295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DC9D212-8ED2-84E3-9C7B-069AC0685505}"/>
                    </a:ext>
                  </a:extLst>
                </p14:cNvPr>
                <p14:cNvContentPartPr/>
                <p14:nvPr/>
              </p14:nvContentPartPr>
              <p14:xfrm>
                <a:off x="4523650" y="2686409"/>
                <a:ext cx="544320" cy="3808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DC9D212-8ED2-84E3-9C7B-069AC068550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515010" y="2677769"/>
                  <a:ext cx="56196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BAD7E47-80AD-1B76-B42F-80E27436B374}"/>
                    </a:ext>
                  </a:extLst>
                </p14:cNvPr>
                <p14:cNvContentPartPr/>
                <p14:nvPr/>
              </p14:nvContentPartPr>
              <p14:xfrm>
                <a:off x="4855210" y="2818529"/>
                <a:ext cx="206280" cy="309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BAD7E47-80AD-1B76-B42F-80E27436B37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846570" y="2809529"/>
                  <a:ext cx="2239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04180CD-A3BC-2201-7F92-DCA26B802393}"/>
                    </a:ext>
                  </a:extLst>
                </p14:cNvPr>
                <p14:cNvContentPartPr/>
                <p14:nvPr/>
              </p14:nvContentPartPr>
              <p14:xfrm>
                <a:off x="4983370" y="2742569"/>
                <a:ext cx="696600" cy="3052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04180CD-A3BC-2201-7F92-DCA26B80239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974370" y="2733569"/>
                  <a:ext cx="71424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34DFDD5-3947-B660-8300-7FE27A729661}"/>
                    </a:ext>
                  </a:extLst>
                </p14:cNvPr>
                <p14:cNvContentPartPr/>
                <p14:nvPr/>
              </p14:nvContentPartPr>
              <p14:xfrm>
                <a:off x="5281090" y="2804129"/>
                <a:ext cx="21240" cy="36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34DFDD5-3947-B660-8300-7FE27A72966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272450" y="2795129"/>
                  <a:ext cx="388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493D0D2-D6E8-FD27-95C5-2FC0727FA9F1}"/>
                    </a:ext>
                  </a:extLst>
                </p14:cNvPr>
                <p14:cNvContentPartPr/>
                <p14:nvPr/>
              </p14:nvContentPartPr>
              <p14:xfrm>
                <a:off x="2635810" y="3302369"/>
                <a:ext cx="282600" cy="4708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493D0D2-D6E8-FD27-95C5-2FC0727FA9F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627170" y="3293729"/>
                  <a:ext cx="300240" cy="48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323F0A4-CA96-2FA5-0DE1-4E814AD54D55}"/>
                    </a:ext>
                  </a:extLst>
                </p14:cNvPr>
                <p14:cNvContentPartPr/>
                <p14:nvPr/>
              </p14:nvContentPartPr>
              <p14:xfrm>
                <a:off x="3153130" y="3181409"/>
                <a:ext cx="836640" cy="3844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323F0A4-CA96-2FA5-0DE1-4E814AD54D5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144130" y="3172409"/>
                  <a:ext cx="85428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F49E919-E210-E11A-EAA5-7C7D241A243E}"/>
                    </a:ext>
                  </a:extLst>
                </p14:cNvPr>
                <p14:cNvContentPartPr/>
                <p14:nvPr/>
              </p14:nvContentPartPr>
              <p14:xfrm>
                <a:off x="3864850" y="3325049"/>
                <a:ext cx="215640" cy="374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F49E919-E210-E11A-EAA5-7C7D241A243E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855850" y="3316049"/>
                  <a:ext cx="2332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94C3727-8352-4639-8BA4-4A9FDE386539}"/>
                    </a:ext>
                  </a:extLst>
                </p14:cNvPr>
                <p14:cNvContentPartPr/>
                <p14:nvPr/>
              </p14:nvContentPartPr>
              <p14:xfrm>
                <a:off x="4141690" y="3354569"/>
                <a:ext cx="1054080" cy="3801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94C3727-8352-4639-8BA4-4A9FDE38653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133050" y="3345569"/>
                  <a:ext cx="107172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E810AE6-D575-179A-C046-A2E384275852}"/>
                    </a:ext>
                  </a:extLst>
                </p14:cNvPr>
                <p14:cNvContentPartPr/>
                <p14:nvPr/>
              </p14:nvContentPartPr>
              <p14:xfrm>
                <a:off x="4860610" y="3407489"/>
                <a:ext cx="76320" cy="817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E810AE6-D575-179A-C046-A2E38427585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851970" y="3398849"/>
                  <a:ext cx="939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2711573-07E0-73FA-8A08-F5BA3101BC91}"/>
                    </a:ext>
                  </a:extLst>
                </p14:cNvPr>
                <p14:cNvContentPartPr/>
                <p14:nvPr/>
              </p14:nvContentPartPr>
              <p14:xfrm>
                <a:off x="5326450" y="3204809"/>
                <a:ext cx="1091520" cy="4554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2711573-07E0-73FA-8A08-F5BA3101BC9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317450" y="3196169"/>
                  <a:ext cx="1109160" cy="47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725C242A-5FAF-4727-919C-D18C2E6DACAA}"/>
                  </a:ext>
                </a:extLst>
              </p14:cNvPr>
              <p14:cNvContentPartPr/>
              <p14:nvPr/>
            </p14:nvContentPartPr>
            <p14:xfrm>
              <a:off x="2654890" y="3939209"/>
              <a:ext cx="189360" cy="2739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725C242A-5FAF-4727-919C-D18C2E6DACAA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645890" y="3930209"/>
                <a:ext cx="207000" cy="29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76" name="Group 75">
            <a:extLst>
              <a:ext uri="{FF2B5EF4-FFF2-40B4-BE49-F238E27FC236}">
                <a16:creationId xmlns:a16="http://schemas.microsoft.com/office/drawing/2014/main" id="{3366D3B8-8303-5B23-0EF2-CC3CA8746CBF}"/>
              </a:ext>
            </a:extLst>
          </p:cNvPr>
          <p:cNvGrpSpPr/>
          <p:nvPr/>
        </p:nvGrpSpPr>
        <p:grpSpPr>
          <a:xfrm>
            <a:off x="2835970" y="3801329"/>
            <a:ext cx="1021320" cy="429840"/>
            <a:chOff x="2835970" y="3801329"/>
            <a:chExt cx="1021320" cy="42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CD19345-DD42-FE70-80FE-9C8A1B73D167}"/>
                    </a:ext>
                  </a:extLst>
                </p14:cNvPr>
                <p14:cNvContentPartPr/>
                <p14:nvPr/>
              </p14:nvContentPartPr>
              <p14:xfrm>
                <a:off x="2835970" y="3801329"/>
                <a:ext cx="1021320" cy="4298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CD19345-DD42-FE70-80FE-9C8A1B73D16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827330" y="3792689"/>
                  <a:ext cx="1038960" cy="4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6DBC743-6437-0324-F7C8-0EAA36617DAA}"/>
                    </a:ext>
                  </a:extLst>
                </p14:cNvPr>
                <p14:cNvContentPartPr/>
                <p14:nvPr/>
              </p14:nvContentPartPr>
              <p14:xfrm>
                <a:off x="3465250" y="3966569"/>
                <a:ext cx="50760" cy="158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6DBC743-6437-0324-F7C8-0EAA36617DA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456610" y="3957929"/>
                  <a:ext cx="684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BDC0E52-D58A-1B4B-651A-485B926AF709}"/>
                    </a:ext>
                  </a:extLst>
                </p14:cNvPr>
                <p14:cNvContentPartPr/>
                <p14:nvPr/>
              </p14:nvContentPartPr>
              <p14:xfrm>
                <a:off x="3196690" y="3932009"/>
                <a:ext cx="322200" cy="565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BDC0E52-D58A-1B4B-651A-485B926AF709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188050" y="3923369"/>
                  <a:ext cx="339840" cy="7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8FE19F86-A3D7-7615-F406-27B0228FFBF6}"/>
              </a:ext>
            </a:extLst>
          </p:cNvPr>
          <p:cNvGrpSpPr/>
          <p:nvPr/>
        </p:nvGrpSpPr>
        <p:grpSpPr>
          <a:xfrm>
            <a:off x="4119730" y="3928409"/>
            <a:ext cx="1909440" cy="316080"/>
            <a:chOff x="4119730" y="3928409"/>
            <a:chExt cx="1909440" cy="31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EC7EDC0-076F-52B2-0120-AFA23F5EE188}"/>
                    </a:ext>
                  </a:extLst>
                </p14:cNvPr>
                <p14:cNvContentPartPr/>
                <p14:nvPr/>
              </p14:nvContentPartPr>
              <p14:xfrm>
                <a:off x="4119730" y="3928409"/>
                <a:ext cx="794520" cy="3009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EC7EDC0-076F-52B2-0120-AFA23F5EE18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110730" y="3919409"/>
                  <a:ext cx="81216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3F9B69F-930F-9837-F9AF-48C3AF826927}"/>
                    </a:ext>
                  </a:extLst>
                </p14:cNvPr>
                <p14:cNvContentPartPr/>
                <p14:nvPr/>
              </p14:nvContentPartPr>
              <p14:xfrm>
                <a:off x="5090290" y="3959369"/>
                <a:ext cx="19440" cy="252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3F9B69F-930F-9837-F9AF-48C3AF826927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081650" y="3950369"/>
                  <a:ext cx="370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DDF273A-932B-9836-AD9C-F3D0140A9305}"/>
                    </a:ext>
                  </a:extLst>
                </p14:cNvPr>
                <p14:cNvContentPartPr/>
                <p14:nvPr/>
              </p14:nvContentPartPr>
              <p14:xfrm>
                <a:off x="5137450" y="3933809"/>
                <a:ext cx="76680" cy="3002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DDF273A-932B-9836-AD9C-F3D0140A930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128810" y="3924809"/>
                  <a:ext cx="9432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9A85F31-A03A-99A5-BFA6-30C4DE2D8FD2}"/>
                    </a:ext>
                  </a:extLst>
                </p14:cNvPr>
                <p14:cNvContentPartPr/>
                <p14:nvPr/>
              </p14:nvContentPartPr>
              <p14:xfrm>
                <a:off x="5115850" y="4091849"/>
                <a:ext cx="99000" cy="230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9A85F31-A03A-99A5-BFA6-30C4DE2D8FD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107210" y="4082849"/>
                  <a:ext cx="1166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6736AF0-7DE7-8B27-8590-A48A07E529F8}"/>
                    </a:ext>
                  </a:extLst>
                </p14:cNvPr>
                <p14:cNvContentPartPr/>
                <p14:nvPr/>
              </p14:nvContentPartPr>
              <p14:xfrm>
                <a:off x="5041690" y="3986009"/>
                <a:ext cx="61560" cy="702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6736AF0-7DE7-8B27-8590-A48A07E529F8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033050" y="3977369"/>
                  <a:ext cx="792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2BECAE8-B77F-12A8-FF78-0D16FFB52BBF}"/>
                    </a:ext>
                  </a:extLst>
                </p14:cNvPr>
                <p14:cNvContentPartPr/>
                <p14:nvPr/>
              </p14:nvContentPartPr>
              <p14:xfrm>
                <a:off x="5382610" y="4045049"/>
                <a:ext cx="646560" cy="1994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2BECAE8-B77F-12A8-FF78-0D16FFB52BB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373610" y="4036049"/>
                  <a:ext cx="664200" cy="21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CEC4781-ADB8-BDC8-B731-F8D99CE2BF93}"/>
              </a:ext>
            </a:extLst>
          </p:cNvPr>
          <p:cNvGrpSpPr/>
          <p:nvPr/>
        </p:nvGrpSpPr>
        <p:grpSpPr>
          <a:xfrm>
            <a:off x="6216370" y="3818969"/>
            <a:ext cx="1949040" cy="401400"/>
            <a:chOff x="6216370" y="3818969"/>
            <a:chExt cx="1949040" cy="40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BCECF90-CBBB-4AE8-9EFA-269FF06F3338}"/>
                    </a:ext>
                  </a:extLst>
                </p14:cNvPr>
                <p14:cNvContentPartPr/>
                <p14:nvPr/>
              </p14:nvContentPartPr>
              <p14:xfrm>
                <a:off x="6216370" y="3853529"/>
                <a:ext cx="403560" cy="3668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BCECF90-CBBB-4AE8-9EFA-269FF06F3338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207730" y="3844889"/>
                  <a:ext cx="42120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0E92D58-BB57-555F-1E12-5AA77389D4D3}"/>
                    </a:ext>
                  </a:extLst>
                </p14:cNvPr>
                <p14:cNvContentPartPr/>
                <p14:nvPr/>
              </p14:nvContentPartPr>
              <p14:xfrm>
                <a:off x="6239410" y="4009769"/>
                <a:ext cx="293400" cy="493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0E92D58-BB57-555F-1E12-5AA77389D4D3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230410" y="4001129"/>
                  <a:ext cx="3110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3AEF282-D14F-2068-F59D-0A185F4FB76D}"/>
                    </a:ext>
                  </a:extLst>
                </p14:cNvPr>
                <p14:cNvContentPartPr/>
                <p14:nvPr/>
              </p14:nvContentPartPr>
              <p14:xfrm>
                <a:off x="6822610" y="3818969"/>
                <a:ext cx="780480" cy="3744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3AEF282-D14F-2068-F59D-0A185F4FB76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813610" y="3809969"/>
                  <a:ext cx="79812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762F140-C2DA-A1A3-0650-5E97A01D293F}"/>
                    </a:ext>
                  </a:extLst>
                </p14:cNvPr>
                <p14:cNvContentPartPr/>
                <p14:nvPr/>
              </p14:nvContentPartPr>
              <p14:xfrm>
                <a:off x="7832050" y="3906089"/>
                <a:ext cx="243360" cy="2599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762F140-C2DA-A1A3-0650-5E97A01D293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823050" y="3897449"/>
                  <a:ext cx="26100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0A9C9D4-2B8F-BD4D-109F-B239A9F79280}"/>
                    </a:ext>
                  </a:extLst>
                </p14:cNvPr>
                <p14:cNvContentPartPr/>
                <p14:nvPr/>
              </p14:nvContentPartPr>
              <p14:xfrm>
                <a:off x="8089090" y="4139009"/>
                <a:ext cx="76320" cy="802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0A9C9D4-2B8F-BD4D-109F-B239A9F7928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080450" y="4130009"/>
                  <a:ext cx="939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B9A4F54-EF86-A161-429F-C0D23B3498A4}"/>
                    </a:ext>
                  </a:extLst>
                </p14:cNvPr>
                <p14:cNvContentPartPr/>
                <p14:nvPr/>
              </p14:nvContentPartPr>
              <p14:xfrm>
                <a:off x="7826650" y="3948569"/>
                <a:ext cx="19800" cy="129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B9A4F54-EF86-A161-429F-C0D23B3498A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818010" y="3939569"/>
                  <a:ext cx="374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618797C-1C66-9CCB-A38D-0A86B301874F}"/>
                    </a:ext>
                  </a:extLst>
                </p14:cNvPr>
                <p14:cNvContentPartPr/>
                <p14:nvPr/>
              </p14:nvContentPartPr>
              <p14:xfrm>
                <a:off x="8010250" y="3927689"/>
                <a:ext cx="87840" cy="32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618797C-1C66-9CCB-A38D-0A86B301874F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001250" y="3919049"/>
                  <a:ext cx="105480" cy="2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38CB0B23-C2DC-B557-7D69-ED9E196F3803}"/>
              </a:ext>
            </a:extLst>
          </p:cNvPr>
          <p:cNvGrpSpPr/>
          <p:nvPr/>
        </p:nvGrpSpPr>
        <p:grpSpPr>
          <a:xfrm>
            <a:off x="2590090" y="4360769"/>
            <a:ext cx="5115960" cy="511560"/>
            <a:chOff x="2590090" y="4360769"/>
            <a:chExt cx="5115960" cy="51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E87E99F-DF62-AAF1-9194-6D04E0B01F9F}"/>
                    </a:ext>
                  </a:extLst>
                </p14:cNvPr>
                <p14:cNvContentPartPr/>
                <p14:nvPr/>
              </p14:nvContentPartPr>
              <p14:xfrm>
                <a:off x="2590090" y="4382009"/>
                <a:ext cx="1015920" cy="4903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E87E99F-DF62-AAF1-9194-6D04E0B01F9F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581450" y="4373009"/>
                  <a:ext cx="1033560" cy="50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95244C3-3C58-5A75-FEC4-C13562A5A42A}"/>
                    </a:ext>
                  </a:extLst>
                </p14:cNvPr>
                <p14:cNvContentPartPr/>
                <p14:nvPr/>
              </p14:nvContentPartPr>
              <p14:xfrm>
                <a:off x="3030010" y="4385249"/>
                <a:ext cx="90720" cy="302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95244C3-3C58-5A75-FEC4-C13562A5A42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021010" y="4376609"/>
                  <a:ext cx="1083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FDEDE01-118C-7F3A-D5B4-2F4B772F9BFA}"/>
                    </a:ext>
                  </a:extLst>
                </p14:cNvPr>
                <p14:cNvContentPartPr/>
                <p14:nvPr/>
              </p14:nvContentPartPr>
              <p14:xfrm>
                <a:off x="3858010" y="4532489"/>
                <a:ext cx="274320" cy="1796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FDEDE01-118C-7F3A-D5B4-2F4B772F9BF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849370" y="4523849"/>
                  <a:ext cx="2919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3C437DF-C455-CA75-A9D7-1DC689548A2A}"/>
                    </a:ext>
                  </a:extLst>
                </p14:cNvPr>
                <p14:cNvContentPartPr/>
                <p14:nvPr/>
              </p14:nvContentPartPr>
              <p14:xfrm>
                <a:off x="4381090" y="4425569"/>
                <a:ext cx="748800" cy="2883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3C437DF-C455-CA75-A9D7-1DC689548A2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372090" y="4416929"/>
                  <a:ext cx="76644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D982138-60B0-EC3E-07B5-47265A435C27}"/>
                    </a:ext>
                  </a:extLst>
                </p14:cNvPr>
                <p14:cNvContentPartPr/>
                <p14:nvPr/>
              </p14:nvContentPartPr>
              <p14:xfrm>
                <a:off x="5364250" y="4360769"/>
                <a:ext cx="511920" cy="3751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D982138-60B0-EC3E-07B5-47265A435C2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355250" y="4352129"/>
                  <a:ext cx="52956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EF62BC9-F996-FEAB-7AF0-A96771C6DB2F}"/>
                    </a:ext>
                  </a:extLst>
                </p14:cNvPr>
                <p14:cNvContentPartPr/>
                <p14:nvPr/>
              </p14:nvContentPartPr>
              <p14:xfrm>
                <a:off x="5746930" y="4521689"/>
                <a:ext cx="243360" cy="320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EF62BC9-F996-FEAB-7AF0-A96771C6DB2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738290" y="4513049"/>
                  <a:ext cx="2610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1DA10C5-A97B-A397-7283-5E1C2EBCD399}"/>
                    </a:ext>
                  </a:extLst>
                </p14:cNvPr>
                <p14:cNvContentPartPr/>
                <p14:nvPr/>
              </p14:nvContentPartPr>
              <p14:xfrm>
                <a:off x="6292330" y="4438529"/>
                <a:ext cx="252000" cy="3168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1DA10C5-A97B-A397-7283-5E1C2EBCD39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283690" y="4429889"/>
                  <a:ext cx="26964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7B4D1F3A-589E-3654-3210-89A153AD7B67}"/>
                    </a:ext>
                  </a:extLst>
                </p14:cNvPr>
                <p14:cNvContentPartPr/>
                <p14:nvPr/>
              </p14:nvContentPartPr>
              <p14:xfrm>
                <a:off x="6528130" y="4693049"/>
                <a:ext cx="75960" cy="954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7B4D1F3A-589E-3654-3210-89A153AD7B6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519130" y="4684049"/>
                  <a:ext cx="936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236D526-E540-0ECA-F31B-16A16AC7641E}"/>
                    </a:ext>
                  </a:extLst>
                </p14:cNvPr>
                <p14:cNvContentPartPr/>
                <p14:nvPr/>
              </p14:nvContentPartPr>
              <p14:xfrm>
                <a:off x="6865810" y="4492889"/>
                <a:ext cx="265680" cy="594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236D526-E540-0ECA-F31B-16A16AC7641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856810" y="4484249"/>
                  <a:ext cx="2833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8FCCA23-4C72-52AC-261A-CB1C4723702D}"/>
                    </a:ext>
                  </a:extLst>
                </p14:cNvPr>
                <p14:cNvContentPartPr/>
                <p14:nvPr/>
              </p14:nvContentPartPr>
              <p14:xfrm>
                <a:off x="6813610" y="4630049"/>
                <a:ext cx="282240" cy="183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8FCCA23-4C72-52AC-261A-CB1C4723702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804970" y="4621049"/>
                  <a:ext cx="2998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68689C7-7581-97AD-903D-7478B9E762EA}"/>
                    </a:ext>
                  </a:extLst>
                </p14:cNvPr>
                <p14:cNvContentPartPr/>
                <p14:nvPr/>
              </p14:nvContentPartPr>
              <p14:xfrm>
                <a:off x="7226890" y="4467689"/>
                <a:ext cx="317880" cy="2574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68689C7-7581-97AD-903D-7478B9E762EA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218250" y="4459049"/>
                  <a:ext cx="33552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E1877A8-AAE4-5273-D752-7765140F29A3}"/>
                    </a:ext>
                  </a:extLst>
                </p14:cNvPr>
                <p14:cNvContentPartPr/>
                <p14:nvPr/>
              </p14:nvContentPartPr>
              <p14:xfrm>
                <a:off x="7663570" y="4713209"/>
                <a:ext cx="42480" cy="176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E1877A8-AAE4-5273-D752-7765140F29A3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654930" y="4704209"/>
                  <a:ext cx="6012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1CE2AC96-EA08-50C7-BF72-7494E594A11C}"/>
              </a:ext>
            </a:extLst>
          </p:cNvPr>
          <p:cNvGrpSpPr/>
          <p:nvPr/>
        </p:nvGrpSpPr>
        <p:grpSpPr>
          <a:xfrm>
            <a:off x="2544010" y="4906529"/>
            <a:ext cx="4669920" cy="583200"/>
            <a:chOff x="2544010" y="4906529"/>
            <a:chExt cx="4669920" cy="58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7ACD5F30-96C9-74D9-B1E5-B2F800A42085}"/>
                    </a:ext>
                  </a:extLst>
                </p14:cNvPr>
                <p14:cNvContentPartPr/>
                <p14:nvPr/>
              </p14:nvContentPartPr>
              <p14:xfrm>
                <a:off x="2563810" y="5138729"/>
                <a:ext cx="155160" cy="2552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7ACD5F30-96C9-74D9-B1E5-B2F800A42085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555170" y="5130089"/>
                  <a:ext cx="17280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46FD5FA-6513-C7CD-217A-8F2853606804}"/>
                    </a:ext>
                  </a:extLst>
                </p14:cNvPr>
                <p14:cNvContentPartPr/>
                <p14:nvPr/>
              </p14:nvContentPartPr>
              <p14:xfrm>
                <a:off x="2544010" y="5146289"/>
                <a:ext cx="300240" cy="320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46FD5FA-6513-C7CD-217A-8F285360680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535370" y="5137289"/>
                  <a:ext cx="3178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3C7EF459-EB7E-46CC-A6C2-D19E10C21827}"/>
                    </a:ext>
                  </a:extLst>
                </p14:cNvPr>
                <p14:cNvContentPartPr/>
                <p14:nvPr/>
              </p14:nvContentPartPr>
              <p14:xfrm>
                <a:off x="2816170" y="5005169"/>
                <a:ext cx="567000" cy="3535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3C7EF459-EB7E-46CC-A6C2-D19E10C21827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807170" y="4996169"/>
                  <a:ext cx="58464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3C02861-5829-6811-5BA3-55A070201639}"/>
                    </a:ext>
                  </a:extLst>
                </p14:cNvPr>
                <p14:cNvContentPartPr/>
                <p14:nvPr/>
              </p14:nvContentPartPr>
              <p14:xfrm>
                <a:off x="3605650" y="4906529"/>
                <a:ext cx="915480" cy="4453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3C02861-5829-6811-5BA3-55A07020163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597010" y="4897529"/>
                  <a:ext cx="933120" cy="46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94B76CFF-27CC-E55A-6673-EB3E730712BE}"/>
                    </a:ext>
                  </a:extLst>
                </p14:cNvPr>
                <p14:cNvContentPartPr/>
                <p14:nvPr/>
              </p14:nvContentPartPr>
              <p14:xfrm>
                <a:off x="3657850" y="5125769"/>
                <a:ext cx="342000" cy="583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94B76CFF-27CC-E55A-6673-EB3E730712BE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649210" y="5117129"/>
                  <a:ext cx="3596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7CAADFA-9A83-E44B-3920-DC1C3055A134}"/>
                    </a:ext>
                  </a:extLst>
                </p14:cNvPr>
                <p14:cNvContentPartPr/>
                <p14:nvPr/>
              </p14:nvContentPartPr>
              <p14:xfrm>
                <a:off x="4594210" y="5192369"/>
                <a:ext cx="493920" cy="1627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7CAADFA-9A83-E44B-3920-DC1C3055A134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585570" y="5183369"/>
                  <a:ext cx="5115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B2A1497-8C6F-2C4B-F3F0-9170A9A2704D}"/>
                    </a:ext>
                  </a:extLst>
                </p14:cNvPr>
                <p14:cNvContentPartPr/>
                <p14:nvPr/>
              </p14:nvContentPartPr>
              <p14:xfrm>
                <a:off x="4858810" y="5042609"/>
                <a:ext cx="47160" cy="205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B2A1497-8C6F-2C4B-F3F0-9170A9A2704D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850170" y="5033969"/>
                  <a:ext cx="648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EC6A89E-1189-AE4C-2DE5-BFC69D1B0EE7}"/>
                    </a:ext>
                  </a:extLst>
                </p14:cNvPr>
                <p14:cNvContentPartPr/>
                <p14:nvPr/>
              </p14:nvContentPartPr>
              <p14:xfrm>
                <a:off x="5273170" y="5196329"/>
                <a:ext cx="611280" cy="1620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EC6A89E-1189-AE4C-2DE5-BFC69D1B0EE7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264530" y="5187689"/>
                  <a:ext cx="6289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4B36F68-2C9C-A8EA-6E22-1AAC4FC9D32C}"/>
                    </a:ext>
                  </a:extLst>
                </p14:cNvPr>
                <p14:cNvContentPartPr/>
                <p14:nvPr/>
              </p14:nvContentPartPr>
              <p14:xfrm>
                <a:off x="6034210" y="4984289"/>
                <a:ext cx="1179720" cy="5054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4B36F68-2C9C-A8EA-6E22-1AAC4FC9D32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025570" y="4975289"/>
                  <a:ext cx="1197360" cy="52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3F157B39-97C6-5ACB-E894-DB54BF5EAA1A}"/>
              </a:ext>
            </a:extLst>
          </p:cNvPr>
          <p:cNvGrpSpPr/>
          <p:nvPr/>
        </p:nvGrpSpPr>
        <p:grpSpPr>
          <a:xfrm>
            <a:off x="7338490" y="4912289"/>
            <a:ext cx="2948760" cy="529200"/>
            <a:chOff x="7338490" y="4912289"/>
            <a:chExt cx="2948760" cy="52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E2ABBF1-3F09-730D-BFBE-59537CE2A2AE}"/>
                    </a:ext>
                  </a:extLst>
                </p14:cNvPr>
                <p14:cNvContentPartPr/>
                <p14:nvPr/>
              </p14:nvContentPartPr>
              <p14:xfrm>
                <a:off x="7338490" y="4916249"/>
                <a:ext cx="1056600" cy="4348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E2ABBF1-3F09-730D-BFBE-59537CE2A2A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329850" y="4907609"/>
                  <a:ext cx="107424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2E230BD-42F3-F454-A16F-DE3934E9CB6C}"/>
                    </a:ext>
                  </a:extLst>
                </p14:cNvPr>
                <p14:cNvContentPartPr/>
                <p14:nvPr/>
              </p14:nvContentPartPr>
              <p14:xfrm>
                <a:off x="7930690" y="4969169"/>
                <a:ext cx="68400" cy="104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2E230BD-42F3-F454-A16F-DE3934E9CB6C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921690" y="4960169"/>
                  <a:ext cx="860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2BE513E-0C97-33FE-8581-E5B4BA73C967}"/>
                    </a:ext>
                  </a:extLst>
                </p14:cNvPr>
                <p14:cNvContentPartPr/>
                <p14:nvPr/>
              </p14:nvContentPartPr>
              <p14:xfrm>
                <a:off x="8556730" y="5103449"/>
                <a:ext cx="29880" cy="234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2BE513E-0C97-33FE-8581-E5B4BA73C967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548090" y="5094449"/>
                  <a:ext cx="475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3902E37-95B0-EFC3-0305-FB935E460E13}"/>
                    </a:ext>
                  </a:extLst>
                </p14:cNvPr>
                <p14:cNvContentPartPr/>
                <p14:nvPr/>
              </p14:nvContentPartPr>
              <p14:xfrm>
                <a:off x="8550250" y="5216849"/>
                <a:ext cx="14400" cy="172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3902E37-95B0-EFC3-0305-FB935E460E13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541610" y="5207849"/>
                  <a:ext cx="320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1D964753-D6EE-5B05-8FD5-6C6FDF5005D2}"/>
                    </a:ext>
                  </a:extLst>
                </p14:cNvPr>
                <p14:cNvContentPartPr/>
                <p14:nvPr/>
              </p14:nvContentPartPr>
              <p14:xfrm>
                <a:off x="8859490" y="4912289"/>
                <a:ext cx="423360" cy="5292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1D964753-D6EE-5B05-8FD5-6C6FDF5005D2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850850" y="4903289"/>
                  <a:ext cx="441000" cy="54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157ED260-A5EB-A48D-B5A9-F3B0265794D2}"/>
                    </a:ext>
                  </a:extLst>
                </p14:cNvPr>
                <p14:cNvContentPartPr/>
                <p14:nvPr/>
              </p14:nvContentPartPr>
              <p14:xfrm>
                <a:off x="9092410" y="5207849"/>
                <a:ext cx="267480" cy="2091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157ED260-A5EB-A48D-B5A9-F3B0265794D2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083770" y="5198849"/>
                  <a:ext cx="2851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E8D36E89-C345-2F74-9540-A246777B2098}"/>
                    </a:ext>
                  </a:extLst>
                </p14:cNvPr>
                <p14:cNvContentPartPr/>
                <p14:nvPr/>
              </p14:nvContentPartPr>
              <p14:xfrm>
                <a:off x="9506410" y="5021729"/>
                <a:ext cx="272880" cy="633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E8D36E89-C345-2F74-9540-A246777B2098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497410" y="5012729"/>
                  <a:ext cx="2905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EA328ED3-9194-B518-8C8A-ED13A176119F}"/>
                    </a:ext>
                  </a:extLst>
                </p14:cNvPr>
                <p14:cNvContentPartPr/>
                <p14:nvPr/>
              </p14:nvContentPartPr>
              <p14:xfrm>
                <a:off x="9471130" y="5144849"/>
                <a:ext cx="315720" cy="248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EA328ED3-9194-B518-8C8A-ED13A176119F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462490" y="5136209"/>
                  <a:ext cx="3333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3E0DEE72-6089-07ED-A6FE-809B2AC25F7E}"/>
                    </a:ext>
                  </a:extLst>
                </p14:cNvPr>
                <p14:cNvContentPartPr/>
                <p14:nvPr/>
              </p14:nvContentPartPr>
              <p14:xfrm>
                <a:off x="9925450" y="4950449"/>
                <a:ext cx="361800" cy="2732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3E0DEE72-6089-07ED-A6FE-809B2AC25F7E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916810" y="4941809"/>
                  <a:ext cx="379440" cy="290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24D21E2C-DE89-B045-E2E9-A26BF71C704A}"/>
                  </a:ext>
                </a:extLst>
              </p14:cNvPr>
              <p14:cNvContentPartPr/>
              <p14:nvPr/>
            </p14:nvContentPartPr>
            <p14:xfrm>
              <a:off x="10647610" y="4940369"/>
              <a:ext cx="288000" cy="30960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24D21E2C-DE89-B045-E2E9-A26BF71C704A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10638970" y="4931729"/>
                <a:ext cx="30564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62FABF38-8C0E-57A1-4039-D73DD6A39E23}"/>
                  </a:ext>
                </a:extLst>
              </p14:cNvPr>
              <p14:cNvContentPartPr/>
              <p14:nvPr/>
            </p14:nvContentPartPr>
            <p14:xfrm>
              <a:off x="11038930" y="4994729"/>
              <a:ext cx="222120" cy="23256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62FABF38-8C0E-57A1-4039-D73DD6A39E23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11029930" y="4986089"/>
                <a:ext cx="239760" cy="25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2" name="Group 141">
            <a:extLst>
              <a:ext uri="{FF2B5EF4-FFF2-40B4-BE49-F238E27FC236}">
                <a16:creationId xmlns:a16="http://schemas.microsoft.com/office/drawing/2014/main" id="{A72203A4-F62E-984A-5CE9-F598BBBE10C3}"/>
              </a:ext>
            </a:extLst>
          </p:cNvPr>
          <p:cNvGrpSpPr/>
          <p:nvPr/>
        </p:nvGrpSpPr>
        <p:grpSpPr>
          <a:xfrm>
            <a:off x="11269690" y="4903289"/>
            <a:ext cx="623160" cy="650160"/>
            <a:chOff x="11269690" y="4903289"/>
            <a:chExt cx="623160" cy="65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94FCF40D-F8E2-2B80-F7B5-50D722A60F22}"/>
                    </a:ext>
                  </a:extLst>
                </p14:cNvPr>
                <p14:cNvContentPartPr/>
                <p14:nvPr/>
              </p14:nvContentPartPr>
              <p14:xfrm>
                <a:off x="11458690" y="4903289"/>
                <a:ext cx="121680" cy="2890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94FCF40D-F8E2-2B80-F7B5-50D722A60F22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1450050" y="4894649"/>
                  <a:ext cx="13932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53AC7D0-8C0C-6502-411A-1233C0169E93}"/>
                    </a:ext>
                  </a:extLst>
                </p14:cNvPr>
                <p14:cNvContentPartPr/>
                <p14:nvPr/>
              </p14:nvContentPartPr>
              <p14:xfrm>
                <a:off x="11280490" y="5207489"/>
                <a:ext cx="363600" cy="298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A53AC7D0-8C0C-6502-411A-1233C0169E93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1271850" y="5198489"/>
                  <a:ext cx="3812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17692CD-A58D-37FB-AF87-A592E2CB0B71}"/>
                    </a:ext>
                  </a:extLst>
                </p14:cNvPr>
                <p14:cNvContentPartPr/>
                <p14:nvPr/>
              </p14:nvContentPartPr>
              <p14:xfrm>
                <a:off x="11328010" y="5287769"/>
                <a:ext cx="152280" cy="2656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17692CD-A58D-37FB-AF87-A592E2CB0B71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1319010" y="5278769"/>
                  <a:ext cx="16992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EEBC7B8B-BC44-30A7-837C-93AEFEB12EB8}"/>
                    </a:ext>
                  </a:extLst>
                </p14:cNvPr>
                <p14:cNvContentPartPr/>
                <p14:nvPr/>
              </p14:nvContentPartPr>
              <p14:xfrm>
                <a:off x="11269690" y="5379569"/>
                <a:ext cx="205560" cy="532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EEBC7B8B-BC44-30A7-837C-93AEFEB12EB8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1261050" y="5370929"/>
                  <a:ext cx="2232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91DBAA8C-F28E-2AC4-4F9A-FA7B200ED8B8}"/>
                    </a:ext>
                  </a:extLst>
                </p14:cNvPr>
                <p14:cNvContentPartPr/>
                <p14:nvPr/>
              </p14:nvContentPartPr>
              <p14:xfrm>
                <a:off x="11738770" y="5082569"/>
                <a:ext cx="131760" cy="1922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91DBAA8C-F28E-2AC4-4F9A-FA7B200ED8B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1729770" y="5073569"/>
                  <a:ext cx="1494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01C8CA78-AA8D-B31F-E0D3-55B3D6DE741D}"/>
                    </a:ext>
                  </a:extLst>
                </p14:cNvPr>
                <p14:cNvContentPartPr/>
                <p14:nvPr/>
              </p14:nvContentPartPr>
              <p14:xfrm>
                <a:off x="11796010" y="5310809"/>
                <a:ext cx="96840" cy="936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01C8CA78-AA8D-B31F-E0D3-55B3D6DE741D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1787370" y="5301809"/>
                  <a:ext cx="114480" cy="11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89E399A7-A0AD-F33E-AEDF-998A5A6E9908}"/>
                  </a:ext>
                </a:extLst>
              </p14:cNvPr>
              <p14:cNvContentPartPr/>
              <p14:nvPr/>
            </p14:nvContentPartPr>
            <p14:xfrm>
              <a:off x="432250" y="5433569"/>
              <a:ext cx="830520" cy="34848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89E399A7-A0AD-F33E-AEDF-998A5A6E9908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423610" y="5424569"/>
                <a:ext cx="848160" cy="366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6" name="Group 145">
            <a:extLst>
              <a:ext uri="{FF2B5EF4-FFF2-40B4-BE49-F238E27FC236}">
                <a16:creationId xmlns:a16="http://schemas.microsoft.com/office/drawing/2014/main" id="{7B1BA67E-9DBA-A925-41D7-9F0E52C3CAC9}"/>
              </a:ext>
            </a:extLst>
          </p:cNvPr>
          <p:cNvGrpSpPr/>
          <p:nvPr/>
        </p:nvGrpSpPr>
        <p:grpSpPr>
          <a:xfrm>
            <a:off x="1391650" y="5455529"/>
            <a:ext cx="1143360" cy="351720"/>
            <a:chOff x="1391650" y="5455529"/>
            <a:chExt cx="1143360" cy="35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680117B7-90B3-1A8A-5BE2-40257F19CED8}"/>
                    </a:ext>
                  </a:extLst>
                </p14:cNvPr>
                <p14:cNvContentPartPr/>
                <p14:nvPr/>
              </p14:nvContentPartPr>
              <p14:xfrm>
                <a:off x="1391650" y="5455529"/>
                <a:ext cx="1143360" cy="3517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680117B7-90B3-1A8A-5BE2-40257F19CED8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383010" y="5446889"/>
                  <a:ext cx="116100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38939567-96D2-008F-E925-40927F5CFC69}"/>
                    </a:ext>
                  </a:extLst>
                </p14:cNvPr>
                <p14:cNvContentPartPr/>
                <p14:nvPr/>
              </p14:nvContentPartPr>
              <p14:xfrm>
                <a:off x="1854610" y="5490089"/>
                <a:ext cx="241920" cy="824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38939567-96D2-008F-E925-40927F5CFC69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845610" y="5481089"/>
                  <a:ext cx="259560" cy="10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B07D5AD0-F252-39CC-15CB-14353CCB23E6}"/>
              </a:ext>
            </a:extLst>
          </p:cNvPr>
          <p:cNvGrpSpPr/>
          <p:nvPr/>
        </p:nvGrpSpPr>
        <p:grpSpPr>
          <a:xfrm>
            <a:off x="2673970" y="5454449"/>
            <a:ext cx="3672720" cy="674640"/>
            <a:chOff x="2673970" y="5454449"/>
            <a:chExt cx="3672720" cy="67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63E5E8CB-C7ED-A631-6676-24F3334DF7E2}"/>
                    </a:ext>
                  </a:extLst>
                </p14:cNvPr>
                <p14:cNvContentPartPr/>
                <p14:nvPr/>
              </p14:nvContentPartPr>
              <p14:xfrm>
                <a:off x="2673970" y="5462729"/>
                <a:ext cx="187920" cy="4672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63E5E8CB-C7ED-A631-6676-24F3334DF7E2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2665330" y="5453729"/>
                  <a:ext cx="205560" cy="48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16E7D475-7C5A-A6D9-0E29-F621D4A495DA}"/>
                    </a:ext>
                  </a:extLst>
                </p14:cNvPr>
                <p14:cNvContentPartPr/>
                <p14:nvPr/>
              </p14:nvContentPartPr>
              <p14:xfrm>
                <a:off x="2933170" y="5634449"/>
                <a:ext cx="23040" cy="1861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16E7D475-7C5A-A6D9-0E29-F621D4A495DA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2924530" y="5625809"/>
                  <a:ext cx="406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16D26BF-BF42-5FA9-6F42-2422731E9E13}"/>
                    </a:ext>
                  </a:extLst>
                </p14:cNvPr>
                <p14:cNvContentPartPr/>
                <p14:nvPr/>
              </p14:nvContentPartPr>
              <p14:xfrm>
                <a:off x="2790970" y="5708969"/>
                <a:ext cx="104760" cy="273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A16D26BF-BF42-5FA9-6F42-2422731E9E13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2781970" y="5700329"/>
                  <a:ext cx="1224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B758DBC8-6832-6757-EABA-F60663F8589C}"/>
                    </a:ext>
                  </a:extLst>
                </p14:cNvPr>
                <p14:cNvContentPartPr/>
                <p14:nvPr/>
              </p14:nvContentPartPr>
              <p14:xfrm>
                <a:off x="3083650" y="5706089"/>
                <a:ext cx="129600" cy="1108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B758DBC8-6832-6757-EABA-F60663F8589C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075010" y="5697089"/>
                  <a:ext cx="1472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9AED534E-0A5A-04FD-76E5-F113D38DE263}"/>
                    </a:ext>
                  </a:extLst>
                </p14:cNvPr>
                <p14:cNvContentPartPr/>
                <p14:nvPr/>
              </p14:nvContentPartPr>
              <p14:xfrm>
                <a:off x="3284170" y="5597009"/>
                <a:ext cx="215280" cy="2347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9AED534E-0A5A-04FD-76E5-F113D38DE263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3275170" y="5588369"/>
                  <a:ext cx="23292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5D051B3-78E1-D659-827E-0AA5D764A5FC}"/>
                    </a:ext>
                  </a:extLst>
                </p14:cNvPr>
                <p14:cNvContentPartPr/>
                <p14:nvPr/>
              </p14:nvContentPartPr>
              <p14:xfrm>
                <a:off x="3509170" y="5505929"/>
                <a:ext cx="159120" cy="5097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5D051B3-78E1-D659-827E-0AA5D764A5FC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500170" y="5497289"/>
                  <a:ext cx="176760" cy="52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DC6AF50D-03B5-7840-3D18-E0ADC52A4334}"/>
                    </a:ext>
                  </a:extLst>
                </p14:cNvPr>
                <p14:cNvContentPartPr/>
                <p14:nvPr/>
              </p14:nvContentPartPr>
              <p14:xfrm>
                <a:off x="3843970" y="5681609"/>
                <a:ext cx="21240" cy="320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DC6AF50D-03B5-7840-3D18-E0ADC52A4334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3834970" y="5672609"/>
                  <a:ext cx="388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9D36042A-6556-DD48-45BF-22E1ADECFBE6}"/>
                    </a:ext>
                  </a:extLst>
                </p14:cNvPr>
                <p14:cNvContentPartPr/>
                <p14:nvPr/>
              </p14:nvContentPartPr>
              <p14:xfrm>
                <a:off x="3855130" y="5832449"/>
                <a:ext cx="10440" cy="338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9D36042A-6556-DD48-45BF-22E1ADECFBE6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3846490" y="5823449"/>
                  <a:ext cx="280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473168FA-4E15-96A1-3F82-8AE4B1E60047}"/>
                    </a:ext>
                  </a:extLst>
                </p14:cNvPr>
                <p14:cNvContentPartPr/>
                <p14:nvPr/>
              </p14:nvContentPartPr>
              <p14:xfrm>
                <a:off x="4183450" y="5454449"/>
                <a:ext cx="94320" cy="2221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473168FA-4E15-96A1-3F82-8AE4B1E60047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174810" y="5445449"/>
                  <a:ext cx="11196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C04B09AA-A79B-9B0F-9FD7-799D72C3AA17}"/>
                    </a:ext>
                  </a:extLst>
                </p14:cNvPr>
                <p14:cNvContentPartPr/>
                <p14:nvPr/>
              </p14:nvContentPartPr>
              <p14:xfrm>
                <a:off x="4135570" y="5492969"/>
                <a:ext cx="189360" cy="1144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C04B09AA-A79B-9B0F-9FD7-799D72C3AA17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126930" y="5484329"/>
                  <a:ext cx="2070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8B371C3B-098D-5050-6D59-53104ABAD77B}"/>
                    </a:ext>
                  </a:extLst>
                </p14:cNvPr>
                <p14:cNvContentPartPr/>
                <p14:nvPr/>
              </p14:nvContentPartPr>
              <p14:xfrm>
                <a:off x="4062130" y="5688449"/>
                <a:ext cx="336600" cy="446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8B371C3B-098D-5050-6D59-53104ABAD77B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053490" y="5679809"/>
                  <a:ext cx="3542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701F27A-837B-81BC-5AD7-DE1488F345F6}"/>
                    </a:ext>
                  </a:extLst>
                </p14:cNvPr>
                <p14:cNvContentPartPr/>
                <p14:nvPr/>
              </p14:nvContentPartPr>
              <p14:xfrm>
                <a:off x="4128010" y="5841449"/>
                <a:ext cx="82440" cy="2264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701F27A-837B-81BC-5AD7-DE1488F345F6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119370" y="5832809"/>
                  <a:ext cx="10008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BF618B69-B720-1785-88DA-56A15331CD0B}"/>
                    </a:ext>
                  </a:extLst>
                </p14:cNvPr>
                <p14:cNvContentPartPr/>
                <p14:nvPr/>
              </p14:nvContentPartPr>
              <p14:xfrm>
                <a:off x="4594930" y="5680889"/>
                <a:ext cx="244440" cy="1101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BF618B69-B720-1785-88DA-56A15331CD0B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4586290" y="5672249"/>
                  <a:ext cx="2620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0B851F5E-C909-BAAA-570B-014CE5A7BA78}"/>
                    </a:ext>
                  </a:extLst>
                </p14:cNvPr>
                <p14:cNvContentPartPr/>
                <p14:nvPr/>
              </p14:nvContentPartPr>
              <p14:xfrm>
                <a:off x="4959610" y="5630489"/>
                <a:ext cx="56520" cy="2469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0B851F5E-C909-BAAA-570B-014CE5A7BA78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950610" y="5621489"/>
                  <a:ext cx="7416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1F5C06F7-55B8-2378-EFCA-B8824A19B90D}"/>
                    </a:ext>
                  </a:extLst>
                </p14:cNvPr>
                <p14:cNvContentPartPr/>
                <p14:nvPr/>
              </p14:nvContentPartPr>
              <p14:xfrm>
                <a:off x="5124490" y="5674409"/>
                <a:ext cx="158760" cy="1807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1F5C06F7-55B8-2378-EFCA-B8824A19B90D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5115490" y="5665409"/>
                  <a:ext cx="1764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F9A59D4F-E58F-D6E6-C77F-0C9E18520C5F}"/>
                    </a:ext>
                  </a:extLst>
                </p14:cNvPr>
                <p14:cNvContentPartPr/>
                <p14:nvPr/>
              </p14:nvContentPartPr>
              <p14:xfrm>
                <a:off x="5297290" y="5649569"/>
                <a:ext cx="78120" cy="75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F9A59D4F-E58F-D6E6-C77F-0C9E18520C5F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288290" y="5640929"/>
                  <a:ext cx="957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7C3BBE2B-E393-5ED6-4CFB-07F84F7B70AC}"/>
                    </a:ext>
                  </a:extLst>
                </p14:cNvPr>
                <p14:cNvContentPartPr/>
                <p14:nvPr/>
              </p14:nvContentPartPr>
              <p14:xfrm>
                <a:off x="5541730" y="5532209"/>
                <a:ext cx="87120" cy="1742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7C3BBE2B-E393-5ED6-4CFB-07F84F7B70AC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5533090" y="5523209"/>
                  <a:ext cx="1047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899C5BF9-5705-2A60-BE5B-86BB1F06FC04}"/>
                    </a:ext>
                  </a:extLst>
                </p14:cNvPr>
                <p14:cNvContentPartPr/>
                <p14:nvPr/>
              </p14:nvContentPartPr>
              <p14:xfrm>
                <a:off x="5669890" y="5741729"/>
                <a:ext cx="199080" cy="1609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899C5BF9-5705-2A60-BE5B-86BB1F06FC04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5660890" y="5733089"/>
                  <a:ext cx="2167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CA24F3AE-3CAE-7724-06B0-D46A402BBEA4}"/>
                    </a:ext>
                  </a:extLst>
                </p14:cNvPr>
                <p14:cNvContentPartPr/>
                <p14:nvPr/>
              </p14:nvContentPartPr>
              <p14:xfrm>
                <a:off x="5953210" y="5759369"/>
                <a:ext cx="199080" cy="1105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CA24F3AE-3CAE-7724-06B0-D46A402BBEA4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5944210" y="5750369"/>
                  <a:ext cx="2167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AB0BF3E6-40E9-FAD3-E278-DE8108BD7270}"/>
                    </a:ext>
                  </a:extLst>
                </p14:cNvPr>
                <p14:cNvContentPartPr/>
                <p14:nvPr/>
              </p14:nvContentPartPr>
              <p14:xfrm>
                <a:off x="6213490" y="5926049"/>
                <a:ext cx="133200" cy="2030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AB0BF3E6-40E9-FAD3-E278-DE8108BD7270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204850" y="5917409"/>
                  <a:ext cx="150840" cy="22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04099549-6ACD-B8D5-315E-A0E850E4A114}"/>
              </a:ext>
            </a:extLst>
          </p:cNvPr>
          <p:cNvGrpSpPr/>
          <p:nvPr/>
        </p:nvGrpSpPr>
        <p:grpSpPr>
          <a:xfrm>
            <a:off x="6740890" y="5450849"/>
            <a:ext cx="1996560" cy="466560"/>
            <a:chOff x="6740890" y="5450849"/>
            <a:chExt cx="1996560" cy="46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C613383F-0DA8-30C6-F60E-155790709DDE}"/>
                    </a:ext>
                  </a:extLst>
                </p14:cNvPr>
                <p14:cNvContentPartPr/>
                <p14:nvPr/>
              </p14:nvContentPartPr>
              <p14:xfrm>
                <a:off x="6740890" y="5659649"/>
                <a:ext cx="113040" cy="2206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C613383F-0DA8-30C6-F60E-155790709DDE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732250" y="5650649"/>
                  <a:ext cx="13068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1CA283B1-6BCC-14E3-3C94-0982552C3F28}"/>
                    </a:ext>
                  </a:extLst>
                </p14:cNvPr>
                <p14:cNvContentPartPr/>
                <p14:nvPr/>
              </p14:nvContentPartPr>
              <p14:xfrm>
                <a:off x="6857530" y="5871689"/>
                <a:ext cx="80280" cy="457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1CA283B1-6BCC-14E3-3C94-0982552C3F28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848890" y="5862689"/>
                  <a:ext cx="979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255553FE-F0ED-9AE4-A039-3F7940F15BF0}"/>
                    </a:ext>
                  </a:extLst>
                </p14:cNvPr>
                <p14:cNvContentPartPr/>
                <p14:nvPr/>
              </p14:nvContentPartPr>
              <p14:xfrm>
                <a:off x="7148770" y="5704289"/>
                <a:ext cx="235080" cy="727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255553FE-F0ED-9AE4-A039-3F7940F15BF0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7140130" y="5695289"/>
                  <a:ext cx="2527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6CB8A02A-D47D-D1DE-E627-ED16A87B0C0E}"/>
                    </a:ext>
                  </a:extLst>
                </p14:cNvPr>
                <p14:cNvContentPartPr/>
                <p14:nvPr/>
              </p14:nvContentPartPr>
              <p14:xfrm>
                <a:off x="7543330" y="5644169"/>
                <a:ext cx="29880" cy="1954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6CB8A02A-D47D-D1DE-E627-ED16A87B0C0E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534690" y="5635529"/>
                  <a:ext cx="475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7BC71616-6964-37EB-6B8C-968DE7198599}"/>
                    </a:ext>
                  </a:extLst>
                </p14:cNvPr>
                <p14:cNvContentPartPr/>
                <p14:nvPr/>
              </p14:nvContentPartPr>
              <p14:xfrm>
                <a:off x="7640170" y="5669369"/>
                <a:ext cx="160200" cy="1310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7BC71616-6964-37EB-6B8C-968DE7198599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631170" y="5660729"/>
                  <a:ext cx="1778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011D29B1-020D-8338-DA2D-41B5EC659DCE}"/>
                    </a:ext>
                  </a:extLst>
                </p14:cNvPr>
                <p14:cNvContentPartPr/>
                <p14:nvPr/>
              </p14:nvContentPartPr>
              <p14:xfrm>
                <a:off x="7820530" y="5590529"/>
                <a:ext cx="84960" cy="320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011D29B1-020D-8338-DA2D-41B5EC659DCE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811530" y="5581889"/>
                  <a:ext cx="1026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29DB4F8B-3D68-8765-F476-49A5A7A74D67}"/>
                    </a:ext>
                  </a:extLst>
                </p14:cNvPr>
                <p14:cNvContentPartPr/>
                <p14:nvPr/>
              </p14:nvContentPartPr>
              <p14:xfrm>
                <a:off x="8029330" y="5504489"/>
                <a:ext cx="15120" cy="1242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29DB4F8B-3D68-8765-F476-49A5A7A74D67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8020690" y="5495849"/>
                  <a:ext cx="327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1E8BA9F5-E40D-D893-CCA4-ABD79397FCEB}"/>
                    </a:ext>
                  </a:extLst>
                </p14:cNvPr>
                <p14:cNvContentPartPr/>
                <p14:nvPr/>
              </p14:nvContentPartPr>
              <p14:xfrm>
                <a:off x="8081530" y="5450849"/>
                <a:ext cx="141120" cy="1789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1E8BA9F5-E40D-D893-CCA4-ABD79397FCEB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8072530" y="5442209"/>
                  <a:ext cx="1587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1B3F05EC-9BC1-FCB6-75EB-985F4F036FE7}"/>
                    </a:ext>
                  </a:extLst>
                </p14:cNvPr>
                <p14:cNvContentPartPr/>
                <p14:nvPr/>
              </p14:nvContentPartPr>
              <p14:xfrm>
                <a:off x="8191690" y="5760449"/>
                <a:ext cx="181080" cy="1335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1B3F05EC-9BC1-FCB6-75EB-985F4F036FE7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8183050" y="5751449"/>
                  <a:ext cx="1987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D9C539A9-7876-A87A-DB11-32D9BAAA1C9A}"/>
                    </a:ext>
                  </a:extLst>
                </p14:cNvPr>
                <p14:cNvContentPartPr/>
                <p14:nvPr/>
              </p14:nvContentPartPr>
              <p14:xfrm>
                <a:off x="8492290" y="5738849"/>
                <a:ext cx="245160" cy="1432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D9C539A9-7876-A87A-DB11-32D9BAAA1C9A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8483290" y="5730209"/>
                  <a:ext cx="262800" cy="16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C2F596F9-A30B-C315-8101-7C0947860424}"/>
              </a:ext>
            </a:extLst>
          </p:cNvPr>
          <p:cNvGrpSpPr/>
          <p:nvPr/>
        </p:nvGrpSpPr>
        <p:grpSpPr>
          <a:xfrm>
            <a:off x="814930" y="6108209"/>
            <a:ext cx="1838880" cy="540360"/>
            <a:chOff x="814930" y="6108209"/>
            <a:chExt cx="1838880" cy="54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8398A590-AD92-3242-4E7F-85B64BEEFC74}"/>
                    </a:ext>
                  </a:extLst>
                </p14:cNvPr>
                <p14:cNvContentPartPr/>
                <p14:nvPr/>
              </p14:nvContentPartPr>
              <p14:xfrm>
                <a:off x="814930" y="6189569"/>
                <a:ext cx="133920" cy="2811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8398A590-AD92-3242-4E7F-85B64BEEFC74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06290" y="6180929"/>
                  <a:ext cx="15156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BD8BF073-DD63-287D-1DDA-9BABA631F86A}"/>
                    </a:ext>
                  </a:extLst>
                </p14:cNvPr>
                <p14:cNvContentPartPr/>
                <p14:nvPr/>
              </p14:nvContentPartPr>
              <p14:xfrm>
                <a:off x="841210" y="6145649"/>
                <a:ext cx="288000" cy="810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BD8BF073-DD63-287D-1DDA-9BABA631F86A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832570" y="6136649"/>
                  <a:ext cx="3056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377A891F-C52A-39CE-E9D5-DF57E2BF6C46}"/>
                    </a:ext>
                  </a:extLst>
                </p14:cNvPr>
                <p14:cNvContentPartPr/>
                <p14:nvPr/>
              </p14:nvContentPartPr>
              <p14:xfrm>
                <a:off x="948850" y="6108209"/>
                <a:ext cx="621720" cy="4186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377A891F-C52A-39CE-E9D5-DF57E2BF6C46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39850" y="6099569"/>
                  <a:ext cx="63936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CD8AFAAA-492F-A36C-A451-35A68E50BF6E}"/>
                    </a:ext>
                  </a:extLst>
                </p14:cNvPr>
                <p14:cNvContentPartPr/>
                <p14:nvPr/>
              </p14:nvContentPartPr>
              <p14:xfrm>
                <a:off x="1672090" y="6210449"/>
                <a:ext cx="263520" cy="4071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CD8AFAAA-492F-A36C-A451-35A68E50BF6E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663450" y="6201809"/>
                  <a:ext cx="28116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1F13C50D-8C68-668C-DE38-62A81A6DE558}"/>
                    </a:ext>
                  </a:extLst>
                </p14:cNvPr>
                <p14:cNvContentPartPr/>
                <p14:nvPr/>
              </p14:nvContentPartPr>
              <p14:xfrm>
                <a:off x="1874410" y="6448049"/>
                <a:ext cx="172080" cy="2005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1F13C50D-8C68-668C-DE38-62A81A6DE558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865410" y="6439049"/>
                  <a:ext cx="1897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AFE3B0F5-D731-7C4E-7783-92C36CE70EBD}"/>
                    </a:ext>
                  </a:extLst>
                </p14:cNvPr>
                <p14:cNvContentPartPr/>
                <p14:nvPr/>
              </p14:nvContentPartPr>
              <p14:xfrm>
                <a:off x="2172850" y="6371729"/>
                <a:ext cx="171000" cy="237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AFE3B0F5-D731-7C4E-7783-92C36CE70EBD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2163850" y="6362729"/>
                  <a:ext cx="1886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E981B6FC-76CE-F1A9-4B4E-ECDD017FCBBF}"/>
                    </a:ext>
                  </a:extLst>
                </p14:cNvPr>
                <p14:cNvContentPartPr/>
                <p14:nvPr/>
              </p14:nvContentPartPr>
              <p14:xfrm>
                <a:off x="2164570" y="6430409"/>
                <a:ext cx="180720" cy="324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E981B6FC-76CE-F1A9-4B4E-ECDD017FCBBF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2155570" y="6421769"/>
                  <a:ext cx="1983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05302A21-78DE-27FA-A682-13FF01D39A12}"/>
                    </a:ext>
                  </a:extLst>
                </p14:cNvPr>
                <p14:cNvContentPartPr/>
                <p14:nvPr/>
              </p14:nvContentPartPr>
              <p14:xfrm>
                <a:off x="2423050" y="6315929"/>
                <a:ext cx="230760" cy="2026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05302A21-78DE-27FA-A682-13FF01D39A12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2414410" y="6307289"/>
                  <a:ext cx="248400" cy="22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7A9F1D84-422E-DB32-AAD9-51E4535666F4}"/>
              </a:ext>
            </a:extLst>
          </p:cNvPr>
          <p:cNvGrpSpPr/>
          <p:nvPr/>
        </p:nvGrpSpPr>
        <p:grpSpPr>
          <a:xfrm>
            <a:off x="2772250" y="6175889"/>
            <a:ext cx="2274840" cy="471600"/>
            <a:chOff x="2772250" y="6175889"/>
            <a:chExt cx="2274840" cy="47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16A33FC7-6CAA-2B3C-911A-9D2003CCA5FE}"/>
                    </a:ext>
                  </a:extLst>
                </p14:cNvPr>
                <p14:cNvContentPartPr/>
                <p14:nvPr/>
              </p14:nvContentPartPr>
              <p14:xfrm>
                <a:off x="2772250" y="6266249"/>
                <a:ext cx="562320" cy="3812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16A33FC7-6CAA-2B3C-911A-9D2003CCA5FE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2763250" y="6257609"/>
                  <a:ext cx="57996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E4B47A79-C51D-680D-F96E-0AD3ECB47B50}"/>
                    </a:ext>
                  </a:extLst>
                </p14:cNvPr>
                <p14:cNvContentPartPr/>
                <p14:nvPr/>
              </p14:nvContentPartPr>
              <p14:xfrm>
                <a:off x="3403690" y="6228449"/>
                <a:ext cx="336240" cy="4006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E4B47A79-C51D-680D-F96E-0AD3ECB47B50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3394690" y="6219809"/>
                  <a:ext cx="35388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E1A446F4-0E4E-8E68-7161-2FAA3D506A86}"/>
                    </a:ext>
                  </a:extLst>
                </p14:cNvPr>
                <p14:cNvContentPartPr/>
                <p14:nvPr/>
              </p14:nvContentPartPr>
              <p14:xfrm>
                <a:off x="3912370" y="6388649"/>
                <a:ext cx="218160" cy="2030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E1A446F4-0E4E-8E68-7161-2FAA3D506A86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3903730" y="6380009"/>
                  <a:ext cx="2358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1B71C39E-E5B2-6F70-70A1-AAEB25AE32AC}"/>
                    </a:ext>
                  </a:extLst>
                </p14:cNvPr>
                <p14:cNvContentPartPr/>
                <p14:nvPr/>
              </p14:nvContentPartPr>
              <p14:xfrm>
                <a:off x="4246810" y="6311609"/>
                <a:ext cx="69120" cy="3168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1B71C39E-E5B2-6F70-70A1-AAEB25AE32AC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4237810" y="6302969"/>
                  <a:ext cx="8676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87D0FD79-BC3D-578C-B400-56DFBC0EA75A}"/>
                    </a:ext>
                  </a:extLst>
                </p14:cNvPr>
                <p14:cNvContentPartPr/>
                <p14:nvPr/>
              </p14:nvContentPartPr>
              <p14:xfrm>
                <a:off x="4391530" y="6381449"/>
                <a:ext cx="200880" cy="2617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87D0FD79-BC3D-578C-B400-56DFBC0EA75A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4382890" y="6372449"/>
                  <a:ext cx="21852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6BF49094-A7B8-D7CC-CBCC-1F166E882636}"/>
                    </a:ext>
                  </a:extLst>
                </p14:cNvPr>
                <p14:cNvContentPartPr/>
                <p14:nvPr/>
              </p14:nvContentPartPr>
              <p14:xfrm>
                <a:off x="4681690" y="6345809"/>
                <a:ext cx="144360" cy="118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6BF49094-A7B8-D7CC-CBCC-1F166E882636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4673050" y="6337169"/>
                  <a:ext cx="1620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DC12A292-3FC9-B781-9499-3B345CD04802}"/>
                    </a:ext>
                  </a:extLst>
                </p14:cNvPr>
                <p14:cNvContentPartPr/>
                <p14:nvPr/>
              </p14:nvContentPartPr>
              <p14:xfrm>
                <a:off x="4950250" y="6192089"/>
                <a:ext cx="54000" cy="1900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DC12A292-3FC9-B781-9499-3B345CD04802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4941610" y="6183449"/>
                  <a:ext cx="716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3541F934-7862-7F9A-78DD-70DA5D648F68}"/>
                    </a:ext>
                  </a:extLst>
                </p14:cNvPr>
                <p14:cNvContentPartPr/>
                <p14:nvPr/>
              </p14:nvContentPartPr>
              <p14:xfrm>
                <a:off x="4877890" y="6175889"/>
                <a:ext cx="169200" cy="1414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3541F934-7862-7F9A-78DD-70DA5D648F68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4869250" y="6167249"/>
                  <a:ext cx="186840" cy="159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48B877A1-D6F3-A415-50CF-130BDEE20A0E}"/>
                  </a:ext>
                </a:extLst>
              </p14:cNvPr>
              <p14:cNvContentPartPr/>
              <p14:nvPr/>
            </p14:nvContentPartPr>
            <p14:xfrm>
              <a:off x="5056810" y="6636689"/>
              <a:ext cx="46440" cy="1872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48B877A1-D6F3-A415-50CF-130BDEE20A0E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5047810" y="6628049"/>
                <a:ext cx="64080" cy="3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6" name="Group 235">
            <a:extLst>
              <a:ext uri="{FF2B5EF4-FFF2-40B4-BE49-F238E27FC236}">
                <a16:creationId xmlns:a16="http://schemas.microsoft.com/office/drawing/2014/main" id="{998A7656-1EB6-1F92-3CB7-F65392FDABA3}"/>
              </a:ext>
            </a:extLst>
          </p:cNvPr>
          <p:cNvGrpSpPr/>
          <p:nvPr/>
        </p:nvGrpSpPr>
        <p:grpSpPr>
          <a:xfrm>
            <a:off x="5511850" y="6214769"/>
            <a:ext cx="2751120" cy="487800"/>
            <a:chOff x="5511850" y="6214769"/>
            <a:chExt cx="2751120" cy="48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9C6DDADC-7E32-2E17-AD39-FFB2A6FDAF45}"/>
                    </a:ext>
                  </a:extLst>
                </p14:cNvPr>
                <p14:cNvContentPartPr/>
                <p14:nvPr/>
              </p14:nvContentPartPr>
              <p14:xfrm>
                <a:off x="5511850" y="6342929"/>
                <a:ext cx="142920" cy="2390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9C6DDADC-7E32-2E17-AD39-FFB2A6FDAF45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5503210" y="6334289"/>
                  <a:ext cx="1605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734C260C-0054-0847-424A-42D2F75FDFBA}"/>
                    </a:ext>
                  </a:extLst>
                </p14:cNvPr>
                <p14:cNvContentPartPr/>
                <p14:nvPr/>
              </p14:nvContentPartPr>
              <p14:xfrm>
                <a:off x="5706970" y="6463169"/>
                <a:ext cx="32400" cy="1123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734C260C-0054-0847-424A-42D2F75FDFBA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5697970" y="6454529"/>
                  <a:ext cx="500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1664A419-A543-E874-587D-40897EDBBCBE}"/>
                    </a:ext>
                  </a:extLst>
                </p14:cNvPr>
                <p14:cNvContentPartPr/>
                <p14:nvPr/>
              </p14:nvContentPartPr>
              <p14:xfrm>
                <a:off x="5755210" y="6395129"/>
                <a:ext cx="10080" cy="158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1664A419-A543-E874-587D-40897EDBBCBE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5746570" y="6386129"/>
                  <a:ext cx="277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A1245CB0-5B8A-6FD3-4C3B-DD5990FD1486}"/>
                    </a:ext>
                  </a:extLst>
                </p14:cNvPr>
                <p14:cNvContentPartPr/>
                <p14:nvPr/>
              </p14:nvContentPartPr>
              <p14:xfrm>
                <a:off x="5823610" y="6482969"/>
                <a:ext cx="79200" cy="968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A1245CB0-5B8A-6FD3-4C3B-DD5990FD1486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5814610" y="6474329"/>
                  <a:ext cx="968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E2971C9A-55A8-F2AC-8C99-6E03208E7182}"/>
                    </a:ext>
                  </a:extLst>
                </p14:cNvPr>
                <p14:cNvContentPartPr/>
                <p14:nvPr/>
              </p14:nvContentPartPr>
              <p14:xfrm>
                <a:off x="5962570" y="6479729"/>
                <a:ext cx="120600" cy="1357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E2971C9A-55A8-F2AC-8C99-6E03208E7182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5953570" y="6471089"/>
                  <a:ext cx="1382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5B031DD4-3290-46A1-F0F5-6B8A0A8AC923}"/>
                    </a:ext>
                  </a:extLst>
                </p14:cNvPr>
                <p14:cNvContentPartPr/>
                <p14:nvPr/>
              </p14:nvContentPartPr>
              <p14:xfrm>
                <a:off x="6120970" y="6497009"/>
                <a:ext cx="186840" cy="990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5B031DD4-3290-46A1-F0F5-6B8A0A8AC923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6112330" y="6488009"/>
                  <a:ext cx="2044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3E0A7563-CB12-91ED-F5E0-A31966DCA26E}"/>
                    </a:ext>
                  </a:extLst>
                </p14:cNvPr>
                <p14:cNvContentPartPr/>
                <p14:nvPr/>
              </p14:nvContentPartPr>
              <p14:xfrm>
                <a:off x="6398890" y="6377849"/>
                <a:ext cx="203040" cy="2329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3E0A7563-CB12-91ED-F5E0-A31966DCA26E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6390250" y="6368849"/>
                  <a:ext cx="2206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5DC0974C-C2C4-A0E6-A4BE-CD3979C7A3DB}"/>
                    </a:ext>
                  </a:extLst>
                </p14:cNvPr>
                <p14:cNvContentPartPr/>
                <p14:nvPr/>
              </p14:nvContentPartPr>
              <p14:xfrm>
                <a:off x="6677530" y="6445529"/>
                <a:ext cx="194760" cy="234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5DC0974C-C2C4-A0E6-A4BE-CD3979C7A3DB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6668890" y="6436529"/>
                  <a:ext cx="2124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AF07B55B-D5A2-48FD-F7F0-83D139400765}"/>
                    </a:ext>
                  </a:extLst>
                </p14:cNvPr>
                <p14:cNvContentPartPr/>
                <p14:nvPr/>
              </p14:nvContentPartPr>
              <p14:xfrm>
                <a:off x="6676090" y="6514649"/>
                <a:ext cx="183600" cy="662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AF07B55B-D5A2-48FD-F7F0-83D139400765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6667090" y="6505649"/>
                  <a:ext cx="2012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8C6F7E15-B0AE-3C90-FC67-FA1EBFE50A34}"/>
                    </a:ext>
                  </a:extLst>
                </p14:cNvPr>
                <p14:cNvContentPartPr/>
                <p14:nvPr/>
              </p14:nvContentPartPr>
              <p14:xfrm>
                <a:off x="6983530" y="6430769"/>
                <a:ext cx="66960" cy="1450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8C6F7E15-B0AE-3C90-FC67-FA1EBFE50A34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6974530" y="6422129"/>
                  <a:ext cx="846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E13E3A0E-BADC-E7D5-558A-8D15B3024740}"/>
                    </a:ext>
                  </a:extLst>
                </p14:cNvPr>
                <p14:cNvContentPartPr/>
                <p14:nvPr/>
              </p14:nvContentPartPr>
              <p14:xfrm>
                <a:off x="7077850" y="6367409"/>
                <a:ext cx="12960" cy="410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E13E3A0E-BADC-E7D5-558A-8D15B3024740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7068850" y="6358769"/>
                  <a:ext cx="306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48F77609-E837-1FE0-2109-FA19FECC243E}"/>
                    </a:ext>
                  </a:extLst>
                </p14:cNvPr>
                <p14:cNvContentPartPr/>
                <p14:nvPr/>
              </p14:nvContentPartPr>
              <p14:xfrm>
                <a:off x="7111690" y="6472169"/>
                <a:ext cx="128160" cy="1008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48F77609-E837-1FE0-2109-FA19FECC243E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7102690" y="6463529"/>
                  <a:ext cx="1458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7DEB7176-1AFC-7C26-500E-0672FFCAAFC2}"/>
                    </a:ext>
                  </a:extLst>
                </p14:cNvPr>
                <p14:cNvContentPartPr/>
                <p14:nvPr/>
              </p14:nvContentPartPr>
              <p14:xfrm>
                <a:off x="7362610" y="6214769"/>
                <a:ext cx="112680" cy="3103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7DEB7176-1AFC-7C26-500E-0672FFCAAFC2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7353610" y="6206129"/>
                  <a:ext cx="13032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CE2F99B0-E08D-0140-9522-376D5283A83A}"/>
                    </a:ext>
                  </a:extLst>
                </p14:cNvPr>
                <p14:cNvContentPartPr/>
                <p14:nvPr/>
              </p14:nvContentPartPr>
              <p14:xfrm>
                <a:off x="7340290" y="6402329"/>
                <a:ext cx="153360" cy="259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CE2F99B0-E08D-0140-9522-376D5283A83A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7331290" y="6393689"/>
                  <a:ext cx="1710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3E18289A-34D9-F7D0-DCA8-499BEFB57A8E}"/>
                    </a:ext>
                  </a:extLst>
                </p14:cNvPr>
                <p14:cNvContentPartPr/>
                <p14:nvPr/>
              </p14:nvContentPartPr>
              <p14:xfrm>
                <a:off x="7459090" y="6443369"/>
                <a:ext cx="135000" cy="1432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3E18289A-34D9-F7D0-DCA8-499BEFB57A8E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7450450" y="6434369"/>
                  <a:ext cx="1526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7CFFF34D-3D4D-6642-DB6C-7DE34FB49C6A}"/>
                    </a:ext>
                  </a:extLst>
                </p14:cNvPr>
                <p14:cNvContentPartPr/>
                <p14:nvPr/>
              </p14:nvContentPartPr>
              <p14:xfrm>
                <a:off x="7497610" y="6447689"/>
                <a:ext cx="609840" cy="2311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7CFFF34D-3D4D-6642-DB6C-7DE34FB49C6A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7488970" y="6439049"/>
                  <a:ext cx="6274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9C7D615A-DEB6-BB1C-3DAB-F496AA5279B0}"/>
                    </a:ext>
                  </a:extLst>
                </p14:cNvPr>
                <p14:cNvContentPartPr/>
                <p14:nvPr/>
              </p14:nvContentPartPr>
              <p14:xfrm>
                <a:off x="8149930" y="6629489"/>
                <a:ext cx="113040" cy="730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9C7D615A-DEB6-BB1C-3DAB-F496AA5279B0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8140930" y="6620489"/>
                  <a:ext cx="130680" cy="9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D7E7AEA0-CF92-53AC-1985-DE0D6345691F}"/>
              </a:ext>
            </a:extLst>
          </p:cNvPr>
          <p:cNvGrpSpPr/>
          <p:nvPr/>
        </p:nvGrpSpPr>
        <p:grpSpPr>
          <a:xfrm>
            <a:off x="8535130" y="6341849"/>
            <a:ext cx="1003680" cy="342360"/>
            <a:chOff x="8535130" y="6341849"/>
            <a:chExt cx="1003680" cy="34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B5923315-CBAB-F346-EF80-F078F23272F3}"/>
                    </a:ext>
                  </a:extLst>
                </p14:cNvPr>
                <p14:cNvContentPartPr/>
                <p14:nvPr/>
              </p14:nvContentPartPr>
              <p14:xfrm>
                <a:off x="8535130" y="6477569"/>
                <a:ext cx="99360" cy="11952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B5923315-CBAB-F346-EF80-F078F23272F3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8526130" y="6468569"/>
                  <a:ext cx="1170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55D0AEB4-1ABC-62B8-71E7-8367F8FF4330}"/>
                    </a:ext>
                  </a:extLst>
                </p14:cNvPr>
                <p14:cNvContentPartPr/>
                <p14:nvPr/>
              </p14:nvContentPartPr>
              <p14:xfrm>
                <a:off x="8769130" y="6448409"/>
                <a:ext cx="105480" cy="1706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55D0AEB4-1ABC-62B8-71E7-8367F8FF4330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8760490" y="6439409"/>
                  <a:ext cx="1231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D19A3A7E-C2F3-43D4-4241-8D06E2A48C6B}"/>
                    </a:ext>
                  </a:extLst>
                </p14:cNvPr>
                <p14:cNvContentPartPr/>
                <p14:nvPr/>
              </p14:nvContentPartPr>
              <p14:xfrm>
                <a:off x="8907370" y="6429689"/>
                <a:ext cx="237240" cy="2545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D19A3A7E-C2F3-43D4-4241-8D06E2A48C6B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8898370" y="6420689"/>
                  <a:ext cx="25488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BA5B446B-3E84-5E59-ED37-0E2A556C34DD}"/>
                    </a:ext>
                  </a:extLst>
                </p14:cNvPr>
                <p14:cNvContentPartPr/>
                <p14:nvPr/>
              </p14:nvContentPartPr>
              <p14:xfrm>
                <a:off x="8901610" y="6341849"/>
                <a:ext cx="29520" cy="2440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BA5B446B-3E84-5E59-ED37-0E2A556C34DD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8892610" y="6332849"/>
                  <a:ext cx="471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DBB43E03-49B8-02D1-B85E-D1557CA6BCF9}"/>
                    </a:ext>
                  </a:extLst>
                </p14:cNvPr>
                <p14:cNvContentPartPr/>
                <p14:nvPr/>
              </p14:nvContentPartPr>
              <p14:xfrm>
                <a:off x="9015010" y="6420689"/>
                <a:ext cx="47160" cy="1285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DBB43E03-49B8-02D1-B85E-D1557CA6BCF9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9006010" y="6411689"/>
                  <a:ext cx="648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DB8A97A7-7355-F4DD-F454-08A5E9F48B2D}"/>
                    </a:ext>
                  </a:extLst>
                </p14:cNvPr>
                <p14:cNvContentPartPr/>
                <p14:nvPr/>
              </p14:nvContentPartPr>
              <p14:xfrm>
                <a:off x="9259450" y="6425369"/>
                <a:ext cx="279360" cy="2289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DB8A97A7-7355-F4DD-F454-08A5E9F48B2D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9250810" y="6416729"/>
                  <a:ext cx="297000" cy="246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7B6D43C1-2053-397B-11F2-8C38D017EA87}"/>
                  </a:ext>
                </a:extLst>
              </p14:cNvPr>
              <p14:cNvContentPartPr/>
              <p14:nvPr/>
            </p14:nvContentPartPr>
            <p14:xfrm>
              <a:off x="9525850" y="6643889"/>
              <a:ext cx="87840" cy="6336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7B6D43C1-2053-397B-11F2-8C38D017EA87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9517210" y="6634889"/>
                <a:ext cx="105480" cy="8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3" name="Group 242">
            <a:extLst>
              <a:ext uri="{FF2B5EF4-FFF2-40B4-BE49-F238E27FC236}">
                <a16:creationId xmlns:a16="http://schemas.microsoft.com/office/drawing/2014/main" id="{482AADC3-49AD-2A2A-7C67-280F54A1ACD1}"/>
              </a:ext>
            </a:extLst>
          </p:cNvPr>
          <p:cNvGrpSpPr/>
          <p:nvPr/>
        </p:nvGrpSpPr>
        <p:grpSpPr>
          <a:xfrm>
            <a:off x="9837250" y="6415289"/>
            <a:ext cx="731880" cy="264960"/>
            <a:chOff x="9837250" y="6415289"/>
            <a:chExt cx="731880" cy="26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EDA370EB-5059-4E7C-4AA0-C727D0A73F87}"/>
                    </a:ext>
                  </a:extLst>
                </p14:cNvPr>
                <p14:cNvContentPartPr/>
                <p14:nvPr/>
              </p14:nvContentPartPr>
              <p14:xfrm>
                <a:off x="9844810" y="6485489"/>
                <a:ext cx="299880" cy="313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EDA370EB-5059-4E7C-4AA0-C727D0A73F87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9836170" y="6476849"/>
                  <a:ext cx="3175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22383BF1-D858-AFFE-BD98-F4856D77E9AC}"/>
                    </a:ext>
                  </a:extLst>
                </p14:cNvPr>
                <p14:cNvContentPartPr/>
                <p14:nvPr/>
              </p14:nvContentPartPr>
              <p14:xfrm>
                <a:off x="9837250" y="6600689"/>
                <a:ext cx="263520" cy="392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22383BF1-D858-AFFE-BD98-F4856D77E9AC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9828250" y="6592049"/>
                  <a:ext cx="2811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25C5F258-F366-525B-5238-25A98ED842AB}"/>
                    </a:ext>
                  </a:extLst>
                </p14:cNvPr>
                <p14:cNvContentPartPr/>
                <p14:nvPr/>
              </p14:nvContentPartPr>
              <p14:xfrm>
                <a:off x="9897370" y="6415289"/>
                <a:ext cx="130320" cy="2649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25C5F258-F366-525B-5238-25A98ED842AB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9888370" y="6406649"/>
                  <a:ext cx="14796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51D72C54-708A-3FC7-EBF6-DB527990375C}"/>
                    </a:ext>
                  </a:extLst>
                </p14:cNvPr>
                <p14:cNvContentPartPr/>
                <p14:nvPr/>
              </p14:nvContentPartPr>
              <p14:xfrm>
                <a:off x="10185010" y="6439049"/>
                <a:ext cx="196560" cy="2181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51D72C54-708A-3FC7-EBF6-DB527990375C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0176370" y="6430049"/>
                  <a:ext cx="2142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F0479715-C369-28DA-8F47-C6D32347344C}"/>
                    </a:ext>
                  </a:extLst>
                </p14:cNvPr>
                <p14:cNvContentPartPr/>
                <p14:nvPr/>
              </p14:nvContentPartPr>
              <p14:xfrm>
                <a:off x="10521610" y="6622289"/>
                <a:ext cx="47520" cy="2772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F0479715-C369-28DA-8F47-C6D32347344C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0512610" y="6613289"/>
                  <a:ext cx="6516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CCFDABAC-C0E8-1CBE-1030-027D813E9FA8}"/>
              </a:ext>
            </a:extLst>
          </p:cNvPr>
          <p:cNvGrpSpPr/>
          <p:nvPr/>
        </p:nvGrpSpPr>
        <p:grpSpPr>
          <a:xfrm>
            <a:off x="10150810" y="5666489"/>
            <a:ext cx="1862280" cy="1018800"/>
            <a:chOff x="10150810" y="5666489"/>
            <a:chExt cx="1862280" cy="101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328B8A89-16D3-A7CE-E6D1-AC54433AB600}"/>
                    </a:ext>
                  </a:extLst>
                </p14:cNvPr>
                <p14:cNvContentPartPr/>
                <p14:nvPr/>
              </p14:nvContentPartPr>
              <p14:xfrm>
                <a:off x="10355290" y="5666489"/>
                <a:ext cx="567000" cy="37476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328B8A89-16D3-A7CE-E6D1-AC54433AB600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0346290" y="5657489"/>
                  <a:ext cx="58464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D4E46D5E-882C-49FF-AEAB-69E7DC4D735F}"/>
                    </a:ext>
                  </a:extLst>
                </p14:cNvPr>
                <p14:cNvContentPartPr/>
                <p14:nvPr/>
              </p14:nvContentPartPr>
              <p14:xfrm>
                <a:off x="11070250" y="5725529"/>
                <a:ext cx="140400" cy="1911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D4E46D5E-882C-49FF-AEAB-69E7DC4D735F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1061610" y="5716889"/>
                  <a:ext cx="1580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16027457-3749-9830-D45D-D219F36BA064}"/>
                    </a:ext>
                  </a:extLst>
                </p14:cNvPr>
                <p14:cNvContentPartPr/>
                <p14:nvPr/>
              </p14:nvContentPartPr>
              <p14:xfrm>
                <a:off x="11256730" y="5855489"/>
                <a:ext cx="58320" cy="118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16027457-3749-9830-D45D-D219F36BA064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1247730" y="5846849"/>
                  <a:ext cx="759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467CC9C8-878B-8BFB-9CE6-A04719E99E71}"/>
                    </a:ext>
                  </a:extLst>
                </p14:cNvPr>
                <p14:cNvContentPartPr/>
                <p14:nvPr/>
              </p14:nvContentPartPr>
              <p14:xfrm>
                <a:off x="11380930" y="5782049"/>
                <a:ext cx="185400" cy="1227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467CC9C8-878B-8BFB-9CE6-A04719E99E71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1372290" y="5773409"/>
                  <a:ext cx="2030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B896E19F-AD64-7745-3989-41FC38D3130B}"/>
                    </a:ext>
                  </a:extLst>
                </p14:cNvPr>
                <p14:cNvContentPartPr/>
                <p14:nvPr/>
              </p14:nvContentPartPr>
              <p14:xfrm>
                <a:off x="11603050" y="5803289"/>
                <a:ext cx="410040" cy="1263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B896E19F-AD64-7745-3989-41FC38D3130B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1594050" y="5794649"/>
                  <a:ext cx="4276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730D0AEA-EA64-288D-DF47-F3689E17E24D}"/>
                    </a:ext>
                  </a:extLst>
                </p14:cNvPr>
                <p14:cNvContentPartPr/>
                <p14:nvPr/>
              </p14:nvContentPartPr>
              <p14:xfrm>
                <a:off x="10291930" y="6009929"/>
                <a:ext cx="1419480" cy="3135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730D0AEA-EA64-288D-DF47-F3689E17E24D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0283290" y="6001289"/>
                  <a:ext cx="143712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852D99E3-9C3E-78E7-688A-59596A9F03F8}"/>
                    </a:ext>
                  </a:extLst>
                </p14:cNvPr>
                <p14:cNvContentPartPr/>
                <p14:nvPr/>
              </p14:nvContentPartPr>
              <p14:xfrm>
                <a:off x="11533570" y="6098489"/>
                <a:ext cx="17640" cy="176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852D99E3-9C3E-78E7-688A-59596A9F03F8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1524930" y="6089489"/>
                  <a:ext cx="352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5889F271-C031-6945-ECA3-5BB3180A43C3}"/>
                    </a:ext>
                  </a:extLst>
                </p14:cNvPr>
                <p14:cNvContentPartPr/>
                <p14:nvPr/>
              </p14:nvContentPartPr>
              <p14:xfrm>
                <a:off x="10793770" y="6125849"/>
                <a:ext cx="291600" cy="90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5889F271-C031-6945-ECA3-5BB3180A43C3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0784770" y="6116849"/>
                  <a:ext cx="3092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E83B560D-A21D-AE1F-AB46-86A8851428C3}"/>
                    </a:ext>
                  </a:extLst>
                </p14:cNvPr>
                <p14:cNvContentPartPr/>
                <p14:nvPr/>
              </p14:nvContentPartPr>
              <p14:xfrm>
                <a:off x="10324330" y="6040889"/>
                <a:ext cx="144360" cy="6264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E83B560D-A21D-AE1F-AB46-86A8851428C3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0315330" y="6032249"/>
                  <a:ext cx="1620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22BD18FF-346E-1566-B261-961FDC6C40AB}"/>
                    </a:ext>
                  </a:extLst>
                </p14:cNvPr>
                <p14:cNvContentPartPr/>
                <p14:nvPr/>
              </p14:nvContentPartPr>
              <p14:xfrm>
                <a:off x="10150810" y="5958449"/>
                <a:ext cx="190080" cy="30600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22BD18FF-346E-1566-B261-961FDC6C40AB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0141810" y="5949449"/>
                  <a:ext cx="20772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6CB8A2D9-A100-3857-2D0D-48036947E848}"/>
                    </a:ext>
                  </a:extLst>
                </p14:cNvPr>
                <p14:cNvContentPartPr/>
                <p14:nvPr/>
              </p14:nvContentPartPr>
              <p14:xfrm>
                <a:off x="11697010" y="6032609"/>
                <a:ext cx="92880" cy="3340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6CB8A2D9-A100-3857-2D0D-48036947E848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1688010" y="6023609"/>
                  <a:ext cx="11052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4E381262-4514-AA8A-2256-F84DB65FFCCA}"/>
                    </a:ext>
                  </a:extLst>
                </p14:cNvPr>
                <p14:cNvContentPartPr/>
                <p14:nvPr/>
              </p14:nvContentPartPr>
              <p14:xfrm>
                <a:off x="10649770" y="6317729"/>
                <a:ext cx="1200960" cy="3675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4E381262-4514-AA8A-2256-F84DB65FFCCA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0641130" y="6309089"/>
                  <a:ext cx="121860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1AC819D6-7C70-1988-FB9F-5B62E0FAB27F}"/>
                    </a:ext>
                  </a:extLst>
                </p14:cNvPr>
                <p14:cNvContentPartPr/>
                <p14:nvPr/>
              </p14:nvContentPartPr>
              <p14:xfrm>
                <a:off x="11089690" y="6390809"/>
                <a:ext cx="375840" cy="507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1AC819D6-7C70-1988-FB9F-5B62E0FAB27F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1081050" y="6381809"/>
                  <a:ext cx="393480" cy="68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7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1889A1E8-4C04-304B-3253-3CA120C2403C}"/>
                  </a:ext>
                </a:extLst>
              </p14:cNvPr>
              <p14:cNvContentPartPr/>
              <p14:nvPr/>
            </p14:nvContentPartPr>
            <p14:xfrm>
              <a:off x="10759570" y="6655049"/>
              <a:ext cx="1038240" cy="180720"/>
            </p14:xfrm>
          </p:contentPart>
        </mc:Choice>
        <mc:Fallback xmlns=""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1889A1E8-4C04-304B-3253-3CA120C2403C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10750930" y="6646409"/>
                <a:ext cx="1055880" cy="19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69" name="Group 268">
            <a:extLst>
              <a:ext uri="{FF2B5EF4-FFF2-40B4-BE49-F238E27FC236}">
                <a16:creationId xmlns:a16="http://schemas.microsoft.com/office/drawing/2014/main" id="{91748969-2104-50C8-285C-86A84F2AF80A}"/>
              </a:ext>
            </a:extLst>
          </p:cNvPr>
          <p:cNvGrpSpPr/>
          <p:nvPr/>
        </p:nvGrpSpPr>
        <p:grpSpPr>
          <a:xfrm>
            <a:off x="10411450" y="4976369"/>
            <a:ext cx="231480" cy="234000"/>
            <a:chOff x="10411450" y="4976369"/>
            <a:chExt cx="231480" cy="23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676C1003-D543-D824-ADC1-BFA84839E92E}"/>
                    </a:ext>
                  </a:extLst>
                </p14:cNvPr>
                <p14:cNvContentPartPr/>
                <p14:nvPr/>
              </p14:nvContentPartPr>
              <p14:xfrm>
                <a:off x="10411450" y="5128649"/>
                <a:ext cx="49320" cy="6444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676C1003-D543-D824-ADC1-BFA84839E92E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0402810" y="5120009"/>
                  <a:ext cx="669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4702BFF9-0EE2-CBBD-3E65-84AB1F474148}"/>
                    </a:ext>
                  </a:extLst>
                </p14:cNvPr>
                <p14:cNvContentPartPr/>
                <p14:nvPr/>
              </p14:nvContentPartPr>
              <p14:xfrm>
                <a:off x="10488130" y="4976369"/>
                <a:ext cx="17640" cy="219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4702BFF9-0EE2-CBBD-3E65-84AB1F474148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0479130" y="4967369"/>
                  <a:ext cx="352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E7444F3D-AE28-B818-95AC-D5910EAC6C5C}"/>
                    </a:ext>
                  </a:extLst>
                </p14:cNvPr>
                <p14:cNvContentPartPr/>
                <p14:nvPr/>
              </p14:nvContentPartPr>
              <p14:xfrm>
                <a:off x="10558330" y="4986449"/>
                <a:ext cx="54720" cy="22392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E7444F3D-AE28-B818-95AC-D5910EAC6C5C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0549330" y="4977809"/>
                  <a:ext cx="723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00C07D25-A580-3C9E-E76F-50522CC2D673}"/>
                    </a:ext>
                  </a:extLst>
                </p14:cNvPr>
                <p14:cNvContentPartPr/>
                <p14:nvPr/>
              </p14:nvContentPartPr>
              <p14:xfrm>
                <a:off x="10511890" y="5125769"/>
                <a:ext cx="115200" cy="3672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00C07D25-A580-3C9E-E76F-50522CC2D673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0503250" y="5117129"/>
                  <a:ext cx="1328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593CD70D-E888-098B-EC88-23ED170D6623}"/>
                    </a:ext>
                  </a:extLst>
                </p14:cNvPr>
                <p14:cNvContentPartPr/>
                <p14:nvPr/>
              </p14:nvContentPartPr>
              <p14:xfrm>
                <a:off x="10582450" y="5007329"/>
                <a:ext cx="60480" cy="6768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593CD70D-E888-098B-EC88-23ED170D6623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0573810" y="4998329"/>
                  <a:ext cx="78120" cy="85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72834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7735D64-9ADB-71F0-D66B-6DA7429ADB98}"/>
                  </a:ext>
                </a:extLst>
              </p14:cNvPr>
              <p14:cNvContentPartPr/>
              <p14:nvPr/>
            </p14:nvContentPartPr>
            <p14:xfrm>
              <a:off x="519010" y="227609"/>
              <a:ext cx="228600" cy="280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7735D64-9ADB-71F0-D66B-6DA7429ADB9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0370" y="218609"/>
                <a:ext cx="24624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A7846B6-5A2F-3263-44B8-9046874C4AC0}"/>
                  </a:ext>
                </a:extLst>
              </p14:cNvPr>
              <p14:cNvContentPartPr/>
              <p14:nvPr/>
            </p14:nvContentPartPr>
            <p14:xfrm>
              <a:off x="859210" y="481409"/>
              <a:ext cx="33840" cy="51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A7846B6-5A2F-3263-44B8-9046874C4AC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0210" y="472769"/>
                <a:ext cx="5148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F47EE77-D9A1-1437-A606-5F43D955396F}"/>
                  </a:ext>
                </a:extLst>
              </p14:cNvPr>
              <p14:cNvContentPartPr/>
              <p14:nvPr/>
            </p14:nvContentPartPr>
            <p14:xfrm>
              <a:off x="1056850" y="234809"/>
              <a:ext cx="117000" cy="2592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F47EE77-D9A1-1437-A606-5F43D955396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47850" y="225809"/>
                <a:ext cx="13464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AF67D01-9915-552C-044D-4B7AC6E72B02}"/>
                  </a:ext>
                </a:extLst>
              </p14:cNvPr>
              <p14:cNvContentPartPr/>
              <p14:nvPr/>
            </p14:nvContentPartPr>
            <p14:xfrm>
              <a:off x="4166170" y="365849"/>
              <a:ext cx="84240" cy="525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AF67D01-9915-552C-044D-4B7AC6E72B0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57530" y="356849"/>
                <a:ext cx="10188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26FE1C8-970F-4D49-03D8-60F35B521F1A}"/>
                  </a:ext>
                </a:extLst>
              </p14:cNvPr>
              <p14:cNvContentPartPr/>
              <p14:nvPr/>
            </p14:nvContentPartPr>
            <p14:xfrm>
              <a:off x="4518250" y="350729"/>
              <a:ext cx="852480" cy="1969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26FE1C8-970F-4D49-03D8-60F35B521F1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09250" y="342089"/>
                <a:ext cx="87012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CB57D9B-5163-F822-3C9D-BABE3FC3F2E3}"/>
                  </a:ext>
                </a:extLst>
              </p14:cNvPr>
              <p14:cNvContentPartPr/>
              <p14:nvPr/>
            </p14:nvContentPartPr>
            <p14:xfrm>
              <a:off x="7490770" y="224369"/>
              <a:ext cx="485640" cy="3524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CB57D9B-5163-F822-3C9D-BABE3FC3F2E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481770" y="215369"/>
                <a:ext cx="50328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0169462-178E-B3A1-00A1-2420CBD3587E}"/>
                  </a:ext>
                </a:extLst>
              </p14:cNvPr>
              <p14:cNvContentPartPr/>
              <p14:nvPr/>
            </p14:nvContentPartPr>
            <p14:xfrm>
              <a:off x="8242450" y="174689"/>
              <a:ext cx="775800" cy="3294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0169462-178E-B3A1-00A1-2420CBD3587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233810" y="166049"/>
                <a:ext cx="793440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61802517-C9F5-AB3F-80F6-2A6810F2D7CF}"/>
                  </a:ext>
                </a:extLst>
              </p14:cNvPr>
              <p14:cNvContentPartPr/>
              <p14:nvPr/>
            </p14:nvContentPartPr>
            <p14:xfrm>
              <a:off x="9142090" y="334169"/>
              <a:ext cx="1491480" cy="3358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61802517-C9F5-AB3F-80F6-2A6810F2D7C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133450" y="325169"/>
                <a:ext cx="1509120" cy="3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DD9A2E8-18C7-898D-6B42-87297CA661C1}"/>
                  </a:ext>
                </a:extLst>
              </p14:cNvPr>
              <p14:cNvContentPartPr/>
              <p14:nvPr/>
            </p14:nvContentPartPr>
            <p14:xfrm>
              <a:off x="2887450" y="811889"/>
              <a:ext cx="21240" cy="75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DD9A2E8-18C7-898D-6B42-87297CA661C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878810" y="802889"/>
                <a:ext cx="38880" cy="2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3427F779-D901-A1B3-C8B5-1C78431C66F3}"/>
              </a:ext>
            </a:extLst>
          </p:cNvPr>
          <p:cNvGrpSpPr/>
          <p:nvPr/>
        </p:nvGrpSpPr>
        <p:grpSpPr>
          <a:xfrm>
            <a:off x="1571650" y="127169"/>
            <a:ext cx="5790960" cy="1165320"/>
            <a:chOff x="1571650" y="127169"/>
            <a:chExt cx="5790960" cy="116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BF6F7EC-1872-5A80-CFD5-C13AA89666BC}"/>
                    </a:ext>
                  </a:extLst>
                </p14:cNvPr>
                <p14:cNvContentPartPr/>
                <p14:nvPr/>
              </p14:nvContentPartPr>
              <p14:xfrm>
                <a:off x="1626730" y="297089"/>
                <a:ext cx="61560" cy="1872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BF6F7EC-1872-5A80-CFD5-C13AA89666B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617730" y="288449"/>
                  <a:ext cx="792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55B0A19-9ACB-7887-150A-DD015F1A917A}"/>
                    </a:ext>
                  </a:extLst>
                </p14:cNvPr>
                <p14:cNvContentPartPr/>
                <p14:nvPr/>
              </p14:nvContentPartPr>
              <p14:xfrm>
                <a:off x="1571650" y="267929"/>
                <a:ext cx="282240" cy="507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55B0A19-9ACB-7887-150A-DD015F1A917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562650" y="259289"/>
                  <a:ext cx="2998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1132BA3-EDB3-7436-104C-5812BCA56948}"/>
                    </a:ext>
                  </a:extLst>
                </p14:cNvPr>
                <p14:cNvContentPartPr/>
                <p14:nvPr/>
              </p14:nvContentPartPr>
              <p14:xfrm>
                <a:off x="1766050" y="207449"/>
                <a:ext cx="590760" cy="315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1132BA3-EDB3-7436-104C-5812BCA5694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757410" y="198809"/>
                  <a:ext cx="60840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5DAAFDB-681C-DB13-ABB8-FBC08BCDC459}"/>
                    </a:ext>
                  </a:extLst>
                </p14:cNvPr>
                <p14:cNvContentPartPr/>
                <p14:nvPr/>
              </p14:nvContentPartPr>
              <p14:xfrm>
                <a:off x="1893490" y="323729"/>
                <a:ext cx="153000" cy="277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5DAAFDB-681C-DB13-ABB8-FBC08BCDC45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884490" y="315089"/>
                  <a:ext cx="1706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B46C62F-5B01-8126-14C9-8837F58C233E}"/>
                    </a:ext>
                  </a:extLst>
                </p14:cNvPr>
                <p14:cNvContentPartPr/>
                <p14:nvPr/>
              </p14:nvContentPartPr>
              <p14:xfrm>
                <a:off x="2458690" y="127169"/>
                <a:ext cx="1774800" cy="6742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B46C62F-5B01-8126-14C9-8837F58C233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449690" y="118529"/>
                  <a:ext cx="1792440" cy="69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A72B3FF-13DB-E216-0E8E-06BAE80BA5FC}"/>
                    </a:ext>
                  </a:extLst>
                </p14:cNvPr>
                <p14:cNvContentPartPr/>
                <p14:nvPr/>
              </p14:nvContentPartPr>
              <p14:xfrm>
                <a:off x="3884650" y="368729"/>
                <a:ext cx="12960" cy="205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A72B3FF-13DB-E216-0E8E-06BAE80BA5F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875650" y="359729"/>
                  <a:ext cx="306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5ADA36A-A848-B97E-A384-AFE8603A4DF6}"/>
                    </a:ext>
                  </a:extLst>
                </p14:cNvPr>
                <p14:cNvContentPartPr/>
                <p14:nvPr/>
              </p14:nvContentPartPr>
              <p14:xfrm>
                <a:off x="3075370" y="296729"/>
                <a:ext cx="518400" cy="547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5ADA36A-A848-B97E-A384-AFE8603A4DF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066370" y="288089"/>
                  <a:ext cx="5360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8650728-B076-93CA-B586-FE387A794979}"/>
                    </a:ext>
                  </a:extLst>
                </p14:cNvPr>
                <p14:cNvContentPartPr/>
                <p14:nvPr/>
              </p14:nvContentPartPr>
              <p14:xfrm>
                <a:off x="5515450" y="171449"/>
                <a:ext cx="1258200" cy="342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8650728-B076-93CA-B586-FE387A79497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506810" y="162809"/>
                  <a:ext cx="127584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8BBFD5D-EB8D-16C1-EE7C-8FC7D8D8F93A}"/>
                    </a:ext>
                  </a:extLst>
                </p14:cNvPr>
                <p14:cNvContentPartPr/>
                <p14:nvPr/>
              </p14:nvContentPartPr>
              <p14:xfrm>
                <a:off x="6320050" y="311129"/>
                <a:ext cx="34560" cy="201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8BBFD5D-EB8D-16C1-EE7C-8FC7D8D8F93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311050" y="302489"/>
                  <a:ext cx="522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EF34BBC-D2D3-677A-DA59-75B5E08FD0FA}"/>
                    </a:ext>
                  </a:extLst>
                </p14:cNvPr>
                <p14:cNvContentPartPr/>
                <p14:nvPr/>
              </p14:nvContentPartPr>
              <p14:xfrm>
                <a:off x="5878690" y="315449"/>
                <a:ext cx="488880" cy="190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EF34BBC-D2D3-677A-DA59-75B5E08FD0F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869690" y="306449"/>
                  <a:ext cx="5065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EC75A5F-8DFB-9C2E-08BF-8F13252F39DD}"/>
                    </a:ext>
                  </a:extLst>
                </p14:cNvPr>
                <p14:cNvContentPartPr/>
                <p14:nvPr/>
              </p14:nvContentPartPr>
              <p14:xfrm>
                <a:off x="7008370" y="312569"/>
                <a:ext cx="354240" cy="156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EC75A5F-8DFB-9C2E-08BF-8F13252F39D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999730" y="303569"/>
                  <a:ext cx="3718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616656B-7AAF-3AC1-08F3-DB135C8F0868}"/>
                    </a:ext>
                  </a:extLst>
                </p14:cNvPr>
                <p14:cNvContentPartPr/>
                <p14:nvPr/>
              </p14:nvContentPartPr>
              <p14:xfrm>
                <a:off x="1575610" y="693449"/>
                <a:ext cx="1487160" cy="4280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616656B-7AAF-3AC1-08F3-DB135C8F086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566610" y="684809"/>
                  <a:ext cx="150480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69D6117-596D-E094-F1CB-C5FF2D06CDA5}"/>
                    </a:ext>
                  </a:extLst>
                </p14:cNvPr>
                <p14:cNvContentPartPr/>
                <p14:nvPr/>
              </p14:nvContentPartPr>
              <p14:xfrm>
                <a:off x="2261410" y="802889"/>
                <a:ext cx="379080" cy="266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69D6117-596D-E094-F1CB-C5FF2D06CDA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252410" y="793889"/>
                  <a:ext cx="3967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BE85F18-DAEB-4AD2-FB9B-70B9109C53E8}"/>
                    </a:ext>
                  </a:extLst>
                </p14:cNvPr>
                <p14:cNvContentPartPr/>
                <p14:nvPr/>
              </p14:nvContentPartPr>
              <p14:xfrm>
                <a:off x="3159250" y="997289"/>
                <a:ext cx="204120" cy="198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BE85F18-DAEB-4AD2-FB9B-70B9109C53E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150610" y="988289"/>
                  <a:ext cx="2217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0FA9DA3-1B36-438C-FAD5-8C6FCC78F262}"/>
                    </a:ext>
                  </a:extLst>
                </p14:cNvPr>
                <p14:cNvContentPartPr/>
                <p14:nvPr/>
              </p14:nvContentPartPr>
              <p14:xfrm>
                <a:off x="3419530" y="695969"/>
                <a:ext cx="1331280" cy="5965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0FA9DA3-1B36-438C-FAD5-8C6FCC78F26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410530" y="686969"/>
                  <a:ext cx="1348920" cy="61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E8EB68B-9392-199F-9B98-2A13CEB3BD11}"/>
                    </a:ext>
                  </a:extLst>
                </p14:cNvPr>
                <p14:cNvContentPartPr/>
                <p14:nvPr/>
              </p14:nvContentPartPr>
              <p14:xfrm>
                <a:off x="4127290" y="788489"/>
                <a:ext cx="301320" cy="190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E8EB68B-9392-199F-9B98-2A13CEB3BD1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118650" y="779849"/>
                  <a:ext cx="3189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9B395A9-39DF-99BD-FCCC-318B9272BC52}"/>
                    </a:ext>
                  </a:extLst>
                </p14:cNvPr>
                <p14:cNvContentPartPr/>
                <p14:nvPr/>
              </p14:nvContentPartPr>
              <p14:xfrm>
                <a:off x="4882930" y="594449"/>
                <a:ext cx="1964520" cy="5839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9B395A9-39DF-99BD-FCCC-318B9272BC5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874290" y="585809"/>
                  <a:ext cx="1982160" cy="60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2749F97-F2C7-9632-E586-3CEA4C57F80D}"/>
                    </a:ext>
                  </a:extLst>
                </p14:cNvPr>
                <p14:cNvContentPartPr/>
                <p14:nvPr/>
              </p14:nvContentPartPr>
              <p14:xfrm>
                <a:off x="6401410" y="698129"/>
                <a:ext cx="25920" cy="147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2749F97-F2C7-9632-E586-3CEA4C57F80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392410" y="689489"/>
                  <a:ext cx="435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1A01B14-4B4B-5D01-B23E-81A5A76F7D48}"/>
                    </a:ext>
                  </a:extLst>
                </p14:cNvPr>
                <p14:cNvContentPartPr/>
                <p14:nvPr/>
              </p14:nvContentPartPr>
              <p14:xfrm>
                <a:off x="5611210" y="742409"/>
                <a:ext cx="641520" cy="536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1A01B14-4B4B-5D01-B23E-81A5A76F7D4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602570" y="733769"/>
                  <a:ext cx="659160" cy="7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2026634-2615-9198-6DE0-CC908AB0E16E}"/>
              </a:ext>
            </a:extLst>
          </p:cNvPr>
          <p:cNvGrpSpPr/>
          <p:nvPr/>
        </p:nvGrpSpPr>
        <p:grpSpPr>
          <a:xfrm>
            <a:off x="1642210" y="1175849"/>
            <a:ext cx="5911200" cy="602280"/>
            <a:chOff x="1642210" y="1175849"/>
            <a:chExt cx="5911200" cy="60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42C4C43-5384-763E-B069-F3B3B8819CA5}"/>
                    </a:ext>
                  </a:extLst>
                </p14:cNvPr>
                <p14:cNvContentPartPr/>
                <p14:nvPr/>
              </p14:nvContentPartPr>
              <p14:xfrm>
                <a:off x="1642210" y="1447289"/>
                <a:ext cx="69120" cy="2790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42C4C43-5384-763E-B069-F3B3B8819CA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633570" y="1438649"/>
                  <a:ext cx="8676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134545B-E2D9-3B61-5556-E481E396F510}"/>
                    </a:ext>
                  </a:extLst>
                </p14:cNvPr>
                <p14:cNvContentPartPr/>
                <p14:nvPr/>
              </p14:nvContentPartPr>
              <p14:xfrm>
                <a:off x="1762450" y="1469969"/>
                <a:ext cx="133200" cy="2894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134545B-E2D9-3B61-5556-E481E396F51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753810" y="1461329"/>
                  <a:ext cx="15084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3B08A4D-619A-5812-F77F-151D7715A542}"/>
                    </a:ext>
                  </a:extLst>
                </p14:cNvPr>
                <p14:cNvContentPartPr/>
                <p14:nvPr/>
              </p14:nvContentPartPr>
              <p14:xfrm>
                <a:off x="1707010" y="1558889"/>
                <a:ext cx="225720" cy="316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3B08A4D-619A-5812-F77F-151D7715A54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698010" y="1549889"/>
                  <a:ext cx="2433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9B5770D-5922-A444-D8CD-689C5FEA5758}"/>
                    </a:ext>
                  </a:extLst>
                </p14:cNvPr>
                <p14:cNvContentPartPr/>
                <p14:nvPr/>
              </p14:nvContentPartPr>
              <p14:xfrm>
                <a:off x="2044330" y="1404449"/>
                <a:ext cx="58320" cy="1512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9B5770D-5922-A444-D8CD-689C5FEA575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035330" y="1395809"/>
                  <a:ext cx="759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D0BD9D8-8475-D57E-4F0E-B17D3656256F}"/>
                    </a:ext>
                  </a:extLst>
                </p14:cNvPr>
                <p14:cNvContentPartPr/>
                <p14:nvPr/>
              </p14:nvContentPartPr>
              <p14:xfrm>
                <a:off x="1973410" y="1578689"/>
                <a:ext cx="202320" cy="1994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D0BD9D8-8475-D57E-4F0E-B17D3656256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964410" y="1570049"/>
                  <a:ext cx="2199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236F533-9B5A-8E4F-BD4F-3F97AF4191E4}"/>
                    </a:ext>
                  </a:extLst>
                </p14:cNvPr>
                <p14:cNvContentPartPr/>
                <p14:nvPr/>
              </p14:nvContentPartPr>
              <p14:xfrm>
                <a:off x="2565250" y="1426409"/>
                <a:ext cx="155160" cy="2955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236F533-9B5A-8E4F-BD4F-3F97AF4191E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556610" y="1417409"/>
                  <a:ext cx="17280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CCC4F27-32DF-3D5E-F69C-D963EF583A9B}"/>
                    </a:ext>
                  </a:extLst>
                </p14:cNvPr>
                <p14:cNvContentPartPr/>
                <p14:nvPr/>
              </p14:nvContentPartPr>
              <p14:xfrm>
                <a:off x="2806810" y="1599209"/>
                <a:ext cx="87840" cy="126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CCC4F27-32DF-3D5E-F69C-D963EF583A9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797810" y="1590209"/>
                  <a:ext cx="1054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847A280-AB15-D411-F96F-E24B25E3471C}"/>
                    </a:ext>
                  </a:extLst>
                </p14:cNvPr>
                <p14:cNvContentPartPr/>
                <p14:nvPr/>
              </p14:nvContentPartPr>
              <p14:xfrm>
                <a:off x="3034330" y="1447649"/>
                <a:ext cx="835560" cy="2016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847A280-AB15-D411-F96F-E24B25E3471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025690" y="1438649"/>
                  <a:ext cx="8532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72399AC-A787-910C-FFE4-13F678A03B57}"/>
                    </a:ext>
                  </a:extLst>
                </p14:cNvPr>
                <p14:cNvContentPartPr/>
                <p14:nvPr/>
              </p14:nvContentPartPr>
              <p14:xfrm>
                <a:off x="4076890" y="1279529"/>
                <a:ext cx="74880" cy="3283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72399AC-A787-910C-FFE4-13F678A03B5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068250" y="1270529"/>
                  <a:ext cx="9252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2ABC6E3-EE12-015B-9BF3-998B77AC5925}"/>
                    </a:ext>
                  </a:extLst>
                </p14:cNvPr>
                <p14:cNvContentPartPr/>
                <p14:nvPr/>
              </p14:nvContentPartPr>
              <p14:xfrm>
                <a:off x="4153210" y="1252169"/>
                <a:ext cx="1470600" cy="414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2ABC6E3-EE12-015B-9BF3-998B77AC592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144210" y="1243529"/>
                  <a:ext cx="148824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1DC0910-0714-A3A7-E3D1-D5B224E3703A}"/>
                    </a:ext>
                  </a:extLst>
                </p14:cNvPr>
                <p14:cNvContentPartPr/>
                <p14:nvPr/>
              </p14:nvContentPartPr>
              <p14:xfrm>
                <a:off x="5425090" y="1284929"/>
                <a:ext cx="61920" cy="259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1DC0910-0714-A3A7-E3D1-D5B224E3703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416450" y="1276289"/>
                  <a:ext cx="795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598BE76-C5DF-8CD2-A40F-31598C5B0D89}"/>
                    </a:ext>
                  </a:extLst>
                </p14:cNvPr>
                <p14:cNvContentPartPr/>
                <p14:nvPr/>
              </p14:nvContentPartPr>
              <p14:xfrm>
                <a:off x="4371370" y="1309409"/>
                <a:ext cx="534600" cy="882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598BE76-C5DF-8CD2-A40F-31598C5B0D8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362730" y="1300769"/>
                  <a:ext cx="5522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8590DC0-F13D-A81D-83E7-2F8653721F28}"/>
                    </a:ext>
                  </a:extLst>
                </p14:cNvPr>
                <p14:cNvContentPartPr/>
                <p14:nvPr/>
              </p14:nvContentPartPr>
              <p14:xfrm>
                <a:off x="5799850" y="1327409"/>
                <a:ext cx="514800" cy="2620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8590DC0-F13D-A81D-83E7-2F8653721F2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790850" y="1318409"/>
                  <a:ext cx="53244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4CEE680-BC54-B4CB-2B16-3EE83D1E6CDF}"/>
                    </a:ext>
                  </a:extLst>
                </p14:cNvPr>
                <p14:cNvContentPartPr/>
                <p14:nvPr/>
              </p14:nvContentPartPr>
              <p14:xfrm>
                <a:off x="5652970" y="1201769"/>
                <a:ext cx="167400" cy="4960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4CEE680-BC54-B4CB-2B16-3EE83D1E6CD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644330" y="1193129"/>
                  <a:ext cx="185040" cy="51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AC36600-25B7-BBF2-12E6-8D330D0AA380}"/>
                    </a:ext>
                  </a:extLst>
                </p14:cNvPr>
                <p14:cNvContentPartPr/>
                <p14:nvPr/>
              </p14:nvContentPartPr>
              <p14:xfrm>
                <a:off x="6197290" y="1175849"/>
                <a:ext cx="1356120" cy="5781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AC36600-25B7-BBF2-12E6-8D330D0AA38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188290" y="1167209"/>
                  <a:ext cx="1373760" cy="59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5C8F811-C6F9-F918-61C3-DAAC57ADF8DD}"/>
                    </a:ext>
                  </a:extLst>
                </p14:cNvPr>
                <p14:cNvContentPartPr/>
                <p14:nvPr/>
              </p14:nvContentPartPr>
              <p14:xfrm>
                <a:off x="6491050" y="1300049"/>
                <a:ext cx="415440" cy="212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5C8F811-C6F9-F918-61C3-DAAC57ADF8D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482050" y="1291049"/>
                  <a:ext cx="43308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265CE428-14E1-5887-1417-5AD3BD875D7F}"/>
              </a:ext>
            </a:extLst>
          </p:cNvPr>
          <p:cNvGrpSpPr/>
          <p:nvPr/>
        </p:nvGrpSpPr>
        <p:grpSpPr>
          <a:xfrm>
            <a:off x="2479930" y="2067569"/>
            <a:ext cx="4726080" cy="998280"/>
            <a:chOff x="2479930" y="2067569"/>
            <a:chExt cx="4726080" cy="99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F3AEDDD-9E61-1A25-C8DE-3B3B2D96EBAA}"/>
                    </a:ext>
                  </a:extLst>
                </p14:cNvPr>
                <p14:cNvContentPartPr/>
                <p14:nvPr/>
              </p14:nvContentPartPr>
              <p14:xfrm>
                <a:off x="2479930" y="2247209"/>
                <a:ext cx="444960" cy="2286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F3AEDDD-9E61-1A25-C8DE-3B3B2D96EBA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470930" y="2238569"/>
                  <a:ext cx="4626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8DC55C7-8A51-9610-E4B2-044EAB6B630C}"/>
                    </a:ext>
                  </a:extLst>
                </p14:cNvPr>
                <p14:cNvContentPartPr/>
                <p14:nvPr/>
              </p14:nvContentPartPr>
              <p14:xfrm>
                <a:off x="3034330" y="2301569"/>
                <a:ext cx="194760" cy="410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8DC55C7-8A51-9610-E4B2-044EAB6B630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025690" y="2292569"/>
                  <a:ext cx="2124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FFA48F7-ADE9-15DF-4F88-55B057A5323A}"/>
                    </a:ext>
                  </a:extLst>
                </p14:cNvPr>
                <p14:cNvContentPartPr/>
                <p14:nvPr/>
              </p14:nvContentPartPr>
              <p14:xfrm>
                <a:off x="3008050" y="2373929"/>
                <a:ext cx="230760" cy="637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FFA48F7-ADE9-15DF-4F88-55B057A5323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999050" y="2365289"/>
                  <a:ext cx="2484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123CD9F-85DC-10F4-5F24-986CFE2E617E}"/>
                    </a:ext>
                  </a:extLst>
                </p14:cNvPr>
                <p14:cNvContentPartPr/>
                <p14:nvPr/>
              </p14:nvContentPartPr>
              <p14:xfrm>
                <a:off x="3539410" y="2110769"/>
                <a:ext cx="41040" cy="3834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123CD9F-85DC-10F4-5F24-986CFE2E617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530770" y="2101769"/>
                  <a:ext cx="5868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A140A23-9E1E-7BDE-E31F-2B9B035E1451}"/>
                    </a:ext>
                  </a:extLst>
                </p14:cNvPr>
                <p14:cNvContentPartPr/>
                <p14:nvPr/>
              </p14:nvContentPartPr>
              <p14:xfrm>
                <a:off x="3411970" y="2109689"/>
                <a:ext cx="247680" cy="2026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A140A23-9E1E-7BDE-E31F-2B9B035E145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403330" y="2101049"/>
                  <a:ext cx="2653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A1AFD03-C69C-3DF3-E06E-89DE19FFF3C5}"/>
                    </a:ext>
                  </a:extLst>
                </p14:cNvPr>
                <p14:cNvContentPartPr/>
                <p14:nvPr/>
              </p14:nvContentPartPr>
              <p14:xfrm>
                <a:off x="3759370" y="2238209"/>
                <a:ext cx="58680" cy="2170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A1AFD03-C69C-3DF3-E06E-89DE19FFF3C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750730" y="2229569"/>
                  <a:ext cx="763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AF77EE8-E86D-3720-3803-AE8CE39592F7}"/>
                    </a:ext>
                  </a:extLst>
                </p14:cNvPr>
                <p14:cNvContentPartPr/>
                <p14:nvPr/>
              </p14:nvContentPartPr>
              <p14:xfrm>
                <a:off x="3843970" y="2186729"/>
                <a:ext cx="43920" cy="2048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AF77EE8-E86D-3720-3803-AE8CE39592F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834970" y="2178089"/>
                  <a:ext cx="615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C452FF9-2684-18C6-8805-9717E98ADE0E}"/>
                    </a:ext>
                  </a:extLst>
                </p14:cNvPr>
                <p14:cNvContentPartPr/>
                <p14:nvPr/>
              </p14:nvContentPartPr>
              <p14:xfrm>
                <a:off x="3678010" y="2159729"/>
                <a:ext cx="352080" cy="849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C452FF9-2684-18C6-8805-9717E98ADE0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669370" y="2150729"/>
                  <a:ext cx="3697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8A0044F-6ABE-F061-4713-0E35F472FE36}"/>
                    </a:ext>
                  </a:extLst>
                </p14:cNvPr>
                <p14:cNvContentPartPr/>
                <p14:nvPr/>
              </p14:nvContentPartPr>
              <p14:xfrm>
                <a:off x="3387490" y="2438009"/>
                <a:ext cx="656640" cy="1134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8A0044F-6ABE-F061-4713-0E35F472FE3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378850" y="2429009"/>
                  <a:ext cx="6742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82DBCA6-1A5D-043D-B292-D4DFB86E9C2B}"/>
                    </a:ext>
                  </a:extLst>
                </p14:cNvPr>
                <p14:cNvContentPartPr/>
                <p14:nvPr/>
              </p14:nvContentPartPr>
              <p14:xfrm>
                <a:off x="3621130" y="2560049"/>
                <a:ext cx="154440" cy="4010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82DBCA6-1A5D-043D-B292-D4DFB86E9C2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612490" y="2551409"/>
                  <a:ext cx="17208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6F709CD-9801-8170-A952-FB0DAB95A384}"/>
                    </a:ext>
                  </a:extLst>
                </p14:cNvPr>
                <p14:cNvContentPartPr/>
                <p14:nvPr/>
              </p14:nvContentPartPr>
              <p14:xfrm>
                <a:off x="3841090" y="2555729"/>
                <a:ext cx="92520" cy="1533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6F709CD-9801-8170-A952-FB0DAB95A38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832090" y="2547089"/>
                  <a:ext cx="1101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D83C417-8752-9314-BE7C-3EE55D3F0C44}"/>
                    </a:ext>
                  </a:extLst>
                </p14:cNvPr>
                <p14:cNvContentPartPr/>
                <p14:nvPr/>
              </p14:nvContentPartPr>
              <p14:xfrm>
                <a:off x="4338970" y="2229929"/>
                <a:ext cx="282240" cy="266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D83C417-8752-9314-BE7C-3EE55D3F0C4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329970" y="2220929"/>
                  <a:ext cx="2998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60399DC-7443-E300-01F8-D3021FCDA2CF}"/>
                    </a:ext>
                  </a:extLst>
                </p14:cNvPr>
                <p14:cNvContentPartPr/>
                <p14:nvPr/>
              </p14:nvContentPartPr>
              <p14:xfrm>
                <a:off x="4220890" y="2759849"/>
                <a:ext cx="370800" cy="259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60399DC-7443-E300-01F8-D3021FCDA2C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212250" y="2750849"/>
                  <a:ext cx="3884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EE8660B-167C-1439-C7FB-327CEA4A7BA0}"/>
                    </a:ext>
                  </a:extLst>
                </p14:cNvPr>
                <p14:cNvContentPartPr/>
                <p14:nvPr/>
              </p14:nvContentPartPr>
              <p14:xfrm>
                <a:off x="4244290" y="2251529"/>
                <a:ext cx="216000" cy="4986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EE8660B-167C-1439-C7FB-327CEA4A7BA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235290" y="2242529"/>
                  <a:ext cx="233640" cy="51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677E951-73B1-F13B-5FA0-846981B39BB2}"/>
                    </a:ext>
                  </a:extLst>
                </p14:cNvPr>
                <p14:cNvContentPartPr/>
                <p14:nvPr/>
              </p14:nvContentPartPr>
              <p14:xfrm>
                <a:off x="4040530" y="2844449"/>
                <a:ext cx="200160" cy="2214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677E951-73B1-F13B-5FA0-846981B39BB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031530" y="2835809"/>
                  <a:ext cx="21780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7FCC6EE-E54E-13D6-5945-3FB431B70F45}"/>
                    </a:ext>
                  </a:extLst>
                </p14:cNvPr>
                <p14:cNvContentPartPr/>
                <p14:nvPr/>
              </p14:nvContentPartPr>
              <p14:xfrm>
                <a:off x="4354090" y="2924729"/>
                <a:ext cx="106560" cy="291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7FCC6EE-E54E-13D6-5945-3FB431B70F4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345090" y="2915729"/>
                  <a:ext cx="1242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DD96811-3C31-A57B-6743-77AE9FDD47D7}"/>
                    </a:ext>
                  </a:extLst>
                </p14:cNvPr>
                <p14:cNvContentPartPr/>
                <p14:nvPr/>
              </p14:nvContentPartPr>
              <p14:xfrm>
                <a:off x="4352290" y="2984129"/>
                <a:ext cx="128520" cy="230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DD96811-3C31-A57B-6743-77AE9FDD47D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343290" y="2975129"/>
                  <a:ext cx="1461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360749C-6494-DFA5-871C-B9E56A1A176E}"/>
                    </a:ext>
                  </a:extLst>
                </p14:cNvPr>
                <p14:cNvContentPartPr/>
                <p14:nvPr/>
              </p14:nvContentPartPr>
              <p14:xfrm>
                <a:off x="4575490" y="2931929"/>
                <a:ext cx="74160" cy="770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360749C-6494-DFA5-871C-B9E56A1A176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566490" y="2923289"/>
                  <a:ext cx="918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F96C3C6-96DE-DD84-4AD7-840F3C8F2FA8}"/>
                    </a:ext>
                  </a:extLst>
                </p14:cNvPr>
                <p14:cNvContentPartPr/>
                <p14:nvPr/>
              </p14:nvContentPartPr>
              <p14:xfrm>
                <a:off x="4392250" y="2067569"/>
                <a:ext cx="241560" cy="1566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F96C3C6-96DE-DD84-4AD7-840F3C8F2FA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383610" y="2058569"/>
                  <a:ext cx="2592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14CAEAD-C8DB-6875-7E5B-CCCDFC875758}"/>
                    </a:ext>
                  </a:extLst>
                </p14:cNvPr>
                <p14:cNvContentPartPr/>
                <p14:nvPr/>
              </p14:nvContentPartPr>
              <p14:xfrm>
                <a:off x="4863490" y="2275649"/>
                <a:ext cx="101880" cy="4615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14CAEAD-C8DB-6875-7E5B-CCCDFC87575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854850" y="2267009"/>
                  <a:ext cx="119520" cy="47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6E9BB5C-0FD4-46B6-76EB-9C3E9E3C6FE7}"/>
                    </a:ext>
                  </a:extLst>
                </p14:cNvPr>
                <p14:cNvContentPartPr/>
                <p14:nvPr/>
              </p14:nvContentPartPr>
              <p14:xfrm>
                <a:off x="5046730" y="2377529"/>
                <a:ext cx="147600" cy="2300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6E9BB5C-0FD4-46B6-76EB-9C3E9E3C6FE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037730" y="2368529"/>
                  <a:ext cx="1652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645167F-6487-C7FA-44BF-3D4EC0FB8451}"/>
                    </a:ext>
                  </a:extLst>
                </p14:cNvPr>
                <p14:cNvContentPartPr/>
                <p14:nvPr/>
              </p14:nvContentPartPr>
              <p14:xfrm>
                <a:off x="5282170" y="2352689"/>
                <a:ext cx="135720" cy="2430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645167F-6487-C7FA-44BF-3D4EC0FB845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273530" y="2343689"/>
                  <a:ext cx="15336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900274A4-3481-24C1-B361-46DE115F8EA7}"/>
                    </a:ext>
                  </a:extLst>
                </p14:cNvPr>
                <p14:cNvContentPartPr/>
                <p14:nvPr/>
              </p14:nvContentPartPr>
              <p14:xfrm>
                <a:off x="5604370" y="2326049"/>
                <a:ext cx="7920" cy="1796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900274A4-3481-24C1-B361-46DE115F8EA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595730" y="2317409"/>
                  <a:ext cx="255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15E4CA9-6336-612B-19D5-E195AA84B768}"/>
                    </a:ext>
                  </a:extLst>
                </p14:cNvPr>
                <p14:cNvContentPartPr/>
                <p14:nvPr/>
              </p14:nvContentPartPr>
              <p14:xfrm>
                <a:off x="5542810" y="2399489"/>
                <a:ext cx="149400" cy="608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15E4CA9-6336-612B-19D5-E195AA84B76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534170" y="2390849"/>
                  <a:ext cx="1670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CDE2843-9C51-86E3-04B2-628C980E932F}"/>
                    </a:ext>
                  </a:extLst>
                </p14:cNvPr>
                <p14:cNvContentPartPr/>
                <p14:nvPr/>
              </p14:nvContentPartPr>
              <p14:xfrm>
                <a:off x="5797690" y="2325329"/>
                <a:ext cx="21600" cy="1972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CDE2843-9C51-86E3-04B2-628C980E932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788690" y="2316329"/>
                  <a:ext cx="392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E1FC614-E78B-84BF-A124-89C7030D8AE6}"/>
                    </a:ext>
                  </a:extLst>
                </p14:cNvPr>
                <p14:cNvContentPartPr/>
                <p14:nvPr/>
              </p14:nvContentPartPr>
              <p14:xfrm>
                <a:off x="5881210" y="2278529"/>
                <a:ext cx="100080" cy="4338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E1FC614-E78B-84BF-A124-89C7030D8AE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872210" y="2269529"/>
                  <a:ext cx="11772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12CAEF57-08F4-39A9-B6F4-E6DFF9762496}"/>
                    </a:ext>
                  </a:extLst>
                </p14:cNvPr>
                <p14:cNvContentPartPr/>
                <p14:nvPr/>
              </p14:nvContentPartPr>
              <p14:xfrm>
                <a:off x="6090370" y="2373929"/>
                <a:ext cx="519840" cy="2073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12CAEF57-08F4-39A9-B6F4-E6DFF976249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081730" y="2364929"/>
                  <a:ext cx="5374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9904A7F-E7F4-3CBF-2EE8-821555404C86}"/>
                    </a:ext>
                  </a:extLst>
                </p14:cNvPr>
                <p14:cNvContentPartPr/>
                <p14:nvPr/>
              </p14:nvContentPartPr>
              <p14:xfrm>
                <a:off x="6454690" y="2312009"/>
                <a:ext cx="27720" cy="122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9904A7F-E7F4-3CBF-2EE8-821555404C8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445690" y="2303009"/>
                  <a:ext cx="453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FE3513AF-FA44-6E77-4C0D-0AF891FE3760}"/>
                    </a:ext>
                  </a:extLst>
                </p14:cNvPr>
                <p14:cNvContentPartPr/>
                <p14:nvPr/>
              </p14:nvContentPartPr>
              <p14:xfrm>
                <a:off x="6693370" y="2298329"/>
                <a:ext cx="144000" cy="1710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FE3513AF-FA44-6E77-4C0D-0AF891FE376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684370" y="2289689"/>
                  <a:ext cx="1616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1C02F76-A55C-4786-65E5-D7FBB9E1BE4F}"/>
                    </a:ext>
                  </a:extLst>
                </p14:cNvPr>
                <p14:cNvContentPartPr/>
                <p14:nvPr/>
              </p14:nvContentPartPr>
              <p14:xfrm>
                <a:off x="6818650" y="2302289"/>
                <a:ext cx="277560" cy="4633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1C02F76-A55C-4786-65E5-D7FBB9E1BE4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810010" y="2293649"/>
                  <a:ext cx="29520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DDBDC32-0704-61B9-8F81-B8A7DB852FAC}"/>
                    </a:ext>
                  </a:extLst>
                </p14:cNvPr>
                <p14:cNvContentPartPr/>
                <p14:nvPr/>
              </p14:nvContentPartPr>
              <p14:xfrm>
                <a:off x="7060570" y="2528729"/>
                <a:ext cx="145440" cy="1890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DDBDC32-0704-61B9-8F81-B8A7DB852FA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051570" y="2519729"/>
                  <a:ext cx="163080" cy="20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3F964F7A-9E1D-3691-F298-06BD01556550}"/>
              </a:ext>
            </a:extLst>
          </p:cNvPr>
          <p:cNvGrpSpPr/>
          <p:nvPr/>
        </p:nvGrpSpPr>
        <p:grpSpPr>
          <a:xfrm>
            <a:off x="2928130" y="3483809"/>
            <a:ext cx="977760" cy="834120"/>
            <a:chOff x="2928130" y="3483809"/>
            <a:chExt cx="977760" cy="83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FFEBA48D-E7D4-5448-8506-2BDA9CA74D32}"/>
                    </a:ext>
                  </a:extLst>
                </p14:cNvPr>
                <p14:cNvContentPartPr/>
                <p14:nvPr/>
              </p14:nvContentPartPr>
              <p14:xfrm>
                <a:off x="2940730" y="3705929"/>
                <a:ext cx="201240" cy="352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FFEBA48D-E7D4-5448-8506-2BDA9CA74D3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931730" y="3696929"/>
                  <a:ext cx="2188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D744E2E-45AB-8AC4-3057-71535EEC087D}"/>
                    </a:ext>
                  </a:extLst>
                </p14:cNvPr>
                <p14:cNvContentPartPr/>
                <p14:nvPr/>
              </p14:nvContentPartPr>
              <p14:xfrm>
                <a:off x="2928130" y="3812849"/>
                <a:ext cx="212040" cy="997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D744E2E-45AB-8AC4-3057-71535EEC087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919130" y="3803849"/>
                  <a:ext cx="2296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F1456A4-5FBD-86C0-67A1-7CA8838121A4}"/>
                    </a:ext>
                  </a:extLst>
                </p14:cNvPr>
                <p14:cNvContentPartPr/>
                <p14:nvPr/>
              </p14:nvContentPartPr>
              <p14:xfrm>
                <a:off x="3571450" y="3483809"/>
                <a:ext cx="17640" cy="2811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F1456A4-5FBD-86C0-67A1-7CA8838121A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562450" y="3474809"/>
                  <a:ext cx="3528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6FD4AC6-FD82-4108-25BA-87E9AFFC1F95}"/>
                    </a:ext>
                  </a:extLst>
                </p14:cNvPr>
                <p14:cNvContentPartPr/>
                <p14:nvPr/>
              </p14:nvContentPartPr>
              <p14:xfrm>
                <a:off x="3405490" y="3488489"/>
                <a:ext cx="213840" cy="2005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6FD4AC6-FD82-4108-25BA-87E9AFFC1F9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396490" y="3479849"/>
                  <a:ext cx="2314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F2EE86AF-F9D4-5A43-F46D-E6A351557ECC}"/>
                    </a:ext>
                  </a:extLst>
                </p14:cNvPr>
                <p14:cNvContentPartPr/>
                <p14:nvPr/>
              </p14:nvContentPartPr>
              <p14:xfrm>
                <a:off x="3708970" y="3579569"/>
                <a:ext cx="23040" cy="1630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F2EE86AF-F9D4-5A43-F46D-E6A351557EC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700330" y="3570569"/>
                  <a:ext cx="406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E413C8E-4D75-9F20-E429-3269209D310B}"/>
                    </a:ext>
                  </a:extLst>
                </p14:cNvPr>
                <p14:cNvContentPartPr/>
                <p14:nvPr/>
              </p14:nvContentPartPr>
              <p14:xfrm>
                <a:off x="3808690" y="3540689"/>
                <a:ext cx="16560" cy="2084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E413C8E-4D75-9F20-E429-3269209D310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799690" y="3532049"/>
                  <a:ext cx="342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C0C8ADE-7B0A-DF5B-7680-B3651ACDB8B3}"/>
                    </a:ext>
                  </a:extLst>
                </p14:cNvPr>
                <p14:cNvContentPartPr/>
                <p14:nvPr/>
              </p14:nvContentPartPr>
              <p14:xfrm>
                <a:off x="3662530" y="3519449"/>
                <a:ext cx="243360" cy="907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C0C8ADE-7B0A-DF5B-7680-B3651ACDB8B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653890" y="3510809"/>
                  <a:ext cx="2610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ADAF945-1480-4403-26C5-EF81A63FD8A1}"/>
                    </a:ext>
                  </a:extLst>
                </p14:cNvPr>
                <p14:cNvContentPartPr/>
                <p14:nvPr/>
              </p14:nvContentPartPr>
              <p14:xfrm>
                <a:off x="3402970" y="3870449"/>
                <a:ext cx="482040" cy="489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ADAF945-1480-4403-26C5-EF81A63FD8A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393970" y="3861449"/>
                  <a:ext cx="4996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36FC996-CE44-C4BA-1060-617C43EC0546}"/>
                    </a:ext>
                  </a:extLst>
                </p14:cNvPr>
                <p14:cNvContentPartPr/>
                <p14:nvPr/>
              </p14:nvContentPartPr>
              <p14:xfrm>
                <a:off x="3581890" y="4009769"/>
                <a:ext cx="140760" cy="3081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36FC996-CE44-C4BA-1060-617C43EC054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573250" y="4001129"/>
                  <a:ext cx="15840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18B945E-77D4-514B-714D-C93E3DC492B8}"/>
                    </a:ext>
                  </a:extLst>
                </p14:cNvPr>
                <p14:cNvContentPartPr/>
                <p14:nvPr/>
              </p14:nvContentPartPr>
              <p14:xfrm>
                <a:off x="3756850" y="3967649"/>
                <a:ext cx="113040" cy="921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18B945E-77D4-514B-714D-C93E3DC492B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747850" y="3959009"/>
                  <a:ext cx="130680" cy="10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62E8535D-FAC9-C27D-EACC-7F621D67E093}"/>
              </a:ext>
            </a:extLst>
          </p:cNvPr>
          <p:cNvGrpSpPr/>
          <p:nvPr/>
        </p:nvGrpSpPr>
        <p:grpSpPr>
          <a:xfrm>
            <a:off x="4260130" y="3520169"/>
            <a:ext cx="1282320" cy="614520"/>
            <a:chOff x="4260130" y="3520169"/>
            <a:chExt cx="1282320" cy="61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96C1FCE-9CA2-9D1C-542B-7A01422A1706}"/>
                    </a:ext>
                  </a:extLst>
                </p14:cNvPr>
                <p14:cNvContentPartPr/>
                <p14:nvPr/>
              </p14:nvContentPartPr>
              <p14:xfrm>
                <a:off x="4260130" y="3746609"/>
                <a:ext cx="164880" cy="1990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96C1FCE-9CA2-9D1C-542B-7A01422A170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251490" y="3737969"/>
                  <a:ext cx="1825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1BAE494-B28B-630D-3ECC-84DAC70D2507}"/>
                    </a:ext>
                  </a:extLst>
                </p14:cNvPr>
                <p14:cNvContentPartPr/>
                <p14:nvPr/>
              </p14:nvContentPartPr>
              <p14:xfrm>
                <a:off x="4565770" y="3766049"/>
                <a:ext cx="17640" cy="1566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1BAE494-B28B-630D-3ECC-84DAC70D250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556770" y="3757049"/>
                  <a:ext cx="352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2999FE0-6DB4-C9D7-D9F9-8CC0423EDDE0}"/>
                    </a:ext>
                  </a:extLst>
                </p14:cNvPr>
                <p14:cNvContentPartPr/>
                <p14:nvPr/>
              </p14:nvContentPartPr>
              <p14:xfrm>
                <a:off x="4593130" y="3684329"/>
                <a:ext cx="14760" cy="136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2999FE0-6DB4-C9D7-D9F9-8CC0423EDDE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584490" y="3675689"/>
                  <a:ext cx="324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FB60EC62-BEEE-733F-E519-4DD3ACA40E32}"/>
                    </a:ext>
                  </a:extLst>
                </p14:cNvPr>
                <p14:cNvContentPartPr/>
                <p14:nvPr/>
              </p14:nvContentPartPr>
              <p14:xfrm>
                <a:off x="4677370" y="3758129"/>
                <a:ext cx="154440" cy="1576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FB60EC62-BEEE-733F-E519-4DD3ACA40E3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668370" y="3749129"/>
                  <a:ext cx="1720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D33C165E-9B98-B0D4-E1F1-D6E93E5505F4}"/>
                    </a:ext>
                  </a:extLst>
                </p14:cNvPr>
                <p14:cNvContentPartPr/>
                <p14:nvPr/>
              </p14:nvContentPartPr>
              <p14:xfrm>
                <a:off x="4902010" y="3520169"/>
                <a:ext cx="142920" cy="1807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D33C165E-9B98-B0D4-E1F1-D6E93E5505F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893370" y="3511529"/>
                  <a:ext cx="1605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D3334C8A-5C33-F68E-E3AC-28B7B13FAC87}"/>
                    </a:ext>
                  </a:extLst>
                </p14:cNvPr>
                <p14:cNvContentPartPr/>
                <p14:nvPr/>
              </p14:nvContentPartPr>
              <p14:xfrm>
                <a:off x="5067250" y="3608729"/>
                <a:ext cx="295200" cy="5259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D3334C8A-5C33-F68E-E3AC-28B7B13FAC8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058250" y="3599729"/>
                  <a:ext cx="312840" cy="54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13006498-C699-7314-630A-39B13833560C}"/>
                    </a:ext>
                  </a:extLst>
                </p14:cNvPr>
                <p14:cNvContentPartPr/>
                <p14:nvPr/>
              </p14:nvContentPartPr>
              <p14:xfrm>
                <a:off x="5438410" y="3897449"/>
                <a:ext cx="104040" cy="734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13006498-C699-7314-630A-39B13833560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429410" y="3888809"/>
                  <a:ext cx="121680" cy="9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3AE59546-7B5F-0AA6-81BD-45344B2C8080}"/>
              </a:ext>
            </a:extLst>
          </p:cNvPr>
          <p:cNvGrpSpPr/>
          <p:nvPr/>
        </p:nvGrpSpPr>
        <p:grpSpPr>
          <a:xfrm>
            <a:off x="1689730" y="4189769"/>
            <a:ext cx="4214880" cy="1717200"/>
            <a:chOff x="1689730" y="4189769"/>
            <a:chExt cx="4214880" cy="171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F3216740-B088-CA87-F75F-C8CC3C4001EA}"/>
                    </a:ext>
                  </a:extLst>
                </p14:cNvPr>
                <p14:cNvContentPartPr/>
                <p14:nvPr/>
              </p14:nvContentPartPr>
              <p14:xfrm>
                <a:off x="4516450" y="4243769"/>
                <a:ext cx="689040" cy="6818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F3216740-B088-CA87-F75F-C8CC3C4001E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507450" y="4234769"/>
                  <a:ext cx="706680" cy="69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4240E6E6-CE40-20CA-3ADB-56ED829D38B4}"/>
                    </a:ext>
                  </a:extLst>
                </p14:cNvPr>
                <p14:cNvContentPartPr/>
                <p14:nvPr/>
              </p14:nvContentPartPr>
              <p14:xfrm>
                <a:off x="5109010" y="4189769"/>
                <a:ext cx="156960" cy="1551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4240E6E6-CE40-20CA-3ADB-56ED829D38B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100370" y="4180769"/>
                  <a:ext cx="1746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4207F77B-F97E-CB5D-8785-29640E46E9C1}"/>
                    </a:ext>
                  </a:extLst>
                </p14:cNvPr>
                <p14:cNvContentPartPr/>
                <p14:nvPr/>
              </p14:nvContentPartPr>
              <p14:xfrm>
                <a:off x="1706650" y="5096249"/>
                <a:ext cx="245880" cy="1519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4207F77B-F97E-CB5D-8785-29640E46E9C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697650" y="5087249"/>
                  <a:ext cx="2635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1ADFA7D6-E2DB-060F-B710-9553527CC2A6}"/>
                    </a:ext>
                  </a:extLst>
                </p14:cNvPr>
                <p14:cNvContentPartPr/>
                <p14:nvPr/>
              </p14:nvContentPartPr>
              <p14:xfrm>
                <a:off x="2044330" y="5123249"/>
                <a:ext cx="186480" cy="1321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1ADFA7D6-E2DB-060F-B710-9553527CC2A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035330" y="5114609"/>
                  <a:ext cx="2041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946B9AB7-3F67-DDC5-ECF1-AA13442D2445}"/>
                    </a:ext>
                  </a:extLst>
                </p14:cNvPr>
                <p14:cNvContentPartPr/>
                <p14:nvPr/>
              </p14:nvContentPartPr>
              <p14:xfrm>
                <a:off x="2448970" y="4968449"/>
                <a:ext cx="781560" cy="2628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946B9AB7-3F67-DDC5-ECF1-AA13442D244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439970" y="4959449"/>
                  <a:ext cx="79920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80AA306-1430-42AF-66CF-365628C5B372}"/>
                    </a:ext>
                  </a:extLst>
                </p14:cNvPr>
                <p14:cNvContentPartPr/>
                <p14:nvPr/>
              </p14:nvContentPartPr>
              <p14:xfrm>
                <a:off x="3353290" y="4855049"/>
                <a:ext cx="571680" cy="3560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80AA306-1430-42AF-66CF-365628C5B37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344650" y="4846049"/>
                  <a:ext cx="58932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D29056E5-7EDC-E3B9-74C1-2E53308B82AA}"/>
                    </a:ext>
                  </a:extLst>
                </p14:cNvPr>
                <p14:cNvContentPartPr/>
                <p14:nvPr/>
              </p14:nvContentPartPr>
              <p14:xfrm>
                <a:off x="3829570" y="4983569"/>
                <a:ext cx="21240" cy="435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D29056E5-7EDC-E3B9-74C1-2E53308B82A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820570" y="4974569"/>
                  <a:ext cx="388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51D9EDF8-5C04-77A7-45D1-1FD47C12C7D9}"/>
                    </a:ext>
                  </a:extLst>
                </p14:cNvPr>
                <p14:cNvContentPartPr/>
                <p14:nvPr/>
              </p14:nvContentPartPr>
              <p14:xfrm>
                <a:off x="3342130" y="4953689"/>
                <a:ext cx="343800" cy="590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51D9EDF8-5C04-77A7-45D1-1FD47C12C7D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333130" y="4944689"/>
                  <a:ext cx="3614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7D2DD964-F77D-9A09-AEF9-1BD8F75C3AFB}"/>
                    </a:ext>
                  </a:extLst>
                </p14:cNvPr>
                <p14:cNvContentPartPr/>
                <p14:nvPr/>
              </p14:nvContentPartPr>
              <p14:xfrm>
                <a:off x="4094170" y="4930289"/>
                <a:ext cx="879840" cy="4636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7D2DD964-F77D-9A09-AEF9-1BD8F75C3AF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085170" y="4921649"/>
                  <a:ext cx="89748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23655BF-F4AF-291E-97DD-02BC57E4BB30}"/>
                    </a:ext>
                  </a:extLst>
                </p14:cNvPr>
                <p14:cNvContentPartPr/>
                <p14:nvPr/>
              </p14:nvContentPartPr>
              <p14:xfrm>
                <a:off x="5102530" y="4730849"/>
                <a:ext cx="802080" cy="4921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23655BF-F4AF-291E-97DD-02BC57E4BB3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093890" y="4722209"/>
                  <a:ext cx="819720" cy="50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E859DBF-4B7C-0289-1FD0-8CD789D05F00}"/>
                    </a:ext>
                  </a:extLst>
                </p14:cNvPr>
                <p14:cNvContentPartPr/>
                <p14:nvPr/>
              </p14:nvContentPartPr>
              <p14:xfrm>
                <a:off x="5620930" y="4936409"/>
                <a:ext cx="34560" cy="158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E859DBF-4B7C-0289-1FD0-8CD789D05F0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611930" y="4927409"/>
                  <a:ext cx="522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7BEF8A8F-66B9-12B5-0A84-072EB13DC05A}"/>
                    </a:ext>
                  </a:extLst>
                </p14:cNvPr>
                <p14:cNvContentPartPr/>
                <p14:nvPr/>
              </p14:nvContentPartPr>
              <p14:xfrm>
                <a:off x="1689730" y="5624009"/>
                <a:ext cx="428040" cy="1591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7BEF8A8F-66B9-12B5-0A84-072EB13DC05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680730" y="5615369"/>
                  <a:ext cx="4456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AD4FFEA0-A26E-FDF4-C1B4-16140F5E8DFD}"/>
                    </a:ext>
                  </a:extLst>
                </p14:cNvPr>
                <p14:cNvContentPartPr/>
                <p14:nvPr/>
              </p14:nvContentPartPr>
              <p14:xfrm>
                <a:off x="2374450" y="5651369"/>
                <a:ext cx="256320" cy="1119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AD4FFEA0-A26E-FDF4-C1B4-16140F5E8DF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365810" y="5642729"/>
                  <a:ext cx="2739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0638481F-0AF6-D7E1-93DC-FA2364DBA4FD}"/>
                    </a:ext>
                  </a:extLst>
                </p14:cNvPr>
                <p14:cNvContentPartPr/>
                <p14:nvPr/>
              </p14:nvContentPartPr>
              <p14:xfrm>
                <a:off x="2706730" y="5430329"/>
                <a:ext cx="1495080" cy="4633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0638481F-0AF6-D7E1-93DC-FA2364DBA4F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697730" y="5421329"/>
                  <a:ext cx="151272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18ED01C6-6354-744D-A0A8-FA884184F89B}"/>
                    </a:ext>
                  </a:extLst>
                </p14:cNvPr>
                <p14:cNvContentPartPr/>
                <p14:nvPr/>
              </p14:nvContentPartPr>
              <p14:xfrm>
                <a:off x="3853330" y="5611049"/>
                <a:ext cx="57240" cy="349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18ED01C6-6354-744D-A0A8-FA884184F89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844690" y="5602049"/>
                  <a:ext cx="748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F0C126D6-FF97-5931-3B47-023E23D05B1F}"/>
                    </a:ext>
                  </a:extLst>
                </p14:cNvPr>
                <p14:cNvContentPartPr/>
                <p14:nvPr/>
              </p14:nvContentPartPr>
              <p14:xfrm>
                <a:off x="3607450" y="5510249"/>
                <a:ext cx="410040" cy="946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F0C126D6-FF97-5931-3B47-023E23D05B1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598810" y="5501609"/>
                  <a:ext cx="4276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851F8D75-8716-0EDF-104E-87D8BA238A9C}"/>
                    </a:ext>
                  </a:extLst>
                </p14:cNvPr>
                <p14:cNvContentPartPr/>
                <p14:nvPr/>
              </p14:nvContentPartPr>
              <p14:xfrm>
                <a:off x="4475050" y="5445809"/>
                <a:ext cx="276840" cy="4611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851F8D75-8716-0EDF-104E-87D8BA238A9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466410" y="5437169"/>
                  <a:ext cx="294480" cy="47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3BCBE4A1-1079-6840-EAF6-97422DA806EC}"/>
              </a:ext>
            </a:extLst>
          </p:cNvPr>
          <p:cNvGrpSpPr/>
          <p:nvPr/>
        </p:nvGrpSpPr>
        <p:grpSpPr>
          <a:xfrm>
            <a:off x="5146810" y="5431049"/>
            <a:ext cx="406800" cy="446040"/>
            <a:chOff x="5146810" y="5431049"/>
            <a:chExt cx="406800" cy="44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38FD6078-D842-F7EB-34B8-1E916D589F63}"/>
                    </a:ext>
                  </a:extLst>
                </p14:cNvPr>
                <p14:cNvContentPartPr/>
                <p14:nvPr/>
              </p14:nvContentPartPr>
              <p14:xfrm>
                <a:off x="5146810" y="5431049"/>
                <a:ext cx="249120" cy="3841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38FD6078-D842-F7EB-34B8-1E916D589F6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137810" y="5422409"/>
                  <a:ext cx="26676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A3E63E17-D314-9980-F850-BAB97B644528}"/>
                    </a:ext>
                  </a:extLst>
                </p14:cNvPr>
                <p14:cNvContentPartPr/>
                <p14:nvPr/>
              </p14:nvContentPartPr>
              <p14:xfrm>
                <a:off x="5418610" y="5743169"/>
                <a:ext cx="135000" cy="1339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A3E63E17-D314-9980-F850-BAB97B64452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409970" y="5734529"/>
                  <a:ext cx="152640" cy="151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01933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BA42C9-61B2-A833-B2C9-FD20D8325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9824" y="3403937"/>
            <a:ext cx="4361116" cy="239197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FFF1162-49DF-48DB-30AA-61DBB45663F4}"/>
              </a:ext>
            </a:extLst>
          </p:cNvPr>
          <p:cNvGrpSpPr/>
          <p:nvPr/>
        </p:nvGrpSpPr>
        <p:grpSpPr>
          <a:xfrm>
            <a:off x="618370" y="150569"/>
            <a:ext cx="1813320" cy="615960"/>
            <a:chOff x="618370" y="150569"/>
            <a:chExt cx="1813320" cy="61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6929443-E381-A947-5FEA-82072A9D938D}"/>
                    </a:ext>
                  </a:extLst>
                </p14:cNvPr>
                <p14:cNvContentPartPr/>
                <p14:nvPr/>
              </p14:nvContentPartPr>
              <p14:xfrm>
                <a:off x="618370" y="150569"/>
                <a:ext cx="1150920" cy="6159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6929443-E381-A947-5FEA-82072A9D938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09730" y="141929"/>
                  <a:ext cx="1168560" cy="63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D512489-5EA4-CF62-C3F1-4637738C93DF}"/>
                    </a:ext>
                  </a:extLst>
                </p14:cNvPr>
                <p14:cNvContentPartPr/>
                <p14:nvPr/>
              </p14:nvContentPartPr>
              <p14:xfrm>
                <a:off x="1608730" y="315449"/>
                <a:ext cx="18360" cy="158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D512489-5EA4-CF62-C3F1-4637738C93D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600090" y="306449"/>
                  <a:ext cx="360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126A2E7-DC1E-F773-73A7-C4CDA33C280A}"/>
                    </a:ext>
                  </a:extLst>
                </p14:cNvPr>
                <p14:cNvContentPartPr/>
                <p14:nvPr/>
              </p14:nvContentPartPr>
              <p14:xfrm>
                <a:off x="1311010" y="277649"/>
                <a:ext cx="264240" cy="511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126A2E7-DC1E-F773-73A7-C4CDA33C280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302010" y="269009"/>
                  <a:ext cx="2818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53E8251-2E80-19DC-D81C-EFC66AAB8988}"/>
                    </a:ext>
                  </a:extLst>
                </p14:cNvPr>
                <p14:cNvContentPartPr/>
                <p14:nvPr/>
              </p14:nvContentPartPr>
              <p14:xfrm>
                <a:off x="1936330" y="187649"/>
                <a:ext cx="495360" cy="4737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53E8251-2E80-19DC-D81C-EFC66AAB898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927330" y="179009"/>
                  <a:ext cx="513000" cy="49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3404AAF-C5C0-249A-D5A7-E76041F86648}"/>
              </a:ext>
            </a:extLst>
          </p:cNvPr>
          <p:cNvGrpSpPr/>
          <p:nvPr/>
        </p:nvGrpSpPr>
        <p:grpSpPr>
          <a:xfrm>
            <a:off x="2471290" y="127169"/>
            <a:ext cx="3886560" cy="627840"/>
            <a:chOff x="2471290" y="127169"/>
            <a:chExt cx="3886560" cy="62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7D0F26D-CBAC-1B7F-116B-4ECB7C35BB40}"/>
                    </a:ext>
                  </a:extLst>
                </p14:cNvPr>
                <p14:cNvContentPartPr/>
                <p14:nvPr/>
              </p14:nvContentPartPr>
              <p14:xfrm>
                <a:off x="2471290" y="216809"/>
                <a:ext cx="1147680" cy="4003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7D0F26D-CBAC-1B7F-116B-4ECB7C35BB4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462290" y="207809"/>
                  <a:ext cx="116532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0265EDB-8CC0-B95A-D918-24BC27C3956F}"/>
                    </a:ext>
                  </a:extLst>
                </p14:cNvPr>
                <p14:cNvContentPartPr/>
                <p14:nvPr/>
              </p14:nvContentPartPr>
              <p14:xfrm>
                <a:off x="3393970" y="275489"/>
                <a:ext cx="29520" cy="190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0265EDB-8CC0-B95A-D918-24BC27C3956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385330" y="266489"/>
                  <a:ext cx="471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420F32D-2AE2-73D8-45D3-93A258B50F1B}"/>
                    </a:ext>
                  </a:extLst>
                </p14:cNvPr>
                <p14:cNvContentPartPr/>
                <p14:nvPr/>
              </p14:nvContentPartPr>
              <p14:xfrm>
                <a:off x="3751810" y="127169"/>
                <a:ext cx="1389960" cy="6278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420F32D-2AE2-73D8-45D3-93A258B50F1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742810" y="118169"/>
                  <a:ext cx="1407600" cy="64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2A9B15D-895A-876A-8DF4-2FE6E40F6CB1}"/>
                    </a:ext>
                  </a:extLst>
                </p14:cNvPr>
                <p14:cNvContentPartPr/>
                <p14:nvPr/>
              </p14:nvContentPartPr>
              <p14:xfrm>
                <a:off x="4868530" y="322649"/>
                <a:ext cx="66600" cy="3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2A9B15D-895A-876A-8DF4-2FE6E40F6CB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859530" y="313649"/>
                  <a:ext cx="842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C326206-55BF-ED84-6F16-391BEF962F4D}"/>
                    </a:ext>
                  </a:extLst>
                </p14:cNvPr>
                <p14:cNvContentPartPr/>
                <p14:nvPr/>
              </p14:nvContentPartPr>
              <p14:xfrm>
                <a:off x="4604650" y="224369"/>
                <a:ext cx="430920" cy="237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C326206-55BF-ED84-6F16-391BEF962F4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595650" y="215729"/>
                  <a:ext cx="4485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7D7FA6C-195C-91CC-6DD2-BEFB360E1FAB}"/>
                    </a:ext>
                  </a:extLst>
                </p14:cNvPr>
                <p14:cNvContentPartPr/>
                <p14:nvPr/>
              </p14:nvContentPartPr>
              <p14:xfrm>
                <a:off x="5411050" y="305729"/>
                <a:ext cx="444600" cy="1875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7D7FA6C-195C-91CC-6DD2-BEFB360E1FA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402050" y="296729"/>
                  <a:ext cx="4622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3D80F95-FD8E-676D-2058-71A09680DF73}"/>
                    </a:ext>
                  </a:extLst>
                </p14:cNvPr>
                <p14:cNvContentPartPr/>
                <p14:nvPr/>
              </p14:nvContentPartPr>
              <p14:xfrm>
                <a:off x="5593210" y="517409"/>
                <a:ext cx="264240" cy="148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3D80F95-FD8E-676D-2058-71A09680DF7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584570" y="508409"/>
                  <a:ext cx="2818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E0FBD30-2745-EC68-06B2-001487311076}"/>
                    </a:ext>
                  </a:extLst>
                </p14:cNvPr>
                <p14:cNvContentPartPr/>
                <p14:nvPr/>
              </p14:nvContentPartPr>
              <p14:xfrm>
                <a:off x="6041770" y="320489"/>
                <a:ext cx="118080" cy="1645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E0FBD30-2745-EC68-06B2-00148731107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033130" y="311489"/>
                  <a:ext cx="1357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A25B4C2-D033-3B7C-05E4-961DD7A07FDF}"/>
                    </a:ext>
                  </a:extLst>
                </p14:cNvPr>
                <p14:cNvContentPartPr/>
                <p14:nvPr/>
              </p14:nvContentPartPr>
              <p14:xfrm>
                <a:off x="5922970" y="183329"/>
                <a:ext cx="176040" cy="4082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A25B4C2-D033-3B7C-05E4-961DD7A07FD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914330" y="174329"/>
                  <a:ext cx="19368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7D066D9-11CC-0D9B-BA80-5F99546EC90E}"/>
                    </a:ext>
                  </a:extLst>
                </p14:cNvPr>
                <p14:cNvContentPartPr/>
                <p14:nvPr/>
              </p14:nvContentPartPr>
              <p14:xfrm>
                <a:off x="6273250" y="152729"/>
                <a:ext cx="84600" cy="4435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7D066D9-11CC-0D9B-BA80-5F99546EC90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264610" y="144089"/>
                  <a:ext cx="102240" cy="46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8D2AF3B-FD6B-3792-EF61-B0715B00C1AE}"/>
              </a:ext>
            </a:extLst>
          </p:cNvPr>
          <p:cNvGrpSpPr/>
          <p:nvPr/>
        </p:nvGrpSpPr>
        <p:grpSpPr>
          <a:xfrm>
            <a:off x="1476250" y="921329"/>
            <a:ext cx="2305080" cy="807480"/>
            <a:chOff x="1476250" y="921329"/>
            <a:chExt cx="2305080" cy="80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D88899C-835A-DBAD-C404-EB37318B591D}"/>
                    </a:ext>
                  </a:extLst>
                </p14:cNvPr>
                <p14:cNvContentPartPr/>
                <p14:nvPr/>
              </p14:nvContentPartPr>
              <p14:xfrm>
                <a:off x="1476250" y="1129769"/>
                <a:ext cx="400320" cy="2566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D88899C-835A-DBAD-C404-EB37318B591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467610" y="1121129"/>
                  <a:ext cx="41796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83EEC86-0E74-330A-4785-04975C67ACF1}"/>
                    </a:ext>
                  </a:extLst>
                </p14:cNvPr>
                <p14:cNvContentPartPr/>
                <p14:nvPr/>
              </p14:nvContentPartPr>
              <p14:xfrm>
                <a:off x="1681810" y="1346849"/>
                <a:ext cx="197640" cy="2048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83EEC86-0E74-330A-4785-04975C67ACF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672810" y="1337849"/>
                  <a:ext cx="2152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DFEEFB3-B008-F780-706E-137081217B87}"/>
                    </a:ext>
                  </a:extLst>
                </p14:cNvPr>
                <p14:cNvContentPartPr/>
                <p14:nvPr/>
              </p14:nvContentPartPr>
              <p14:xfrm>
                <a:off x="2007250" y="982889"/>
                <a:ext cx="102240" cy="1242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DFEEFB3-B008-F780-706E-137081217B8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998250" y="974249"/>
                  <a:ext cx="1198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A53321D-BD7D-2FE8-86EC-5BDE95D69275}"/>
                    </a:ext>
                  </a:extLst>
                </p14:cNvPr>
                <p14:cNvContentPartPr/>
                <p14:nvPr/>
              </p14:nvContentPartPr>
              <p14:xfrm>
                <a:off x="2083210" y="950129"/>
                <a:ext cx="71640" cy="1929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A53321D-BD7D-2FE8-86EC-5BDE95D6927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074210" y="941129"/>
                  <a:ext cx="892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1555CD1-67EC-F8B2-BC59-88E99642E98B}"/>
                    </a:ext>
                  </a:extLst>
                </p14:cNvPr>
                <p14:cNvContentPartPr/>
                <p14:nvPr/>
              </p14:nvContentPartPr>
              <p14:xfrm>
                <a:off x="2344930" y="1164329"/>
                <a:ext cx="27720" cy="1890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1555CD1-67EC-F8B2-BC59-88E99642E98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336290" y="1155329"/>
                  <a:ext cx="453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A4D9C03-5A67-2DD8-EA17-410CAEF0ED88}"/>
                    </a:ext>
                  </a:extLst>
                </p14:cNvPr>
                <p14:cNvContentPartPr/>
                <p14:nvPr/>
              </p14:nvContentPartPr>
              <p14:xfrm>
                <a:off x="2230090" y="1296449"/>
                <a:ext cx="225360" cy="32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A4D9C03-5A67-2DD8-EA17-410CAEF0ED8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221450" y="1287809"/>
                  <a:ext cx="2430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02E03F4-DFC1-E37E-0EB0-7932356F2A27}"/>
                    </a:ext>
                  </a:extLst>
                </p14:cNvPr>
                <p14:cNvContentPartPr/>
                <p14:nvPr/>
              </p14:nvContentPartPr>
              <p14:xfrm>
                <a:off x="2659210" y="921329"/>
                <a:ext cx="191880" cy="8074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02E03F4-DFC1-E37E-0EB0-7932356F2A2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650210" y="912329"/>
                  <a:ext cx="209520" cy="82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1F265E6-7EED-FEB5-5146-37C1ED192083}"/>
                    </a:ext>
                  </a:extLst>
                </p14:cNvPr>
                <p14:cNvContentPartPr/>
                <p14:nvPr/>
              </p14:nvContentPartPr>
              <p14:xfrm>
                <a:off x="2956930" y="1018889"/>
                <a:ext cx="194760" cy="2293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1F265E6-7EED-FEB5-5146-37C1ED19208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948290" y="1009889"/>
                  <a:ext cx="2124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1D89F3A-431C-3C69-4BCE-E64F3632DCA2}"/>
                    </a:ext>
                  </a:extLst>
                </p14:cNvPr>
                <p14:cNvContentPartPr/>
                <p14:nvPr/>
              </p14:nvContentPartPr>
              <p14:xfrm>
                <a:off x="3188050" y="1099889"/>
                <a:ext cx="257760" cy="1782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1D89F3A-431C-3C69-4BCE-E64F3632DCA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179410" y="1091249"/>
                  <a:ext cx="2754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D80D4DA-D2AD-0051-6F15-56D9CB02AB10}"/>
                    </a:ext>
                  </a:extLst>
                </p14:cNvPr>
                <p14:cNvContentPartPr/>
                <p14:nvPr/>
              </p14:nvContentPartPr>
              <p14:xfrm>
                <a:off x="3597010" y="1001609"/>
                <a:ext cx="79920" cy="2131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D80D4DA-D2AD-0051-6F15-56D9CB02AB1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588370" y="992609"/>
                  <a:ext cx="975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9DE2020-C4BE-5F4C-0BAF-D1742995D0AD}"/>
                    </a:ext>
                  </a:extLst>
                </p14:cNvPr>
                <p14:cNvContentPartPr/>
                <p14:nvPr/>
              </p14:nvContentPartPr>
              <p14:xfrm>
                <a:off x="3618250" y="1103489"/>
                <a:ext cx="107280" cy="252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9DE2020-C4BE-5F4C-0BAF-D1742995D0A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609610" y="1094489"/>
                  <a:ext cx="1249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E2B3407-0DDF-02F6-A836-4E75AD3A5E71}"/>
                    </a:ext>
                  </a:extLst>
                </p14:cNvPr>
                <p14:cNvContentPartPr/>
                <p14:nvPr/>
              </p14:nvContentPartPr>
              <p14:xfrm>
                <a:off x="3612850" y="1018529"/>
                <a:ext cx="168480" cy="219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E2B3407-0DDF-02F6-A836-4E75AD3A5E7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604210" y="1009889"/>
                  <a:ext cx="1861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BED8F3B-00AC-4B55-9315-F5F717F5632B}"/>
                    </a:ext>
                  </a:extLst>
                </p14:cNvPr>
                <p14:cNvContentPartPr/>
                <p14:nvPr/>
              </p14:nvContentPartPr>
              <p14:xfrm>
                <a:off x="2909050" y="1287809"/>
                <a:ext cx="865800" cy="853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BED8F3B-00AC-4B55-9315-F5F717F5632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900050" y="1278809"/>
                  <a:ext cx="8834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B047630-D7D4-A7FD-2120-8F3D0E513297}"/>
                    </a:ext>
                  </a:extLst>
                </p14:cNvPr>
                <p14:cNvContentPartPr/>
                <p14:nvPr/>
              </p14:nvContentPartPr>
              <p14:xfrm>
                <a:off x="3247810" y="1396889"/>
                <a:ext cx="134280" cy="3182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B047630-D7D4-A7FD-2120-8F3D0E51329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239170" y="1387889"/>
                  <a:ext cx="15192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885F328-239E-C98D-BE3F-799269E1659E}"/>
                    </a:ext>
                  </a:extLst>
                </p14:cNvPr>
                <p14:cNvContentPartPr/>
                <p14:nvPr/>
              </p14:nvContentPartPr>
              <p14:xfrm>
                <a:off x="3163210" y="1463129"/>
                <a:ext cx="219960" cy="957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885F328-239E-C98D-BE3F-799269E1659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154210" y="1454129"/>
                  <a:ext cx="2376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80FC4C5-8E8B-5D8F-B217-23B9FA73CFA2}"/>
                    </a:ext>
                  </a:extLst>
                </p14:cNvPr>
                <p14:cNvContentPartPr/>
                <p14:nvPr/>
              </p14:nvContentPartPr>
              <p14:xfrm>
                <a:off x="3469930" y="1363049"/>
                <a:ext cx="105480" cy="1465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80FC4C5-8E8B-5D8F-B217-23B9FA73CFA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461290" y="1354409"/>
                  <a:ext cx="123120" cy="16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D5FA0908-C37A-F138-21A8-7AE4724CA4F8}"/>
                  </a:ext>
                </a:extLst>
              </p14:cNvPr>
              <p14:cNvContentPartPr/>
              <p14:nvPr/>
            </p14:nvContentPartPr>
            <p14:xfrm>
              <a:off x="4113970" y="1314809"/>
              <a:ext cx="230400" cy="57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D5FA0908-C37A-F138-21A8-7AE4724CA4F8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104970" y="1306169"/>
                <a:ext cx="24804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107D3B8-3F7C-8437-DF0A-EFACDC982254}"/>
                  </a:ext>
                </a:extLst>
              </p14:cNvPr>
              <p14:cNvContentPartPr/>
              <p14:nvPr/>
            </p14:nvContentPartPr>
            <p14:xfrm>
              <a:off x="4635250" y="1002689"/>
              <a:ext cx="176400" cy="1951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107D3B8-3F7C-8437-DF0A-EFACDC982254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626250" y="994049"/>
                <a:ext cx="19404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22E93DE-8FF9-B354-1452-92E1EE39EE35}"/>
                  </a:ext>
                </a:extLst>
              </p14:cNvPr>
              <p14:cNvContentPartPr/>
              <p14:nvPr/>
            </p14:nvContentPartPr>
            <p14:xfrm>
              <a:off x="4815250" y="1098449"/>
              <a:ext cx="286920" cy="1904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22E93DE-8FF9-B354-1452-92E1EE39EE35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806250" y="1089449"/>
                <a:ext cx="30456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4D1A8408-2F61-F280-654C-1202D2C9237B}"/>
                  </a:ext>
                </a:extLst>
              </p14:cNvPr>
              <p14:cNvContentPartPr/>
              <p14:nvPr/>
            </p14:nvContentPartPr>
            <p14:xfrm>
              <a:off x="5291170" y="958769"/>
              <a:ext cx="230040" cy="3052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4D1A8408-2F61-F280-654C-1202D2C9237B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282530" y="949769"/>
                <a:ext cx="24768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86E8D684-CCCF-3A67-C93E-DCC1C9C2512A}"/>
                  </a:ext>
                </a:extLst>
              </p14:cNvPr>
              <p14:cNvContentPartPr/>
              <p14:nvPr/>
            </p14:nvContentPartPr>
            <p14:xfrm>
              <a:off x="5633530" y="1067849"/>
              <a:ext cx="158400" cy="1346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86E8D684-CCCF-3A67-C93E-DCC1C9C2512A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624890" y="1059209"/>
                <a:ext cx="17604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DBF6317-D059-C04B-0267-5A4BD534422E}"/>
                  </a:ext>
                </a:extLst>
              </p14:cNvPr>
              <p14:cNvContentPartPr/>
              <p14:nvPr/>
            </p14:nvContentPartPr>
            <p14:xfrm>
              <a:off x="5583490" y="990089"/>
              <a:ext cx="87840" cy="2923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DBF6317-D059-C04B-0267-5A4BD534422E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574850" y="981089"/>
                <a:ext cx="10548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0ABDE381-C487-881A-BFBC-55BFDE78FB30}"/>
                  </a:ext>
                </a:extLst>
              </p14:cNvPr>
              <p14:cNvContentPartPr/>
              <p14:nvPr/>
            </p14:nvContentPartPr>
            <p14:xfrm>
              <a:off x="5795890" y="953369"/>
              <a:ext cx="72000" cy="3308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0ABDE381-C487-881A-BFBC-55BFDE78FB30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787250" y="944729"/>
                <a:ext cx="89640" cy="3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7C2A0431-7050-D947-D4BF-771F04A4D93D}"/>
                  </a:ext>
                </a:extLst>
              </p14:cNvPr>
              <p14:cNvContentPartPr/>
              <p14:nvPr/>
            </p14:nvContentPartPr>
            <p14:xfrm>
              <a:off x="4601770" y="1342169"/>
              <a:ext cx="1089360" cy="1098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7C2A0431-7050-D947-D4BF-771F04A4D93D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592770" y="1333169"/>
                <a:ext cx="110700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9CB6F281-2569-09A9-52C5-0104ACEA90F0}"/>
                  </a:ext>
                </a:extLst>
              </p14:cNvPr>
              <p14:cNvContentPartPr/>
              <p14:nvPr/>
            </p14:nvContentPartPr>
            <p14:xfrm>
              <a:off x="5094610" y="1492649"/>
              <a:ext cx="119880" cy="2491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9CB6F281-2569-09A9-52C5-0104ACEA90F0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5085610" y="1483649"/>
                <a:ext cx="13752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7BB66345-F3D8-75FE-0FA0-B6F96D872070}"/>
                  </a:ext>
                </a:extLst>
              </p14:cNvPr>
              <p14:cNvContentPartPr/>
              <p14:nvPr/>
            </p14:nvContentPartPr>
            <p14:xfrm>
              <a:off x="5038810" y="1521809"/>
              <a:ext cx="221760" cy="597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7BB66345-F3D8-75FE-0FA0-B6F96D872070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029810" y="1513169"/>
                <a:ext cx="23940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646829D0-1830-8642-7FD1-FD41E4FCE365}"/>
                  </a:ext>
                </a:extLst>
              </p14:cNvPr>
              <p14:cNvContentPartPr/>
              <p14:nvPr/>
            </p14:nvContentPartPr>
            <p14:xfrm>
              <a:off x="5340490" y="1489409"/>
              <a:ext cx="98280" cy="882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646829D0-1830-8642-7FD1-FD41E4FCE365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5331490" y="1480409"/>
                <a:ext cx="115920" cy="105840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3D239D33-4F0C-0E2B-83A5-AB8684CD1971}"/>
              </a:ext>
            </a:extLst>
          </p:cNvPr>
          <p:cNvGrpSpPr/>
          <p:nvPr/>
        </p:nvGrpSpPr>
        <p:grpSpPr>
          <a:xfrm>
            <a:off x="6057610" y="824489"/>
            <a:ext cx="2100600" cy="894960"/>
            <a:chOff x="6057610" y="824489"/>
            <a:chExt cx="2100600" cy="89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04C7D9E-E5FE-3C3E-9FDD-795976102018}"/>
                    </a:ext>
                  </a:extLst>
                </p14:cNvPr>
                <p14:cNvContentPartPr/>
                <p14:nvPr/>
              </p14:nvContentPartPr>
              <p14:xfrm>
                <a:off x="6057610" y="1280969"/>
                <a:ext cx="167400" cy="111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04C7D9E-E5FE-3C3E-9FDD-79597610201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048970" y="1272329"/>
                  <a:ext cx="1850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D690001-1653-1E80-5CC4-F95244D84C6A}"/>
                    </a:ext>
                  </a:extLst>
                </p14:cNvPr>
                <p14:cNvContentPartPr/>
                <p14:nvPr/>
              </p14:nvContentPartPr>
              <p14:xfrm>
                <a:off x="6457570" y="970649"/>
                <a:ext cx="174960" cy="2466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D690001-1653-1E80-5CC4-F95244D84C6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448570" y="961649"/>
                  <a:ext cx="19260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1994C1E-DD11-353B-659F-3977C17FDD31}"/>
                    </a:ext>
                  </a:extLst>
                </p14:cNvPr>
                <p14:cNvContentPartPr/>
                <p14:nvPr/>
              </p14:nvContentPartPr>
              <p14:xfrm>
                <a:off x="6782650" y="863369"/>
                <a:ext cx="68760" cy="3902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1994C1E-DD11-353B-659F-3977C17FDD3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773650" y="854369"/>
                  <a:ext cx="8640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72B47ED-B53F-DFB0-E519-788DA58F711E}"/>
                    </a:ext>
                  </a:extLst>
                </p14:cNvPr>
                <p14:cNvContentPartPr/>
                <p14:nvPr/>
              </p14:nvContentPartPr>
              <p14:xfrm>
                <a:off x="6892810" y="967769"/>
                <a:ext cx="167760" cy="1836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72B47ED-B53F-DFB0-E519-788DA58F711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883810" y="959129"/>
                  <a:ext cx="1854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D39BE2C-A8AA-F8B8-21C6-B29CF4F5FC83}"/>
                    </a:ext>
                  </a:extLst>
                </p14:cNvPr>
                <p14:cNvContentPartPr/>
                <p14:nvPr/>
              </p14:nvContentPartPr>
              <p14:xfrm>
                <a:off x="7174330" y="980009"/>
                <a:ext cx="25920" cy="1627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D39BE2C-A8AA-F8B8-21C6-B29CF4F5FC8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165690" y="971369"/>
                  <a:ext cx="435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6917562-681F-472D-04B7-21E12809D215}"/>
                    </a:ext>
                  </a:extLst>
                </p14:cNvPr>
                <p14:cNvContentPartPr/>
                <p14:nvPr/>
              </p14:nvContentPartPr>
              <p14:xfrm>
                <a:off x="7122490" y="1071809"/>
                <a:ext cx="156240" cy="64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6917562-681F-472D-04B7-21E12809D21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113490" y="1062809"/>
                  <a:ext cx="1738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6EDD5A2-D568-E58D-C375-CF5F8F1591AD}"/>
                    </a:ext>
                  </a:extLst>
                </p14:cNvPr>
                <p14:cNvContentPartPr/>
                <p14:nvPr/>
              </p14:nvContentPartPr>
              <p14:xfrm>
                <a:off x="7336690" y="963089"/>
                <a:ext cx="16560" cy="2329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6EDD5A2-D568-E58D-C375-CF5F8F1591A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328050" y="954449"/>
                  <a:ext cx="3420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4890C43-D28F-68EA-1A2E-0AEF2EF63E11}"/>
                    </a:ext>
                  </a:extLst>
                </p14:cNvPr>
                <p14:cNvContentPartPr/>
                <p14:nvPr/>
              </p14:nvContentPartPr>
              <p14:xfrm>
                <a:off x="7469530" y="852569"/>
                <a:ext cx="79560" cy="3733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4890C43-D28F-68EA-1A2E-0AEF2EF63E1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460530" y="843929"/>
                  <a:ext cx="9720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4A9F3C2-8E92-4991-E69A-8D32E79C932A}"/>
                    </a:ext>
                  </a:extLst>
                </p14:cNvPr>
                <p14:cNvContentPartPr/>
                <p14:nvPr/>
              </p14:nvContentPartPr>
              <p14:xfrm>
                <a:off x="6422290" y="1279529"/>
                <a:ext cx="1004040" cy="435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4A9F3C2-8E92-4991-E69A-8D32E79C932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413290" y="1270889"/>
                  <a:ext cx="10216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7751C0A-C488-9625-E764-9F998C50466A}"/>
                    </a:ext>
                  </a:extLst>
                </p14:cNvPr>
                <p14:cNvContentPartPr/>
                <p14:nvPr/>
              </p14:nvContentPartPr>
              <p14:xfrm>
                <a:off x="6628210" y="1448369"/>
                <a:ext cx="376920" cy="1472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7751C0A-C488-9625-E764-9F998C50466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619210" y="1439729"/>
                  <a:ext cx="3945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1470610-22AF-EC55-E695-A7B381AEC7D8}"/>
                    </a:ext>
                  </a:extLst>
                </p14:cNvPr>
                <p14:cNvContentPartPr/>
                <p14:nvPr/>
              </p14:nvContentPartPr>
              <p14:xfrm>
                <a:off x="7076770" y="1341809"/>
                <a:ext cx="56160" cy="1396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1470610-22AF-EC55-E695-A7B381AEC7D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068130" y="1333169"/>
                  <a:ext cx="738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34DADCC-B4F7-B738-E457-4A2DD8BADE62}"/>
                    </a:ext>
                  </a:extLst>
                </p14:cNvPr>
                <p14:cNvContentPartPr/>
                <p14:nvPr/>
              </p14:nvContentPartPr>
              <p14:xfrm>
                <a:off x="7383850" y="824489"/>
                <a:ext cx="313920" cy="8949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34DADCC-B4F7-B738-E457-4A2DD8BADE6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375210" y="815489"/>
                  <a:ext cx="331560" cy="9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A1A89B4-FAA7-18CE-6C90-5F0E929FE050}"/>
                    </a:ext>
                  </a:extLst>
                </p14:cNvPr>
                <p14:cNvContentPartPr/>
                <p14:nvPr/>
              </p14:nvContentPartPr>
              <p14:xfrm>
                <a:off x="7816930" y="1116449"/>
                <a:ext cx="341280" cy="1915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A1A89B4-FAA7-18CE-6C90-5F0E929FE05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808290" y="1107449"/>
                  <a:ext cx="3589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B213F8F-15EF-CA44-92E8-806CD694BCE5}"/>
                    </a:ext>
                  </a:extLst>
                </p14:cNvPr>
                <p14:cNvContentPartPr/>
                <p14:nvPr/>
              </p14:nvContentPartPr>
              <p14:xfrm>
                <a:off x="7943650" y="1330649"/>
                <a:ext cx="158400" cy="1792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B213F8F-15EF-CA44-92E8-806CD694BCE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935010" y="1322009"/>
                  <a:ext cx="176040" cy="19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BCDE77D0-A28F-2C11-702A-2D4BCBDDB327}"/>
              </a:ext>
            </a:extLst>
          </p:cNvPr>
          <p:cNvGrpSpPr/>
          <p:nvPr/>
        </p:nvGrpSpPr>
        <p:grpSpPr>
          <a:xfrm>
            <a:off x="8506330" y="1062089"/>
            <a:ext cx="742320" cy="245880"/>
            <a:chOff x="8506330" y="1062089"/>
            <a:chExt cx="742320" cy="24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AFD72A0-406B-65EC-DB97-02A210CAD220}"/>
                    </a:ext>
                  </a:extLst>
                </p14:cNvPr>
                <p14:cNvContentPartPr/>
                <p14:nvPr/>
              </p14:nvContentPartPr>
              <p14:xfrm>
                <a:off x="8530450" y="1140929"/>
                <a:ext cx="277920" cy="295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AFD72A0-406B-65EC-DB97-02A210CAD22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521450" y="1132289"/>
                  <a:ext cx="2955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D87FD5D-2806-FB4F-8F61-9C3668953DC6}"/>
                    </a:ext>
                  </a:extLst>
                </p14:cNvPr>
                <p14:cNvContentPartPr/>
                <p14:nvPr/>
              </p14:nvContentPartPr>
              <p14:xfrm>
                <a:off x="8506330" y="1271609"/>
                <a:ext cx="290520" cy="126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D87FD5D-2806-FB4F-8F61-9C3668953DC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497690" y="1262609"/>
                  <a:ext cx="3081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DC28A34-FEBC-BA31-D1D6-989A1110101D}"/>
                    </a:ext>
                  </a:extLst>
                </p14:cNvPr>
                <p14:cNvContentPartPr/>
                <p14:nvPr/>
              </p14:nvContentPartPr>
              <p14:xfrm>
                <a:off x="8952370" y="1062089"/>
                <a:ext cx="296280" cy="2458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DC28A34-FEBC-BA31-D1D6-989A1110101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943730" y="1053449"/>
                  <a:ext cx="313920" cy="26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DBBD5626-105E-3F56-2BFA-575D0FEF4AEB}"/>
              </a:ext>
            </a:extLst>
          </p:cNvPr>
          <p:cNvGrpSpPr/>
          <p:nvPr/>
        </p:nvGrpSpPr>
        <p:grpSpPr>
          <a:xfrm>
            <a:off x="508930" y="2182049"/>
            <a:ext cx="1656720" cy="357480"/>
            <a:chOff x="508930" y="2182049"/>
            <a:chExt cx="1656720" cy="35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7F2B231-CFEF-FD94-B6AB-116E3BB81FEC}"/>
                    </a:ext>
                  </a:extLst>
                </p14:cNvPr>
                <p14:cNvContentPartPr/>
                <p14:nvPr/>
              </p14:nvContentPartPr>
              <p14:xfrm>
                <a:off x="508930" y="2272409"/>
                <a:ext cx="111960" cy="2440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7F2B231-CFEF-FD94-B6AB-116E3BB81FE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00290" y="2263769"/>
                  <a:ext cx="12960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59DD57F-FCB7-1B62-D80F-179EA462B4B7}"/>
                    </a:ext>
                  </a:extLst>
                </p14:cNvPr>
                <p14:cNvContentPartPr/>
                <p14:nvPr/>
              </p14:nvContentPartPr>
              <p14:xfrm>
                <a:off x="554650" y="2230649"/>
                <a:ext cx="254880" cy="774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59DD57F-FCB7-1B62-D80F-179EA462B4B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46010" y="2221649"/>
                  <a:ext cx="2725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BB0B729E-19AC-25FE-FD47-BC66F5CFB413}"/>
                    </a:ext>
                  </a:extLst>
                </p14:cNvPr>
                <p14:cNvContentPartPr/>
                <p14:nvPr/>
              </p14:nvContentPartPr>
              <p14:xfrm>
                <a:off x="523330" y="2315249"/>
                <a:ext cx="226080" cy="327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BB0B729E-19AC-25FE-FD47-BC66F5CFB41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14690" y="2306609"/>
                  <a:ext cx="2437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E98B658B-2480-64A2-FE29-08BBF3DD36B0}"/>
                    </a:ext>
                  </a:extLst>
                </p14:cNvPr>
                <p14:cNvContentPartPr/>
                <p14:nvPr/>
              </p14:nvContentPartPr>
              <p14:xfrm>
                <a:off x="778930" y="2340089"/>
                <a:ext cx="232560" cy="1558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E98B658B-2480-64A2-FE29-08BBF3DD36B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70290" y="2331449"/>
                  <a:ext cx="2502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07E4F80-B625-4DD0-CBDD-E70E04031C44}"/>
                    </a:ext>
                  </a:extLst>
                </p14:cNvPr>
                <p14:cNvContentPartPr/>
                <p14:nvPr/>
              </p14:nvContentPartPr>
              <p14:xfrm>
                <a:off x="1204090" y="2182049"/>
                <a:ext cx="305280" cy="3574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07E4F80-B625-4DD0-CBDD-E70E04031C4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195450" y="2173409"/>
                  <a:ext cx="32292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0FF3F64-5021-94B5-FD0A-A3F892A20B9D}"/>
                    </a:ext>
                  </a:extLst>
                </p14:cNvPr>
                <p14:cNvContentPartPr/>
                <p14:nvPr/>
              </p14:nvContentPartPr>
              <p14:xfrm>
                <a:off x="1628530" y="2294729"/>
                <a:ext cx="188280" cy="223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0FF3F64-5021-94B5-FD0A-A3F892A20B9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619530" y="2286089"/>
                  <a:ext cx="2059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FE3EB1C-7CE1-F955-BAE1-12DA64E5A96D}"/>
                    </a:ext>
                  </a:extLst>
                </p14:cNvPr>
                <p14:cNvContentPartPr/>
                <p14:nvPr/>
              </p14:nvContentPartPr>
              <p14:xfrm>
                <a:off x="1609810" y="2362769"/>
                <a:ext cx="223920" cy="266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FE3EB1C-7CE1-F955-BAE1-12DA64E5A96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601170" y="2353769"/>
                  <a:ext cx="2415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0FD86F7-FEEC-0734-4985-C90572A2EB2F}"/>
                    </a:ext>
                  </a:extLst>
                </p14:cNvPr>
                <p14:cNvContentPartPr/>
                <p14:nvPr/>
              </p14:nvContentPartPr>
              <p14:xfrm>
                <a:off x="1945690" y="2214089"/>
                <a:ext cx="219960" cy="1987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0FD86F7-FEEC-0734-4985-C90572A2EB2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937050" y="2205449"/>
                  <a:ext cx="237600" cy="21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293B4DF0-05AC-7386-9B5E-B8BBA032F1A0}"/>
              </a:ext>
            </a:extLst>
          </p:cNvPr>
          <p:cNvGrpSpPr/>
          <p:nvPr/>
        </p:nvGrpSpPr>
        <p:grpSpPr>
          <a:xfrm>
            <a:off x="1365730" y="2542049"/>
            <a:ext cx="2614320" cy="797760"/>
            <a:chOff x="1365730" y="2542049"/>
            <a:chExt cx="2614320" cy="79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60FD4DC-4009-6723-A5EE-93CED53691F7}"/>
                    </a:ext>
                  </a:extLst>
                </p14:cNvPr>
                <p14:cNvContentPartPr/>
                <p14:nvPr/>
              </p14:nvContentPartPr>
              <p14:xfrm>
                <a:off x="1365730" y="2887649"/>
                <a:ext cx="490680" cy="2649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60FD4DC-4009-6723-A5EE-93CED53691F7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356730" y="2879009"/>
                  <a:ext cx="50832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68F85EE-25DC-D94A-76F8-97000049FF85}"/>
                    </a:ext>
                  </a:extLst>
                </p14:cNvPr>
                <p14:cNvContentPartPr/>
                <p14:nvPr/>
              </p14:nvContentPartPr>
              <p14:xfrm>
                <a:off x="1721770" y="3183929"/>
                <a:ext cx="122760" cy="936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68F85EE-25DC-D94A-76F8-97000049FF8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713130" y="3174929"/>
                  <a:ext cx="1404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760FAE9-ED93-2BCB-8FF9-ECA1200893A4}"/>
                    </a:ext>
                  </a:extLst>
                </p14:cNvPr>
                <p14:cNvContentPartPr/>
                <p14:nvPr/>
              </p14:nvContentPartPr>
              <p14:xfrm>
                <a:off x="1953250" y="2710529"/>
                <a:ext cx="84240" cy="1011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760FAE9-ED93-2BCB-8FF9-ECA1200893A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944610" y="2701889"/>
                  <a:ext cx="1018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12ED581-B768-A198-DB22-548B4272A705}"/>
                    </a:ext>
                  </a:extLst>
                </p14:cNvPr>
                <p14:cNvContentPartPr/>
                <p14:nvPr/>
              </p14:nvContentPartPr>
              <p14:xfrm>
                <a:off x="2081410" y="2674889"/>
                <a:ext cx="42840" cy="1425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12ED581-B768-A198-DB22-548B4272A705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072410" y="2665889"/>
                  <a:ext cx="604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63EFE5A-A05A-2DF4-6BA8-ED33E845F8F0}"/>
                    </a:ext>
                  </a:extLst>
                </p14:cNvPr>
                <p14:cNvContentPartPr/>
                <p14:nvPr/>
              </p14:nvContentPartPr>
              <p14:xfrm>
                <a:off x="2307850" y="2939129"/>
                <a:ext cx="293400" cy="565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63EFE5A-A05A-2DF4-6BA8-ED33E845F8F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299210" y="2930489"/>
                  <a:ext cx="3110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8FE44AF-3744-FB35-3D8F-2240D6D7698D}"/>
                    </a:ext>
                  </a:extLst>
                </p14:cNvPr>
                <p14:cNvContentPartPr/>
                <p14:nvPr/>
              </p14:nvContentPartPr>
              <p14:xfrm>
                <a:off x="2425930" y="2825369"/>
                <a:ext cx="22680" cy="2512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8FE44AF-3744-FB35-3D8F-2240D6D7698D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417290" y="2816729"/>
                  <a:ext cx="4032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94A91B8-38F4-A72C-C233-E8DD74AEC818}"/>
                    </a:ext>
                  </a:extLst>
                </p14:cNvPr>
                <p14:cNvContentPartPr/>
                <p14:nvPr/>
              </p14:nvContentPartPr>
              <p14:xfrm>
                <a:off x="2747770" y="2587769"/>
                <a:ext cx="169560" cy="6962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94A91B8-38F4-A72C-C233-E8DD74AEC818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738770" y="2579129"/>
                  <a:ext cx="187200" cy="71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2C045EE-3337-7B03-B31B-6E87D773CBD7}"/>
                    </a:ext>
                  </a:extLst>
                </p14:cNvPr>
                <p14:cNvContentPartPr/>
                <p14:nvPr/>
              </p14:nvContentPartPr>
              <p14:xfrm>
                <a:off x="3113530" y="2616209"/>
                <a:ext cx="185400" cy="2311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2C045EE-3337-7B03-B31B-6E87D773CBD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104890" y="2607209"/>
                  <a:ext cx="2030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F8E6A07-D0DC-9BFB-D7A9-9DDDB3733759}"/>
                    </a:ext>
                  </a:extLst>
                </p14:cNvPr>
                <p14:cNvContentPartPr/>
                <p14:nvPr/>
              </p14:nvContentPartPr>
              <p14:xfrm>
                <a:off x="3333130" y="2670929"/>
                <a:ext cx="265320" cy="1724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F8E6A07-D0DC-9BFB-D7A9-9DDDB3733759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324490" y="2661929"/>
                  <a:ext cx="2829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0949F0C-ECD2-CAA0-EFF5-051BEE5215AC}"/>
                    </a:ext>
                  </a:extLst>
                </p14:cNvPr>
                <p14:cNvContentPartPr/>
                <p14:nvPr/>
              </p14:nvContentPartPr>
              <p14:xfrm>
                <a:off x="3694930" y="2551049"/>
                <a:ext cx="162360" cy="2602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0949F0C-ECD2-CAA0-EFF5-051BEE5215AC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685930" y="2542409"/>
                  <a:ext cx="18000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5A4B8C0-8A67-BBF7-7947-4C72D2F7A7D5}"/>
                    </a:ext>
                  </a:extLst>
                </p14:cNvPr>
                <p14:cNvContentPartPr/>
                <p14:nvPr/>
              </p14:nvContentPartPr>
              <p14:xfrm>
                <a:off x="3748570" y="2694689"/>
                <a:ext cx="155520" cy="320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5A4B8C0-8A67-BBF7-7947-4C72D2F7A7D5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739930" y="2685689"/>
                  <a:ext cx="1731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B9D15CED-1B70-2E1D-6C30-7C34D5CE0B40}"/>
                    </a:ext>
                  </a:extLst>
                </p14:cNvPr>
                <p14:cNvContentPartPr/>
                <p14:nvPr/>
              </p14:nvContentPartPr>
              <p14:xfrm>
                <a:off x="3808690" y="2542049"/>
                <a:ext cx="171360" cy="194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9D15CED-1B70-2E1D-6C30-7C34D5CE0B40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799690" y="2533409"/>
                  <a:ext cx="1890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BCA16333-20DF-EAD1-225F-E930AEBEE135}"/>
                    </a:ext>
                  </a:extLst>
                </p14:cNvPr>
                <p14:cNvContentPartPr/>
                <p14:nvPr/>
              </p14:nvContentPartPr>
              <p14:xfrm>
                <a:off x="3087610" y="2972609"/>
                <a:ext cx="743400" cy="662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BCA16333-20DF-EAD1-225F-E930AEBEE135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078970" y="2963969"/>
                  <a:ext cx="7610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E99FD30-723B-A6F1-D0C1-94BCB51B6381}"/>
                    </a:ext>
                  </a:extLst>
                </p14:cNvPr>
                <p14:cNvContentPartPr/>
                <p14:nvPr/>
              </p14:nvContentPartPr>
              <p14:xfrm>
                <a:off x="3399370" y="3062969"/>
                <a:ext cx="182520" cy="2768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E99FD30-723B-A6F1-D0C1-94BCB51B6381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390730" y="3054329"/>
                  <a:ext cx="20016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D3E00F8-AEB2-E360-6116-15210AFD1848}"/>
                    </a:ext>
                  </a:extLst>
                </p14:cNvPr>
                <p14:cNvContentPartPr/>
                <p14:nvPr/>
              </p14:nvContentPartPr>
              <p14:xfrm>
                <a:off x="3316570" y="3134249"/>
                <a:ext cx="307440" cy="1134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D3E00F8-AEB2-E360-6116-15210AFD1848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307930" y="3125249"/>
                  <a:ext cx="3250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3700553-9C34-4D5D-13F8-99898D5A0A88}"/>
                    </a:ext>
                  </a:extLst>
                </p14:cNvPr>
                <p14:cNvContentPartPr/>
                <p14:nvPr/>
              </p14:nvContentPartPr>
              <p14:xfrm>
                <a:off x="3652810" y="3076649"/>
                <a:ext cx="154440" cy="1357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3700553-9C34-4D5D-13F8-99898D5A0A88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643810" y="3068009"/>
                  <a:ext cx="172080" cy="15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7C59A24F-C718-F869-6CC6-4B750D2C8DC7}"/>
              </a:ext>
            </a:extLst>
          </p:cNvPr>
          <p:cNvGrpSpPr/>
          <p:nvPr/>
        </p:nvGrpSpPr>
        <p:grpSpPr>
          <a:xfrm>
            <a:off x="4304410" y="2304449"/>
            <a:ext cx="2662560" cy="956520"/>
            <a:chOff x="4304410" y="2304449"/>
            <a:chExt cx="2662560" cy="95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F2F82CF-A1E8-C675-E27F-E91B3D2A0362}"/>
                    </a:ext>
                  </a:extLst>
                </p14:cNvPr>
                <p14:cNvContentPartPr/>
                <p14:nvPr/>
              </p14:nvContentPartPr>
              <p14:xfrm>
                <a:off x="4304410" y="2829689"/>
                <a:ext cx="172440" cy="320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F2F82CF-A1E8-C675-E27F-E91B3D2A036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295770" y="2821049"/>
                  <a:ext cx="1900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658368C-7F9A-37B7-5191-7F8B76EF26E6}"/>
                    </a:ext>
                  </a:extLst>
                </p14:cNvPr>
                <p14:cNvContentPartPr/>
                <p14:nvPr/>
              </p14:nvContentPartPr>
              <p14:xfrm>
                <a:off x="4686370" y="2541329"/>
                <a:ext cx="190080" cy="2685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658368C-7F9A-37B7-5191-7F8B76EF26E6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677730" y="2532329"/>
                  <a:ext cx="20772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B04662C-7ED1-E6D4-6F3A-690E0F1C7D11}"/>
                    </a:ext>
                  </a:extLst>
                </p14:cNvPr>
                <p14:cNvContentPartPr/>
                <p14:nvPr/>
              </p14:nvContentPartPr>
              <p14:xfrm>
                <a:off x="4873210" y="2695769"/>
                <a:ext cx="268920" cy="1854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B04662C-7ED1-E6D4-6F3A-690E0F1C7D11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864210" y="2686769"/>
                  <a:ext cx="2865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0F403DF-12A2-8944-50F5-4D4AA3422E46}"/>
                    </a:ext>
                  </a:extLst>
                </p14:cNvPr>
                <p14:cNvContentPartPr/>
                <p14:nvPr/>
              </p14:nvContentPartPr>
              <p14:xfrm>
                <a:off x="5365690" y="2479409"/>
                <a:ext cx="255240" cy="2930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50F403DF-12A2-8944-50F5-4D4AA3422E46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356690" y="2470409"/>
                  <a:ext cx="27288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509748A-A4F0-4808-7EF2-42D7303FB22C}"/>
                    </a:ext>
                  </a:extLst>
                </p14:cNvPr>
                <p14:cNvContentPartPr/>
                <p14:nvPr/>
              </p14:nvContentPartPr>
              <p14:xfrm>
                <a:off x="5712730" y="2531969"/>
                <a:ext cx="180000" cy="1576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509748A-A4F0-4808-7EF2-42D7303FB22C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704090" y="2523329"/>
                  <a:ext cx="1976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A8D684C9-70F9-B4AD-9741-432F680AB79B}"/>
                    </a:ext>
                  </a:extLst>
                </p14:cNvPr>
                <p14:cNvContentPartPr/>
                <p14:nvPr/>
              </p14:nvContentPartPr>
              <p14:xfrm>
                <a:off x="5684650" y="2460329"/>
                <a:ext cx="146880" cy="3074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A8D684C9-70F9-B4AD-9741-432F680AB79B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676010" y="2451329"/>
                  <a:ext cx="16452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A793544-AADE-234D-ABCB-213DC87B78DB}"/>
                    </a:ext>
                  </a:extLst>
                </p14:cNvPr>
                <p14:cNvContentPartPr/>
                <p14:nvPr/>
              </p14:nvContentPartPr>
              <p14:xfrm>
                <a:off x="5886250" y="2431529"/>
                <a:ext cx="145440" cy="3441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A793544-AADE-234D-ABCB-213DC87B78D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877610" y="2422889"/>
                  <a:ext cx="16308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3F4F5B5-E3FC-C7DB-8AFE-A22BFD531247}"/>
                    </a:ext>
                  </a:extLst>
                </p14:cNvPr>
                <p14:cNvContentPartPr/>
                <p14:nvPr/>
              </p14:nvContentPartPr>
              <p14:xfrm>
                <a:off x="4716610" y="2817089"/>
                <a:ext cx="1351080" cy="1684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3F4F5B5-E3FC-C7DB-8AFE-A22BFD531247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707610" y="2808449"/>
                  <a:ext cx="13687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A7CE374-868C-3BAD-AA2A-554D573F3E5E}"/>
                    </a:ext>
                  </a:extLst>
                </p14:cNvPr>
                <p14:cNvContentPartPr/>
                <p14:nvPr/>
              </p14:nvContentPartPr>
              <p14:xfrm>
                <a:off x="5289370" y="3017609"/>
                <a:ext cx="118800" cy="2433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A7CE374-868C-3BAD-AA2A-554D573F3E5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280730" y="3008609"/>
                  <a:ext cx="13644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4C05D37-82BA-03E6-0AA8-ED2CB07F92F6}"/>
                    </a:ext>
                  </a:extLst>
                </p14:cNvPr>
                <p14:cNvContentPartPr/>
                <p14:nvPr/>
              </p14:nvContentPartPr>
              <p14:xfrm>
                <a:off x="5206930" y="3023009"/>
                <a:ext cx="265320" cy="1152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4C05D37-82BA-03E6-0AA8-ED2CB07F92F6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197930" y="3014369"/>
                  <a:ext cx="2829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A3B7E8A-71DD-5B04-0C2B-A902DCD450D5}"/>
                    </a:ext>
                  </a:extLst>
                </p14:cNvPr>
                <p14:cNvContentPartPr/>
                <p14:nvPr/>
              </p14:nvContentPartPr>
              <p14:xfrm>
                <a:off x="5523010" y="3026969"/>
                <a:ext cx="132480" cy="1011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A3B7E8A-71DD-5B04-0C2B-A902DCD450D5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514010" y="3017969"/>
                  <a:ext cx="1501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3FF1174B-27A5-E87E-C07F-867C8D3C5015}"/>
                    </a:ext>
                  </a:extLst>
                </p14:cNvPr>
                <p14:cNvContentPartPr/>
                <p14:nvPr/>
              </p14:nvContentPartPr>
              <p14:xfrm>
                <a:off x="6136450" y="2304449"/>
                <a:ext cx="175320" cy="9342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3FF1174B-27A5-E87E-C07F-867C8D3C5015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127810" y="2295809"/>
                  <a:ext cx="192960" cy="9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5A02666-1352-2124-E261-0D5529C2A744}"/>
                    </a:ext>
                  </a:extLst>
                </p14:cNvPr>
                <p14:cNvContentPartPr/>
                <p14:nvPr/>
              </p14:nvContentPartPr>
              <p14:xfrm>
                <a:off x="6435610" y="2455289"/>
                <a:ext cx="531360" cy="3020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5A02666-1352-2124-E261-0D5529C2A744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426610" y="2446649"/>
                  <a:ext cx="54900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2A238DB4-1180-E093-B9A1-4D1E1F49E0C6}"/>
                    </a:ext>
                  </a:extLst>
                </p14:cNvPr>
                <p14:cNvContentPartPr/>
                <p14:nvPr/>
              </p14:nvContentPartPr>
              <p14:xfrm>
                <a:off x="6822250" y="2801249"/>
                <a:ext cx="108360" cy="1544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2A238DB4-1180-E093-B9A1-4D1E1F49E0C6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813610" y="2792609"/>
                  <a:ext cx="126000" cy="17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5E7BDF14-3591-C6E4-35E2-AFAC9D73B249}"/>
              </a:ext>
            </a:extLst>
          </p:cNvPr>
          <p:cNvGrpSpPr/>
          <p:nvPr/>
        </p:nvGrpSpPr>
        <p:grpSpPr>
          <a:xfrm>
            <a:off x="7320490" y="2522249"/>
            <a:ext cx="802440" cy="221760"/>
            <a:chOff x="7320490" y="2522249"/>
            <a:chExt cx="802440" cy="22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99100E9-08A4-06E1-CBBC-398B8111D97C}"/>
                    </a:ext>
                  </a:extLst>
                </p14:cNvPr>
                <p14:cNvContentPartPr/>
                <p14:nvPr/>
              </p14:nvContentPartPr>
              <p14:xfrm>
                <a:off x="7412290" y="2545649"/>
                <a:ext cx="280440" cy="183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99100E9-08A4-06E1-CBBC-398B8111D97C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403650" y="2537009"/>
                  <a:ext cx="2980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99391460-AC77-BADF-1676-6AAC58B6F819}"/>
                    </a:ext>
                  </a:extLst>
                </p14:cNvPr>
                <p14:cNvContentPartPr/>
                <p14:nvPr/>
              </p14:nvContentPartPr>
              <p14:xfrm>
                <a:off x="7320490" y="2682089"/>
                <a:ext cx="270720" cy="475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99391460-AC77-BADF-1676-6AAC58B6F819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311490" y="2673449"/>
                  <a:ext cx="2883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EF12ACB-8D5D-21C4-7C7B-B048851BA3E7}"/>
                    </a:ext>
                  </a:extLst>
                </p14:cNvPr>
                <p14:cNvContentPartPr/>
                <p14:nvPr/>
              </p14:nvContentPartPr>
              <p14:xfrm>
                <a:off x="7835650" y="2522249"/>
                <a:ext cx="287280" cy="2217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EF12ACB-8D5D-21C4-7C7B-B048851BA3E7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826650" y="2513249"/>
                  <a:ext cx="304920" cy="23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6327813B-75AA-E7FB-DD34-6A46F64F8758}"/>
              </a:ext>
            </a:extLst>
          </p:cNvPr>
          <p:cNvGrpSpPr/>
          <p:nvPr/>
        </p:nvGrpSpPr>
        <p:grpSpPr>
          <a:xfrm>
            <a:off x="462130" y="3929129"/>
            <a:ext cx="443160" cy="307440"/>
            <a:chOff x="462130" y="3929129"/>
            <a:chExt cx="443160" cy="30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A6D280E-6D7F-F314-E28C-DD96C332045C}"/>
                    </a:ext>
                  </a:extLst>
                </p14:cNvPr>
                <p14:cNvContentPartPr/>
                <p14:nvPr/>
              </p14:nvContentPartPr>
              <p14:xfrm>
                <a:off x="462130" y="3935969"/>
                <a:ext cx="108000" cy="2854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A6D280E-6D7F-F314-E28C-DD96C332045C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53130" y="3926969"/>
                  <a:ext cx="12564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D32ED2FB-B84F-53AC-204D-91583327EA67}"/>
                    </a:ext>
                  </a:extLst>
                </p14:cNvPr>
                <p14:cNvContentPartPr/>
                <p14:nvPr/>
              </p14:nvContentPartPr>
              <p14:xfrm>
                <a:off x="480850" y="3929129"/>
                <a:ext cx="235440" cy="853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D32ED2FB-B84F-53AC-204D-91583327EA67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71850" y="3920129"/>
                  <a:ext cx="2530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11EA372-95AD-208D-C631-3187F86BDB7E}"/>
                    </a:ext>
                  </a:extLst>
                </p14:cNvPr>
                <p14:cNvContentPartPr/>
                <p14:nvPr/>
              </p14:nvContentPartPr>
              <p14:xfrm>
                <a:off x="516850" y="4026329"/>
                <a:ext cx="142560" cy="270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11EA372-95AD-208D-C631-3187F86BDB7E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08210" y="4017329"/>
                  <a:ext cx="1602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DD98D65A-0A8F-1060-80B2-C864FAA624B4}"/>
                    </a:ext>
                  </a:extLst>
                </p14:cNvPr>
                <p14:cNvContentPartPr/>
                <p14:nvPr/>
              </p14:nvContentPartPr>
              <p14:xfrm>
                <a:off x="652570" y="4061969"/>
                <a:ext cx="252720" cy="1746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DD98D65A-0A8F-1060-80B2-C864FAA624B4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43570" y="4052969"/>
                  <a:ext cx="270360" cy="19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0EDC3D64-ADB9-E725-0700-A5E58EFEFAC8}"/>
              </a:ext>
            </a:extLst>
          </p:cNvPr>
          <p:cNvGrpSpPr/>
          <p:nvPr/>
        </p:nvGrpSpPr>
        <p:grpSpPr>
          <a:xfrm>
            <a:off x="1276450" y="3899249"/>
            <a:ext cx="1098360" cy="285120"/>
            <a:chOff x="1276450" y="3899249"/>
            <a:chExt cx="1098360" cy="28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6F6DD23F-9617-6D88-08C7-344D9CCE3158}"/>
                    </a:ext>
                  </a:extLst>
                </p14:cNvPr>
                <p14:cNvContentPartPr/>
                <p14:nvPr/>
              </p14:nvContentPartPr>
              <p14:xfrm>
                <a:off x="1276450" y="3949289"/>
                <a:ext cx="181440" cy="2350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6F6DD23F-9617-6D88-08C7-344D9CCE315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267810" y="3940649"/>
                  <a:ext cx="1990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64C2421-BA15-6DD5-EFEF-F67B9BC1F798}"/>
                    </a:ext>
                  </a:extLst>
                </p14:cNvPr>
                <p14:cNvContentPartPr/>
                <p14:nvPr/>
              </p14:nvContentPartPr>
              <p14:xfrm>
                <a:off x="1353490" y="4042889"/>
                <a:ext cx="100080" cy="403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64C2421-BA15-6DD5-EFEF-F67B9BC1F798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344850" y="4033889"/>
                  <a:ext cx="1177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0C0F61C6-1B87-94F6-F1D1-1870BDEA7F7C}"/>
                    </a:ext>
                  </a:extLst>
                </p14:cNvPr>
                <p14:cNvContentPartPr/>
                <p14:nvPr/>
              </p14:nvContentPartPr>
              <p14:xfrm>
                <a:off x="1343770" y="3943889"/>
                <a:ext cx="229320" cy="255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0C0F61C6-1B87-94F6-F1D1-1870BDEA7F7C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335130" y="3935249"/>
                  <a:ext cx="2469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3610F4A5-97D0-712F-5283-C68B568029CB}"/>
                    </a:ext>
                  </a:extLst>
                </p14:cNvPr>
                <p14:cNvContentPartPr/>
                <p14:nvPr/>
              </p14:nvContentPartPr>
              <p14:xfrm>
                <a:off x="1681810" y="3970889"/>
                <a:ext cx="184680" cy="2030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3610F4A5-97D0-712F-5283-C68B568029CB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672810" y="3962249"/>
                  <a:ext cx="2023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B4E9E145-ECA9-9FBD-81A2-10658B59FE56}"/>
                    </a:ext>
                  </a:extLst>
                </p14:cNvPr>
                <p14:cNvContentPartPr/>
                <p14:nvPr/>
              </p14:nvContentPartPr>
              <p14:xfrm>
                <a:off x="1904650" y="3971969"/>
                <a:ext cx="139320" cy="1742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B4E9E145-ECA9-9FBD-81A2-10658B59FE56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895650" y="3962969"/>
                  <a:ext cx="1569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DAF1A4D1-FD23-AFC0-EA1E-D04CB6459E1C}"/>
                    </a:ext>
                  </a:extLst>
                </p14:cNvPr>
                <p14:cNvContentPartPr/>
                <p14:nvPr/>
              </p14:nvContentPartPr>
              <p14:xfrm>
                <a:off x="2141530" y="3899249"/>
                <a:ext cx="233280" cy="2775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DAF1A4D1-FD23-AFC0-EA1E-D04CB6459E1C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2132530" y="3890249"/>
                  <a:ext cx="250920" cy="29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4E37E3ED-C1E3-2B64-D1A9-65314CA96D68}"/>
              </a:ext>
            </a:extLst>
          </p:cNvPr>
          <p:cNvGrpSpPr/>
          <p:nvPr/>
        </p:nvGrpSpPr>
        <p:grpSpPr>
          <a:xfrm>
            <a:off x="1228570" y="4476329"/>
            <a:ext cx="2539440" cy="890280"/>
            <a:chOff x="1228570" y="4476329"/>
            <a:chExt cx="2539440" cy="89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75CB5EDE-1437-E9C5-B9DE-8A2E818F2327}"/>
                    </a:ext>
                  </a:extLst>
                </p14:cNvPr>
                <p14:cNvContentPartPr/>
                <p14:nvPr/>
              </p14:nvContentPartPr>
              <p14:xfrm>
                <a:off x="1228570" y="4730489"/>
                <a:ext cx="422280" cy="2167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75CB5EDE-1437-E9C5-B9DE-8A2E818F2327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219930" y="4721489"/>
                  <a:ext cx="43992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5A916C3D-1DF7-7A79-5F3B-673F4B70A23B}"/>
                    </a:ext>
                  </a:extLst>
                </p14:cNvPr>
                <p14:cNvContentPartPr/>
                <p14:nvPr/>
              </p14:nvContentPartPr>
              <p14:xfrm>
                <a:off x="1562650" y="4961969"/>
                <a:ext cx="81000" cy="727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5A916C3D-1DF7-7A79-5F3B-673F4B70A23B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554010" y="4952969"/>
                  <a:ext cx="986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F4C39E8F-9767-8FD3-DC5A-CF0D07A267C5}"/>
                    </a:ext>
                  </a:extLst>
                </p14:cNvPr>
                <p14:cNvContentPartPr/>
                <p14:nvPr/>
              </p14:nvContentPartPr>
              <p14:xfrm>
                <a:off x="1799170" y="4533569"/>
                <a:ext cx="72360" cy="1501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F4C39E8F-9767-8FD3-DC5A-CF0D07A267C5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790170" y="4524929"/>
                  <a:ext cx="900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5AA6879E-8DD1-3E8F-0630-A75F39C0EF9F}"/>
                    </a:ext>
                  </a:extLst>
                </p14:cNvPr>
                <p14:cNvContentPartPr/>
                <p14:nvPr/>
              </p14:nvContentPartPr>
              <p14:xfrm>
                <a:off x="1874410" y="4526009"/>
                <a:ext cx="43920" cy="1602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5AA6879E-8DD1-3E8F-0630-A75F39C0EF9F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865410" y="4517009"/>
                  <a:ext cx="615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F0A21F95-3BCC-E7FD-0C6D-E175D29DC9DD}"/>
                    </a:ext>
                  </a:extLst>
                </p14:cNvPr>
                <p14:cNvContentPartPr/>
                <p14:nvPr/>
              </p14:nvContentPartPr>
              <p14:xfrm>
                <a:off x="1949650" y="4771169"/>
                <a:ext cx="212760" cy="662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F0A21F95-3BCC-E7FD-0C6D-E175D29DC9DD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941010" y="4762169"/>
                  <a:ext cx="2304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DCE80999-6827-18CB-1C4C-5C7309366527}"/>
                    </a:ext>
                  </a:extLst>
                </p14:cNvPr>
                <p14:cNvContentPartPr/>
                <p14:nvPr/>
              </p14:nvContentPartPr>
              <p14:xfrm>
                <a:off x="2397490" y="4501889"/>
                <a:ext cx="178920" cy="2689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DCE80999-6827-18CB-1C4C-5C7309366527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2388490" y="4493249"/>
                  <a:ext cx="19656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149CA6E2-2CF0-BA13-2FCB-C7FED0B4EB02}"/>
                    </a:ext>
                  </a:extLst>
                </p14:cNvPr>
                <p14:cNvContentPartPr/>
                <p14:nvPr/>
              </p14:nvContentPartPr>
              <p14:xfrm>
                <a:off x="2588290" y="4635809"/>
                <a:ext cx="294840" cy="2048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149CA6E2-2CF0-BA13-2FCB-C7FED0B4EB02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579290" y="4626809"/>
                  <a:ext cx="3124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2E3483B0-E191-E515-B4DE-DBEEFB47148C}"/>
                    </a:ext>
                  </a:extLst>
                </p14:cNvPr>
                <p14:cNvContentPartPr/>
                <p14:nvPr/>
              </p14:nvContentPartPr>
              <p14:xfrm>
                <a:off x="2999050" y="4476329"/>
                <a:ext cx="244800" cy="2764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2E3483B0-E191-E515-B4DE-DBEEFB47148C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2990050" y="4467329"/>
                  <a:ext cx="26244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C549BF05-2DDE-CFC6-D651-A2EDCE1CCCA1}"/>
                    </a:ext>
                  </a:extLst>
                </p14:cNvPr>
                <p14:cNvContentPartPr/>
                <p14:nvPr/>
              </p14:nvContentPartPr>
              <p14:xfrm>
                <a:off x="2935690" y="4480649"/>
                <a:ext cx="104040" cy="374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C549BF05-2DDE-CFC6-D651-A2EDCE1CCCA1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2927050" y="4471649"/>
                  <a:ext cx="1216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A61EA883-A466-D84C-822E-03934B3B70E8}"/>
                    </a:ext>
                  </a:extLst>
                </p14:cNvPr>
                <p14:cNvContentPartPr/>
                <p14:nvPr/>
              </p14:nvContentPartPr>
              <p14:xfrm>
                <a:off x="2268970" y="4939289"/>
                <a:ext cx="895680" cy="226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A61EA883-A466-D84C-822E-03934B3B70E8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2260330" y="4930289"/>
                  <a:ext cx="9133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F2419214-2909-342E-094B-E72DC75D309A}"/>
                    </a:ext>
                  </a:extLst>
                </p14:cNvPr>
                <p14:cNvContentPartPr/>
                <p14:nvPr/>
              </p14:nvContentPartPr>
              <p14:xfrm>
                <a:off x="2643730" y="5075369"/>
                <a:ext cx="137520" cy="2912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F2419214-2909-342E-094B-E72DC75D309A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2635090" y="5066369"/>
                  <a:ext cx="15516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AFC52F48-211F-3CC0-3DFA-C4E2398D3180}"/>
                    </a:ext>
                  </a:extLst>
                </p14:cNvPr>
                <p14:cNvContentPartPr/>
                <p14:nvPr/>
              </p14:nvContentPartPr>
              <p14:xfrm>
                <a:off x="2592610" y="5123249"/>
                <a:ext cx="259200" cy="842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AFC52F48-211F-3CC0-3DFA-C4E2398D3180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2583970" y="5114609"/>
                  <a:ext cx="2768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F2CE9AE6-B138-A2DE-FD5A-71A1931E07E3}"/>
                    </a:ext>
                  </a:extLst>
                </p14:cNvPr>
                <p14:cNvContentPartPr/>
                <p14:nvPr/>
              </p14:nvContentPartPr>
              <p14:xfrm>
                <a:off x="2889970" y="5058089"/>
                <a:ext cx="105840" cy="1245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F2CE9AE6-B138-A2DE-FD5A-71A1931E07E3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2881330" y="5049449"/>
                  <a:ext cx="1234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69DBBAB6-F023-329C-9E01-4A2D761A428E}"/>
                    </a:ext>
                  </a:extLst>
                </p14:cNvPr>
                <p14:cNvContentPartPr/>
                <p14:nvPr/>
              </p14:nvContentPartPr>
              <p14:xfrm>
                <a:off x="3364810" y="4680449"/>
                <a:ext cx="403200" cy="2390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69DBBAB6-F023-329C-9E01-4A2D761A428E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3355810" y="4671449"/>
                  <a:ext cx="42084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8283A979-A8A6-EA53-A4D7-53829F3F563B}"/>
                    </a:ext>
                  </a:extLst>
                </p14:cNvPr>
                <p14:cNvContentPartPr/>
                <p14:nvPr/>
              </p14:nvContentPartPr>
              <p14:xfrm>
                <a:off x="3658210" y="4943249"/>
                <a:ext cx="83520" cy="630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8283A979-A8A6-EA53-A4D7-53829F3F563B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3649570" y="4934249"/>
                  <a:ext cx="101160" cy="8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97D6E7C9-7225-DD85-798A-E8074E4A387A}"/>
              </a:ext>
            </a:extLst>
          </p:cNvPr>
          <p:cNvGrpSpPr/>
          <p:nvPr/>
        </p:nvGrpSpPr>
        <p:grpSpPr>
          <a:xfrm>
            <a:off x="4097050" y="4590809"/>
            <a:ext cx="626400" cy="315360"/>
            <a:chOff x="4097050" y="4590809"/>
            <a:chExt cx="626400" cy="31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90BC8CC5-DBC9-0F6A-2BE5-E53C0140261D}"/>
                    </a:ext>
                  </a:extLst>
                </p14:cNvPr>
                <p14:cNvContentPartPr/>
                <p14:nvPr/>
              </p14:nvContentPartPr>
              <p14:xfrm>
                <a:off x="4101730" y="4707449"/>
                <a:ext cx="236880" cy="446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90BC8CC5-DBC9-0F6A-2BE5-E53C0140261D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4092730" y="4698449"/>
                  <a:ext cx="2545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8E1A8D01-4292-16AE-2F28-1D1A1ACEBC8F}"/>
                    </a:ext>
                  </a:extLst>
                </p14:cNvPr>
                <p14:cNvContentPartPr/>
                <p14:nvPr/>
              </p14:nvContentPartPr>
              <p14:xfrm>
                <a:off x="4097050" y="4797089"/>
                <a:ext cx="232560" cy="1004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8E1A8D01-4292-16AE-2F28-1D1A1ACEBC8F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088410" y="4788449"/>
                  <a:ext cx="2502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60E5907B-2AF7-9BE9-9100-634D60148B26}"/>
                    </a:ext>
                  </a:extLst>
                </p14:cNvPr>
                <p14:cNvContentPartPr/>
                <p14:nvPr/>
              </p14:nvContentPartPr>
              <p14:xfrm>
                <a:off x="4461370" y="4590809"/>
                <a:ext cx="262080" cy="3153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60E5907B-2AF7-9BE9-9100-634D60148B26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452730" y="4581809"/>
                  <a:ext cx="279720" cy="33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A68115A9-184E-D271-AEE9-4BE215A30566}"/>
                  </a:ext>
                </a:extLst>
              </p14:cNvPr>
              <p14:cNvContentPartPr/>
              <p14:nvPr/>
            </p14:nvContentPartPr>
            <p14:xfrm>
              <a:off x="931930" y="5980409"/>
              <a:ext cx="3120480" cy="62388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A68115A9-184E-D271-AEE9-4BE215A30566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922930" y="5971769"/>
                <a:ext cx="3138120" cy="64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C28CA618-06D7-B181-BE81-6210C9DEB80A}"/>
                  </a:ext>
                </a:extLst>
              </p14:cNvPr>
              <p14:cNvContentPartPr/>
              <p14:nvPr/>
            </p14:nvContentPartPr>
            <p14:xfrm>
              <a:off x="437290" y="5885369"/>
              <a:ext cx="236520" cy="24048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C28CA618-06D7-B181-BE81-6210C9DEB80A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428290" y="5876729"/>
                <a:ext cx="25416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3F5C1ECF-C380-CE75-AA8F-F14E27C360AD}"/>
                  </a:ext>
                </a:extLst>
              </p14:cNvPr>
              <p14:cNvContentPartPr/>
              <p14:nvPr/>
            </p14:nvContentPartPr>
            <p14:xfrm>
              <a:off x="580210" y="5471369"/>
              <a:ext cx="10800" cy="576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3F5C1ECF-C380-CE75-AA8F-F14E27C360AD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571570" y="5462729"/>
                <a:ext cx="28440" cy="2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7" name="Group 186">
            <a:extLst>
              <a:ext uri="{FF2B5EF4-FFF2-40B4-BE49-F238E27FC236}">
                <a16:creationId xmlns:a16="http://schemas.microsoft.com/office/drawing/2014/main" id="{46872DD7-1815-AB0C-7091-C3E5C57BFEAF}"/>
              </a:ext>
            </a:extLst>
          </p:cNvPr>
          <p:cNvGrpSpPr/>
          <p:nvPr/>
        </p:nvGrpSpPr>
        <p:grpSpPr>
          <a:xfrm>
            <a:off x="279970" y="5323769"/>
            <a:ext cx="373680" cy="260640"/>
            <a:chOff x="279970" y="5323769"/>
            <a:chExt cx="373680" cy="26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22E771A1-3DF9-639C-30F1-2E50238F53C0}"/>
                    </a:ext>
                  </a:extLst>
                </p14:cNvPr>
                <p14:cNvContentPartPr/>
                <p14:nvPr/>
              </p14:nvContentPartPr>
              <p14:xfrm>
                <a:off x="279970" y="5323769"/>
                <a:ext cx="338760" cy="1900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22E771A1-3DF9-639C-30F1-2E50238F53C0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270970" y="5314769"/>
                  <a:ext cx="3564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2E121C66-6F1B-3538-55CF-B8D82B8F0AEF}"/>
                    </a:ext>
                  </a:extLst>
                </p14:cNvPr>
                <p14:cNvContentPartPr/>
                <p14:nvPr/>
              </p14:nvContentPartPr>
              <p14:xfrm>
                <a:off x="587410" y="5470289"/>
                <a:ext cx="66240" cy="1141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2E121C66-6F1B-3538-55CF-B8D82B8F0AEF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578410" y="5461289"/>
                  <a:ext cx="83880" cy="13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83C87455-2FA0-36F9-C24A-54305CEB552E}"/>
                  </a:ext>
                </a:extLst>
              </p14:cNvPr>
              <p14:cNvContentPartPr/>
              <p14:nvPr/>
            </p14:nvContentPartPr>
            <p14:xfrm>
              <a:off x="1068010" y="5560289"/>
              <a:ext cx="3009960" cy="7560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83C87455-2FA0-36F9-C24A-54305CEB552E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1059370" y="5551649"/>
                <a:ext cx="302760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8D0428FE-A90F-1995-0FF1-ED1FEB797B46}"/>
                  </a:ext>
                </a:extLst>
              </p14:cNvPr>
              <p14:cNvContentPartPr/>
              <p14:nvPr/>
            </p14:nvContentPartPr>
            <p14:xfrm>
              <a:off x="1105090" y="5619329"/>
              <a:ext cx="3960" cy="504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8D0428FE-A90F-1995-0FF1-ED1FEB797B46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1096450" y="5610329"/>
                <a:ext cx="21600" cy="2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2" name="Group 191">
            <a:extLst>
              <a:ext uri="{FF2B5EF4-FFF2-40B4-BE49-F238E27FC236}">
                <a16:creationId xmlns:a16="http://schemas.microsoft.com/office/drawing/2014/main" id="{7DADD9B7-7CC9-43D7-C9BE-6C7C916252C9}"/>
              </a:ext>
            </a:extLst>
          </p:cNvPr>
          <p:cNvGrpSpPr/>
          <p:nvPr/>
        </p:nvGrpSpPr>
        <p:grpSpPr>
          <a:xfrm>
            <a:off x="1120210" y="5369849"/>
            <a:ext cx="3520080" cy="503640"/>
            <a:chOff x="1120210" y="5369849"/>
            <a:chExt cx="3520080" cy="50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69D50853-DA0C-8D4F-37A0-8FA8658F3DD0}"/>
                    </a:ext>
                  </a:extLst>
                </p14:cNvPr>
                <p14:cNvContentPartPr/>
                <p14:nvPr/>
              </p14:nvContentPartPr>
              <p14:xfrm>
                <a:off x="1120210" y="5369849"/>
                <a:ext cx="3520080" cy="5036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69D50853-DA0C-8D4F-37A0-8FA8658F3DD0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111210" y="5360849"/>
                  <a:ext cx="3537720" cy="52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20091DBF-3FB7-3539-BA23-17F37CEC2E7C}"/>
                    </a:ext>
                  </a:extLst>
                </p14:cNvPr>
                <p14:cNvContentPartPr/>
                <p14:nvPr/>
              </p14:nvContentPartPr>
              <p14:xfrm>
                <a:off x="3975010" y="5558129"/>
                <a:ext cx="610560" cy="676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20091DBF-3FB7-3539-BA23-17F37CEC2E7C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966010" y="5549129"/>
                  <a:ext cx="628200" cy="8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8D10CD38-FC2C-0D09-3D06-C14027E368FA}"/>
              </a:ext>
            </a:extLst>
          </p:cNvPr>
          <p:cNvGrpSpPr/>
          <p:nvPr/>
        </p:nvGrpSpPr>
        <p:grpSpPr>
          <a:xfrm>
            <a:off x="642130" y="6416369"/>
            <a:ext cx="249840" cy="286560"/>
            <a:chOff x="642130" y="6416369"/>
            <a:chExt cx="249840" cy="28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5E370C23-B2A2-5071-A780-59465008E1AC}"/>
                    </a:ext>
                  </a:extLst>
                </p14:cNvPr>
                <p14:cNvContentPartPr/>
                <p14:nvPr/>
              </p14:nvContentPartPr>
              <p14:xfrm>
                <a:off x="642130" y="6416369"/>
                <a:ext cx="187560" cy="2304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5E370C23-B2A2-5071-A780-59465008E1AC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33490" y="6407729"/>
                  <a:ext cx="2052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44A0D565-7D96-D33B-F52C-07E7B6F412E1}"/>
                    </a:ext>
                  </a:extLst>
                </p14:cNvPr>
                <p14:cNvContentPartPr/>
                <p14:nvPr/>
              </p14:nvContentPartPr>
              <p14:xfrm>
                <a:off x="811690" y="6635249"/>
                <a:ext cx="80280" cy="676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44A0D565-7D96-D33B-F52C-07E7B6F412E1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803050" y="6626609"/>
                  <a:ext cx="97920" cy="8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BA4EAF2C-9022-976D-1A35-2E7262ACEDD9}"/>
                  </a:ext>
                </a:extLst>
              </p14:cNvPr>
              <p14:cNvContentPartPr/>
              <p14:nvPr/>
            </p14:nvContentPartPr>
            <p14:xfrm>
              <a:off x="5018290" y="5177969"/>
              <a:ext cx="691560" cy="14868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BA4EAF2C-9022-976D-1A35-2E7262ACEDD9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5009650" y="5168969"/>
                <a:ext cx="709200" cy="166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7" name="Group 216">
            <a:extLst>
              <a:ext uri="{FF2B5EF4-FFF2-40B4-BE49-F238E27FC236}">
                <a16:creationId xmlns:a16="http://schemas.microsoft.com/office/drawing/2014/main" id="{E7CB8D1E-0C9C-BEBA-CE35-1E016FBAAFF1}"/>
              </a:ext>
            </a:extLst>
          </p:cNvPr>
          <p:cNvGrpSpPr/>
          <p:nvPr/>
        </p:nvGrpSpPr>
        <p:grpSpPr>
          <a:xfrm>
            <a:off x="4285330" y="4981769"/>
            <a:ext cx="2336040" cy="1278720"/>
            <a:chOff x="4285330" y="4981769"/>
            <a:chExt cx="2336040" cy="127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7D56DDDF-E169-AE80-A20D-2556CC9EA799}"/>
                    </a:ext>
                  </a:extLst>
                </p14:cNvPr>
                <p14:cNvContentPartPr/>
                <p14:nvPr/>
              </p14:nvContentPartPr>
              <p14:xfrm>
                <a:off x="4318090" y="5274089"/>
                <a:ext cx="516960" cy="1447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7D56DDDF-E169-AE80-A20D-2556CC9EA799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309450" y="5265089"/>
                  <a:ext cx="5346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233E8832-55AD-4338-DD94-33E26EEB6BCB}"/>
                    </a:ext>
                  </a:extLst>
                </p14:cNvPr>
                <p14:cNvContentPartPr/>
                <p14:nvPr/>
              </p14:nvContentPartPr>
              <p14:xfrm>
                <a:off x="4285330" y="5299289"/>
                <a:ext cx="134640" cy="1429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233E8832-55AD-4338-DD94-33E26EEB6BCB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276330" y="5290649"/>
                  <a:ext cx="1522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5B332414-1B65-317C-ED26-A79B4CFB6633}"/>
                    </a:ext>
                  </a:extLst>
                </p14:cNvPr>
                <p14:cNvContentPartPr/>
                <p14:nvPr/>
              </p14:nvContentPartPr>
              <p14:xfrm>
                <a:off x="5742250" y="4981769"/>
                <a:ext cx="879120" cy="5421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5B332414-1B65-317C-ED26-A79B4CFB6633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5733250" y="4973129"/>
                  <a:ext cx="896760" cy="55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53DB5F8B-EEF9-4F5B-EFA8-313DFA00A567}"/>
                    </a:ext>
                  </a:extLst>
                </p14:cNvPr>
                <p14:cNvContentPartPr/>
                <p14:nvPr/>
              </p14:nvContentPartPr>
              <p14:xfrm>
                <a:off x="6280090" y="5163569"/>
                <a:ext cx="221760" cy="302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53DB5F8B-EEF9-4F5B-EFA8-313DFA00A567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6271090" y="5154569"/>
                  <a:ext cx="2394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2EFE8B16-B4FF-D578-8FD4-5AD769BBDBC2}"/>
                    </a:ext>
                  </a:extLst>
                </p14:cNvPr>
                <p14:cNvContentPartPr/>
                <p14:nvPr/>
              </p14:nvContentPartPr>
              <p14:xfrm>
                <a:off x="4810210" y="5635169"/>
                <a:ext cx="445680" cy="2102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2EFE8B16-B4FF-D578-8FD4-5AD769BBDBC2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801570" y="5626529"/>
                  <a:ext cx="4633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1C965795-A37F-E679-6DCB-E2AA2B66504F}"/>
                    </a:ext>
                  </a:extLst>
                </p14:cNvPr>
                <p14:cNvContentPartPr/>
                <p14:nvPr/>
              </p14:nvContentPartPr>
              <p14:xfrm>
                <a:off x="5043130" y="5496209"/>
                <a:ext cx="76320" cy="219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1C965795-A37F-E679-6DCB-E2AA2B66504F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034130" y="5487209"/>
                  <a:ext cx="939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36D4D5F2-5564-EA27-33E5-0BE55483F159}"/>
                    </a:ext>
                  </a:extLst>
                </p14:cNvPr>
                <p14:cNvContentPartPr/>
                <p14:nvPr/>
              </p14:nvContentPartPr>
              <p14:xfrm>
                <a:off x="5278210" y="5438609"/>
                <a:ext cx="1173960" cy="4870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36D4D5F2-5564-EA27-33E5-0BE55483F159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5269210" y="5429609"/>
                  <a:ext cx="1191600" cy="50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0A3D4460-0801-C1E6-4A83-8FA2D1101AC3}"/>
                    </a:ext>
                  </a:extLst>
                </p14:cNvPr>
                <p14:cNvContentPartPr/>
                <p14:nvPr/>
              </p14:nvContentPartPr>
              <p14:xfrm>
                <a:off x="4752610" y="5946929"/>
                <a:ext cx="554760" cy="3024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0A3D4460-0801-C1E6-4A83-8FA2D1101AC3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4743610" y="5937929"/>
                  <a:ext cx="57240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EC880DBA-840C-CB8C-55AE-357157CCD3C7}"/>
                    </a:ext>
                  </a:extLst>
                </p14:cNvPr>
                <p14:cNvContentPartPr/>
                <p14:nvPr/>
              </p14:nvContentPartPr>
              <p14:xfrm>
                <a:off x="5131690" y="6053129"/>
                <a:ext cx="219240" cy="597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EC880DBA-840C-CB8C-55AE-357157CCD3C7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5122690" y="6044489"/>
                  <a:ext cx="2368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824CD292-2B2D-11C3-4B2E-962FD6510A43}"/>
                    </a:ext>
                  </a:extLst>
                </p14:cNvPr>
                <p14:cNvContentPartPr/>
                <p14:nvPr/>
              </p14:nvContentPartPr>
              <p14:xfrm>
                <a:off x="5308450" y="5960609"/>
                <a:ext cx="599040" cy="2998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824CD292-2B2D-11C3-4B2E-962FD6510A43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299810" y="5951609"/>
                  <a:ext cx="61668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0BDCDCE9-C909-E7AB-525E-2DD698AE9EBB}"/>
                    </a:ext>
                  </a:extLst>
                </p14:cNvPr>
                <p14:cNvContentPartPr/>
                <p14:nvPr/>
              </p14:nvContentPartPr>
              <p14:xfrm>
                <a:off x="5593210" y="5975009"/>
                <a:ext cx="50760" cy="219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0BDCDCE9-C909-E7AB-525E-2DD698AE9EBB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584570" y="5966369"/>
                  <a:ext cx="68400" cy="3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D6B1BD86-A585-86F3-165A-C8379694D9E3}"/>
                  </a:ext>
                </a:extLst>
              </p14:cNvPr>
              <p14:cNvContentPartPr/>
              <p14:nvPr/>
            </p14:nvContentPartPr>
            <p14:xfrm>
              <a:off x="6095050" y="5943329"/>
              <a:ext cx="689760" cy="33228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D6B1BD86-A585-86F3-165A-C8379694D9E3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6086410" y="5934329"/>
                <a:ext cx="707400" cy="34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3" name="Group 222">
            <a:extLst>
              <a:ext uri="{FF2B5EF4-FFF2-40B4-BE49-F238E27FC236}">
                <a16:creationId xmlns:a16="http://schemas.microsoft.com/office/drawing/2014/main" id="{D889CBEC-226B-5A9C-553F-AA6CC4050907}"/>
              </a:ext>
            </a:extLst>
          </p:cNvPr>
          <p:cNvGrpSpPr/>
          <p:nvPr/>
        </p:nvGrpSpPr>
        <p:grpSpPr>
          <a:xfrm>
            <a:off x="5006050" y="6446969"/>
            <a:ext cx="943200" cy="320400"/>
            <a:chOff x="5006050" y="6446969"/>
            <a:chExt cx="943200" cy="32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04C20C14-2FDB-FF3E-BFDA-BFF4C6761C73}"/>
                    </a:ext>
                  </a:extLst>
                </p14:cNvPr>
                <p14:cNvContentPartPr/>
                <p14:nvPr/>
              </p14:nvContentPartPr>
              <p14:xfrm>
                <a:off x="5006050" y="6466769"/>
                <a:ext cx="199440" cy="2023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04C20C14-2FDB-FF3E-BFDA-BFF4C6761C73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4997050" y="6458129"/>
                  <a:ext cx="2170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1D9FB765-66F2-AFBF-8EDF-FB274697AB5E}"/>
                    </a:ext>
                  </a:extLst>
                </p14:cNvPr>
                <p14:cNvContentPartPr/>
                <p14:nvPr/>
              </p14:nvContentPartPr>
              <p14:xfrm>
                <a:off x="5379730" y="6470369"/>
                <a:ext cx="236520" cy="2023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1D9FB765-66F2-AFBF-8EDF-FB274697AB5E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371090" y="6461729"/>
                  <a:ext cx="2541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6F5D8698-AE8B-7BC9-31AE-3E44722EFF05}"/>
                    </a:ext>
                  </a:extLst>
                </p14:cNvPr>
                <p14:cNvContentPartPr/>
                <p14:nvPr/>
              </p14:nvContentPartPr>
              <p14:xfrm>
                <a:off x="5693650" y="6446969"/>
                <a:ext cx="223920" cy="2343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6F5D8698-AE8B-7BC9-31AE-3E44722EFF05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5685010" y="6437969"/>
                  <a:ext cx="24156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0B28B2BE-50F4-821F-3C70-C39C89A35DBA}"/>
                    </a:ext>
                  </a:extLst>
                </p14:cNvPr>
                <p14:cNvContentPartPr/>
                <p14:nvPr/>
              </p14:nvContentPartPr>
              <p14:xfrm>
                <a:off x="5847370" y="6649289"/>
                <a:ext cx="101880" cy="1180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0B28B2BE-50F4-821F-3C70-C39C89A35DBA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5838730" y="6640289"/>
                  <a:ext cx="119520" cy="13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DC875815-40E1-6B20-3D0D-8601E0BE997B}"/>
              </a:ext>
            </a:extLst>
          </p:cNvPr>
          <p:cNvGrpSpPr/>
          <p:nvPr/>
        </p:nvGrpSpPr>
        <p:grpSpPr>
          <a:xfrm>
            <a:off x="781450" y="5842169"/>
            <a:ext cx="1228320" cy="194400"/>
            <a:chOff x="781450" y="5842169"/>
            <a:chExt cx="1228320" cy="19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948D4AEA-0E06-1F8E-060D-486992B4C3E2}"/>
                    </a:ext>
                  </a:extLst>
                </p14:cNvPr>
                <p14:cNvContentPartPr/>
                <p14:nvPr/>
              </p14:nvContentPartPr>
              <p14:xfrm>
                <a:off x="930490" y="5970329"/>
                <a:ext cx="148680" cy="104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948D4AEA-0E06-1F8E-060D-486992B4C3E2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921850" y="5961329"/>
                  <a:ext cx="1663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83490964-7954-E982-38F5-001C46AF8CBD}"/>
                    </a:ext>
                  </a:extLst>
                </p14:cNvPr>
                <p14:cNvContentPartPr/>
                <p14:nvPr/>
              </p14:nvContentPartPr>
              <p14:xfrm>
                <a:off x="781450" y="5926769"/>
                <a:ext cx="101520" cy="1098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83490964-7954-E982-38F5-001C46AF8CBD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72810" y="5917769"/>
                  <a:ext cx="1191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7C9BF9F9-0D01-55BB-7810-AB8F9317282F}"/>
                    </a:ext>
                  </a:extLst>
                </p14:cNvPr>
                <p14:cNvContentPartPr/>
                <p14:nvPr/>
              </p14:nvContentPartPr>
              <p14:xfrm>
                <a:off x="1199050" y="5969249"/>
                <a:ext cx="60840" cy="190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7C9BF9F9-0D01-55BB-7810-AB8F9317282F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190410" y="5960249"/>
                  <a:ext cx="784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CECDAE5F-9706-FF12-F348-7C6B2CD09942}"/>
                    </a:ext>
                  </a:extLst>
                </p14:cNvPr>
                <p14:cNvContentPartPr/>
                <p14:nvPr/>
              </p14:nvContentPartPr>
              <p14:xfrm>
                <a:off x="1354570" y="5967809"/>
                <a:ext cx="335160" cy="273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CECDAE5F-9706-FF12-F348-7C6B2CD09942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345930" y="5959169"/>
                  <a:ext cx="3528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9F538846-A14B-20D4-AEFB-3C02BBF8E61C}"/>
                    </a:ext>
                  </a:extLst>
                </p14:cNvPr>
                <p14:cNvContentPartPr/>
                <p14:nvPr/>
              </p14:nvContentPartPr>
              <p14:xfrm>
                <a:off x="1809610" y="5842169"/>
                <a:ext cx="100440" cy="842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9F538846-A14B-20D4-AEFB-3C02BBF8E61C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800970" y="5833529"/>
                  <a:ext cx="1180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41A17E40-8C29-D7A3-66A0-5E118E75A506}"/>
                    </a:ext>
                  </a:extLst>
                </p14:cNvPr>
                <p14:cNvContentPartPr/>
                <p14:nvPr/>
              </p14:nvContentPartPr>
              <p14:xfrm>
                <a:off x="1914010" y="5915969"/>
                <a:ext cx="95760" cy="648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41A17E40-8C29-D7A3-66A0-5E118E75A506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905010" y="5906969"/>
                  <a:ext cx="113400" cy="8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091698E6-BFA7-0E0C-8ADE-493554009EF5}"/>
              </a:ext>
            </a:extLst>
          </p:cNvPr>
          <p:cNvGrpSpPr/>
          <p:nvPr/>
        </p:nvGrpSpPr>
        <p:grpSpPr>
          <a:xfrm>
            <a:off x="6977410" y="5930729"/>
            <a:ext cx="4534920" cy="847800"/>
            <a:chOff x="6977410" y="5930729"/>
            <a:chExt cx="4534920" cy="84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94BCEF9F-C2F2-0124-8A47-10362582664A}"/>
                    </a:ext>
                  </a:extLst>
                </p14:cNvPr>
                <p14:cNvContentPartPr/>
                <p14:nvPr/>
              </p14:nvContentPartPr>
              <p14:xfrm>
                <a:off x="9059650" y="5939729"/>
                <a:ext cx="674280" cy="4154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94BCEF9F-C2F2-0124-8A47-10362582664A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9050650" y="5931089"/>
                  <a:ext cx="69192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5D65E11B-37A1-07D7-CF8A-E28F5B999454}"/>
                    </a:ext>
                  </a:extLst>
                </p14:cNvPr>
                <p14:cNvContentPartPr/>
                <p14:nvPr/>
              </p14:nvContentPartPr>
              <p14:xfrm>
                <a:off x="9414610" y="6082649"/>
                <a:ext cx="63720" cy="291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5D65E11B-37A1-07D7-CF8A-E28F5B999454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9405610" y="6074009"/>
                  <a:ext cx="813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0F67ED90-AE7C-C584-E987-A0038082F251}"/>
                    </a:ext>
                  </a:extLst>
                </p14:cNvPr>
                <p14:cNvContentPartPr/>
                <p14:nvPr/>
              </p14:nvContentPartPr>
              <p14:xfrm>
                <a:off x="9926170" y="6191369"/>
                <a:ext cx="258120" cy="1058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0F67ED90-AE7C-C584-E987-A0038082F251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9917170" y="6182729"/>
                  <a:ext cx="2757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EBF5281F-54B6-9714-066C-A05B9A7BAA52}"/>
                    </a:ext>
                  </a:extLst>
                </p14:cNvPr>
                <p14:cNvContentPartPr/>
                <p14:nvPr/>
              </p14:nvContentPartPr>
              <p14:xfrm>
                <a:off x="10293730" y="5930729"/>
                <a:ext cx="1135800" cy="50760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EBF5281F-54B6-9714-066C-A05B9A7BAA52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0284730" y="5922089"/>
                  <a:ext cx="1153440" cy="52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D56A997B-7FF2-F133-B94E-D7C04A3B9691}"/>
                    </a:ext>
                  </a:extLst>
                </p14:cNvPr>
                <p14:cNvContentPartPr/>
                <p14:nvPr/>
              </p14:nvContentPartPr>
              <p14:xfrm>
                <a:off x="11264290" y="6047009"/>
                <a:ext cx="248040" cy="10080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D56A997B-7FF2-F133-B94E-D7C04A3B9691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1255650" y="6038009"/>
                  <a:ext cx="2656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C8830CCF-FECB-C4AF-9619-05F994ADA85C}"/>
                    </a:ext>
                  </a:extLst>
                </p14:cNvPr>
                <p14:cNvContentPartPr/>
                <p14:nvPr/>
              </p14:nvContentPartPr>
              <p14:xfrm>
                <a:off x="10387690" y="6074369"/>
                <a:ext cx="257400" cy="345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C8830CCF-FECB-C4AF-9619-05F994ADA85C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0378690" y="6065729"/>
                  <a:ext cx="2750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7BF4B902-A191-F494-0D1A-0DF6322A37A0}"/>
                    </a:ext>
                  </a:extLst>
                </p14:cNvPr>
                <p14:cNvContentPartPr/>
                <p14:nvPr/>
              </p14:nvContentPartPr>
              <p14:xfrm>
                <a:off x="7103050" y="5948369"/>
                <a:ext cx="969840" cy="4618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7BF4B902-A191-F494-0D1A-0DF6322A37A0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7094050" y="5939729"/>
                  <a:ext cx="987480" cy="47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AE365692-7374-E056-4B9B-BEDF4C5FD690}"/>
                    </a:ext>
                  </a:extLst>
                </p14:cNvPr>
                <p14:cNvContentPartPr/>
                <p14:nvPr/>
              </p14:nvContentPartPr>
              <p14:xfrm>
                <a:off x="7772290" y="6094169"/>
                <a:ext cx="225000" cy="698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AE365692-7374-E056-4B9B-BEDF4C5FD690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7763290" y="6085169"/>
                  <a:ext cx="2426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CC455820-126C-D822-6750-1E9E46D945DB}"/>
                    </a:ext>
                  </a:extLst>
                </p14:cNvPr>
                <p14:cNvContentPartPr/>
                <p14:nvPr/>
              </p14:nvContentPartPr>
              <p14:xfrm>
                <a:off x="7362610" y="6082649"/>
                <a:ext cx="377640" cy="320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CC455820-126C-D822-6750-1E9E46D945DB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7353610" y="6074009"/>
                  <a:ext cx="3952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99F7485D-F33C-678E-6924-0CD40FEB0217}"/>
                    </a:ext>
                  </a:extLst>
                </p14:cNvPr>
                <p14:cNvContentPartPr/>
                <p14:nvPr/>
              </p14:nvContentPartPr>
              <p14:xfrm>
                <a:off x="8304730" y="5985089"/>
                <a:ext cx="550800" cy="3549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99F7485D-F33C-678E-6924-0CD40FEB0217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8295730" y="5976449"/>
                  <a:ext cx="56844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EF4DE100-520E-D549-59F3-18A3E16F0EFA}"/>
                    </a:ext>
                  </a:extLst>
                </p14:cNvPr>
                <p14:cNvContentPartPr/>
                <p14:nvPr/>
              </p14:nvContentPartPr>
              <p14:xfrm>
                <a:off x="8686690" y="6107129"/>
                <a:ext cx="241560" cy="507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EF4DE100-520E-D549-59F3-18A3E16F0EFA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8677690" y="6098489"/>
                  <a:ext cx="2592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90E4AB12-C6E9-C444-58DC-4149F3C384AD}"/>
                    </a:ext>
                  </a:extLst>
                </p14:cNvPr>
                <p14:cNvContentPartPr/>
                <p14:nvPr/>
              </p14:nvContentPartPr>
              <p14:xfrm>
                <a:off x="6977410" y="6435809"/>
                <a:ext cx="759240" cy="3178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90E4AB12-C6E9-C444-58DC-4149F3C384AD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6968410" y="6426809"/>
                  <a:ext cx="77688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B1A53459-ED1E-955C-3A8F-2C2F9E924343}"/>
                    </a:ext>
                  </a:extLst>
                </p14:cNvPr>
                <p14:cNvContentPartPr/>
                <p14:nvPr/>
              </p14:nvContentPartPr>
              <p14:xfrm>
                <a:off x="7371970" y="6587369"/>
                <a:ext cx="39240" cy="248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B1A53459-ED1E-955C-3A8F-2C2F9E924343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7363330" y="6578729"/>
                  <a:ext cx="568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17875855-8BB6-E36A-4F33-16FCBCF1E98E}"/>
                    </a:ext>
                  </a:extLst>
                </p14:cNvPr>
                <p14:cNvContentPartPr/>
                <p14:nvPr/>
              </p14:nvContentPartPr>
              <p14:xfrm>
                <a:off x="8057770" y="6606449"/>
                <a:ext cx="554400" cy="1720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17875855-8BB6-E36A-4F33-16FCBCF1E98E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8049130" y="6597449"/>
                  <a:ext cx="5720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F8FB67BC-8F37-AE73-430E-D28452FD606B}"/>
                    </a:ext>
                  </a:extLst>
                </p14:cNvPr>
                <p14:cNvContentPartPr/>
                <p14:nvPr/>
              </p14:nvContentPartPr>
              <p14:xfrm>
                <a:off x="8450530" y="6514649"/>
                <a:ext cx="30960" cy="1908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F8FB67BC-8F37-AE73-430E-D28452FD606B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8441530" y="6505649"/>
                  <a:ext cx="486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5F0C9A5B-FB36-7F3C-3F1A-7415DC952FEC}"/>
                    </a:ext>
                  </a:extLst>
                </p14:cNvPr>
                <p14:cNvContentPartPr/>
                <p14:nvPr/>
              </p14:nvContentPartPr>
              <p14:xfrm>
                <a:off x="8809090" y="6479729"/>
                <a:ext cx="154440" cy="2347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5F0C9A5B-FB36-7F3C-3F1A-7415DC952FEC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8800090" y="6471089"/>
                  <a:ext cx="1720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D43389BF-9BE0-072F-30AC-B71F412D0200}"/>
                    </a:ext>
                  </a:extLst>
                </p14:cNvPr>
                <p14:cNvContentPartPr/>
                <p14:nvPr/>
              </p14:nvContentPartPr>
              <p14:xfrm>
                <a:off x="9020410" y="6635969"/>
                <a:ext cx="142200" cy="878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D43389BF-9BE0-072F-30AC-B71F412D0200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9011410" y="6627329"/>
                  <a:ext cx="1598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586B7E2D-F173-764F-EB56-7B3A781BCF24}"/>
                    </a:ext>
                  </a:extLst>
                </p14:cNvPr>
                <p14:cNvContentPartPr/>
                <p14:nvPr/>
              </p14:nvContentPartPr>
              <p14:xfrm>
                <a:off x="9365650" y="6625529"/>
                <a:ext cx="303480" cy="547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586B7E2D-F173-764F-EB56-7B3A781BCF24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9357010" y="6616529"/>
                  <a:ext cx="3211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91B427F1-4D49-2D8A-1E95-2147ECD1396F}"/>
                    </a:ext>
                  </a:extLst>
                </p14:cNvPr>
                <p14:cNvContentPartPr/>
                <p14:nvPr/>
              </p14:nvContentPartPr>
              <p14:xfrm>
                <a:off x="9812050" y="6501689"/>
                <a:ext cx="179280" cy="1965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91B427F1-4D49-2D8A-1E95-2147ECD1396F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9803050" y="6493049"/>
                  <a:ext cx="1969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69230F0D-3CC8-18DA-1A57-D8141B366B1C}"/>
                    </a:ext>
                  </a:extLst>
                </p14:cNvPr>
                <p14:cNvContentPartPr/>
                <p14:nvPr/>
              </p14:nvContentPartPr>
              <p14:xfrm>
                <a:off x="10046050" y="6623369"/>
                <a:ext cx="212760" cy="892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69230F0D-3CC8-18DA-1A57-D8141B366B1C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0037410" y="6614369"/>
                  <a:ext cx="230400" cy="10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06335938-968C-5739-D764-C0E5C1703BB7}"/>
              </a:ext>
            </a:extLst>
          </p:cNvPr>
          <p:cNvGrpSpPr/>
          <p:nvPr/>
        </p:nvGrpSpPr>
        <p:grpSpPr>
          <a:xfrm>
            <a:off x="9128410" y="3764609"/>
            <a:ext cx="245880" cy="653040"/>
            <a:chOff x="9128410" y="3764609"/>
            <a:chExt cx="245880" cy="65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A9F24739-EBFE-B433-A0D3-F4E9EFDEC729}"/>
                    </a:ext>
                  </a:extLst>
                </p14:cNvPr>
                <p14:cNvContentPartPr/>
                <p14:nvPr/>
              </p14:nvContentPartPr>
              <p14:xfrm>
                <a:off x="9166210" y="3764609"/>
                <a:ext cx="186120" cy="62532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A9F24739-EBFE-B433-A0D3-F4E9EFDEC729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9157570" y="3755969"/>
                  <a:ext cx="203760" cy="64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C1892547-0EBD-C832-45DD-DC0FC33DBFE7}"/>
                    </a:ext>
                  </a:extLst>
                </p14:cNvPr>
                <p14:cNvContentPartPr/>
                <p14:nvPr/>
              </p14:nvContentPartPr>
              <p14:xfrm>
                <a:off x="9128410" y="4220009"/>
                <a:ext cx="245880" cy="19764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C1892547-0EBD-C832-45DD-DC0FC33DBFE7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9119410" y="4211009"/>
                  <a:ext cx="263520" cy="21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A02DAC75-3F9A-862C-99D2-1B77CDF430BE}"/>
              </a:ext>
            </a:extLst>
          </p:cNvPr>
          <p:cNvGrpSpPr/>
          <p:nvPr/>
        </p:nvGrpSpPr>
        <p:grpSpPr>
          <a:xfrm>
            <a:off x="9107530" y="3260249"/>
            <a:ext cx="1144800" cy="455760"/>
            <a:chOff x="9107530" y="3260249"/>
            <a:chExt cx="1144800" cy="45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BEAE7A3C-141D-1F0D-68B2-83368DAB3DAC}"/>
                    </a:ext>
                  </a:extLst>
                </p14:cNvPr>
                <p14:cNvContentPartPr/>
                <p14:nvPr/>
              </p14:nvContentPartPr>
              <p14:xfrm>
                <a:off x="9107530" y="3484889"/>
                <a:ext cx="189720" cy="13824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BEAE7A3C-141D-1F0D-68B2-83368DAB3DAC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9098530" y="3475889"/>
                  <a:ext cx="2073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1D35B0AF-54F7-7917-048A-EB84A449EFAF}"/>
                    </a:ext>
                  </a:extLst>
                </p14:cNvPr>
                <p14:cNvContentPartPr/>
                <p14:nvPr/>
              </p14:nvContentPartPr>
              <p14:xfrm>
                <a:off x="9321730" y="3303809"/>
                <a:ext cx="216720" cy="41220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1D35B0AF-54F7-7917-048A-EB84A449EFAF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9312730" y="3295169"/>
                  <a:ext cx="23436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2A20BD21-DA4B-0F36-14ED-D62A878C9116}"/>
                    </a:ext>
                  </a:extLst>
                </p14:cNvPr>
                <p14:cNvContentPartPr/>
                <p14:nvPr/>
              </p14:nvContentPartPr>
              <p14:xfrm>
                <a:off x="9540610" y="3493169"/>
                <a:ext cx="130320" cy="15228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2A20BD21-DA4B-0F36-14ED-D62A878C9116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9531970" y="3484169"/>
                  <a:ext cx="1479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2D38A18A-D624-C58F-A51E-AD3B6FA632D7}"/>
                    </a:ext>
                  </a:extLst>
                </p14:cNvPr>
                <p14:cNvContentPartPr/>
                <p14:nvPr/>
              </p14:nvContentPartPr>
              <p14:xfrm>
                <a:off x="9702250" y="3520529"/>
                <a:ext cx="146880" cy="2484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2D38A18A-D624-C58F-A51E-AD3B6FA632D7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9693250" y="3511889"/>
                  <a:ext cx="1645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DD6C86F2-685D-274E-8559-4EC3CBB3D925}"/>
                    </a:ext>
                  </a:extLst>
                </p14:cNvPr>
                <p14:cNvContentPartPr/>
                <p14:nvPr/>
              </p14:nvContentPartPr>
              <p14:xfrm>
                <a:off x="9915730" y="3444569"/>
                <a:ext cx="198360" cy="12744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DD6C86F2-685D-274E-8559-4EC3CBB3D925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9907090" y="3435569"/>
                  <a:ext cx="2160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4E7B88BC-F019-A1AC-56A0-B1F5782D0FAD}"/>
                    </a:ext>
                  </a:extLst>
                </p14:cNvPr>
                <p14:cNvContentPartPr/>
                <p14:nvPr/>
              </p14:nvContentPartPr>
              <p14:xfrm>
                <a:off x="10078450" y="3260249"/>
                <a:ext cx="173880" cy="42048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4E7B88BC-F019-A1AC-56A0-B1F5782D0FAD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0069450" y="3251609"/>
                  <a:ext cx="191520" cy="438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17025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977EEA9-FE85-A5EC-302C-4C5D2FA551E5}"/>
              </a:ext>
            </a:extLst>
          </p:cNvPr>
          <p:cNvGrpSpPr/>
          <p:nvPr/>
        </p:nvGrpSpPr>
        <p:grpSpPr>
          <a:xfrm>
            <a:off x="1110850" y="229049"/>
            <a:ext cx="226080" cy="367920"/>
            <a:chOff x="1110850" y="229049"/>
            <a:chExt cx="226080" cy="36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1B4DD61-E577-7052-3E8E-CC30A349BF5C}"/>
                    </a:ext>
                  </a:extLst>
                </p14:cNvPr>
                <p14:cNvContentPartPr/>
                <p14:nvPr/>
              </p14:nvContentPartPr>
              <p14:xfrm>
                <a:off x="1110850" y="229049"/>
                <a:ext cx="226080" cy="3679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1B4DD61-E577-7052-3E8E-CC30A349BF5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02210" y="220409"/>
                  <a:ext cx="24372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FCE5FA1-EAF1-2EA9-2B62-8D9536E8B1D9}"/>
                    </a:ext>
                  </a:extLst>
                </p14:cNvPr>
                <p14:cNvContentPartPr/>
                <p14:nvPr/>
              </p14:nvContentPartPr>
              <p14:xfrm>
                <a:off x="1143250" y="413369"/>
                <a:ext cx="155160" cy="529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FCE5FA1-EAF1-2EA9-2B62-8D9536E8B1D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34250" y="404729"/>
                  <a:ext cx="172800" cy="7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99E3A65-90C5-DEE9-1BDB-49D741B3A8ED}"/>
              </a:ext>
            </a:extLst>
          </p:cNvPr>
          <p:cNvGrpSpPr/>
          <p:nvPr/>
        </p:nvGrpSpPr>
        <p:grpSpPr>
          <a:xfrm>
            <a:off x="1500730" y="350009"/>
            <a:ext cx="425520" cy="259560"/>
            <a:chOff x="1500730" y="350009"/>
            <a:chExt cx="425520" cy="25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2FA0D71-CC15-3911-3548-5F055F70D12D}"/>
                    </a:ext>
                  </a:extLst>
                </p14:cNvPr>
                <p14:cNvContentPartPr/>
                <p14:nvPr/>
              </p14:nvContentPartPr>
              <p14:xfrm>
                <a:off x="1500730" y="381689"/>
                <a:ext cx="172800" cy="2260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2FA0D71-CC15-3911-3548-5F055F70D12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491730" y="373049"/>
                  <a:ext cx="19044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8699A45-69E6-03AD-0401-DD542D2A9282}"/>
                    </a:ext>
                  </a:extLst>
                </p14:cNvPr>
                <p14:cNvContentPartPr/>
                <p14:nvPr/>
              </p14:nvContentPartPr>
              <p14:xfrm>
                <a:off x="1719970" y="423809"/>
                <a:ext cx="43560" cy="1699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8699A45-69E6-03AD-0401-DD542D2A928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710970" y="415169"/>
                  <a:ext cx="612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1490459-3A7F-B5F5-885B-4EB233C0D7B9}"/>
                    </a:ext>
                  </a:extLst>
                </p14:cNvPr>
                <p14:cNvContentPartPr/>
                <p14:nvPr/>
              </p14:nvContentPartPr>
              <p14:xfrm>
                <a:off x="1768930" y="350009"/>
                <a:ext cx="13680" cy="57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1490459-3A7F-B5F5-885B-4EB233C0D7B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760290" y="341369"/>
                  <a:ext cx="313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F29FE3E-D3D8-AB05-67A9-21068BBF1FEE}"/>
                    </a:ext>
                  </a:extLst>
                </p14:cNvPr>
                <p14:cNvContentPartPr/>
                <p14:nvPr/>
              </p14:nvContentPartPr>
              <p14:xfrm>
                <a:off x="1846330" y="448649"/>
                <a:ext cx="79920" cy="1609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F29FE3E-D3D8-AB05-67A9-21068BBF1FE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37330" y="439649"/>
                  <a:ext cx="97560" cy="17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6EB0893-CDBF-0E08-73ED-7AC28DEC5BA4}"/>
              </a:ext>
            </a:extLst>
          </p:cNvPr>
          <p:cNvGrpSpPr/>
          <p:nvPr/>
        </p:nvGrpSpPr>
        <p:grpSpPr>
          <a:xfrm>
            <a:off x="2142970" y="134369"/>
            <a:ext cx="1518120" cy="693720"/>
            <a:chOff x="2142970" y="134369"/>
            <a:chExt cx="1518120" cy="69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170F604-8646-D22F-2872-013AB17B383C}"/>
                    </a:ext>
                  </a:extLst>
                </p14:cNvPr>
                <p14:cNvContentPartPr/>
                <p14:nvPr/>
              </p14:nvContentPartPr>
              <p14:xfrm>
                <a:off x="2142970" y="134369"/>
                <a:ext cx="197640" cy="693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170F604-8646-D22F-2872-013AB17B383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134330" y="125369"/>
                  <a:ext cx="215280" cy="71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97B4045-2AA3-BEBA-7905-D221C7D4B964}"/>
                    </a:ext>
                  </a:extLst>
                </p14:cNvPr>
                <p14:cNvContentPartPr/>
                <p14:nvPr/>
              </p14:nvContentPartPr>
              <p14:xfrm>
                <a:off x="2344930" y="306809"/>
                <a:ext cx="133200" cy="3081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97B4045-2AA3-BEBA-7905-D221C7D4B96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336290" y="297809"/>
                  <a:ext cx="15084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6D57C25-5E64-3E12-7627-99ECBF3CBD6B}"/>
                    </a:ext>
                  </a:extLst>
                </p14:cNvPr>
                <p14:cNvContentPartPr/>
                <p14:nvPr/>
              </p14:nvContentPartPr>
              <p14:xfrm>
                <a:off x="2607730" y="430289"/>
                <a:ext cx="112320" cy="159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6D57C25-5E64-3E12-7627-99ECBF3CBD6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598730" y="421289"/>
                  <a:ext cx="1299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26F347D-770D-2118-E677-29DCCBC5BC13}"/>
                    </a:ext>
                  </a:extLst>
                </p14:cNvPr>
                <p14:cNvContentPartPr/>
                <p14:nvPr/>
              </p14:nvContentPartPr>
              <p14:xfrm>
                <a:off x="2788810" y="525329"/>
                <a:ext cx="221400" cy="158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26F347D-770D-2118-E677-29DCCBC5BC1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780170" y="516689"/>
                  <a:ext cx="2390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76AA58C-777B-9857-CD30-C78DDBC73BFF}"/>
                    </a:ext>
                  </a:extLst>
                </p14:cNvPr>
                <p14:cNvContentPartPr/>
                <p14:nvPr/>
              </p14:nvContentPartPr>
              <p14:xfrm>
                <a:off x="2884930" y="415889"/>
                <a:ext cx="23760" cy="2419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76AA58C-777B-9857-CD30-C78DDBC73BF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876290" y="407249"/>
                  <a:ext cx="4140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EF72FE1-8CA7-4A32-65D2-0BDC7ED90ADA}"/>
                    </a:ext>
                  </a:extLst>
                </p14:cNvPr>
                <p14:cNvContentPartPr/>
                <p14:nvPr/>
              </p14:nvContentPartPr>
              <p14:xfrm>
                <a:off x="3095890" y="310409"/>
                <a:ext cx="255600" cy="4928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EF72FE1-8CA7-4A32-65D2-0BDC7ED90AD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087250" y="301769"/>
                  <a:ext cx="273240" cy="51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E9698A8-0403-FB5E-9984-2EDFA7075026}"/>
                    </a:ext>
                  </a:extLst>
                </p14:cNvPr>
                <p14:cNvContentPartPr/>
                <p14:nvPr/>
              </p14:nvContentPartPr>
              <p14:xfrm>
                <a:off x="3386770" y="506969"/>
                <a:ext cx="63720" cy="885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E9698A8-0403-FB5E-9984-2EDFA707502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378130" y="497969"/>
                  <a:ext cx="813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2DBE8D1-7837-F7D3-1931-57355A198333}"/>
                    </a:ext>
                  </a:extLst>
                </p14:cNvPr>
                <p14:cNvContentPartPr/>
                <p14:nvPr/>
              </p14:nvContentPartPr>
              <p14:xfrm>
                <a:off x="3550930" y="180089"/>
                <a:ext cx="110160" cy="5900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2DBE8D1-7837-F7D3-1931-57355A19833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541930" y="171449"/>
                  <a:ext cx="127800" cy="60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8A61052-3456-314C-95B1-D8B11880C6C1}"/>
              </a:ext>
            </a:extLst>
          </p:cNvPr>
          <p:cNvGrpSpPr/>
          <p:nvPr/>
        </p:nvGrpSpPr>
        <p:grpSpPr>
          <a:xfrm>
            <a:off x="3898690" y="324449"/>
            <a:ext cx="539280" cy="346320"/>
            <a:chOff x="3898690" y="324449"/>
            <a:chExt cx="539280" cy="34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496386F-90A4-4D4B-446E-FD36F2BBBFB5}"/>
                    </a:ext>
                  </a:extLst>
                </p14:cNvPr>
                <p14:cNvContentPartPr/>
                <p14:nvPr/>
              </p14:nvContentPartPr>
              <p14:xfrm>
                <a:off x="3912010" y="334169"/>
                <a:ext cx="210960" cy="504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496386F-90A4-4D4B-446E-FD36F2BBBFB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903370" y="325169"/>
                  <a:ext cx="2286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E1B53EC-AFC5-D212-5113-DE54127AEB75}"/>
                    </a:ext>
                  </a:extLst>
                </p14:cNvPr>
                <p14:cNvContentPartPr/>
                <p14:nvPr/>
              </p14:nvContentPartPr>
              <p14:xfrm>
                <a:off x="3898690" y="445049"/>
                <a:ext cx="210960" cy="878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E1B53EC-AFC5-D212-5113-DE54127AEB7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890050" y="436409"/>
                  <a:ext cx="2286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26FB5F6-F534-00D1-BEC1-8BB10484DAFB}"/>
                    </a:ext>
                  </a:extLst>
                </p14:cNvPr>
                <p14:cNvContentPartPr/>
                <p14:nvPr/>
              </p14:nvContentPartPr>
              <p14:xfrm>
                <a:off x="4213330" y="324449"/>
                <a:ext cx="224640" cy="3463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26FB5F6-F534-00D1-BEC1-8BB10484DAF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204330" y="315809"/>
                  <a:ext cx="24228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3B7848A-187F-92D3-0502-A1F13D342793}"/>
                    </a:ext>
                  </a:extLst>
                </p14:cNvPr>
                <p14:cNvContentPartPr/>
                <p14:nvPr/>
              </p14:nvContentPartPr>
              <p14:xfrm>
                <a:off x="4276330" y="549809"/>
                <a:ext cx="90720" cy="118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3B7848A-187F-92D3-0502-A1F13D34279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267330" y="541169"/>
                  <a:ext cx="108360" cy="2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F9928F3-7176-AE7A-7410-9A17A01DD77E}"/>
                  </a:ext>
                </a:extLst>
              </p14:cNvPr>
              <p14:cNvContentPartPr/>
              <p14:nvPr/>
            </p14:nvContentPartPr>
            <p14:xfrm>
              <a:off x="4651450" y="188009"/>
              <a:ext cx="162360" cy="4186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F9928F3-7176-AE7A-7410-9A17A01DD77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642810" y="179009"/>
                <a:ext cx="180000" cy="436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00C71AB8-DB8F-918A-0BDB-EB498EDECF3E}"/>
              </a:ext>
            </a:extLst>
          </p:cNvPr>
          <p:cNvGrpSpPr/>
          <p:nvPr/>
        </p:nvGrpSpPr>
        <p:grpSpPr>
          <a:xfrm>
            <a:off x="4882210" y="107729"/>
            <a:ext cx="1336680" cy="644400"/>
            <a:chOff x="4882210" y="107729"/>
            <a:chExt cx="1336680" cy="64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B10D48F-EEEC-0CF0-A56D-4D0A4CC58C29}"/>
                    </a:ext>
                  </a:extLst>
                </p14:cNvPr>
                <p14:cNvContentPartPr/>
                <p14:nvPr/>
              </p14:nvContentPartPr>
              <p14:xfrm>
                <a:off x="4882210" y="217529"/>
                <a:ext cx="175320" cy="3319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B10D48F-EEEC-0CF0-A56D-4D0A4CC58C2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873210" y="208889"/>
                  <a:ext cx="19296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032F22E-F54D-91AA-D315-57A404124361}"/>
                    </a:ext>
                  </a:extLst>
                </p14:cNvPr>
                <p14:cNvContentPartPr/>
                <p14:nvPr/>
              </p14:nvContentPartPr>
              <p14:xfrm>
                <a:off x="5135650" y="390689"/>
                <a:ext cx="110520" cy="1767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032F22E-F54D-91AA-D315-57A40412436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127010" y="381689"/>
                  <a:ext cx="1281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F8AF3AE-B7B3-26CD-EB67-7C4D45F8AA77}"/>
                    </a:ext>
                  </a:extLst>
                </p14:cNvPr>
                <p14:cNvContentPartPr/>
                <p14:nvPr/>
              </p14:nvContentPartPr>
              <p14:xfrm>
                <a:off x="5381170" y="440369"/>
                <a:ext cx="227160" cy="72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F8AF3AE-B7B3-26CD-EB67-7C4D45F8AA7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372530" y="431369"/>
                  <a:ext cx="2448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3A6E77A-C62E-47EA-1628-9544B8D31698}"/>
                    </a:ext>
                  </a:extLst>
                </p14:cNvPr>
                <p14:cNvContentPartPr/>
                <p14:nvPr/>
              </p14:nvContentPartPr>
              <p14:xfrm>
                <a:off x="5496370" y="346769"/>
                <a:ext cx="23040" cy="2221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3A6E77A-C62E-47EA-1628-9544B8D3169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487730" y="338129"/>
                  <a:ext cx="406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CD96D22-A164-9453-22E1-7FEEBF81B488}"/>
                    </a:ext>
                  </a:extLst>
                </p14:cNvPr>
                <p14:cNvContentPartPr/>
                <p14:nvPr/>
              </p14:nvContentPartPr>
              <p14:xfrm>
                <a:off x="5633890" y="249569"/>
                <a:ext cx="316440" cy="5025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CD96D22-A164-9453-22E1-7FEEBF81B48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625250" y="240569"/>
                  <a:ext cx="334080" cy="52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D7DE179-10E6-AB84-41C0-D374CE5B77A9}"/>
                    </a:ext>
                  </a:extLst>
                </p14:cNvPr>
                <p14:cNvContentPartPr/>
                <p14:nvPr/>
              </p14:nvContentPartPr>
              <p14:xfrm>
                <a:off x="5957170" y="451169"/>
                <a:ext cx="104400" cy="1245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D7DE179-10E6-AB84-41C0-D374CE5B77A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948530" y="442169"/>
                  <a:ext cx="1220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F8092AD-0374-2C54-51F6-712B228CEDA1}"/>
                    </a:ext>
                  </a:extLst>
                </p14:cNvPr>
                <p14:cNvContentPartPr/>
                <p14:nvPr/>
              </p14:nvContentPartPr>
              <p14:xfrm>
                <a:off x="6080650" y="107729"/>
                <a:ext cx="138240" cy="5846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F8092AD-0374-2C54-51F6-712B228CEDA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072010" y="99089"/>
                  <a:ext cx="155880" cy="60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D9DDDC4-C6B1-C8B4-A360-B64AB03702CE}"/>
              </a:ext>
            </a:extLst>
          </p:cNvPr>
          <p:cNvGrpSpPr/>
          <p:nvPr/>
        </p:nvGrpSpPr>
        <p:grpSpPr>
          <a:xfrm>
            <a:off x="6541810" y="206369"/>
            <a:ext cx="1768680" cy="510480"/>
            <a:chOff x="6541810" y="206369"/>
            <a:chExt cx="1768680" cy="51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75398E4-8EAA-E6DA-B01B-09F21A3EB3D3}"/>
                    </a:ext>
                  </a:extLst>
                </p14:cNvPr>
                <p14:cNvContentPartPr/>
                <p14:nvPr/>
              </p14:nvContentPartPr>
              <p14:xfrm>
                <a:off x="6563050" y="338129"/>
                <a:ext cx="217080" cy="115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75398E4-8EAA-E6DA-B01B-09F21A3EB3D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554410" y="329129"/>
                  <a:ext cx="2347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8926C3F-65BB-4AA2-5018-0704CC18D670}"/>
                    </a:ext>
                  </a:extLst>
                </p14:cNvPr>
                <p14:cNvContentPartPr/>
                <p14:nvPr/>
              </p14:nvContentPartPr>
              <p14:xfrm>
                <a:off x="6541810" y="412289"/>
                <a:ext cx="204480" cy="446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8926C3F-65BB-4AA2-5018-0704CC18D67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533170" y="403289"/>
                  <a:ext cx="2221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B8117F3-DB47-8647-569A-D9CB067273DA}"/>
                    </a:ext>
                  </a:extLst>
                </p14:cNvPr>
                <p14:cNvContentPartPr/>
                <p14:nvPr/>
              </p14:nvContentPartPr>
              <p14:xfrm>
                <a:off x="6943210" y="346769"/>
                <a:ext cx="162720" cy="1771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B8117F3-DB47-8647-569A-D9CB067273D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934570" y="337769"/>
                  <a:ext cx="1803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BFC7FFB-1BF3-CFA3-08E4-95E4BAC26B25}"/>
                    </a:ext>
                  </a:extLst>
                </p14:cNvPr>
                <p14:cNvContentPartPr/>
                <p14:nvPr/>
              </p14:nvContentPartPr>
              <p14:xfrm>
                <a:off x="7330930" y="317609"/>
                <a:ext cx="130680" cy="1771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BFC7FFB-1BF3-CFA3-08E4-95E4BAC26B2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322290" y="308969"/>
                  <a:ext cx="1483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E6A93BC-F51F-6AB2-7F93-B5AAF1362B64}"/>
                    </a:ext>
                  </a:extLst>
                </p14:cNvPr>
                <p14:cNvContentPartPr/>
                <p14:nvPr/>
              </p14:nvContentPartPr>
              <p14:xfrm>
                <a:off x="7572490" y="387809"/>
                <a:ext cx="157680" cy="169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E6A93BC-F51F-6AB2-7F93-B5AAF1362B6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563850" y="379169"/>
                  <a:ext cx="1753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80728EB-9CF9-97C2-D73E-0A1CB81FA47F}"/>
                    </a:ext>
                  </a:extLst>
                </p14:cNvPr>
                <p14:cNvContentPartPr/>
                <p14:nvPr/>
              </p14:nvContentPartPr>
              <p14:xfrm>
                <a:off x="7859770" y="335609"/>
                <a:ext cx="234360" cy="1357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80728EB-9CF9-97C2-D73E-0A1CB81FA47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851130" y="326609"/>
                  <a:ext cx="2520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7815E03-B5DE-D6E0-7DD6-36E40E6FAB4E}"/>
                    </a:ext>
                  </a:extLst>
                </p14:cNvPr>
                <p14:cNvContentPartPr/>
                <p14:nvPr/>
              </p14:nvContentPartPr>
              <p14:xfrm>
                <a:off x="7193410" y="206369"/>
                <a:ext cx="120960" cy="4608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7815E03-B5DE-D6E0-7DD6-36E40E6FAB4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184770" y="197369"/>
                  <a:ext cx="138600" cy="4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FDF2684-5A2E-2C3F-0944-9C8223523558}"/>
                    </a:ext>
                  </a:extLst>
                </p14:cNvPr>
                <p14:cNvContentPartPr/>
                <p14:nvPr/>
              </p14:nvContentPartPr>
              <p14:xfrm>
                <a:off x="8135890" y="241289"/>
                <a:ext cx="174600" cy="4755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FDF2684-5A2E-2C3F-0944-9C822352355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127250" y="232649"/>
                  <a:ext cx="192240" cy="49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C6BD7920-245F-C04B-3774-C54304AAB903}"/>
                  </a:ext>
                </a:extLst>
              </p14:cNvPr>
              <p14:cNvContentPartPr/>
              <p14:nvPr/>
            </p14:nvContentPartPr>
            <p14:xfrm>
              <a:off x="2158090" y="1233089"/>
              <a:ext cx="984240" cy="4726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C6BD7920-245F-C04B-3774-C54304AAB903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149090" y="1224089"/>
                <a:ext cx="1001880" cy="49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FF76BF5E-C8E6-14E7-EE6A-F1EC0ADE0B9A}"/>
                  </a:ext>
                </a:extLst>
              </p14:cNvPr>
              <p14:cNvContentPartPr/>
              <p14:nvPr/>
            </p14:nvContentPartPr>
            <p14:xfrm>
              <a:off x="3575770" y="1401569"/>
              <a:ext cx="150480" cy="1573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FF76BF5E-C8E6-14E7-EE6A-F1EC0ADE0B9A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567130" y="1392569"/>
                <a:ext cx="168120" cy="17496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FC29ADCB-BB60-19D5-36DA-D2980EC6A450}"/>
              </a:ext>
            </a:extLst>
          </p:cNvPr>
          <p:cNvGrpSpPr/>
          <p:nvPr/>
        </p:nvGrpSpPr>
        <p:grpSpPr>
          <a:xfrm>
            <a:off x="4017850" y="1388969"/>
            <a:ext cx="228600" cy="147960"/>
            <a:chOff x="4017850" y="1388969"/>
            <a:chExt cx="228600" cy="14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2CF3D69-E14B-E778-17AA-BA81B8A77414}"/>
                    </a:ext>
                  </a:extLst>
                </p14:cNvPr>
                <p14:cNvContentPartPr/>
                <p14:nvPr/>
              </p14:nvContentPartPr>
              <p14:xfrm>
                <a:off x="4042690" y="1388969"/>
                <a:ext cx="203760" cy="536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2CF3D69-E14B-E778-17AA-BA81B8A7741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034050" y="1379969"/>
                  <a:ext cx="2214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98DA1F5-3170-74A8-C038-B5B33B65523A}"/>
                    </a:ext>
                  </a:extLst>
                </p14:cNvPr>
                <p14:cNvContentPartPr/>
                <p14:nvPr/>
              </p14:nvContentPartPr>
              <p14:xfrm>
                <a:off x="4017850" y="1514609"/>
                <a:ext cx="183960" cy="223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98DA1F5-3170-74A8-C038-B5B33B65523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008850" y="1505969"/>
                  <a:ext cx="201600" cy="3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66EF7D1-0D65-B9D7-3F5A-CE2996DBA096}"/>
              </a:ext>
            </a:extLst>
          </p:cNvPr>
          <p:cNvGrpSpPr/>
          <p:nvPr/>
        </p:nvGrpSpPr>
        <p:grpSpPr>
          <a:xfrm>
            <a:off x="4435450" y="1241369"/>
            <a:ext cx="475200" cy="297360"/>
            <a:chOff x="4435450" y="1241369"/>
            <a:chExt cx="475200" cy="29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F524853-CAC6-CA2F-EADB-9FACA8C0AA8F}"/>
                    </a:ext>
                  </a:extLst>
                </p14:cNvPr>
                <p14:cNvContentPartPr/>
                <p14:nvPr/>
              </p14:nvContentPartPr>
              <p14:xfrm>
                <a:off x="4435450" y="1264049"/>
                <a:ext cx="219960" cy="2739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F524853-CAC6-CA2F-EADB-9FACA8C0AA8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426450" y="1255409"/>
                  <a:ext cx="23760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16835A3-E525-14B2-48B0-C708DBD92A80}"/>
                    </a:ext>
                  </a:extLst>
                </p14:cNvPr>
                <p14:cNvContentPartPr/>
                <p14:nvPr/>
              </p14:nvContentPartPr>
              <p14:xfrm>
                <a:off x="4518970" y="1405889"/>
                <a:ext cx="105120" cy="176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16835A3-E525-14B2-48B0-C708DBD92A8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510330" y="1396889"/>
                  <a:ext cx="1227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8BF51F8-D5FC-C62F-EA5E-B7C83EC8CEB2}"/>
                    </a:ext>
                  </a:extLst>
                </p14:cNvPr>
                <p14:cNvContentPartPr/>
                <p14:nvPr/>
              </p14:nvContentPartPr>
              <p14:xfrm>
                <a:off x="4773490" y="1241369"/>
                <a:ext cx="137160" cy="2973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8BF51F8-D5FC-C62F-EA5E-B7C83EC8CEB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764850" y="1232369"/>
                  <a:ext cx="154800" cy="31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68F0B1F-0434-4E9A-F692-52AC8C0CD65E}"/>
              </a:ext>
            </a:extLst>
          </p:cNvPr>
          <p:cNvGrpSpPr/>
          <p:nvPr/>
        </p:nvGrpSpPr>
        <p:grpSpPr>
          <a:xfrm>
            <a:off x="1599370" y="1925369"/>
            <a:ext cx="1238760" cy="572400"/>
            <a:chOff x="1599370" y="1925369"/>
            <a:chExt cx="1238760" cy="57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5D64A01-60D3-8058-1C34-81D9C7039D76}"/>
                    </a:ext>
                  </a:extLst>
                </p14:cNvPr>
                <p14:cNvContentPartPr/>
                <p14:nvPr/>
              </p14:nvContentPartPr>
              <p14:xfrm>
                <a:off x="1599370" y="2043449"/>
                <a:ext cx="95400" cy="2714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5D64A01-60D3-8058-1C34-81D9C7039D7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590370" y="2034449"/>
                  <a:ext cx="11304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A7C9481-B9D4-5221-46FE-F84915164E99}"/>
                    </a:ext>
                  </a:extLst>
                </p14:cNvPr>
                <p14:cNvContentPartPr/>
                <p14:nvPr/>
              </p14:nvContentPartPr>
              <p14:xfrm>
                <a:off x="1639330" y="1925369"/>
                <a:ext cx="1198800" cy="5724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A7C9481-B9D4-5221-46FE-F84915164E9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630330" y="1916369"/>
                  <a:ext cx="1216440" cy="59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1701A0D-76F8-519C-A17B-876CEE3DA591}"/>
                    </a:ext>
                  </a:extLst>
                </p14:cNvPr>
                <p14:cNvContentPartPr/>
                <p14:nvPr/>
              </p14:nvContentPartPr>
              <p14:xfrm>
                <a:off x="2639770" y="2050649"/>
                <a:ext cx="150480" cy="536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1701A0D-76F8-519C-A17B-876CEE3DA59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631130" y="2041649"/>
                  <a:ext cx="1681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119B93E-C4A4-477C-30D5-F44DDA60A5C1}"/>
                    </a:ext>
                  </a:extLst>
                </p14:cNvPr>
                <p14:cNvContentPartPr/>
                <p14:nvPr/>
              </p14:nvContentPartPr>
              <p14:xfrm>
                <a:off x="1872610" y="2030129"/>
                <a:ext cx="417960" cy="309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119B93E-C4A4-477C-30D5-F44DDA60A5C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863610" y="2021489"/>
                  <a:ext cx="435600" cy="4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97C8B08-E9D1-E19D-32F9-6FF4030D96AE}"/>
              </a:ext>
            </a:extLst>
          </p:cNvPr>
          <p:cNvGrpSpPr/>
          <p:nvPr/>
        </p:nvGrpSpPr>
        <p:grpSpPr>
          <a:xfrm>
            <a:off x="3192010" y="1864169"/>
            <a:ext cx="1916280" cy="473400"/>
            <a:chOff x="3192010" y="1864169"/>
            <a:chExt cx="1916280" cy="47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960210B-697E-8AA2-4E0E-B72EB12B14B6}"/>
                    </a:ext>
                  </a:extLst>
                </p14:cNvPr>
                <p14:cNvContentPartPr/>
                <p14:nvPr/>
              </p14:nvContentPartPr>
              <p14:xfrm>
                <a:off x="3192010" y="2163329"/>
                <a:ext cx="198000" cy="342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960210B-697E-8AA2-4E0E-B72EB12B14B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183010" y="2154329"/>
                  <a:ext cx="2156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F01110E-4188-EAE8-83FF-BC301DC6421D}"/>
                    </a:ext>
                  </a:extLst>
                </p14:cNvPr>
                <p14:cNvContentPartPr/>
                <p14:nvPr/>
              </p14:nvContentPartPr>
              <p14:xfrm>
                <a:off x="3441490" y="2089169"/>
                <a:ext cx="177840" cy="1915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F01110E-4188-EAE8-83FF-BC301DC6421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432490" y="2080169"/>
                  <a:ext cx="1954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D3511E5-1DE0-BB27-BB18-5E941A014D4B}"/>
                    </a:ext>
                  </a:extLst>
                </p14:cNvPr>
                <p14:cNvContentPartPr/>
                <p14:nvPr/>
              </p14:nvContentPartPr>
              <p14:xfrm>
                <a:off x="3684490" y="2103929"/>
                <a:ext cx="174240" cy="1681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D3511E5-1DE0-BB27-BB18-5E941A014D4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675490" y="2094929"/>
                  <a:ext cx="1918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3A23F44-5AE1-D756-9A30-5479316DA3A0}"/>
                    </a:ext>
                  </a:extLst>
                </p14:cNvPr>
                <p14:cNvContentPartPr/>
                <p14:nvPr/>
              </p14:nvContentPartPr>
              <p14:xfrm>
                <a:off x="4091650" y="2083769"/>
                <a:ext cx="210240" cy="183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3A23F44-5AE1-D756-9A30-5479316DA3A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082650" y="2075129"/>
                  <a:ext cx="2278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3F6F8FF-3D3E-DA41-96BB-CE4294F9E52D}"/>
                    </a:ext>
                  </a:extLst>
                </p14:cNvPr>
                <p14:cNvContentPartPr/>
                <p14:nvPr/>
              </p14:nvContentPartPr>
              <p14:xfrm>
                <a:off x="4061050" y="2228849"/>
                <a:ext cx="163800" cy="104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3F6F8FF-3D3E-DA41-96BB-CE4294F9E52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052050" y="2219849"/>
                  <a:ext cx="1814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E44BF7D-96B0-CD72-43BB-C7C7A1045B29}"/>
                    </a:ext>
                  </a:extLst>
                </p14:cNvPr>
                <p14:cNvContentPartPr/>
                <p14:nvPr/>
              </p14:nvContentPartPr>
              <p14:xfrm>
                <a:off x="4416730" y="1882529"/>
                <a:ext cx="199440" cy="3553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E44BF7D-96B0-CD72-43BB-C7C7A1045B2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408090" y="1873889"/>
                  <a:ext cx="21708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799DD91-06D9-722A-8BB3-17BC2E285D9F}"/>
                    </a:ext>
                  </a:extLst>
                </p14:cNvPr>
                <p14:cNvContentPartPr/>
                <p14:nvPr/>
              </p14:nvContentPartPr>
              <p14:xfrm>
                <a:off x="4439050" y="2082689"/>
                <a:ext cx="170640" cy="244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799DD91-06D9-722A-8BB3-17BC2E285D9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430410" y="2073689"/>
                  <a:ext cx="1882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675A7E0-91FD-4CEB-70B4-B15D45B6A019}"/>
                    </a:ext>
                  </a:extLst>
                </p14:cNvPr>
                <p14:cNvContentPartPr/>
                <p14:nvPr/>
              </p14:nvContentPartPr>
              <p14:xfrm>
                <a:off x="4652530" y="1864169"/>
                <a:ext cx="305280" cy="4734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675A7E0-91FD-4CEB-70B4-B15D45B6A01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643530" y="1855529"/>
                  <a:ext cx="322920" cy="49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3DAB3AA-FCB8-E459-2485-619207ADD80C}"/>
                    </a:ext>
                  </a:extLst>
                </p14:cNvPr>
                <p14:cNvContentPartPr/>
                <p14:nvPr/>
              </p14:nvContentPartPr>
              <p14:xfrm>
                <a:off x="4991650" y="2095289"/>
                <a:ext cx="116640" cy="1382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3DAB3AA-FCB8-E459-2485-619207ADD80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982650" y="2086649"/>
                  <a:ext cx="134280" cy="15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4AD35639-E2A1-51E3-ABB2-90088E03CE18}"/>
                  </a:ext>
                </a:extLst>
              </p14:cNvPr>
              <p14:cNvContentPartPr/>
              <p14:nvPr/>
            </p14:nvContentPartPr>
            <p14:xfrm>
              <a:off x="5565850" y="1336409"/>
              <a:ext cx="307800" cy="9565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4AD35639-E2A1-51E3-ABB2-90088E03CE18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556850" y="1327769"/>
                <a:ext cx="325440" cy="97416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oup 77">
            <a:extLst>
              <a:ext uri="{FF2B5EF4-FFF2-40B4-BE49-F238E27FC236}">
                <a16:creationId xmlns:a16="http://schemas.microsoft.com/office/drawing/2014/main" id="{43362EB5-6C2D-0D95-4F82-6961D0099BF7}"/>
              </a:ext>
            </a:extLst>
          </p:cNvPr>
          <p:cNvGrpSpPr/>
          <p:nvPr/>
        </p:nvGrpSpPr>
        <p:grpSpPr>
          <a:xfrm>
            <a:off x="6233650" y="1588409"/>
            <a:ext cx="364320" cy="424440"/>
            <a:chOff x="6233650" y="1588409"/>
            <a:chExt cx="364320" cy="42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351FF51-6583-9D6C-A149-34C4DBD054E9}"/>
                    </a:ext>
                  </a:extLst>
                </p14:cNvPr>
                <p14:cNvContentPartPr/>
                <p14:nvPr/>
              </p14:nvContentPartPr>
              <p14:xfrm>
                <a:off x="6233650" y="1588409"/>
                <a:ext cx="325080" cy="4244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351FF51-6583-9D6C-A149-34C4DBD054E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224650" y="1579769"/>
                  <a:ext cx="342720" cy="44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B27CAB7-13E2-67DE-A7AE-EA2AF8187C71}"/>
                    </a:ext>
                  </a:extLst>
                </p14:cNvPr>
                <p14:cNvContentPartPr/>
                <p14:nvPr/>
              </p14:nvContentPartPr>
              <p14:xfrm>
                <a:off x="6478450" y="1883969"/>
                <a:ext cx="119520" cy="1162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B27CAB7-13E2-67DE-A7AE-EA2AF8187C7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469450" y="1875329"/>
                  <a:ext cx="137160" cy="13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4A8510E-DD71-B005-70A5-A1A0E74071B7}"/>
              </a:ext>
            </a:extLst>
          </p:cNvPr>
          <p:cNvGrpSpPr/>
          <p:nvPr/>
        </p:nvGrpSpPr>
        <p:grpSpPr>
          <a:xfrm>
            <a:off x="6834850" y="1520729"/>
            <a:ext cx="1378800" cy="395640"/>
            <a:chOff x="6834850" y="1520729"/>
            <a:chExt cx="1378800" cy="39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44D6AB4-2B67-F47F-D009-849F9889D92F}"/>
                    </a:ext>
                  </a:extLst>
                </p14:cNvPr>
                <p14:cNvContentPartPr/>
                <p14:nvPr/>
              </p14:nvContentPartPr>
              <p14:xfrm>
                <a:off x="6847450" y="1703969"/>
                <a:ext cx="253440" cy="460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44D6AB4-2B67-F47F-D009-849F9889D92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838450" y="1694969"/>
                  <a:ext cx="2710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A35B34D-9C18-FF20-0C0A-1CCE8A1BB5C1}"/>
                    </a:ext>
                  </a:extLst>
                </p14:cNvPr>
                <p14:cNvContentPartPr/>
                <p14:nvPr/>
              </p14:nvContentPartPr>
              <p14:xfrm>
                <a:off x="6834850" y="1811249"/>
                <a:ext cx="285120" cy="320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A35B34D-9C18-FF20-0C0A-1CCE8A1BB5C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826210" y="1802249"/>
                  <a:ext cx="3027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27C0B95-3A3E-D5F3-2604-99C160C8553F}"/>
                    </a:ext>
                  </a:extLst>
                </p14:cNvPr>
                <p14:cNvContentPartPr/>
                <p14:nvPr/>
              </p14:nvContentPartPr>
              <p14:xfrm>
                <a:off x="7304290" y="1773809"/>
                <a:ext cx="234000" cy="93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27C0B95-3A3E-D5F3-2604-99C160C8553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295650" y="1764809"/>
                  <a:ext cx="2516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1B99E4C-F347-79B6-F594-8D510BFC121D}"/>
                    </a:ext>
                  </a:extLst>
                </p14:cNvPr>
                <p14:cNvContentPartPr/>
                <p14:nvPr/>
              </p14:nvContentPartPr>
              <p14:xfrm>
                <a:off x="7659250" y="1520729"/>
                <a:ext cx="164520" cy="3956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1B99E4C-F347-79B6-F594-8D510BFC121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650610" y="1511729"/>
                  <a:ext cx="18216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E96EA9F-7406-2ADA-8995-7D65213AB373}"/>
                    </a:ext>
                  </a:extLst>
                </p14:cNvPr>
                <p14:cNvContentPartPr/>
                <p14:nvPr/>
              </p14:nvContentPartPr>
              <p14:xfrm>
                <a:off x="7898290" y="1718729"/>
                <a:ext cx="315360" cy="1540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E96EA9F-7406-2ADA-8995-7D65213AB37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889650" y="1709729"/>
                  <a:ext cx="333000" cy="171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353FF701-A00B-FC33-7B13-B53AFD3D664F}"/>
                  </a:ext>
                </a:extLst>
              </p14:cNvPr>
              <p14:cNvContentPartPr/>
              <p14:nvPr/>
            </p14:nvContentPartPr>
            <p14:xfrm>
              <a:off x="971170" y="3253049"/>
              <a:ext cx="878760" cy="28368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353FF701-A00B-FC33-7B13-B53AFD3D664F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962530" y="3244409"/>
                <a:ext cx="896400" cy="30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Group 89">
            <a:extLst>
              <a:ext uri="{FF2B5EF4-FFF2-40B4-BE49-F238E27FC236}">
                <a16:creationId xmlns:a16="http://schemas.microsoft.com/office/drawing/2014/main" id="{AF44CF60-4BEF-663A-10C1-2E39139037CA}"/>
              </a:ext>
            </a:extLst>
          </p:cNvPr>
          <p:cNvGrpSpPr/>
          <p:nvPr/>
        </p:nvGrpSpPr>
        <p:grpSpPr>
          <a:xfrm>
            <a:off x="2012650" y="3115529"/>
            <a:ext cx="1168200" cy="385920"/>
            <a:chOff x="2012650" y="3115529"/>
            <a:chExt cx="1168200" cy="38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A6AAC21-DC38-32FE-5E65-28E89CA41D85}"/>
                    </a:ext>
                  </a:extLst>
                </p14:cNvPr>
                <p14:cNvContentPartPr/>
                <p14:nvPr/>
              </p14:nvContentPartPr>
              <p14:xfrm>
                <a:off x="2012650" y="3115529"/>
                <a:ext cx="1168200" cy="3859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A6AAC21-DC38-32FE-5E65-28E89CA41D8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004010" y="3106529"/>
                  <a:ext cx="118584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CDB51B5-8E1C-46ED-187C-560126090293}"/>
                    </a:ext>
                  </a:extLst>
                </p14:cNvPr>
                <p14:cNvContentPartPr/>
                <p14:nvPr/>
              </p14:nvContentPartPr>
              <p14:xfrm>
                <a:off x="2919850" y="3333329"/>
                <a:ext cx="24840" cy="410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CDB51B5-8E1C-46ED-187C-56012609029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910850" y="3324689"/>
                  <a:ext cx="424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7CC7C0D-0D7B-1061-2F60-CE6A97EB8097}"/>
                    </a:ext>
                  </a:extLst>
                </p14:cNvPr>
                <p14:cNvContentPartPr/>
                <p14:nvPr/>
              </p14:nvContentPartPr>
              <p14:xfrm>
                <a:off x="2575330" y="3241169"/>
                <a:ext cx="407520" cy="349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7CC7C0D-0D7B-1061-2F60-CE6A97EB809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566330" y="3232529"/>
                  <a:ext cx="425160" cy="5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6EC7063B-F6FB-C02A-4CCD-183FD1D43262}"/>
                  </a:ext>
                </a:extLst>
              </p14:cNvPr>
              <p14:cNvContentPartPr/>
              <p14:nvPr/>
            </p14:nvContentPartPr>
            <p14:xfrm>
              <a:off x="1876930" y="4132529"/>
              <a:ext cx="433080" cy="2347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6EC7063B-F6FB-C02A-4CCD-183FD1D43262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1867930" y="4123889"/>
                <a:ext cx="45072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30B6326D-7EAE-0EE4-E970-6BEC9B6EDF20}"/>
                  </a:ext>
                </a:extLst>
              </p14:cNvPr>
              <p14:cNvContentPartPr/>
              <p14:nvPr/>
            </p14:nvContentPartPr>
            <p14:xfrm>
              <a:off x="9039490" y="567809"/>
              <a:ext cx="75600" cy="19512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30B6326D-7EAE-0EE4-E970-6BEC9B6EDF20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9030850" y="559169"/>
                <a:ext cx="93240" cy="21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78A614D1-BD60-0053-4B82-152759EF470D}"/>
              </a:ext>
            </a:extLst>
          </p:cNvPr>
          <p:cNvGrpSpPr/>
          <p:nvPr/>
        </p:nvGrpSpPr>
        <p:grpSpPr>
          <a:xfrm>
            <a:off x="9483370" y="215009"/>
            <a:ext cx="1249920" cy="690480"/>
            <a:chOff x="9483370" y="215009"/>
            <a:chExt cx="1249920" cy="69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5D863DF-1922-2AC3-B5DC-2B11461DBD72}"/>
                    </a:ext>
                  </a:extLst>
                </p14:cNvPr>
                <p14:cNvContentPartPr/>
                <p14:nvPr/>
              </p14:nvContentPartPr>
              <p14:xfrm>
                <a:off x="9483370" y="248129"/>
                <a:ext cx="240840" cy="3387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5D863DF-1922-2AC3-B5DC-2B11461DBD7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474730" y="239489"/>
                  <a:ext cx="25848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E4FB7E4-D2FC-37A9-1777-84A4974B0389}"/>
                    </a:ext>
                  </a:extLst>
                </p14:cNvPr>
                <p14:cNvContentPartPr/>
                <p14:nvPr/>
              </p14:nvContentPartPr>
              <p14:xfrm>
                <a:off x="9877930" y="367649"/>
                <a:ext cx="180720" cy="198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E4FB7E4-D2FC-37A9-1777-84A4974B038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868930" y="359009"/>
                  <a:ext cx="1983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1208FCF-7BCC-7F8F-62EF-B7AA61407F52}"/>
                    </a:ext>
                  </a:extLst>
                </p14:cNvPr>
                <p14:cNvContentPartPr/>
                <p14:nvPr/>
              </p14:nvContentPartPr>
              <p14:xfrm>
                <a:off x="9839050" y="500849"/>
                <a:ext cx="226800" cy="205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1208FCF-7BCC-7F8F-62EF-B7AA61407F5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830050" y="491849"/>
                  <a:ext cx="2444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8FD23C0-3EA3-234E-9566-E389902FDF32}"/>
                    </a:ext>
                  </a:extLst>
                </p14:cNvPr>
                <p14:cNvContentPartPr/>
                <p14:nvPr/>
              </p14:nvContentPartPr>
              <p14:xfrm>
                <a:off x="10366450" y="215009"/>
                <a:ext cx="185760" cy="3178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8FD23C0-3EA3-234E-9566-E389902FDF3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357450" y="206009"/>
                  <a:ext cx="20340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C3445B19-D954-DE49-8B21-92EF4532BCE1}"/>
                    </a:ext>
                  </a:extLst>
                </p14:cNvPr>
                <p14:cNvContentPartPr/>
                <p14:nvPr/>
              </p14:nvContentPartPr>
              <p14:xfrm>
                <a:off x="10129570" y="490769"/>
                <a:ext cx="603720" cy="882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C3445B19-D954-DE49-8B21-92EF4532BCE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120570" y="481769"/>
                  <a:ext cx="6213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1136056-2CE5-2A4C-3BF4-1D54BD64C46C}"/>
                    </a:ext>
                  </a:extLst>
                </p14:cNvPr>
                <p14:cNvContentPartPr/>
                <p14:nvPr/>
              </p14:nvContentPartPr>
              <p14:xfrm>
                <a:off x="10285450" y="625409"/>
                <a:ext cx="153720" cy="2800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1136056-2CE5-2A4C-3BF4-1D54BD64C46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276450" y="616409"/>
                  <a:ext cx="17136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3FC9FE7-C0CB-86DF-BF51-88F20799A387}"/>
                    </a:ext>
                  </a:extLst>
                </p14:cNvPr>
                <p14:cNvContentPartPr/>
                <p14:nvPr/>
              </p14:nvContentPartPr>
              <p14:xfrm>
                <a:off x="10172410" y="659249"/>
                <a:ext cx="261000" cy="1285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3FC9FE7-C0CB-86DF-BF51-88F20799A38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163410" y="650609"/>
                  <a:ext cx="278640" cy="14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BDE222CA-41C1-6A59-9C90-C8530AA7EBD1}"/>
              </a:ext>
            </a:extLst>
          </p:cNvPr>
          <p:cNvGrpSpPr/>
          <p:nvPr/>
        </p:nvGrpSpPr>
        <p:grpSpPr>
          <a:xfrm>
            <a:off x="2392450" y="4189049"/>
            <a:ext cx="213480" cy="97560"/>
            <a:chOff x="2392450" y="4189049"/>
            <a:chExt cx="213480" cy="9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E3C0EB3-4D76-2FB7-99E7-E89E17B9B25D}"/>
                    </a:ext>
                  </a:extLst>
                </p14:cNvPr>
                <p14:cNvContentPartPr/>
                <p14:nvPr/>
              </p14:nvContentPartPr>
              <p14:xfrm>
                <a:off x="2402170" y="4189049"/>
                <a:ext cx="203760" cy="352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E3C0EB3-4D76-2FB7-99E7-E89E17B9B25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393530" y="4180049"/>
                  <a:ext cx="2214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ADC76ED-E1E5-6AEC-EFE2-F7E9E5029F55}"/>
                    </a:ext>
                  </a:extLst>
                </p14:cNvPr>
                <p14:cNvContentPartPr/>
                <p14:nvPr/>
              </p14:nvContentPartPr>
              <p14:xfrm>
                <a:off x="2392450" y="4257449"/>
                <a:ext cx="126720" cy="291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ADC76ED-E1E5-6AEC-EFE2-F7E9E5029F5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383450" y="4248449"/>
                  <a:ext cx="14436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A6F7E566-E324-D4AB-678B-8B4731B87407}"/>
              </a:ext>
            </a:extLst>
          </p:cNvPr>
          <p:cNvGrpSpPr/>
          <p:nvPr/>
        </p:nvGrpSpPr>
        <p:grpSpPr>
          <a:xfrm>
            <a:off x="2944690" y="3803489"/>
            <a:ext cx="451440" cy="803520"/>
            <a:chOff x="2944690" y="3803489"/>
            <a:chExt cx="451440" cy="80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D67B311-9292-E73A-69D1-04B4925861DC}"/>
                    </a:ext>
                  </a:extLst>
                </p14:cNvPr>
                <p14:cNvContentPartPr/>
                <p14:nvPr/>
              </p14:nvContentPartPr>
              <p14:xfrm>
                <a:off x="3073570" y="3812129"/>
                <a:ext cx="6840" cy="2984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D67B311-9292-E73A-69D1-04B4925861D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064570" y="3803489"/>
                  <a:ext cx="2448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33A1329C-AF02-CF67-C542-B957074B4588}"/>
                    </a:ext>
                  </a:extLst>
                </p14:cNvPr>
                <p14:cNvContentPartPr/>
                <p14:nvPr/>
              </p14:nvContentPartPr>
              <p14:xfrm>
                <a:off x="2944690" y="3803489"/>
                <a:ext cx="195840" cy="1868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33A1329C-AF02-CF67-C542-B957074B458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935690" y="3794489"/>
                  <a:ext cx="2134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3A39CD4-7101-60CE-8ADC-C5A858CED4CF}"/>
                    </a:ext>
                  </a:extLst>
                </p14:cNvPr>
                <p14:cNvContentPartPr/>
                <p14:nvPr/>
              </p14:nvContentPartPr>
              <p14:xfrm>
                <a:off x="3187330" y="3950729"/>
                <a:ext cx="37440" cy="1587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3A39CD4-7101-60CE-8ADC-C5A858CED4C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178330" y="3941729"/>
                  <a:ext cx="550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0670748-1FD3-9CC4-5D26-9AE07B3DD80C}"/>
                    </a:ext>
                  </a:extLst>
                </p14:cNvPr>
                <p14:cNvContentPartPr/>
                <p14:nvPr/>
              </p14:nvContentPartPr>
              <p14:xfrm>
                <a:off x="3255010" y="3928769"/>
                <a:ext cx="19440" cy="1706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0670748-1FD3-9CC4-5D26-9AE07B3DD80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246370" y="3919769"/>
                  <a:ext cx="370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6E3121F-8CF1-5ACB-36B8-9DB0DAA20E46}"/>
                    </a:ext>
                  </a:extLst>
                </p14:cNvPr>
                <p14:cNvContentPartPr/>
                <p14:nvPr/>
              </p14:nvContentPartPr>
              <p14:xfrm>
                <a:off x="3149530" y="3946409"/>
                <a:ext cx="246600" cy="478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6E3121F-8CF1-5ACB-36B8-9DB0DAA20E4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140530" y="3937409"/>
                  <a:ext cx="2642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DBCAEF5-965E-7845-C780-5CE711017C79}"/>
                    </a:ext>
                  </a:extLst>
                </p14:cNvPr>
                <p14:cNvContentPartPr/>
                <p14:nvPr/>
              </p14:nvContentPartPr>
              <p14:xfrm>
                <a:off x="2952970" y="4199129"/>
                <a:ext cx="398520" cy="270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DBCAEF5-965E-7845-C780-5CE711017C7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944330" y="4190129"/>
                  <a:ext cx="4161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A31EE653-FAC8-A037-AF8A-B834206DF194}"/>
                    </a:ext>
                  </a:extLst>
                </p14:cNvPr>
                <p14:cNvContentPartPr/>
                <p14:nvPr/>
              </p14:nvContentPartPr>
              <p14:xfrm>
                <a:off x="3076450" y="4346009"/>
                <a:ext cx="93240" cy="2610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A31EE653-FAC8-A037-AF8A-B834206DF19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067450" y="4337369"/>
                  <a:ext cx="11088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9E67FCD-529F-CC20-59E7-9D0EEE7958F8}"/>
                    </a:ext>
                  </a:extLst>
                </p14:cNvPr>
                <p14:cNvContentPartPr/>
                <p14:nvPr/>
              </p14:nvContentPartPr>
              <p14:xfrm>
                <a:off x="3186610" y="4314689"/>
                <a:ext cx="139680" cy="1314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9E67FCD-529F-CC20-59E7-9D0EEE7958F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177610" y="4306049"/>
                  <a:ext cx="157320" cy="14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6350400D-20AE-BEBE-57E4-B7A88A425B61}"/>
              </a:ext>
            </a:extLst>
          </p:cNvPr>
          <p:cNvGrpSpPr/>
          <p:nvPr/>
        </p:nvGrpSpPr>
        <p:grpSpPr>
          <a:xfrm>
            <a:off x="3634090" y="3977369"/>
            <a:ext cx="1061640" cy="535680"/>
            <a:chOff x="3634090" y="3977369"/>
            <a:chExt cx="1061640" cy="53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0FCA03EC-E56B-3F6A-AA6C-6B5185E5A10B}"/>
                    </a:ext>
                  </a:extLst>
                </p14:cNvPr>
                <p14:cNvContentPartPr/>
                <p14:nvPr/>
              </p14:nvContentPartPr>
              <p14:xfrm>
                <a:off x="3634090" y="4085009"/>
                <a:ext cx="194760" cy="1720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0FCA03EC-E56B-3F6A-AA6C-6B5185E5A10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625090" y="4076369"/>
                  <a:ext cx="2124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C0C8F514-1DAC-D5D1-E122-62DCA5DD5122}"/>
                    </a:ext>
                  </a:extLst>
                </p14:cNvPr>
                <p14:cNvContentPartPr/>
                <p14:nvPr/>
              </p14:nvContentPartPr>
              <p14:xfrm>
                <a:off x="3886810" y="4150889"/>
                <a:ext cx="7560" cy="792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C0C8F514-1DAC-D5D1-E122-62DCA5DD512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878170" y="4142249"/>
                  <a:ext cx="252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A4BA5E46-1265-D84A-819D-925873151842}"/>
                    </a:ext>
                  </a:extLst>
                </p14:cNvPr>
                <p14:cNvContentPartPr/>
                <p14:nvPr/>
              </p14:nvContentPartPr>
              <p14:xfrm>
                <a:off x="3885730" y="4041449"/>
                <a:ext cx="3960" cy="86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A4BA5E46-1265-D84A-819D-92587315184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877090" y="4032809"/>
                  <a:ext cx="216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D279E59-4360-09D9-DAE8-88F65FC514B6}"/>
                    </a:ext>
                  </a:extLst>
                </p14:cNvPr>
                <p14:cNvContentPartPr/>
                <p14:nvPr/>
              </p14:nvContentPartPr>
              <p14:xfrm>
                <a:off x="4000930" y="4187969"/>
                <a:ext cx="115920" cy="666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D279E59-4360-09D9-DAE8-88F65FC514B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992290" y="4179329"/>
                  <a:ext cx="1335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ED784A5-12C3-1A13-D1D7-020AB1F6B86F}"/>
                    </a:ext>
                  </a:extLst>
                </p14:cNvPr>
                <p14:cNvContentPartPr/>
                <p14:nvPr/>
              </p14:nvContentPartPr>
              <p14:xfrm>
                <a:off x="4164730" y="3977369"/>
                <a:ext cx="158400" cy="961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ED784A5-12C3-1A13-D1D7-020AB1F6B86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156090" y="3968369"/>
                  <a:ext cx="1760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F87C63E-66FB-9A50-76BB-8856B209DCDB}"/>
                    </a:ext>
                  </a:extLst>
                </p14:cNvPr>
                <p14:cNvContentPartPr/>
                <p14:nvPr/>
              </p14:nvContentPartPr>
              <p14:xfrm>
                <a:off x="4328170" y="3980609"/>
                <a:ext cx="225000" cy="5324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F87C63E-66FB-9A50-76BB-8856B209DCD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319170" y="3971609"/>
                  <a:ext cx="242640" cy="55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37672B6-F31E-E7C2-44BD-6B78818C0AD7}"/>
                    </a:ext>
                  </a:extLst>
                </p14:cNvPr>
                <p14:cNvContentPartPr/>
                <p14:nvPr/>
              </p14:nvContentPartPr>
              <p14:xfrm>
                <a:off x="4605730" y="4205969"/>
                <a:ext cx="90000" cy="824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37672B6-F31E-E7C2-44BD-6B78818C0AD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597090" y="4196969"/>
                  <a:ext cx="107640" cy="10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C18389C2-B9CC-3DDC-0521-1F28BC51BB62}"/>
              </a:ext>
            </a:extLst>
          </p:cNvPr>
          <p:cNvGrpSpPr/>
          <p:nvPr/>
        </p:nvGrpSpPr>
        <p:grpSpPr>
          <a:xfrm>
            <a:off x="7359370" y="2048129"/>
            <a:ext cx="959760" cy="508680"/>
            <a:chOff x="7359370" y="2048129"/>
            <a:chExt cx="959760" cy="50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83285D20-750C-6167-1326-BC6DAAB55563}"/>
                    </a:ext>
                  </a:extLst>
                </p14:cNvPr>
                <p14:cNvContentPartPr/>
                <p14:nvPr/>
              </p14:nvContentPartPr>
              <p14:xfrm>
                <a:off x="7550170" y="2048129"/>
                <a:ext cx="560160" cy="1458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83285D20-750C-6167-1326-BC6DAAB5556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541530" y="2039129"/>
                  <a:ext cx="5778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D8EB799C-897D-02FE-A6CE-CF3FE0B57DBF}"/>
                    </a:ext>
                  </a:extLst>
                </p14:cNvPr>
                <p14:cNvContentPartPr/>
                <p14:nvPr/>
              </p14:nvContentPartPr>
              <p14:xfrm>
                <a:off x="7359370" y="2286809"/>
                <a:ext cx="959760" cy="2700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D8EB799C-897D-02FE-A6CE-CF3FE0B57DB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350730" y="2277809"/>
                  <a:ext cx="977400" cy="28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6BA1C9BB-ADE6-2FDA-B280-A71E0B411EE3}"/>
              </a:ext>
            </a:extLst>
          </p:cNvPr>
          <p:cNvGrpSpPr/>
          <p:nvPr/>
        </p:nvGrpSpPr>
        <p:grpSpPr>
          <a:xfrm>
            <a:off x="8561050" y="2037689"/>
            <a:ext cx="3483360" cy="527040"/>
            <a:chOff x="8561050" y="2037689"/>
            <a:chExt cx="3483360" cy="52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3C599563-7362-5EA5-657E-CF46BC105815}"/>
                    </a:ext>
                  </a:extLst>
                </p14:cNvPr>
                <p14:cNvContentPartPr/>
                <p14:nvPr/>
              </p14:nvContentPartPr>
              <p14:xfrm>
                <a:off x="8561050" y="2250089"/>
                <a:ext cx="425160" cy="3146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C599563-7362-5EA5-657E-CF46BC10581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552050" y="2241449"/>
                  <a:ext cx="44280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BCAA07E2-534C-FDC8-C0BE-FA2798D42BBE}"/>
                    </a:ext>
                  </a:extLst>
                </p14:cNvPr>
                <p14:cNvContentPartPr/>
                <p14:nvPr/>
              </p14:nvContentPartPr>
              <p14:xfrm>
                <a:off x="9088090" y="2220929"/>
                <a:ext cx="717480" cy="2426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BCAA07E2-534C-FDC8-C0BE-FA2798D42BB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079090" y="2212289"/>
                  <a:ext cx="73512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DD3E4974-3844-03DC-F65D-50C73DFF4A9E}"/>
                    </a:ext>
                  </a:extLst>
                </p14:cNvPr>
                <p14:cNvContentPartPr/>
                <p14:nvPr/>
              </p14:nvContentPartPr>
              <p14:xfrm>
                <a:off x="9981970" y="2298689"/>
                <a:ext cx="851040" cy="2595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DD3E4974-3844-03DC-F65D-50C73DFF4A9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973330" y="2290049"/>
                  <a:ext cx="86868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4DAAA0EE-2ED9-5636-AB0D-FE76494F983F}"/>
                    </a:ext>
                  </a:extLst>
                </p14:cNvPr>
                <p14:cNvContentPartPr/>
                <p14:nvPr/>
              </p14:nvContentPartPr>
              <p14:xfrm>
                <a:off x="11041090" y="2124809"/>
                <a:ext cx="83160" cy="3531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4DAAA0EE-2ED9-5636-AB0D-FE76494F983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1032090" y="2115809"/>
                  <a:ext cx="10080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0AA20488-C988-9104-EE5D-02403225D34B}"/>
                    </a:ext>
                  </a:extLst>
                </p14:cNvPr>
                <p14:cNvContentPartPr/>
                <p14:nvPr/>
              </p14:nvContentPartPr>
              <p14:xfrm>
                <a:off x="11162770" y="2171969"/>
                <a:ext cx="614160" cy="2167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0AA20488-C988-9104-EE5D-02403225D34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1153770" y="2162969"/>
                  <a:ext cx="6318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DA759362-1F54-429B-82AF-FD17B1518213}"/>
                    </a:ext>
                  </a:extLst>
                </p14:cNvPr>
                <p14:cNvContentPartPr/>
                <p14:nvPr/>
              </p14:nvContentPartPr>
              <p14:xfrm>
                <a:off x="11811490" y="2277809"/>
                <a:ext cx="185040" cy="2732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DA759362-1F54-429B-82AF-FD17B1518213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1802490" y="2268809"/>
                  <a:ext cx="20268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F1433EDC-E4B5-D880-FE66-454D06C2A5A2}"/>
                    </a:ext>
                  </a:extLst>
                </p14:cNvPr>
                <p14:cNvContentPartPr/>
                <p14:nvPr/>
              </p14:nvContentPartPr>
              <p14:xfrm>
                <a:off x="11926690" y="2037689"/>
                <a:ext cx="117720" cy="5065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F1433EDC-E4B5-D880-FE66-454D06C2A5A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1917690" y="2028689"/>
                  <a:ext cx="135360" cy="52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7A57B377-2790-7F85-EA29-F24138ECDFC6}"/>
              </a:ext>
            </a:extLst>
          </p:cNvPr>
          <p:cNvGrpSpPr/>
          <p:nvPr/>
        </p:nvGrpSpPr>
        <p:grpSpPr>
          <a:xfrm>
            <a:off x="2377690" y="4898609"/>
            <a:ext cx="905040" cy="694800"/>
            <a:chOff x="2377690" y="4898609"/>
            <a:chExt cx="905040" cy="69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8A81563D-DA58-4DDD-94D2-B5F36ABB66B6}"/>
                    </a:ext>
                  </a:extLst>
                </p14:cNvPr>
                <p14:cNvContentPartPr/>
                <p14:nvPr/>
              </p14:nvContentPartPr>
              <p14:xfrm>
                <a:off x="2386690" y="5061329"/>
                <a:ext cx="220320" cy="781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8A81563D-DA58-4DDD-94D2-B5F36ABB66B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378050" y="5052329"/>
                  <a:ext cx="2379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3997BDDA-F304-733C-9AB0-1CA379B8F0E7}"/>
                    </a:ext>
                  </a:extLst>
                </p14:cNvPr>
                <p14:cNvContentPartPr/>
                <p14:nvPr/>
              </p14:nvContentPartPr>
              <p14:xfrm>
                <a:off x="2377690" y="5176529"/>
                <a:ext cx="241920" cy="493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3997BDDA-F304-733C-9AB0-1CA379B8F0E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368690" y="5167889"/>
                  <a:ext cx="2595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A37C554-13A0-B92B-A10C-81E9A97D424F}"/>
                    </a:ext>
                  </a:extLst>
                </p14:cNvPr>
                <p14:cNvContentPartPr/>
                <p14:nvPr/>
              </p14:nvContentPartPr>
              <p14:xfrm>
                <a:off x="2914810" y="4922369"/>
                <a:ext cx="17640" cy="2390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A37C554-13A0-B92B-A10C-81E9A97D424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906170" y="4913729"/>
                  <a:ext cx="3528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57D8BD62-B912-D7AC-90F2-4DC6A0FF7D31}"/>
                    </a:ext>
                  </a:extLst>
                </p14:cNvPr>
                <p14:cNvContentPartPr/>
                <p14:nvPr/>
              </p14:nvContentPartPr>
              <p14:xfrm>
                <a:off x="2832010" y="4898609"/>
                <a:ext cx="137520" cy="1335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57D8BD62-B912-D7AC-90F2-4DC6A0FF7D3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823010" y="4889609"/>
                  <a:ext cx="1551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B42138AC-89EA-D60D-E5DF-1BDC8D3805DB}"/>
                    </a:ext>
                  </a:extLst>
                </p14:cNvPr>
                <p14:cNvContentPartPr/>
                <p14:nvPr/>
              </p14:nvContentPartPr>
              <p14:xfrm>
                <a:off x="3092650" y="4980689"/>
                <a:ext cx="11880" cy="1962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B42138AC-89EA-D60D-E5DF-1BDC8D3805D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084010" y="4972049"/>
                  <a:ext cx="295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1313CDA-5E57-BFCA-C119-991C590FCF49}"/>
                    </a:ext>
                  </a:extLst>
                </p14:cNvPr>
                <p14:cNvContentPartPr/>
                <p14:nvPr/>
              </p14:nvContentPartPr>
              <p14:xfrm>
                <a:off x="3141610" y="4953689"/>
                <a:ext cx="10440" cy="2224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1313CDA-5E57-BFCA-C119-991C590FCF4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132970" y="4944689"/>
                  <a:ext cx="280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FBB60CAE-0582-5068-3369-EADF53A2892C}"/>
                    </a:ext>
                  </a:extLst>
                </p14:cNvPr>
                <p14:cNvContentPartPr/>
                <p14:nvPr/>
              </p14:nvContentPartPr>
              <p14:xfrm>
                <a:off x="3003370" y="4969889"/>
                <a:ext cx="201600" cy="446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FBB60CAE-0582-5068-3369-EADF53A2892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994370" y="4960889"/>
                  <a:ext cx="2192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2D9B413F-9763-ECCD-D059-8B574035EEA0}"/>
                    </a:ext>
                  </a:extLst>
                </p14:cNvPr>
                <p14:cNvContentPartPr/>
                <p14:nvPr/>
              </p14:nvContentPartPr>
              <p14:xfrm>
                <a:off x="2860810" y="5207849"/>
                <a:ext cx="321480" cy="594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2D9B413F-9763-ECCD-D059-8B574035EEA0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851810" y="5198849"/>
                  <a:ext cx="3391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DF1B142A-961F-F0DD-6515-2F17C5EBA787}"/>
                    </a:ext>
                  </a:extLst>
                </p14:cNvPr>
                <p14:cNvContentPartPr/>
                <p14:nvPr/>
              </p14:nvContentPartPr>
              <p14:xfrm>
                <a:off x="2943250" y="5331689"/>
                <a:ext cx="164160" cy="2617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DF1B142A-961F-F0DD-6515-2F17C5EBA78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934250" y="5322689"/>
                  <a:ext cx="18180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F28729AA-37FC-F443-0E65-6CAE1892032F}"/>
                    </a:ext>
                  </a:extLst>
                </p14:cNvPr>
                <p14:cNvContentPartPr/>
                <p14:nvPr/>
              </p14:nvContentPartPr>
              <p14:xfrm>
                <a:off x="3126490" y="5305769"/>
                <a:ext cx="156240" cy="1065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F28729AA-37FC-F443-0E65-6CAE1892032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117490" y="5297129"/>
                  <a:ext cx="173880" cy="12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10ED9B24-13B4-C54A-F397-DE07E79155C8}"/>
              </a:ext>
            </a:extLst>
          </p:cNvPr>
          <p:cNvGrpSpPr/>
          <p:nvPr/>
        </p:nvGrpSpPr>
        <p:grpSpPr>
          <a:xfrm>
            <a:off x="3565690" y="4890329"/>
            <a:ext cx="521280" cy="444600"/>
            <a:chOff x="3565690" y="4890329"/>
            <a:chExt cx="521280" cy="44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30981FCC-63D1-4D27-5A0C-2A7695C75A63}"/>
                    </a:ext>
                  </a:extLst>
                </p14:cNvPr>
                <p14:cNvContentPartPr/>
                <p14:nvPr/>
              </p14:nvContentPartPr>
              <p14:xfrm>
                <a:off x="3565690" y="4979969"/>
                <a:ext cx="276840" cy="3549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30981FCC-63D1-4D27-5A0C-2A7695C75A6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557050" y="4971329"/>
                  <a:ext cx="29448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A5128647-3BB8-5131-7126-6E4A93981057}"/>
                    </a:ext>
                  </a:extLst>
                </p14:cNvPr>
                <p14:cNvContentPartPr/>
                <p14:nvPr/>
              </p14:nvContentPartPr>
              <p14:xfrm>
                <a:off x="3841090" y="5229449"/>
                <a:ext cx="58320" cy="759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A5128647-3BB8-5131-7126-6E4A9398105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832090" y="5220449"/>
                  <a:ext cx="759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2DC0B57E-AE1F-16CD-B0C0-CE52F4B45F42}"/>
                    </a:ext>
                  </a:extLst>
                </p14:cNvPr>
                <p14:cNvContentPartPr/>
                <p14:nvPr/>
              </p14:nvContentPartPr>
              <p14:xfrm>
                <a:off x="3932890" y="4890329"/>
                <a:ext cx="154080" cy="1051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2DC0B57E-AE1F-16CD-B0C0-CE52F4B45F4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924250" y="4881329"/>
                  <a:ext cx="171720" cy="12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89555EC9-49C4-6C2F-8A33-E638C450871C}"/>
              </a:ext>
            </a:extLst>
          </p:cNvPr>
          <p:cNvGrpSpPr/>
          <p:nvPr/>
        </p:nvGrpSpPr>
        <p:grpSpPr>
          <a:xfrm>
            <a:off x="1724290" y="5951609"/>
            <a:ext cx="2134080" cy="424800"/>
            <a:chOff x="1724290" y="5951609"/>
            <a:chExt cx="2134080" cy="42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891BD251-85BF-4907-267F-99D0E8103358}"/>
                    </a:ext>
                  </a:extLst>
                </p14:cNvPr>
                <p14:cNvContentPartPr/>
                <p14:nvPr/>
              </p14:nvContentPartPr>
              <p14:xfrm>
                <a:off x="2313970" y="6158609"/>
                <a:ext cx="292320" cy="324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891BD251-85BF-4907-267F-99D0E810335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304970" y="6149969"/>
                  <a:ext cx="3099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48672CE7-EC79-31F3-BFBF-BF9D968B7945}"/>
                    </a:ext>
                  </a:extLst>
                </p14:cNvPr>
                <p14:cNvContentPartPr/>
                <p14:nvPr/>
              </p14:nvContentPartPr>
              <p14:xfrm>
                <a:off x="2298850" y="6274169"/>
                <a:ext cx="315000" cy="536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48672CE7-EC79-31F3-BFBF-BF9D968B7945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290210" y="6265169"/>
                  <a:ext cx="3326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4B3A3C21-76AE-732B-D605-F1DE68A9A643}"/>
                    </a:ext>
                  </a:extLst>
                </p14:cNvPr>
                <p14:cNvContentPartPr/>
                <p14:nvPr/>
              </p14:nvContentPartPr>
              <p14:xfrm>
                <a:off x="2969890" y="5983649"/>
                <a:ext cx="33120" cy="3178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4B3A3C21-76AE-732B-D605-F1DE68A9A643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960890" y="5974649"/>
                  <a:ext cx="5076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4B58CC56-B638-DA04-4D9F-D8F676E21952}"/>
                    </a:ext>
                  </a:extLst>
                </p14:cNvPr>
                <p14:cNvContentPartPr/>
                <p14:nvPr/>
              </p14:nvContentPartPr>
              <p14:xfrm>
                <a:off x="2809690" y="5951609"/>
                <a:ext cx="217440" cy="2127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4B58CC56-B638-DA04-4D9F-D8F676E2195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801050" y="5942969"/>
                  <a:ext cx="2350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3DAD6C2D-568E-931D-08F2-F72FC19FEC11}"/>
                    </a:ext>
                  </a:extLst>
                </p14:cNvPr>
                <p14:cNvContentPartPr/>
                <p14:nvPr/>
              </p14:nvContentPartPr>
              <p14:xfrm>
                <a:off x="3125410" y="6130529"/>
                <a:ext cx="15480" cy="1785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3DAD6C2D-568E-931D-08F2-F72FC19FEC1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116770" y="6121529"/>
                  <a:ext cx="331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4C74426F-93C9-D356-E104-1C8496445F78}"/>
                    </a:ext>
                  </a:extLst>
                </p14:cNvPr>
                <p14:cNvContentPartPr/>
                <p14:nvPr/>
              </p14:nvContentPartPr>
              <p14:xfrm>
                <a:off x="3180850" y="6115769"/>
                <a:ext cx="25560" cy="1422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4C74426F-93C9-D356-E104-1C8496445F78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172210" y="6106769"/>
                  <a:ext cx="432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2EF237F0-E89C-956B-C082-B51FF265A8BF}"/>
                    </a:ext>
                  </a:extLst>
                </p14:cNvPr>
                <p14:cNvContentPartPr/>
                <p14:nvPr/>
              </p14:nvContentPartPr>
              <p14:xfrm>
                <a:off x="3084730" y="6048089"/>
                <a:ext cx="261720" cy="1036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2EF237F0-E89C-956B-C082-B51FF265A8B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076090" y="6039089"/>
                  <a:ext cx="2793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6216B474-8045-AAFC-C2F2-C7987ABB64AB}"/>
                    </a:ext>
                  </a:extLst>
                </p14:cNvPr>
                <p14:cNvContentPartPr/>
                <p14:nvPr/>
              </p14:nvContentPartPr>
              <p14:xfrm>
                <a:off x="3423490" y="6160409"/>
                <a:ext cx="271800" cy="2160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6216B474-8045-AAFC-C2F2-C7987ABB64AB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414490" y="6151769"/>
                  <a:ext cx="2894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5E5F8CEF-9BBB-12B7-D3A0-0CB4EAABAAEF}"/>
                    </a:ext>
                  </a:extLst>
                </p14:cNvPr>
                <p14:cNvContentPartPr/>
                <p14:nvPr/>
              </p14:nvContentPartPr>
              <p14:xfrm>
                <a:off x="3699610" y="5969609"/>
                <a:ext cx="158760" cy="1746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5E5F8CEF-9BBB-12B7-D3A0-0CB4EAABAAE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690970" y="5960969"/>
                  <a:ext cx="1764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8DCB717B-1E6A-24BD-4FBE-3FE310BF1DE5}"/>
                    </a:ext>
                  </a:extLst>
                </p14:cNvPr>
                <p14:cNvContentPartPr/>
                <p14:nvPr/>
              </p14:nvContentPartPr>
              <p14:xfrm>
                <a:off x="1724290" y="6087689"/>
                <a:ext cx="378360" cy="2512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8DCB717B-1E6A-24BD-4FBE-3FE310BF1DE5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715650" y="6078689"/>
                  <a:ext cx="396000" cy="26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D85A933D-57F1-9F40-DA78-D9F506308B53}"/>
              </a:ext>
            </a:extLst>
          </p:cNvPr>
          <p:cNvGrpSpPr/>
          <p:nvPr/>
        </p:nvGrpSpPr>
        <p:grpSpPr>
          <a:xfrm>
            <a:off x="1308850" y="5729129"/>
            <a:ext cx="2609280" cy="913680"/>
            <a:chOff x="1308850" y="5729129"/>
            <a:chExt cx="2609280" cy="91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F107EE69-A055-AAD9-CE07-27FD201C54D7}"/>
                    </a:ext>
                  </a:extLst>
                </p14:cNvPr>
                <p14:cNvContentPartPr/>
                <p14:nvPr/>
              </p14:nvContentPartPr>
              <p14:xfrm>
                <a:off x="1362850" y="5837129"/>
                <a:ext cx="44280" cy="7797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F107EE69-A055-AAD9-CE07-27FD201C54D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353850" y="5828129"/>
                  <a:ext cx="61920" cy="79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9D3275F7-ACF9-72CC-55E6-D399233F3923}"/>
                    </a:ext>
                  </a:extLst>
                </p14:cNvPr>
                <p14:cNvContentPartPr/>
                <p14:nvPr/>
              </p14:nvContentPartPr>
              <p14:xfrm>
                <a:off x="1427650" y="5729129"/>
                <a:ext cx="2490480" cy="9136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9D3275F7-ACF9-72CC-55E6-D399233F392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418650" y="5720129"/>
                  <a:ext cx="2508120" cy="9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F6D8320D-9460-3672-7435-0E3775E70D6A}"/>
                    </a:ext>
                  </a:extLst>
                </p14:cNvPr>
                <p14:cNvContentPartPr/>
                <p14:nvPr/>
              </p14:nvContentPartPr>
              <p14:xfrm>
                <a:off x="1308850" y="6570089"/>
                <a:ext cx="2556360" cy="655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F6D8320D-9460-3672-7435-0E3775E70D6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299850" y="6561089"/>
                  <a:ext cx="2574000" cy="8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85BD36A3-2548-84E0-8497-A31D87BE002E}"/>
              </a:ext>
            </a:extLst>
          </p:cNvPr>
          <p:cNvGrpSpPr/>
          <p:nvPr/>
        </p:nvGrpSpPr>
        <p:grpSpPr>
          <a:xfrm>
            <a:off x="3962050" y="3749129"/>
            <a:ext cx="6845040" cy="2378520"/>
            <a:chOff x="3962050" y="3749129"/>
            <a:chExt cx="6845040" cy="237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592379CA-D551-3A8D-5A41-D81B401553E8}"/>
                    </a:ext>
                  </a:extLst>
                </p14:cNvPr>
                <p14:cNvContentPartPr/>
                <p14:nvPr/>
              </p14:nvContentPartPr>
              <p14:xfrm>
                <a:off x="6518410" y="3841289"/>
                <a:ext cx="346320" cy="1839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592379CA-D551-3A8D-5A41-D81B401553E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509410" y="3832289"/>
                  <a:ext cx="3639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6B460F70-774C-6EBA-8AE8-F57EB8FE1474}"/>
                    </a:ext>
                  </a:extLst>
                </p14:cNvPr>
                <p14:cNvContentPartPr/>
                <p14:nvPr/>
              </p14:nvContentPartPr>
              <p14:xfrm>
                <a:off x="6601570" y="3995369"/>
                <a:ext cx="108000" cy="2016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6B460F70-774C-6EBA-8AE8-F57EB8FE147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592930" y="3986729"/>
                  <a:ext cx="1256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6CF4139A-1796-8231-0E63-8104162758DE}"/>
                    </a:ext>
                  </a:extLst>
                </p14:cNvPr>
                <p14:cNvContentPartPr/>
                <p14:nvPr/>
              </p14:nvContentPartPr>
              <p14:xfrm>
                <a:off x="6833050" y="3780089"/>
                <a:ext cx="400680" cy="4219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6CF4139A-1796-8231-0E63-8104162758DE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824050" y="3771449"/>
                  <a:ext cx="41832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9C369B13-FCA9-7B11-46AC-387E699C5252}"/>
                    </a:ext>
                  </a:extLst>
                </p14:cNvPr>
                <p14:cNvContentPartPr/>
                <p14:nvPr/>
              </p14:nvContentPartPr>
              <p14:xfrm>
                <a:off x="7064530" y="3940289"/>
                <a:ext cx="25920" cy="349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9C369B13-FCA9-7B11-46AC-387E699C5252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055890" y="3931649"/>
                  <a:ext cx="435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E7F3FB6C-09D5-5B74-E9DA-D5CB98F3ED00}"/>
                    </a:ext>
                  </a:extLst>
                </p14:cNvPr>
                <p14:cNvContentPartPr/>
                <p14:nvPr/>
              </p14:nvContentPartPr>
              <p14:xfrm>
                <a:off x="7346050" y="4007969"/>
                <a:ext cx="345240" cy="1897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E7F3FB6C-09D5-5B74-E9DA-D5CB98F3ED0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337050" y="3998969"/>
                  <a:ext cx="3628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265707BA-1A2F-C1C0-F171-B3F1F3607002}"/>
                    </a:ext>
                  </a:extLst>
                </p14:cNvPr>
                <p14:cNvContentPartPr/>
                <p14:nvPr/>
              </p14:nvContentPartPr>
              <p14:xfrm>
                <a:off x="7568170" y="3910409"/>
                <a:ext cx="42120" cy="302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265707BA-1A2F-C1C0-F171-B3F1F3607002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559530" y="3901769"/>
                  <a:ext cx="597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70DD6C54-D33E-E9AB-A9EB-6B8512D3AC06}"/>
                    </a:ext>
                  </a:extLst>
                </p14:cNvPr>
                <p14:cNvContentPartPr/>
                <p14:nvPr/>
              </p14:nvContentPartPr>
              <p14:xfrm>
                <a:off x="7862650" y="3806009"/>
                <a:ext cx="1078920" cy="3639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70DD6C54-D33E-E9AB-A9EB-6B8512D3AC0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853650" y="3797009"/>
                  <a:ext cx="109656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B1E665F5-A0A8-59E4-A5DA-899ADD2F086D}"/>
                    </a:ext>
                  </a:extLst>
                </p14:cNvPr>
                <p14:cNvContentPartPr/>
                <p14:nvPr/>
              </p14:nvContentPartPr>
              <p14:xfrm>
                <a:off x="9099250" y="3798449"/>
                <a:ext cx="618120" cy="3157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B1E665F5-A0A8-59E4-A5DA-899ADD2F086D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090610" y="3789809"/>
                  <a:ext cx="63576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E1086B41-D823-D34B-E812-3028CB0CA4D7}"/>
                    </a:ext>
                  </a:extLst>
                </p14:cNvPr>
                <p14:cNvContentPartPr/>
                <p14:nvPr/>
              </p14:nvContentPartPr>
              <p14:xfrm>
                <a:off x="9484450" y="3894209"/>
                <a:ext cx="221760" cy="176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E1086B41-D823-D34B-E812-3028CB0CA4D7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475810" y="3885569"/>
                  <a:ext cx="2394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C63DA843-721E-1425-7EC7-82FF61BE99C3}"/>
                    </a:ext>
                  </a:extLst>
                </p14:cNvPr>
                <p14:cNvContentPartPr/>
                <p14:nvPr/>
              </p14:nvContentPartPr>
              <p14:xfrm>
                <a:off x="9942730" y="3969449"/>
                <a:ext cx="543960" cy="1227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C63DA843-721E-1425-7EC7-82FF61BE99C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933730" y="3960449"/>
                  <a:ext cx="5616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A4C21948-1690-23EB-A4C7-5FFB785BEF3C}"/>
                    </a:ext>
                  </a:extLst>
                </p14:cNvPr>
                <p14:cNvContentPartPr/>
                <p14:nvPr/>
              </p14:nvContentPartPr>
              <p14:xfrm>
                <a:off x="10086370" y="3749129"/>
                <a:ext cx="50760" cy="410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A4C21948-1690-23EB-A4C7-5FFB785BEF3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077370" y="3740129"/>
                  <a:ext cx="684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3B176E51-C93C-3866-57A8-570EDE8020D9}"/>
                    </a:ext>
                  </a:extLst>
                </p14:cNvPr>
                <p14:cNvContentPartPr/>
                <p14:nvPr/>
              </p14:nvContentPartPr>
              <p14:xfrm>
                <a:off x="6452890" y="4320809"/>
                <a:ext cx="258120" cy="3646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3B176E51-C93C-3866-57A8-570EDE8020D9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443890" y="4312169"/>
                  <a:ext cx="27576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D94ED983-B47E-1129-5DC0-952D3DA30FDD}"/>
                    </a:ext>
                  </a:extLst>
                </p14:cNvPr>
                <p14:cNvContentPartPr/>
                <p14:nvPr/>
              </p14:nvContentPartPr>
              <p14:xfrm>
                <a:off x="6748450" y="4360769"/>
                <a:ext cx="182520" cy="3301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D94ED983-B47E-1129-5DC0-952D3DA30FDD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739450" y="4352129"/>
                  <a:ext cx="20016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B352AE97-EAE7-2BBD-683B-2CBE5BD33CCE}"/>
                    </a:ext>
                  </a:extLst>
                </p14:cNvPr>
                <p14:cNvContentPartPr/>
                <p14:nvPr/>
              </p14:nvContentPartPr>
              <p14:xfrm>
                <a:off x="6993610" y="4426289"/>
                <a:ext cx="186120" cy="2790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B352AE97-EAE7-2BBD-683B-2CBE5BD33CCE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984610" y="4417289"/>
                  <a:ext cx="20376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796178FB-F48F-BFEC-AB85-8DACBFD36C96}"/>
                    </a:ext>
                  </a:extLst>
                </p14:cNvPr>
                <p14:cNvContentPartPr/>
                <p14:nvPr/>
              </p14:nvContentPartPr>
              <p14:xfrm>
                <a:off x="7520290" y="4337729"/>
                <a:ext cx="115200" cy="3661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796178FB-F48F-BFEC-AB85-8DACBFD36C96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511290" y="4328729"/>
                  <a:ext cx="13284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5E33BF42-F182-B92B-F5DD-B2B1C2597A32}"/>
                    </a:ext>
                  </a:extLst>
                </p14:cNvPr>
                <p14:cNvContentPartPr/>
                <p14:nvPr/>
              </p14:nvContentPartPr>
              <p14:xfrm>
                <a:off x="7811890" y="4432769"/>
                <a:ext cx="31680" cy="2545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5E33BF42-F182-B92B-F5DD-B2B1C2597A32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803250" y="4423769"/>
                  <a:ext cx="493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3D339D73-800B-31AF-E33C-F5E0E94253E8}"/>
                    </a:ext>
                  </a:extLst>
                </p14:cNvPr>
                <p14:cNvContentPartPr/>
                <p14:nvPr/>
              </p14:nvContentPartPr>
              <p14:xfrm>
                <a:off x="7927450" y="4423769"/>
                <a:ext cx="170640" cy="2624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3D339D73-800B-31AF-E33C-F5E0E94253E8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918810" y="4414769"/>
                  <a:ext cx="18828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AB24555A-A2A9-276A-6A8D-C88143F4ED86}"/>
                    </a:ext>
                  </a:extLst>
                </p14:cNvPr>
                <p14:cNvContentPartPr/>
                <p14:nvPr/>
              </p14:nvContentPartPr>
              <p14:xfrm>
                <a:off x="8132650" y="4434209"/>
                <a:ext cx="240120" cy="2862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AB24555A-A2A9-276A-6A8D-C88143F4ED86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124010" y="4425569"/>
                  <a:ext cx="25776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DF74E58F-65D0-C195-6062-E7805B7E476B}"/>
                    </a:ext>
                  </a:extLst>
                </p14:cNvPr>
                <p14:cNvContentPartPr/>
                <p14:nvPr/>
              </p14:nvContentPartPr>
              <p14:xfrm>
                <a:off x="8644570" y="4313969"/>
                <a:ext cx="116640" cy="1231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DF74E58F-65D0-C195-6062-E7805B7E476B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635570" y="4305329"/>
                  <a:ext cx="1342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DAD9EA34-3D0A-6650-6966-CD67B04A05AD}"/>
                    </a:ext>
                  </a:extLst>
                </p14:cNvPr>
                <p14:cNvContentPartPr/>
                <p14:nvPr/>
              </p14:nvContentPartPr>
              <p14:xfrm>
                <a:off x="8738890" y="4327289"/>
                <a:ext cx="53640" cy="1069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DAD9EA34-3D0A-6650-6966-CD67B04A05AD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729890" y="4318649"/>
                  <a:ext cx="712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E3EBDA4F-F2BB-2AA1-1203-32F39CE6C7A3}"/>
                    </a:ext>
                  </a:extLst>
                </p14:cNvPr>
                <p14:cNvContentPartPr/>
                <p14:nvPr/>
              </p14:nvContentPartPr>
              <p14:xfrm>
                <a:off x="8629810" y="4312169"/>
                <a:ext cx="1505160" cy="5065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E3EBDA4F-F2BB-2AA1-1203-32F39CE6C7A3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621170" y="4303529"/>
                  <a:ext cx="1522800" cy="52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BA9944A4-5663-F2CD-BDA7-6451DD468543}"/>
                    </a:ext>
                  </a:extLst>
                </p14:cNvPr>
                <p14:cNvContentPartPr/>
                <p14:nvPr/>
              </p14:nvContentPartPr>
              <p14:xfrm>
                <a:off x="9816370" y="4432769"/>
                <a:ext cx="11160" cy="309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BA9944A4-5663-F2CD-BDA7-6451DD468543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807730" y="4423769"/>
                  <a:ext cx="288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6A0B2B16-8484-B75C-AA37-32B47E04A66F}"/>
                    </a:ext>
                  </a:extLst>
                </p14:cNvPr>
                <p14:cNvContentPartPr/>
                <p14:nvPr/>
              </p14:nvContentPartPr>
              <p14:xfrm>
                <a:off x="9182050" y="4450049"/>
                <a:ext cx="374040" cy="176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6A0B2B16-8484-B75C-AA37-32B47E04A66F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173050" y="4441049"/>
                  <a:ext cx="3916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EA823B4E-ACA0-C468-6024-90695D116B48}"/>
                    </a:ext>
                  </a:extLst>
                </p14:cNvPr>
                <p14:cNvContentPartPr/>
                <p14:nvPr/>
              </p14:nvContentPartPr>
              <p14:xfrm>
                <a:off x="10343050" y="4331609"/>
                <a:ext cx="464040" cy="3949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EA823B4E-ACA0-C468-6024-90695D116B48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334410" y="4322609"/>
                  <a:ext cx="48168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45CD825D-E6FD-1C38-AB5B-2032E2E62BB1}"/>
                    </a:ext>
                  </a:extLst>
                </p14:cNvPr>
                <p14:cNvContentPartPr/>
                <p14:nvPr/>
              </p14:nvContentPartPr>
              <p14:xfrm>
                <a:off x="6289810" y="4817249"/>
                <a:ext cx="1074600" cy="4348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45CD825D-E6FD-1C38-AB5B-2032E2E62BB1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281170" y="4808249"/>
                  <a:ext cx="109224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80771BC6-17B4-3742-9BCE-572D9D21D36A}"/>
                    </a:ext>
                  </a:extLst>
                </p14:cNvPr>
                <p14:cNvContentPartPr/>
                <p14:nvPr/>
              </p14:nvContentPartPr>
              <p14:xfrm>
                <a:off x="7378090" y="4794569"/>
                <a:ext cx="1581480" cy="5716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80771BC6-17B4-3742-9BCE-572D9D21D36A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369450" y="4785569"/>
                  <a:ext cx="1599120" cy="58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DB798A10-C703-B743-DCEB-057B47823AA2}"/>
                    </a:ext>
                  </a:extLst>
                </p14:cNvPr>
                <p14:cNvContentPartPr/>
                <p14:nvPr/>
              </p14:nvContentPartPr>
              <p14:xfrm>
                <a:off x="8516770" y="4957649"/>
                <a:ext cx="22320" cy="147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DB798A10-C703-B743-DCEB-057B47823AA2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508130" y="4949009"/>
                  <a:ext cx="399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C45612EB-8CC9-5E8F-F0A2-5B954856B0A0}"/>
                    </a:ext>
                  </a:extLst>
                </p14:cNvPr>
                <p14:cNvContentPartPr/>
                <p14:nvPr/>
              </p14:nvContentPartPr>
              <p14:xfrm>
                <a:off x="8026450" y="4964849"/>
                <a:ext cx="406440" cy="219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C45612EB-8CC9-5E8F-F0A2-5B954856B0A0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017450" y="4956209"/>
                  <a:ext cx="4240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56030F5A-7237-F8D8-49C1-E34DE98348D2}"/>
                    </a:ext>
                  </a:extLst>
                </p14:cNvPr>
                <p14:cNvContentPartPr/>
                <p14:nvPr/>
              </p14:nvContentPartPr>
              <p14:xfrm>
                <a:off x="9035890" y="4852529"/>
                <a:ext cx="60480" cy="1098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56030F5A-7237-F8D8-49C1-E34DE98348D2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026890" y="4843529"/>
                  <a:ext cx="781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9E5BE247-9E5C-DB4B-8847-3BB95E4ADDAB}"/>
                    </a:ext>
                  </a:extLst>
                </p14:cNvPr>
                <p14:cNvContentPartPr/>
                <p14:nvPr/>
              </p14:nvContentPartPr>
              <p14:xfrm>
                <a:off x="9175210" y="4799249"/>
                <a:ext cx="23040" cy="1648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9E5BE247-9E5C-DB4B-8847-3BB95E4ADDAB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166570" y="4790609"/>
                  <a:ext cx="406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82C48103-477B-2025-CF3C-C58B1B575C41}"/>
                    </a:ext>
                  </a:extLst>
                </p14:cNvPr>
                <p14:cNvContentPartPr/>
                <p14:nvPr/>
              </p14:nvContentPartPr>
              <p14:xfrm>
                <a:off x="6495010" y="5442929"/>
                <a:ext cx="210960" cy="4132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82C48103-477B-2025-CF3C-C58B1B575C41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486370" y="5433929"/>
                  <a:ext cx="22860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D813EF5E-D2B7-20F2-5DB5-2336B05A08F2}"/>
                    </a:ext>
                  </a:extLst>
                </p14:cNvPr>
                <p14:cNvContentPartPr/>
                <p14:nvPr/>
              </p14:nvContentPartPr>
              <p14:xfrm>
                <a:off x="6567730" y="5415929"/>
                <a:ext cx="1329120" cy="4770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D813EF5E-D2B7-20F2-5DB5-2336B05A08F2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558730" y="5407289"/>
                  <a:ext cx="1346760" cy="49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C360FACB-B96D-D6C0-5DC5-8C3063707DBD}"/>
                    </a:ext>
                  </a:extLst>
                </p14:cNvPr>
                <p14:cNvContentPartPr/>
                <p14:nvPr/>
              </p14:nvContentPartPr>
              <p14:xfrm>
                <a:off x="8022850" y="5431049"/>
                <a:ext cx="257760" cy="4287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C360FACB-B96D-D6C0-5DC5-8C3063707DBD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013850" y="5422409"/>
                  <a:ext cx="27540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6735CC30-9FEB-FA8A-5724-2896CDB6F30D}"/>
                    </a:ext>
                  </a:extLst>
                </p14:cNvPr>
                <p14:cNvContentPartPr/>
                <p14:nvPr/>
              </p14:nvContentPartPr>
              <p14:xfrm>
                <a:off x="5670610" y="3935249"/>
                <a:ext cx="751680" cy="19908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6735CC30-9FEB-FA8A-5724-2896CDB6F30D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661970" y="3926249"/>
                  <a:ext cx="769320" cy="20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56D2FF99-DD0C-D537-765C-2695D6FDCA19}"/>
                    </a:ext>
                  </a:extLst>
                </p14:cNvPr>
                <p14:cNvContentPartPr/>
                <p14:nvPr/>
              </p14:nvContentPartPr>
              <p14:xfrm>
                <a:off x="3962050" y="5222609"/>
                <a:ext cx="1808280" cy="9050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56D2FF99-DD0C-D537-765C-2695D6FDCA19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953050" y="5213969"/>
                  <a:ext cx="1825920" cy="922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83565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ADE8252-A44D-09CE-91C7-352016332578}"/>
              </a:ext>
            </a:extLst>
          </p:cNvPr>
          <p:cNvGrpSpPr/>
          <p:nvPr/>
        </p:nvGrpSpPr>
        <p:grpSpPr>
          <a:xfrm>
            <a:off x="947410" y="329849"/>
            <a:ext cx="621000" cy="500760"/>
            <a:chOff x="947410" y="329849"/>
            <a:chExt cx="621000" cy="50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EAB465AD-3094-4F11-8ED0-58445CF7AF4C}"/>
                    </a:ext>
                  </a:extLst>
                </p14:cNvPr>
                <p14:cNvContentPartPr/>
                <p14:nvPr/>
              </p14:nvContentPartPr>
              <p14:xfrm>
                <a:off x="947410" y="531449"/>
                <a:ext cx="388440" cy="2214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EAB465AD-3094-4F11-8ED0-58445CF7AF4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38410" y="522449"/>
                  <a:ext cx="4060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8D5673E-BFC0-E756-7FB8-58383B9845CE}"/>
                    </a:ext>
                  </a:extLst>
                </p14:cNvPr>
                <p14:cNvContentPartPr/>
                <p14:nvPr/>
              </p14:nvContentPartPr>
              <p14:xfrm>
                <a:off x="1302010" y="745289"/>
                <a:ext cx="88920" cy="853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8D5673E-BFC0-E756-7FB8-58383B9845C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93370" y="736289"/>
                  <a:ext cx="1065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D8D92CD-A4EA-46F8-D397-8DC6FB4EF86C}"/>
                    </a:ext>
                  </a:extLst>
                </p14:cNvPr>
                <p14:cNvContentPartPr/>
                <p14:nvPr/>
              </p14:nvContentPartPr>
              <p14:xfrm>
                <a:off x="1434490" y="346769"/>
                <a:ext cx="37800" cy="1346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D8D92CD-A4EA-46F8-D397-8DC6FB4EF86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425490" y="337769"/>
                  <a:ext cx="554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22165A5-E5A9-5063-8097-8177DFE889BE}"/>
                    </a:ext>
                  </a:extLst>
                </p14:cNvPr>
                <p14:cNvContentPartPr/>
                <p14:nvPr/>
              </p14:nvContentPartPr>
              <p14:xfrm>
                <a:off x="1504330" y="329849"/>
                <a:ext cx="64080" cy="1641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22165A5-E5A9-5063-8097-8177DFE889B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95690" y="320849"/>
                  <a:ext cx="81720" cy="181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090F86B-ABB5-5ED6-9292-411DACF929BD}"/>
                  </a:ext>
                </a:extLst>
              </p14:cNvPr>
              <p14:cNvContentPartPr/>
              <p14:nvPr/>
            </p14:nvContentPartPr>
            <p14:xfrm>
              <a:off x="1790170" y="631889"/>
              <a:ext cx="163800" cy="151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090F86B-ABB5-5ED6-9292-411DACF929B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81170" y="622889"/>
                <a:ext cx="181440" cy="3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DFDF4CBF-1E46-A316-881C-C31D6556A4E5}"/>
              </a:ext>
            </a:extLst>
          </p:cNvPr>
          <p:cNvGrpSpPr/>
          <p:nvPr/>
        </p:nvGrpSpPr>
        <p:grpSpPr>
          <a:xfrm>
            <a:off x="2190490" y="334169"/>
            <a:ext cx="750600" cy="293760"/>
            <a:chOff x="2190490" y="334169"/>
            <a:chExt cx="750600" cy="29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9D7DCBA-4D70-4463-BC01-EE85C9DFFDF2}"/>
                    </a:ext>
                  </a:extLst>
                </p14:cNvPr>
                <p14:cNvContentPartPr/>
                <p14:nvPr/>
              </p14:nvContentPartPr>
              <p14:xfrm>
                <a:off x="2190490" y="356129"/>
                <a:ext cx="184320" cy="2512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9D7DCBA-4D70-4463-BC01-EE85C9DFFDF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181850" y="347129"/>
                  <a:ext cx="20196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FCDB624-4C0C-FDFF-B910-3F35AD4056F6}"/>
                    </a:ext>
                  </a:extLst>
                </p14:cNvPr>
                <p14:cNvContentPartPr/>
                <p14:nvPr/>
              </p14:nvContentPartPr>
              <p14:xfrm>
                <a:off x="2417290" y="471689"/>
                <a:ext cx="218160" cy="1562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FCDB624-4C0C-FDFF-B910-3F35AD4056F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408290" y="463049"/>
                  <a:ext cx="2358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4639FD2-AA71-27DA-6494-F86EFD1A4370}"/>
                    </a:ext>
                  </a:extLst>
                </p14:cNvPr>
                <p14:cNvContentPartPr/>
                <p14:nvPr/>
              </p14:nvContentPartPr>
              <p14:xfrm>
                <a:off x="2747770" y="350009"/>
                <a:ext cx="193320" cy="2563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4639FD2-AA71-27DA-6494-F86EFD1A437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738770" y="341009"/>
                  <a:ext cx="21096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D771E14-F3B5-049C-72D7-051E134E54D6}"/>
                    </a:ext>
                  </a:extLst>
                </p14:cNvPr>
                <p14:cNvContentPartPr/>
                <p14:nvPr/>
              </p14:nvContentPartPr>
              <p14:xfrm>
                <a:off x="2685850" y="334169"/>
                <a:ext cx="64440" cy="136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D771E14-F3B5-049C-72D7-051E134E54D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676850" y="325169"/>
                  <a:ext cx="8208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12F14D3-9262-6EDF-D297-D7347F1924AA}"/>
              </a:ext>
            </a:extLst>
          </p:cNvPr>
          <p:cNvGrpSpPr/>
          <p:nvPr/>
        </p:nvGrpSpPr>
        <p:grpSpPr>
          <a:xfrm>
            <a:off x="2171770" y="711089"/>
            <a:ext cx="780480" cy="344880"/>
            <a:chOff x="2171770" y="711089"/>
            <a:chExt cx="780480" cy="34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C8089CA-65C2-BF25-D54D-C9FD0D0E172F}"/>
                    </a:ext>
                  </a:extLst>
                </p14:cNvPr>
                <p14:cNvContentPartPr/>
                <p14:nvPr/>
              </p14:nvContentPartPr>
              <p14:xfrm>
                <a:off x="2171770" y="711089"/>
                <a:ext cx="780480" cy="69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C8089CA-65C2-BF25-D54D-C9FD0D0E172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163130" y="702089"/>
                  <a:ext cx="7981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441CCDB-12C1-D52B-FF03-8B3CF4ECC8ED}"/>
                    </a:ext>
                  </a:extLst>
                </p14:cNvPr>
                <p14:cNvContentPartPr/>
                <p14:nvPr/>
              </p14:nvContentPartPr>
              <p14:xfrm>
                <a:off x="2541130" y="811529"/>
                <a:ext cx="118800" cy="2444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441CCDB-12C1-D52B-FF03-8B3CF4ECC8E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532490" y="802889"/>
                  <a:ext cx="13644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0D46A8B-4C1F-D729-E76D-CEB053F8495E}"/>
                    </a:ext>
                  </a:extLst>
                </p14:cNvPr>
                <p14:cNvContentPartPr/>
                <p14:nvPr/>
              </p14:nvContentPartPr>
              <p14:xfrm>
                <a:off x="2488210" y="844649"/>
                <a:ext cx="161640" cy="860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0D46A8B-4C1F-D729-E76D-CEB053F8495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479210" y="836009"/>
                  <a:ext cx="1792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CC10AB5-DB3A-B325-6270-E5F21B2F2518}"/>
                    </a:ext>
                  </a:extLst>
                </p14:cNvPr>
                <p14:cNvContentPartPr/>
                <p14:nvPr/>
              </p14:nvContentPartPr>
              <p14:xfrm>
                <a:off x="2723290" y="822329"/>
                <a:ext cx="80280" cy="460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CC10AB5-DB3A-B325-6270-E5F21B2F251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714650" y="813689"/>
                  <a:ext cx="97920" cy="6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E3351FC-A255-B4DE-F1DF-1BB021FCAB5D}"/>
              </a:ext>
            </a:extLst>
          </p:cNvPr>
          <p:cNvGrpSpPr/>
          <p:nvPr/>
        </p:nvGrpSpPr>
        <p:grpSpPr>
          <a:xfrm>
            <a:off x="3192370" y="502649"/>
            <a:ext cx="363600" cy="303840"/>
            <a:chOff x="3192370" y="502649"/>
            <a:chExt cx="363600" cy="30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0440FA3-89C4-E270-160F-61AA5C35256B}"/>
                    </a:ext>
                  </a:extLst>
                </p14:cNvPr>
                <p14:cNvContentPartPr/>
                <p14:nvPr/>
              </p14:nvContentPartPr>
              <p14:xfrm>
                <a:off x="3192370" y="502649"/>
                <a:ext cx="334800" cy="1652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0440FA3-89C4-E270-160F-61AA5C35256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183730" y="494009"/>
                  <a:ext cx="3524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116B1FA-201D-67FD-1EB6-332B592A2167}"/>
                    </a:ext>
                  </a:extLst>
                </p14:cNvPr>
                <p14:cNvContentPartPr/>
                <p14:nvPr/>
              </p14:nvContentPartPr>
              <p14:xfrm>
                <a:off x="3448690" y="698849"/>
                <a:ext cx="107280" cy="1076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116B1FA-201D-67FD-1EB6-332B592A216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439690" y="689849"/>
                  <a:ext cx="124920" cy="12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DE45E07-82F4-3F03-198B-D967ACFD1211}"/>
              </a:ext>
            </a:extLst>
          </p:cNvPr>
          <p:cNvGrpSpPr/>
          <p:nvPr/>
        </p:nvGrpSpPr>
        <p:grpSpPr>
          <a:xfrm>
            <a:off x="3891490" y="556289"/>
            <a:ext cx="483120" cy="223920"/>
            <a:chOff x="3891490" y="556289"/>
            <a:chExt cx="483120" cy="22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0B72092-FF92-E317-0369-1A20A5F6D2F8}"/>
                    </a:ext>
                  </a:extLst>
                </p14:cNvPr>
                <p14:cNvContentPartPr/>
                <p14:nvPr/>
              </p14:nvContentPartPr>
              <p14:xfrm>
                <a:off x="3891490" y="556289"/>
                <a:ext cx="204120" cy="514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0B72092-FF92-E317-0369-1A20A5F6D2F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882490" y="547289"/>
                  <a:ext cx="2217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C1130EA-B6D5-6DAC-F7D7-4F8169FDF274}"/>
                    </a:ext>
                  </a:extLst>
                </p14:cNvPr>
                <p14:cNvContentPartPr/>
                <p14:nvPr/>
              </p14:nvContentPartPr>
              <p14:xfrm>
                <a:off x="3914530" y="645929"/>
                <a:ext cx="201960" cy="81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C1130EA-B6D5-6DAC-F7D7-4F8169FDF27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905530" y="637289"/>
                  <a:ext cx="2196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093F0E6-7A7A-C52B-42BB-899B816FE728}"/>
                    </a:ext>
                  </a:extLst>
                </p14:cNvPr>
                <p14:cNvContentPartPr/>
                <p14:nvPr/>
              </p14:nvContentPartPr>
              <p14:xfrm>
                <a:off x="4188490" y="593369"/>
                <a:ext cx="186120" cy="1868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093F0E6-7A7A-C52B-42BB-899B816FE72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179490" y="584369"/>
                  <a:ext cx="203760" cy="20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4726F6E-5BF5-E51C-B3A5-EADE9EE45013}"/>
                  </a:ext>
                </a:extLst>
              </p14:cNvPr>
              <p14:cNvContentPartPr/>
              <p14:nvPr/>
            </p14:nvContentPartPr>
            <p14:xfrm>
              <a:off x="4985170" y="397529"/>
              <a:ext cx="508320" cy="4489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4726F6E-5BF5-E51C-B3A5-EADE9EE4501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976530" y="388889"/>
                <a:ext cx="525960" cy="46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A8D42AB-DF7B-93C1-D358-92EB5F3A32EE}"/>
                  </a:ext>
                </a:extLst>
              </p14:cNvPr>
              <p14:cNvContentPartPr/>
              <p14:nvPr/>
            </p14:nvContentPartPr>
            <p14:xfrm>
              <a:off x="5709850" y="348929"/>
              <a:ext cx="664200" cy="4172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A8D42AB-DF7B-93C1-D358-92EB5F3A32E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701210" y="340289"/>
                <a:ext cx="681840" cy="434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EB51D58B-AC03-1AAE-3A7E-76610B62F5FD}"/>
              </a:ext>
            </a:extLst>
          </p:cNvPr>
          <p:cNvGrpSpPr/>
          <p:nvPr/>
        </p:nvGrpSpPr>
        <p:grpSpPr>
          <a:xfrm>
            <a:off x="6524890" y="525329"/>
            <a:ext cx="2387160" cy="363240"/>
            <a:chOff x="6524890" y="525329"/>
            <a:chExt cx="2387160" cy="36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FBD1B49-ADB7-3C91-7C42-41F9CBB35BF3}"/>
                    </a:ext>
                  </a:extLst>
                </p14:cNvPr>
                <p14:cNvContentPartPr/>
                <p14:nvPr/>
              </p14:nvContentPartPr>
              <p14:xfrm>
                <a:off x="6524890" y="584369"/>
                <a:ext cx="851760" cy="2930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FBD1B49-ADB7-3C91-7C42-41F9CBB35BF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516250" y="575729"/>
                  <a:ext cx="86940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D477C0D-E32D-4B6E-F9FC-048ABBFD93FC}"/>
                    </a:ext>
                  </a:extLst>
                </p14:cNvPr>
                <p14:cNvContentPartPr/>
                <p14:nvPr/>
              </p14:nvContentPartPr>
              <p14:xfrm>
                <a:off x="7442170" y="791369"/>
                <a:ext cx="123120" cy="972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D477C0D-E32D-4B6E-F9FC-048ABBFD93F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433170" y="782729"/>
                  <a:ext cx="1407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A70A60E-51AC-7DC3-54A0-EE48618C776C}"/>
                    </a:ext>
                  </a:extLst>
                </p14:cNvPr>
                <p14:cNvContentPartPr/>
                <p14:nvPr/>
              </p14:nvContentPartPr>
              <p14:xfrm>
                <a:off x="7864810" y="546569"/>
                <a:ext cx="178560" cy="2811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A70A60E-51AC-7DC3-54A0-EE48618C776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856170" y="537929"/>
                  <a:ext cx="19620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E952A72-2529-D56C-7D10-0CC15EF78563}"/>
                    </a:ext>
                  </a:extLst>
                </p14:cNvPr>
                <p14:cNvContentPartPr/>
                <p14:nvPr/>
              </p14:nvContentPartPr>
              <p14:xfrm>
                <a:off x="7902970" y="656369"/>
                <a:ext cx="158400" cy="248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E952A72-2529-D56C-7D10-0CC15EF7856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894330" y="647369"/>
                  <a:ext cx="1760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6659032-3957-960B-0CDF-66FACA6175E3}"/>
                    </a:ext>
                  </a:extLst>
                </p14:cNvPr>
                <p14:cNvContentPartPr/>
                <p14:nvPr/>
              </p14:nvContentPartPr>
              <p14:xfrm>
                <a:off x="7880650" y="536129"/>
                <a:ext cx="226800" cy="324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6659032-3957-960B-0CDF-66FACA6175E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872010" y="527489"/>
                  <a:ext cx="2444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8C96987-B102-6E75-93EA-37344C12AF99}"/>
                    </a:ext>
                  </a:extLst>
                </p14:cNvPr>
                <p14:cNvContentPartPr/>
                <p14:nvPr/>
              </p14:nvContentPartPr>
              <p14:xfrm>
                <a:off x="8240650" y="583649"/>
                <a:ext cx="132480" cy="1612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8C96987-B102-6E75-93EA-37344C12AF9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231650" y="574649"/>
                  <a:ext cx="1501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A44C409-7426-2973-FB2C-5AA518EB863B}"/>
                    </a:ext>
                  </a:extLst>
                </p14:cNvPr>
                <p14:cNvContentPartPr/>
                <p14:nvPr/>
              </p14:nvContentPartPr>
              <p14:xfrm>
                <a:off x="8434690" y="563129"/>
                <a:ext cx="156600" cy="2239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A44C409-7426-2973-FB2C-5AA518EB863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425690" y="554129"/>
                  <a:ext cx="17424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B0F2A0E-DAD3-7431-919E-E5077671BA1E}"/>
                    </a:ext>
                  </a:extLst>
                </p14:cNvPr>
                <p14:cNvContentPartPr/>
                <p14:nvPr/>
              </p14:nvContentPartPr>
              <p14:xfrm>
                <a:off x="8725570" y="525329"/>
                <a:ext cx="186480" cy="2962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B0F2A0E-DAD3-7431-919E-E5077671BA1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716930" y="516689"/>
                  <a:ext cx="204120" cy="31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0DA69EF-2811-0C41-B810-ECFC62B5BB7A}"/>
              </a:ext>
            </a:extLst>
          </p:cNvPr>
          <p:cNvGrpSpPr/>
          <p:nvPr/>
        </p:nvGrpSpPr>
        <p:grpSpPr>
          <a:xfrm>
            <a:off x="8982610" y="399329"/>
            <a:ext cx="2013480" cy="528120"/>
            <a:chOff x="8982610" y="399329"/>
            <a:chExt cx="2013480" cy="52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B7896EE-0005-3E81-1DBB-2458164610D0}"/>
                    </a:ext>
                  </a:extLst>
                </p14:cNvPr>
                <p14:cNvContentPartPr/>
                <p14:nvPr/>
              </p14:nvContentPartPr>
              <p14:xfrm>
                <a:off x="8982610" y="819089"/>
                <a:ext cx="60840" cy="108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B7896EE-0005-3E81-1DBB-2458164610D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973970" y="810089"/>
                  <a:ext cx="784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5C4BEFA-D58E-77F4-FA7A-DC87DF2E8137}"/>
                    </a:ext>
                  </a:extLst>
                </p14:cNvPr>
                <p14:cNvContentPartPr/>
                <p14:nvPr/>
              </p14:nvContentPartPr>
              <p14:xfrm>
                <a:off x="9318490" y="443609"/>
                <a:ext cx="597600" cy="2818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5C4BEFA-D58E-77F4-FA7A-DC87DF2E813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309490" y="434969"/>
                  <a:ext cx="61524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6ECFB5D-16C0-6D11-2E15-D8D52BE29923}"/>
                    </a:ext>
                  </a:extLst>
                </p14:cNvPr>
                <p14:cNvContentPartPr/>
                <p14:nvPr/>
              </p14:nvContentPartPr>
              <p14:xfrm>
                <a:off x="10038490" y="399329"/>
                <a:ext cx="261720" cy="3466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6ECFB5D-16C0-6D11-2E15-D8D52BE2992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029850" y="390689"/>
                  <a:ext cx="27936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22712FA-8AB8-6C71-0E7A-F944DECD14B5}"/>
                    </a:ext>
                  </a:extLst>
                </p14:cNvPr>
                <p14:cNvContentPartPr/>
                <p14:nvPr/>
              </p14:nvContentPartPr>
              <p14:xfrm>
                <a:off x="10389130" y="563849"/>
                <a:ext cx="178200" cy="255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22712FA-8AB8-6C71-0E7A-F944DECD14B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380490" y="554849"/>
                  <a:ext cx="1958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4A19B59-5709-6828-DE3B-489AF5450749}"/>
                    </a:ext>
                  </a:extLst>
                </p14:cNvPr>
                <p14:cNvContentPartPr/>
                <p14:nvPr/>
              </p14:nvContentPartPr>
              <p14:xfrm>
                <a:off x="10323610" y="634769"/>
                <a:ext cx="224640" cy="187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4A19B59-5709-6828-DE3B-489AF545074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314610" y="626129"/>
                  <a:ext cx="2422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5F00B7C-5714-08F4-1938-1B4FBB9B2B50}"/>
                    </a:ext>
                  </a:extLst>
                </p14:cNvPr>
                <p14:cNvContentPartPr/>
                <p14:nvPr/>
              </p14:nvContentPartPr>
              <p14:xfrm>
                <a:off x="10676410" y="438209"/>
                <a:ext cx="319680" cy="2721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5F00B7C-5714-08F4-1938-1B4FBB9B2B5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667410" y="429209"/>
                  <a:ext cx="33732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6E979C6-8122-9260-EC2B-03C67784D96D}"/>
                    </a:ext>
                  </a:extLst>
                </p14:cNvPr>
                <p14:cNvContentPartPr/>
                <p14:nvPr/>
              </p14:nvContentPartPr>
              <p14:xfrm>
                <a:off x="10921570" y="768689"/>
                <a:ext cx="40320" cy="518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6E979C6-8122-9260-EC2B-03C67784D96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912930" y="760049"/>
                  <a:ext cx="57960" cy="6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5716577-80F7-FA5F-8422-307424444EFC}"/>
              </a:ext>
            </a:extLst>
          </p:cNvPr>
          <p:cNvGrpSpPr/>
          <p:nvPr/>
        </p:nvGrpSpPr>
        <p:grpSpPr>
          <a:xfrm>
            <a:off x="5110090" y="1101329"/>
            <a:ext cx="3591000" cy="596520"/>
            <a:chOff x="5110090" y="1101329"/>
            <a:chExt cx="3591000" cy="59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2B49DC4-37DB-AE0B-52FD-C260DE6D39A3}"/>
                    </a:ext>
                  </a:extLst>
                </p14:cNvPr>
                <p14:cNvContentPartPr/>
                <p14:nvPr/>
              </p14:nvContentPartPr>
              <p14:xfrm>
                <a:off x="5110090" y="1220849"/>
                <a:ext cx="181800" cy="3106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2B49DC4-37DB-AE0B-52FD-C260DE6D39A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101090" y="1211849"/>
                  <a:ext cx="19944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C5ACF41-AD13-8012-970C-5D49F7668FB4}"/>
                    </a:ext>
                  </a:extLst>
                </p14:cNvPr>
                <p14:cNvContentPartPr/>
                <p14:nvPr/>
              </p14:nvContentPartPr>
              <p14:xfrm>
                <a:off x="5331850" y="1199609"/>
                <a:ext cx="359280" cy="3513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C5ACF41-AD13-8012-970C-5D49F7668FB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323210" y="1190609"/>
                  <a:ext cx="37692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B205B11-EC2A-D83E-18C0-88BC203C8B10}"/>
                    </a:ext>
                  </a:extLst>
                </p14:cNvPr>
                <p14:cNvContentPartPr/>
                <p14:nvPr/>
              </p14:nvContentPartPr>
              <p14:xfrm>
                <a:off x="5438410" y="1248929"/>
                <a:ext cx="25920" cy="64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B205B11-EC2A-D83E-18C0-88BC203C8B1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429410" y="1240289"/>
                  <a:ext cx="435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26EAFB8-E45F-03EC-3F87-7953D39806F7}"/>
                    </a:ext>
                  </a:extLst>
                </p14:cNvPr>
                <p14:cNvContentPartPr/>
                <p14:nvPr/>
              </p14:nvContentPartPr>
              <p14:xfrm>
                <a:off x="5835850" y="1101329"/>
                <a:ext cx="635760" cy="4622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26EAFB8-E45F-03EC-3F87-7953D39806F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827210" y="1092329"/>
                  <a:ext cx="653400" cy="47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CA6B5A8-0F23-8A1B-A8F4-F101443CCC10}"/>
                    </a:ext>
                  </a:extLst>
                </p14:cNvPr>
                <p14:cNvContentPartPr/>
                <p14:nvPr/>
              </p14:nvContentPartPr>
              <p14:xfrm>
                <a:off x="6247690" y="1260449"/>
                <a:ext cx="273600" cy="205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CA6B5A8-0F23-8A1B-A8F4-F101443CCC1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238690" y="1251449"/>
                  <a:ext cx="2912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EA8F91F-7AD4-3E85-5855-9033E2AF8322}"/>
                    </a:ext>
                  </a:extLst>
                </p14:cNvPr>
                <p14:cNvContentPartPr/>
                <p14:nvPr/>
              </p14:nvContentPartPr>
              <p14:xfrm>
                <a:off x="6641890" y="1136249"/>
                <a:ext cx="538920" cy="5616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EA8F91F-7AD4-3E85-5855-9033E2AF832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633250" y="1127249"/>
                  <a:ext cx="556560" cy="57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BD412E4-8040-4A55-7EFE-9324ED1F8417}"/>
                    </a:ext>
                  </a:extLst>
                </p14:cNvPr>
                <p14:cNvContentPartPr/>
                <p14:nvPr/>
              </p14:nvContentPartPr>
              <p14:xfrm>
                <a:off x="6960490" y="1267649"/>
                <a:ext cx="259920" cy="320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BD412E4-8040-4A55-7EFE-9324ED1F841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951850" y="1258649"/>
                  <a:ext cx="2775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ECEF9E6-7D0D-CA77-449A-7536D4C7AA34}"/>
                    </a:ext>
                  </a:extLst>
                </p14:cNvPr>
                <p14:cNvContentPartPr/>
                <p14:nvPr/>
              </p14:nvContentPartPr>
              <p14:xfrm>
                <a:off x="7389970" y="1115369"/>
                <a:ext cx="1311120" cy="5655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ECEF9E6-7D0D-CA77-449A-7536D4C7AA3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380970" y="1106729"/>
                  <a:ext cx="1328760" cy="58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6D5D03C-A2CB-F21C-8791-CD46BCBA20D4}"/>
                    </a:ext>
                  </a:extLst>
                </p14:cNvPr>
                <p14:cNvContentPartPr/>
                <p14:nvPr/>
              </p14:nvContentPartPr>
              <p14:xfrm>
                <a:off x="8304370" y="1178369"/>
                <a:ext cx="14760" cy="421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6D5D03C-A2CB-F21C-8791-CD46BCBA20D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295730" y="1169729"/>
                  <a:ext cx="32400" cy="5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E1C7E46-AB4A-2E4E-6852-7741DB7D768B}"/>
              </a:ext>
            </a:extLst>
          </p:cNvPr>
          <p:cNvGrpSpPr/>
          <p:nvPr/>
        </p:nvGrpSpPr>
        <p:grpSpPr>
          <a:xfrm>
            <a:off x="8880370" y="1051649"/>
            <a:ext cx="1794240" cy="519840"/>
            <a:chOff x="8880370" y="1051649"/>
            <a:chExt cx="1794240" cy="51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D00F473-476B-5B85-EEFC-17EAD38DC9A4}"/>
                    </a:ext>
                  </a:extLst>
                </p14:cNvPr>
                <p14:cNvContentPartPr/>
                <p14:nvPr/>
              </p14:nvContentPartPr>
              <p14:xfrm>
                <a:off x="8880370" y="1051649"/>
                <a:ext cx="1186920" cy="4651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D00F473-476B-5B85-EEFC-17EAD38DC9A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871730" y="1042649"/>
                  <a:ext cx="1204560" cy="48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1A1D3DE-CDE4-F940-1719-67CCA1D5EE0E}"/>
                    </a:ext>
                  </a:extLst>
                </p14:cNvPr>
                <p14:cNvContentPartPr/>
                <p14:nvPr/>
              </p14:nvContentPartPr>
              <p14:xfrm>
                <a:off x="9487330" y="1179809"/>
                <a:ext cx="309600" cy="50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1A1D3DE-CDE4-F940-1719-67CCA1D5EE0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478690" y="1170809"/>
                  <a:ext cx="3272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871748A-2E1E-BD24-F611-27F5B41EEB54}"/>
                    </a:ext>
                  </a:extLst>
                </p14:cNvPr>
                <p14:cNvContentPartPr/>
                <p14:nvPr/>
              </p14:nvContentPartPr>
              <p14:xfrm>
                <a:off x="10360690" y="1114649"/>
                <a:ext cx="313920" cy="4568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871748A-2E1E-BD24-F611-27F5B41EEB5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351690" y="1105649"/>
                  <a:ext cx="331560" cy="47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5B72EFC-D3E5-3493-EB39-63FEAA23620D}"/>
              </a:ext>
            </a:extLst>
          </p:cNvPr>
          <p:cNvGrpSpPr/>
          <p:nvPr/>
        </p:nvGrpSpPr>
        <p:grpSpPr>
          <a:xfrm>
            <a:off x="11004730" y="1086569"/>
            <a:ext cx="774720" cy="542520"/>
            <a:chOff x="11004730" y="1086569"/>
            <a:chExt cx="774720" cy="54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1C451BD-ECCB-47E4-F07A-61F34CCCD2A1}"/>
                    </a:ext>
                  </a:extLst>
                </p14:cNvPr>
                <p14:cNvContentPartPr/>
                <p14:nvPr/>
              </p14:nvContentPartPr>
              <p14:xfrm>
                <a:off x="11004730" y="1086569"/>
                <a:ext cx="282240" cy="3661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1C451BD-ECCB-47E4-F07A-61F34CCCD2A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995730" y="1077929"/>
                  <a:ext cx="29988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6DBDB5B-7AED-E463-C553-C67B010AC887}"/>
                    </a:ext>
                  </a:extLst>
                </p14:cNvPr>
                <p14:cNvContentPartPr/>
                <p14:nvPr/>
              </p14:nvContentPartPr>
              <p14:xfrm>
                <a:off x="11448970" y="1193129"/>
                <a:ext cx="138240" cy="1936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6DBDB5B-7AED-E463-C553-C67B010AC88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440330" y="1184489"/>
                  <a:ext cx="1558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B3514A6-986A-6384-D251-AE853BDAF850}"/>
                    </a:ext>
                  </a:extLst>
                </p14:cNvPr>
                <p14:cNvContentPartPr/>
                <p14:nvPr/>
              </p14:nvContentPartPr>
              <p14:xfrm>
                <a:off x="11298490" y="1095209"/>
                <a:ext cx="190080" cy="4093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B3514A6-986A-6384-D251-AE853BDAF85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289490" y="1086569"/>
                  <a:ext cx="20772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76B1CD4-61AF-AC9B-A343-A00C1B5EBE40}"/>
                    </a:ext>
                  </a:extLst>
                </p14:cNvPr>
                <p14:cNvContentPartPr/>
                <p14:nvPr/>
              </p14:nvContentPartPr>
              <p14:xfrm>
                <a:off x="11556250" y="1088009"/>
                <a:ext cx="223200" cy="5410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76B1CD4-61AF-AC9B-A343-A00C1B5EBE4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547610" y="1079369"/>
                  <a:ext cx="240840" cy="5587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65" name="Picture 64">
            <a:extLst>
              <a:ext uri="{FF2B5EF4-FFF2-40B4-BE49-F238E27FC236}">
                <a16:creationId xmlns:a16="http://schemas.microsoft.com/office/drawing/2014/main" id="{5E15DAD5-A25D-5C70-2696-C48A0F106DC2}"/>
              </a:ext>
            </a:extLst>
          </p:cNvPr>
          <p:cNvPicPr>
            <a:picLocks noChangeAspect="1"/>
          </p:cNvPicPr>
          <p:nvPr/>
        </p:nvPicPr>
        <p:blipFill>
          <a:blip r:embed="rId104"/>
          <a:stretch>
            <a:fillRect/>
          </a:stretch>
        </p:blipFill>
        <p:spPr>
          <a:xfrm>
            <a:off x="8249129" y="1916193"/>
            <a:ext cx="2632467" cy="1952626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206C5CA3-02E2-FDCE-05A3-6813152FF2B1}"/>
              </a:ext>
            </a:extLst>
          </p:cNvPr>
          <p:cNvGrpSpPr/>
          <p:nvPr/>
        </p:nvGrpSpPr>
        <p:grpSpPr>
          <a:xfrm>
            <a:off x="633490" y="2104289"/>
            <a:ext cx="1730880" cy="438120"/>
            <a:chOff x="633490" y="2104289"/>
            <a:chExt cx="1730880" cy="43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902C03C-51D4-A1AF-B14A-509735D7231F}"/>
                    </a:ext>
                  </a:extLst>
                </p14:cNvPr>
                <p14:cNvContentPartPr/>
                <p14:nvPr/>
              </p14:nvContentPartPr>
              <p14:xfrm>
                <a:off x="633490" y="2244329"/>
                <a:ext cx="647280" cy="2865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902C03C-51D4-A1AF-B14A-509735D7231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24490" y="2235329"/>
                  <a:ext cx="66492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5C8A296-84EE-323E-07F3-14A34EBB649D}"/>
                    </a:ext>
                  </a:extLst>
                </p14:cNvPr>
                <p14:cNvContentPartPr/>
                <p14:nvPr/>
              </p14:nvContentPartPr>
              <p14:xfrm>
                <a:off x="1481650" y="2327849"/>
                <a:ext cx="444600" cy="1861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5C8A296-84EE-323E-07F3-14A34EBB649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472650" y="2319209"/>
                  <a:ext cx="4622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3765606-E892-821A-4645-B2DD70E100FE}"/>
                    </a:ext>
                  </a:extLst>
                </p14:cNvPr>
                <p14:cNvContentPartPr/>
                <p14:nvPr/>
              </p14:nvContentPartPr>
              <p14:xfrm>
                <a:off x="1983850" y="2130929"/>
                <a:ext cx="8640" cy="1371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3765606-E892-821A-4645-B2DD70E100F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974850" y="2121929"/>
                  <a:ext cx="262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AE8FA4C-D83F-423D-BD87-98E759A3325D}"/>
                    </a:ext>
                  </a:extLst>
                </p14:cNvPr>
                <p14:cNvContentPartPr/>
                <p14:nvPr/>
              </p14:nvContentPartPr>
              <p14:xfrm>
                <a:off x="2007970" y="2104289"/>
                <a:ext cx="356400" cy="4381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AE8FA4C-D83F-423D-BD87-98E759A3325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999330" y="2095649"/>
                  <a:ext cx="374040" cy="455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C70597EA-0F79-006B-25ED-94A518F1A717}"/>
                  </a:ext>
                </a:extLst>
              </p14:cNvPr>
              <p14:cNvContentPartPr/>
              <p14:nvPr/>
            </p14:nvContentPartPr>
            <p14:xfrm>
              <a:off x="2679010" y="2303729"/>
              <a:ext cx="1212480" cy="2268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C70597EA-0F79-006B-25ED-94A518F1A717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2670010" y="2294729"/>
                <a:ext cx="1230120" cy="24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79" name="Group 78">
            <a:extLst>
              <a:ext uri="{FF2B5EF4-FFF2-40B4-BE49-F238E27FC236}">
                <a16:creationId xmlns:a16="http://schemas.microsoft.com/office/drawing/2014/main" id="{763B8961-853D-54A7-6B2F-E91E3598D656}"/>
              </a:ext>
            </a:extLst>
          </p:cNvPr>
          <p:cNvGrpSpPr/>
          <p:nvPr/>
        </p:nvGrpSpPr>
        <p:grpSpPr>
          <a:xfrm>
            <a:off x="663370" y="2760209"/>
            <a:ext cx="1553040" cy="304920"/>
            <a:chOff x="663370" y="2760209"/>
            <a:chExt cx="1553040" cy="30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F7F3ED4-CBDF-83AA-530A-66F24B56F424}"/>
                    </a:ext>
                  </a:extLst>
                </p14:cNvPr>
                <p14:cNvContentPartPr/>
                <p14:nvPr/>
              </p14:nvContentPartPr>
              <p14:xfrm>
                <a:off x="663370" y="2760209"/>
                <a:ext cx="222480" cy="2710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F7F3ED4-CBDF-83AA-530A-66F24B56F424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54370" y="2751209"/>
                  <a:ext cx="24012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EE9E723-1B6F-C379-AE30-AF1F32C73190}"/>
                    </a:ext>
                  </a:extLst>
                </p14:cNvPr>
                <p14:cNvContentPartPr/>
                <p14:nvPr/>
              </p14:nvContentPartPr>
              <p14:xfrm>
                <a:off x="1021570" y="2828969"/>
                <a:ext cx="138240" cy="1425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EE9E723-1B6F-C379-AE30-AF1F32C7319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12570" y="2820329"/>
                  <a:ext cx="1558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E75DDDB-7207-328E-0007-6384F30BE017}"/>
                    </a:ext>
                  </a:extLst>
                </p14:cNvPr>
                <p14:cNvContentPartPr/>
                <p14:nvPr/>
              </p14:nvContentPartPr>
              <p14:xfrm>
                <a:off x="960730" y="2769209"/>
                <a:ext cx="117360" cy="2520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E75DDDB-7207-328E-0007-6384F30BE017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51730" y="2760569"/>
                  <a:ext cx="13500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13F07C1-7832-B9F4-6670-B832E5D14597}"/>
                    </a:ext>
                  </a:extLst>
                </p14:cNvPr>
                <p14:cNvContentPartPr/>
                <p14:nvPr/>
              </p14:nvContentPartPr>
              <p14:xfrm>
                <a:off x="1159090" y="2764169"/>
                <a:ext cx="118800" cy="3009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13F07C1-7832-B9F4-6670-B832E5D1459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150090" y="2755169"/>
                  <a:ext cx="13644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02C0E27-25D5-90CE-7243-D2552B319C0B}"/>
                    </a:ext>
                  </a:extLst>
                </p14:cNvPr>
                <p14:cNvContentPartPr/>
                <p14:nvPr/>
              </p14:nvContentPartPr>
              <p14:xfrm>
                <a:off x="1464010" y="2885849"/>
                <a:ext cx="324720" cy="1616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02C0E27-25D5-90CE-7243-D2552B319C0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455010" y="2877209"/>
                  <a:ext cx="3423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CFD685D-9937-CFE3-229B-13DCAC46A0FE}"/>
                    </a:ext>
                  </a:extLst>
                </p14:cNvPr>
                <p14:cNvContentPartPr/>
                <p14:nvPr/>
              </p14:nvContentPartPr>
              <p14:xfrm>
                <a:off x="1574530" y="2818529"/>
                <a:ext cx="36360" cy="165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CFD685D-9937-CFE3-229B-13DCAC46A0F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565890" y="2809529"/>
                  <a:ext cx="540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FEE440F-B197-026A-D66F-38A36D93A19C}"/>
                    </a:ext>
                  </a:extLst>
                </p14:cNvPr>
                <p14:cNvContentPartPr/>
                <p14:nvPr/>
              </p14:nvContentPartPr>
              <p14:xfrm>
                <a:off x="2000050" y="2881529"/>
                <a:ext cx="216360" cy="1108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FEE440F-B197-026A-D66F-38A36D93A19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991050" y="2872529"/>
                  <a:ext cx="234000" cy="12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2624332-A7CF-BB37-89D4-346C7FA60F37}"/>
              </a:ext>
            </a:extLst>
          </p:cNvPr>
          <p:cNvGrpSpPr/>
          <p:nvPr/>
        </p:nvGrpSpPr>
        <p:grpSpPr>
          <a:xfrm>
            <a:off x="2380930" y="2578769"/>
            <a:ext cx="2183400" cy="694800"/>
            <a:chOff x="2380930" y="2578769"/>
            <a:chExt cx="2183400" cy="69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5D76CEB-37BE-53E6-C6E3-B66703C9B9A7}"/>
                    </a:ext>
                  </a:extLst>
                </p14:cNvPr>
                <p14:cNvContentPartPr/>
                <p14:nvPr/>
              </p14:nvContentPartPr>
              <p14:xfrm>
                <a:off x="2380930" y="2827889"/>
                <a:ext cx="1175040" cy="4456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5D76CEB-37BE-53E6-C6E3-B66703C9B9A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371930" y="2819249"/>
                  <a:ext cx="1192680" cy="46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CF7DCE5-926A-38B1-7287-F705BA39F92E}"/>
                    </a:ext>
                  </a:extLst>
                </p14:cNvPr>
                <p14:cNvContentPartPr/>
                <p14:nvPr/>
              </p14:nvContentPartPr>
              <p14:xfrm>
                <a:off x="3736330" y="2578769"/>
                <a:ext cx="686520" cy="3920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CF7DCE5-926A-38B1-7287-F705BA39F92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727690" y="2570129"/>
                  <a:ext cx="70416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81DAB42-0707-0164-32CE-E98E4E67A52C}"/>
                    </a:ext>
                  </a:extLst>
                </p14:cNvPr>
                <p14:cNvContentPartPr/>
                <p14:nvPr/>
              </p14:nvContentPartPr>
              <p14:xfrm>
                <a:off x="4543090" y="2972609"/>
                <a:ext cx="21240" cy="291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81DAB42-0707-0164-32CE-E98E4E67A52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534090" y="2963969"/>
                  <a:ext cx="3888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8C45CE65-5557-3F11-B59B-D2DA75D67325}"/>
              </a:ext>
            </a:extLst>
          </p:cNvPr>
          <p:cNvGrpSpPr/>
          <p:nvPr/>
        </p:nvGrpSpPr>
        <p:grpSpPr>
          <a:xfrm>
            <a:off x="679570" y="3304529"/>
            <a:ext cx="512280" cy="360720"/>
            <a:chOff x="679570" y="3304529"/>
            <a:chExt cx="512280" cy="36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0C1CE36-EB33-3691-FBDA-EA9174E002DB}"/>
                    </a:ext>
                  </a:extLst>
                </p14:cNvPr>
                <p14:cNvContentPartPr/>
                <p14:nvPr/>
              </p14:nvContentPartPr>
              <p14:xfrm>
                <a:off x="682090" y="3356369"/>
                <a:ext cx="114480" cy="2149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0C1CE36-EB33-3691-FBDA-EA9174E002D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73450" y="3347729"/>
                  <a:ext cx="1321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21B73B3-1876-B062-F402-35AE4520C7B8}"/>
                    </a:ext>
                  </a:extLst>
                </p14:cNvPr>
                <p14:cNvContentPartPr/>
                <p14:nvPr/>
              </p14:nvContentPartPr>
              <p14:xfrm>
                <a:off x="679570" y="3340529"/>
                <a:ext cx="191160" cy="597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21B73B3-1876-B062-F402-35AE4520C7B8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70570" y="3331529"/>
                  <a:ext cx="2088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FFE0AD8-5D5A-BA02-42DB-CDED6378CFC4}"/>
                    </a:ext>
                  </a:extLst>
                </p14:cNvPr>
                <p14:cNvContentPartPr/>
                <p14:nvPr/>
              </p14:nvContentPartPr>
              <p14:xfrm>
                <a:off x="855970" y="3304529"/>
                <a:ext cx="74880" cy="2908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FFE0AD8-5D5A-BA02-42DB-CDED6378CFC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47330" y="3295889"/>
                  <a:ext cx="9252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37204C2-CA20-5668-28FA-11017504ADB5}"/>
                    </a:ext>
                  </a:extLst>
                </p14:cNvPr>
                <p14:cNvContentPartPr/>
                <p14:nvPr/>
              </p14:nvContentPartPr>
              <p14:xfrm>
                <a:off x="942010" y="3502889"/>
                <a:ext cx="249840" cy="1623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37204C2-CA20-5668-28FA-11017504ADB5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33010" y="3494249"/>
                  <a:ext cx="267480" cy="18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80FAFF58-8BE3-1DAC-A28D-172DB0DD5F37}"/>
              </a:ext>
            </a:extLst>
          </p:cNvPr>
          <p:cNvGrpSpPr/>
          <p:nvPr/>
        </p:nvGrpSpPr>
        <p:grpSpPr>
          <a:xfrm>
            <a:off x="1600090" y="3267809"/>
            <a:ext cx="4078440" cy="424440"/>
            <a:chOff x="1600090" y="3267809"/>
            <a:chExt cx="4078440" cy="42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042417C-CB28-3A46-EF86-FC6583C2E9E0}"/>
                    </a:ext>
                  </a:extLst>
                </p14:cNvPr>
                <p14:cNvContentPartPr/>
                <p14:nvPr/>
              </p14:nvContentPartPr>
              <p14:xfrm>
                <a:off x="1600090" y="3365369"/>
                <a:ext cx="175680" cy="2912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042417C-CB28-3A46-EF86-FC6583C2E9E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591450" y="3356729"/>
                  <a:ext cx="19332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CE46ADF-D4DC-08AE-721C-2D893E908BBA}"/>
                    </a:ext>
                  </a:extLst>
                </p14:cNvPr>
                <p14:cNvContentPartPr/>
                <p14:nvPr/>
              </p14:nvContentPartPr>
              <p14:xfrm>
                <a:off x="1991050" y="3492449"/>
                <a:ext cx="198000" cy="79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CE46ADF-D4DC-08AE-721C-2D893E908BB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982410" y="3483809"/>
                  <a:ext cx="2156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CD2B40A-F127-1F8C-10C2-ED36D4A7B448}"/>
                    </a:ext>
                  </a:extLst>
                </p14:cNvPr>
                <p14:cNvContentPartPr/>
                <p14:nvPr/>
              </p14:nvContentPartPr>
              <p14:xfrm>
                <a:off x="1998610" y="3552209"/>
                <a:ext cx="151200" cy="118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CD2B40A-F127-1F8C-10C2-ED36D4A7B448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989970" y="3543569"/>
                  <a:ext cx="1688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A5AE649-58DC-9F1A-5E03-70351A17BF3C}"/>
                    </a:ext>
                  </a:extLst>
                </p14:cNvPr>
                <p14:cNvContentPartPr/>
                <p14:nvPr/>
              </p14:nvContentPartPr>
              <p14:xfrm>
                <a:off x="2385250" y="3520529"/>
                <a:ext cx="123840" cy="90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A5AE649-58DC-9F1A-5E03-70351A17BF3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376610" y="3511529"/>
                  <a:ext cx="1414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0E371B0-4E0B-CA5F-771B-5C3EB1DECDC6}"/>
                    </a:ext>
                  </a:extLst>
                </p14:cNvPr>
                <p14:cNvContentPartPr/>
                <p14:nvPr/>
              </p14:nvContentPartPr>
              <p14:xfrm>
                <a:off x="2637250" y="3333689"/>
                <a:ext cx="214200" cy="2797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0E371B0-4E0B-CA5F-771B-5C3EB1DECDC6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628610" y="3324689"/>
                  <a:ext cx="23184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102FC82-BB7F-EEB0-C841-AFBF6E84AA8C}"/>
                    </a:ext>
                  </a:extLst>
                </p14:cNvPr>
                <p14:cNvContentPartPr/>
                <p14:nvPr/>
              </p14:nvContentPartPr>
              <p14:xfrm>
                <a:off x="2859010" y="3566609"/>
                <a:ext cx="56520" cy="1256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102FC82-BB7F-EEB0-C841-AFBF6E84AA8C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850370" y="3557969"/>
                  <a:ext cx="741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8E7D49E-2291-BDC0-C692-908070A0327D}"/>
                    </a:ext>
                  </a:extLst>
                </p14:cNvPr>
                <p14:cNvContentPartPr/>
                <p14:nvPr/>
              </p14:nvContentPartPr>
              <p14:xfrm>
                <a:off x="3132970" y="3487049"/>
                <a:ext cx="186840" cy="50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8E7D49E-2291-BDC0-C692-908070A0327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124330" y="3478409"/>
                  <a:ext cx="2044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5758A20-6815-4B5E-D4CA-23300BF896E2}"/>
                    </a:ext>
                  </a:extLst>
                </p14:cNvPr>
                <p14:cNvContentPartPr/>
                <p14:nvPr/>
              </p14:nvContentPartPr>
              <p14:xfrm>
                <a:off x="3142690" y="3541769"/>
                <a:ext cx="156240" cy="118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5758A20-6815-4B5E-D4CA-23300BF896E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134050" y="3533129"/>
                  <a:ext cx="1738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8741ED3-18C0-141F-2624-0B7100CF748D}"/>
                    </a:ext>
                  </a:extLst>
                </p14:cNvPr>
                <p14:cNvContentPartPr/>
                <p14:nvPr/>
              </p14:nvContentPartPr>
              <p14:xfrm>
                <a:off x="3432130" y="3272129"/>
                <a:ext cx="631800" cy="2934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8741ED3-18C0-141F-2624-0B7100CF748D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423130" y="3263489"/>
                  <a:ext cx="6494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199E5D1-E20E-60D8-EC33-7FD11C9262C4}"/>
                    </a:ext>
                  </a:extLst>
                </p14:cNvPr>
                <p14:cNvContentPartPr/>
                <p14:nvPr/>
              </p14:nvContentPartPr>
              <p14:xfrm>
                <a:off x="3903730" y="3317849"/>
                <a:ext cx="144360" cy="392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199E5D1-E20E-60D8-EC33-7FD11C9262C4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894730" y="3308849"/>
                  <a:ext cx="1620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96AEE50-4247-690E-3BE0-ABEEC68A36EE}"/>
                    </a:ext>
                  </a:extLst>
                </p14:cNvPr>
                <p14:cNvContentPartPr/>
                <p14:nvPr/>
              </p14:nvContentPartPr>
              <p14:xfrm>
                <a:off x="4291090" y="3267809"/>
                <a:ext cx="359280" cy="3844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96AEE50-4247-690E-3BE0-ABEEC68A36EE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282450" y="3259169"/>
                  <a:ext cx="37692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D6743ED-BD16-A671-52DF-2AA3955481CA}"/>
                    </a:ext>
                  </a:extLst>
                </p14:cNvPr>
                <p14:cNvContentPartPr/>
                <p14:nvPr/>
              </p14:nvContentPartPr>
              <p14:xfrm>
                <a:off x="4909570" y="3372209"/>
                <a:ext cx="161280" cy="1483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D6743ED-BD16-A671-52DF-2AA3955481C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900930" y="3363209"/>
                  <a:ext cx="1789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D4DE404-96FD-7FB6-AF2C-652ED2255EE1}"/>
                    </a:ext>
                  </a:extLst>
                </p14:cNvPr>
                <p14:cNvContentPartPr/>
                <p14:nvPr/>
              </p14:nvContentPartPr>
              <p14:xfrm>
                <a:off x="5161930" y="3371129"/>
                <a:ext cx="172800" cy="1486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D4DE404-96FD-7FB6-AF2C-652ED2255EE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152930" y="3362489"/>
                  <a:ext cx="1904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8D41F97-B4A0-12D8-A3B1-DA04AF81DD4F}"/>
                    </a:ext>
                  </a:extLst>
                </p14:cNvPr>
                <p14:cNvContentPartPr/>
                <p14:nvPr/>
              </p14:nvContentPartPr>
              <p14:xfrm>
                <a:off x="5480170" y="3297329"/>
                <a:ext cx="107280" cy="1969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8D41F97-B4A0-12D8-A3B1-DA04AF81DD4F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471530" y="3288689"/>
                  <a:ext cx="1249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B434CE0-E1C9-AA10-CABD-7845BCCF611F}"/>
                    </a:ext>
                  </a:extLst>
                </p14:cNvPr>
                <p14:cNvContentPartPr/>
                <p14:nvPr/>
              </p14:nvContentPartPr>
              <p14:xfrm>
                <a:off x="5604730" y="3505769"/>
                <a:ext cx="73800" cy="954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B434CE0-E1C9-AA10-CABD-7845BCCF611F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596090" y="3497129"/>
                  <a:ext cx="91440" cy="11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EBBBD5B0-B1BB-2C2C-B493-9050B238A771}"/>
                  </a:ext>
                </a:extLst>
              </p14:cNvPr>
              <p14:cNvContentPartPr/>
              <p14:nvPr/>
            </p14:nvContentPartPr>
            <p14:xfrm>
              <a:off x="5008930" y="4468409"/>
              <a:ext cx="65880" cy="17100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EBBBD5B0-B1BB-2C2C-B493-9050B238A771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5000290" y="4459409"/>
                <a:ext cx="83520" cy="188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5" name="Group 144">
            <a:extLst>
              <a:ext uri="{FF2B5EF4-FFF2-40B4-BE49-F238E27FC236}">
                <a16:creationId xmlns:a16="http://schemas.microsoft.com/office/drawing/2014/main" id="{570695E8-90D5-FF2C-668D-BD4A7820138C}"/>
              </a:ext>
            </a:extLst>
          </p:cNvPr>
          <p:cNvGrpSpPr/>
          <p:nvPr/>
        </p:nvGrpSpPr>
        <p:grpSpPr>
          <a:xfrm>
            <a:off x="5416090" y="4008689"/>
            <a:ext cx="2006640" cy="790560"/>
            <a:chOff x="5416090" y="4008689"/>
            <a:chExt cx="2006640" cy="79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78EFF779-D0A5-0EF3-00D2-ECC89C96378B}"/>
                    </a:ext>
                  </a:extLst>
                </p14:cNvPr>
                <p14:cNvContentPartPr/>
                <p14:nvPr/>
              </p14:nvContentPartPr>
              <p14:xfrm>
                <a:off x="5416090" y="4136489"/>
                <a:ext cx="192600" cy="3027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78EFF779-D0A5-0EF3-00D2-ECC89C96378B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407090" y="4127849"/>
                  <a:ext cx="21024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05989E6-1BFB-ECDE-DAC2-5922FC55DD6F}"/>
                    </a:ext>
                  </a:extLst>
                </p14:cNvPr>
                <p14:cNvContentPartPr/>
                <p14:nvPr/>
              </p14:nvContentPartPr>
              <p14:xfrm>
                <a:off x="5642170" y="4467689"/>
                <a:ext cx="146520" cy="1702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05989E6-1BFB-ECDE-DAC2-5922FC55DD6F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633530" y="4458689"/>
                  <a:ext cx="1641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9950FBD3-2B11-22D9-D463-A2756165D491}"/>
                    </a:ext>
                  </a:extLst>
                </p14:cNvPr>
                <p14:cNvContentPartPr/>
                <p14:nvPr/>
              </p14:nvContentPartPr>
              <p14:xfrm>
                <a:off x="5947810" y="4291649"/>
                <a:ext cx="182520" cy="147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9950FBD3-2B11-22D9-D463-A2756165D491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939170" y="4282649"/>
                  <a:ext cx="2001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88FA0159-87FD-3978-CF17-03F874770310}"/>
                    </a:ext>
                  </a:extLst>
                </p14:cNvPr>
                <p14:cNvContentPartPr/>
                <p14:nvPr/>
              </p14:nvContentPartPr>
              <p14:xfrm>
                <a:off x="5930170" y="4407569"/>
                <a:ext cx="202320" cy="291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88FA0159-87FD-3978-CF17-03F874770310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921170" y="4398569"/>
                  <a:ext cx="2199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6654E2F-0939-83FF-4E5B-DCB0E7F0218B}"/>
                    </a:ext>
                  </a:extLst>
                </p14:cNvPr>
                <p14:cNvContentPartPr/>
                <p14:nvPr/>
              </p14:nvContentPartPr>
              <p14:xfrm>
                <a:off x="6250570" y="4008689"/>
                <a:ext cx="1010880" cy="6303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6654E2F-0939-83FF-4E5B-DCB0E7F0218B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241930" y="3999689"/>
                  <a:ext cx="1028520" cy="64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3AD425E-ED97-DF62-2154-F5700EDD6D0E}"/>
                    </a:ext>
                  </a:extLst>
                </p14:cNvPr>
                <p14:cNvContentPartPr/>
                <p14:nvPr/>
              </p14:nvContentPartPr>
              <p14:xfrm>
                <a:off x="6567370" y="4109129"/>
                <a:ext cx="149400" cy="2138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3AD425E-ED97-DF62-2154-F5700EDD6D0E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558730" y="4100129"/>
                  <a:ext cx="1670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56B9499-D804-C3FB-6669-AA099984EC9F}"/>
                    </a:ext>
                  </a:extLst>
                </p14:cNvPr>
                <p14:cNvContentPartPr/>
                <p14:nvPr/>
              </p14:nvContentPartPr>
              <p14:xfrm>
                <a:off x="6684370" y="4166729"/>
                <a:ext cx="234720" cy="2415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56B9499-D804-C3FB-6669-AA099984EC9F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675370" y="4157729"/>
                  <a:ext cx="25236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AE31B49-3B26-BB02-8DFF-EB33EC828823}"/>
                    </a:ext>
                  </a:extLst>
                </p14:cNvPr>
                <p14:cNvContentPartPr/>
                <p14:nvPr/>
              </p14:nvContentPartPr>
              <p14:xfrm>
                <a:off x="7104850" y="4088609"/>
                <a:ext cx="172440" cy="2448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AE31B49-3B26-BB02-8DFF-EB33EC828823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096210" y="4079969"/>
                  <a:ext cx="1900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FB86312A-128B-72A6-506C-2B4CBCE72215}"/>
                    </a:ext>
                  </a:extLst>
                </p14:cNvPr>
                <p14:cNvContentPartPr/>
                <p14:nvPr/>
              </p14:nvContentPartPr>
              <p14:xfrm>
                <a:off x="7297090" y="4248449"/>
                <a:ext cx="47880" cy="1299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FB86312A-128B-72A6-506C-2B4CBCE72215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288090" y="4239449"/>
                  <a:ext cx="655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60FC2CF8-9E50-38DF-D760-8B23A3E31215}"/>
                    </a:ext>
                  </a:extLst>
                </p14:cNvPr>
                <p14:cNvContentPartPr/>
                <p14:nvPr/>
              </p14:nvContentPartPr>
              <p14:xfrm>
                <a:off x="6454690" y="4454009"/>
                <a:ext cx="968040" cy="219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60FC2CF8-9E50-38DF-D760-8B23A3E31215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445690" y="4445009"/>
                  <a:ext cx="9856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5574DEBC-914A-66A0-541B-39A820E832DB}"/>
                    </a:ext>
                  </a:extLst>
                </p14:cNvPr>
                <p14:cNvContentPartPr/>
                <p14:nvPr/>
              </p14:nvContentPartPr>
              <p14:xfrm>
                <a:off x="6823330" y="4537529"/>
                <a:ext cx="86400" cy="2617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5574DEBC-914A-66A0-541B-39A820E832DB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814330" y="4528529"/>
                  <a:ext cx="10404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D5E62504-0D24-1544-9704-0D612281DAB5}"/>
                    </a:ext>
                  </a:extLst>
                </p14:cNvPr>
                <p14:cNvContentPartPr/>
                <p14:nvPr/>
              </p14:nvContentPartPr>
              <p14:xfrm>
                <a:off x="6723250" y="4586489"/>
                <a:ext cx="215640" cy="997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D5E62504-0D24-1544-9704-0D612281DAB5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714250" y="4577489"/>
                  <a:ext cx="2332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74F106D3-4970-8955-3867-46BEB1ABA925}"/>
                    </a:ext>
                  </a:extLst>
                </p14:cNvPr>
                <p14:cNvContentPartPr/>
                <p14:nvPr/>
              </p14:nvContentPartPr>
              <p14:xfrm>
                <a:off x="7045450" y="4518089"/>
                <a:ext cx="79200" cy="1177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74F106D3-4970-8955-3867-46BEB1ABA925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036810" y="4509089"/>
                  <a:ext cx="96840" cy="13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5468272F-B115-21CA-055B-E76E700CDB3F}"/>
              </a:ext>
            </a:extLst>
          </p:cNvPr>
          <p:cNvGrpSpPr/>
          <p:nvPr/>
        </p:nvGrpSpPr>
        <p:grpSpPr>
          <a:xfrm>
            <a:off x="1481650" y="4078889"/>
            <a:ext cx="3169080" cy="584280"/>
            <a:chOff x="1481650" y="4078889"/>
            <a:chExt cx="3169080" cy="58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42396F2-54F0-8F70-F259-8B71FA46B37B}"/>
                    </a:ext>
                  </a:extLst>
                </p14:cNvPr>
                <p14:cNvContentPartPr/>
                <p14:nvPr/>
              </p14:nvContentPartPr>
              <p14:xfrm>
                <a:off x="1481650" y="4233689"/>
                <a:ext cx="412200" cy="2307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42396F2-54F0-8F70-F259-8B71FA46B37B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472650" y="4225049"/>
                  <a:ext cx="4298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A17E182-E363-5059-2268-E855F088419F}"/>
                    </a:ext>
                  </a:extLst>
                </p14:cNvPr>
                <p14:cNvContentPartPr/>
                <p14:nvPr/>
              </p14:nvContentPartPr>
              <p14:xfrm>
                <a:off x="1780090" y="4470569"/>
                <a:ext cx="92880" cy="864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A17E182-E363-5059-2268-E855F088419F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771450" y="4461569"/>
                  <a:ext cx="1105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1130366A-E1FE-BB6B-7BD4-E77C06F220E4}"/>
                    </a:ext>
                  </a:extLst>
                </p14:cNvPr>
                <p14:cNvContentPartPr/>
                <p14:nvPr/>
              </p14:nvContentPartPr>
              <p14:xfrm>
                <a:off x="2038930" y="4288049"/>
                <a:ext cx="136800" cy="1771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1130366A-E1FE-BB6B-7BD4-E77C06F220E4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029930" y="4279409"/>
                  <a:ext cx="1544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CB3B907-2423-46D5-0E62-2603FA9EE6D1}"/>
                    </a:ext>
                  </a:extLst>
                </p14:cNvPr>
                <p14:cNvContentPartPr/>
                <p14:nvPr/>
              </p14:nvContentPartPr>
              <p14:xfrm>
                <a:off x="1935970" y="4215689"/>
                <a:ext cx="129600" cy="3096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ACB3B907-2423-46D5-0E62-2603FA9EE6D1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927330" y="4206689"/>
                  <a:ext cx="14724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8D20132-6A39-6A98-99A3-88A0FACA8494}"/>
                    </a:ext>
                  </a:extLst>
                </p14:cNvPr>
                <p14:cNvContentPartPr/>
                <p14:nvPr/>
              </p14:nvContentPartPr>
              <p14:xfrm>
                <a:off x="2170330" y="4190849"/>
                <a:ext cx="186840" cy="3085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8D20132-6A39-6A98-99A3-88A0FACA8494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161690" y="4181849"/>
                  <a:ext cx="20448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AF21DA4-9606-3FEA-5311-EB1A923B0B2E}"/>
                    </a:ext>
                  </a:extLst>
                </p14:cNvPr>
                <p14:cNvContentPartPr/>
                <p14:nvPr/>
              </p14:nvContentPartPr>
              <p14:xfrm>
                <a:off x="2485330" y="4285529"/>
                <a:ext cx="238320" cy="194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AF21DA4-9606-3FEA-5311-EB1A923B0B2E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476690" y="4276529"/>
                  <a:ext cx="2559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9532D33-F02E-D304-3077-BD9BE33CFA6C}"/>
                    </a:ext>
                  </a:extLst>
                </p14:cNvPr>
                <p14:cNvContentPartPr/>
                <p14:nvPr/>
              </p14:nvContentPartPr>
              <p14:xfrm>
                <a:off x="2514490" y="4406129"/>
                <a:ext cx="214920" cy="280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9532D33-F02E-D304-3077-BD9BE33CFA6C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505490" y="4397489"/>
                  <a:ext cx="2325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622D60E-D096-ECD7-F78F-4E15CC9FCE99}"/>
                    </a:ext>
                  </a:extLst>
                </p14:cNvPr>
                <p14:cNvContentPartPr/>
                <p14:nvPr/>
              </p14:nvContentPartPr>
              <p14:xfrm>
                <a:off x="2907610" y="4078889"/>
                <a:ext cx="270000" cy="4154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622D60E-D096-ECD7-F78F-4E15CC9FCE99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2898970" y="4069889"/>
                  <a:ext cx="28764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E3A19D5-9EF1-D094-F771-EBB96B70A226}"/>
                    </a:ext>
                  </a:extLst>
                </p14:cNvPr>
                <p14:cNvContentPartPr/>
                <p14:nvPr/>
              </p14:nvContentPartPr>
              <p14:xfrm>
                <a:off x="2978170" y="4319369"/>
                <a:ext cx="173520" cy="39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E3A19D5-9EF1-D094-F771-EBB96B70A226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2969170" y="4310729"/>
                  <a:ext cx="1911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7D81909-A0B8-BA8D-2BB8-91B9B014821C}"/>
                    </a:ext>
                  </a:extLst>
                </p14:cNvPr>
                <p14:cNvContentPartPr/>
                <p14:nvPr/>
              </p14:nvContentPartPr>
              <p14:xfrm>
                <a:off x="3345730" y="4271129"/>
                <a:ext cx="81360" cy="2019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7D81909-A0B8-BA8D-2BB8-91B9B014821C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336730" y="4262129"/>
                  <a:ext cx="990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967A9D0-16CE-C326-3186-F05ED79D5F4D}"/>
                    </a:ext>
                  </a:extLst>
                </p14:cNvPr>
                <p14:cNvContentPartPr/>
                <p14:nvPr/>
              </p14:nvContentPartPr>
              <p14:xfrm>
                <a:off x="3406570" y="4303529"/>
                <a:ext cx="410040" cy="1627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967A9D0-16CE-C326-3186-F05ED79D5F4D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397930" y="4294889"/>
                  <a:ext cx="4276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684DEBF-7812-555E-9B62-2351A8B9FB4F}"/>
                    </a:ext>
                  </a:extLst>
                </p14:cNvPr>
                <p14:cNvContentPartPr/>
                <p14:nvPr/>
              </p14:nvContentPartPr>
              <p14:xfrm>
                <a:off x="3586570" y="4219649"/>
                <a:ext cx="21240" cy="158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684DEBF-7812-555E-9B62-2351A8B9FB4F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577930" y="4211009"/>
                  <a:ext cx="388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E243B71-D855-8575-E965-559BA892772C}"/>
                    </a:ext>
                  </a:extLst>
                </p14:cNvPr>
                <p14:cNvContentPartPr/>
                <p14:nvPr/>
              </p14:nvContentPartPr>
              <p14:xfrm>
                <a:off x="3901570" y="4184009"/>
                <a:ext cx="90000" cy="3351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E243B71-D855-8575-E965-559BA892772C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892570" y="4175009"/>
                  <a:ext cx="10764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2082F24-301E-244A-413C-CC1BF941D8BC}"/>
                    </a:ext>
                  </a:extLst>
                </p14:cNvPr>
                <p14:cNvContentPartPr/>
                <p14:nvPr/>
              </p14:nvContentPartPr>
              <p14:xfrm>
                <a:off x="4109290" y="4194089"/>
                <a:ext cx="151920" cy="2728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2082F24-301E-244A-413C-CC1BF941D8BC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100650" y="4185089"/>
                  <a:ext cx="16956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549FD04F-F4ED-BDC8-F50F-8201D37E8990}"/>
                    </a:ext>
                  </a:extLst>
                </p14:cNvPr>
                <p14:cNvContentPartPr/>
                <p14:nvPr/>
              </p14:nvContentPartPr>
              <p14:xfrm>
                <a:off x="4364530" y="4286609"/>
                <a:ext cx="91440" cy="1386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549FD04F-F4ED-BDC8-F50F-8201D37E8990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355890" y="4277609"/>
                  <a:ext cx="1090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BC7854E-3C76-19E4-5AFA-F4CEEE39236F}"/>
                    </a:ext>
                  </a:extLst>
                </p14:cNvPr>
                <p14:cNvContentPartPr/>
                <p14:nvPr/>
              </p14:nvContentPartPr>
              <p14:xfrm>
                <a:off x="4517170" y="4100129"/>
                <a:ext cx="133560" cy="4885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BC7854E-3C76-19E4-5AFA-F4CEEE39236F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508530" y="4091129"/>
                  <a:ext cx="151200" cy="50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610D1940-6CFB-14B1-42A0-A581F82776F9}"/>
                    </a:ext>
                  </a:extLst>
                </p14:cNvPr>
                <p14:cNvContentPartPr/>
                <p14:nvPr/>
              </p14:nvContentPartPr>
              <p14:xfrm>
                <a:off x="4266250" y="4474169"/>
                <a:ext cx="84600" cy="1890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610D1940-6CFB-14B1-42A0-A581F82776F9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257250" y="4465529"/>
                  <a:ext cx="102240" cy="20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1689DCB1-6B98-0E8D-D0E7-09A1B1423835}"/>
              </a:ext>
            </a:extLst>
          </p:cNvPr>
          <p:cNvGrpSpPr/>
          <p:nvPr/>
        </p:nvGrpSpPr>
        <p:grpSpPr>
          <a:xfrm>
            <a:off x="1419190" y="4934789"/>
            <a:ext cx="610200" cy="363960"/>
            <a:chOff x="1419190" y="4934789"/>
            <a:chExt cx="610200" cy="36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3D01C663-0A64-1035-42FF-C9CD4CA19C40}"/>
                    </a:ext>
                  </a:extLst>
                </p14:cNvPr>
                <p14:cNvContentPartPr/>
                <p14:nvPr/>
              </p14:nvContentPartPr>
              <p14:xfrm>
                <a:off x="1419190" y="4934789"/>
                <a:ext cx="199800" cy="3139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3D01C663-0A64-1035-42FF-C9CD4CA19C40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410190" y="4926149"/>
                  <a:ext cx="21744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DAB195C2-A978-61D0-E0F2-52C7A32B3860}"/>
                    </a:ext>
                  </a:extLst>
                </p14:cNvPr>
                <p14:cNvContentPartPr/>
                <p14:nvPr/>
              </p14:nvContentPartPr>
              <p14:xfrm>
                <a:off x="1701790" y="5064389"/>
                <a:ext cx="253800" cy="1764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DAB195C2-A978-61D0-E0F2-52C7A32B3860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692790" y="5055749"/>
                  <a:ext cx="2714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500F411F-BA9C-EF0F-BDB6-A5944B487D47}"/>
                    </a:ext>
                  </a:extLst>
                </p14:cNvPr>
                <p14:cNvContentPartPr/>
                <p14:nvPr/>
              </p14:nvContentPartPr>
              <p14:xfrm>
                <a:off x="1916350" y="5232509"/>
                <a:ext cx="113040" cy="662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500F411F-BA9C-EF0F-BDB6-A5944B487D47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907350" y="5223869"/>
                  <a:ext cx="130680" cy="8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55FF20EC-9186-CB6B-F5C2-619C66B5DB52}"/>
              </a:ext>
            </a:extLst>
          </p:cNvPr>
          <p:cNvGrpSpPr/>
          <p:nvPr/>
        </p:nvGrpSpPr>
        <p:grpSpPr>
          <a:xfrm>
            <a:off x="1388950" y="5411789"/>
            <a:ext cx="600120" cy="358200"/>
            <a:chOff x="1388950" y="5411789"/>
            <a:chExt cx="600120" cy="35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898A6B6C-0D15-4E82-91E6-2CFD8A046B35}"/>
                    </a:ext>
                  </a:extLst>
                </p14:cNvPr>
                <p14:cNvContentPartPr/>
                <p14:nvPr/>
              </p14:nvContentPartPr>
              <p14:xfrm>
                <a:off x="1388950" y="5411789"/>
                <a:ext cx="600120" cy="244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898A6B6C-0D15-4E82-91E6-2CFD8A046B35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379950" y="5403149"/>
                  <a:ext cx="6177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EA0926BD-ADBB-231D-D7C9-3E809C0FD8AB}"/>
                    </a:ext>
                  </a:extLst>
                </p14:cNvPr>
                <p14:cNvContentPartPr/>
                <p14:nvPr/>
              </p14:nvContentPartPr>
              <p14:xfrm>
                <a:off x="1454470" y="5483789"/>
                <a:ext cx="198720" cy="2862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EA0926BD-ADBB-231D-D7C9-3E809C0FD8AB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445470" y="5474789"/>
                  <a:ext cx="21636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8F69E177-B2C2-A444-B003-F7ECBEE8A3B9}"/>
                    </a:ext>
                  </a:extLst>
                </p14:cNvPr>
                <p14:cNvContentPartPr/>
                <p14:nvPr/>
              </p14:nvContentPartPr>
              <p14:xfrm>
                <a:off x="1775230" y="5581349"/>
                <a:ext cx="107640" cy="1432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8F69E177-B2C2-A444-B003-F7ECBEE8A3B9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766590" y="5572709"/>
                  <a:ext cx="125280" cy="16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04021E56-472F-7CF4-294F-9687C36B9B6B}"/>
              </a:ext>
            </a:extLst>
          </p:cNvPr>
          <p:cNvGrpSpPr/>
          <p:nvPr/>
        </p:nvGrpSpPr>
        <p:grpSpPr>
          <a:xfrm>
            <a:off x="2324230" y="5110829"/>
            <a:ext cx="1172520" cy="492840"/>
            <a:chOff x="2324230" y="5110829"/>
            <a:chExt cx="1172520" cy="49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EC206A8A-7532-FF7E-05BC-9CA8B23B72A4}"/>
                    </a:ext>
                  </a:extLst>
                </p14:cNvPr>
                <p14:cNvContentPartPr/>
                <p14:nvPr/>
              </p14:nvContentPartPr>
              <p14:xfrm>
                <a:off x="2331070" y="5297669"/>
                <a:ext cx="263520" cy="208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EC206A8A-7532-FF7E-05BC-9CA8B23B72A4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2322070" y="5289029"/>
                  <a:ext cx="2811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0DA032E7-02E3-075B-2C50-1FFFDEB74447}"/>
                    </a:ext>
                  </a:extLst>
                </p14:cNvPr>
                <p14:cNvContentPartPr/>
                <p14:nvPr/>
              </p14:nvContentPartPr>
              <p14:xfrm>
                <a:off x="2324230" y="5418269"/>
                <a:ext cx="275400" cy="176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0DA032E7-02E3-075B-2C50-1FFFDEB74447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2315590" y="5409269"/>
                  <a:ext cx="2930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D08FE968-D215-C6A2-23DD-22851B7A02F2}"/>
                    </a:ext>
                  </a:extLst>
                </p14:cNvPr>
                <p14:cNvContentPartPr/>
                <p14:nvPr/>
              </p14:nvContentPartPr>
              <p14:xfrm>
                <a:off x="2676670" y="5149349"/>
                <a:ext cx="303840" cy="3924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D08FE968-D215-C6A2-23DD-22851B7A02F2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667670" y="5140349"/>
                  <a:ext cx="32148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8E78FCAB-A9D5-BAAC-C663-1C46A0F3F37F}"/>
                    </a:ext>
                  </a:extLst>
                </p14:cNvPr>
                <p14:cNvContentPartPr/>
                <p14:nvPr/>
              </p14:nvContentPartPr>
              <p14:xfrm>
                <a:off x="2761270" y="5393069"/>
                <a:ext cx="192600" cy="230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8E78FCAB-A9D5-BAAC-C663-1C46A0F3F37F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2752630" y="5384069"/>
                  <a:ext cx="2102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B478C427-B3A5-4E33-35FF-F26263BF99E7}"/>
                    </a:ext>
                  </a:extLst>
                </p14:cNvPr>
                <p14:cNvContentPartPr/>
                <p14:nvPr/>
              </p14:nvContentPartPr>
              <p14:xfrm>
                <a:off x="3141070" y="5110829"/>
                <a:ext cx="171000" cy="3628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B478C427-B3A5-4E33-35FF-F26263BF99E7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3132070" y="5102189"/>
                  <a:ext cx="18864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2D019869-F6B0-7717-1678-D2E83D109BBF}"/>
                    </a:ext>
                  </a:extLst>
                </p14:cNvPr>
                <p14:cNvContentPartPr/>
                <p14:nvPr/>
              </p14:nvContentPartPr>
              <p14:xfrm>
                <a:off x="3377230" y="5456069"/>
                <a:ext cx="119520" cy="1476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2D019869-F6B0-7717-1678-D2E83D109BBF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3368230" y="5447429"/>
                  <a:ext cx="137160" cy="16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A37FDDBD-0C9B-0A6A-F3FD-D3D796F7ABCA}"/>
              </a:ext>
            </a:extLst>
          </p:cNvPr>
          <p:cNvGrpSpPr/>
          <p:nvPr/>
        </p:nvGrpSpPr>
        <p:grpSpPr>
          <a:xfrm>
            <a:off x="3669550" y="4973669"/>
            <a:ext cx="1335600" cy="631080"/>
            <a:chOff x="3669550" y="4973669"/>
            <a:chExt cx="1335600" cy="63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8D9A321E-7DF4-4A48-5880-8FBC0EDBA45D}"/>
                    </a:ext>
                  </a:extLst>
                </p14:cNvPr>
                <p14:cNvContentPartPr/>
                <p14:nvPr/>
              </p14:nvContentPartPr>
              <p14:xfrm>
                <a:off x="3669550" y="5236829"/>
                <a:ext cx="499680" cy="1922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8D9A321E-7DF4-4A48-5880-8FBC0EDBA45D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3660550" y="5227829"/>
                  <a:ext cx="5173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4E109BB5-ADE9-7AD1-5D81-89D66A2B5562}"/>
                    </a:ext>
                  </a:extLst>
                </p14:cNvPr>
                <p14:cNvContentPartPr/>
                <p14:nvPr/>
              </p14:nvContentPartPr>
              <p14:xfrm>
                <a:off x="4345270" y="5079149"/>
                <a:ext cx="165960" cy="3380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4E109BB5-ADE9-7AD1-5D81-89D66A2B5562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4336630" y="5070149"/>
                  <a:ext cx="18360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DC1932CC-03C1-DA6A-79C1-3554D4D65B94}"/>
                    </a:ext>
                  </a:extLst>
                </p14:cNvPr>
                <p14:cNvContentPartPr/>
                <p14:nvPr/>
              </p14:nvContentPartPr>
              <p14:xfrm>
                <a:off x="4552990" y="5421149"/>
                <a:ext cx="80280" cy="1256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DC1932CC-03C1-DA6A-79C1-3554D4D65B94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4543990" y="5412149"/>
                  <a:ext cx="979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20EE1936-251D-8D5C-B453-0A5A969D12DD}"/>
                    </a:ext>
                  </a:extLst>
                </p14:cNvPr>
                <p14:cNvContentPartPr/>
                <p14:nvPr/>
              </p14:nvContentPartPr>
              <p14:xfrm>
                <a:off x="4714270" y="5233949"/>
                <a:ext cx="120600" cy="1890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20EE1936-251D-8D5C-B453-0A5A969D12DD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4705630" y="5225309"/>
                  <a:ext cx="1382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8192AA83-8447-6E8B-982C-9C065838FB35}"/>
                    </a:ext>
                  </a:extLst>
                </p14:cNvPr>
                <p14:cNvContentPartPr/>
                <p14:nvPr/>
              </p14:nvContentPartPr>
              <p14:xfrm>
                <a:off x="4174270" y="4973669"/>
                <a:ext cx="171360" cy="6166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8192AA83-8447-6E8B-982C-9C065838FB35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4165630" y="4964669"/>
                  <a:ext cx="189000" cy="63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2CAD0326-9827-CDEE-8C15-1A7CBF590276}"/>
                    </a:ext>
                  </a:extLst>
                </p14:cNvPr>
                <p14:cNvContentPartPr/>
                <p14:nvPr/>
              </p14:nvContentPartPr>
              <p14:xfrm>
                <a:off x="4837750" y="5026949"/>
                <a:ext cx="167400" cy="5778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2CAD0326-9827-CDEE-8C15-1A7CBF590276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4828750" y="5018309"/>
                  <a:ext cx="185040" cy="59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0989CD1A-1D52-EFD3-2271-A38DDD673D98}"/>
              </a:ext>
            </a:extLst>
          </p:cNvPr>
          <p:cNvGrpSpPr/>
          <p:nvPr/>
        </p:nvGrpSpPr>
        <p:grpSpPr>
          <a:xfrm>
            <a:off x="272004" y="5966189"/>
            <a:ext cx="659160" cy="508320"/>
            <a:chOff x="272004" y="5966189"/>
            <a:chExt cx="659160" cy="50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F63CE016-EFDE-C3A2-0766-C0DB6EB75702}"/>
                    </a:ext>
                  </a:extLst>
                </p14:cNvPr>
                <p14:cNvContentPartPr/>
                <p14:nvPr/>
              </p14:nvContentPartPr>
              <p14:xfrm>
                <a:off x="272004" y="6121709"/>
                <a:ext cx="265320" cy="2188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F63CE016-EFDE-C3A2-0766-C0DB6EB75702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263364" y="6113069"/>
                  <a:ext cx="2829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856912D8-765E-06EE-7F05-DB87AD5706CA}"/>
                    </a:ext>
                  </a:extLst>
                </p14:cNvPr>
                <p14:cNvContentPartPr/>
                <p14:nvPr/>
              </p14:nvContentPartPr>
              <p14:xfrm>
                <a:off x="584124" y="5966189"/>
                <a:ext cx="108720" cy="3916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856912D8-765E-06EE-7F05-DB87AD5706CA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575484" y="5957549"/>
                  <a:ext cx="12636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954AFA47-2435-2672-BAE4-63E78A0ECE8A}"/>
                    </a:ext>
                  </a:extLst>
                </p14:cNvPr>
                <p14:cNvContentPartPr/>
                <p14:nvPr/>
              </p14:nvContentPartPr>
              <p14:xfrm>
                <a:off x="763764" y="6196949"/>
                <a:ext cx="167400" cy="2775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954AFA47-2435-2672-BAE4-63E78A0ECE8A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754764" y="6187949"/>
                  <a:ext cx="185040" cy="29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E3DF24B5-B74F-3696-6773-2524C7231328}"/>
              </a:ext>
            </a:extLst>
          </p:cNvPr>
          <p:cNvGrpSpPr/>
          <p:nvPr/>
        </p:nvGrpSpPr>
        <p:grpSpPr>
          <a:xfrm>
            <a:off x="1191444" y="5960069"/>
            <a:ext cx="739440" cy="607680"/>
            <a:chOff x="1191444" y="5960069"/>
            <a:chExt cx="739440" cy="60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3E8E3420-36BA-2C41-4065-1549E487FD8C}"/>
                    </a:ext>
                  </a:extLst>
                </p14:cNvPr>
                <p14:cNvContentPartPr/>
                <p14:nvPr/>
              </p14:nvContentPartPr>
              <p14:xfrm>
                <a:off x="1191444" y="5960069"/>
                <a:ext cx="178920" cy="4006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3E8E3420-36BA-2C41-4065-1549E487FD8C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182804" y="5951069"/>
                  <a:ext cx="19656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B76CCB98-2352-8508-C4A3-9ECEB7FFEC5D}"/>
                    </a:ext>
                  </a:extLst>
                </p14:cNvPr>
                <p14:cNvContentPartPr/>
                <p14:nvPr/>
              </p14:nvContentPartPr>
              <p14:xfrm>
                <a:off x="1436244" y="6336269"/>
                <a:ext cx="119880" cy="1627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B76CCB98-2352-8508-C4A3-9ECEB7FFEC5D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427244" y="6327629"/>
                  <a:ext cx="1375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6942D482-8E32-C528-647B-9DFF51F3D465}"/>
                    </a:ext>
                  </a:extLst>
                </p14:cNvPr>
                <p14:cNvContentPartPr/>
                <p14:nvPr/>
              </p14:nvContentPartPr>
              <p14:xfrm>
                <a:off x="1369644" y="6271109"/>
                <a:ext cx="334800" cy="2966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6942D482-8E32-C528-647B-9DFF51F3D465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361004" y="6262469"/>
                  <a:ext cx="35244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AA41DD1C-7589-5BB0-7624-1164CC52E80E}"/>
                    </a:ext>
                  </a:extLst>
                </p14:cNvPr>
                <p14:cNvContentPartPr/>
                <p14:nvPr/>
              </p14:nvContentPartPr>
              <p14:xfrm>
                <a:off x="1776804" y="5981669"/>
                <a:ext cx="154080" cy="2826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AA41DD1C-7589-5BB0-7624-1164CC52E80E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767804" y="5973029"/>
                  <a:ext cx="17172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D09F8870-9BDB-137C-95AC-BDA974BF5BDB}"/>
                    </a:ext>
                  </a:extLst>
                </p14:cNvPr>
                <p14:cNvContentPartPr/>
                <p14:nvPr/>
              </p14:nvContentPartPr>
              <p14:xfrm>
                <a:off x="1872924" y="6412589"/>
                <a:ext cx="22680" cy="126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D09F8870-9BDB-137C-95AC-BDA974BF5BDB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863924" y="6403949"/>
                  <a:ext cx="40320" cy="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0AE29E7D-8010-F4B7-4957-3C787AE1CE18}"/>
              </a:ext>
            </a:extLst>
          </p:cNvPr>
          <p:cNvGrpSpPr/>
          <p:nvPr/>
        </p:nvGrpSpPr>
        <p:grpSpPr>
          <a:xfrm>
            <a:off x="2391692" y="5894782"/>
            <a:ext cx="3158280" cy="393480"/>
            <a:chOff x="2391692" y="5894782"/>
            <a:chExt cx="3158280" cy="39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8EF012FF-593D-AFCE-F7A1-C1E2C42A1773}"/>
                    </a:ext>
                  </a:extLst>
                </p14:cNvPr>
                <p14:cNvContentPartPr/>
                <p14:nvPr/>
              </p14:nvContentPartPr>
              <p14:xfrm>
                <a:off x="2391692" y="5989102"/>
                <a:ext cx="94680" cy="2768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8EF012FF-593D-AFCE-F7A1-C1E2C42A1773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2383052" y="5980462"/>
                  <a:ext cx="11232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B4E3A93F-B905-44AB-15DB-2224E9C9840F}"/>
                    </a:ext>
                  </a:extLst>
                </p14:cNvPr>
                <p14:cNvContentPartPr/>
                <p14:nvPr/>
              </p14:nvContentPartPr>
              <p14:xfrm>
                <a:off x="2564132" y="6157222"/>
                <a:ext cx="1024200" cy="1310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B4E3A93F-B905-44AB-15DB-2224E9C9840F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2555132" y="6148582"/>
                  <a:ext cx="10418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6AF81993-01BD-DD1C-AD20-55035C910CE8}"/>
                    </a:ext>
                  </a:extLst>
                </p14:cNvPr>
                <p14:cNvContentPartPr/>
                <p14:nvPr/>
              </p14:nvContentPartPr>
              <p14:xfrm>
                <a:off x="3803252" y="6145702"/>
                <a:ext cx="369360" cy="1152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6AF81993-01BD-DD1C-AD20-55035C910CE8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3794612" y="6136702"/>
                  <a:ext cx="3870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01B2A637-EE95-1CD1-0A7F-30CFBEA2723D}"/>
                    </a:ext>
                  </a:extLst>
                </p14:cNvPr>
                <p14:cNvContentPartPr/>
                <p14:nvPr/>
              </p14:nvContentPartPr>
              <p14:xfrm>
                <a:off x="4352972" y="6143182"/>
                <a:ext cx="454320" cy="957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01B2A637-EE95-1CD1-0A7F-30CFBEA2723D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4343972" y="6134542"/>
                  <a:ext cx="4719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F53E6FBF-9145-B0FF-2CBF-3C67ECCDB3C8}"/>
                    </a:ext>
                  </a:extLst>
                </p14:cNvPr>
                <p14:cNvContentPartPr/>
                <p14:nvPr/>
              </p14:nvContentPartPr>
              <p14:xfrm>
                <a:off x="4908452" y="5894782"/>
                <a:ext cx="641520" cy="3333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F53E6FBF-9145-B0FF-2CBF-3C67ECCDB3C8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4899812" y="5886142"/>
                  <a:ext cx="65916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236F964A-6C84-4922-6A2B-B5B3E5B67004}"/>
                    </a:ext>
                  </a:extLst>
                </p14:cNvPr>
                <p14:cNvContentPartPr/>
                <p14:nvPr/>
              </p14:nvContentPartPr>
              <p14:xfrm>
                <a:off x="5253692" y="6065062"/>
                <a:ext cx="64800" cy="75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236F964A-6C84-4922-6A2B-B5B3E5B67004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5244692" y="6056422"/>
                  <a:ext cx="824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D4F5AB85-648A-54AC-21C4-56086492C0F4}"/>
                    </a:ext>
                  </a:extLst>
                </p14:cNvPr>
                <p14:cNvContentPartPr/>
                <p14:nvPr/>
              </p14:nvContentPartPr>
              <p14:xfrm>
                <a:off x="5057492" y="5987302"/>
                <a:ext cx="261000" cy="421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D4F5AB85-648A-54AC-21C4-56086492C0F4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048492" y="5978662"/>
                  <a:ext cx="278640" cy="5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AFC3C5AD-27E3-8D49-B1C9-FE9B47DCDD88}"/>
              </a:ext>
            </a:extLst>
          </p:cNvPr>
          <p:cNvGrpSpPr/>
          <p:nvPr/>
        </p:nvGrpSpPr>
        <p:grpSpPr>
          <a:xfrm>
            <a:off x="5677412" y="5866702"/>
            <a:ext cx="1481400" cy="457920"/>
            <a:chOff x="5677412" y="5866702"/>
            <a:chExt cx="1481400" cy="45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01FF555B-89DB-DFCC-DBC9-A91FD84DE980}"/>
                    </a:ext>
                  </a:extLst>
                </p14:cNvPr>
                <p14:cNvContentPartPr/>
                <p14:nvPr/>
              </p14:nvContentPartPr>
              <p14:xfrm>
                <a:off x="5677412" y="5866702"/>
                <a:ext cx="1481400" cy="4579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01FF555B-89DB-DFCC-DBC9-A91FD84DE980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668412" y="5857702"/>
                  <a:ext cx="1499040" cy="47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1D3B55C9-8ED5-2E00-F091-2C204724B2CC}"/>
                    </a:ext>
                  </a:extLst>
                </p14:cNvPr>
                <p14:cNvContentPartPr/>
                <p14:nvPr/>
              </p14:nvContentPartPr>
              <p14:xfrm>
                <a:off x="6881612" y="5960662"/>
                <a:ext cx="11880" cy="57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1D3B55C9-8ED5-2E00-F091-2C204724B2CC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6872612" y="5951662"/>
                  <a:ext cx="295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B838B09F-34F5-4DAB-9B0C-07062285739C}"/>
                    </a:ext>
                  </a:extLst>
                </p14:cNvPr>
                <p14:cNvContentPartPr/>
                <p14:nvPr/>
              </p14:nvContentPartPr>
              <p14:xfrm>
                <a:off x="6358892" y="5951662"/>
                <a:ext cx="5040" cy="75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B838B09F-34F5-4DAB-9B0C-07062285739C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6349892" y="5942662"/>
                  <a:ext cx="22680" cy="2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40E64EE6-FA9F-8338-8E32-6CE20395C13F}"/>
                  </a:ext>
                </a:extLst>
              </p14:cNvPr>
              <p14:cNvContentPartPr/>
              <p14:nvPr/>
            </p14:nvContentPartPr>
            <p14:xfrm>
              <a:off x="7108052" y="6126622"/>
              <a:ext cx="62280" cy="6984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40E64EE6-FA9F-8338-8E32-6CE20395C13F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7099052" y="6117622"/>
                <a:ext cx="7992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469AE725-B970-7E71-20D8-814CEE06DAEF}"/>
                  </a:ext>
                </a:extLst>
              </p14:cNvPr>
              <p14:cNvContentPartPr/>
              <p14:nvPr/>
            </p14:nvContentPartPr>
            <p14:xfrm>
              <a:off x="7405772" y="5925022"/>
              <a:ext cx="555840" cy="41184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469AE725-B970-7E71-20D8-814CEE06DAEF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7396772" y="5916022"/>
                <a:ext cx="573480" cy="42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5687E0E4-3836-9951-D8FC-E13FF310CFC3}"/>
                  </a:ext>
                </a:extLst>
              </p14:cNvPr>
              <p14:cNvContentPartPr/>
              <p14:nvPr/>
            </p14:nvContentPartPr>
            <p14:xfrm>
              <a:off x="8136572" y="5903062"/>
              <a:ext cx="501480" cy="31356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5687E0E4-3836-9951-D8FC-E13FF310CFC3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8127572" y="5894422"/>
                <a:ext cx="51912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DA8FFB1A-8053-4D8D-D231-E74CAD669334}"/>
                  </a:ext>
                </a:extLst>
              </p14:cNvPr>
              <p14:cNvContentPartPr/>
              <p14:nvPr/>
            </p14:nvContentPartPr>
            <p14:xfrm>
              <a:off x="8203892" y="6016102"/>
              <a:ext cx="267120" cy="3492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DA8FFB1A-8053-4D8D-D231-E74CAD669334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8195252" y="6007462"/>
                <a:ext cx="284760" cy="5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3" name="Group 242">
            <a:extLst>
              <a:ext uri="{FF2B5EF4-FFF2-40B4-BE49-F238E27FC236}">
                <a16:creationId xmlns:a16="http://schemas.microsoft.com/office/drawing/2014/main" id="{6F0A9862-E0C2-5B4E-B8D7-53F2F366FBAC}"/>
              </a:ext>
            </a:extLst>
          </p:cNvPr>
          <p:cNvGrpSpPr/>
          <p:nvPr/>
        </p:nvGrpSpPr>
        <p:grpSpPr>
          <a:xfrm>
            <a:off x="3637330" y="5786062"/>
            <a:ext cx="8049562" cy="962004"/>
            <a:chOff x="3637330" y="5786062"/>
            <a:chExt cx="8049562" cy="96200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BE5386AD-C122-80B7-C1B1-B8698D100CFD}"/>
                    </a:ext>
                  </a:extLst>
                </p14:cNvPr>
                <p14:cNvContentPartPr/>
                <p14:nvPr/>
              </p14:nvContentPartPr>
              <p14:xfrm>
                <a:off x="8719412" y="5895862"/>
                <a:ext cx="882360" cy="4539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BE5386AD-C122-80B7-C1B1-B8698D100CFD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710772" y="5886862"/>
                  <a:ext cx="900000" cy="47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2AA3F4E0-F81E-3CF7-F7A2-8B3BB2C6CC73}"/>
                    </a:ext>
                  </a:extLst>
                </p14:cNvPr>
                <p14:cNvContentPartPr/>
                <p14:nvPr/>
              </p14:nvContentPartPr>
              <p14:xfrm>
                <a:off x="9409892" y="6047782"/>
                <a:ext cx="151200" cy="176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2AA3F4E0-F81E-3CF7-F7A2-8B3BB2C6CC73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9400892" y="6039142"/>
                  <a:ext cx="1688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C0EC30DD-C9C4-E6AA-0608-3EB09B55C918}"/>
                    </a:ext>
                  </a:extLst>
                </p14:cNvPr>
                <p14:cNvContentPartPr/>
                <p14:nvPr/>
              </p14:nvContentPartPr>
              <p14:xfrm>
                <a:off x="8721932" y="5996302"/>
                <a:ext cx="385560" cy="403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C0EC30DD-C9C4-E6AA-0608-3EB09B55C918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8713292" y="5987662"/>
                  <a:ext cx="4032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FBADE6DB-3CC3-1719-AD4F-D6A4F0BEC38A}"/>
                    </a:ext>
                  </a:extLst>
                </p14:cNvPr>
                <p14:cNvContentPartPr/>
                <p14:nvPr/>
              </p14:nvContentPartPr>
              <p14:xfrm>
                <a:off x="9719132" y="6011062"/>
                <a:ext cx="338400" cy="1530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FBADE6DB-3CC3-1719-AD4F-D6A4F0BEC38A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9710132" y="6002422"/>
                  <a:ext cx="3560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776CFCA6-C542-9F0A-2141-BB65CB6E772A}"/>
                    </a:ext>
                  </a:extLst>
                </p14:cNvPr>
                <p14:cNvContentPartPr/>
                <p14:nvPr/>
              </p14:nvContentPartPr>
              <p14:xfrm>
                <a:off x="9874652" y="5914582"/>
                <a:ext cx="35640" cy="75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776CFCA6-C542-9F0A-2141-BB65CB6E772A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9865652" y="5905582"/>
                  <a:ext cx="532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C4FCBAE4-745B-C93E-EE1B-86872F4DBF3B}"/>
                    </a:ext>
                  </a:extLst>
                </p14:cNvPr>
                <p14:cNvContentPartPr/>
                <p14:nvPr/>
              </p14:nvContentPartPr>
              <p14:xfrm>
                <a:off x="10100372" y="5892982"/>
                <a:ext cx="812160" cy="2674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C4FCBAE4-745B-C93E-EE1B-86872F4DBF3B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0091372" y="5884342"/>
                  <a:ext cx="82980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72EAD354-98D6-5AB0-043D-DC7017BC1064}"/>
                    </a:ext>
                  </a:extLst>
                </p14:cNvPr>
                <p14:cNvContentPartPr/>
                <p14:nvPr/>
              </p14:nvContentPartPr>
              <p14:xfrm>
                <a:off x="11046092" y="6027262"/>
                <a:ext cx="105480" cy="928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72EAD354-98D6-5AB0-043D-DC7017BC1064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1037452" y="6018622"/>
                  <a:ext cx="1231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4107F6E6-1BE7-05ED-18A8-CD586BCD1A49}"/>
                    </a:ext>
                  </a:extLst>
                </p14:cNvPr>
                <p14:cNvContentPartPr/>
                <p14:nvPr/>
              </p14:nvContentPartPr>
              <p14:xfrm>
                <a:off x="10105772" y="5958862"/>
                <a:ext cx="306000" cy="194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4107F6E6-1BE7-05ED-18A8-CD586BCD1A49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0097132" y="5949862"/>
                  <a:ext cx="3236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DA1B5EC6-4BB6-E791-9A07-BE4BEE1F5471}"/>
                    </a:ext>
                  </a:extLst>
                </p14:cNvPr>
                <p14:cNvContentPartPr/>
                <p14:nvPr/>
              </p14:nvContentPartPr>
              <p14:xfrm>
                <a:off x="11344892" y="5786062"/>
                <a:ext cx="158040" cy="2955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DA1B5EC6-4BB6-E791-9A07-BE4BEE1F5471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1335892" y="5777062"/>
                  <a:ext cx="17568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24D8C770-EBA3-59BC-229C-E11FE9686B78}"/>
                    </a:ext>
                  </a:extLst>
                </p14:cNvPr>
                <p14:cNvContentPartPr/>
                <p14:nvPr/>
              </p14:nvContentPartPr>
              <p14:xfrm>
                <a:off x="11496452" y="5817742"/>
                <a:ext cx="190440" cy="2707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24D8C770-EBA3-59BC-229C-E11FE9686B78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1487812" y="5808742"/>
                  <a:ext cx="20808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6104B15A-F6C7-BE41-F9D6-ECAE5EADA4A6}"/>
                    </a:ext>
                  </a:extLst>
                </p14:cNvPr>
                <p14:cNvContentPartPr/>
                <p14:nvPr/>
              </p14:nvContentPartPr>
              <p14:xfrm>
                <a:off x="3637330" y="6428386"/>
                <a:ext cx="198000" cy="1983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6104B15A-F6C7-BE41-F9D6-ECAE5EADA4A6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3628330" y="6419746"/>
                  <a:ext cx="2156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82F1CA42-5978-5701-233F-485D5E30B5D4}"/>
                    </a:ext>
                  </a:extLst>
                </p14:cNvPr>
                <p14:cNvContentPartPr/>
                <p14:nvPr/>
              </p14:nvContentPartPr>
              <p14:xfrm>
                <a:off x="3875650" y="6587146"/>
                <a:ext cx="98640" cy="1245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82F1CA42-5978-5701-233F-485D5E30B5D4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3866650" y="6578506"/>
                  <a:ext cx="1162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AECF1036-6FE6-C4E9-30E4-0E1521131E5C}"/>
                    </a:ext>
                  </a:extLst>
                </p14:cNvPr>
                <p14:cNvContentPartPr/>
                <p14:nvPr/>
              </p14:nvContentPartPr>
              <p14:xfrm>
                <a:off x="4121170" y="6505426"/>
                <a:ext cx="176760" cy="925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AECF1036-6FE6-C4E9-30E4-0E1521131E5C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4112530" y="6496426"/>
                  <a:ext cx="1944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53E1CFDA-EB8D-C18F-51FF-88F7D06EE51E}"/>
                    </a:ext>
                  </a:extLst>
                </p14:cNvPr>
                <p14:cNvContentPartPr/>
                <p14:nvPr/>
              </p14:nvContentPartPr>
              <p14:xfrm>
                <a:off x="4041970" y="6424786"/>
                <a:ext cx="110160" cy="2365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53E1CFDA-EB8D-C18F-51FF-88F7D06EE51E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4033330" y="6415786"/>
                  <a:ext cx="1278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76347F30-DE8B-D413-7046-1DB81CB59BFE}"/>
                    </a:ext>
                  </a:extLst>
                </p14:cNvPr>
                <p14:cNvContentPartPr/>
                <p14:nvPr/>
              </p14:nvContentPartPr>
              <p14:xfrm>
                <a:off x="4304410" y="6394906"/>
                <a:ext cx="94680" cy="2667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76347F30-DE8B-D413-7046-1DB81CB59BFE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4295410" y="6385906"/>
                  <a:ext cx="11232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07901F54-4EEF-8FE3-068F-AE2D6E6EF0C5}"/>
                    </a:ext>
                  </a:extLst>
                </p14:cNvPr>
                <p14:cNvContentPartPr/>
                <p14:nvPr/>
              </p14:nvContentPartPr>
              <p14:xfrm>
                <a:off x="4499530" y="6555466"/>
                <a:ext cx="125640" cy="147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07901F54-4EEF-8FE3-068F-AE2D6E6EF0C5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4490530" y="6546826"/>
                  <a:ext cx="1432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A4EAEC55-7107-9975-417D-71CFCA9A9AB0}"/>
                    </a:ext>
                  </a:extLst>
                </p14:cNvPr>
                <p14:cNvContentPartPr/>
                <p14:nvPr/>
              </p14:nvContentPartPr>
              <p14:xfrm>
                <a:off x="4453090" y="6605866"/>
                <a:ext cx="142560" cy="104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A4EAEC55-7107-9975-417D-71CFCA9A9AB0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4444450" y="6597226"/>
                  <a:ext cx="1602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6BEB5644-0BDA-EA87-C6B6-4B968E9B0CDF}"/>
                    </a:ext>
                  </a:extLst>
                </p14:cNvPr>
                <p14:cNvContentPartPr/>
                <p14:nvPr/>
              </p14:nvContentPartPr>
              <p14:xfrm>
                <a:off x="4833970" y="6374746"/>
                <a:ext cx="103320" cy="2700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6BEB5644-0BDA-EA87-C6B6-4B968E9B0CDF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4825330" y="6366106"/>
                  <a:ext cx="12096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80F4EA3E-70F0-F1BE-ACC0-82EC0A7D6070}"/>
                    </a:ext>
                  </a:extLst>
                </p14:cNvPr>
                <p14:cNvContentPartPr/>
                <p14:nvPr/>
              </p14:nvContentPartPr>
              <p14:xfrm>
                <a:off x="4733170" y="6545386"/>
                <a:ext cx="186480" cy="104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80F4EA3E-70F0-F1BE-ACC0-82EC0A7D6070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4724170" y="6536746"/>
                  <a:ext cx="2041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3EC47024-5C74-6BF4-F4FE-C168BB479781}"/>
                    </a:ext>
                  </a:extLst>
                </p14:cNvPr>
                <p14:cNvContentPartPr/>
                <p14:nvPr/>
              </p14:nvContentPartPr>
              <p14:xfrm>
                <a:off x="5235010" y="6460786"/>
                <a:ext cx="40320" cy="1281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3EC47024-5C74-6BF4-F4FE-C168BB479781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5226010" y="6452146"/>
                  <a:ext cx="579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58FB6278-F307-3CD2-A89E-986FAA9A1A2A}"/>
                    </a:ext>
                  </a:extLst>
                </p14:cNvPr>
                <p14:cNvContentPartPr/>
                <p14:nvPr/>
              </p14:nvContentPartPr>
              <p14:xfrm>
                <a:off x="5154010" y="6538186"/>
                <a:ext cx="186480" cy="165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58FB6278-F307-3CD2-A89E-986FAA9A1A2A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5145370" y="6529546"/>
                  <a:ext cx="2041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ED1407F7-030C-ACE9-CCD7-6850812E6EB8}"/>
                    </a:ext>
                  </a:extLst>
                </p14:cNvPr>
                <p14:cNvContentPartPr/>
                <p14:nvPr/>
              </p14:nvContentPartPr>
              <p14:xfrm>
                <a:off x="5560450" y="6345946"/>
                <a:ext cx="138960" cy="2948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ED1407F7-030C-ACE9-CCD7-6850812E6EB8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5551810" y="6336946"/>
                  <a:ext cx="15660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F2254C9E-E3F2-BF81-C7B3-D34A6AC3DCD0}"/>
                    </a:ext>
                  </a:extLst>
                </p14:cNvPr>
                <p14:cNvContentPartPr/>
                <p14:nvPr/>
              </p14:nvContentPartPr>
              <p14:xfrm>
                <a:off x="5472970" y="6513706"/>
                <a:ext cx="228240" cy="295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F2254C9E-E3F2-BF81-C7B3-D34A6AC3DCD0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5463970" y="6505066"/>
                  <a:ext cx="2458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1CFBB7D0-9461-619E-1E2F-ED38FEFF02FD}"/>
                    </a:ext>
                  </a:extLst>
                </p14:cNvPr>
                <p14:cNvContentPartPr/>
                <p14:nvPr/>
              </p14:nvContentPartPr>
              <p14:xfrm>
                <a:off x="5654770" y="6586426"/>
                <a:ext cx="114120" cy="1206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1CFBB7D0-9461-619E-1E2F-ED38FEFF02FD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5646130" y="6577786"/>
                  <a:ext cx="1317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D353DE82-00AD-C9DF-E8BC-BF6418B0ACB7}"/>
                    </a:ext>
                  </a:extLst>
                </p14:cNvPr>
                <p14:cNvContentPartPr/>
                <p14:nvPr/>
              </p14:nvContentPartPr>
              <p14:xfrm>
                <a:off x="5044210" y="6431986"/>
                <a:ext cx="71280" cy="982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D353DE82-00AD-C9DF-E8BC-BF6418B0ACB7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5035210" y="6423346"/>
                  <a:ext cx="889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0379276D-D753-8EBE-C9DE-93252D1A4EBB}"/>
                    </a:ext>
                  </a:extLst>
                </p14:cNvPr>
                <p14:cNvContentPartPr/>
                <p14:nvPr/>
              </p14:nvContentPartPr>
              <p14:xfrm>
                <a:off x="4943770" y="6357106"/>
                <a:ext cx="73440" cy="2174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0379276D-D753-8EBE-C9DE-93252D1A4EBB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4934770" y="6348106"/>
                  <a:ext cx="910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E374E1E6-B81F-2C33-1297-483C20392C18}"/>
                    </a:ext>
                  </a:extLst>
                </p14:cNvPr>
                <p14:cNvContentPartPr/>
                <p14:nvPr/>
              </p14:nvContentPartPr>
              <p14:xfrm>
                <a:off x="5131330" y="6334426"/>
                <a:ext cx="81000" cy="2563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E374E1E6-B81F-2C33-1297-483C20392C18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5122690" y="6325426"/>
                  <a:ext cx="9864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81E21138-EF2B-0355-1FF9-E07820C740BA}"/>
                    </a:ext>
                  </a:extLst>
                </p14:cNvPr>
                <p14:cNvContentPartPr/>
                <p14:nvPr/>
              </p14:nvContentPartPr>
              <p14:xfrm>
                <a:off x="5857090" y="6454666"/>
                <a:ext cx="112680" cy="1105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81E21138-EF2B-0355-1FF9-E07820C740BA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5848090" y="6445666"/>
                  <a:ext cx="1303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89C93ED5-1117-F232-4E06-B0A5E3253319}"/>
                    </a:ext>
                  </a:extLst>
                </p14:cNvPr>
                <p14:cNvContentPartPr/>
                <p14:nvPr/>
              </p14:nvContentPartPr>
              <p14:xfrm>
                <a:off x="5753770" y="6366106"/>
                <a:ext cx="138600" cy="2502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89C93ED5-1117-F232-4E06-B0A5E3253319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5745130" y="6357106"/>
                  <a:ext cx="15624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539AE527-78F6-3882-3C3B-A94764860F3E}"/>
                    </a:ext>
                  </a:extLst>
                </p14:cNvPr>
                <p14:cNvContentPartPr/>
                <p14:nvPr/>
              </p14:nvContentPartPr>
              <p14:xfrm>
                <a:off x="5989210" y="6345586"/>
                <a:ext cx="112320" cy="29412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539AE527-78F6-3882-3C3B-A94764860F3E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5980210" y="6336946"/>
                  <a:ext cx="12996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5DAA539B-4178-EA83-6BC4-822F3D4C4315}"/>
                    </a:ext>
                  </a:extLst>
                </p14:cNvPr>
                <p14:cNvContentPartPr/>
                <p14:nvPr/>
              </p14:nvContentPartPr>
              <p14:xfrm>
                <a:off x="4886890" y="6639706"/>
                <a:ext cx="21240" cy="1083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5DAA539B-4178-EA83-6BC4-822F3D4C4315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4877890" y="6631066"/>
                  <a:ext cx="3888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58D0E96D-D838-6387-A18C-8AB1AE0F2092}"/>
              </a:ext>
            </a:extLst>
          </p:cNvPr>
          <p:cNvGrpSpPr/>
          <p:nvPr/>
        </p:nvGrpSpPr>
        <p:grpSpPr>
          <a:xfrm>
            <a:off x="2592610" y="6399089"/>
            <a:ext cx="855000" cy="262800"/>
            <a:chOff x="2592610" y="6399089"/>
            <a:chExt cx="855000" cy="26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9181DB27-E811-A450-7DD2-0531D30A8CB2}"/>
                    </a:ext>
                  </a:extLst>
                </p14:cNvPr>
                <p14:cNvContentPartPr/>
                <p14:nvPr/>
              </p14:nvContentPartPr>
              <p14:xfrm>
                <a:off x="2592610" y="6429689"/>
                <a:ext cx="167760" cy="2322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9181DB27-E811-A450-7DD2-0531D30A8CB2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2583610" y="6421049"/>
                  <a:ext cx="18540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BE3D8A28-308E-1B44-0E96-E00EC7C77B21}"/>
                    </a:ext>
                  </a:extLst>
                </p14:cNvPr>
                <p14:cNvContentPartPr/>
                <p14:nvPr/>
              </p14:nvContentPartPr>
              <p14:xfrm>
                <a:off x="2903650" y="6482969"/>
                <a:ext cx="147600" cy="1281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BE3D8A28-308E-1B44-0E96-E00EC7C77B21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2895010" y="6473969"/>
                  <a:ext cx="1652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67D406B9-EC8D-9D96-E16B-9F1C171C2A7E}"/>
                    </a:ext>
                  </a:extLst>
                </p14:cNvPr>
                <p14:cNvContentPartPr/>
                <p14:nvPr/>
              </p14:nvContentPartPr>
              <p14:xfrm>
                <a:off x="2859010" y="6399089"/>
                <a:ext cx="33480" cy="25200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67D406B9-EC8D-9D96-E16B-9F1C171C2A7E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2850010" y="6390449"/>
                  <a:ext cx="5112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9EB0DED5-BED7-CF8C-1450-A43650F3E57E}"/>
                    </a:ext>
                  </a:extLst>
                </p14:cNvPr>
                <p14:cNvContentPartPr/>
                <p14:nvPr/>
              </p14:nvContentPartPr>
              <p14:xfrm>
                <a:off x="3054490" y="6413489"/>
                <a:ext cx="87120" cy="2246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9EB0DED5-BED7-CF8C-1450-A43650F3E57E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3045490" y="6404849"/>
                  <a:ext cx="1047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1A1A4FC4-90D5-7413-604F-2BB2D8077B50}"/>
                    </a:ext>
                  </a:extLst>
                </p14:cNvPr>
                <p14:cNvContentPartPr/>
                <p14:nvPr/>
              </p14:nvContentPartPr>
              <p14:xfrm>
                <a:off x="2835250" y="6409529"/>
                <a:ext cx="60480" cy="2487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1A1A4FC4-90D5-7413-604F-2BB2D8077B50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2826250" y="6400889"/>
                  <a:ext cx="7812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6379E1C0-AD74-7A1D-117D-EEFD4B670385}"/>
                    </a:ext>
                  </a:extLst>
                </p14:cNvPr>
                <p14:cNvContentPartPr/>
                <p14:nvPr/>
              </p14:nvContentPartPr>
              <p14:xfrm>
                <a:off x="3259330" y="6569009"/>
                <a:ext cx="160920" cy="3528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6379E1C0-AD74-7A1D-117D-EEFD4B670385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3250330" y="6560009"/>
                  <a:ext cx="1785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1651DF1F-A3C7-651E-95B2-5FA5D0316DA0}"/>
                    </a:ext>
                  </a:extLst>
                </p14:cNvPr>
                <p14:cNvContentPartPr/>
                <p14:nvPr/>
              </p14:nvContentPartPr>
              <p14:xfrm>
                <a:off x="3248170" y="6469289"/>
                <a:ext cx="199440" cy="396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1651DF1F-A3C7-651E-95B2-5FA5D0316DA0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3239170" y="6460289"/>
                  <a:ext cx="217080" cy="57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65619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9145FD-D154-A0CF-B1F0-508E9A6B0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927" y="2181096"/>
            <a:ext cx="5524371" cy="302999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833EA0E-AE07-1DDB-76BB-DDC493F338DD}"/>
              </a:ext>
            </a:extLst>
          </p:cNvPr>
          <p:cNvGrpSpPr/>
          <p:nvPr/>
        </p:nvGrpSpPr>
        <p:grpSpPr>
          <a:xfrm>
            <a:off x="7843210" y="5040089"/>
            <a:ext cx="252360" cy="353160"/>
            <a:chOff x="7843210" y="5040089"/>
            <a:chExt cx="252360" cy="35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5934332-E85C-2A0A-7C5E-F95A431E85BD}"/>
                    </a:ext>
                  </a:extLst>
                </p14:cNvPr>
                <p14:cNvContentPartPr/>
                <p14:nvPr/>
              </p14:nvContentPartPr>
              <p14:xfrm>
                <a:off x="7843210" y="5042969"/>
                <a:ext cx="223920" cy="3502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5934332-E85C-2A0A-7C5E-F95A431E85B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834210" y="5034329"/>
                  <a:ext cx="24156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F291FC7-BE1D-6BBB-53F3-5FD120D74B85}"/>
                    </a:ext>
                  </a:extLst>
                </p14:cNvPr>
                <p14:cNvContentPartPr/>
                <p14:nvPr/>
              </p14:nvContentPartPr>
              <p14:xfrm>
                <a:off x="7918810" y="5040089"/>
                <a:ext cx="176760" cy="997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F291FC7-BE1D-6BBB-53F3-5FD120D74B8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910170" y="5031089"/>
                  <a:ext cx="194400" cy="11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1DA60C8-95A1-6264-2FA7-EC98A18C870F}"/>
              </a:ext>
            </a:extLst>
          </p:cNvPr>
          <p:cNvGrpSpPr/>
          <p:nvPr/>
        </p:nvGrpSpPr>
        <p:grpSpPr>
          <a:xfrm>
            <a:off x="8120770" y="5336729"/>
            <a:ext cx="764640" cy="260640"/>
            <a:chOff x="8120770" y="5336729"/>
            <a:chExt cx="764640" cy="26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1466DBE-F886-9CDB-D3C0-74B6C162557B}"/>
                    </a:ext>
                  </a:extLst>
                </p14:cNvPr>
                <p14:cNvContentPartPr/>
                <p14:nvPr/>
              </p14:nvContentPartPr>
              <p14:xfrm>
                <a:off x="8120770" y="5337809"/>
                <a:ext cx="253800" cy="1216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1466DBE-F886-9CDB-D3C0-74B6C162557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111770" y="5329169"/>
                  <a:ext cx="2714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F234512-D53B-274D-EA6E-819AFAC2FA73}"/>
                    </a:ext>
                  </a:extLst>
                </p14:cNvPr>
                <p14:cNvContentPartPr/>
                <p14:nvPr/>
              </p14:nvContentPartPr>
              <p14:xfrm>
                <a:off x="8264050" y="5553449"/>
                <a:ext cx="91440" cy="439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F234512-D53B-274D-EA6E-819AFAC2FA7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255410" y="5544809"/>
                  <a:ext cx="1090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B0A26FF-0688-F8EE-966C-7C6EEEBC16C8}"/>
                    </a:ext>
                  </a:extLst>
                </p14:cNvPr>
                <p14:cNvContentPartPr/>
                <p14:nvPr/>
              </p14:nvContentPartPr>
              <p14:xfrm>
                <a:off x="8473930" y="5390009"/>
                <a:ext cx="95400" cy="1188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B0A26FF-0688-F8EE-966C-7C6EEEBC16C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465290" y="5381369"/>
                  <a:ext cx="1130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463B314-0CDA-282F-CE26-7BE1C24FD5D3}"/>
                    </a:ext>
                  </a:extLst>
                </p14:cNvPr>
                <p14:cNvContentPartPr/>
                <p14:nvPr/>
              </p14:nvContentPartPr>
              <p14:xfrm>
                <a:off x="8401570" y="5336729"/>
                <a:ext cx="58320" cy="226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463B314-0CDA-282F-CE26-7BE1C24FD5D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392570" y="5327729"/>
                  <a:ext cx="7596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9F77EAB-E9AC-1384-7610-372E6BA7CE4E}"/>
                    </a:ext>
                  </a:extLst>
                </p14:cNvPr>
                <p14:cNvContentPartPr/>
                <p14:nvPr/>
              </p14:nvContentPartPr>
              <p14:xfrm>
                <a:off x="8562130" y="5345009"/>
                <a:ext cx="80280" cy="2206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9F77EAB-E9AC-1384-7610-372E6BA7CE4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553490" y="5336009"/>
                  <a:ext cx="979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A6D712B-C364-3889-9356-08E7A5EF7CEF}"/>
                    </a:ext>
                  </a:extLst>
                </p14:cNvPr>
                <p14:cNvContentPartPr/>
                <p14:nvPr/>
              </p14:nvContentPartPr>
              <p14:xfrm>
                <a:off x="8742130" y="5386769"/>
                <a:ext cx="143280" cy="176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A6D712B-C364-3889-9356-08E7A5EF7CE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733490" y="5378129"/>
                  <a:ext cx="1609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D9EC5D3-5B64-E460-6C72-AD34F399C3A8}"/>
                    </a:ext>
                  </a:extLst>
                </p14:cNvPr>
                <p14:cNvContentPartPr/>
                <p14:nvPr/>
              </p14:nvContentPartPr>
              <p14:xfrm>
                <a:off x="8726290" y="5486129"/>
                <a:ext cx="154800" cy="219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D9EC5D3-5B64-E460-6C72-AD34F399C3A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717290" y="5477489"/>
                  <a:ext cx="17244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C14DE39-360B-5D35-D953-133380D7BA82}"/>
              </a:ext>
            </a:extLst>
          </p:cNvPr>
          <p:cNvGrpSpPr/>
          <p:nvPr/>
        </p:nvGrpSpPr>
        <p:grpSpPr>
          <a:xfrm>
            <a:off x="9069730" y="5258969"/>
            <a:ext cx="916200" cy="359280"/>
            <a:chOff x="9069730" y="5258969"/>
            <a:chExt cx="916200" cy="35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3D7CDA9-74B9-43B9-1D47-449F24FF6386}"/>
                    </a:ext>
                  </a:extLst>
                </p14:cNvPr>
                <p14:cNvContentPartPr/>
                <p14:nvPr/>
              </p14:nvContentPartPr>
              <p14:xfrm>
                <a:off x="9069730" y="5292809"/>
                <a:ext cx="128160" cy="2149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3D7CDA9-74B9-43B9-1D47-449F24FF638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060730" y="5283809"/>
                  <a:ext cx="1458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010D33E-2F8D-048C-1663-E3A04154B293}"/>
                    </a:ext>
                  </a:extLst>
                </p14:cNvPr>
                <p14:cNvContentPartPr/>
                <p14:nvPr/>
              </p14:nvContentPartPr>
              <p14:xfrm>
                <a:off x="9080890" y="5419889"/>
                <a:ext cx="92520" cy="338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010D33E-2F8D-048C-1663-E3A04154B29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072250" y="5410889"/>
                  <a:ext cx="1101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BFAEAAB-B568-077C-DB09-B068295C6FDB}"/>
                    </a:ext>
                  </a:extLst>
                </p14:cNvPr>
                <p14:cNvContentPartPr/>
                <p14:nvPr/>
              </p14:nvContentPartPr>
              <p14:xfrm>
                <a:off x="9299770" y="5369489"/>
                <a:ext cx="84240" cy="1242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BFAEAAB-B568-077C-DB09-B068295C6FD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290770" y="5360489"/>
                  <a:ext cx="1018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F4D2B44-1C14-4AF8-33DB-6BD4DE09E489}"/>
                    </a:ext>
                  </a:extLst>
                </p14:cNvPr>
                <p14:cNvContentPartPr/>
                <p14:nvPr/>
              </p14:nvContentPartPr>
              <p14:xfrm>
                <a:off x="9457810" y="5387489"/>
                <a:ext cx="6840" cy="68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F4D2B44-1C14-4AF8-33DB-6BD4DE09E48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448810" y="5378849"/>
                  <a:ext cx="244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49D4F43-978C-C1AD-9DDB-AFBCFDB12424}"/>
                    </a:ext>
                  </a:extLst>
                </p14:cNvPr>
                <p14:cNvContentPartPr/>
                <p14:nvPr/>
              </p14:nvContentPartPr>
              <p14:xfrm>
                <a:off x="9443410" y="5333489"/>
                <a:ext cx="11880" cy="10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49D4F43-978C-C1AD-9DDB-AFBCFDB1242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434410" y="5324849"/>
                  <a:ext cx="295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15C8F62-5E13-6721-6EE1-2A1F90EEDB05}"/>
                    </a:ext>
                  </a:extLst>
                </p14:cNvPr>
                <p14:cNvContentPartPr/>
                <p14:nvPr/>
              </p14:nvContentPartPr>
              <p14:xfrm>
                <a:off x="9516490" y="5379569"/>
                <a:ext cx="69840" cy="1076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15C8F62-5E13-6721-6EE1-2A1F90EEDB0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507490" y="5370929"/>
                  <a:ext cx="874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F98BF42-EF9A-8AE4-37B5-E703C077E9DB}"/>
                    </a:ext>
                  </a:extLst>
                </p14:cNvPr>
                <p14:cNvContentPartPr/>
                <p14:nvPr/>
              </p14:nvContentPartPr>
              <p14:xfrm>
                <a:off x="9628090" y="5258969"/>
                <a:ext cx="152280" cy="253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F98BF42-EF9A-8AE4-37B5-E703C077E9D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619450" y="5249969"/>
                  <a:ext cx="16992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1FB2F7C-47B2-52D8-30F4-510BC09871F6}"/>
                    </a:ext>
                  </a:extLst>
                </p14:cNvPr>
                <p14:cNvContentPartPr/>
                <p14:nvPr/>
              </p14:nvContentPartPr>
              <p14:xfrm>
                <a:off x="9759490" y="5525009"/>
                <a:ext cx="71640" cy="932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1FB2F7C-47B2-52D8-30F4-510BC09871F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750490" y="5516009"/>
                  <a:ext cx="892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40D1271-CC48-6F49-C035-5DF076CF1346}"/>
                    </a:ext>
                  </a:extLst>
                </p14:cNvPr>
                <p14:cNvContentPartPr/>
                <p14:nvPr/>
              </p14:nvContentPartPr>
              <p14:xfrm>
                <a:off x="9819610" y="5350409"/>
                <a:ext cx="166320" cy="1630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40D1271-CC48-6F49-C035-5DF076CF134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810970" y="5341769"/>
                  <a:ext cx="183960" cy="18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0ADEF30-E053-A683-F4C9-BD7C9CAA9CFD}"/>
              </a:ext>
            </a:extLst>
          </p:cNvPr>
          <p:cNvGrpSpPr/>
          <p:nvPr/>
        </p:nvGrpSpPr>
        <p:grpSpPr>
          <a:xfrm>
            <a:off x="10304530" y="5333129"/>
            <a:ext cx="322920" cy="253800"/>
            <a:chOff x="10304530" y="5333129"/>
            <a:chExt cx="322920" cy="25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0411414-77EF-C741-07F1-64A0B1008ADC}"/>
                    </a:ext>
                  </a:extLst>
                </p14:cNvPr>
                <p14:cNvContentPartPr/>
                <p14:nvPr/>
              </p14:nvContentPartPr>
              <p14:xfrm>
                <a:off x="10304530" y="5333129"/>
                <a:ext cx="111960" cy="1411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0411414-77EF-C741-07F1-64A0B1008AD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295890" y="5324129"/>
                  <a:ext cx="1296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28D5CB6-6096-B607-3E7F-9FB62CE12B96}"/>
                    </a:ext>
                  </a:extLst>
                </p14:cNvPr>
                <p14:cNvContentPartPr/>
                <p14:nvPr/>
              </p14:nvContentPartPr>
              <p14:xfrm>
                <a:off x="10515130" y="5336729"/>
                <a:ext cx="112320" cy="2502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28D5CB6-6096-B607-3E7F-9FB62CE12B9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506490" y="5327729"/>
                  <a:ext cx="129960" cy="26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3D350FD-BDFE-CC33-A37B-B9734A1D3405}"/>
              </a:ext>
            </a:extLst>
          </p:cNvPr>
          <p:cNvGrpSpPr/>
          <p:nvPr/>
        </p:nvGrpSpPr>
        <p:grpSpPr>
          <a:xfrm>
            <a:off x="10786570" y="5195609"/>
            <a:ext cx="285480" cy="230040"/>
            <a:chOff x="10786570" y="5195609"/>
            <a:chExt cx="285480" cy="23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D0AC4AB-39F2-AB08-588B-78E17DAF769C}"/>
                    </a:ext>
                  </a:extLst>
                </p14:cNvPr>
                <p14:cNvContentPartPr/>
                <p14:nvPr/>
              </p14:nvContentPartPr>
              <p14:xfrm>
                <a:off x="10841650" y="5195609"/>
                <a:ext cx="122760" cy="2246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D0AC4AB-39F2-AB08-588B-78E17DAF769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833010" y="5186609"/>
                  <a:ext cx="1404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4DE08B7-C5A9-02BF-C4BB-640C42E74535}"/>
                    </a:ext>
                  </a:extLst>
                </p14:cNvPr>
                <p14:cNvContentPartPr/>
                <p14:nvPr/>
              </p14:nvContentPartPr>
              <p14:xfrm>
                <a:off x="10786570" y="5298929"/>
                <a:ext cx="231840" cy="216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4DE08B7-C5A9-02BF-C4BB-640C42E7453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777930" y="5289929"/>
                  <a:ext cx="2494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F47E06B-EA2A-D261-EC22-D3E5B1A4AC13}"/>
                    </a:ext>
                  </a:extLst>
                </p14:cNvPr>
                <p14:cNvContentPartPr/>
                <p14:nvPr/>
              </p14:nvContentPartPr>
              <p14:xfrm>
                <a:off x="11005450" y="5332769"/>
                <a:ext cx="66600" cy="928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F47E06B-EA2A-D261-EC22-D3E5B1A4AC1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996810" y="5323769"/>
                  <a:ext cx="84240" cy="11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EE439D0-6E3B-0F94-3017-5C4A2730028E}"/>
              </a:ext>
            </a:extLst>
          </p:cNvPr>
          <p:cNvGrpSpPr/>
          <p:nvPr/>
        </p:nvGrpSpPr>
        <p:grpSpPr>
          <a:xfrm>
            <a:off x="11324770" y="5295689"/>
            <a:ext cx="194400" cy="263520"/>
            <a:chOff x="11324770" y="5295689"/>
            <a:chExt cx="194400" cy="26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FC28EA1-9F45-D91F-98B8-25C9A7EE8806}"/>
                    </a:ext>
                  </a:extLst>
                </p14:cNvPr>
                <p14:cNvContentPartPr/>
                <p14:nvPr/>
              </p14:nvContentPartPr>
              <p14:xfrm>
                <a:off x="11324770" y="5295689"/>
                <a:ext cx="139680" cy="159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FC28EA1-9F45-D91F-98B8-25C9A7EE880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315770" y="5287049"/>
                  <a:ext cx="1573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2DD7A48-1695-EF46-2B04-3621BEA582BC}"/>
                    </a:ext>
                  </a:extLst>
                </p14:cNvPr>
                <p14:cNvContentPartPr/>
                <p14:nvPr/>
              </p14:nvContentPartPr>
              <p14:xfrm>
                <a:off x="11380570" y="5477129"/>
                <a:ext cx="138600" cy="820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2DD7A48-1695-EF46-2B04-3621BEA582B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371930" y="5468129"/>
                  <a:ext cx="156240" cy="9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3833E5D8-ADEA-9BE8-70B3-F526B1EC8FF3}"/>
              </a:ext>
            </a:extLst>
          </p:cNvPr>
          <p:cNvGrpSpPr/>
          <p:nvPr/>
        </p:nvGrpSpPr>
        <p:grpSpPr>
          <a:xfrm>
            <a:off x="8296450" y="59129"/>
            <a:ext cx="3458880" cy="1697040"/>
            <a:chOff x="8296450" y="59129"/>
            <a:chExt cx="3458880" cy="169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B03D819-5562-5E16-0EFD-91929C4D1CE5}"/>
                    </a:ext>
                  </a:extLst>
                </p14:cNvPr>
                <p14:cNvContentPartPr/>
                <p14:nvPr/>
              </p14:nvContentPartPr>
              <p14:xfrm>
                <a:off x="8296450" y="300329"/>
                <a:ext cx="739440" cy="4842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B03D819-5562-5E16-0EFD-91929C4D1CE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287450" y="291689"/>
                  <a:ext cx="757080" cy="50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627E990-2E6E-7334-467D-68398F050E27}"/>
                    </a:ext>
                  </a:extLst>
                </p14:cNvPr>
                <p14:cNvContentPartPr/>
                <p14:nvPr/>
              </p14:nvContentPartPr>
              <p14:xfrm>
                <a:off x="9121930" y="301409"/>
                <a:ext cx="341280" cy="4273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627E990-2E6E-7334-467D-68398F050E2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113290" y="292409"/>
                  <a:ext cx="35892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0C2CD8C-C94F-BC1C-B013-8133FB01ABE0}"/>
                    </a:ext>
                  </a:extLst>
                </p14:cNvPr>
                <p14:cNvContentPartPr/>
                <p14:nvPr/>
              </p14:nvContentPartPr>
              <p14:xfrm>
                <a:off x="9617290" y="261089"/>
                <a:ext cx="1192680" cy="4446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0C2CD8C-C94F-BC1C-B013-8133FB01ABE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608290" y="252449"/>
                  <a:ext cx="1210320" cy="46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22813E8-2B87-AB52-2724-769506A9A18B}"/>
                    </a:ext>
                  </a:extLst>
                </p14:cNvPr>
                <p14:cNvContentPartPr/>
                <p14:nvPr/>
              </p14:nvContentPartPr>
              <p14:xfrm>
                <a:off x="10581730" y="321569"/>
                <a:ext cx="174960" cy="248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22813E8-2B87-AB52-2724-769506A9A18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572730" y="312929"/>
                  <a:ext cx="1926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D4B4B95-0075-792B-8EA3-41A1DC81D255}"/>
                    </a:ext>
                  </a:extLst>
                </p14:cNvPr>
                <p14:cNvContentPartPr/>
                <p14:nvPr/>
              </p14:nvContentPartPr>
              <p14:xfrm>
                <a:off x="9587410" y="301409"/>
                <a:ext cx="379080" cy="666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D4B4B95-0075-792B-8EA3-41A1DC81D25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578770" y="292409"/>
                  <a:ext cx="3967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0820AF6-8E3C-CFBD-9CE2-4156A2E12E45}"/>
                    </a:ext>
                  </a:extLst>
                </p14:cNvPr>
                <p14:cNvContentPartPr/>
                <p14:nvPr/>
              </p14:nvContentPartPr>
              <p14:xfrm>
                <a:off x="10994290" y="59129"/>
                <a:ext cx="276480" cy="3920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0820AF6-8E3C-CFBD-9CE2-4156A2E12E4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985650" y="50129"/>
                  <a:ext cx="29412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C9C4574-7D36-90EB-D5A3-38F1D74846C2}"/>
                    </a:ext>
                  </a:extLst>
                </p14:cNvPr>
                <p14:cNvContentPartPr/>
                <p14:nvPr/>
              </p14:nvContentPartPr>
              <p14:xfrm>
                <a:off x="11096170" y="139049"/>
                <a:ext cx="194400" cy="900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C9C4574-7D36-90EB-D5A3-38F1D74846C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1087530" y="130049"/>
                  <a:ext cx="2120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B127EEF-9FA9-A990-E1A9-3CA67ADF9D81}"/>
                    </a:ext>
                  </a:extLst>
                </p14:cNvPr>
                <p14:cNvContentPartPr/>
                <p14:nvPr/>
              </p14:nvContentPartPr>
              <p14:xfrm>
                <a:off x="11379490" y="159929"/>
                <a:ext cx="243360" cy="262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B127EEF-9FA9-A990-E1A9-3CA67ADF9D8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370490" y="151289"/>
                  <a:ext cx="26100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A7AADE7-5B24-78E4-9A64-9B77DDAA88DF}"/>
                    </a:ext>
                  </a:extLst>
                </p14:cNvPr>
                <p14:cNvContentPartPr/>
                <p14:nvPr/>
              </p14:nvContentPartPr>
              <p14:xfrm>
                <a:off x="11583250" y="310409"/>
                <a:ext cx="172080" cy="680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A7AADE7-5B24-78E4-9A64-9B77DDAA88D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574610" y="301409"/>
                  <a:ext cx="1897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6EC13BC-CFAD-7CEB-5577-A329D5E6A69B}"/>
                    </a:ext>
                  </a:extLst>
                </p14:cNvPr>
                <p14:cNvContentPartPr/>
                <p14:nvPr/>
              </p14:nvContentPartPr>
              <p14:xfrm>
                <a:off x="8386810" y="953009"/>
                <a:ext cx="178560" cy="2602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6EC13BC-CFAD-7CEB-5577-A329D5E6A69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377810" y="944009"/>
                  <a:ext cx="19620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38897B5-739B-7372-AFB6-5E971B80349B}"/>
                    </a:ext>
                  </a:extLst>
                </p14:cNvPr>
                <p14:cNvContentPartPr/>
                <p14:nvPr/>
              </p14:nvContentPartPr>
              <p14:xfrm>
                <a:off x="8593090" y="996209"/>
                <a:ext cx="177120" cy="1936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38897B5-739B-7372-AFB6-5E971B80349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584450" y="987569"/>
                  <a:ext cx="1947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C4F78A6-FA40-0078-F89F-F5B679F19DED}"/>
                    </a:ext>
                  </a:extLst>
                </p14:cNvPr>
                <p14:cNvContentPartPr/>
                <p14:nvPr/>
              </p14:nvContentPartPr>
              <p14:xfrm>
                <a:off x="8787850" y="1153889"/>
                <a:ext cx="70920" cy="766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C4F78A6-FA40-0078-F89F-F5B679F19DE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779210" y="1145249"/>
                  <a:ext cx="885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2080628-5985-B7D9-EFA6-687DBA01CC04}"/>
                    </a:ext>
                  </a:extLst>
                </p14:cNvPr>
                <p14:cNvContentPartPr/>
                <p14:nvPr/>
              </p14:nvContentPartPr>
              <p14:xfrm>
                <a:off x="8349010" y="1289969"/>
                <a:ext cx="500760" cy="835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2080628-5985-B7D9-EFA6-687DBA01CC0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340370" y="1281329"/>
                  <a:ext cx="5184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FF91867-DA7C-115C-2AA0-711D53B2A141}"/>
                    </a:ext>
                  </a:extLst>
                </p14:cNvPr>
                <p14:cNvContentPartPr/>
                <p14:nvPr/>
              </p14:nvContentPartPr>
              <p14:xfrm>
                <a:off x="8398690" y="1397969"/>
                <a:ext cx="201960" cy="2268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FF91867-DA7C-115C-2AA0-711D53B2A14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389690" y="1388969"/>
                  <a:ext cx="21960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A75D869-67F2-102E-F0E2-A3FD9B2FE2D3}"/>
                    </a:ext>
                  </a:extLst>
                </p14:cNvPr>
                <p14:cNvContentPartPr/>
                <p14:nvPr/>
              </p14:nvContentPartPr>
              <p14:xfrm>
                <a:off x="8649250" y="1454489"/>
                <a:ext cx="179640" cy="1512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A75D869-67F2-102E-F0E2-A3FD9B2FE2D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640610" y="1445489"/>
                  <a:ext cx="1972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73A67D4-9423-19E7-5E19-AB1D8C63D72E}"/>
                    </a:ext>
                  </a:extLst>
                </p14:cNvPr>
                <p14:cNvContentPartPr/>
                <p14:nvPr/>
              </p14:nvContentPartPr>
              <p14:xfrm>
                <a:off x="8908450" y="936089"/>
                <a:ext cx="104040" cy="6523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73A67D4-9423-19E7-5E19-AB1D8C63D72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899810" y="927089"/>
                  <a:ext cx="121680" cy="66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CBA12AC-9656-C1C1-A5EF-E80E4380B7CC}"/>
                    </a:ext>
                  </a:extLst>
                </p14:cNvPr>
                <p14:cNvContentPartPr/>
                <p14:nvPr/>
              </p14:nvContentPartPr>
              <p14:xfrm>
                <a:off x="9057850" y="1545209"/>
                <a:ext cx="101160" cy="1569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CBA12AC-9656-C1C1-A5EF-E80E4380B7C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049210" y="1536209"/>
                  <a:ext cx="1188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91CB288-78C9-23D7-FB45-1491ED8CE726}"/>
                    </a:ext>
                  </a:extLst>
                </p14:cNvPr>
                <p14:cNvContentPartPr/>
                <p14:nvPr/>
              </p14:nvContentPartPr>
              <p14:xfrm>
                <a:off x="9135250" y="1700369"/>
                <a:ext cx="97200" cy="558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91CB288-78C9-23D7-FB45-1491ED8CE72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126250" y="1691369"/>
                  <a:ext cx="1148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49FDBE9-D610-DBEF-E140-3D20FCA3899D}"/>
                    </a:ext>
                  </a:extLst>
                </p14:cNvPr>
                <p14:cNvContentPartPr/>
                <p14:nvPr/>
              </p14:nvContentPartPr>
              <p14:xfrm>
                <a:off x="9304450" y="1202849"/>
                <a:ext cx="168480" cy="295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49FDBE9-D610-DBEF-E140-3D20FCA3899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295810" y="1193849"/>
                  <a:ext cx="1861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58C2C23-E41B-F1E3-4209-0C523F0F876E}"/>
                    </a:ext>
                  </a:extLst>
                </p14:cNvPr>
                <p14:cNvContentPartPr/>
                <p14:nvPr/>
              </p14:nvContentPartPr>
              <p14:xfrm>
                <a:off x="9319570" y="1302569"/>
                <a:ext cx="157680" cy="468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58C2C23-E41B-F1E3-4209-0C523F0F876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310930" y="1293569"/>
                  <a:ext cx="1753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11DA303-5B9C-25AF-016E-CF4DB79B9D73}"/>
                    </a:ext>
                  </a:extLst>
                </p14:cNvPr>
                <p14:cNvContentPartPr/>
                <p14:nvPr/>
              </p14:nvContentPartPr>
              <p14:xfrm>
                <a:off x="9624490" y="1008809"/>
                <a:ext cx="207000" cy="3560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11DA303-5B9C-25AF-016E-CF4DB79B9D7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615850" y="999809"/>
                  <a:ext cx="22464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735A4CD-CBEA-56FE-AD55-AAF0CD20BC13}"/>
                    </a:ext>
                  </a:extLst>
                </p14:cNvPr>
                <p14:cNvContentPartPr/>
                <p14:nvPr/>
              </p14:nvContentPartPr>
              <p14:xfrm>
                <a:off x="9634930" y="1209329"/>
                <a:ext cx="144000" cy="403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735A4CD-CBEA-56FE-AD55-AAF0CD20BC1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625930" y="1200329"/>
                  <a:ext cx="1616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5171700-3DDB-83A1-7CA6-633201FF9EA5}"/>
                    </a:ext>
                  </a:extLst>
                </p14:cNvPr>
                <p14:cNvContentPartPr/>
                <p14:nvPr/>
              </p14:nvContentPartPr>
              <p14:xfrm>
                <a:off x="9901690" y="986129"/>
                <a:ext cx="139680" cy="2869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5171700-3DDB-83A1-7CA6-633201FF9EA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892690" y="977489"/>
                  <a:ext cx="15732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FB9AC29-3AF1-D220-1F71-6B7EF7789FC0}"/>
                    </a:ext>
                  </a:extLst>
                </p14:cNvPr>
                <p14:cNvContentPartPr/>
                <p14:nvPr/>
              </p14:nvContentPartPr>
              <p14:xfrm>
                <a:off x="10075210" y="1251089"/>
                <a:ext cx="105120" cy="1922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FB9AC29-3AF1-D220-1F71-6B7EF7789FC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066210" y="1242089"/>
                  <a:ext cx="1227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32BF2AE-DC09-4D55-E212-BE74CADBE0C6}"/>
                    </a:ext>
                  </a:extLst>
                </p14:cNvPr>
                <p14:cNvContentPartPr/>
                <p14:nvPr/>
              </p14:nvContentPartPr>
              <p14:xfrm>
                <a:off x="10244770" y="1002329"/>
                <a:ext cx="396720" cy="2185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32BF2AE-DC09-4D55-E212-BE74CADBE0C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236130" y="993329"/>
                  <a:ext cx="4143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D0BEF23-BE21-90C9-9D00-5D620376BE86}"/>
                    </a:ext>
                  </a:extLst>
                </p14:cNvPr>
                <p14:cNvContentPartPr/>
                <p14:nvPr/>
              </p14:nvContentPartPr>
              <p14:xfrm>
                <a:off x="10682890" y="813689"/>
                <a:ext cx="140040" cy="2955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D0BEF23-BE21-90C9-9D00-5D620376BE8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673890" y="804689"/>
                  <a:ext cx="15768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6672837-FE76-DAC4-4363-F30630354B2C}"/>
                    </a:ext>
                  </a:extLst>
                </p14:cNvPr>
                <p14:cNvContentPartPr/>
                <p14:nvPr/>
              </p14:nvContentPartPr>
              <p14:xfrm>
                <a:off x="10880890" y="923129"/>
                <a:ext cx="180000" cy="1400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6672837-FE76-DAC4-4363-F30630354B2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872250" y="914129"/>
                  <a:ext cx="1976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AF34ACA-0368-53A3-D123-DA31EE7BDF2B}"/>
                    </a:ext>
                  </a:extLst>
                </p14:cNvPr>
                <p14:cNvContentPartPr/>
                <p14:nvPr/>
              </p14:nvContentPartPr>
              <p14:xfrm>
                <a:off x="11063410" y="1054529"/>
                <a:ext cx="100440" cy="1134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AF34ACA-0368-53A3-D123-DA31EE7BDF2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054770" y="1045529"/>
                  <a:ext cx="118080" cy="13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4F45D16D-5590-FF28-E847-95F9B36403EC}"/>
                  </a:ext>
                </a:extLst>
              </p14:cNvPr>
              <p14:cNvContentPartPr/>
              <p14:nvPr/>
            </p14:nvContentPartPr>
            <p14:xfrm>
              <a:off x="8620450" y="1766249"/>
              <a:ext cx="242640" cy="16390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4F45D16D-5590-FF28-E847-95F9B36403EC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8611450" y="1757249"/>
                <a:ext cx="260280" cy="165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7DB996A4-2EF5-5D5D-11F4-F21CB5CDC0C4}"/>
              </a:ext>
            </a:extLst>
          </p:cNvPr>
          <p:cNvGrpSpPr/>
          <p:nvPr/>
        </p:nvGrpSpPr>
        <p:grpSpPr>
          <a:xfrm>
            <a:off x="8271970" y="4466249"/>
            <a:ext cx="846000" cy="153000"/>
            <a:chOff x="8271970" y="4466249"/>
            <a:chExt cx="846000" cy="15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0AA2562-4D45-DA84-A43D-3859AD25149C}"/>
                    </a:ext>
                  </a:extLst>
                </p14:cNvPr>
                <p14:cNvContentPartPr/>
                <p14:nvPr/>
              </p14:nvContentPartPr>
              <p14:xfrm>
                <a:off x="8291410" y="4466249"/>
                <a:ext cx="826560" cy="1105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0AA2562-4D45-DA84-A43D-3859AD25149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282770" y="4457609"/>
                  <a:ext cx="8442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36A077B-84F2-3C8C-9C10-0D68ED7A7D2E}"/>
                    </a:ext>
                  </a:extLst>
                </p14:cNvPr>
                <p14:cNvContentPartPr/>
                <p14:nvPr/>
              </p14:nvContentPartPr>
              <p14:xfrm>
                <a:off x="8271970" y="4489289"/>
                <a:ext cx="151920" cy="1270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36A077B-84F2-3C8C-9C10-0D68ED7A7D2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263330" y="4480289"/>
                  <a:ext cx="1695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1150933-8101-1D3A-2638-77B821BE2A2B}"/>
                    </a:ext>
                  </a:extLst>
                </p14:cNvPr>
                <p14:cNvContentPartPr/>
                <p14:nvPr/>
              </p14:nvContentPartPr>
              <p14:xfrm>
                <a:off x="8291770" y="4522769"/>
                <a:ext cx="83160" cy="964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1150933-8101-1D3A-2638-77B821BE2A2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282770" y="4513769"/>
                  <a:ext cx="100800" cy="11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63DE193-02AC-B7A2-9495-5B0224AAA045}"/>
              </a:ext>
            </a:extLst>
          </p:cNvPr>
          <p:cNvGrpSpPr/>
          <p:nvPr/>
        </p:nvGrpSpPr>
        <p:grpSpPr>
          <a:xfrm>
            <a:off x="8732050" y="4613489"/>
            <a:ext cx="779040" cy="225720"/>
            <a:chOff x="8732050" y="4613489"/>
            <a:chExt cx="779040" cy="22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47890CE-F534-1864-1D23-A5B7357609A4}"/>
                    </a:ext>
                  </a:extLst>
                </p14:cNvPr>
                <p14:cNvContentPartPr/>
                <p14:nvPr/>
              </p14:nvContentPartPr>
              <p14:xfrm>
                <a:off x="8773450" y="4636169"/>
                <a:ext cx="737640" cy="2030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47890CE-F534-1864-1D23-A5B7357609A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764810" y="4627529"/>
                  <a:ext cx="7552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2B3E49D-1EFB-F68E-C2E8-D078CD8619DC}"/>
                    </a:ext>
                  </a:extLst>
                </p14:cNvPr>
                <p14:cNvContentPartPr/>
                <p14:nvPr/>
              </p14:nvContentPartPr>
              <p14:xfrm>
                <a:off x="8732050" y="4613489"/>
                <a:ext cx="101880" cy="673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2B3E49D-1EFB-F68E-C2E8-D078CD8619D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723410" y="4604489"/>
                  <a:ext cx="119520" cy="8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7B987C5-6F1D-0444-3D30-0E02A33246F4}"/>
              </a:ext>
            </a:extLst>
          </p:cNvPr>
          <p:cNvGrpSpPr/>
          <p:nvPr/>
        </p:nvGrpSpPr>
        <p:grpSpPr>
          <a:xfrm>
            <a:off x="9145690" y="2880809"/>
            <a:ext cx="1657440" cy="354600"/>
            <a:chOff x="9145690" y="2880809"/>
            <a:chExt cx="1657440" cy="35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36E553A-ED80-A5C8-746B-1E155870D106}"/>
                    </a:ext>
                  </a:extLst>
                </p14:cNvPr>
                <p14:cNvContentPartPr/>
                <p14:nvPr/>
              </p14:nvContentPartPr>
              <p14:xfrm>
                <a:off x="9145690" y="3062249"/>
                <a:ext cx="94320" cy="817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36E553A-ED80-A5C8-746B-1E155870D106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136690" y="3053249"/>
                  <a:ext cx="1119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55D0749-1CA0-A256-C85B-8EB2AD4E36B4}"/>
                    </a:ext>
                  </a:extLst>
                </p14:cNvPr>
                <p14:cNvContentPartPr/>
                <p14:nvPr/>
              </p14:nvContentPartPr>
              <p14:xfrm>
                <a:off x="9330010" y="3100049"/>
                <a:ext cx="457200" cy="410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55D0749-1CA0-A256-C85B-8EB2AD4E36B4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321010" y="3091049"/>
                  <a:ext cx="4748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7DBC484-4D91-0901-B72D-7B26CAE5F20D}"/>
                    </a:ext>
                  </a:extLst>
                </p14:cNvPr>
                <p14:cNvContentPartPr/>
                <p14:nvPr/>
              </p14:nvContentPartPr>
              <p14:xfrm>
                <a:off x="9286810" y="3065849"/>
                <a:ext cx="78840" cy="813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7DBC484-4D91-0901-B72D-7B26CAE5F20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277810" y="3056849"/>
                  <a:ext cx="964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7D5C4E9-55C0-8379-30E5-789A587FEE2A}"/>
                    </a:ext>
                  </a:extLst>
                </p14:cNvPr>
                <p14:cNvContentPartPr/>
                <p14:nvPr/>
              </p14:nvContentPartPr>
              <p14:xfrm>
                <a:off x="9853090" y="2944169"/>
                <a:ext cx="338400" cy="2109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7D5C4E9-55C0-8379-30E5-789A587FEE2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844090" y="2935529"/>
                  <a:ext cx="3560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EFBD664-8552-5C72-1368-90FC0FDD7DA3}"/>
                    </a:ext>
                  </a:extLst>
                </p14:cNvPr>
                <p14:cNvContentPartPr/>
                <p14:nvPr/>
              </p14:nvContentPartPr>
              <p14:xfrm>
                <a:off x="10100050" y="3147209"/>
                <a:ext cx="122760" cy="882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EFBD664-8552-5C72-1368-90FC0FDD7DA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091050" y="3138209"/>
                  <a:ext cx="1404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9F7EAEB-961C-6DD2-B158-C37E425339E4}"/>
                    </a:ext>
                  </a:extLst>
                </p14:cNvPr>
                <p14:cNvContentPartPr/>
                <p14:nvPr/>
              </p14:nvContentPartPr>
              <p14:xfrm>
                <a:off x="10302010" y="2880809"/>
                <a:ext cx="89280" cy="3085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9F7EAEB-961C-6DD2-B158-C37E425339E4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293010" y="2872169"/>
                  <a:ext cx="10692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CCFD4F3-E250-5D74-3F73-47D6FC57BDD4}"/>
                    </a:ext>
                  </a:extLst>
                </p14:cNvPr>
                <p14:cNvContentPartPr/>
                <p14:nvPr/>
              </p14:nvContentPartPr>
              <p14:xfrm>
                <a:off x="10406050" y="2959289"/>
                <a:ext cx="162360" cy="1854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CCFD4F3-E250-5D74-3F73-47D6FC57BDD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397410" y="2950649"/>
                  <a:ext cx="1800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AC38EBB-219B-678A-061B-62945DB78D9E}"/>
                    </a:ext>
                  </a:extLst>
                </p14:cNvPr>
                <p14:cNvContentPartPr/>
                <p14:nvPr/>
              </p14:nvContentPartPr>
              <p14:xfrm>
                <a:off x="10561210" y="3151169"/>
                <a:ext cx="68400" cy="644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AC38EBB-219B-678A-061B-62945DB78D9E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552570" y="3142529"/>
                  <a:ext cx="860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6E7331D-BA7E-1F2C-B08D-EE1D7AE7C972}"/>
                    </a:ext>
                  </a:extLst>
                </p14:cNvPr>
                <p14:cNvContentPartPr/>
                <p14:nvPr/>
              </p14:nvContentPartPr>
              <p14:xfrm>
                <a:off x="10673530" y="2885489"/>
                <a:ext cx="129600" cy="3470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6E7331D-BA7E-1F2C-B08D-EE1D7AE7C97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664890" y="2876849"/>
                  <a:ext cx="147240" cy="36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F6B789DD-CCB3-E4B8-999A-5C3C2B0988C5}"/>
                  </a:ext>
                </a:extLst>
              </p14:cNvPr>
              <p14:cNvContentPartPr/>
              <p14:nvPr/>
            </p14:nvContentPartPr>
            <p14:xfrm>
              <a:off x="9904930" y="4611689"/>
              <a:ext cx="113400" cy="8892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F6B789DD-CCB3-E4B8-999A-5C3C2B0988C5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9896290" y="4603049"/>
                <a:ext cx="131040" cy="106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" name="Group 110">
            <a:extLst>
              <a:ext uri="{FF2B5EF4-FFF2-40B4-BE49-F238E27FC236}">
                <a16:creationId xmlns:a16="http://schemas.microsoft.com/office/drawing/2014/main" id="{E32EF064-C723-0D45-27BE-1A4631D2AF22}"/>
              </a:ext>
            </a:extLst>
          </p:cNvPr>
          <p:cNvGrpSpPr/>
          <p:nvPr/>
        </p:nvGrpSpPr>
        <p:grpSpPr>
          <a:xfrm>
            <a:off x="9660490" y="4377329"/>
            <a:ext cx="849240" cy="706320"/>
            <a:chOff x="9660490" y="4377329"/>
            <a:chExt cx="849240" cy="70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7E92D18-04D3-9E3A-4211-0E06839EC640}"/>
                    </a:ext>
                  </a:extLst>
                </p14:cNvPr>
                <p14:cNvContentPartPr/>
                <p14:nvPr/>
              </p14:nvContentPartPr>
              <p14:xfrm>
                <a:off x="9701530" y="4420529"/>
                <a:ext cx="294120" cy="1771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7E92D18-04D3-9E3A-4211-0E06839EC640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692530" y="4411889"/>
                  <a:ext cx="3117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72F63D2-8556-1CEF-9840-B784E5BFDCC6}"/>
                    </a:ext>
                  </a:extLst>
                </p14:cNvPr>
                <p14:cNvContentPartPr/>
                <p14:nvPr/>
              </p14:nvContentPartPr>
              <p14:xfrm>
                <a:off x="10072690" y="4392089"/>
                <a:ext cx="80640" cy="2998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72F63D2-8556-1CEF-9840-B784E5BFDCC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063690" y="4383449"/>
                  <a:ext cx="9828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306E5C7-22D2-25F6-9443-E81E28D22414}"/>
                    </a:ext>
                  </a:extLst>
                </p14:cNvPr>
                <p14:cNvContentPartPr/>
                <p14:nvPr/>
              </p14:nvContentPartPr>
              <p14:xfrm>
                <a:off x="10204810" y="4507289"/>
                <a:ext cx="116280" cy="1162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306E5C7-22D2-25F6-9443-E81E28D2241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196170" y="4498289"/>
                  <a:ext cx="1339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809671A-7D71-0A4C-B608-1A68B577E2A1}"/>
                    </a:ext>
                  </a:extLst>
                </p14:cNvPr>
                <p14:cNvContentPartPr/>
                <p14:nvPr/>
              </p14:nvContentPartPr>
              <p14:xfrm>
                <a:off x="10314970" y="4608809"/>
                <a:ext cx="36720" cy="550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809671A-7D71-0A4C-B608-1A68B577E2A1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305970" y="4599809"/>
                  <a:ext cx="543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FE40164-176F-E567-DB7D-E95ECBDB7DDE}"/>
                    </a:ext>
                  </a:extLst>
                </p14:cNvPr>
                <p14:cNvContentPartPr/>
                <p14:nvPr/>
              </p14:nvContentPartPr>
              <p14:xfrm>
                <a:off x="10340890" y="4377329"/>
                <a:ext cx="168840" cy="3243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FE40164-176F-E567-DB7D-E95ECBDB7DDE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331890" y="4368329"/>
                  <a:ext cx="18648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4213B88-8A3B-11D7-1D65-BA578EF542F2}"/>
                    </a:ext>
                  </a:extLst>
                </p14:cNvPr>
                <p14:cNvContentPartPr/>
                <p14:nvPr/>
              </p14:nvContentPartPr>
              <p14:xfrm>
                <a:off x="9660490" y="4788089"/>
                <a:ext cx="848520" cy="226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4213B88-8A3B-11D7-1D65-BA578EF542F2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651490" y="4779449"/>
                  <a:ext cx="8661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FA00816-4900-F903-7FF2-3E60F6E669A4}"/>
                    </a:ext>
                  </a:extLst>
                </p14:cNvPr>
                <p14:cNvContentPartPr/>
                <p14:nvPr/>
              </p14:nvContentPartPr>
              <p14:xfrm>
                <a:off x="9808090" y="4916249"/>
                <a:ext cx="53280" cy="1400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FA00816-4900-F903-7FF2-3E60F6E669A4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799090" y="4907609"/>
                  <a:ext cx="709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C2D5B1F-D861-64AB-7CE8-EEA58D5389CD}"/>
                    </a:ext>
                  </a:extLst>
                </p14:cNvPr>
                <p14:cNvContentPartPr/>
                <p14:nvPr/>
              </p14:nvContentPartPr>
              <p14:xfrm>
                <a:off x="9954250" y="4844249"/>
                <a:ext cx="9000" cy="1976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C2D5B1F-D861-64AB-7CE8-EEA58D5389C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945610" y="4835609"/>
                  <a:ext cx="266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800E18B-E8DD-2C24-10ED-4975AED2E939}"/>
                    </a:ext>
                  </a:extLst>
                </p14:cNvPr>
                <p14:cNvContentPartPr/>
                <p14:nvPr/>
              </p14:nvContentPartPr>
              <p14:xfrm>
                <a:off x="10052170" y="4928129"/>
                <a:ext cx="47160" cy="1072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800E18B-E8DD-2C24-10ED-4975AED2E93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043530" y="4919489"/>
                  <a:ext cx="648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F2B148D-4AAF-2E75-56D2-7E8D259A1369}"/>
                    </a:ext>
                  </a:extLst>
                </p14:cNvPr>
                <p14:cNvContentPartPr/>
                <p14:nvPr/>
              </p14:nvContentPartPr>
              <p14:xfrm>
                <a:off x="10137850" y="4923809"/>
                <a:ext cx="102600" cy="1598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F2B148D-4AAF-2E75-56D2-7E8D259A136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129210" y="4915169"/>
                  <a:ext cx="1202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E65A9DF-4079-68C7-2652-70C9E70CD858}"/>
                    </a:ext>
                  </a:extLst>
                </p14:cNvPr>
                <p14:cNvContentPartPr/>
                <p14:nvPr/>
              </p14:nvContentPartPr>
              <p14:xfrm>
                <a:off x="10273210" y="4910849"/>
                <a:ext cx="125640" cy="1458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E65A9DF-4079-68C7-2652-70C9E70CD858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264570" y="4902209"/>
                  <a:ext cx="143280" cy="163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CD8CE0E6-3798-EB78-6B69-85CAA00E5482}"/>
                  </a:ext>
                </a:extLst>
              </p14:cNvPr>
              <p14:cNvContentPartPr/>
              <p14:nvPr/>
            </p14:nvContentPartPr>
            <p14:xfrm>
              <a:off x="308050" y="226529"/>
              <a:ext cx="129240" cy="33084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CD8CE0E6-3798-EB78-6B69-85CAA00E5482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299410" y="217529"/>
                <a:ext cx="146880" cy="3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7CEC7226-C479-120D-4E71-F86F9A8E6260}"/>
                  </a:ext>
                </a:extLst>
              </p14:cNvPr>
              <p14:cNvContentPartPr/>
              <p14:nvPr/>
            </p14:nvContentPartPr>
            <p14:xfrm>
              <a:off x="432970" y="160649"/>
              <a:ext cx="1082160" cy="42768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7CEC7226-C479-120D-4E71-F86F9A8E6260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423970" y="152009"/>
                <a:ext cx="1099800" cy="44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4623ECE3-40EE-7ADB-D0B5-9C0BFCCE78B4}"/>
                  </a:ext>
                </a:extLst>
              </p14:cNvPr>
              <p14:cNvContentPartPr/>
              <p14:nvPr/>
            </p14:nvContentPartPr>
            <p14:xfrm>
              <a:off x="813850" y="319769"/>
              <a:ext cx="282240" cy="648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4623ECE3-40EE-7ADB-D0B5-9C0BFCCE78B4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805210" y="310769"/>
                <a:ext cx="29988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254702DE-EB95-71D7-6A2E-373BDD99D0E6}"/>
                  </a:ext>
                </a:extLst>
              </p14:cNvPr>
              <p14:cNvContentPartPr/>
              <p14:nvPr/>
            </p14:nvContentPartPr>
            <p14:xfrm>
              <a:off x="643930" y="227609"/>
              <a:ext cx="29520" cy="1368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254702DE-EB95-71D7-6A2E-373BDD99D0E6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635290" y="218609"/>
                <a:ext cx="4716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358B09F9-1C38-B068-A41E-3C3B9621BE9D}"/>
                  </a:ext>
                </a:extLst>
              </p14:cNvPr>
              <p14:cNvContentPartPr/>
              <p14:nvPr/>
            </p14:nvContentPartPr>
            <p14:xfrm>
              <a:off x="1773250" y="272969"/>
              <a:ext cx="311760" cy="50040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358B09F9-1C38-B068-A41E-3C3B9621BE9D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1764610" y="264329"/>
                <a:ext cx="329400" cy="518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3" name="Group 132">
            <a:extLst>
              <a:ext uri="{FF2B5EF4-FFF2-40B4-BE49-F238E27FC236}">
                <a16:creationId xmlns:a16="http://schemas.microsoft.com/office/drawing/2014/main" id="{A5C122F2-89B9-D800-249D-ADE77F28C8E1}"/>
              </a:ext>
            </a:extLst>
          </p:cNvPr>
          <p:cNvGrpSpPr/>
          <p:nvPr/>
        </p:nvGrpSpPr>
        <p:grpSpPr>
          <a:xfrm>
            <a:off x="3277757" y="160649"/>
            <a:ext cx="2135160" cy="592200"/>
            <a:chOff x="3277757" y="160649"/>
            <a:chExt cx="2135160" cy="59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60DCC6BE-6086-E2A7-BE13-0982C7BA661C}"/>
                    </a:ext>
                  </a:extLst>
                </p14:cNvPr>
                <p14:cNvContentPartPr/>
                <p14:nvPr/>
              </p14:nvContentPartPr>
              <p14:xfrm>
                <a:off x="3277757" y="160649"/>
                <a:ext cx="1587600" cy="5922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60DCC6BE-6086-E2A7-BE13-0982C7BA661C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269117" y="152009"/>
                  <a:ext cx="1605240" cy="60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9357F9F1-E8A0-D956-0E70-07DFDA2B74FB}"/>
                    </a:ext>
                  </a:extLst>
                </p14:cNvPr>
                <p14:cNvContentPartPr/>
                <p14:nvPr/>
              </p14:nvContentPartPr>
              <p14:xfrm>
                <a:off x="4688957" y="350369"/>
                <a:ext cx="143280" cy="136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9357F9F1-E8A0-D956-0E70-07DFDA2B74FB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679957" y="341369"/>
                  <a:ext cx="1609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B41B601F-CCF9-CA36-B1D2-CA931FFD3A6A}"/>
                    </a:ext>
                  </a:extLst>
                </p14:cNvPr>
                <p14:cNvContentPartPr/>
                <p14:nvPr/>
              </p14:nvContentPartPr>
              <p14:xfrm>
                <a:off x="3670157" y="265769"/>
                <a:ext cx="345960" cy="244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B41B601F-CCF9-CA36-B1D2-CA931FFD3A6A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661517" y="257129"/>
                  <a:ext cx="3636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B1C7CE9-3472-16FC-8139-BA08DD6BC679}"/>
                    </a:ext>
                  </a:extLst>
                </p14:cNvPr>
                <p14:cNvContentPartPr/>
                <p14:nvPr/>
              </p14:nvContentPartPr>
              <p14:xfrm>
                <a:off x="3445877" y="225449"/>
                <a:ext cx="23040" cy="129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B1C7CE9-3472-16FC-8139-BA08DD6BC67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437237" y="216449"/>
                  <a:ext cx="406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1D1A2CC-8B71-9211-FBAC-5EA6BC5606B4}"/>
                    </a:ext>
                  </a:extLst>
                </p14:cNvPr>
                <p14:cNvContentPartPr/>
                <p14:nvPr/>
              </p14:nvContentPartPr>
              <p14:xfrm>
                <a:off x="5029877" y="234449"/>
                <a:ext cx="383040" cy="4885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1D1A2CC-8B71-9211-FBAC-5EA6BC5606B4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020877" y="225449"/>
                  <a:ext cx="400680" cy="50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A10BD63E-8332-5E06-DFEE-D32E33A95573}"/>
              </a:ext>
            </a:extLst>
          </p:cNvPr>
          <p:cNvGrpSpPr/>
          <p:nvPr/>
        </p:nvGrpSpPr>
        <p:grpSpPr>
          <a:xfrm>
            <a:off x="5530997" y="157769"/>
            <a:ext cx="1357920" cy="552240"/>
            <a:chOff x="5530997" y="157769"/>
            <a:chExt cx="1357920" cy="55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2A40CD36-5407-D1DE-EF33-50B6BB6A7441}"/>
                    </a:ext>
                  </a:extLst>
                </p14:cNvPr>
                <p14:cNvContentPartPr/>
                <p14:nvPr/>
              </p14:nvContentPartPr>
              <p14:xfrm>
                <a:off x="5541797" y="157769"/>
                <a:ext cx="1345320" cy="5522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2A40CD36-5407-D1DE-EF33-50B6BB6A7441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533157" y="149129"/>
                  <a:ext cx="1362960" cy="56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8C50A0FB-EFD0-DE9A-8CC5-032799C0667E}"/>
                    </a:ext>
                  </a:extLst>
                </p14:cNvPr>
                <p14:cNvContentPartPr/>
                <p14:nvPr/>
              </p14:nvContentPartPr>
              <p14:xfrm>
                <a:off x="6710357" y="324449"/>
                <a:ext cx="178560" cy="158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8C50A0FB-EFD0-DE9A-8CC5-032799C0667E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701717" y="315809"/>
                  <a:ext cx="1962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B57351DB-C712-7D8B-CA5C-93B411C9FD01}"/>
                    </a:ext>
                  </a:extLst>
                </p14:cNvPr>
                <p14:cNvContentPartPr/>
                <p14:nvPr/>
              </p14:nvContentPartPr>
              <p14:xfrm>
                <a:off x="5530997" y="305369"/>
                <a:ext cx="205560" cy="104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B57351DB-C712-7D8B-CA5C-93B411C9FD01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521997" y="296729"/>
                  <a:ext cx="22320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E8D2449A-9DB1-CCDC-3A87-28EB64C4C27C}"/>
              </a:ext>
            </a:extLst>
          </p:cNvPr>
          <p:cNvGrpSpPr/>
          <p:nvPr/>
        </p:nvGrpSpPr>
        <p:grpSpPr>
          <a:xfrm>
            <a:off x="2634730" y="384569"/>
            <a:ext cx="248760" cy="221760"/>
            <a:chOff x="2634730" y="384569"/>
            <a:chExt cx="248760" cy="22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49137ACE-BB65-AD36-8303-036DD7A82BEA}"/>
                    </a:ext>
                  </a:extLst>
                </p14:cNvPr>
                <p14:cNvContentPartPr/>
                <p14:nvPr/>
              </p14:nvContentPartPr>
              <p14:xfrm>
                <a:off x="2634730" y="391049"/>
                <a:ext cx="223200" cy="1940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49137ACE-BB65-AD36-8303-036DD7A82BEA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626090" y="382409"/>
                  <a:ext cx="2408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9909F55B-ACA0-D528-EE58-C1CEC0B05164}"/>
                    </a:ext>
                  </a:extLst>
                </p14:cNvPr>
                <p14:cNvContentPartPr/>
                <p14:nvPr/>
              </p14:nvContentPartPr>
              <p14:xfrm>
                <a:off x="2657770" y="384569"/>
                <a:ext cx="225720" cy="2217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9909F55B-ACA0-D528-EE58-C1CEC0B05164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649130" y="375929"/>
                  <a:ext cx="243360" cy="23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788C9F76-31A1-EBEA-3D13-7FE68BD5E6A9}"/>
              </a:ext>
            </a:extLst>
          </p:cNvPr>
          <p:cNvGrpSpPr/>
          <p:nvPr/>
        </p:nvGrpSpPr>
        <p:grpSpPr>
          <a:xfrm>
            <a:off x="223810" y="780569"/>
            <a:ext cx="1191240" cy="425880"/>
            <a:chOff x="223810" y="780569"/>
            <a:chExt cx="1191240" cy="42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A8A5CB2B-5178-24DE-00A5-642AE1C47897}"/>
                    </a:ext>
                  </a:extLst>
                </p14:cNvPr>
                <p14:cNvContentPartPr/>
                <p14:nvPr/>
              </p14:nvContentPartPr>
              <p14:xfrm>
                <a:off x="223810" y="780569"/>
                <a:ext cx="702360" cy="4050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A8A5CB2B-5178-24DE-00A5-642AE1C47897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14810" y="771929"/>
                  <a:ext cx="72000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C2E99CD-57EB-C9C9-97C7-0D1B889F848E}"/>
                    </a:ext>
                  </a:extLst>
                </p14:cNvPr>
                <p14:cNvContentPartPr/>
                <p14:nvPr/>
              </p14:nvContentPartPr>
              <p14:xfrm>
                <a:off x="1171690" y="891809"/>
                <a:ext cx="191880" cy="2012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C2E99CD-57EB-C9C9-97C7-0D1B889F848E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162690" y="883169"/>
                  <a:ext cx="2095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DC777D6C-1C0F-0498-262B-143495DD5997}"/>
                    </a:ext>
                  </a:extLst>
                </p14:cNvPr>
                <p14:cNvContentPartPr/>
                <p14:nvPr/>
              </p14:nvContentPartPr>
              <p14:xfrm>
                <a:off x="1346650" y="1104209"/>
                <a:ext cx="68400" cy="1022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DC777D6C-1C0F-0498-262B-143495DD5997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338010" y="1095209"/>
                  <a:ext cx="86040" cy="11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4EBD3F04-41F0-92E7-E405-1E6A75AB98BC}"/>
                  </a:ext>
                </a:extLst>
              </p14:cNvPr>
              <p14:cNvContentPartPr/>
              <p14:nvPr/>
            </p14:nvContentPartPr>
            <p14:xfrm>
              <a:off x="785050" y="1559249"/>
              <a:ext cx="384840" cy="19800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4EBD3F04-41F0-92E7-E405-1E6A75AB98BC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776050" y="1550609"/>
                <a:ext cx="40248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BA51786B-52BB-BA8A-DC36-81B6664A539A}"/>
                  </a:ext>
                </a:extLst>
              </p14:cNvPr>
              <p14:cNvContentPartPr/>
              <p14:nvPr/>
            </p14:nvContentPartPr>
            <p14:xfrm>
              <a:off x="1110850" y="1806929"/>
              <a:ext cx="72360" cy="7380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BA51786B-52BB-BA8A-DC36-81B6664A539A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1102210" y="1798289"/>
                <a:ext cx="9000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F9D49BCD-6123-10C7-5105-02788E9F608E}"/>
                  </a:ext>
                </a:extLst>
              </p14:cNvPr>
              <p14:cNvContentPartPr/>
              <p14:nvPr/>
            </p14:nvContentPartPr>
            <p14:xfrm>
              <a:off x="1303810" y="1453769"/>
              <a:ext cx="115920" cy="39528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F9D49BCD-6123-10C7-5105-02788E9F608E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1294810" y="1444769"/>
                <a:ext cx="133560" cy="4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18EF05C2-889B-5901-4045-E203A4E800CF}"/>
                  </a:ext>
                </a:extLst>
              </p14:cNvPr>
              <p14:cNvContentPartPr/>
              <p14:nvPr/>
            </p14:nvContentPartPr>
            <p14:xfrm>
              <a:off x="1479490" y="1565369"/>
              <a:ext cx="144000" cy="20304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18EF05C2-889B-5901-4045-E203A4E800CF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1470850" y="1556729"/>
                <a:ext cx="16164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0A498C30-99B2-7E53-41AA-A8FC777543F6}"/>
                  </a:ext>
                </a:extLst>
              </p14:cNvPr>
              <p14:cNvContentPartPr/>
              <p14:nvPr/>
            </p14:nvContentPartPr>
            <p14:xfrm>
              <a:off x="1601170" y="1774169"/>
              <a:ext cx="66240" cy="5976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0A498C30-99B2-7E53-41AA-A8FC777543F6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1592530" y="1765529"/>
                <a:ext cx="8388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C6B982F1-52B7-5764-88AD-15CC6FDC457C}"/>
                  </a:ext>
                </a:extLst>
              </p14:cNvPr>
              <p14:cNvContentPartPr/>
              <p14:nvPr/>
            </p14:nvContentPartPr>
            <p14:xfrm>
              <a:off x="1695130" y="1483649"/>
              <a:ext cx="173520" cy="37008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C6B982F1-52B7-5764-88AD-15CC6FDC457C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1686490" y="1474649"/>
                <a:ext cx="191160" cy="38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27A98E52-2D2D-82B0-D9E7-4608099B0753}"/>
                  </a:ext>
                </a:extLst>
              </p14:cNvPr>
              <p14:cNvContentPartPr/>
              <p14:nvPr/>
            </p14:nvContentPartPr>
            <p14:xfrm>
              <a:off x="554290" y="1968569"/>
              <a:ext cx="1252080" cy="4032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27A98E52-2D2D-82B0-D9E7-4608099B0753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545290" y="1959929"/>
                <a:ext cx="126972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A5AA3823-64C6-16C3-1D04-B9CE38395EF8}"/>
                  </a:ext>
                </a:extLst>
              </p14:cNvPr>
              <p14:cNvContentPartPr/>
              <p14:nvPr/>
            </p14:nvContentPartPr>
            <p14:xfrm>
              <a:off x="681010" y="2029769"/>
              <a:ext cx="925200" cy="47412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A5AA3823-64C6-16C3-1D04-B9CE38395EF8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672010" y="2020769"/>
                <a:ext cx="942840" cy="49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7" name="Group 186">
            <a:extLst>
              <a:ext uri="{FF2B5EF4-FFF2-40B4-BE49-F238E27FC236}">
                <a16:creationId xmlns:a16="http://schemas.microsoft.com/office/drawing/2014/main" id="{4855BE62-EA8F-E487-2F80-98CAA58A9383}"/>
              </a:ext>
            </a:extLst>
          </p:cNvPr>
          <p:cNvGrpSpPr/>
          <p:nvPr/>
        </p:nvGrpSpPr>
        <p:grpSpPr>
          <a:xfrm>
            <a:off x="2106970" y="1348289"/>
            <a:ext cx="2604960" cy="1071360"/>
            <a:chOff x="2106970" y="1348289"/>
            <a:chExt cx="2604960" cy="107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77CF5136-B5FA-CEAC-EC70-1D3547FAD0AB}"/>
                    </a:ext>
                  </a:extLst>
                </p14:cNvPr>
                <p14:cNvContentPartPr/>
                <p14:nvPr/>
              </p14:nvContentPartPr>
              <p14:xfrm>
                <a:off x="2134330" y="1835369"/>
                <a:ext cx="235440" cy="381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77CF5136-B5FA-CEAC-EC70-1D3547FAD0AB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2125690" y="1826729"/>
                  <a:ext cx="2530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44265727-ECAD-37AA-6C41-868C93C1D79B}"/>
                    </a:ext>
                  </a:extLst>
                </p14:cNvPr>
                <p14:cNvContentPartPr/>
                <p14:nvPr/>
              </p14:nvContentPartPr>
              <p14:xfrm>
                <a:off x="2106970" y="1964969"/>
                <a:ext cx="230400" cy="183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44265727-ECAD-37AA-6C41-868C93C1D79B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2098330" y="1956329"/>
                  <a:ext cx="2480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E36B2A65-2400-702A-040C-F63EA432A318}"/>
                    </a:ext>
                  </a:extLst>
                </p14:cNvPr>
                <p14:cNvContentPartPr/>
                <p14:nvPr/>
              </p14:nvContentPartPr>
              <p14:xfrm>
                <a:off x="2740210" y="1412729"/>
                <a:ext cx="215280" cy="3402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E36B2A65-2400-702A-040C-F63EA432A318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2731210" y="1404089"/>
                  <a:ext cx="23292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E45BF80A-3C41-D74F-446F-B6AAB1B7C063}"/>
                    </a:ext>
                  </a:extLst>
                </p14:cNvPr>
                <p14:cNvContentPartPr/>
                <p14:nvPr/>
              </p14:nvContentPartPr>
              <p14:xfrm>
                <a:off x="2805010" y="1611449"/>
                <a:ext cx="139680" cy="75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E45BF80A-3C41-D74F-446F-B6AAB1B7C063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2796010" y="1602809"/>
                  <a:ext cx="1573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4289E053-A7F1-3A13-DED5-C2D93308EA16}"/>
                    </a:ext>
                  </a:extLst>
                </p14:cNvPr>
                <p14:cNvContentPartPr/>
                <p14:nvPr/>
              </p14:nvContentPartPr>
              <p14:xfrm>
                <a:off x="3089410" y="1583009"/>
                <a:ext cx="140040" cy="1627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4289E053-A7F1-3A13-DED5-C2D93308EA16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080410" y="1574369"/>
                  <a:ext cx="1576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38A582D3-407D-A7E4-7684-09048FD5ABB6}"/>
                    </a:ext>
                  </a:extLst>
                </p14:cNvPr>
                <p14:cNvContentPartPr/>
                <p14:nvPr/>
              </p14:nvContentPartPr>
              <p14:xfrm>
                <a:off x="3331690" y="1601369"/>
                <a:ext cx="22320" cy="1364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38A582D3-407D-A7E4-7684-09048FD5ABB6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322690" y="1592729"/>
                  <a:ext cx="399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CDCEA02A-791E-5D21-1F5E-D70C2539B771}"/>
                    </a:ext>
                  </a:extLst>
                </p14:cNvPr>
                <p14:cNvContentPartPr/>
                <p14:nvPr/>
              </p14:nvContentPartPr>
              <p14:xfrm>
                <a:off x="3340690" y="1487609"/>
                <a:ext cx="14760" cy="320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CDCEA02A-791E-5D21-1F5E-D70C2539B771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3332050" y="1478969"/>
                  <a:ext cx="324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ADEBE06B-C5E8-A92C-80CC-2D5237EA7207}"/>
                    </a:ext>
                  </a:extLst>
                </p14:cNvPr>
                <p14:cNvContentPartPr/>
                <p14:nvPr/>
              </p14:nvContentPartPr>
              <p14:xfrm>
                <a:off x="3410170" y="1593089"/>
                <a:ext cx="144720" cy="1612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ADEBE06B-C5E8-A92C-80CC-2D5237EA7207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401170" y="1584089"/>
                  <a:ext cx="1623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728ACBEE-653C-FA26-D9EE-D60A9830A6FE}"/>
                    </a:ext>
                  </a:extLst>
                </p14:cNvPr>
                <p14:cNvContentPartPr/>
                <p14:nvPr/>
              </p14:nvContentPartPr>
              <p14:xfrm>
                <a:off x="3662890" y="1356569"/>
                <a:ext cx="163080" cy="4122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728ACBEE-653C-FA26-D9EE-D60A9830A6FE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3654250" y="1347569"/>
                  <a:ext cx="18072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C7622585-E43F-0C61-9CCC-2127EA8C1A16}"/>
                    </a:ext>
                  </a:extLst>
                </p14:cNvPr>
                <p14:cNvContentPartPr/>
                <p14:nvPr/>
              </p14:nvContentPartPr>
              <p14:xfrm>
                <a:off x="3861610" y="1403009"/>
                <a:ext cx="154440" cy="3488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C7622585-E43F-0C61-9CCC-2127EA8C1A16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3852610" y="1394009"/>
                  <a:ext cx="17208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16A6FDA2-7112-11AA-2610-6C8045D9C67E}"/>
                    </a:ext>
                  </a:extLst>
                </p14:cNvPr>
                <p14:cNvContentPartPr/>
                <p14:nvPr/>
              </p14:nvContentPartPr>
              <p14:xfrm>
                <a:off x="4025050" y="1674449"/>
                <a:ext cx="105120" cy="1587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16A6FDA2-7112-11AA-2610-6C8045D9C67E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016410" y="1665449"/>
                  <a:ext cx="1227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8B7835BD-5E27-F866-5E00-4D94FA13A28D}"/>
                    </a:ext>
                  </a:extLst>
                </p14:cNvPr>
                <p14:cNvContentPartPr/>
                <p14:nvPr/>
              </p14:nvContentPartPr>
              <p14:xfrm>
                <a:off x="4253290" y="1455929"/>
                <a:ext cx="136440" cy="2196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8B7835BD-5E27-F866-5E00-4D94FA13A28D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244290" y="1447289"/>
                  <a:ext cx="1540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A78A0C03-F04C-1E38-A5E9-7D83B86AE4D3}"/>
                    </a:ext>
                  </a:extLst>
                </p14:cNvPr>
                <p14:cNvContentPartPr/>
                <p14:nvPr/>
              </p14:nvContentPartPr>
              <p14:xfrm>
                <a:off x="4413490" y="1631969"/>
                <a:ext cx="106920" cy="1494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A78A0C03-F04C-1E38-A5E9-7D83B86AE4D3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404850" y="1622969"/>
                  <a:ext cx="1245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FBE3D8D4-BFC0-1CA7-B7EA-D0DE18094BFD}"/>
                    </a:ext>
                  </a:extLst>
                </p14:cNvPr>
                <p14:cNvContentPartPr/>
                <p14:nvPr/>
              </p14:nvContentPartPr>
              <p14:xfrm>
                <a:off x="4584490" y="1348289"/>
                <a:ext cx="113400" cy="4507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FBE3D8D4-BFC0-1CA7-B7EA-D0DE18094BFD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575490" y="1339649"/>
                  <a:ext cx="131040" cy="46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D50925DA-FB3B-322C-FDBA-4D434B5B87AC}"/>
                    </a:ext>
                  </a:extLst>
                </p14:cNvPr>
                <p14:cNvContentPartPr/>
                <p14:nvPr/>
              </p14:nvContentPartPr>
              <p14:xfrm>
                <a:off x="2654170" y="1871369"/>
                <a:ext cx="2011680" cy="784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D50925DA-FB3B-322C-FDBA-4D434B5B87AC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2645170" y="1862369"/>
                  <a:ext cx="20293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E058E083-F6C3-E595-554E-F4C7B4B93184}"/>
                    </a:ext>
                  </a:extLst>
                </p14:cNvPr>
                <p14:cNvContentPartPr/>
                <p14:nvPr/>
              </p14:nvContentPartPr>
              <p14:xfrm>
                <a:off x="2683690" y="2045609"/>
                <a:ext cx="231480" cy="2865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E058E083-F6C3-E595-554E-F4C7B4B93184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2675050" y="2036969"/>
                  <a:ext cx="24912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B1ADDCB2-6B66-65FA-C1C0-BB4629C9D45D}"/>
                    </a:ext>
                  </a:extLst>
                </p14:cNvPr>
                <p14:cNvContentPartPr/>
                <p14:nvPr/>
              </p14:nvContentPartPr>
              <p14:xfrm>
                <a:off x="2772610" y="2229929"/>
                <a:ext cx="110520" cy="93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B1ADDCB2-6B66-65FA-C1C0-BB4629C9D45D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2763970" y="2220929"/>
                  <a:ext cx="1281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5DF310EB-C047-4218-9D86-C154A12996BC}"/>
                    </a:ext>
                  </a:extLst>
                </p14:cNvPr>
                <p14:cNvContentPartPr/>
                <p14:nvPr/>
              </p14:nvContentPartPr>
              <p14:xfrm>
                <a:off x="3008050" y="2048849"/>
                <a:ext cx="137160" cy="2620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5DF310EB-C047-4218-9D86-C154A12996BC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2999050" y="2039849"/>
                  <a:ext cx="15480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90CCFA40-82F3-9FE8-23B8-D2F0201C9607}"/>
                    </a:ext>
                  </a:extLst>
                </p14:cNvPr>
                <p14:cNvContentPartPr/>
                <p14:nvPr/>
              </p14:nvContentPartPr>
              <p14:xfrm>
                <a:off x="3182650" y="2267729"/>
                <a:ext cx="128520" cy="1519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90CCFA40-82F3-9FE8-23B8-D2F0201C9607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3174010" y="2259089"/>
                  <a:ext cx="1461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A8F4EB43-98CB-209E-729E-106FFF4F73AA}"/>
                    </a:ext>
                  </a:extLst>
                </p14:cNvPr>
                <p14:cNvContentPartPr/>
                <p14:nvPr/>
              </p14:nvContentPartPr>
              <p14:xfrm>
                <a:off x="3345730" y="2106809"/>
                <a:ext cx="456480" cy="1796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A8F4EB43-98CB-209E-729E-106FFF4F73AA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3337090" y="2097809"/>
                  <a:ext cx="4741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CE412F7A-0BBD-3BAC-60BD-52AD9C830431}"/>
                    </a:ext>
                  </a:extLst>
                </p14:cNvPr>
                <p14:cNvContentPartPr/>
                <p14:nvPr/>
              </p14:nvContentPartPr>
              <p14:xfrm>
                <a:off x="3852970" y="1999169"/>
                <a:ext cx="115200" cy="3297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CE412F7A-0BBD-3BAC-60BD-52AD9C830431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3844330" y="1990529"/>
                  <a:ext cx="13284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BB7B802B-A7B8-B8BD-3054-E3C63F8733A1}"/>
                    </a:ext>
                  </a:extLst>
                </p14:cNvPr>
                <p14:cNvContentPartPr/>
                <p14:nvPr/>
              </p14:nvContentPartPr>
              <p14:xfrm>
                <a:off x="4063930" y="2050289"/>
                <a:ext cx="129240" cy="2458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BB7B802B-A7B8-B8BD-3054-E3C63F8733A1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4055290" y="2041649"/>
                  <a:ext cx="14688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829AC8D8-E494-17C1-AD64-195B2A1A6522}"/>
                    </a:ext>
                  </a:extLst>
                </p14:cNvPr>
                <p14:cNvContentPartPr/>
                <p14:nvPr/>
              </p14:nvContentPartPr>
              <p14:xfrm>
                <a:off x="4226290" y="2268089"/>
                <a:ext cx="113760" cy="1033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829AC8D8-E494-17C1-AD64-195B2A1A6522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4217650" y="2259449"/>
                  <a:ext cx="1314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69BA6B01-83C4-C48E-40B4-EA066A731FB9}"/>
                    </a:ext>
                  </a:extLst>
                </p14:cNvPr>
                <p14:cNvContentPartPr/>
                <p14:nvPr/>
              </p14:nvContentPartPr>
              <p14:xfrm>
                <a:off x="4382530" y="2049569"/>
                <a:ext cx="140040" cy="2185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69BA6B01-83C4-C48E-40B4-EA066A731FB9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4373890" y="2040929"/>
                  <a:ext cx="1576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DDC85C00-4844-75F7-0394-AFD5C8C76475}"/>
                    </a:ext>
                  </a:extLst>
                </p14:cNvPr>
                <p14:cNvContentPartPr/>
                <p14:nvPr/>
              </p14:nvContentPartPr>
              <p14:xfrm>
                <a:off x="4493770" y="2247209"/>
                <a:ext cx="80640" cy="770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DDC85C00-4844-75F7-0394-AFD5C8C76475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4485130" y="2238569"/>
                  <a:ext cx="982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2DEB1D66-B6F8-9444-3B98-338BD8699956}"/>
                    </a:ext>
                  </a:extLst>
                </p14:cNvPr>
                <p14:cNvContentPartPr/>
                <p14:nvPr/>
              </p14:nvContentPartPr>
              <p14:xfrm>
                <a:off x="4554250" y="1991609"/>
                <a:ext cx="157680" cy="3355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2DEB1D66-B6F8-9444-3B98-338BD8699956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4545610" y="1982609"/>
                  <a:ext cx="175320" cy="353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D9E989CB-108B-7F77-F63D-CEBE895836B6}"/>
                  </a:ext>
                </a:extLst>
              </p14:cNvPr>
              <p14:cNvContentPartPr/>
              <p14:nvPr/>
            </p14:nvContentPartPr>
            <p14:xfrm>
              <a:off x="337210" y="2915369"/>
              <a:ext cx="172440" cy="28548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D9E989CB-108B-7F77-F63D-CEBE895836B6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328570" y="2906369"/>
                <a:ext cx="190080" cy="30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3" name="Group 202">
            <a:extLst>
              <a:ext uri="{FF2B5EF4-FFF2-40B4-BE49-F238E27FC236}">
                <a16:creationId xmlns:a16="http://schemas.microsoft.com/office/drawing/2014/main" id="{9134A2A3-F842-204B-0FE4-7236D4E8F670}"/>
              </a:ext>
            </a:extLst>
          </p:cNvPr>
          <p:cNvGrpSpPr/>
          <p:nvPr/>
        </p:nvGrpSpPr>
        <p:grpSpPr>
          <a:xfrm>
            <a:off x="531970" y="2780009"/>
            <a:ext cx="5037840" cy="579600"/>
            <a:chOff x="531970" y="2780009"/>
            <a:chExt cx="5037840" cy="57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3C8203C9-5C8D-3A70-959E-5D6ACCDC0AFD}"/>
                    </a:ext>
                  </a:extLst>
                </p14:cNvPr>
                <p14:cNvContentPartPr/>
                <p14:nvPr/>
              </p14:nvContentPartPr>
              <p14:xfrm>
                <a:off x="531970" y="2793329"/>
                <a:ext cx="1070640" cy="3873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3C8203C9-5C8D-3A70-959E-5D6ACCDC0AFD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523330" y="2784329"/>
                  <a:ext cx="108828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E8C74B4E-3174-57FE-09F5-8F49692D89D3}"/>
                    </a:ext>
                  </a:extLst>
                </p14:cNvPr>
                <p14:cNvContentPartPr/>
                <p14:nvPr/>
              </p14:nvContentPartPr>
              <p14:xfrm>
                <a:off x="794770" y="2897369"/>
                <a:ext cx="289800" cy="154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E8C74B4E-3174-57FE-09F5-8F49692D89D3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786130" y="2888369"/>
                  <a:ext cx="3074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09D62452-3424-34C6-5710-F27BB8F8E06B}"/>
                    </a:ext>
                  </a:extLst>
                </p14:cNvPr>
                <p14:cNvContentPartPr/>
                <p14:nvPr/>
              </p14:nvContentPartPr>
              <p14:xfrm>
                <a:off x="616570" y="2848769"/>
                <a:ext cx="48960" cy="176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09D62452-3424-34C6-5710-F27BB8F8E06B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07570" y="2840129"/>
                  <a:ext cx="666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C158DD7A-3CAD-86B9-0BC9-60BB5AE3A39C}"/>
                    </a:ext>
                  </a:extLst>
                </p14:cNvPr>
                <p14:cNvContentPartPr/>
                <p14:nvPr/>
              </p14:nvContentPartPr>
              <p14:xfrm>
                <a:off x="1797730" y="2887289"/>
                <a:ext cx="287280" cy="4723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C158DD7A-3CAD-86B9-0BC9-60BB5AE3A39C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789090" y="2878289"/>
                  <a:ext cx="304920" cy="48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F790B623-D814-5102-7C59-20668D3A4B7C}"/>
                    </a:ext>
                  </a:extLst>
                </p14:cNvPr>
                <p14:cNvContentPartPr/>
                <p14:nvPr/>
              </p14:nvContentPartPr>
              <p14:xfrm>
                <a:off x="2211010" y="2797289"/>
                <a:ext cx="655920" cy="4086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F790B623-D814-5102-7C59-20668D3A4B7C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2202370" y="2788289"/>
                  <a:ext cx="67356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264E012F-DF60-2B33-8DE8-3D2FA829A14A}"/>
                    </a:ext>
                  </a:extLst>
                </p14:cNvPr>
                <p14:cNvContentPartPr/>
                <p14:nvPr/>
              </p14:nvContentPartPr>
              <p14:xfrm>
                <a:off x="2691250" y="2955329"/>
                <a:ext cx="50760" cy="147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264E012F-DF60-2B33-8DE8-3D2FA829A14A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2682610" y="2946689"/>
                  <a:ext cx="684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C768C5BE-D365-60FF-90E8-65D8583BE662}"/>
                    </a:ext>
                  </a:extLst>
                </p14:cNvPr>
                <p14:cNvContentPartPr/>
                <p14:nvPr/>
              </p14:nvContentPartPr>
              <p14:xfrm>
                <a:off x="2141170" y="3027329"/>
                <a:ext cx="207720" cy="435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C768C5BE-D365-60FF-90E8-65D8583BE662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2132170" y="3018329"/>
                  <a:ext cx="2253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C3FAECA1-DEB5-BCED-3732-A70D51F3F7D3}"/>
                    </a:ext>
                  </a:extLst>
                </p14:cNvPr>
                <p14:cNvContentPartPr/>
                <p14:nvPr/>
              </p14:nvContentPartPr>
              <p14:xfrm>
                <a:off x="2968090" y="2780009"/>
                <a:ext cx="1585080" cy="4860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C3FAECA1-DEB5-BCED-3732-A70D51F3F7D3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2959450" y="2771369"/>
                  <a:ext cx="1602720" cy="50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567C7D7B-2E63-5B79-74E1-FCF826BA7ECF}"/>
                    </a:ext>
                  </a:extLst>
                </p14:cNvPr>
                <p14:cNvContentPartPr/>
                <p14:nvPr/>
              </p14:nvContentPartPr>
              <p14:xfrm>
                <a:off x="4292530" y="2871809"/>
                <a:ext cx="163800" cy="752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567C7D7B-2E63-5B79-74E1-FCF826BA7ECF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283530" y="2862809"/>
                  <a:ext cx="1814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CB000676-7282-B79E-98EA-A01042BA6D97}"/>
                    </a:ext>
                  </a:extLst>
                </p14:cNvPr>
                <p14:cNvContentPartPr/>
                <p14:nvPr/>
              </p14:nvContentPartPr>
              <p14:xfrm>
                <a:off x="3360130" y="2890169"/>
                <a:ext cx="396720" cy="756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CB000676-7282-B79E-98EA-A01042BA6D97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3351130" y="2881529"/>
                  <a:ext cx="4143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242A270E-77DC-FEBA-FF49-7B82AB6C7F78}"/>
                    </a:ext>
                  </a:extLst>
                </p14:cNvPr>
                <p14:cNvContentPartPr/>
                <p14:nvPr/>
              </p14:nvContentPartPr>
              <p14:xfrm>
                <a:off x="3073570" y="2840129"/>
                <a:ext cx="58320" cy="349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242A270E-77DC-FEBA-FF49-7B82AB6C7F78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3064570" y="2831129"/>
                  <a:ext cx="759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37AE9A23-814F-1A5E-65ED-DE435C4B757B}"/>
                    </a:ext>
                  </a:extLst>
                </p14:cNvPr>
                <p14:cNvContentPartPr/>
                <p14:nvPr/>
              </p14:nvContentPartPr>
              <p14:xfrm>
                <a:off x="4682050" y="2781809"/>
                <a:ext cx="887760" cy="4194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37AE9A23-814F-1A5E-65ED-DE435C4B757B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673050" y="2773169"/>
                  <a:ext cx="905400" cy="43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EBAA0865-43A6-4460-5F6A-75F276316850}"/>
              </a:ext>
            </a:extLst>
          </p:cNvPr>
          <p:cNvGrpSpPr/>
          <p:nvPr/>
        </p:nvGrpSpPr>
        <p:grpSpPr>
          <a:xfrm>
            <a:off x="401290" y="3310649"/>
            <a:ext cx="1044720" cy="504360"/>
            <a:chOff x="401290" y="3310649"/>
            <a:chExt cx="1044720" cy="50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8ADBC369-854C-5154-F37C-BF9DAD25BDE2}"/>
                    </a:ext>
                  </a:extLst>
                </p14:cNvPr>
                <p14:cNvContentPartPr/>
                <p14:nvPr/>
              </p14:nvContentPartPr>
              <p14:xfrm>
                <a:off x="401290" y="3460409"/>
                <a:ext cx="1044720" cy="3546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8ADBC369-854C-5154-F37C-BF9DAD25BDE2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392650" y="3451769"/>
                  <a:ext cx="106236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6836CB0E-4B51-DBB6-1738-643ECC59C7E1}"/>
                    </a:ext>
                  </a:extLst>
                </p14:cNvPr>
                <p14:cNvContentPartPr/>
                <p14:nvPr/>
              </p14:nvContentPartPr>
              <p14:xfrm>
                <a:off x="841570" y="3310649"/>
                <a:ext cx="314280" cy="1414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6836CB0E-4B51-DBB6-1738-643ECC59C7E1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832570" y="3301649"/>
                  <a:ext cx="331920" cy="15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A0A7934B-76F4-337D-AF4F-17B42926C380}"/>
              </a:ext>
            </a:extLst>
          </p:cNvPr>
          <p:cNvGrpSpPr/>
          <p:nvPr/>
        </p:nvGrpSpPr>
        <p:grpSpPr>
          <a:xfrm>
            <a:off x="867130" y="3648689"/>
            <a:ext cx="3195360" cy="956880"/>
            <a:chOff x="867130" y="3648689"/>
            <a:chExt cx="3195360" cy="95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E10BB2FB-D696-17DF-E941-2F1CB3309681}"/>
                    </a:ext>
                  </a:extLst>
                </p14:cNvPr>
                <p14:cNvContentPartPr/>
                <p14:nvPr/>
              </p14:nvContentPartPr>
              <p14:xfrm>
                <a:off x="867130" y="4184009"/>
                <a:ext cx="264600" cy="2109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E10BB2FB-D696-17DF-E941-2F1CB3309681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858490" y="4175009"/>
                  <a:ext cx="2822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85CBD59B-B141-E100-F044-197953573B02}"/>
                    </a:ext>
                  </a:extLst>
                </p14:cNvPr>
                <p14:cNvContentPartPr/>
                <p14:nvPr/>
              </p14:nvContentPartPr>
              <p14:xfrm>
                <a:off x="1278250" y="4180769"/>
                <a:ext cx="315000" cy="493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85CBD59B-B141-E100-F044-197953573B02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269250" y="4172129"/>
                  <a:ext cx="3326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5222C5F7-6D5C-29EA-30A8-19A79581EAB0}"/>
                    </a:ext>
                  </a:extLst>
                </p14:cNvPr>
                <p14:cNvContentPartPr/>
                <p14:nvPr/>
              </p14:nvContentPartPr>
              <p14:xfrm>
                <a:off x="1281850" y="4272929"/>
                <a:ext cx="258120" cy="349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5222C5F7-6D5C-29EA-30A8-19A79581EAB0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272850" y="4263929"/>
                  <a:ext cx="2757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7A2CBE84-CDED-3290-8CB7-476F5DACFA7A}"/>
                    </a:ext>
                  </a:extLst>
                </p14:cNvPr>
                <p14:cNvContentPartPr/>
                <p14:nvPr/>
              </p14:nvContentPartPr>
              <p14:xfrm>
                <a:off x="1864690" y="4055849"/>
                <a:ext cx="177120" cy="2181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7A2CBE84-CDED-3290-8CB7-476F5DACFA7A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856050" y="4047209"/>
                  <a:ext cx="1947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97B89BFE-F799-CB0F-FAC5-1F110DF774D2}"/>
                    </a:ext>
                  </a:extLst>
                </p14:cNvPr>
                <p14:cNvContentPartPr/>
                <p14:nvPr/>
              </p14:nvContentPartPr>
              <p14:xfrm>
                <a:off x="2030290" y="4262849"/>
                <a:ext cx="104400" cy="1238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97B89BFE-F799-CB0F-FAC5-1F110DF774D2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2021290" y="4253849"/>
                  <a:ext cx="1220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70E4F804-3254-859C-D252-42661BFCE419}"/>
                    </a:ext>
                  </a:extLst>
                </p14:cNvPr>
                <p14:cNvContentPartPr/>
                <p14:nvPr/>
              </p14:nvContentPartPr>
              <p14:xfrm>
                <a:off x="2434570" y="4133969"/>
                <a:ext cx="220320" cy="576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70E4F804-3254-859C-D252-42661BFCE419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2425570" y="4124969"/>
                  <a:ext cx="2379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C9E7FE4D-4683-E387-07AF-5D99E95F3435}"/>
                    </a:ext>
                  </a:extLst>
                </p14:cNvPr>
                <p14:cNvContentPartPr/>
                <p14:nvPr/>
              </p14:nvContentPartPr>
              <p14:xfrm>
                <a:off x="2936050" y="3762089"/>
                <a:ext cx="398520" cy="2178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C9E7FE4D-4683-E387-07AF-5D99E95F3435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2927050" y="3753449"/>
                  <a:ext cx="41616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C4C00585-2BDC-0473-3FD6-00E11615D77D}"/>
                    </a:ext>
                  </a:extLst>
                </p14:cNvPr>
                <p14:cNvContentPartPr/>
                <p14:nvPr/>
              </p14:nvContentPartPr>
              <p14:xfrm>
                <a:off x="3259690" y="3960449"/>
                <a:ext cx="90720" cy="532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C4C00585-2BDC-0473-3FD6-00E11615D77D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3250690" y="3951809"/>
                  <a:ext cx="1083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2CAB0AFF-DD97-AF0F-BE9D-5A0AB60958A1}"/>
                    </a:ext>
                  </a:extLst>
                </p14:cNvPr>
                <p14:cNvContentPartPr/>
                <p14:nvPr/>
              </p14:nvContentPartPr>
              <p14:xfrm>
                <a:off x="3456610" y="3679649"/>
                <a:ext cx="113040" cy="3304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2CAB0AFF-DD97-AF0F-BE9D-5A0AB60958A1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3447610" y="3670649"/>
                  <a:ext cx="13068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A8D4E89A-4D60-5730-69A3-3207E2C627B0}"/>
                    </a:ext>
                  </a:extLst>
                </p14:cNvPr>
                <p14:cNvContentPartPr/>
                <p14:nvPr/>
              </p14:nvContentPartPr>
              <p14:xfrm>
                <a:off x="3599170" y="3765689"/>
                <a:ext cx="147960" cy="1839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A8D4E89A-4D60-5730-69A3-3207E2C627B0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3590170" y="3756689"/>
                  <a:ext cx="1656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0FE2A873-876F-42EA-A59B-731A8FAAF718}"/>
                    </a:ext>
                  </a:extLst>
                </p14:cNvPr>
                <p14:cNvContentPartPr/>
                <p14:nvPr/>
              </p14:nvContentPartPr>
              <p14:xfrm>
                <a:off x="3729490" y="3911849"/>
                <a:ext cx="120600" cy="842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0FE2A873-876F-42EA-A59B-731A8FAAF718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3720850" y="3902849"/>
                  <a:ext cx="1382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293E9457-52DF-1F81-81B8-14C47774D43B}"/>
                    </a:ext>
                  </a:extLst>
                </p14:cNvPr>
                <p14:cNvContentPartPr/>
                <p14:nvPr/>
              </p14:nvContentPartPr>
              <p14:xfrm>
                <a:off x="3860170" y="3648689"/>
                <a:ext cx="148320" cy="3380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293E9457-52DF-1F81-81B8-14C47774D43B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3851170" y="3640049"/>
                  <a:ext cx="16596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E9BC1AE5-A51A-793B-3D4B-AA925EEFDC72}"/>
                    </a:ext>
                  </a:extLst>
                </p14:cNvPr>
                <p14:cNvContentPartPr/>
                <p14:nvPr/>
              </p14:nvContentPartPr>
              <p14:xfrm>
                <a:off x="3012370" y="4080329"/>
                <a:ext cx="1050120" cy="824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E9BC1AE5-A51A-793B-3D4B-AA925EEFDC72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3003730" y="4071689"/>
                  <a:ext cx="10677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4A3C93AC-3251-BC75-8C26-EDCCAF605399}"/>
                    </a:ext>
                  </a:extLst>
                </p14:cNvPr>
                <p14:cNvContentPartPr/>
                <p14:nvPr/>
              </p14:nvContentPartPr>
              <p14:xfrm>
                <a:off x="2977810" y="4192649"/>
                <a:ext cx="923400" cy="4129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4A3C93AC-3251-BC75-8C26-EDCCAF605399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2969170" y="4184009"/>
                  <a:ext cx="941040" cy="43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26B95E94-5FBF-4D45-7181-BDDAFA7DFCD8}"/>
                  </a:ext>
                </a:extLst>
              </p14:cNvPr>
              <p14:cNvContentPartPr/>
              <p14:nvPr/>
            </p14:nvContentPartPr>
            <p14:xfrm>
              <a:off x="1278250" y="5372369"/>
              <a:ext cx="272160" cy="12960"/>
            </p14:xfrm>
          </p:contentPart>
        </mc:Choice>
        <mc:Fallback xmlns=""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26B95E94-5FBF-4D45-7181-BDDAFA7DFCD8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1269250" y="5363369"/>
                <a:ext cx="28980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7E2B0397-B46A-4288-57DC-3A8DBBA53C25}"/>
                  </a:ext>
                </a:extLst>
              </p14:cNvPr>
              <p14:cNvContentPartPr/>
              <p14:nvPr/>
            </p14:nvContentPartPr>
            <p14:xfrm>
              <a:off x="1265650" y="5470289"/>
              <a:ext cx="262800" cy="23040"/>
            </p14:xfrm>
          </p:contentPart>
        </mc:Choice>
        <mc:Fallback xmlns=""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7E2B0397-B46A-4288-57DC-3A8DBBA53C25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1257010" y="5461649"/>
                <a:ext cx="2804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AB0D02DF-F577-31A3-E419-69C6581C1088}"/>
                  </a:ext>
                </a:extLst>
              </p14:cNvPr>
              <p14:cNvContentPartPr/>
              <p14:nvPr/>
            </p14:nvContentPartPr>
            <p14:xfrm>
              <a:off x="1814650" y="5296769"/>
              <a:ext cx="118800" cy="187200"/>
            </p14:xfrm>
          </p:contentPart>
        </mc:Choice>
        <mc:Fallback xmlns=""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AB0D02DF-F577-31A3-E419-69C6581C1088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1805650" y="5287769"/>
                <a:ext cx="13644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833E85D0-B435-125C-4C6F-79FEDB429943}"/>
                  </a:ext>
                </a:extLst>
              </p14:cNvPr>
              <p14:cNvContentPartPr/>
              <p14:nvPr/>
            </p14:nvContentPartPr>
            <p14:xfrm>
              <a:off x="1942810" y="5494049"/>
              <a:ext cx="87840" cy="10260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833E85D0-B435-125C-4C6F-79FEDB429943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1934170" y="5485409"/>
                <a:ext cx="10548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54358B00-86D5-6DE6-77B2-94D0D66BC921}"/>
                  </a:ext>
                </a:extLst>
              </p14:cNvPr>
              <p14:cNvContentPartPr/>
              <p14:nvPr/>
            </p14:nvContentPartPr>
            <p14:xfrm>
              <a:off x="2261410" y="5400089"/>
              <a:ext cx="168480" cy="18720"/>
            </p14:xfrm>
          </p:contentPart>
        </mc:Choice>
        <mc:Fallback xmlns=""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54358B00-86D5-6DE6-77B2-94D0D66BC921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2252410" y="5391089"/>
                <a:ext cx="18612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D27A6142-9F04-198F-B358-2FF31B68633B}"/>
                  </a:ext>
                </a:extLst>
              </p14:cNvPr>
              <p14:cNvContentPartPr/>
              <p14:nvPr/>
            </p14:nvContentPartPr>
            <p14:xfrm>
              <a:off x="2772250" y="4993289"/>
              <a:ext cx="40320" cy="212760"/>
            </p14:xfrm>
          </p:contentPart>
        </mc:Choice>
        <mc:Fallback xmlns=""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D27A6142-9F04-198F-B358-2FF31B68633B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2763610" y="4984289"/>
                <a:ext cx="5796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BFABF6A6-448A-D350-41E8-3D973137FF85}"/>
                  </a:ext>
                </a:extLst>
              </p14:cNvPr>
              <p14:cNvContentPartPr/>
              <p14:nvPr/>
            </p14:nvContentPartPr>
            <p14:xfrm>
              <a:off x="2630410" y="5236649"/>
              <a:ext cx="383760" cy="47880"/>
            </p14:xfrm>
          </p:contentPart>
        </mc:Choice>
        <mc:Fallback xmlns=""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BFABF6A6-448A-D350-41E8-3D973137FF85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2621410" y="5228009"/>
                <a:ext cx="40140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070D68F9-D80A-BE0E-6A25-61C688F6D5BB}"/>
                  </a:ext>
                </a:extLst>
              </p14:cNvPr>
              <p14:cNvContentPartPr/>
              <p14:nvPr/>
            </p14:nvContentPartPr>
            <p14:xfrm>
              <a:off x="2748490" y="5346449"/>
              <a:ext cx="155880" cy="29520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070D68F9-D80A-BE0E-6A25-61C688F6D5BB}"/>
                  </a:ext>
                </a:extLst>
              </p:cNvPr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2739490" y="5337809"/>
                <a:ext cx="17352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D118DE52-0363-8902-9F4B-008DD864D204}"/>
                  </a:ext>
                </a:extLst>
              </p14:cNvPr>
              <p14:cNvContentPartPr/>
              <p14:nvPr/>
            </p14:nvContentPartPr>
            <p14:xfrm>
              <a:off x="2945410" y="5603849"/>
              <a:ext cx="127800" cy="106920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D118DE52-0363-8902-9F4B-008DD864D204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2936770" y="5595209"/>
                <a:ext cx="14544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9EEC01F0-0458-30A9-3912-27457A2EBAD4}"/>
                  </a:ext>
                </a:extLst>
              </p14:cNvPr>
              <p14:cNvContentPartPr/>
              <p14:nvPr/>
            </p14:nvContentPartPr>
            <p14:xfrm>
              <a:off x="2561290" y="4947569"/>
              <a:ext cx="187200" cy="82224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9EEC01F0-0458-30A9-3912-27457A2EBAD4}"/>
                  </a:ext>
                </a:extLst>
              </p:cNvPr>
              <p:cNvPicPr/>
              <p:nvPr/>
            </p:nvPicPr>
            <p:blipFill>
              <a:blip r:embed="rId344"/>
              <a:stretch>
                <a:fillRect/>
              </a:stretch>
            </p:blipFill>
            <p:spPr>
              <a:xfrm>
                <a:off x="2552290" y="4938929"/>
                <a:ext cx="204840" cy="83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655DF0A1-E57F-B469-D0E0-D8F81CBF2EFA}"/>
                  </a:ext>
                </a:extLst>
              </p14:cNvPr>
              <p14:cNvContentPartPr/>
              <p14:nvPr/>
            </p14:nvContentPartPr>
            <p14:xfrm>
              <a:off x="3133330" y="4986449"/>
              <a:ext cx="160920" cy="82044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655DF0A1-E57F-B469-D0E0-D8F81CBF2EFA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3124330" y="4977809"/>
                <a:ext cx="178560" cy="83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1" name="Group 250">
            <a:extLst>
              <a:ext uri="{FF2B5EF4-FFF2-40B4-BE49-F238E27FC236}">
                <a16:creationId xmlns:a16="http://schemas.microsoft.com/office/drawing/2014/main" id="{34AFDB03-75F6-6B53-5079-2639B3A2AEBD}"/>
              </a:ext>
            </a:extLst>
          </p:cNvPr>
          <p:cNvGrpSpPr/>
          <p:nvPr/>
        </p:nvGrpSpPr>
        <p:grpSpPr>
          <a:xfrm>
            <a:off x="3366250" y="5096969"/>
            <a:ext cx="1780560" cy="507960"/>
            <a:chOff x="3366250" y="5096969"/>
            <a:chExt cx="1780560" cy="50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21198638-5E17-7140-B20A-6C88376DBE07}"/>
                    </a:ext>
                  </a:extLst>
                </p14:cNvPr>
                <p14:cNvContentPartPr/>
                <p14:nvPr/>
              </p14:nvContentPartPr>
              <p14:xfrm>
                <a:off x="3427810" y="5189129"/>
                <a:ext cx="204120" cy="35208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21198638-5E17-7140-B20A-6C88376DBE07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3419170" y="5180489"/>
                  <a:ext cx="22176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591F57B8-63CF-496B-1CD8-7081A61B8675}"/>
                    </a:ext>
                  </a:extLst>
                </p14:cNvPr>
                <p14:cNvContentPartPr/>
                <p14:nvPr/>
              </p14:nvContentPartPr>
              <p14:xfrm>
                <a:off x="3366250" y="5319449"/>
                <a:ext cx="255240" cy="482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591F57B8-63CF-496B-1CD8-7081A61B8675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3357250" y="5310449"/>
                  <a:ext cx="2728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92284060-EE5A-9A7F-3548-DD3088952645}"/>
                    </a:ext>
                  </a:extLst>
                </p14:cNvPr>
                <p14:cNvContentPartPr/>
                <p14:nvPr/>
              </p14:nvContentPartPr>
              <p14:xfrm>
                <a:off x="3680890" y="5403689"/>
                <a:ext cx="161640" cy="1213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92284060-EE5A-9A7F-3548-DD3088952645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3671890" y="5394689"/>
                  <a:ext cx="1792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5FE43D61-5F48-1B56-3FFC-C59A6F2372C2}"/>
                    </a:ext>
                  </a:extLst>
                </p14:cNvPr>
                <p14:cNvContentPartPr/>
                <p14:nvPr/>
              </p14:nvContentPartPr>
              <p14:xfrm>
                <a:off x="3892930" y="5393249"/>
                <a:ext cx="124200" cy="1288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5FE43D61-5F48-1B56-3FFC-C59A6F2372C2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3883930" y="5384609"/>
                  <a:ext cx="1418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13347953-AF7B-C554-19CF-B67ABE527CB7}"/>
                    </a:ext>
                  </a:extLst>
                </p14:cNvPr>
                <p14:cNvContentPartPr/>
                <p14:nvPr/>
              </p14:nvContentPartPr>
              <p14:xfrm>
                <a:off x="4138090" y="5140889"/>
                <a:ext cx="182160" cy="4489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13347953-AF7B-C554-19CF-B67ABE527CB7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4129090" y="5132249"/>
                  <a:ext cx="199800" cy="46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9348EDCB-25D0-F4F9-B5C9-A17F6045C4A1}"/>
                    </a:ext>
                  </a:extLst>
                </p14:cNvPr>
                <p14:cNvContentPartPr/>
                <p14:nvPr/>
              </p14:nvContentPartPr>
              <p14:xfrm>
                <a:off x="4349770" y="5191289"/>
                <a:ext cx="142200" cy="2916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9348EDCB-25D0-F4F9-B5C9-A17F6045C4A1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4340770" y="5182289"/>
                  <a:ext cx="15984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237278F9-4C3E-21E4-CA75-6DEF55A83606}"/>
                    </a:ext>
                  </a:extLst>
                </p14:cNvPr>
                <p14:cNvContentPartPr/>
                <p14:nvPr/>
              </p14:nvContentPartPr>
              <p14:xfrm>
                <a:off x="4531570" y="5423129"/>
                <a:ext cx="104760" cy="1580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237278F9-4C3E-21E4-CA75-6DEF55A83606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4522930" y="5414129"/>
                  <a:ext cx="1224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342D63C2-C08A-2BF0-56A2-7B519A6EC676}"/>
                    </a:ext>
                  </a:extLst>
                </p14:cNvPr>
                <p14:cNvContentPartPr/>
                <p14:nvPr/>
              </p14:nvContentPartPr>
              <p14:xfrm>
                <a:off x="4787530" y="5212529"/>
                <a:ext cx="147600" cy="22320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342D63C2-C08A-2BF0-56A2-7B519A6EC676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4778890" y="5203529"/>
                  <a:ext cx="1652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E5D03D07-6903-12CA-031F-255EF27EC90B}"/>
                    </a:ext>
                  </a:extLst>
                </p14:cNvPr>
                <p14:cNvContentPartPr/>
                <p14:nvPr/>
              </p14:nvContentPartPr>
              <p14:xfrm>
                <a:off x="4895890" y="5421329"/>
                <a:ext cx="94320" cy="856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E5D03D07-6903-12CA-031F-255EF27EC90B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4887250" y="5412329"/>
                  <a:ext cx="1119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57F7066F-9602-1079-BBC1-22966DAE34B4}"/>
                    </a:ext>
                  </a:extLst>
                </p14:cNvPr>
                <p14:cNvContentPartPr/>
                <p14:nvPr/>
              </p14:nvContentPartPr>
              <p14:xfrm>
                <a:off x="5043490" y="5096969"/>
                <a:ext cx="103320" cy="50796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57F7066F-9602-1079-BBC1-22966DAE34B4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5034850" y="5088329"/>
                  <a:ext cx="120960" cy="525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7">
            <p14:nvContentPartPr>
              <p14:cNvPr id="294" name="Ink 293">
                <a:extLst>
                  <a:ext uri="{FF2B5EF4-FFF2-40B4-BE49-F238E27FC236}">
                    <a16:creationId xmlns:a16="http://schemas.microsoft.com/office/drawing/2014/main" id="{F68C08D9-ECDB-ED15-9309-DF20BD722205}"/>
                  </a:ext>
                </a:extLst>
              </p14:cNvPr>
              <p14:cNvContentPartPr/>
              <p14:nvPr/>
            </p14:nvContentPartPr>
            <p14:xfrm>
              <a:off x="5096770" y="6602849"/>
              <a:ext cx="93960" cy="59760"/>
            </p14:xfrm>
          </p:contentPart>
        </mc:Choice>
        <mc:Fallback xmlns="">
          <p:pic>
            <p:nvPicPr>
              <p:cNvPr id="294" name="Ink 293">
                <a:extLst>
                  <a:ext uri="{FF2B5EF4-FFF2-40B4-BE49-F238E27FC236}">
                    <a16:creationId xmlns:a16="http://schemas.microsoft.com/office/drawing/2014/main" id="{F68C08D9-ECDB-ED15-9309-DF20BD722205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5088130" y="6594209"/>
                <a:ext cx="11160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309" name="Ink 308">
                <a:extLst>
                  <a:ext uri="{FF2B5EF4-FFF2-40B4-BE49-F238E27FC236}">
                    <a16:creationId xmlns:a16="http://schemas.microsoft.com/office/drawing/2014/main" id="{E020FB0B-4640-47A4-D4AB-236581F44264}"/>
                  </a:ext>
                </a:extLst>
              </p14:cNvPr>
              <p14:cNvContentPartPr/>
              <p14:nvPr/>
            </p14:nvContentPartPr>
            <p14:xfrm>
              <a:off x="6886330" y="5913089"/>
              <a:ext cx="191160" cy="195840"/>
            </p14:xfrm>
          </p:contentPart>
        </mc:Choice>
        <mc:Fallback xmlns="">
          <p:pic>
            <p:nvPicPr>
              <p:cNvPr id="309" name="Ink 308">
                <a:extLst>
                  <a:ext uri="{FF2B5EF4-FFF2-40B4-BE49-F238E27FC236}">
                    <a16:creationId xmlns:a16="http://schemas.microsoft.com/office/drawing/2014/main" id="{E020FB0B-4640-47A4-D4AB-236581F44264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6877330" y="5904089"/>
                <a:ext cx="20880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311" name="Ink 310">
                <a:extLst>
                  <a:ext uri="{FF2B5EF4-FFF2-40B4-BE49-F238E27FC236}">
                    <a16:creationId xmlns:a16="http://schemas.microsoft.com/office/drawing/2014/main" id="{41703645-42BA-9D0E-A4CD-67F16E57BA92}"/>
                  </a:ext>
                </a:extLst>
              </p14:cNvPr>
              <p14:cNvContentPartPr/>
              <p14:nvPr/>
            </p14:nvContentPartPr>
            <p14:xfrm>
              <a:off x="2883850" y="5852969"/>
              <a:ext cx="24840" cy="904680"/>
            </p14:xfrm>
          </p:contentPart>
        </mc:Choice>
        <mc:Fallback xmlns="">
          <p:pic>
            <p:nvPicPr>
              <p:cNvPr id="311" name="Ink 310">
                <a:extLst>
                  <a:ext uri="{FF2B5EF4-FFF2-40B4-BE49-F238E27FC236}">
                    <a16:creationId xmlns:a16="http://schemas.microsoft.com/office/drawing/2014/main" id="{41703645-42BA-9D0E-A4CD-67F16E57BA92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2875210" y="5844329"/>
                <a:ext cx="42480" cy="9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322" name="Ink 321">
                <a:extLst>
                  <a:ext uri="{FF2B5EF4-FFF2-40B4-BE49-F238E27FC236}">
                    <a16:creationId xmlns:a16="http://schemas.microsoft.com/office/drawing/2014/main" id="{5523C4F7-DA98-EA98-15C3-33198C393E19}"/>
                  </a:ext>
                </a:extLst>
              </p14:cNvPr>
              <p14:cNvContentPartPr/>
              <p14:nvPr/>
            </p14:nvContentPartPr>
            <p14:xfrm>
              <a:off x="7383490" y="5667129"/>
              <a:ext cx="1486080" cy="293760"/>
            </p14:xfrm>
          </p:contentPart>
        </mc:Choice>
        <mc:Fallback xmlns="">
          <p:pic>
            <p:nvPicPr>
              <p:cNvPr id="322" name="Ink 321">
                <a:extLst>
                  <a:ext uri="{FF2B5EF4-FFF2-40B4-BE49-F238E27FC236}">
                    <a16:creationId xmlns:a16="http://schemas.microsoft.com/office/drawing/2014/main" id="{5523C4F7-DA98-EA98-15C3-33198C393E19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7374490" y="5658129"/>
                <a:ext cx="150372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328" name="Ink 327">
                <a:extLst>
                  <a:ext uri="{FF2B5EF4-FFF2-40B4-BE49-F238E27FC236}">
                    <a16:creationId xmlns:a16="http://schemas.microsoft.com/office/drawing/2014/main" id="{EED8014B-7AC0-600B-74C4-9FEB49ED5292}"/>
                  </a:ext>
                </a:extLst>
              </p14:cNvPr>
              <p14:cNvContentPartPr/>
              <p14:nvPr/>
            </p14:nvContentPartPr>
            <p14:xfrm>
              <a:off x="9789730" y="5727609"/>
              <a:ext cx="695160" cy="217080"/>
            </p14:xfrm>
          </p:contentPart>
        </mc:Choice>
        <mc:Fallback xmlns="">
          <p:pic>
            <p:nvPicPr>
              <p:cNvPr id="328" name="Ink 327">
                <a:extLst>
                  <a:ext uri="{FF2B5EF4-FFF2-40B4-BE49-F238E27FC236}">
                    <a16:creationId xmlns:a16="http://schemas.microsoft.com/office/drawing/2014/main" id="{EED8014B-7AC0-600B-74C4-9FEB49ED5292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9780730" y="5718609"/>
                <a:ext cx="71280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344" name="Ink 343">
                <a:extLst>
                  <a:ext uri="{FF2B5EF4-FFF2-40B4-BE49-F238E27FC236}">
                    <a16:creationId xmlns:a16="http://schemas.microsoft.com/office/drawing/2014/main" id="{8712D388-D175-92F8-6080-8608865E7773}"/>
                  </a:ext>
                </a:extLst>
              </p14:cNvPr>
              <p14:cNvContentPartPr/>
              <p14:nvPr/>
            </p14:nvContentPartPr>
            <p14:xfrm>
              <a:off x="11025970" y="6058449"/>
              <a:ext cx="1000440" cy="293760"/>
            </p14:xfrm>
          </p:contentPart>
        </mc:Choice>
        <mc:Fallback xmlns="">
          <p:pic>
            <p:nvPicPr>
              <p:cNvPr id="344" name="Ink 343">
                <a:extLst>
                  <a:ext uri="{FF2B5EF4-FFF2-40B4-BE49-F238E27FC236}">
                    <a16:creationId xmlns:a16="http://schemas.microsoft.com/office/drawing/2014/main" id="{8712D388-D175-92F8-6080-8608865E7773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11017330" y="6049449"/>
                <a:ext cx="1018080" cy="31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67" name="Group 366">
            <a:extLst>
              <a:ext uri="{FF2B5EF4-FFF2-40B4-BE49-F238E27FC236}">
                <a16:creationId xmlns:a16="http://schemas.microsoft.com/office/drawing/2014/main" id="{D0F70A46-E9B2-B660-709C-3A8357841402}"/>
              </a:ext>
            </a:extLst>
          </p:cNvPr>
          <p:cNvGrpSpPr/>
          <p:nvPr/>
        </p:nvGrpSpPr>
        <p:grpSpPr>
          <a:xfrm>
            <a:off x="2872690" y="5623209"/>
            <a:ext cx="8966160" cy="1247120"/>
            <a:chOff x="2872690" y="5623209"/>
            <a:chExt cx="8966160" cy="124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AEE3F8BE-688B-EBFD-2506-96A2A1BAC61F}"/>
                    </a:ext>
                  </a:extLst>
                </p14:cNvPr>
                <p14:cNvContentPartPr/>
                <p14:nvPr/>
              </p14:nvContentPartPr>
              <p14:xfrm>
                <a:off x="10631770" y="5623209"/>
                <a:ext cx="994320" cy="29592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AEE3F8BE-688B-EBFD-2506-96A2A1BAC61F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0622770" y="5614209"/>
                  <a:ext cx="101196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675C2CAB-D653-0EEF-940B-B68C55E78F9C}"/>
                    </a:ext>
                  </a:extLst>
                </p14:cNvPr>
                <p14:cNvContentPartPr/>
                <p14:nvPr/>
              </p14:nvContentPartPr>
              <p14:xfrm>
                <a:off x="11298490" y="5727249"/>
                <a:ext cx="31320" cy="1764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675C2CAB-D653-0EEF-940B-B68C55E78F9C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1289850" y="5718249"/>
                  <a:ext cx="489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0F72616F-FC42-8D5D-595D-94374816EE7F}"/>
                    </a:ext>
                  </a:extLst>
                </p14:cNvPr>
                <p14:cNvContentPartPr/>
                <p14:nvPr/>
              </p14:nvContentPartPr>
              <p14:xfrm>
                <a:off x="11083210" y="5726169"/>
                <a:ext cx="225720" cy="756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0F72616F-FC42-8D5D-595D-94374816EE7F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1074570" y="5717169"/>
                  <a:ext cx="2433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65151262-80B3-F488-AF77-8298A265AAF2}"/>
                    </a:ext>
                  </a:extLst>
                </p14:cNvPr>
                <p14:cNvContentPartPr/>
                <p14:nvPr/>
              </p14:nvContentPartPr>
              <p14:xfrm>
                <a:off x="9071170" y="6132249"/>
                <a:ext cx="946080" cy="26532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65151262-80B3-F488-AF77-8298A265AAF2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9062530" y="6123609"/>
                  <a:ext cx="96372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E0CEABB6-0123-0553-578C-FD988495743B}"/>
                    </a:ext>
                  </a:extLst>
                </p14:cNvPr>
                <p14:cNvContentPartPr/>
                <p14:nvPr/>
              </p14:nvContentPartPr>
              <p14:xfrm>
                <a:off x="10118770" y="5975289"/>
                <a:ext cx="696240" cy="28296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E0CEABB6-0123-0553-578C-FD988495743B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0110130" y="5966649"/>
                  <a:ext cx="71388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95D9E169-9A6F-05CE-496B-618D2397FCAC}"/>
                    </a:ext>
                  </a:extLst>
                </p14:cNvPr>
                <p14:cNvContentPartPr/>
                <p14:nvPr/>
              </p14:nvContentPartPr>
              <p14:xfrm>
                <a:off x="2872690" y="5777729"/>
                <a:ext cx="4419000" cy="102744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95D9E169-9A6F-05CE-496B-618D2397FCAC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2863690" y="5769089"/>
                  <a:ext cx="4436640" cy="10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6398507E-5AFE-51B1-01EA-B820D7F893D2}"/>
                    </a:ext>
                  </a:extLst>
                </p14:cNvPr>
                <p14:cNvContentPartPr/>
                <p14:nvPr/>
              </p14:nvContentPartPr>
              <p14:xfrm>
                <a:off x="2874850" y="6691049"/>
                <a:ext cx="4232520" cy="17928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6398507E-5AFE-51B1-01EA-B820D7F893D2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2865850" y="6682049"/>
                  <a:ext cx="42501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32967F3B-E185-ECF2-EC8B-8EBF629468C1}"/>
                    </a:ext>
                  </a:extLst>
                </p14:cNvPr>
                <p14:cNvContentPartPr/>
                <p14:nvPr/>
              </p14:nvContentPartPr>
              <p14:xfrm>
                <a:off x="8990890" y="5652729"/>
                <a:ext cx="645840" cy="27900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32967F3B-E185-ECF2-EC8B-8EBF629468C1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8981890" y="5644089"/>
                  <a:ext cx="66348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F3627FAF-C622-DFFC-2234-2901C99B100C}"/>
                    </a:ext>
                  </a:extLst>
                </p14:cNvPr>
                <p14:cNvContentPartPr/>
                <p14:nvPr/>
              </p14:nvContentPartPr>
              <p14:xfrm>
                <a:off x="9270970" y="5718969"/>
                <a:ext cx="151920" cy="2484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F3627FAF-C622-DFFC-2234-2901C99B100C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9262330" y="5710329"/>
                  <a:ext cx="1695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82E926BD-8649-CB13-0DBA-87C4CE3163C9}"/>
                    </a:ext>
                  </a:extLst>
                </p14:cNvPr>
                <p14:cNvContentPartPr/>
                <p14:nvPr/>
              </p14:nvContentPartPr>
              <p14:xfrm>
                <a:off x="9012130" y="5729049"/>
                <a:ext cx="225360" cy="1584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82E926BD-8649-CB13-0DBA-87C4CE3163C9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9003130" y="5720049"/>
                  <a:ext cx="2430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D04DF061-7395-0908-2587-A2C080E576B2}"/>
                    </a:ext>
                  </a:extLst>
                </p14:cNvPr>
                <p14:cNvContentPartPr/>
                <p14:nvPr/>
              </p14:nvContentPartPr>
              <p14:xfrm>
                <a:off x="7325530" y="6156729"/>
                <a:ext cx="282240" cy="12852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D04DF061-7395-0908-2587-A2C080E576B2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7316530" y="6148089"/>
                  <a:ext cx="2998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2BF28D59-5E00-087C-6698-CEF19F70C8F0}"/>
                    </a:ext>
                  </a:extLst>
                </p14:cNvPr>
                <p14:cNvContentPartPr/>
                <p14:nvPr/>
              </p14:nvContentPartPr>
              <p14:xfrm>
                <a:off x="7373770" y="6081129"/>
                <a:ext cx="25920" cy="2196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2BF28D59-5E00-087C-6698-CEF19F70C8F0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7365130" y="6072489"/>
                  <a:ext cx="435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58934C3D-58F0-15FD-DBFA-9FCFF057C221}"/>
                    </a:ext>
                  </a:extLst>
                </p14:cNvPr>
                <p14:cNvContentPartPr/>
                <p14:nvPr/>
              </p14:nvContentPartPr>
              <p14:xfrm>
                <a:off x="7703890" y="6026769"/>
                <a:ext cx="880200" cy="25128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58934C3D-58F0-15FD-DBFA-9FCFF057C221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7695250" y="6018129"/>
                  <a:ext cx="89784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48BE47EA-F532-D421-72C4-D7AA6E0D866D}"/>
                    </a:ext>
                  </a:extLst>
                </p14:cNvPr>
                <p14:cNvContentPartPr/>
                <p14:nvPr/>
              </p14:nvContentPartPr>
              <p14:xfrm>
                <a:off x="7733410" y="6065289"/>
                <a:ext cx="343080" cy="6840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48BE47EA-F532-D421-72C4-D7AA6E0D866D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7724410" y="6056289"/>
                  <a:ext cx="3607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ED3D0ED8-F9F8-AFF7-34CA-2B61561FA4C1}"/>
                    </a:ext>
                  </a:extLst>
                </p14:cNvPr>
                <p14:cNvContentPartPr/>
                <p14:nvPr/>
              </p14:nvContentPartPr>
              <p14:xfrm>
                <a:off x="8710810" y="6031089"/>
                <a:ext cx="307440" cy="34092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ED3D0ED8-F9F8-AFF7-34CA-2B61561FA4C1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8702170" y="6022449"/>
                  <a:ext cx="32508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BB8FE9CB-78DF-F8D7-9E51-4E14AC0431A2}"/>
                    </a:ext>
                  </a:extLst>
                </p14:cNvPr>
                <p14:cNvContentPartPr/>
                <p14:nvPr/>
              </p14:nvContentPartPr>
              <p14:xfrm>
                <a:off x="7361530" y="6483969"/>
                <a:ext cx="116280" cy="15552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BB8FE9CB-78DF-F8D7-9E51-4E14AC0431A2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7352530" y="6475329"/>
                  <a:ext cx="1339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58D02DF7-E180-DBE7-C36F-7E623F75B209}"/>
                    </a:ext>
                  </a:extLst>
                </p14:cNvPr>
                <p14:cNvContentPartPr/>
                <p14:nvPr/>
              </p14:nvContentPartPr>
              <p14:xfrm>
                <a:off x="7162090" y="6411249"/>
                <a:ext cx="177840" cy="32904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58D02DF7-E180-DBE7-C36F-7E623F75B209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7153450" y="6402609"/>
                  <a:ext cx="19548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9E878971-D59B-03F6-B652-597128C5EFF9}"/>
                    </a:ext>
                  </a:extLst>
                </p14:cNvPr>
                <p14:cNvContentPartPr/>
                <p14:nvPr/>
              </p14:nvContentPartPr>
              <p14:xfrm>
                <a:off x="7454410" y="6499809"/>
                <a:ext cx="190080" cy="15588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9E878971-D59B-03F6-B652-597128C5EFF9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7445770" y="6490809"/>
                  <a:ext cx="2077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1E94AF42-7CCC-24A3-B70B-EA54BDEEA7DF}"/>
                    </a:ext>
                  </a:extLst>
                </p14:cNvPr>
                <p14:cNvContentPartPr/>
                <p14:nvPr/>
              </p14:nvContentPartPr>
              <p14:xfrm>
                <a:off x="7793170" y="6332049"/>
                <a:ext cx="889200" cy="41688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1E94AF42-7CCC-24A3-B70B-EA54BDEEA7DF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7784170" y="6323049"/>
                  <a:ext cx="90684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C3A5D286-147B-125D-4A9E-8124A2432426}"/>
                    </a:ext>
                  </a:extLst>
                </p14:cNvPr>
                <p14:cNvContentPartPr/>
                <p14:nvPr/>
              </p14:nvContentPartPr>
              <p14:xfrm>
                <a:off x="8526490" y="6501249"/>
                <a:ext cx="156960" cy="2664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C3A5D286-147B-125D-4A9E-8124A2432426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8517490" y="6492249"/>
                  <a:ext cx="1746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D9BCFA98-8D85-309B-B5B2-345DBA850533}"/>
                    </a:ext>
                  </a:extLst>
                </p14:cNvPr>
                <p14:cNvContentPartPr/>
                <p14:nvPr/>
              </p14:nvContentPartPr>
              <p14:xfrm>
                <a:off x="8098810" y="6450849"/>
                <a:ext cx="32760" cy="2052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D9BCFA98-8D85-309B-B5B2-345DBA850533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8089810" y="6442209"/>
                  <a:ext cx="504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7346AD0B-E618-E238-E280-75D348719F95}"/>
                    </a:ext>
                  </a:extLst>
                </p14:cNvPr>
                <p14:cNvContentPartPr/>
                <p14:nvPr/>
              </p14:nvContentPartPr>
              <p14:xfrm>
                <a:off x="7721890" y="6442569"/>
                <a:ext cx="498600" cy="4752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7346AD0B-E618-E238-E280-75D348719F95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7713250" y="6433569"/>
                  <a:ext cx="5162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F49ACD07-CD3B-9F8B-B82E-B50B98666280}"/>
                    </a:ext>
                  </a:extLst>
                </p14:cNvPr>
                <p14:cNvContentPartPr/>
                <p14:nvPr/>
              </p14:nvContentPartPr>
              <p14:xfrm>
                <a:off x="8788210" y="6404049"/>
                <a:ext cx="1707480" cy="32292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F49ACD07-CD3B-9F8B-B82E-B50B98666280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8779570" y="6395049"/>
                  <a:ext cx="172512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8439C4C1-FACC-DDD8-390D-DA20FB9D2B52}"/>
                    </a:ext>
                  </a:extLst>
                </p14:cNvPr>
                <p14:cNvContentPartPr/>
                <p14:nvPr/>
              </p14:nvContentPartPr>
              <p14:xfrm>
                <a:off x="10162690" y="6482529"/>
                <a:ext cx="25920" cy="2376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8439C4C1-FACC-DDD8-390D-DA20FB9D2B52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0154050" y="6473889"/>
                  <a:ext cx="435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1774297C-8BC1-6806-3A96-18A3D447B396}"/>
                    </a:ext>
                  </a:extLst>
                </p14:cNvPr>
                <p14:cNvContentPartPr/>
                <p14:nvPr/>
              </p14:nvContentPartPr>
              <p14:xfrm>
                <a:off x="9833650" y="6482529"/>
                <a:ext cx="309600" cy="5076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1774297C-8BC1-6806-3A96-18A3D447B396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9825010" y="6473889"/>
                  <a:ext cx="3272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8A30F822-73D1-68A9-3FED-F937CBF62001}"/>
                    </a:ext>
                  </a:extLst>
                </p14:cNvPr>
                <p14:cNvContentPartPr/>
                <p14:nvPr/>
              </p14:nvContentPartPr>
              <p14:xfrm>
                <a:off x="9159010" y="6475329"/>
                <a:ext cx="324000" cy="3492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8A30F822-73D1-68A9-3FED-F937CBF62001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9150370" y="6466689"/>
                  <a:ext cx="3416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DDA233E2-E573-9EB3-C4AC-5D99CF834E06}"/>
                    </a:ext>
                  </a:extLst>
                </p14:cNvPr>
                <p14:cNvContentPartPr/>
                <p14:nvPr/>
              </p14:nvContentPartPr>
              <p14:xfrm>
                <a:off x="8808010" y="6471369"/>
                <a:ext cx="55440" cy="2196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DDA233E2-E573-9EB3-C4AC-5D99CF834E06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8799370" y="6462369"/>
                  <a:ext cx="730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CDD8AE0B-829F-B038-6A88-839B118FB479}"/>
                    </a:ext>
                  </a:extLst>
                </p14:cNvPr>
                <p14:cNvContentPartPr/>
                <p14:nvPr/>
              </p14:nvContentPartPr>
              <p14:xfrm>
                <a:off x="10769290" y="6426009"/>
                <a:ext cx="233280" cy="26820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CDD8AE0B-829F-B038-6A88-839B118FB479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0760290" y="6417369"/>
                  <a:ext cx="25092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E52E3DFA-30F0-78DC-5BE6-7D8249B808AF}"/>
                    </a:ext>
                  </a:extLst>
                </p14:cNvPr>
                <p14:cNvContentPartPr/>
                <p14:nvPr/>
              </p14:nvContentPartPr>
              <p14:xfrm>
                <a:off x="11028490" y="6661809"/>
                <a:ext cx="135360" cy="14868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E52E3DFA-30F0-78DC-5BE6-7D8249B808AF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1019850" y="6653169"/>
                  <a:ext cx="1530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C3FA1202-A3F7-6D6F-FB7B-88942037A07D}"/>
                    </a:ext>
                  </a:extLst>
                </p14:cNvPr>
                <p14:cNvContentPartPr/>
                <p14:nvPr/>
              </p14:nvContentPartPr>
              <p14:xfrm>
                <a:off x="11272570" y="6407649"/>
                <a:ext cx="94320" cy="36252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C3FA1202-A3F7-6D6F-FB7B-88942037A07D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1263930" y="6399009"/>
                  <a:ext cx="11196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5AB00CFD-3212-914E-3EF7-EEE8106D4FBC}"/>
                    </a:ext>
                  </a:extLst>
                </p14:cNvPr>
                <p14:cNvContentPartPr/>
                <p14:nvPr/>
              </p14:nvContentPartPr>
              <p14:xfrm>
                <a:off x="11404330" y="6528969"/>
                <a:ext cx="135720" cy="12744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5AB00CFD-3212-914E-3EF7-EEE8106D4FBC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1395330" y="6519969"/>
                  <a:ext cx="1533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151D58B2-E003-98ED-EF5F-E76A5B2CB658}"/>
                    </a:ext>
                  </a:extLst>
                </p14:cNvPr>
                <p14:cNvContentPartPr/>
                <p14:nvPr/>
              </p14:nvContentPartPr>
              <p14:xfrm>
                <a:off x="11556250" y="6429609"/>
                <a:ext cx="155520" cy="36432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151D58B2-E003-98ED-EF5F-E76A5B2CB658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1547610" y="6420609"/>
                  <a:ext cx="17316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371DAFE5-32B9-618E-CD34-406408DBB764}"/>
                    </a:ext>
                  </a:extLst>
                </p14:cNvPr>
                <p14:cNvContentPartPr/>
                <p14:nvPr/>
              </p14:nvContentPartPr>
              <p14:xfrm>
                <a:off x="11798170" y="6716889"/>
                <a:ext cx="40680" cy="6768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371DAFE5-32B9-618E-CD34-406408DBB764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1789170" y="6708249"/>
                  <a:ext cx="58320" cy="8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5">
            <p14:nvContentPartPr>
              <p14:cNvPr id="368" name="Ink 367">
                <a:extLst>
                  <a:ext uri="{FF2B5EF4-FFF2-40B4-BE49-F238E27FC236}">
                    <a16:creationId xmlns:a16="http://schemas.microsoft.com/office/drawing/2014/main" id="{C003F510-861A-DE74-D39B-65258FBDD394}"/>
                  </a:ext>
                </a:extLst>
              </p14:cNvPr>
              <p14:cNvContentPartPr/>
              <p14:nvPr/>
            </p14:nvContentPartPr>
            <p14:xfrm>
              <a:off x="6628930" y="5890982"/>
              <a:ext cx="170280" cy="777240"/>
            </p14:xfrm>
          </p:contentPart>
        </mc:Choice>
        <mc:Fallback xmlns="">
          <p:pic>
            <p:nvPicPr>
              <p:cNvPr id="368" name="Ink 367">
                <a:extLst>
                  <a:ext uri="{FF2B5EF4-FFF2-40B4-BE49-F238E27FC236}">
                    <a16:creationId xmlns:a16="http://schemas.microsoft.com/office/drawing/2014/main" id="{C003F510-861A-DE74-D39B-65258FBDD394}"/>
                  </a:ext>
                </a:extLst>
              </p:cNvPr>
              <p:cNvPicPr/>
              <p:nvPr/>
            </p:nvPicPr>
            <p:blipFill>
              <a:blip r:embed="rId446"/>
              <a:stretch>
                <a:fillRect/>
              </a:stretch>
            </p:blipFill>
            <p:spPr>
              <a:xfrm>
                <a:off x="6620290" y="5882342"/>
                <a:ext cx="187920" cy="794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71" name="Group 370">
            <a:extLst>
              <a:ext uri="{FF2B5EF4-FFF2-40B4-BE49-F238E27FC236}">
                <a16:creationId xmlns:a16="http://schemas.microsoft.com/office/drawing/2014/main" id="{DB3EFD87-8379-A85F-E447-ABA9A969AD79}"/>
              </a:ext>
            </a:extLst>
          </p:cNvPr>
          <p:cNvGrpSpPr/>
          <p:nvPr/>
        </p:nvGrpSpPr>
        <p:grpSpPr>
          <a:xfrm>
            <a:off x="664450" y="5933102"/>
            <a:ext cx="6046920" cy="736347"/>
            <a:chOff x="664450" y="5933102"/>
            <a:chExt cx="6046920" cy="73634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F097BAAF-6F70-FBB8-3897-0F9F79F5CCA2}"/>
                    </a:ext>
                  </a:extLst>
                </p14:cNvPr>
                <p14:cNvContentPartPr/>
                <p14:nvPr/>
              </p14:nvContentPartPr>
              <p14:xfrm>
                <a:off x="664450" y="6223409"/>
                <a:ext cx="281520" cy="2138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F097BAAF-6F70-FBB8-3897-0F9F79F5CCA2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655450" y="6214409"/>
                  <a:ext cx="29916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93027138-DFF7-98F8-E6A7-110448BCD503}"/>
                    </a:ext>
                  </a:extLst>
                </p14:cNvPr>
                <p14:cNvContentPartPr/>
                <p14:nvPr/>
              </p14:nvContentPartPr>
              <p14:xfrm>
                <a:off x="1093930" y="6294329"/>
                <a:ext cx="153000" cy="435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93027138-DFF7-98F8-E6A7-110448BCD503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084930" y="6285689"/>
                  <a:ext cx="1706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C06B7DCD-8AFC-B89E-CE79-7D1B2649A3B3}"/>
                    </a:ext>
                  </a:extLst>
                </p14:cNvPr>
                <p14:cNvContentPartPr/>
                <p14:nvPr/>
              </p14:nvContentPartPr>
              <p14:xfrm>
                <a:off x="1095730" y="6382529"/>
                <a:ext cx="243000" cy="169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C06B7DCD-8AFC-B89E-CE79-7D1B2649A3B3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1087090" y="6373529"/>
                  <a:ext cx="2606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3639DCC4-C588-6888-2716-0575F17EBD7B}"/>
                    </a:ext>
                  </a:extLst>
                </p14:cNvPr>
                <p14:cNvContentPartPr/>
                <p14:nvPr/>
              </p14:nvContentPartPr>
              <p14:xfrm>
                <a:off x="1602250" y="6165809"/>
                <a:ext cx="16560" cy="3279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3639DCC4-C588-6888-2716-0575F17EBD7B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593250" y="6157169"/>
                  <a:ext cx="3420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62DAE057-B7BC-68F7-7E4C-87976B9714E0}"/>
                    </a:ext>
                  </a:extLst>
                </p14:cNvPr>
                <p14:cNvContentPartPr/>
                <p14:nvPr/>
              </p14:nvContentPartPr>
              <p14:xfrm>
                <a:off x="1470130" y="6165809"/>
                <a:ext cx="192240" cy="17712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62DAE057-B7BC-68F7-7E4C-87976B9714E0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1461130" y="6157169"/>
                  <a:ext cx="2098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D6DF58D0-4439-2AF5-2CA3-1998A1EA97BE}"/>
                    </a:ext>
                  </a:extLst>
                </p14:cNvPr>
                <p14:cNvContentPartPr/>
                <p14:nvPr/>
              </p14:nvContentPartPr>
              <p14:xfrm>
                <a:off x="1717090" y="6321329"/>
                <a:ext cx="15480" cy="10584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D6DF58D0-4439-2AF5-2CA3-1998A1EA97BE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708090" y="6312329"/>
                  <a:ext cx="331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885BD0E0-0074-143D-AEA9-F77FE7A98F17}"/>
                    </a:ext>
                  </a:extLst>
                </p14:cNvPr>
                <p14:cNvContentPartPr/>
                <p14:nvPr/>
              </p14:nvContentPartPr>
              <p14:xfrm>
                <a:off x="1798450" y="6285689"/>
                <a:ext cx="43920" cy="15984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885BD0E0-0074-143D-AEA9-F77FE7A98F17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789450" y="6276689"/>
                  <a:ext cx="615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1AA18D05-5E98-3CFD-FB67-A2E2BE20F9E6}"/>
                    </a:ext>
                  </a:extLst>
                </p14:cNvPr>
                <p14:cNvContentPartPr/>
                <p14:nvPr/>
              </p14:nvContentPartPr>
              <p14:xfrm>
                <a:off x="1651210" y="6202529"/>
                <a:ext cx="274320" cy="13968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1AA18D05-5E98-3CFD-FB67-A2E2BE20F9E6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1642210" y="6193529"/>
                  <a:ext cx="2919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F1A75D40-565E-2D9E-3732-0440D1E84C2C}"/>
                    </a:ext>
                  </a:extLst>
                </p14:cNvPr>
                <p14:cNvContentPartPr/>
                <p14:nvPr/>
              </p14:nvContentPartPr>
              <p14:xfrm>
                <a:off x="1984930" y="6266249"/>
                <a:ext cx="194040" cy="15120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F1A75D40-565E-2D9E-3732-0440D1E84C2C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976290" y="6257609"/>
                  <a:ext cx="2116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040EE11B-4FD2-3509-E416-8DBAB3FEC0E4}"/>
                    </a:ext>
                  </a:extLst>
                </p14:cNvPr>
                <p14:cNvContentPartPr/>
                <p14:nvPr/>
              </p14:nvContentPartPr>
              <p14:xfrm>
                <a:off x="2142970" y="6069689"/>
                <a:ext cx="113040" cy="11592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040EE11B-4FD2-3509-E416-8DBAB3FEC0E4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2134330" y="6060689"/>
                  <a:ext cx="1306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30000A46-EFF7-CCD3-D2B8-942899F7568B}"/>
                    </a:ext>
                  </a:extLst>
                </p14:cNvPr>
                <p14:cNvContentPartPr/>
                <p14:nvPr/>
              </p14:nvContentPartPr>
              <p14:xfrm>
                <a:off x="2558410" y="6315569"/>
                <a:ext cx="176760" cy="3528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30000A46-EFF7-CCD3-D2B8-942899F7568B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2549770" y="6306929"/>
                  <a:ext cx="1944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9F1233EE-9554-3463-F82B-94354BEB30F0}"/>
                    </a:ext>
                  </a:extLst>
                </p14:cNvPr>
                <p14:cNvContentPartPr/>
                <p14:nvPr/>
              </p14:nvContentPartPr>
              <p14:xfrm>
                <a:off x="2574970" y="6413129"/>
                <a:ext cx="207720" cy="1368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9F1233EE-9554-3463-F82B-94354BEB30F0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2565970" y="6404489"/>
                  <a:ext cx="2253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EC25551E-C32B-35D3-B3A8-41AD0806CBBB}"/>
                    </a:ext>
                  </a:extLst>
                </p14:cNvPr>
                <p14:cNvContentPartPr/>
                <p14:nvPr/>
              </p14:nvContentPartPr>
              <p14:xfrm>
                <a:off x="3042970" y="6163649"/>
                <a:ext cx="54360" cy="29736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EC25551E-C32B-35D3-B3A8-41AD0806CBBB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3034330" y="6155009"/>
                  <a:ext cx="7200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5D306BE3-0CB3-D863-D75C-800D40AB65D6}"/>
                    </a:ext>
                  </a:extLst>
                </p14:cNvPr>
                <p14:cNvContentPartPr/>
                <p14:nvPr/>
              </p14:nvContentPartPr>
              <p14:xfrm>
                <a:off x="2933170" y="6158609"/>
                <a:ext cx="208440" cy="17928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5D306BE3-0CB3-D863-D75C-800D40AB65D6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2924170" y="6149969"/>
                  <a:ext cx="2260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DE961DB5-1559-3F90-DE46-1D9AE988065D}"/>
                    </a:ext>
                  </a:extLst>
                </p14:cNvPr>
                <p14:cNvContentPartPr/>
                <p14:nvPr/>
              </p14:nvContentPartPr>
              <p14:xfrm>
                <a:off x="3168610" y="6311249"/>
                <a:ext cx="15480" cy="13104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DE961DB5-1559-3F90-DE46-1D9AE988065D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3159610" y="6302249"/>
                  <a:ext cx="331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A970A65C-7BD1-A521-F7DC-B51D7E4A555B}"/>
                    </a:ext>
                  </a:extLst>
                </p14:cNvPr>
                <p14:cNvContentPartPr/>
                <p14:nvPr/>
              </p14:nvContentPartPr>
              <p14:xfrm>
                <a:off x="3222610" y="6284609"/>
                <a:ext cx="47520" cy="15120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A970A65C-7BD1-A521-F7DC-B51D7E4A555B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3213610" y="6275609"/>
                  <a:ext cx="651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0FA68234-77EB-8E20-5052-52ABAFAF01A0}"/>
                    </a:ext>
                  </a:extLst>
                </p14:cNvPr>
                <p14:cNvContentPartPr/>
                <p14:nvPr/>
              </p14:nvContentPartPr>
              <p14:xfrm>
                <a:off x="3131890" y="6252929"/>
                <a:ext cx="265680" cy="7992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0FA68234-77EB-8E20-5052-52ABAFAF01A0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3122890" y="6244289"/>
                  <a:ext cx="2833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76A243FA-D2DC-8813-10CB-0DD60ADADDD4}"/>
                    </a:ext>
                  </a:extLst>
                </p14:cNvPr>
                <p14:cNvContentPartPr/>
                <p14:nvPr/>
              </p14:nvContentPartPr>
              <p14:xfrm>
                <a:off x="3477490" y="6214409"/>
                <a:ext cx="147600" cy="20844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76A243FA-D2DC-8813-10CB-0DD60ADADDD4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3468850" y="6205409"/>
                  <a:ext cx="1652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E4C178AD-E66E-2BD8-10F8-311D36E21B2C}"/>
                    </a:ext>
                  </a:extLst>
                </p14:cNvPr>
                <p14:cNvContentPartPr/>
                <p14:nvPr/>
              </p14:nvContentPartPr>
              <p14:xfrm>
                <a:off x="3607450" y="6418169"/>
                <a:ext cx="63720" cy="9612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E4C178AD-E66E-2BD8-10F8-311D36E21B2C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3598810" y="6409529"/>
                  <a:ext cx="813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D05A7C58-D82B-9A42-B694-6867D9FF30F0}"/>
                    </a:ext>
                  </a:extLst>
                </p14:cNvPr>
                <p14:cNvContentPartPr/>
                <p14:nvPr/>
              </p14:nvContentPartPr>
              <p14:xfrm>
                <a:off x="3664330" y="6065369"/>
                <a:ext cx="124560" cy="12276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D05A7C58-D82B-9A42-B694-6867D9FF30F0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3655690" y="6056729"/>
                  <a:ext cx="1422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AE70907D-8B71-BC63-8602-6598706ACAAF}"/>
                    </a:ext>
                  </a:extLst>
                </p14:cNvPr>
                <p14:cNvContentPartPr/>
                <p14:nvPr/>
              </p14:nvContentPartPr>
              <p14:xfrm>
                <a:off x="4101010" y="6160409"/>
                <a:ext cx="11880" cy="27324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AE70907D-8B71-BC63-8602-6598706ACAAF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4092370" y="6151769"/>
                  <a:ext cx="2952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1379B971-7226-C750-1469-299DBAB4787C}"/>
                    </a:ext>
                  </a:extLst>
                </p14:cNvPr>
                <p14:cNvContentPartPr/>
                <p14:nvPr/>
              </p14:nvContentPartPr>
              <p14:xfrm>
                <a:off x="4266250" y="6284249"/>
                <a:ext cx="270360" cy="5364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1379B971-7226-C750-1469-299DBAB4787C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4257250" y="6275609"/>
                  <a:ext cx="2880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E02BC22F-A0CD-F3DB-1578-8BDB026E8C9C}"/>
                    </a:ext>
                  </a:extLst>
                </p14:cNvPr>
                <p14:cNvContentPartPr/>
                <p14:nvPr/>
              </p14:nvContentPartPr>
              <p14:xfrm>
                <a:off x="4828570" y="5953409"/>
                <a:ext cx="6120" cy="22032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E02BC22F-A0CD-F3DB-1578-8BDB026E8C9C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4819930" y="5944409"/>
                  <a:ext cx="237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05F37EFE-A31C-1323-2B38-6F28F8538205}"/>
                    </a:ext>
                  </a:extLst>
                </p14:cNvPr>
                <p14:cNvContentPartPr/>
                <p14:nvPr/>
              </p14:nvContentPartPr>
              <p14:xfrm>
                <a:off x="4640290" y="6184889"/>
                <a:ext cx="490320" cy="3636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05F37EFE-A31C-1323-2B38-6F28F8538205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4631650" y="6176249"/>
                  <a:ext cx="5079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562408BF-6DD7-B100-FE13-CFD9E71D435E}"/>
                    </a:ext>
                  </a:extLst>
                </p14:cNvPr>
                <p14:cNvContentPartPr/>
                <p14:nvPr/>
              </p14:nvContentPartPr>
              <p14:xfrm>
                <a:off x="4664050" y="6310169"/>
                <a:ext cx="140760" cy="30744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562408BF-6DD7-B100-FE13-CFD9E71D435E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4655050" y="6301169"/>
                  <a:ext cx="15840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5B49A0A6-9AD3-323B-B46B-B7629C841DF3}"/>
                    </a:ext>
                  </a:extLst>
                </p14:cNvPr>
                <p14:cNvContentPartPr/>
                <p14:nvPr/>
              </p14:nvContentPartPr>
              <p14:xfrm>
                <a:off x="4841170" y="6569009"/>
                <a:ext cx="56880" cy="10044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5B49A0A6-9AD3-323B-B46B-B7629C841DF3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4832530" y="6560009"/>
                  <a:ext cx="745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2DE3274B-14AE-3A88-2722-516E54B91EA8}"/>
                    </a:ext>
                  </a:extLst>
                </p14:cNvPr>
                <p14:cNvContentPartPr/>
                <p14:nvPr/>
              </p14:nvContentPartPr>
              <p14:xfrm>
                <a:off x="4997050" y="6389009"/>
                <a:ext cx="94680" cy="18720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2DE3274B-14AE-3A88-2722-516E54B91EA8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4988050" y="6380369"/>
                  <a:ext cx="1123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74CFF626-E461-6A02-F182-2EC005EA3749}"/>
                    </a:ext>
                  </a:extLst>
                </p14:cNvPr>
                <p14:cNvContentPartPr/>
                <p14:nvPr/>
              </p14:nvContentPartPr>
              <p14:xfrm>
                <a:off x="5415730" y="6043769"/>
                <a:ext cx="137880" cy="33876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74CFF626-E461-6A02-F182-2EC005EA3749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5407090" y="6035129"/>
                  <a:ext cx="15552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A8943020-51A3-5E6F-C252-90FB222BDC7B}"/>
                    </a:ext>
                  </a:extLst>
                </p14:cNvPr>
                <p14:cNvContentPartPr/>
                <p14:nvPr/>
              </p14:nvContentPartPr>
              <p14:xfrm>
                <a:off x="5357050" y="6161849"/>
                <a:ext cx="238320" cy="2664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A8943020-51A3-5E6F-C252-90FB222BDC7B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5348050" y="6152849"/>
                  <a:ext cx="2559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C5EEC084-EE5F-0457-5E64-D117A2BE2AC5}"/>
                    </a:ext>
                  </a:extLst>
                </p14:cNvPr>
                <p14:cNvContentPartPr/>
                <p14:nvPr/>
              </p14:nvContentPartPr>
              <p14:xfrm>
                <a:off x="5613370" y="6336089"/>
                <a:ext cx="169920" cy="7992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C5EEC084-EE5F-0457-5E64-D117A2BE2AC5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5604370" y="6327089"/>
                  <a:ext cx="1875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BE7CAA44-BDE0-C38E-6C0B-6E8E913042E0}"/>
                    </a:ext>
                  </a:extLst>
                </p14:cNvPr>
                <p14:cNvContentPartPr/>
                <p14:nvPr/>
              </p14:nvContentPartPr>
              <p14:xfrm>
                <a:off x="5829370" y="6306569"/>
                <a:ext cx="89640" cy="10728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BE7CAA44-BDE0-C38E-6C0B-6E8E913042E0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5820370" y="6297929"/>
                  <a:ext cx="1072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3DE4DBB0-E892-D235-F52A-BBC4D7FB03E4}"/>
                    </a:ext>
                  </a:extLst>
                </p14:cNvPr>
                <p14:cNvContentPartPr/>
                <p14:nvPr/>
              </p14:nvContentPartPr>
              <p14:xfrm>
                <a:off x="6017650" y="6121529"/>
                <a:ext cx="77760" cy="34560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3DE4DBB0-E892-D235-F52A-BBC4D7FB03E4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6008650" y="6112889"/>
                  <a:ext cx="9540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2726FD71-5D5E-10AA-5697-2631904D3700}"/>
                    </a:ext>
                  </a:extLst>
                </p14:cNvPr>
                <p14:cNvContentPartPr/>
                <p14:nvPr/>
              </p14:nvContentPartPr>
              <p14:xfrm>
                <a:off x="6117010" y="6173009"/>
                <a:ext cx="131040" cy="23652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2726FD71-5D5E-10AA-5697-2631904D3700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6108370" y="6164369"/>
                  <a:ext cx="14868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34F070B3-D96E-8160-AC18-4F07B173C204}"/>
                    </a:ext>
                  </a:extLst>
                </p14:cNvPr>
                <p14:cNvContentPartPr/>
                <p14:nvPr/>
              </p14:nvContentPartPr>
              <p14:xfrm>
                <a:off x="6282970" y="6389369"/>
                <a:ext cx="78120" cy="13608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34F070B3-D96E-8160-AC18-4F07B173C204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6273970" y="6380729"/>
                  <a:ext cx="957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F9DDED55-4A94-FC1E-51D0-0195F782065E}"/>
                    </a:ext>
                  </a:extLst>
                </p14:cNvPr>
                <p14:cNvContentPartPr/>
                <p14:nvPr/>
              </p14:nvContentPartPr>
              <p14:xfrm>
                <a:off x="6424450" y="6254009"/>
                <a:ext cx="147240" cy="15552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F9DDED55-4A94-FC1E-51D0-0195F782065E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6415810" y="6245369"/>
                  <a:ext cx="1648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1648F1EB-854A-C446-52EB-FB6750CBB56D}"/>
                    </a:ext>
                  </a:extLst>
                </p14:cNvPr>
                <p14:cNvContentPartPr/>
                <p14:nvPr/>
              </p14:nvContentPartPr>
              <p14:xfrm>
                <a:off x="6482410" y="6446249"/>
                <a:ext cx="78480" cy="7164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1648F1EB-854A-C446-52EB-FB6750CBB56D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6473770" y="6437609"/>
                  <a:ext cx="961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D7865C7A-6B94-D2B0-D976-59765C922E0A}"/>
                    </a:ext>
                  </a:extLst>
                </p14:cNvPr>
                <p14:cNvContentPartPr/>
                <p14:nvPr/>
              </p14:nvContentPartPr>
              <p14:xfrm>
                <a:off x="6587170" y="6161849"/>
                <a:ext cx="124200" cy="41832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D7865C7A-6B94-D2B0-D976-59765C922E0A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6578530" y="6152849"/>
                  <a:ext cx="14184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1E812844-4FF5-61A9-122B-99790DDCABC3}"/>
                    </a:ext>
                  </a:extLst>
                </p14:cNvPr>
                <p14:cNvContentPartPr/>
                <p14:nvPr/>
              </p14:nvContentPartPr>
              <p14:xfrm>
                <a:off x="3894370" y="5933102"/>
                <a:ext cx="223200" cy="67068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1E812844-4FF5-61A9-122B-99790DDCABC3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3885730" y="5924102"/>
                  <a:ext cx="240840" cy="688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15253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C8DA4A-0657-D832-CB72-651FF3824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47"/>
            <a:ext cx="6466507" cy="684355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C91610B-1043-AB9E-0A06-0BFFEC13864B}"/>
              </a:ext>
            </a:extLst>
          </p:cNvPr>
          <p:cNvGrpSpPr/>
          <p:nvPr/>
        </p:nvGrpSpPr>
        <p:grpSpPr>
          <a:xfrm>
            <a:off x="6740890" y="5652662"/>
            <a:ext cx="1620720" cy="477360"/>
            <a:chOff x="6740890" y="5652662"/>
            <a:chExt cx="1620720" cy="47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104B7AC-5D91-0F6C-208F-3776F6A9119B}"/>
                    </a:ext>
                  </a:extLst>
                </p14:cNvPr>
                <p14:cNvContentPartPr/>
                <p14:nvPr/>
              </p14:nvContentPartPr>
              <p14:xfrm>
                <a:off x="6812530" y="5844902"/>
                <a:ext cx="824760" cy="2408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104B7AC-5D91-0F6C-208F-3776F6A9119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794890" y="5827262"/>
                  <a:ext cx="86040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D5F6B95-A632-0225-5773-14C92827F2B4}"/>
                    </a:ext>
                  </a:extLst>
                </p14:cNvPr>
                <p14:cNvContentPartPr/>
                <p14:nvPr/>
              </p14:nvContentPartPr>
              <p14:xfrm>
                <a:off x="6740890" y="5958662"/>
                <a:ext cx="277200" cy="171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D5F6B95-A632-0225-5773-14C92827F2B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723250" y="5940662"/>
                  <a:ext cx="3128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D73BC6A-93D8-AFA5-43D1-2898D4B8CF71}"/>
                    </a:ext>
                  </a:extLst>
                </p14:cNvPr>
                <p14:cNvContentPartPr/>
                <p14:nvPr/>
              </p14:nvContentPartPr>
              <p14:xfrm>
                <a:off x="7795690" y="5688302"/>
                <a:ext cx="16200" cy="3387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D73BC6A-93D8-AFA5-43D1-2898D4B8CF7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778050" y="5670662"/>
                  <a:ext cx="5184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1CD924C-3FA8-EF84-6B8A-F3817E04D280}"/>
                    </a:ext>
                  </a:extLst>
                </p14:cNvPr>
                <p14:cNvContentPartPr/>
                <p14:nvPr/>
              </p14:nvContentPartPr>
              <p14:xfrm>
                <a:off x="7908010" y="5652662"/>
                <a:ext cx="37080" cy="3978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1CD924C-3FA8-EF84-6B8A-F3817E04D28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890010" y="5635022"/>
                  <a:ext cx="7272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61E5B89-3D5E-CB95-3B7C-1800261F860A}"/>
                    </a:ext>
                  </a:extLst>
                </p14:cNvPr>
                <p14:cNvContentPartPr/>
                <p14:nvPr/>
              </p14:nvContentPartPr>
              <p14:xfrm>
                <a:off x="7797130" y="5901062"/>
                <a:ext cx="168480" cy="205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61E5B89-3D5E-CB95-3B7C-1800261F860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779490" y="5883062"/>
                  <a:ext cx="2041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92842D1-9FBB-7642-E9C0-7C3C86EB2DD6}"/>
                    </a:ext>
                  </a:extLst>
                </p14:cNvPr>
                <p14:cNvContentPartPr/>
                <p14:nvPr/>
              </p14:nvContentPartPr>
              <p14:xfrm>
                <a:off x="8074330" y="5696582"/>
                <a:ext cx="287280" cy="313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92842D1-9FBB-7642-E9C0-7C3C86EB2DD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056330" y="5678942"/>
                  <a:ext cx="322920" cy="348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45003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CD2972E-D886-673A-49CD-A623E7C16032}"/>
                  </a:ext>
                </a:extLst>
              </p14:cNvPr>
              <p14:cNvContentPartPr/>
              <p14:nvPr/>
            </p14:nvContentPartPr>
            <p14:xfrm>
              <a:off x="815290" y="180089"/>
              <a:ext cx="196200" cy="267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CD2972E-D886-673A-49CD-A623E7C1603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6650" y="171089"/>
                <a:ext cx="21384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2BC21ED-06EA-2498-164E-036CBA3991F1}"/>
                  </a:ext>
                </a:extLst>
              </p14:cNvPr>
              <p14:cNvContentPartPr/>
              <p14:nvPr/>
            </p14:nvContentPartPr>
            <p14:xfrm>
              <a:off x="1150810" y="412289"/>
              <a:ext cx="10080" cy="31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2BC21ED-06EA-2498-164E-036CBA3991F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41810" y="403289"/>
                <a:ext cx="2772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1776FAB-922D-B25E-6451-C89CACC10DC5}"/>
                  </a:ext>
                </a:extLst>
              </p14:cNvPr>
              <p14:cNvContentPartPr/>
              <p14:nvPr/>
            </p14:nvContentPartPr>
            <p14:xfrm>
              <a:off x="1385530" y="143369"/>
              <a:ext cx="164880" cy="2944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1776FAB-922D-B25E-6451-C89CACC10DC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76530" y="134369"/>
                <a:ext cx="182520" cy="31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19AC1C7-08AB-A4F2-130F-D54E792D8D95}"/>
                  </a:ext>
                </a:extLst>
              </p14:cNvPr>
              <p14:cNvContentPartPr/>
              <p14:nvPr/>
            </p14:nvContentPartPr>
            <p14:xfrm>
              <a:off x="1959730" y="156689"/>
              <a:ext cx="191520" cy="297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19AC1C7-08AB-A4F2-130F-D54E792D8D9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51090" y="148049"/>
                <a:ext cx="209160" cy="31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4A7B7C5B-EF86-C53D-00A4-D396439328B5}"/>
              </a:ext>
            </a:extLst>
          </p:cNvPr>
          <p:cNvGrpSpPr/>
          <p:nvPr/>
        </p:nvGrpSpPr>
        <p:grpSpPr>
          <a:xfrm>
            <a:off x="2143330" y="101249"/>
            <a:ext cx="977040" cy="384120"/>
            <a:chOff x="2143330" y="101249"/>
            <a:chExt cx="977040" cy="38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3A1606A-9E9F-238E-E360-A52F851F15B2}"/>
                    </a:ext>
                  </a:extLst>
                </p14:cNvPr>
                <p14:cNvContentPartPr/>
                <p14:nvPr/>
              </p14:nvContentPartPr>
              <p14:xfrm>
                <a:off x="2143330" y="101249"/>
                <a:ext cx="977040" cy="3841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3A1606A-9E9F-238E-E360-A52F851F15B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34690" y="92609"/>
                  <a:ext cx="99468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D46C635-C40A-0BF3-CAA9-EAF3E9A4AECD}"/>
                    </a:ext>
                  </a:extLst>
                </p14:cNvPr>
                <p14:cNvContentPartPr/>
                <p14:nvPr/>
              </p14:nvContentPartPr>
              <p14:xfrm>
                <a:off x="2448970" y="271169"/>
                <a:ext cx="281520" cy="158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D46C635-C40A-0BF3-CAA9-EAF3E9A4AEC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439970" y="262169"/>
                  <a:ext cx="2991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4FEF723-EF47-15F4-D109-855C6D7369AF}"/>
                    </a:ext>
                  </a:extLst>
                </p14:cNvPr>
                <p14:cNvContentPartPr/>
                <p14:nvPr/>
              </p14:nvContentPartPr>
              <p14:xfrm>
                <a:off x="2277610" y="277649"/>
                <a:ext cx="39240" cy="50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4FEF723-EF47-15F4-D109-855C6D7369A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268610" y="269009"/>
                  <a:ext cx="56880" cy="2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68B984F-0EDD-A14C-B3AE-E79081FED8FF}"/>
              </a:ext>
            </a:extLst>
          </p:cNvPr>
          <p:cNvGrpSpPr/>
          <p:nvPr/>
        </p:nvGrpSpPr>
        <p:grpSpPr>
          <a:xfrm>
            <a:off x="3339250" y="51929"/>
            <a:ext cx="3867120" cy="514800"/>
            <a:chOff x="3339250" y="51929"/>
            <a:chExt cx="3867120" cy="51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DC52543-CE1B-EE58-CC59-00705B63AC3A}"/>
                    </a:ext>
                  </a:extLst>
                </p14:cNvPr>
                <p14:cNvContentPartPr/>
                <p14:nvPr/>
              </p14:nvContentPartPr>
              <p14:xfrm>
                <a:off x="3339250" y="95129"/>
                <a:ext cx="908280" cy="379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DC52543-CE1B-EE58-CC59-00705B63AC3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330250" y="86129"/>
                  <a:ext cx="92592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CCE6AC2-2E8E-EBCB-A3DF-922DFDB81118}"/>
                    </a:ext>
                  </a:extLst>
                </p14:cNvPr>
                <p14:cNvContentPartPr/>
                <p14:nvPr/>
              </p14:nvContentPartPr>
              <p14:xfrm>
                <a:off x="3891130" y="201689"/>
                <a:ext cx="239760" cy="316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CCE6AC2-2E8E-EBCB-A3DF-922DFDB8111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882130" y="193049"/>
                  <a:ext cx="2574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C1F08C7-3DA8-D520-79F6-00F4302D4EDC}"/>
                    </a:ext>
                  </a:extLst>
                </p14:cNvPr>
                <p14:cNvContentPartPr/>
                <p14:nvPr/>
              </p14:nvContentPartPr>
              <p14:xfrm>
                <a:off x="3447250" y="229409"/>
                <a:ext cx="346680" cy="648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C1F08C7-3DA8-D520-79F6-00F4302D4ED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438610" y="220409"/>
                  <a:ext cx="3643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1DE9945-2659-6A6D-67C2-6156E2C359FD}"/>
                    </a:ext>
                  </a:extLst>
                </p14:cNvPr>
                <p14:cNvContentPartPr/>
                <p14:nvPr/>
              </p14:nvContentPartPr>
              <p14:xfrm>
                <a:off x="4463530" y="190529"/>
                <a:ext cx="269280" cy="3762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1DE9945-2659-6A6D-67C2-6156E2C359F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454890" y="181889"/>
                  <a:ext cx="28692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636BF59-8768-9418-2DEE-164B9F8C4AAD}"/>
                    </a:ext>
                  </a:extLst>
                </p14:cNvPr>
                <p14:cNvContentPartPr/>
                <p14:nvPr/>
              </p14:nvContentPartPr>
              <p14:xfrm>
                <a:off x="4868530" y="64529"/>
                <a:ext cx="570240" cy="4050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636BF59-8768-9418-2DEE-164B9F8C4AA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859530" y="55529"/>
                  <a:ext cx="58788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797679D-66C3-0BC6-0EFA-9113375CE72D}"/>
                    </a:ext>
                  </a:extLst>
                </p14:cNvPr>
                <p14:cNvContentPartPr/>
                <p14:nvPr/>
              </p14:nvContentPartPr>
              <p14:xfrm>
                <a:off x="4941250" y="222209"/>
                <a:ext cx="283320" cy="403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797679D-66C3-0BC6-0EFA-9113375CE72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932610" y="213209"/>
                  <a:ext cx="3009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5A9DEED-6CDF-F1E9-5934-039C302C8668}"/>
                    </a:ext>
                  </a:extLst>
                </p14:cNvPr>
                <p14:cNvContentPartPr/>
                <p14:nvPr/>
              </p14:nvContentPartPr>
              <p14:xfrm>
                <a:off x="5661610" y="51929"/>
                <a:ext cx="1544760" cy="3546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5A9DEED-6CDF-F1E9-5934-039C302C866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652610" y="43289"/>
                  <a:ext cx="156240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B586DC6-15B5-F4A3-AC53-F5CE6ABD17E6}"/>
                    </a:ext>
                  </a:extLst>
                </p14:cNvPr>
                <p14:cNvContentPartPr/>
                <p14:nvPr/>
              </p14:nvContentPartPr>
              <p14:xfrm>
                <a:off x="6219250" y="99449"/>
                <a:ext cx="352440" cy="619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B586DC6-15B5-F4A3-AC53-F5CE6ABD17E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210250" y="90809"/>
                  <a:ext cx="370080" cy="795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72E96DA4-D56F-D2F9-8238-A68B06694BD9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5571598" y="726789"/>
            <a:ext cx="6014590" cy="4146225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B7FA4DAD-4800-C334-5C14-F650714BFF0E}"/>
              </a:ext>
            </a:extLst>
          </p:cNvPr>
          <p:cNvGrpSpPr/>
          <p:nvPr/>
        </p:nvGrpSpPr>
        <p:grpSpPr>
          <a:xfrm>
            <a:off x="7156690" y="614249"/>
            <a:ext cx="4019760" cy="303480"/>
            <a:chOff x="7156690" y="614249"/>
            <a:chExt cx="4019760" cy="30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5D891C3-30E9-6BE9-F782-E5272CB7B48F}"/>
                    </a:ext>
                  </a:extLst>
                </p14:cNvPr>
                <p14:cNvContentPartPr/>
                <p14:nvPr/>
              </p14:nvContentPartPr>
              <p14:xfrm>
                <a:off x="7156690" y="720449"/>
                <a:ext cx="655920" cy="784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5D891C3-30E9-6BE9-F782-E5272CB7B48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094050" y="657809"/>
                  <a:ext cx="7815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E0B0F69-984A-3A4F-1B0C-187AE20701D1}"/>
                    </a:ext>
                  </a:extLst>
                </p14:cNvPr>
                <p14:cNvContentPartPr/>
                <p14:nvPr/>
              </p14:nvContentPartPr>
              <p14:xfrm>
                <a:off x="7699210" y="684449"/>
                <a:ext cx="641520" cy="1177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E0B0F69-984A-3A4F-1B0C-187AE20701D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636210" y="621449"/>
                  <a:ext cx="76716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CCAA67E-65DA-8733-E3EE-CEC529521867}"/>
                    </a:ext>
                  </a:extLst>
                </p14:cNvPr>
                <p14:cNvContentPartPr/>
                <p14:nvPr/>
              </p14:nvContentPartPr>
              <p14:xfrm>
                <a:off x="8543770" y="684089"/>
                <a:ext cx="924840" cy="1476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CCAA67E-65DA-8733-E3EE-CEC52952186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481130" y="621089"/>
                  <a:ext cx="105048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0797A85-D9A6-6A77-DE18-F45549571FA2}"/>
                    </a:ext>
                  </a:extLst>
                </p14:cNvPr>
                <p14:cNvContentPartPr/>
                <p14:nvPr/>
              </p14:nvContentPartPr>
              <p14:xfrm>
                <a:off x="9597130" y="614249"/>
                <a:ext cx="947160" cy="2710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0797A85-D9A6-6A77-DE18-F45549571FA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534130" y="551249"/>
                  <a:ext cx="107280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176AB24-03F8-DA1C-DAC5-414C865B15AF}"/>
                    </a:ext>
                  </a:extLst>
                </p14:cNvPr>
                <p14:cNvContentPartPr/>
                <p14:nvPr/>
              </p14:nvContentPartPr>
              <p14:xfrm>
                <a:off x="10840930" y="647369"/>
                <a:ext cx="335520" cy="270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176AB24-03F8-DA1C-DAC5-414C865B15A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777930" y="584369"/>
                  <a:ext cx="461160" cy="39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62D1559-E90F-A964-0E54-DB9B7454BF47}"/>
                  </a:ext>
                </a:extLst>
              </p14:cNvPr>
              <p14:cNvContentPartPr/>
              <p14:nvPr/>
            </p14:nvContentPartPr>
            <p14:xfrm>
              <a:off x="5531650" y="2259089"/>
              <a:ext cx="266040" cy="135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62D1559-E90F-A964-0E54-DB9B7454BF47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468650" y="2196089"/>
                <a:ext cx="391680" cy="26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EAA724CF-8F96-9D75-C2E8-C66AB2B1C41A}"/>
              </a:ext>
            </a:extLst>
          </p:cNvPr>
          <p:cNvGrpSpPr/>
          <p:nvPr/>
        </p:nvGrpSpPr>
        <p:grpSpPr>
          <a:xfrm>
            <a:off x="6518410" y="1692089"/>
            <a:ext cx="702360" cy="149760"/>
            <a:chOff x="6518410" y="1692089"/>
            <a:chExt cx="702360" cy="14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9407A0F-A4D4-8A5A-8C67-6F7B0C58F8F4}"/>
                    </a:ext>
                  </a:extLst>
                </p14:cNvPr>
                <p14:cNvContentPartPr/>
                <p14:nvPr/>
              </p14:nvContentPartPr>
              <p14:xfrm>
                <a:off x="6534250" y="1692089"/>
                <a:ext cx="686520" cy="1425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9407A0F-A4D4-8A5A-8C67-6F7B0C58F8F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525250" y="1683449"/>
                  <a:ext cx="7041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6557A1A-B8A5-DB01-C755-95BF15CBB27F}"/>
                    </a:ext>
                  </a:extLst>
                </p14:cNvPr>
                <p14:cNvContentPartPr/>
                <p14:nvPr/>
              </p14:nvContentPartPr>
              <p14:xfrm>
                <a:off x="6518410" y="1751129"/>
                <a:ext cx="126360" cy="907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6557A1A-B8A5-DB01-C755-95BF15CBB27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509770" y="1742489"/>
                  <a:ext cx="144000" cy="108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7C3B503-0514-2445-F8D1-B6D3131157ED}"/>
                  </a:ext>
                </a:extLst>
              </p14:cNvPr>
              <p14:cNvContentPartPr/>
              <p14:nvPr/>
            </p14:nvContentPartPr>
            <p14:xfrm>
              <a:off x="10176370" y="1139849"/>
              <a:ext cx="1681200" cy="4258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7C3B503-0514-2445-F8D1-B6D3131157ED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0167370" y="1131209"/>
                <a:ext cx="1698840" cy="44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66" name="Group 65">
            <a:extLst>
              <a:ext uri="{FF2B5EF4-FFF2-40B4-BE49-F238E27FC236}">
                <a16:creationId xmlns:a16="http://schemas.microsoft.com/office/drawing/2014/main" id="{69F693B8-A645-09C4-9DA7-7365CAA86FA1}"/>
              </a:ext>
            </a:extLst>
          </p:cNvPr>
          <p:cNvGrpSpPr/>
          <p:nvPr/>
        </p:nvGrpSpPr>
        <p:grpSpPr>
          <a:xfrm>
            <a:off x="7266850" y="1220849"/>
            <a:ext cx="4527360" cy="1338480"/>
            <a:chOff x="7266850" y="1220849"/>
            <a:chExt cx="4527360" cy="133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B3AE6A5-FB65-5073-591C-5CA8DEED872A}"/>
                    </a:ext>
                  </a:extLst>
                </p14:cNvPr>
                <p14:cNvContentPartPr/>
                <p14:nvPr/>
              </p14:nvContentPartPr>
              <p14:xfrm>
                <a:off x="7369810" y="1342889"/>
                <a:ext cx="1229760" cy="4132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B3AE6A5-FB65-5073-591C-5CA8DEED872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361170" y="1334249"/>
                  <a:ext cx="124740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D520C97-57F7-6A1E-813F-2FFC99F4F1C9}"/>
                    </a:ext>
                  </a:extLst>
                </p14:cNvPr>
                <p14:cNvContentPartPr/>
                <p14:nvPr/>
              </p14:nvContentPartPr>
              <p14:xfrm>
                <a:off x="8361970" y="1449449"/>
                <a:ext cx="199800" cy="446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D520C97-57F7-6A1E-813F-2FFC99F4F1C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353330" y="1440449"/>
                  <a:ext cx="2174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2608A83-DD66-10F0-9359-E4CBD5C1D9FE}"/>
                    </a:ext>
                  </a:extLst>
                </p14:cNvPr>
                <p14:cNvContentPartPr/>
                <p14:nvPr/>
              </p14:nvContentPartPr>
              <p14:xfrm>
                <a:off x="7673650" y="1440449"/>
                <a:ext cx="390240" cy="1069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2608A83-DD66-10F0-9359-E4CBD5C1D9F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664650" y="1431449"/>
                  <a:ext cx="4078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E5EF88C-23B9-5AE0-FBAB-EF391D9688DC}"/>
                    </a:ext>
                  </a:extLst>
                </p14:cNvPr>
                <p14:cNvContentPartPr/>
                <p14:nvPr/>
              </p14:nvContentPartPr>
              <p14:xfrm>
                <a:off x="8813410" y="1329929"/>
                <a:ext cx="648720" cy="2498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E5EF88C-23B9-5AE0-FBAB-EF391D9688D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804410" y="1320929"/>
                  <a:ext cx="66636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D2607FA-0FF6-3865-6A9E-04C638D72934}"/>
                    </a:ext>
                  </a:extLst>
                </p14:cNvPr>
                <p14:cNvContentPartPr/>
                <p14:nvPr/>
              </p14:nvContentPartPr>
              <p14:xfrm>
                <a:off x="9579850" y="1220849"/>
                <a:ext cx="473040" cy="3520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D2607FA-0FF6-3865-6A9E-04C638D7293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570850" y="1211849"/>
                  <a:ext cx="49068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BA5CE04-0353-D31A-03C8-2657C761ABCD}"/>
                    </a:ext>
                  </a:extLst>
                </p14:cNvPr>
                <p14:cNvContentPartPr/>
                <p14:nvPr/>
              </p14:nvContentPartPr>
              <p14:xfrm>
                <a:off x="9566170" y="1292489"/>
                <a:ext cx="483120" cy="694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BA5CE04-0353-D31A-03C8-2657C761ABC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557530" y="1283489"/>
                  <a:ext cx="5007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252138F-8AC8-4E66-869F-636C2B3EF1D8}"/>
                    </a:ext>
                  </a:extLst>
                </p14:cNvPr>
                <p14:cNvContentPartPr/>
                <p14:nvPr/>
              </p14:nvContentPartPr>
              <p14:xfrm>
                <a:off x="7439290" y="1766969"/>
                <a:ext cx="1066680" cy="4561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252138F-8AC8-4E66-869F-636C2B3EF1D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430290" y="1758329"/>
                  <a:ext cx="1084320" cy="47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E684A5F-26ED-D0E1-F1DD-6C2C9E5D0EC9}"/>
                    </a:ext>
                  </a:extLst>
                </p14:cNvPr>
                <p14:cNvContentPartPr/>
                <p14:nvPr/>
              </p14:nvContentPartPr>
              <p14:xfrm>
                <a:off x="8279890" y="1860209"/>
                <a:ext cx="6840" cy="64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E684A5F-26ED-D0E1-F1DD-6C2C9E5D0EC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271250" y="1851569"/>
                  <a:ext cx="244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BABC36C-2D46-379B-BFD6-15B33EAFBB86}"/>
                    </a:ext>
                  </a:extLst>
                </p14:cNvPr>
                <p14:cNvContentPartPr/>
                <p14:nvPr/>
              </p14:nvContentPartPr>
              <p14:xfrm>
                <a:off x="7609930" y="1831409"/>
                <a:ext cx="42120" cy="46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BABC36C-2D46-379B-BFD6-15B33EAFBB8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601290" y="1822769"/>
                  <a:ext cx="597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F1A922D-C63C-D4D6-E361-09F0A4CAA996}"/>
                    </a:ext>
                  </a:extLst>
                </p14:cNvPr>
                <p14:cNvContentPartPr/>
                <p14:nvPr/>
              </p14:nvContentPartPr>
              <p14:xfrm>
                <a:off x="8774170" y="1752929"/>
                <a:ext cx="275400" cy="3700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F1A922D-C63C-D4D6-E361-09F0A4CAA99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765170" y="1744289"/>
                  <a:ext cx="29304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DCE6271-7369-0B7D-99B3-AC1BFB99FC92}"/>
                    </a:ext>
                  </a:extLst>
                </p14:cNvPr>
                <p14:cNvContentPartPr/>
                <p14:nvPr/>
              </p14:nvContentPartPr>
              <p14:xfrm>
                <a:off x="9309130" y="1778129"/>
                <a:ext cx="38520" cy="2534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DCE6271-7369-0B7D-99B3-AC1BFB99FC9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300490" y="1769489"/>
                  <a:ext cx="5616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08A7A04-07D0-21D8-E95F-B5A7FB33D883}"/>
                    </a:ext>
                  </a:extLst>
                </p14:cNvPr>
                <p14:cNvContentPartPr/>
                <p14:nvPr/>
              </p14:nvContentPartPr>
              <p14:xfrm>
                <a:off x="9425050" y="1757969"/>
                <a:ext cx="80640" cy="2797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08A7A04-07D0-21D8-E95F-B5A7FB33D88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416410" y="1748969"/>
                  <a:ext cx="9828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E44D220-3EFE-26FB-64C3-C738C820D198}"/>
                    </a:ext>
                  </a:extLst>
                </p14:cNvPr>
                <p14:cNvContentPartPr/>
                <p14:nvPr/>
              </p14:nvContentPartPr>
              <p14:xfrm>
                <a:off x="9298690" y="1893689"/>
                <a:ext cx="226080" cy="244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E44D220-3EFE-26FB-64C3-C738C820D19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290050" y="1885049"/>
                  <a:ext cx="2437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1306139-1F08-7FF8-7327-A3F354D1FD3A}"/>
                    </a:ext>
                  </a:extLst>
                </p14:cNvPr>
                <p14:cNvContentPartPr/>
                <p14:nvPr/>
              </p14:nvContentPartPr>
              <p14:xfrm>
                <a:off x="9531250" y="2008169"/>
                <a:ext cx="126720" cy="1357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1306139-1F08-7FF8-7327-A3F354D1FD3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522250" y="1999529"/>
                  <a:ext cx="1443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40384E6-02AB-DCA7-0FBE-FC37017405E2}"/>
                    </a:ext>
                  </a:extLst>
                </p14:cNvPr>
                <p14:cNvContentPartPr/>
                <p14:nvPr/>
              </p14:nvContentPartPr>
              <p14:xfrm>
                <a:off x="9935890" y="1763009"/>
                <a:ext cx="342000" cy="2991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40384E6-02AB-DCA7-0FBE-FC37017405E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927250" y="1754369"/>
                  <a:ext cx="35964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A2F790E-4337-38E6-5691-F9289CA91DB0}"/>
                    </a:ext>
                  </a:extLst>
                </p14:cNvPr>
                <p14:cNvContentPartPr/>
                <p14:nvPr/>
              </p14:nvContentPartPr>
              <p14:xfrm>
                <a:off x="10047490" y="2021849"/>
                <a:ext cx="3960" cy="1076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A2F790E-4337-38E6-5691-F9289CA91DB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038490" y="2012849"/>
                  <a:ext cx="216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87997D5-0027-7F4B-3F9E-C06FF57DE999}"/>
                    </a:ext>
                  </a:extLst>
                </p14:cNvPr>
                <p14:cNvContentPartPr/>
                <p14:nvPr/>
              </p14:nvContentPartPr>
              <p14:xfrm>
                <a:off x="10492810" y="1624409"/>
                <a:ext cx="1301400" cy="4233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87997D5-0027-7F4B-3F9E-C06FF57DE99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484170" y="1615769"/>
                  <a:ext cx="1319040" cy="44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F57400D-4250-2107-E560-EEDF22A61AF3}"/>
                    </a:ext>
                  </a:extLst>
                </p14:cNvPr>
                <p14:cNvContentPartPr/>
                <p14:nvPr/>
              </p14:nvContentPartPr>
              <p14:xfrm>
                <a:off x="10525210" y="1841849"/>
                <a:ext cx="307800" cy="75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F57400D-4250-2107-E560-EEDF22A61AF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516210" y="1832849"/>
                  <a:ext cx="3254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8BA9822-BE4A-0987-59D4-76B3BF47B4F5}"/>
                    </a:ext>
                  </a:extLst>
                </p14:cNvPr>
                <p14:cNvContentPartPr/>
                <p14:nvPr/>
              </p14:nvContentPartPr>
              <p14:xfrm>
                <a:off x="7266850" y="2188889"/>
                <a:ext cx="1744920" cy="3704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8BA9822-BE4A-0987-59D4-76B3BF47B4F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257850" y="2179889"/>
                  <a:ext cx="176256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2FF4051-714E-F39E-DCEC-4E4964C0109A}"/>
                    </a:ext>
                  </a:extLst>
                </p14:cNvPr>
                <p14:cNvContentPartPr/>
                <p14:nvPr/>
              </p14:nvContentPartPr>
              <p14:xfrm>
                <a:off x="8565370" y="2329289"/>
                <a:ext cx="21240" cy="104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2FF4051-714E-F39E-DCEC-4E4964C0109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556370" y="2320289"/>
                  <a:ext cx="388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1368C31-B1BF-7AF7-9EA7-F3059F9CB114}"/>
                    </a:ext>
                  </a:extLst>
                </p14:cNvPr>
                <p14:cNvContentPartPr/>
                <p14:nvPr/>
              </p14:nvContentPartPr>
              <p14:xfrm>
                <a:off x="8295010" y="2324969"/>
                <a:ext cx="252720" cy="291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1368C31-B1BF-7AF7-9EA7-F3059F9CB11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286010" y="2316329"/>
                  <a:ext cx="2703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E932348-0DDA-421C-E58E-36FA486BD88D}"/>
                    </a:ext>
                  </a:extLst>
                </p14:cNvPr>
                <p14:cNvContentPartPr/>
                <p14:nvPr/>
              </p14:nvContentPartPr>
              <p14:xfrm>
                <a:off x="7543330" y="2241809"/>
                <a:ext cx="90000" cy="464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E932348-0DDA-421C-E58E-36FA486BD88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534330" y="2233169"/>
                  <a:ext cx="107640" cy="6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3CAD5C2-7110-FCDA-1F5E-F2695F71AF13}"/>
              </a:ext>
            </a:extLst>
          </p:cNvPr>
          <p:cNvGrpSpPr/>
          <p:nvPr/>
        </p:nvGrpSpPr>
        <p:grpSpPr>
          <a:xfrm>
            <a:off x="9282130" y="2220929"/>
            <a:ext cx="1034640" cy="397800"/>
            <a:chOff x="9282130" y="2220929"/>
            <a:chExt cx="1034640" cy="39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8E04539-0D24-19CE-78E5-C4A8F4062B11}"/>
                    </a:ext>
                  </a:extLst>
                </p14:cNvPr>
                <p14:cNvContentPartPr/>
                <p14:nvPr/>
              </p14:nvContentPartPr>
              <p14:xfrm>
                <a:off x="9282130" y="2287529"/>
                <a:ext cx="322200" cy="2782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8E04539-0D24-19CE-78E5-C4A8F4062B1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273490" y="2278889"/>
                  <a:ext cx="33984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62D1287-C8B6-ADC6-7F9F-0810364A8289}"/>
                    </a:ext>
                  </a:extLst>
                </p14:cNvPr>
                <p14:cNvContentPartPr/>
                <p14:nvPr/>
              </p14:nvContentPartPr>
              <p14:xfrm>
                <a:off x="9970450" y="2249009"/>
                <a:ext cx="46800" cy="2664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62D1287-C8B6-ADC6-7F9F-0810364A828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961810" y="2240369"/>
                  <a:ext cx="6444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E42FB61-6324-EEBF-85FE-132F86AEE5C0}"/>
                    </a:ext>
                  </a:extLst>
                </p14:cNvPr>
                <p14:cNvContentPartPr/>
                <p14:nvPr/>
              </p14:nvContentPartPr>
              <p14:xfrm>
                <a:off x="10081330" y="2220929"/>
                <a:ext cx="52560" cy="3088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E42FB61-6324-EEBF-85FE-132F86AEE5C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072690" y="2212289"/>
                  <a:ext cx="7020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6E5F3F4-548E-2A11-12BE-E62C0889FBF7}"/>
                    </a:ext>
                  </a:extLst>
                </p14:cNvPr>
                <p14:cNvContentPartPr/>
                <p14:nvPr/>
              </p14:nvContentPartPr>
              <p14:xfrm>
                <a:off x="10007170" y="2431529"/>
                <a:ext cx="95400" cy="140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6E5F3F4-548E-2A11-12BE-E62C0889FBF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998530" y="2422529"/>
                  <a:ext cx="1130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53299F5-56ED-1F86-07C5-469940D43811}"/>
                    </a:ext>
                  </a:extLst>
                </p14:cNvPr>
                <p14:cNvContentPartPr/>
                <p14:nvPr/>
              </p14:nvContentPartPr>
              <p14:xfrm>
                <a:off x="10147570" y="2496689"/>
                <a:ext cx="169200" cy="1220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53299F5-56ED-1F86-07C5-469940D4381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138930" y="2487689"/>
                  <a:ext cx="186840" cy="13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47607BF4-D0C7-5080-B4E9-D5A1DA0F2795}"/>
              </a:ext>
            </a:extLst>
          </p:cNvPr>
          <p:cNvGrpSpPr/>
          <p:nvPr/>
        </p:nvGrpSpPr>
        <p:grpSpPr>
          <a:xfrm>
            <a:off x="586330" y="1117529"/>
            <a:ext cx="2028600" cy="506880"/>
            <a:chOff x="586330" y="1117529"/>
            <a:chExt cx="2028600" cy="50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FF0F358-ECAB-0360-7872-2746DA59C6E1}"/>
                    </a:ext>
                  </a:extLst>
                </p14:cNvPr>
                <p14:cNvContentPartPr/>
                <p14:nvPr/>
              </p14:nvContentPartPr>
              <p14:xfrm>
                <a:off x="586330" y="1161089"/>
                <a:ext cx="364320" cy="3168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FF0F358-ECAB-0360-7872-2746DA59C6E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77330" y="1152089"/>
                  <a:ext cx="38196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1064CB9-102E-6242-6A59-79213AAE3249}"/>
                    </a:ext>
                  </a:extLst>
                </p14:cNvPr>
                <p14:cNvContentPartPr/>
                <p14:nvPr/>
              </p14:nvContentPartPr>
              <p14:xfrm>
                <a:off x="849850" y="1304009"/>
                <a:ext cx="155880" cy="2217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1064CB9-102E-6242-6A59-79213AAE324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40850" y="1295369"/>
                  <a:ext cx="17352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91FB8CF-6D82-304B-9CCE-244B31408BA3}"/>
                    </a:ext>
                  </a:extLst>
                </p14:cNvPr>
                <p14:cNvContentPartPr/>
                <p14:nvPr/>
              </p14:nvContentPartPr>
              <p14:xfrm>
                <a:off x="1034170" y="1117529"/>
                <a:ext cx="1580760" cy="5068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91FB8CF-6D82-304B-9CCE-244B31408BA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25170" y="1108529"/>
                  <a:ext cx="1598400" cy="52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1179681-B743-F5AC-3176-F97576F354BC}"/>
                    </a:ext>
                  </a:extLst>
                </p14:cNvPr>
                <p14:cNvContentPartPr/>
                <p14:nvPr/>
              </p14:nvContentPartPr>
              <p14:xfrm>
                <a:off x="2136490" y="1241729"/>
                <a:ext cx="223920" cy="147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1179681-B743-F5AC-3176-F97576F354B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127850" y="1232729"/>
                  <a:ext cx="2415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5C0FFC4-0D34-C0BF-F8E0-04F13DA53729}"/>
                    </a:ext>
                  </a:extLst>
                </p14:cNvPr>
                <p14:cNvContentPartPr/>
                <p14:nvPr/>
              </p14:nvContentPartPr>
              <p14:xfrm>
                <a:off x="1631410" y="1156769"/>
                <a:ext cx="14760" cy="259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5C0FFC4-0D34-C0BF-F8E0-04F13DA5372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622770" y="1148129"/>
                  <a:ext cx="3240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E04CEA5C-5C68-FC72-3A3C-18BD0A222D81}"/>
              </a:ext>
            </a:extLst>
          </p:cNvPr>
          <p:cNvGrpSpPr/>
          <p:nvPr/>
        </p:nvGrpSpPr>
        <p:grpSpPr>
          <a:xfrm>
            <a:off x="2843530" y="1039409"/>
            <a:ext cx="2502720" cy="753480"/>
            <a:chOff x="2843530" y="1039409"/>
            <a:chExt cx="2502720" cy="75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778AC76-AA7D-C994-0E37-E82BD8D59E11}"/>
                    </a:ext>
                  </a:extLst>
                </p14:cNvPr>
                <p14:cNvContentPartPr/>
                <p14:nvPr/>
              </p14:nvContentPartPr>
              <p14:xfrm>
                <a:off x="2843530" y="1081889"/>
                <a:ext cx="822600" cy="4093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778AC76-AA7D-C994-0E37-E82BD8D59E1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834530" y="1072889"/>
                  <a:ext cx="84024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6005C6B-641B-52CA-447E-51DE2CFED342}"/>
                    </a:ext>
                  </a:extLst>
                </p14:cNvPr>
                <p14:cNvContentPartPr/>
                <p14:nvPr/>
              </p14:nvContentPartPr>
              <p14:xfrm>
                <a:off x="3168250" y="1224449"/>
                <a:ext cx="227880" cy="493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6005C6B-641B-52CA-447E-51DE2CFED34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159610" y="1215809"/>
                  <a:ext cx="2455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FF9AA8B-C9DE-63F5-6CE0-24DE4CC55E8B}"/>
                    </a:ext>
                  </a:extLst>
                </p14:cNvPr>
                <p14:cNvContentPartPr/>
                <p14:nvPr/>
              </p14:nvContentPartPr>
              <p14:xfrm>
                <a:off x="2880970" y="1232729"/>
                <a:ext cx="245160" cy="381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FF9AA8B-C9DE-63F5-6CE0-24DE4CC55E8B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871970" y="1224089"/>
                  <a:ext cx="2628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CB61562-B317-2B03-6458-3FF2D68AD83D}"/>
                    </a:ext>
                  </a:extLst>
                </p14:cNvPr>
                <p14:cNvContentPartPr/>
                <p14:nvPr/>
              </p14:nvContentPartPr>
              <p14:xfrm>
                <a:off x="3779170" y="1039409"/>
                <a:ext cx="1567080" cy="7534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CB61562-B317-2B03-6458-3FF2D68AD83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770530" y="1030769"/>
                  <a:ext cx="1584720" cy="77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248866C-CAA7-11C2-4C63-B66739813DD7}"/>
                    </a:ext>
                  </a:extLst>
                </p14:cNvPr>
                <p14:cNvContentPartPr/>
                <p14:nvPr/>
              </p14:nvContentPartPr>
              <p14:xfrm>
                <a:off x="5111170" y="1235969"/>
                <a:ext cx="21240" cy="194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248866C-CAA7-11C2-4C63-B66739813DD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102530" y="1226969"/>
                  <a:ext cx="388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EDA5906E-93A3-5ED3-DF44-05AFBB6702DD}"/>
                    </a:ext>
                  </a:extLst>
                </p14:cNvPr>
                <p14:cNvContentPartPr/>
                <p14:nvPr/>
              </p14:nvContentPartPr>
              <p14:xfrm>
                <a:off x="4382890" y="1257569"/>
                <a:ext cx="531360" cy="511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EDA5906E-93A3-5ED3-DF44-05AFBB6702D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373890" y="1248569"/>
                  <a:ext cx="549000" cy="68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00C69B4E-C109-035C-A177-FDFF78FCAA6D}"/>
                  </a:ext>
                </a:extLst>
              </p14:cNvPr>
              <p14:cNvContentPartPr/>
              <p14:nvPr/>
            </p14:nvContentPartPr>
            <p14:xfrm>
              <a:off x="526570" y="1849769"/>
              <a:ext cx="903240" cy="2131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00C69B4E-C109-035C-A177-FDFF78FCAA6D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517570" y="1840769"/>
                <a:ext cx="920880" cy="230760"/>
              </a:xfrm>
              <a:prstGeom prst="rect">
                <a:avLst/>
              </a:prstGeom>
            </p:spPr>
          </p:pic>
        </mc:Fallback>
      </mc:AlternateContent>
      <p:grpSp>
        <p:nvGrpSpPr>
          <p:cNvPr id="92" name="Group 91">
            <a:extLst>
              <a:ext uri="{FF2B5EF4-FFF2-40B4-BE49-F238E27FC236}">
                <a16:creationId xmlns:a16="http://schemas.microsoft.com/office/drawing/2014/main" id="{B821363B-7699-74E7-52A6-C0F5E18D0CD3}"/>
              </a:ext>
            </a:extLst>
          </p:cNvPr>
          <p:cNvGrpSpPr/>
          <p:nvPr/>
        </p:nvGrpSpPr>
        <p:grpSpPr>
          <a:xfrm>
            <a:off x="1592530" y="1604609"/>
            <a:ext cx="1290240" cy="451440"/>
            <a:chOff x="1592530" y="1604609"/>
            <a:chExt cx="1290240" cy="45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571D67A-B060-8E20-44BA-4AB9F1FF35BB}"/>
                    </a:ext>
                  </a:extLst>
                </p14:cNvPr>
                <p14:cNvContentPartPr/>
                <p14:nvPr/>
              </p14:nvContentPartPr>
              <p14:xfrm>
                <a:off x="1592530" y="1604609"/>
                <a:ext cx="1290240" cy="4514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571D67A-B060-8E20-44BA-4AB9F1FF35B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583890" y="1595969"/>
                  <a:ext cx="1307880" cy="46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9FF1696-128A-856D-B060-47DDFFF4923E}"/>
                    </a:ext>
                  </a:extLst>
                </p14:cNvPr>
                <p14:cNvContentPartPr/>
                <p14:nvPr/>
              </p14:nvContentPartPr>
              <p14:xfrm>
                <a:off x="2562010" y="1813049"/>
                <a:ext cx="42120" cy="104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9FF1696-128A-856D-B060-47DDFFF4923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553370" y="1804049"/>
                  <a:ext cx="597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30BCD1C-1B0F-88F1-B05F-EE4B8DCF0B05}"/>
                    </a:ext>
                  </a:extLst>
                </p14:cNvPr>
                <p14:cNvContentPartPr/>
                <p14:nvPr/>
              </p14:nvContentPartPr>
              <p14:xfrm>
                <a:off x="2234410" y="1822049"/>
                <a:ext cx="371520" cy="244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30BCD1C-1B0F-88F1-B05F-EE4B8DCF0B05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225770" y="1813049"/>
                  <a:ext cx="38916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18BF3DC3-9735-046A-C932-93E54724A293}"/>
              </a:ext>
            </a:extLst>
          </p:cNvPr>
          <p:cNvGrpSpPr/>
          <p:nvPr/>
        </p:nvGrpSpPr>
        <p:grpSpPr>
          <a:xfrm>
            <a:off x="3107410" y="1603529"/>
            <a:ext cx="1554120" cy="613800"/>
            <a:chOff x="3107410" y="1603529"/>
            <a:chExt cx="1554120" cy="61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FF2BB95-40AB-A58C-C2D4-AD49E89E7474}"/>
                    </a:ext>
                  </a:extLst>
                </p14:cNvPr>
                <p14:cNvContentPartPr/>
                <p14:nvPr/>
              </p14:nvContentPartPr>
              <p14:xfrm>
                <a:off x="3107410" y="1749689"/>
                <a:ext cx="456840" cy="4676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DFF2BB95-40AB-A58C-C2D4-AD49E89E747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098410" y="1740689"/>
                  <a:ext cx="474480" cy="48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19AAEAD-3527-6E3C-EFB6-32FD8BFE4382}"/>
                    </a:ext>
                  </a:extLst>
                </p14:cNvPr>
                <p14:cNvContentPartPr/>
                <p14:nvPr/>
              </p14:nvContentPartPr>
              <p14:xfrm>
                <a:off x="3800050" y="1603529"/>
                <a:ext cx="861480" cy="4618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19AAEAD-3527-6E3C-EFB6-32FD8BFE438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791410" y="1594529"/>
                  <a:ext cx="879120" cy="47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396D2A3A-0294-2DFB-E24A-A148D22D53E1}"/>
              </a:ext>
            </a:extLst>
          </p:cNvPr>
          <p:cNvGrpSpPr/>
          <p:nvPr/>
        </p:nvGrpSpPr>
        <p:grpSpPr>
          <a:xfrm>
            <a:off x="500290" y="2321729"/>
            <a:ext cx="886320" cy="560880"/>
            <a:chOff x="500290" y="2321729"/>
            <a:chExt cx="886320" cy="56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550CDC3-DA7E-61CF-3591-CD6DE8CDDB5B}"/>
                    </a:ext>
                  </a:extLst>
                </p14:cNvPr>
                <p14:cNvContentPartPr/>
                <p14:nvPr/>
              </p14:nvContentPartPr>
              <p14:xfrm>
                <a:off x="500290" y="2335049"/>
                <a:ext cx="125640" cy="4348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550CDC3-DA7E-61CF-3591-CD6DE8CDDB5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91290" y="2326409"/>
                  <a:ext cx="14328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03ED77A-E56C-7635-E9CB-682C7111D98F}"/>
                    </a:ext>
                  </a:extLst>
                </p14:cNvPr>
                <p14:cNvContentPartPr/>
                <p14:nvPr/>
              </p14:nvContentPartPr>
              <p14:xfrm>
                <a:off x="681370" y="2439089"/>
                <a:ext cx="8640" cy="3308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03ED77A-E56C-7635-E9CB-682C7111D98F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72730" y="2430089"/>
                  <a:ext cx="2628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57DD56EB-9C64-1832-8AED-8A1A7F6D4827}"/>
                    </a:ext>
                  </a:extLst>
                </p14:cNvPr>
                <p14:cNvContentPartPr/>
                <p14:nvPr/>
              </p14:nvContentPartPr>
              <p14:xfrm>
                <a:off x="808090" y="2418209"/>
                <a:ext cx="10800" cy="3459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57DD56EB-9C64-1832-8AED-8A1A7F6D4827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99090" y="2409569"/>
                  <a:ext cx="2844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97E9D4C-0441-4328-5CCF-0C648DC8DB84}"/>
                    </a:ext>
                  </a:extLst>
                </p14:cNvPr>
                <p14:cNvContentPartPr/>
                <p14:nvPr/>
              </p14:nvContentPartPr>
              <p14:xfrm>
                <a:off x="689650" y="2585969"/>
                <a:ext cx="152280" cy="198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97E9D4C-0441-4328-5CCF-0C648DC8DB8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80650" y="2577329"/>
                  <a:ext cx="1699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0DB6B53-9B21-6DFB-8056-1D8FA370CD89}"/>
                    </a:ext>
                  </a:extLst>
                </p14:cNvPr>
                <p14:cNvContentPartPr/>
                <p14:nvPr/>
              </p14:nvContentPartPr>
              <p14:xfrm>
                <a:off x="901330" y="2722049"/>
                <a:ext cx="51840" cy="1605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0DB6B53-9B21-6DFB-8056-1D8FA370CD89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92330" y="2713409"/>
                  <a:ext cx="694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0F6DAC5-B030-71B8-F01C-756D26349DDC}"/>
                    </a:ext>
                  </a:extLst>
                </p14:cNvPr>
                <p14:cNvContentPartPr/>
                <p14:nvPr/>
              </p14:nvContentPartPr>
              <p14:xfrm>
                <a:off x="1115530" y="2513609"/>
                <a:ext cx="11880" cy="2685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0F6DAC5-B030-71B8-F01C-756D26349DD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06530" y="2504969"/>
                  <a:ext cx="2952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EA4C48C-ABDB-708E-92A9-D045B6CE09F9}"/>
                    </a:ext>
                  </a:extLst>
                </p14:cNvPr>
                <p14:cNvContentPartPr/>
                <p14:nvPr/>
              </p14:nvContentPartPr>
              <p14:xfrm>
                <a:off x="1109410" y="2471129"/>
                <a:ext cx="125640" cy="1429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EA4C48C-ABDB-708E-92A9-D045B6CE09F9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00770" y="2462489"/>
                  <a:ext cx="1432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2BB45AE-D928-7259-3774-6FFA8A85D73D}"/>
                    </a:ext>
                  </a:extLst>
                </p14:cNvPr>
                <p14:cNvContentPartPr/>
                <p14:nvPr/>
              </p14:nvContentPartPr>
              <p14:xfrm>
                <a:off x="1226770" y="2321729"/>
                <a:ext cx="159840" cy="5277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2BB45AE-D928-7259-3774-6FFA8A85D73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218130" y="2312729"/>
                  <a:ext cx="177480" cy="54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9D991601-C38F-CA4E-AC2A-217C8448FB67}"/>
              </a:ext>
            </a:extLst>
          </p:cNvPr>
          <p:cNvGrpSpPr/>
          <p:nvPr/>
        </p:nvGrpSpPr>
        <p:grpSpPr>
          <a:xfrm>
            <a:off x="1699810" y="2261249"/>
            <a:ext cx="1598760" cy="449280"/>
            <a:chOff x="1699810" y="2261249"/>
            <a:chExt cx="1598760" cy="44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567E4D7-E15B-1098-8475-9E546BFC7E84}"/>
                    </a:ext>
                  </a:extLst>
                </p14:cNvPr>
                <p14:cNvContentPartPr/>
                <p14:nvPr/>
              </p14:nvContentPartPr>
              <p14:xfrm>
                <a:off x="1699810" y="2261249"/>
                <a:ext cx="1598760" cy="4492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567E4D7-E15B-1098-8475-9E546BFC7E8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691170" y="2252249"/>
                  <a:ext cx="161640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BCB2CB72-6679-778D-1C00-0F90DB318FAE}"/>
                    </a:ext>
                  </a:extLst>
                </p14:cNvPr>
                <p14:cNvContentPartPr/>
                <p14:nvPr/>
              </p14:nvContentPartPr>
              <p14:xfrm>
                <a:off x="2971690" y="2355569"/>
                <a:ext cx="19440" cy="158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BCB2CB72-6679-778D-1C00-0F90DB318FAE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963050" y="2346569"/>
                  <a:ext cx="370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EFE1B2E-4074-2A7A-B256-D6DEC99BDDD9}"/>
                    </a:ext>
                  </a:extLst>
                </p14:cNvPr>
                <p14:cNvContentPartPr/>
                <p14:nvPr/>
              </p14:nvContentPartPr>
              <p14:xfrm>
                <a:off x="2553730" y="2323889"/>
                <a:ext cx="20160" cy="104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EFE1B2E-4074-2A7A-B256-D6DEC99BDDD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545090" y="2314889"/>
                  <a:ext cx="3780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86E289D9-2703-4C4C-5A22-CD1792621A9A}"/>
              </a:ext>
            </a:extLst>
          </p:cNvPr>
          <p:cNvGrpSpPr/>
          <p:nvPr/>
        </p:nvGrpSpPr>
        <p:grpSpPr>
          <a:xfrm>
            <a:off x="3574690" y="2414249"/>
            <a:ext cx="2003040" cy="364680"/>
            <a:chOff x="3574690" y="2414249"/>
            <a:chExt cx="2003040" cy="36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6D5E57C1-E604-7D7F-E6C6-C4D9B770A78D}"/>
                    </a:ext>
                  </a:extLst>
                </p14:cNvPr>
                <p14:cNvContentPartPr/>
                <p14:nvPr/>
              </p14:nvContentPartPr>
              <p14:xfrm>
                <a:off x="3574690" y="2553209"/>
                <a:ext cx="337680" cy="1756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6D5E57C1-E604-7D7F-E6C6-C4D9B770A78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566050" y="2544569"/>
                  <a:ext cx="3553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C0CAAE61-FD91-26DF-45A2-8B35829AE529}"/>
                    </a:ext>
                  </a:extLst>
                </p14:cNvPr>
                <p14:cNvContentPartPr/>
                <p14:nvPr/>
              </p14:nvContentPartPr>
              <p14:xfrm>
                <a:off x="3729130" y="2414249"/>
                <a:ext cx="47160" cy="248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C0CAAE61-FD91-26DF-45A2-8B35829AE529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720130" y="2405249"/>
                  <a:ext cx="648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86C25CC-744B-B0BE-634B-37B8783791B8}"/>
                    </a:ext>
                  </a:extLst>
                </p14:cNvPr>
                <p14:cNvContentPartPr/>
                <p14:nvPr/>
              </p14:nvContentPartPr>
              <p14:xfrm>
                <a:off x="4246810" y="2591009"/>
                <a:ext cx="1330920" cy="1879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86C25CC-744B-B0BE-634B-37B8783791B8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237810" y="2582009"/>
                  <a:ext cx="1348560" cy="20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DD6DD5B2-48F2-02DB-371C-3F57C689F023}"/>
              </a:ext>
            </a:extLst>
          </p:cNvPr>
          <p:cNvGrpSpPr/>
          <p:nvPr/>
        </p:nvGrpSpPr>
        <p:grpSpPr>
          <a:xfrm>
            <a:off x="606130" y="3046769"/>
            <a:ext cx="2202120" cy="407880"/>
            <a:chOff x="606130" y="3046769"/>
            <a:chExt cx="2202120" cy="40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1F4636D9-56E7-6898-10C2-ADAD2D17F139}"/>
                    </a:ext>
                  </a:extLst>
                </p14:cNvPr>
                <p14:cNvContentPartPr/>
                <p14:nvPr/>
              </p14:nvContentPartPr>
              <p14:xfrm>
                <a:off x="606130" y="3131009"/>
                <a:ext cx="189000" cy="2620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1F4636D9-56E7-6898-10C2-ADAD2D17F13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97490" y="3122009"/>
                  <a:ext cx="20664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A74CBA9A-5174-13C1-FD91-1A89917CDFC9}"/>
                    </a:ext>
                  </a:extLst>
                </p14:cNvPr>
                <p14:cNvContentPartPr/>
                <p14:nvPr/>
              </p14:nvContentPartPr>
              <p14:xfrm>
                <a:off x="856690" y="3214889"/>
                <a:ext cx="139320" cy="1843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A74CBA9A-5174-13C1-FD91-1A89917CDFC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47690" y="3205889"/>
                  <a:ext cx="1569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EF0D54C-5C60-A744-A803-534283665E44}"/>
                    </a:ext>
                  </a:extLst>
                </p14:cNvPr>
                <p14:cNvContentPartPr/>
                <p14:nvPr/>
              </p14:nvContentPartPr>
              <p14:xfrm>
                <a:off x="1098610" y="3343769"/>
                <a:ext cx="15480" cy="727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EF0D54C-5C60-A744-A803-534283665E44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89610" y="3335129"/>
                  <a:ext cx="331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2F97B81-88CB-7AB2-91AF-D8587AB6EA4D}"/>
                    </a:ext>
                  </a:extLst>
                </p14:cNvPr>
                <p14:cNvContentPartPr/>
                <p14:nvPr/>
              </p14:nvContentPartPr>
              <p14:xfrm>
                <a:off x="1189690" y="3162329"/>
                <a:ext cx="155880" cy="2923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2F97B81-88CB-7AB2-91AF-D8587AB6EA4D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180690" y="3153329"/>
                  <a:ext cx="17352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2D0C082-C1F4-F46F-94A2-3BAAE4EB8466}"/>
                    </a:ext>
                  </a:extLst>
                </p14:cNvPr>
                <p14:cNvContentPartPr/>
                <p14:nvPr/>
              </p14:nvContentPartPr>
              <p14:xfrm>
                <a:off x="1690450" y="3046769"/>
                <a:ext cx="1117800" cy="3117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2D0C082-C1F4-F46F-94A2-3BAAE4EB846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681810" y="3038129"/>
                  <a:ext cx="1135440" cy="32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4424F27E-1481-99EA-6F0F-859F621EA766}"/>
                  </a:ext>
                </a:extLst>
              </p14:cNvPr>
              <p14:cNvContentPartPr/>
              <p14:nvPr/>
            </p14:nvContentPartPr>
            <p14:xfrm>
              <a:off x="9299770" y="441302"/>
              <a:ext cx="139680" cy="38628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4424F27E-1481-99EA-6F0F-859F621EA766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9290770" y="432662"/>
                <a:ext cx="157320" cy="40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7" name="Group 136">
            <a:extLst>
              <a:ext uri="{FF2B5EF4-FFF2-40B4-BE49-F238E27FC236}">
                <a16:creationId xmlns:a16="http://schemas.microsoft.com/office/drawing/2014/main" id="{FFB0A4F9-DF87-E4B2-5762-3F88461E1E84}"/>
              </a:ext>
            </a:extLst>
          </p:cNvPr>
          <p:cNvGrpSpPr/>
          <p:nvPr/>
        </p:nvGrpSpPr>
        <p:grpSpPr>
          <a:xfrm>
            <a:off x="9549250" y="329342"/>
            <a:ext cx="2338560" cy="531360"/>
            <a:chOff x="9549250" y="329342"/>
            <a:chExt cx="2338560" cy="53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1F1800B7-ABCA-5439-D5C6-64F812D83B8C}"/>
                    </a:ext>
                  </a:extLst>
                </p14:cNvPr>
                <p14:cNvContentPartPr/>
                <p14:nvPr/>
              </p14:nvContentPartPr>
              <p14:xfrm>
                <a:off x="9549250" y="412502"/>
                <a:ext cx="820800" cy="4330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1F1800B7-ABCA-5439-D5C6-64F812D83B8C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540250" y="403862"/>
                  <a:ext cx="838440" cy="45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9B433A7E-04E9-7790-6B44-CE47D800F63C}"/>
                    </a:ext>
                  </a:extLst>
                </p14:cNvPr>
                <p14:cNvContentPartPr/>
                <p14:nvPr/>
              </p14:nvContentPartPr>
              <p14:xfrm>
                <a:off x="10458970" y="639302"/>
                <a:ext cx="183240" cy="223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9B433A7E-04E9-7790-6B44-CE47D800F63C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449970" y="630662"/>
                  <a:ext cx="2008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E44ED9E-5414-733F-8597-31EF8FB68ADE}"/>
                    </a:ext>
                  </a:extLst>
                </p14:cNvPr>
                <p14:cNvContentPartPr/>
                <p14:nvPr/>
              </p14:nvContentPartPr>
              <p14:xfrm>
                <a:off x="10494250" y="735062"/>
                <a:ext cx="110880" cy="277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E44ED9E-5414-733F-8597-31EF8FB68AD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485250" y="726062"/>
                  <a:ext cx="1285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D2F5031F-F52A-2897-A8D7-9483F83DEB01}"/>
                    </a:ext>
                  </a:extLst>
                </p14:cNvPr>
                <p14:cNvContentPartPr/>
                <p14:nvPr/>
              </p14:nvContentPartPr>
              <p14:xfrm>
                <a:off x="10785490" y="487382"/>
                <a:ext cx="8280" cy="3646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D2F5031F-F52A-2897-A8D7-9483F83DEB01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776490" y="478742"/>
                  <a:ext cx="2592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98A88FE8-3F32-7D5C-B56D-FF01A62A8A36}"/>
                    </a:ext>
                  </a:extLst>
                </p14:cNvPr>
                <p14:cNvContentPartPr/>
                <p14:nvPr/>
              </p14:nvContentPartPr>
              <p14:xfrm>
                <a:off x="10860370" y="547862"/>
                <a:ext cx="226800" cy="2815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98A88FE8-3F32-7D5C-B56D-FF01A62A8A36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851730" y="538862"/>
                  <a:ext cx="24444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FC901325-07E5-4973-B3DB-4CAC9A01912E}"/>
                    </a:ext>
                  </a:extLst>
                </p14:cNvPr>
                <p14:cNvContentPartPr/>
                <p14:nvPr/>
              </p14:nvContentPartPr>
              <p14:xfrm>
                <a:off x="11106970" y="466862"/>
                <a:ext cx="153000" cy="543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FC901325-07E5-4973-B3DB-4CAC9A01912E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1098330" y="458222"/>
                  <a:ext cx="1706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92DCED98-F98D-FB5C-E028-78176A97164A}"/>
                    </a:ext>
                  </a:extLst>
                </p14:cNvPr>
                <p14:cNvContentPartPr/>
                <p14:nvPr/>
              </p14:nvContentPartPr>
              <p14:xfrm>
                <a:off x="11287330" y="353462"/>
                <a:ext cx="133560" cy="2239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92DCED98-F98D-FB5C-E028-78176A97164A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1278330" y="344462"/>
                  <a:ext cx="15120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FCC3BACB-1A32-59BF-07A9-B6465B808809}"/>
                    </a:ext>
                  </a:extLst>
                </p14:cNvPr>
                <p14:cNvContentPartPr/>
                <p14:nvPr/>
              </p14:nvContentPartPr>
              <p14:xfrm>
                <a:off x="11518450" y="340862"/>
                <a:ext cx="10440" cy="2084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FCC3BACB-1A32-59BF-07A9-B6465B808809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1509810" y="331862"/>
                  <a:ext cx="280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C3736237-0177-9AF8-5CE0-F41D2F89BA2B}"/>
                    </a:ext>
                  </a:extLst>
                </p14:cNvPr>
                <p14:cNvContentPartPr/>
                <p14:nvPr/>
              </p14:nvContentPartPr>
              <p14:xfrm>
                <a:off x="11437450" y="329342"/>
                <a:ext cx="120240" cy="1180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C3736237-0177-9AF8-5CE0-F41D2F89BA2B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1428810" y="320702"/>
                  <a:ext cx="1378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CAD00A32-EF88-8E11-3A14-EFFDE4F2CCCD}"/>
                    </a:ext>
                  </a:extLst>
                </p14:cNvPr>
                <p14:cNvContentPartPr/>
                <p14:nvPr/>
              </p14:nvContentPartPr>
              <p14:xfrm>
                <a:off x="11382010" y="687542"/>
                <a:ext cx="408600" cy="1731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CAD00A32-EF88-8E11-3A14-EFFDE4F2CCC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1373370" y="678902"/>
                  <a:ext cx="4262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B5AF5A0-6B3E-2632-CC84-8745CDF20D06}"/>
                    </a:ext>
                  </a:extLst>
                </p14:cNvPr>
                <p14:cNvContentPartPr/>
                <p14:nvPr/>
              </p14:nvContentPartPr>
              <p14:xfrm>
                <a:off x="11725090" y="523742"/>
                <a:ext cx="162720" cy="1756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B5AF5A0-6B3E-2632-CC84-8745CDF20D06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1716450" y="515102"/>
                  <a:ext cx="180360" cy="19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AE251034-0102-3C82-1B13-C020DC7E8B81}"/>
              </a:ext>
            </a:extLst>
          </p:cNvPr>
          <p:cNvGrpSpPr/>
          <p:nvPr/>
        </p:nvGrpSpPr>
        <p:grpSpPr>
          <a:xfrm>
            <a:off x="6631090" y="357422"/>
            <a:ext cx="951120" cy="460080"/>
            <a:chOff x="6631090" y="357422"/>
            <a:chExt cx="951120" cy="46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2C879D02-35CC-000A-C17B-C79EAB883648}"/>
                    </a:ext>
                  </a:extLst>
                </p14:cNvPr>
                <p14:cNvContentPartPr/>
                <p14:nvPr/>
              </p14:nvContentPartPr>
              <p14:xfrm>
                <a:off x="6645490" y="663062"/>
                <a:ext cx="142560" cy="1458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2C879D02-35CC-000A-C17B-C79EAB883648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636490" y="654422"/>
                  <a:ext cx="1602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B4DBD616-6809-9472-E14B-3C57A03727E4}"/>
                    </a:ext>
                  </a:extLst>
                </p14:cNvPr>
                <p14:cNvContentPartPr/>
                <p14:nvPr/>
              </p14:nvContentPartPr>
              <p14:xfrm>
                <a:off x="6631090" y="703382"/>
                <a:ext cx="94320" cy="1141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B4DBD616-6809-9472-E14B-3C57A03727E4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622090" y="694382"/>
                  <a:ext cx="1119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6318DF0D-B887-3458-FC9D-AB96A1147A8B}"/>
                    </a:ext>
                  </a:extLst>
                </p14:cNvPr>
                <p14:cNvContentPartPr/>
                <p14:nvPr/>
              </p14:nvContentPartPr>
              <p14:xfrm>
                <a:off x="6875530" y="598622"/>
                <a:ext cx="19440" cy="853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6318DF0D-B887-3458-FC9D-AB96A1147A8B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866890" y="589982"/>
                  <a:ext cx="370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DE6E5B32-8035-DB73-2966-49DBB7AE7DCE}"/>
                    </a:ext>
                  </a:extLst>
                </p14:cNvPr>
                <p14:cNvContentPartPr/>
                <p14:nvPr/>
              </p14:nvContentPartPr>
              <p14:xfrm>
                <a:off x="6851050" y="510782"/>
                <a:ext cx="19440" cy="291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DE6E5B32-8035-DB73-2966-49DBB7AE7DCE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842410" y="501782"/>
                  <a:ext cx="370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F235B12E-D2ED-9D2D-6F4D-54F15A6F6FB5}"/>
                    </a:ext>
                  </a:extLst>
                </p14:cNvPr>
                <p14:cNvContentPartPr/>
                <p14:nvPr/>
              </p14:nvContentPartPr>
              <p14:xfrm>
                <a:off x="6927010" y="614462"/>
                <a:ext cx="136080" cy="921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F235B12E-D2ED-9D2D-6F4D-54F15A6F6FB5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918010" y="605462"/>
                  <a:ext cx="1537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EE79E29F-D748-128F-71AC-4A882CA64054}"/>
                    </a:ext>
                  </a:extLst>
                </p14:cNvPr>
                <p14:cNvContentPartPr/>
                <p14:nvPr/>
              </p14:nvContentPartPr>
              <p14:xfrm>
                <a:off x="7138690" y="595382"/>
                <a:ext cx="95040" cy="694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EE79E29F-D748-128F-71AC-4A882CA64054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130050" y="586742"/>
                  <a:ext cx="1126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46911C7E-9733-C3F9-DACB-446E9E917151}"/>
                    </a:ext>
                  </a:extLst>
                </p14:cNvPr>
                <p14:cNvContentPartPr/>
                <p14:nvPr/>
              </p14:nvContentPartPr>
              <p14:xfrm>
                <a:off x="7346770" y="578822"/>
                <a:ext cx="4680" cy="212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46911C7E-9733-C3F9-DACB-446E9E917151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337770" y="570182"/>
                  <a:ext cx="223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670DB10B-5897-5D20-668A-6BDDDA37B978}"/>
                    </a:ext>
                  </a:extLst>
                </p14:cNvPr>
                <p14:cNvContentPartPr/>
                <p14:nvPr/>
              </p14:nvContentPartPr>
              <p14:xfrm>
                <a:off x="7263610" y="586022"/>
                <a:ext cx="149760" cy="673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670DB10B-5897-5D20-668A-6BDDDA37B978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254610" y="577022"/>
                  <a:ext cx="1674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EEB669DA-BD46-3D2E-8717-40E36CB8EDC5}"/>
                    </a:ext>
                  </a:extLst>
                </p14:cNvPr>
                <p14:cNvContentPartPr/>
                <p14:nvPr/>
              </p14:nvContentPartPr>
              <p14:xfrm>
                <a:off x="7376650" y="414662"/>
                <a:ext cx="42840" cy="1292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EEB669DA-BD46-3D2E-8717-40E36CB8EDC5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368010" y="406022"/>
                  <a:ext cx="604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E2625A17-FE26-4C25-1C37-B354C6806FC9}"/>
                    </a:ext>
                  </a:extLst>
                </p14:cNvPr>
                <p14:cNvContentPartPr/>
                <p14:nvPr/>
              </p14:nvContentPartPr>
              <p14:xfrm>
                <a:off x="6818650" y="425822"/>
                <a:ext cx="69840" cy="2840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E2625A17-FE26-4C25-1C37-B354C6806FC9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810010" y="416822"/>
                  <a:ext cx="8748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97B8057A-C5D7-9D6A-DBA3-2C533EA00B33}"/>
                    </a:ext>
                  </a:extLst>
                </p14:cNvPr>
                <p14:cNvContentPartPr/>
                <p14:nvPr/>
              </p14:nvContentPartPr>
              <p14:xfrm>
                <a:off x="7404370" y="357422"/>
                <a:ext cx="177840" cy="3060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97B8057A-C5D7-9D6A-DBA3-2C533EA00B33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395370" y="348782"/>
                  <a:ext cx="195480" cy="32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E9DE04F6-6D03-3766-0D4B-5F2794EB78F6}"/>
              </a:ext>
            </a:extLst>
          </p:cNvPr>
          <p:cNvGrpSpPr/>
          <p:nvPr/>
        </p:nvGrpSpPr>
        <p:grpSpPr>
          <a:xfrm>
            <a:off x="7543690" y="794102"/>
            <a:ext cx="1476360" cy="365760"/>
            <a:chOff x="7543690" y="794102"/>
            <a:chExt cx="1476360" cy="36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EFB3C86F-6445-E2F5-CA58-18D9AA4005E7}"/>
                    </a:ext>
                  </a:extLst>
                </p14:cNvPr>
                <p14:cNvContentPartPr/>
                <p14:nvPr/>
              </p14:nvContentPartPr>
              <p14:xfrm>
                <a:off x="7543690" y="914702"/>
                <a:ext cx="94680" cy="86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EFB3C86F-6445-E2F5-CA58-18D9AA4005E7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534690" y="905702"/>
                  <a:ext cx="1123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7164DF9E-D520-DFDA-7197-34386AA065AB}"/>
                    </a:ext>
                  </a:extLst>
                </p14:cNvPr>
                <p14:cNvContentPartPr/>
                <p14:nvPr/>
              </p14:nvContentPartPr>
              <p14:xfrm>
                <a:off x="7566370" y="972302"/>
                <a:ext cx="124920" cy="226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7164DF9E-D520-DFDA-7197-34386AA065AB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557730" y="963662"/>
                  <a:ext cx="1425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CD8E2A8B-2804-6F61-E683-1CB210B78AC8}"/>
                    </a:ext>
                  </a:extLst>
                </p14:cNvPr>
                <p14:cNvContentPartPr/>
                <p14:nvPr/>
              </p14:nvContentPartPr>
              <p14:xfrm>
                <a:off x="7788130" y="890582"/>
                <a:ext cx="213480" cy="1681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CD8E2A8B-2804-6F61-E683-1CB210B78AC8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779490" y="881942"/>
                  <a:ext cx="2311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1EA14A43-1D19-7964-26A3-F5D3E913BB22}"/>
                    </a:ext>
                  </a:extLst>
                </p14:cNvPr>
                <p14:cNvContentPartPr/>
                <p14:nvPr/>
              </p14:nvContentPartPr>
              <p14:xfrm>
                <a:off x="8064970" y="836942"/>
                <a:ext cx="37800" cy="2912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1EA14A43-1D19-7964-26A3-F5D3E913BB22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056330" y="828302"/>
                  <a:ext cx="5544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4A6360B9-6110-0962-CB02-01963DC44D23}"/>
                    </a:ext>
                  </a:extLst>
                </p14:cNvPr>
                <p14:cNvContentPartPr/>
                <p14:nvPr/>
              </p14:nvContentPartPr>
              <p14:xfrm>
                <a:off x="8136250" y="848462"/>
                <a:ext cx="186480" cy="2332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4A6360B9-6110-0962-CB02-01963DC44D23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127610" y="839822"/>
                  <a:ext cx="2041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5B9BBA36-B6D7-68C6-91E1-B9E9F3FA4B2B}"/>
                    </a:ext>
                  </a:extLst>
                </p14:cNvPr>
                <p14:cNvContentPartPr/>
                <p14:nvPr/>
              </p14:nvContentPartPr>
              <p14:xfrm>
                <a:off x="8361250" y="940622"/>
                <a:ext cx="100080" cy="1443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5B9BBA36-B6D7-68C6-91E1-B9E9F3FA4B2B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352610" y="931982"/>
                  <a:ext cx="1177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50FD6DDA-A6AC-9B29-5F65-86E00681FF15}"/>
                    </a:ext>
                  </a:extLst>
                </p14:cNvPr>
                <p14:cNvContentPartPr/>
                <p14:nvPr/>
              </p14:nvContentPartPr>
              <p14:xfrm>
                <a:off x="8458090" y="965102"/>
                <a:ext cx="115200" cy="997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50FD6DDA-A6AC-9B29-5F65-86E00681FF15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449450" y="956462"/>
                  <a:ext cx="1328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271652FF-0148-A8B5-A88F-D1F602756D5E}"/>
                    </a:ext>
                  </a:extLst>
                </p14:cNvPr>
                <p14:cNvContentPartPr/>
                <p14:nvPr/>
              </p14:nvContentPartPr>
              <p14:xfrm>
                <a:off x="8599570" y="967622"/>
                <a:ext cx="111600" cy="1065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271652FF-0148-A8B5-A88F-D1F602756D5E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590930" y="958622"/>
                  <a:ext cx="1292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0D95756C-F6E7-8400-5159-229166B65823}"/>
                    </a:ext>
                  </a:extLst>
                </p14:cNvPr>
                <p14:cNvContentPartPr/>
                <p14:nvPr/>
              </p14:nvContentPartPr>
              <p14:xfrm>
                <a:off x="8770570" y="939902"/>
                <a:ext cx="70200" cy="1638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0D95756C-F6E7-8400-5159-229166B65823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761570" y="931262"/>
                  <a:ext cx="878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B3E57531-9717-482D-D22E-0AB7557B8C73}"/>
                    </a:ext>
                  </a:extLst>
                </p14:cNvPr>
                <p14:cNvContentPartPr/>
                <p14:nvPr/>
              </p14:nvContentPartPr>
              <p14:xfrm>
                <a:off x="8846890" y="794102"/>
                <a:ext cx="173160" cy="3657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B3E57531-9717-482D-D22E-0AB7557B8C73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838250" y="785462"/>
                  <a:ext cx="190800" cy="38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DCF75ADE-F334-10EB-CCBF-02BF8F381629}"/>
                  </a:ext>
                </a:extLst>
              </p14:cNvPr>
              <p14:cNvContentPartPr/>
              <p14:nvPr/>
            </p14:nvContentPartPr>
            <p14:xfrm>
              <a:off x="432970" y="3765329"/>
              <a:ext cx="149400" cy="36612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DCF75ADE-F334-10EB-CCBF-02BF8F381629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424330" y="3756689"/>
                <a:ext cx="16704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C0803744-50AA-C6A6-6906-335353270218}"/>
                  </a:ext>
                </a:extLst>
              </p14:cNvPr>
              <p14:cNvContentPartPr/>
              <p14:nvPr/>
            </p14:nvContentPartPr>
            <p14:xfrm>
              <a:off x="523330" y="3973409"/>
              <a:ext cx="1210320" cy="15876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C0803744-50AA-C6A6-6906-335353270218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514330" y="3964769"/>
                <a:ext cx="122796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4330F79A-DE8E-35FF-BC7B-27B0117CFC2F}"/>
                  </a:ext>
                </a:extLst>
              </p14:cNvPr>
              <p14:cNvContentPartPr/>
              <p14:nvPr/>
            </p14:nvContentPartPr>
            <p14:xfrm>
              <a:off x="1175290" y="3808169"/>
              <a:ext cx="55440" cy="3312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4330F79A-DE8E-35FF-BC7B-27B0117CFC2F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1166290" y="3799529"/>
                <a:ext cx="73080" cy="50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6" name="Group 185">
            <a:extLst>
              <a:ext uri="{FF2B5EF4-FFF2-40B4-BE49-F238E27FC236}">
                <a16:creationId xmlns:a16="http://schemas.microsoft.com/office/drawing/2014/main" id="{C8B663A8-217A-5EAE-2A47-EF80E8D8D9A8}"/>
              </a:ext>
            </a:extLst>
          </p:cNvPr>
          <p:cNvGrpSpPr/>
          <p:nvPr/>
        </p:nvGrpSpPr>
        <p:grpSpPr>
          <a:xfrm>
            <a:off x="416050" y="4320089"/>
            <a:ext cx="2206440" cy="393120"/>
            <a:chOff x="416050" y="4320089"/>
            <a:chExt cx="2206440" cy="39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792AD416-1061-611D-66CA-A6DE1BE93A01}"/>
                    </a:ext>
                  </a:extLst>
                </p14:cNvPr>
                <p14:cNvContentPartPr/>
                <p14:nvPr/>
              </p14:nvContentPartPr>
              <p14:xfrm>
                <a:off x="537730" y="4369769"/>
                <a:ext cx="13320" cy="3207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792AD416-1061-611D-66CA-A6DE1BE93A01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28730" y="4360769"/>
                  <a:ext cx="3096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F0C0DF7B-7E2E-BD6E-4AE1-B8C0E9823119}"/>
                    </a:ext>
                  </a:extLst>
                </p14:cNvPr>
                <p14:cNvContentPartPr/>
                <p14:nvPr/>
              </p14:nvContentPartPr>
              <p14:xfrm>
                <a:off x="416050" y="4343489"/>
                <a:ext cx="228240" cy="2008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F0C0DF7B-7E2E-BD6E-4AE1-B8C0E9823119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407410" y="4334849"/>
                  <a:ext cx="2458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A2E584BF-228E-41E0-0551-96D4A9FDDB04}"/>
                    </a:ext>
                  </a:extLst>
                </p14:cNvPr>
                <p14:cNvContentPartPr/>
                <p14:nvPr/>
              </p14:nvContentPartPr>
              <p14:xfrm>
                <a:off x="691450" y="4653809"/>
                <a:ext cx="6480" cy="378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A2E584BF-228E-41E0-0551-96D4A9FDDB04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82450" y="4644809"/>
                  <a:ext cx="241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E447FB33-D073-4DB9-23B2-9D64D7C17E2F}"/>
                    </a:ext>
                  </a:extLst>
                </p14:cNvPr>
                <p14:cNvContentPartPr/>
                <p14:nvPr/>
              </p14:nvContentPartPr>
              <p14:xfrm>
                <a:off x="919690" y="4404329"/>
                <a:ext cx="14400" cy="3063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E447FB33-D073-4DB9-23B2-9D64D7C17E2F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911050" y="4395689"/>
                  <a:ext cx="3204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99C496EE-2522-A568-3270-E9FB9EB7ED43}"/>
                    </a:ext>
                  </a:extLst>
                </p14:cNvPr>
                <p14:cNvContentPartPr/>
                <p14:nvPr/>
              </p14:nvContentPartPr>
              <p14:xfrm>
                <a:off x="783610" y="4383449"/>
                <a:ext cx="234000" cy="1569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99C496EE-2522-A568-3270-E9FB9EB7ED43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74970" y="4374449"/>
                  <a:ext cx="2516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F770B062-D88A-6402-8848-CD4B1D66E599}"/>
                    </a:ext>
                  </a:extLst>
                </p14:cNvPr>
                <p14:cNvContentPartPr/>
                <p14:nvPr/>
              </p14:nvContentPartPr>
              <p14:xfrm>
                <a:off x="1093930" y="4459049"/>
                <a:ext cx="155520" cy="878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F770B062-D88A-6402-8848-CD4B1D66E599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85290" y="4450049"/>
                  <a:ext cx="1731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5E0022BF-C5DB-F5B0-E96A-245F55C6EC2B}"/>
                    </a:ext>
                  </a:extLst>
                </p14:cNvPr>
                <p14:cNvContentPartPr/>
                <p14:nvPr/>
              </p14:nvContentPartPr>
              <p14:xfrm>
                <a:off x="1105090" y="4581089"/>
                <a:ext cx="91800" cy="1321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5E0022BF-C5DB-F5B0-E96A-245F55C6EC2B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96090" y="4572089"/>
                  <a:ext cx="1094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59388129-5851-C2EC-FD61-0132110AA382}"/>
                    </a:ext>
                  </a:extLst>
                </p14:cNvPr>
                <p14:cNvContentPartPr/>
                <p14:nvPr/>
              </p14:nvContentPartPr>
              <p14:xfrm>
                <a:off x="1506850" y="4320089"/>
                <a:ext cx="1115640" cy="3549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59388129-5851-C2EC-FD61-0132110AA382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497850" y="4311449"/>
                  <a:ext cx="1133280" cy="37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280DEE82-554F-CA4B-F325-515E5FF0D2BD}"/>
              </a:ext>
            </a:extLst>
          </p:cNvPr>
          <p:cNvGrpSpPr/>
          <p:nvPr/>
        </p:nvGrpSpPr>
        <p:grpSpPr>
          <a:xfrm>
            <a:off x="1884130" y="3676409"/>
            <a:ext cx="3669120" cy="1040040"/>
            <a:chOff x="1884130" y="3676409"/>
            <a:chExt cx="3669120" cy="104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B4AE7E68-305A-EB95-1AC0-47154C4889C2}"/>
                    </a:ext>
                  </a:extLst>
                </p14:cNvPr>
                <p14:cNvContentPartPr/>
                <p14:nvPr/>
              </p14:nvContentPartPr>
              <p14:xfrm>
                <a:off x="1884130" y="3676409"/>
                <a:ext cx="1492560" cy="5688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B4AE7E68-305A-EB95-1AC0-47154C4889C2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875130" y="3667409"/>
                  <a:ext cx="1510200" cy="58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11998D22-12B1-1CA2-C11E-9031BD309E45}"/>
                    </a:ext>
                  </a:extLst>
                </p14:cNvPr>
                <p14:cNvContentPartPr/>
                <p14:nvPr/>
              </p14:nvContentPartPr>
              <p14:xfrm>
                <a:off x="3609250" y="3872249"/>
                <a:ext cx="879120" cy="3286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11998D22-12B1-1CA2-C11E-9031BD309E45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3600250" y="3863609"/>
                  <a:ext cx="89676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E24D6E62-4FFF-CE45-D9A7-C29BBE6D93E1}"/>
                    </a:ext>
                  </a:extLst>
                </p14:cNvPr>
                <p14:cNvContentPartPr/>
                <p14:nvPr/>
              </p14:nvContentPartPr>
              <p14:xfrm>
                <a:off x="3924610" y="3741929"/>
                <a:ext cx="59040" cy="205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E24D6E62-4FFF-CE45-D9A7-C29BBE6D93E1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3915970" y="3732929"/>
                  <a:ext cx="766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86BAF258-26D8-40F7-4132-242E7572959C}"/>
                    </a:ext>
                  </a:extLst>
                </p14:cNvPr>
                <p14:cNvContentPartPr/>
                <p14:nvPr/>
              </p14:nvContentPartPr>
              <p14:xfrm>
                <a:off x="4765570" y="3701969"/>
                <a:ext cx="787680" cy="5374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86BAF258-26D8-40F7-4132-242E7572959C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4756930" y="3693329"/>
                  <a:ext cx="805320" cy="55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A428D14F-4EBF-01DE-05B1-E293DC061B25}"/>
                    </a:ext>
                  </a:extLst>
                </p14:cNvPr>
                <p14:cNvContentPartPr/>
                <p14:nvPr/>
              </p14:nvContentPartPr>
              <p14:xfrm>
                <a:off x="2839210" y="4329809"/>
                <a:ext cx="408240" cy="3866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A428D14F-4EBF-01DE-05B1-E293DC061B25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2830570" y="4320809"/>
                  <a:ext cx="425880" cy="40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546FD8A6-6F2E-37FF-E157-3C619010E257}"/>
              </a:ext>
            </a:extLst>
          </p:cNvPr>
          <p:cNvGrpSpPr/>
          <p:nvPr/>
        </p:nvGrpSpPr>
        <p:grpSpPr>
          <a:xfrm>
            <a:off x="3543010" y="4388849"/>
            <a:ext cx="2570400" cy="399600"/>
            <a:chOff x="3543010" y="4388849"/>
            <a:chExt cx="2570400" cy="39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DAF0280C-DAB5-1F7B-64FA-99B1F891094A}"/>
                    </a:ext>
                  </a:extLst>
                </p14:cNvPr>
                <p14:cNvContentPartPr/>
                <p14:nvPr/>
              </p14:nvContentPartPr>
              <p14:xfrm>
                <a:off x="3543010" y="4479569"/>
                <a:ext cx="154080" cy="1882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DAF0280C-DAB5-1F7B-64FA-99B1F891094A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534370" y="4470929"/>
                  <a:ext cx="1717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6A40DF1F-F2CC-7972-0CFC-904B5F70B799}"/>
                    </a:ext>
                  </a:extLst>
                </p14:cNvPr>
                <p14:cNvContentPartPr/>
                <p14:nvPr/>
              </p14:nvContentPartPr>
              <p14:xfrm>
                <a:off x="3656410" y="4695929"/>
                <a:ext cx="87840" cy="586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6A40DF1F-F2CC-7972-0CFC-904B5F70B799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3647410" y="4686929"/>
                  <a:ext cx="1054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8692D3D0-971E-C4DE-973C-DE342C3B47C6}"/>
                    </a:ext>
                  </a:extLst>
                </p14:cNvPr>
                <p14:cNvContentPartPr/>
                <p14:nvPr/>
              </p14:nvContentPartPr>
              <p14:xfrm>
                <a:off x="3900850" y="4564529"/>
                <a:ext cx="202680" cy="180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8692D3D0-971E-C4DE-973C-DE342C3B47C6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891850" y="4555529"/>
                  <a:ext cx="2203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ECB17D4A-40D6-A0D9-7E6F-EEAA827D73B3}"/>
                    </a:ext>
                  </a:extLst>
                </p14:cNvPr>
                <p14:cNvContentPartPr/>
                <p14:nvPr/>
              </p14:nvContentPartPr>
              <p14:xfrm>
                <a:off x="3913810" y="4690889"/>
                <a:ext cx="207360" cy="154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ECB17D4A-40D6-A0D9-7E6F-EEAA827D73B3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3905170" y="4681889"/>
                  <a:ext cx="2250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FA172D9C-AA0E-2732-9EA0-928AD5C5695A}"/>
                    </a:ext>
                  </a:extLst>
                </p14:cNvPr>
                <p14:cNvContentPartPr/>
                <p14:nvPr/>
              </p14:nvContentPartPr>
              <p14:xfrm>
                <a:off x="4337170" y="4496129"/>
                <a:ext cx="114120" cy="2386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FA172D9C-AA0E-2732-9EA0-928AD5C5695A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328530" y="4487129"/>
                  <a:ext cx="13176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BA8B551A-ABB1-13A5-0D4A-43567DCAA8B9}"/>
                    </a:ext>
                  </a:extLst>
                </p14:cNvPr>
                <p14:cNvContentPartPr/>
                <p14:nvPr/>
              </p14:nvContentPartPr>
              <p14:xfrm>
                <a:off x="4577290" y="4729409"/>
                <a:ext cx="13680" cy="385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BA8B551A-ABB1-13A5-0D4A-43567DCAA8B9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568290" y="4720409"/>
                  <a:ext cx="313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1CB31FEE-610D-8606-A3F1-FEE905173219}"/>
                    </a:ext>
                  </a:extLst>
                </p14:cNvPr>
                <p14:cNvContentPartPr/>
                <p14:nvPr/>
              </p14:nvContentPartPr>
              <p14:xfrm>
                <a:off x="4636330" y="4498289"/>
                <a:ext cx="176400" cy="2311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1CB31FEE-610D-8606-A3F1-FEE905173219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627690" y="4489289"/>
                  <a:ext cx="1940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25ABCF22-CF36-874B-6004-BCC0554E25C3}"/>
                    </a:ext>
                  </a:extLst>
                </p14:cNvPr>
                <p14:cNvContentPartPr/>
                <p14:nvPr/>
              </p14:nvContentPartPr>
              <p14:xfrm>
                <a:off x="4876810" y="4513409"/>
                <a:ext cx="150480" cy="2203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25ABCF22-CF36-874B-6004-BCC0554E25C3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867810" y="4504769"/>
                  <a:ext cx="16812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8B0CA811-71E8-B5EB-3D4F-2187FE686A1E}"/>
                    </a:ext>
                  </a:extLst>
                </p14:cNvPr>
                <p14:cNvContentPartPr/>
                <p14:nvPr/>
              </p14:nvContentPartPr>
              <p14:xfrm>
                <a:off x="5107570" y="4547249"/>
                <a:ext cx="144360" cy="1645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8B0CA811-71E8-B5EB-3D4F-2187FE686A1E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098570" y="4538609"/>
                  <a:ext cx="1620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761F4E35-C9F7-8C1F-600B-A73C503B9DF8}"/>
                    </a:ext>
                  </a:extLst>
                </p14:cNvPr>
                <p14:cNvContentPartPr/>
                <p14:nvPr/>
              </p14:nvContentPartPr>
              <p14:xfrm>
                <a:off x="5095330" y="4562729"/>
                <a:ext cx="103680" cy="1472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761F4E35-C9F7-8C1F-600B-A73C503B9DF8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5086330" y="4554089"/>
                  <a:ext cx="1213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1714FFAC-3B68-FF51-4C99-E2A62E102732}"/>
                    </a:ext>
                  </a:extLst>
                </p14:cNvPr>
                <p14:cNvContentPartPr/>
                <p14:nvPr/>
              </p14:nvContentPartPr>
              <p14:xfrm>
                <a:off x="5336170" y="4503329"/>
                <a:ext cx="5400" cy="2232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1714FFAC-3B68-FF51-4C99-E2A62E102732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5327170" y="4494689"/>
                  <a:ext cx="230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14A9D8D6-2950-1D7B-AE44-BFC106DCE16B}"/>
                    </a:ext>
                  </a:extLst>
                </p14:cNvPr>
                <p14:cNvContentPartPr/>
                <p14:nvPr/>
              </p14:nvContentPartPr>
              <p14:xfrm>
                <a:off x="5391970" y="4515209"/>
                <a:ext cx="150120" cy="2066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14A9D8D6-2950-1D7B-AE44-BFC106DCE16B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5382970" y="4506569"/>
                  <a:ext cx="1677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14484398-F474-8233-191D-D4369CCFB291}"/>
                    </a:ext>
                  </a:extLst>
                </p14:cNvPr>
                <p14:cNvContentPartPr/>
                <p14:nvPr/>
              </p14:nvContentPartPr>
              <p14:xfrm>
                <a:off x="5573770" y="4482449"/>
                <a:ext cx="47520" cy="79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14484398-F474-8233-191D-D4369CCFB291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564770" y="4473809"/>
                  <a:ext cx="651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EFA45D99-3DF8-C8CC-989D-10D9106B2409}"/>
                    </a:ext>
                  </a:extLst>
                </p14:cNvPr>
                <p14:cNvContentPartPr/>
                <p14:nvPr/>
              </p14:nvContentPartPr>
              <p14:xfrm>
                <a:off x="5669890" y="4400009"/>
                <a:ext cx="23040" cy="1058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EFA45D99-3DF8-C8CC-989D-10D9106B2409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660890" y="4391369"/>
                  <a:ext cx="406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A9B2B0F5-C13A-7F8C-F090-C36E84B17663}"/>
                    </a:ext>
                  </a:extLst>
                </p14:cNvPr>
                <p14:cNvContentPartPr/>
                <p14:nvPr/>
              </p14:nvContentPartPr>
              <p14:xfrm>
                <a:off x="5734330" y="4388849"/>
                <a:ext cx="120960" cy="2181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A9B2B0F5-C13A-7F8C-F090-C36E84B17663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725690" y="4380209"/>
                  <a:ext cx="1386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5563BACE-CAC3-6E4A-02F2-3144CB198E58}"/>
                    </a:ext>
                  </a:extLst>
                </p14:cNvPr>
                <p14:cNvContentPartPr/>
                <p14:nvPr/>
              </p14:nvContentPartPr>
              <p14:xfrm>
                <a:off x="5795530" y="4685489"/>
                <a:ext cx="78480" cy="658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5563BACE-CAC3-6E4A-02F2-3144CB198E58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786890" y="4676489"/>
                  <a:ext cx="961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D9447037-EC36-0B74-4D65-EA978247C9BC}"/>
                    </a:ext>
                  </a:extLst>
                </p14:cNvPr>
                <p14:cNvContentPartPr/>
                <p14:nvPr/>
              </p14:nvContentPartPr>
              <p14:xfrm>
                <a:off x="5899570" y="4688009"/>
                <a:ext cx="213840" cy="1004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D9447037-EC36-0B74-4D65-EA978247C9BC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890570" y="4679009"/>
                  <a:ext cx="231480" cy="11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1DC62D25-1752-4383-355C-E1E0D21FBDDF}"/>
                  </a:ext>
                </a:extLst>
              </p14:cNvPr>
              <p14:cNvContentPartPr/>
              <p14:nvPr/>
            </p14:nvContentPartPr>
            <p14:xfrm>
              <a:off x="380410" y="4948649"/>
              <a:ext cx="577080" cy="26028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1DC62D25-1752-4383-355C-E1E0D21FBDDF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371410" y="4940009"/>
                <a:ext cx="59472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53CC7F12-65FD-D47A-1F3C-44A31BF0DB44}"/>
                  </a:ext>
                </a:extLst>
              </p14:cNvPr>
              <p14:cNvContentPartPr/>
              <p14:nvPr/>
            </p14:nvContentPartPr>
            <p14:xfrm>
              <a:off x="1184650" y="5086889"/>
              <a:ext cx="202320" cy="25020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53CC7F12-65FD-D47A-1F3C-44A31BF0DB44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1176010" y="5077889"/>
                <a:ext cx="219960" cy="267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2" name="Group 231">
            <a:extLst>
              <a:ext uri="{FF2B5EF4-FFF2-40B4-BE49-F238E27FC236}">
                <a16:creationId xmlns:a16="http://schemas.microsoft.com/office/drawing/2014/main" id="{442145B6-1223-3066-765D-2079E5D43B0A}"/>
              </a:ext>
            </a:extLst>
          </p:cNvPr>
          <p:cNvGrpSpPr/>
          <p:nvPr/>
        </p:nvGrpSpPr>
        <p:grpSpPr>
          <a:xfrm>
            <a:off x="1386970" y="5030369"/>
            <a:ext cx="2405880" cy="521640"/>
            <a:chOff x="1386970" y="5030369"/>
            <a:chExt cx="2405880" cy="52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346F68C1-D6A8-D881-15A0-02613593FCB3}"/>
                    </a:ext>
                  </a:extLst>
                </p14:cNvPr>
                <p14:cNvContentPartPr/>
                <p14:nvPr/>
              </p14:nvContentPartPr>
              <p14:xfrm>
                <a:off x="1386970" y="5371289"/>
                <a:ext cx="160920" cy="1807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346F68C1-D6A8-D881-15A0-02613593FCB3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378330" y="5362649"/>
                  <a:ext cx="1785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757E270C-0225-E9A9-B338-D74B29145CAF}"/>
                    </a:ext>
                  </a:extLst>
                </p14:cNvPr>
                <p14:cNvContentPartPr/>
                <p14:nvPr/>
              </p14:nvContentPartPr>
              <p14:xfrm>
                <a:off x="1695850" y="5170049"/>
                <a:ext cx="211680" cy="237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757E270C-0225-E9A9-B338-D74B29145CAF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686850" y="5161049"/>
                  <a:ext cx="2293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40050801-4562-E69F-6F08-C0DA975343AF}"/>
                    </a:ext>
                  </a:extLst>
                </p14:cNvPr>
                <p14:cNvContentPartPr/>
                <p14:nvPr/>
              </p14:nvContentPartPr>
              <p14:xfrm>
                <a:off x="1696210" y="5229449"/>
                <a:ext cx="204480" cy="248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40050801-4562-E69F-6F08-C0DA975343AF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687210" y="5220809"/>
                  <a:ext cx="2221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EF94CAC4-EE26-4439-5EDC-6395FBBD8AA1}"/>
                    </a:ext>
                  </a:extLst>
                </p14:cNvPr>
                <p14:cNvContentPartPr/>
                <p14:nvPr/>
              </p14:nvContentPartPr>
              <p14:xfrm>
                <a:off x="2088250" y="5215769"/>
                <a:ext cx="124200" cy="216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EF94CAC4-EE26-4439-5EDC-6395FBBD8AA1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2079610" y="5207129"/>
                  <a:ext cx="1418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D64B944B-01EE-BA99-77D5-FB64CED9C340}"/>
                    </a:ext>
                  </a:extLst>
                </p14:cNvPr>
                <p14:cNvContentPartPr/>
                <p14:nvPr/>
              </p14:nvContentPartPr>
              <p14:xfrm>
                <a:off x="2321170" y="5077529"/>
                <a:ext cx="98640" cy="2566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D64B944B-01EE-BA99-77D5-FB64CED9C340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2312530" y="5068889"/>
                  <a:ext cx="11628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FB1DA563-CEEA-B167-7A85-D14351E8EFE7}"/>
                    </a:ext>
                  </a:extLst>
                </p14:cNvPr>
                <p14:cNvContentPartPr/>
                <p14:nvPr/>
              </p14:nvContentPartPr>
              <p14:xfrm>
                <a:off x="2531050" y="5038649"/>
                <a:ext cx="23400" cy="3207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FB1DA563-CEEA-B167-7A85-D14351E8EFE7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2522050" y="5029649"/>
                  <a:ext cx="4104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EFFE7377-6E01-FCDD-760E-820D0D5E2F49}"/>
                    </a:ext>
                  </a:extLst>
                </p14:cNvPr>
                <p14:cNvContentPartPr/>
                <p14:nvPr/>
              </p14:nvContentPartPr>
              <p14:xfrm>
                <a:off x="2655970" y="5282009"/>
                <a:ext cx="11160" cy="4140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EFFE7377-6E01-FCDD-760E-820D0D5E2F49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2647330" y="5273009"/>
                  <a:ext cx="288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403714E9-0D86-5FD5-7F4F-B4DD310CACE8}"/>
                    </a:ext>
                  </a:extLst>
                </p14:cNvPr>
                <p14:cNvContentPartPr/>
                <p14:nvPr/>
              </p14:nvContentPartPr>
              <p14:xfrm>
                <a:off x="2727250" y="5049809"/>
                <a:ext cx="181440" cy="3117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403714E9-0D86-5FD5-7F4F-B4DD310CACE8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2718250" y="5040809"/>
                  <a:ext cx="19908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B6315A76-4266-2B78-89A5-08961AE2A8D1}"/>
                    </a:ext>
                  </a:extLst>
                </p14:cNvPr>
                <p14:cNvContentPartPr/>
                <p14:nvPr/>
              </p14:nvContentPartPr>
              <p14:xfrm>
                <a:off x="3118570" y="5044409"/>
                <a:ext cx="196920" cy="2930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B6315A76-4266-2B78-89A5-08961AE2A8D1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3109930" y="5035769"/>
                  <a:ext cx="21456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52EE38F0-76E3-8D25-238C-8420CA27DB12}"/>
                    </a:ext>
                  </a:extLst>
                </p14:cNvPr>
                <p14:cNvContentPartPr/>
                <p14:nvPr/>
              </p14:nvContentPartPr>
              <p14:xfrm>
                <a:off x="3361930" y="5200649"/>
                <a:ext cx="138960" cy="1468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52EE38F0-76E3-8D25-238C-8420CA27DB12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3352930" y="5191649"/>
                  <a:ext cx="1566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6D2C725A-3AA3-9293-CD30-332A001CDAAB}"/>
                    </a:ext>
                  </a:extLst>
                </p14:cNvPr>
                <p14:cNvContentPartPr/>
                <p14:nvPr/>
              </p14:nvContentPartPr>
              <p14:xfrm>
                <a:off x="3589450" y="5030369"/>
                <a:ext cx="203400" cy="3391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6D2C725A-3AA3-9293-CD30-332A001CDAAB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3580450" y="5021369"/>
                  <a:ext cx="22104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6A333022-9D17-AC8A-7FDA-2291A10A1079}"/>
                    </a:ext>
                  </a:extLst>
                </p14:cNvPr>
                <p14:cNvContentPartPr/>
                <p14:nvPr/>
              </p14:nvContentPartPr>
              <p14:xfrm>
                <a:off x="3379210" y="5220809"/>
                <a:ext cx="40680" cy="597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6A333022-9D17-AC8A-7FDA-2291A10A1079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3370210" y="5211809"/>
                  <a:ext cx="58320" cy="77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01B7BCCA-F353-912A-8B73-E41B84B68638}"/>
                  </a:ext>
                </a:extLst>
              </p14:cNvPr>
              <p14:cNvContentPartPr/>
              <p14:nvPr/>
            </p14:nvContentPartPr>
            <p14:xfrm>
              <a:off x="3864850" y="5320889"/>
              <a:ext cx="15480" cy="3024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01B7BCCA-F353-912A-8B73-E41B84B68638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3855850" y="5311889"/>
                <a:ext cx="33120" cy="4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49" name="Group 248">
            <a:extLst>
              <a:ext uri="{FF2B5EF4-FFF2-40B4-BE49-F238E27FC236}">
                <a16:creationId xmlns:a16="http://schemas.microsoft.com/office/drawing/2014/main" id="{7DB053A6-0939-1FF0-AEFF-B36328927FA0}"/>
              </a:ext>
            </a:extLst>
          </p:cNvPr>
          <p:cNvGrpSpPr/>
          <p:nvPr/>
        </p:nvGrpSpPr>
        <p:grpSpPr>
          <a:xfrm>
            <a:off x="4133050" y="4891049"/>
            <a:ext cx="2072520" cy="522000"/>
            <a:chOff x="4133050" y="4891049"/>
            <a:chExt cx="2072520" cy="52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1936F9B1-2E40-2463-C953-94DA67B3ED81}"/>
                    </a:ext>
                  </a:extLst>
                </p14:cNvPr>
                <p14:cNvContentPartPr/>
                <p14:nvPr/>
              </p14:nvContentPartPr>
              <p14:xfrm>
                <a:off x="4160770" y="5170769"/>
                <a:ext cx="317880" cy="4320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1936F9B1-2E40-2463-C953-94DA67B3ED81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4151770" y="5162129"/>
                  <a:ext cx="3355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1CE46A7A-C8C5-209F-D2E6-A2FF57B8F299}"/>
                    </a:ext>
                  </a:extLst>
                </p14:cNvPr>
                <p14:cNvContentPartPr/>
                <p14:nvPr/>
              </p14:nvContentPartPr>
              <p14:xfrm>
                <a:off x="4133050" y="5135849"/>
                <a:ext cx="169200" cy="1069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1CE46A7A-C8C5-209F-D2E6-A2FF57B8F299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4124410" y="5126849"/>
                  <a:ext cx="1868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77F83AF8-7E51-FC9C-41D2-5E815BA554CC}"/>
                    </a:ext>
                  </a:extLst>
                </p14:cNvPr>
                <p14:cNvContentPartPr/>
                <p14:nvPr/>
              </p14:nvContentPartPr>
              <p14:xfrm>
                <a:off x="4546690" y="4891049"/>
                <a:ext cx="114120" cy="2246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77F83AF8-7E51-FC9C-41D2-5E815BA554CC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4537690" y="4882409"/>
                  <a:ext cx="1317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859ADE01-4043-4E5D-CABA-33A372CB82BA}"/>
                    </a:ext>
                  </a:extLst>
                </p14:cNvPr>
                <p14:cNvContentPartPr/>
                <p14:nvPr/>
              </p14:nvContentPartPr>
              <p14:xfrm>
                <a:off x="4827490" y="5010929"/>
                <a:ext cx="5040" cy="1897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859ADE01-4043-4E5D-CABA-33A372CB82BA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4818850" y="5002289"/>
                  <a:ext cx="226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6F8394AB-08BB-1FCA-FDBD-A1D08EAEE8CE}"/>
                    </a:ext>
                  </a:extLst>
                </p14:cNvPr>
                <p14:cNvContentPartPr/>
                <p14:nvPr/>
              </p14:nvContentPartPr>
              <p14:xfrm>
                <a:off x="4817770" y="4994009"/>
                <a:ext cx="124200" cy="72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6F8394AB-08BB-1FCA-FDBD-A1D08EAEE8CE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4809130" y="4985369"/>
                  <a:ext cx="1418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D21D9EC0-1684-790C-3112-FA3376B69110}"/>
                    </a:ext>
                  </a:extLst>
                </p14:cNvPr>
                <p14:cNvContentPartPr/>
                <p14:nvPr/>
              </p14:nvContentPartPr>
              <p14:xfrm>
                <a:off x="4817410" y="5090129"/>
                <a:ext cx="95040" cy="532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D21D9EC0-1684-790C-3112-FA3376B69110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4808410" y="5081129"/>
                  <a:ext cx="1126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2E6B151B-3703-5581-18A1-ABC6A9E733E8}"/>
                    </a:ext>
                  </a:extLst>
                </p14:cNvPr>
                <p14:cNvContentPartPr/>
                <p14:nvPr/>
              </p14:nvContentPartPr>
              <p14:xfrm>
                <a:off x="4898050" y="5110289"/>
                <a:ext cx="541800" cy="1303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2E6B151B-3703-5581-18A1-ABC6A9E733E8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4889410" y="5101289"/>
                  <a:ext cx="5594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35360850-9B77-5DCD-CEEE-2B59C68C0702}"/>
                    </a:ext>
                  </a:extLst>
                </p14:cNvPr>
                <p14:cNvContentPartPr/>
                <p14:nvPr/>
              </p14:nvContentPartPr>
              <p14:xfrm>
                <a:off x="5383330" y="4993649"/>
                <a:ext cx="8280" cy="118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35360850-9B77-5DCD-CEEE-2B59C68C0702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5374690" y="4985009"/>
                  <a:ext cx="259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A7934EEC-EBFA-7CC0-0A34-F667270242DD}"/>
                    </a:ext>
                  </a:extLst>
                </p14:cNvPr>
                <p14:cNvContentPartPr/>
                <p14:nvPr/>
              </p14:nvContentPartPr>
              <p14:xfrm>
                <a:off x="5632090" y="5159969"/>
                <a:ext cx="95040" cy="25308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A7934EEC-EBFA-7CC0-0A34-F667270242DD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5623450" y="5150969"/>
                  <a:ext cx="11268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49B7C1FE-7B5D-0C98-E9D9-A8FC3658976A}"/>
                    </a:ext>
                  </a:extLst>
                </p14:cNvPr>
                <p14:cNvContentPartPr/>
                <p14:nvPr/>
              </p14:nvContentPartPr>
              <p14:xfrm>
                <a:off x="5813530" y="5213609"/>
                <a:ext cx="13680" cy="93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49B7C1FE-7B5D-0C98-E9D9-A8FC3658976A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5804530" y="5204969"/>
                  <a:ext cx="313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9E41C7AA-A6AB-5B12-664E-CF794A7B2FAA}"/>
                    </a:ext>
                  </a:extLst>
                </p14:cNvPr>
                <p14:cNvContentPartPr/>
                <p14:nvPr/>
              </p14:nvContentPartPr>
              <p14:xfrm>
                <a:off x="5894890" y="5011289"/>
                <a:ext cx="25920" cy="21600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9E41C7AA-A6AB-5B12-664E-CF794A7B2FAA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5885890" y="5002649"/>
                  <a:ext cx="435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969A892F-E6B3-355A-EAEA-412C4456179D}"/>
                    </a:ext>
                  </a:extLst>
                </p14:cNvPr>
                <p14:cNvContentPartPr/>
                <p14:nvPr/>
              </p14:nvContentPartPr>
              <p14:xfrm>
                <a:off x="6005410" y="4994369"/>
                <a:ext cx="22320" cy="2253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969A892F-E6B3-355A-EAEA-412C4456179D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5996770" y="4985369"/>
                  <a:ext cx="399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3DDC9CC5-F028-84A6-739B-A73F0924714A}"/>
                    </a:ext>
                  </a:extLst>
                </p14:cNvPr>
                <p14:cNvContentPartPr/>
                <p14:nvPr/>
              </p14:nvContentPartPr>
              <p14:xfrm>
                <a:off x="6100810" y="4987889"/>
                <a:ext cx="104760" cy="27648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3DDC9CC5-F028-84A6-739B-A73F0924714A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6092170" y="4979249"/>
                  <a:ext cx="122400" cy="29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7CD9AC1D-A3A4-238C-45C1-5C3D0BE19236}"/>
                  </a:ext>
                </a:extLst>
              </p14:cNvPr>
              <p14:cNvContentPartPr/>
              <p14:nvPr/>
            </p14:nvContentPartPr>
            <p14:xfrm>
              <a:off x="417850" y="5887169"/>
              <a:ext cx="170280" cy="330120"/>
            </p14:xfrm>
          </p:contentPart>
        </mc:Choice>
        <mc:Fallback xmlns=""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7CD9AC1D-A3A4-238C-45C1-5C3D0BE19236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409210" y="5878529"/>
                <a:ext cx="187920" cy="34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67" name="Group 266">
            <a:extLst>
              <a:ext uri="{FF2B5EF4-FFF2-40B4-BE49-F238E27FC236}">
                <a16:creationId xmlns:a16="http://schemas.microsoft.com/office/drawing/2014/main" id="{0CB4BAB2-9646-0478-DF07-F93122B218D0}"/>
              </a:ext>
            </a:extLst>
          </p:cNvPr>
          <p:cNvGrpSpPr/>
          <p:nvPr/>
        </p:nvGrpSpPr>
        <p:grpSpPr>
          <a:xfrm>
            <a:off x="4908850" y="5751449"/>
            <a:ext cx="2358360" cy="594360"/>
            <a:chOff x="4908850" y="5751449"/>
            <a:chExt cx="2358360" cy="59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2DAAAB4A-0398-C2F8-7B39-A29AED72A866}"/>
                    </a:ext>
                  </a:extLst>
                </p14:cNvPr>
                <p14:cNvContentPartPr/>
                <p14:nvPr/>
              </p14:nvContentPartPr>
              <p14:xfrm>
                <a:off x="4908850" y="5823809"/>
                <a:ext cx="930960" cy="5220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2DAAAB4A-0398-C2F8-7B39-A29AED72A866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4899850" y="5814809"/>
                  <a:ext cx="948600" cy="53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7B8782C6-E140-B7FD-479B-720AD0335EFC}"/>
                    </a:ext>
                  </a:extLst>
                </p14:cNvPr>
                <p14:cNvContentPartPr/>
                <p14:nvPr/>
              </p14:nvContentPartPr>
              <p14:xfrm>
                <a:off x="5462170" y="5826689"/>
                <a:ext cx="43920" cy="3492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7B8782C6-E140-B7FD-479B-720AD0335EFC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5453530" y="5818049"/>
                  <a:ext cx="615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EBAC1F99-09F5-08D6-7549-6BE785FF60E6}"/>
                    </a:ext>
                  </a:extLst>
                </p14:cNvPr>
                <p14:cNvContentPartPr/>
                <p14:nvPr/>
              </p14:nvContentPartPr>
              <p14:xfrm>
                <a:off x="6096850" y="5949809"/>
                <a:ext cx="484200" cy="22284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EBAC1F99-09F5-08D6-7549-6BE785FF60E6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6088210" y="5941169"/>
                  <a:ext cx="5018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55FD46ED-B28F-2689-3275-C2308D9A30B9}"/>
                    </a:ext>
                  </a:extLst>
                </p14:cNvPr>
                <p14:cNvContentPartPr/>
                <p14:nvPr/>
              </p14:nvContentPartPr>
              <p14:xfrm>
                <a:off x="6609850" y="5751449"/>
                <a:ext cx="657360" cy="51048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55FD46ED-B28F-2689-3275-C2308D9A30B9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6600850" y="5742449"/>
                  <a:ext cx="675000" cy="52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E5CB16AF-C154-3B74-7E6D-B35EEEBD8C98}"/>
              </a:ext>
            </a:extLst>
          </p:cNvPr>
          <p:cNvGrpSpPr/>
          <p:nvPr/>
        </p:nvGrpSpPr>
        <p:grpSpPr>
          <a:xfrm>
            <a:off x="7407250" y="5789609"/>
            <a:ext cx="1227600" cy="553680"/>
            <a:chOff x="7407250" y="5789609"/>
            <a:chExt cx="1227600" cy="55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30A194D2-E67B-2021-A843-92AD995FD606}"/>
                    </a:ext>
                  </a:extLst>
                </p14:cNvPr>
                <p14:cNvContentPartPr/>
                <p14:nvPr/>
              </p14:nvContentPartPr>
              <p14:xfrm>
                <a:off x="7407250" y="5789609"/>
                <a:ext cx="1227600" cy="55368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30A194D2-E67B-2021-A843-92AD995FD606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7398610" y="5780609"/>
                  <a:ext cx="1245240" cy="57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5B95E8F7-7DD6-AC2C-B9A9-89C1F459B641}"/>
                    </a:ext>
                  </a:extLst>
                </p14:cNvPr>
                <p14:cNvContentPartPr/>
                <p14:nvPr/>
              </p14:nvContentPartPr>
              <p14:xfrm>
                <a:off x="7557010" y="5805089"/>
                <a:ext cx="71640" cy="1908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5B95E8F7-7DD6-AC2C-B9A9-89C1F459B641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7548010" y="5796449"/>
                  <a:ext cx="8928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6E425C95-D75E-4B09-7909-33D1A833FE8B}"/>
              </a:ext>
            </a:extLst>
          </p:cNvPr>
          <p:cNvGrpSpPr/>
          <p:nvPr/>
        </p:nvGrpSpPr>
        <p:grpSpPr>
          <a:xfrm>
            <a:off x="8867410" y="5691329"/>
            <a:ext cx="1353600" cy="617760"/>
            <a:chOff x="8867410" y="5691329"/>
            <a:chExt cx="1353600" cy="61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4E00B9DC-2BBF-6996-7EF0-0B403756C128}"/>
                    </a:ext>
                  </a:extLst>
                </p14:cNvPr>
                <p14:cNvContentPartPr/>
                <p14:nvPr/>
              </p14:nvContentPartPr>
              <p14:xfrm>
                <a:off x="8867410" y="5691329"/>
                <a:ext cx="1251000" cy="61776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4E00B9DC-2BBF-6996-7EF0-0B403756C128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8858410" y="5682689"/>
                  <a:ext cx="1268640" cy="63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0768173C-90DD-4FD1-DAE5-4222F5BEFBF3}"/>
                    </a:ext>
                  </a:extLst>
                </p14:cNvPr>
                <p14:cNvContentPartPr/>
                <p14:nvPr/>
              </p14:nvContentPartPr>
              <p14:xfrm>
                <a:off x="9998890" y="5868809"/>
                <a:ext cx="222120" cy="3456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0768173C-90DD-4FD1-DAE5-4222F5BEFBF3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9989890" y="5859809"/>
                  <a:ext cx="2397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A368A2E9-06B4-02D1-0987-2E3176208B62}"/>
                    </a:ext>
                  </a:extLst>
                </p14:cNvPr>
                <p14:cNvContentPartPr/>
                <p14:nvPr/>
              </p14:nvContentPartPr>
              <p14:xfrm>
                <a:off x="9149650" y="5764409"/>
                <a:ext cx="40320" cy="2916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A368A2E9-06B4-02D1-0987-2E3176208B62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9140650" y="5755769"/>
                  <a:ext cx="5796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2F8549F1-7E97-6089-E08C-FEFD6B0D06F0}"/>
              </a:ext>
            </a:extLst>
          </p:cNvPr>
          <p:cNvGrpSpPr/>
          <p:nvPr/>
        </p:nvGrpSpPr>
        <p:grpSpPr>
          <a:xfrm>
            <a:off x="345490" y="5789249"/>
            <a:ext cx="4290120" cy="952560"/>
            <a:chOff x="345490" y="5789249"/>
            <a:chExt cx="4290120" cy="95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97EFDE37-A09B-3916-8AD2-700127693307}"/>
                    </a:ext>
                  </a:extLst>
                </p14:cNvPr>
                <p14:cNvContentPartPr/>
                <p14:nvPr/>
              </p14:nvContentPartPr>
              <p14:xfrm>
                <a:off x="605410" y="6048809"/>
                <a:ext cx="1771200" cy="40932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97EFDE37-A09B-3916-8AD2-700127693307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596770" y="6039809"/>
                  <a:ext cx="178884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83835E66-6E8E-AB4C-E82B-905089206A19}"/>
                    </a:ext>
                  </a:extLst>
                </p14:cNvPr>
                <p14:cNvContentPartPr/>
                <p14:nvPr/>
              </p14:nvContentPartPr>
              <p14:xfrm>
                <a:off x="810970" y="5789249"/>
                <a:ext cx="73440" cy="10152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83835E66-6E8E-AB4C-E82B-905089206A19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801970" y="5780249"/>
                  <a:ext cx="910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24581B35-07B3-8D60-6790-5F1522AAA674}"/>
                    </a:ext>
                  </a:extLst>
                </p14:cNvPr>
                <p14:cNvContentPartPr/>
                <p14:nvPr/>
              </p14:nvContentPartPr>
              <p14:xfrm>
                <a:off x="2645530" y="6063929"/>
                <a:ext cx="452880" cy="1753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24581B35-07B3-8D60-6790-5F1522AAA674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2636890" y="6055289"/>
                  <a:ext cx="4705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DB378A80-793E-C0E8-1CB8-4AEF20719D6C}"/>
                    </a:ext>
                  </a:extLst>
                </p14:cNvPr>
                <p14:cNvContentPartPr/>
                <p14:nvPr/>
              </p14:nvContentPartPr>
              <p14:xfrm>
                <a:off x="2809690" y="5904449"/>
                <a:ext cx="25920" cy="75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DB378A80-793E-C0E8-1CB8-4AEF20719D6C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2801050" y="5895809"/>
                  <a:ext cx="435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5D696C4E-B781-8A90-25D4-8AC122100643}"/>
                    </a:ext>
                  </a:extLst>
                </p14:cNvPr>
                <p14:cNvContentPartPr/>
                <p14:nvPr/>
              </p14:nvContentPartPr>
              <p14:xfrm>
                <a:off x="3339610" y="5888969"/>
                <a:ext cx="621000" cy="31968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5D696C4E-B781-8A90-25D4-8AC122100643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3330970" y="5879969"/>
                  <a:ext cx="63864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CD611417-8699-903B-19F8-84244116B93E}"/>
                    </a:ext>
                  </a:extLst>
                </p14:cNvPr>
                <p14:cNvContentPartPr/>
                <p14:nvPr/>
              </p14:nvContentPartPr>
              <p14:xfrm>
                <a:off x="4195690" y="5824889"/>
                <a:ext cx="439920" cy="36072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CD611417-8699-903B-19F8-84244116B93E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4186690" y="5815889"/>
                  <a:ext cx="45756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3B2602FF-4FBB-910F-8DF6-82D7EDE425B0}"/>
                    </a:ext>
                  </a:extLst>
                </p14:cNvPr>
                <p14:cNvContentPartPr/>
                <p14:nvPr/>
              </p14:nvContentPartPr>
              <p14:xfrm>
                <a:off x="4299010" y="5911649"/>
                <a:ext cx="262440" cy="3924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3B2602FF-4FBB-910F-8DF6-82D7EDE425B0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4290370" y="5903009"/>
                  <a:ext cx="2800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4073A438-7523-422C-D17A-8BCB68604EE8}"/>
                    </a:ext>
                  </a:extLst>
                </p14:cNvPr>
                <p14:cNvContentPartPr/>
                <p14:nvPr/>
              </p14:nvContentPartPr>
              <p14:xfrm>
                <a:off x="345490" y="6310529"/>
                <a:ext cx="2219040" cy="43128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4073A438-7523-422C-D17A-8BCB68604EE8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336850" y="6301889"/>
                  <a:ext cx="223668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CD71CE28-BD7A-84F6-CA1E-59C85FE796A1}"/>
                    </a:ext>
                  </a:extLst>
                </p14:cNvPr>
                <p14:cNvContentPartPr/>
                <p14:nvPr/>
              </p14:nvContentPartPr>
              <p14:xfrm>
                <a:off x="2108770" y="6454169"/>
                <a:ext cx="15480" cy="864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CD71CE28-BD7A-84F6-CA1E-59C85FE796A1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2100130" y="6445529"/>
                  <a:ext cx="331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A9E4738E-2A72-1DBB-941B-94DC61B022C0}"/>
                    </a:ext>
                  </a:extLst>
                </p14:cNvPr>
                <p14:cNvContentPartPr/>
                <p14:nvPr/>
              </p14:nvContentPartPr>
              <p14:xfrm>
                <a:off x="1754890" y="6454169"/>
                <a:ext cx="271800" cy="3132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A9E4738E-2A72-1DBB-941B-94DC61B022C0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745890" y="6445529"/>
                  <a:ext cx="2894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784F8FDF-32B0-F67F-12FA-90BE199AFBFF}"/>
                    </a:ext>
                  </a:extLst>
                </p14:cNvPr>
                <p14:cNvContentPartPr/>
                <p14:nvPr/>
              </p14:nvContentPartPr>
              <p14:xfrm>
                <a:off x="854530" y="6416369"/>
                <a:ext cx="298080" cy="3096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784F8FDF-32B0-F67F-12FA-90BE199AFBFF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845890" y="6407729"/>
                  <a:ext cx="3157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1F7DF9CA-D0F7-6A3B-EDD7-D9BB5513C10D}"/>
                    </a:ext>
                  </a:extLst>
                </p14:cNvPr>
                <p14:cNvContentPartPr/>
                <p14:nvPr/>
              </p14:nvContentPartPr>
              <p14:xfrm>
                <a:off x="446650" y="6423569"/>
                <a:ext cx="50760" cy="756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1F7DF9CA-D0F7-6A3B-EDD7-D9BB5513C10D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438010" y="6414929"/>
                  <a:ext cx="6840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10909D3B-0FB2-4E51-0E61-9CA5EBA331F7}"/>
              </a:ext>
            </a:extLst>
          </p:cNvPr>
          <p:cNvGrpSpPr/>
          <p:nvPr/>
        </p:nvGrpSpPr>
        <p:grpSpPr>
          <a:xfrm>
            <a:off x="2945410" y="6377849"/>
            <a:ext cx="1664640" cy="441360"/>
            <a:chOff x="2945410" y="6377849"/>
            <a:chExt cx="1664640" cy="44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044EBE1D-60D1-F5B6-8D8B-C73365DF45A4}"/>
                    </a:ext>
                  </a:extLst>
                </p14:cNvPr>
                <p14:cNvContentPartPr/>
                <p14:nvPr/>
              </p14:nvContentPartPr>
              <p14:xfrm>
                <a:off x="2945410" y="6381449"/>
                <a:ext cx="324000" cy="37584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044EBE1D-60D1-F5B6-8D8B-C73365DF45A4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2936770" y="6372809"/>
                  <a:ext cx="34164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BDF67307-51E6-4BE9-CDC9-18218BAED44F}"/>
                    </a:ext>
                  </a:extLst>
                </p14:cNvPr>
                <p14:cNvContentPartPr/>
                <p14:nvPr/>
              </p14:nvContentPartPr>
              <p14:xfrm>
                <a:off x="3348610" y="6650369"/>
                <a:ext cx="8280" cy="16884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BDF67307-51E6-4BE9-CDC9-18218BAED44F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3339970" y="6641729"/>
                  <a:ext cx="259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7AFFAAD2-100C-CB43-5227-A809B3D9E581}"/>
                    </a:ext>
                  </a:extLst>
                </p14:cNvPr>
                <p14:cNvContentPartPr/>
                <p14:nvPr/>
              </p14:nvContentPartPr>
              <p14:xfrm>
                <a:off x="3667570" y="6501329"/>
                <a:ext cx="377280" cy="3096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7AFFAAD2-100C-CB43-5227-A809B3D9E581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3658570" y="6492689"/>
                  <a:ext cx="3949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E79139B8-8D46-DA4C-5DF7-781481EAF2C6}"/>
                    </a:ext>
                  </a:extLst>
                </p14:cNvPr>
                <p14:cNvContentPartPr/>
                <p14:nvPr/>
              </p14:nvContentPartPr>
              <p14:xfrm>
                <a:off x="3660010" y="6635249"/>
                <a:ext cx="385560" cy="4752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E79139B8-8D46-DA4C-5DF7-781481EAF2C6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3651370" y="6626609"/>
                  <a:ext cx="4032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06C44A29-F21F-98ED-FB91-F201E6526D7F}"/>
                    </a:ext>
                  </a:extLst>
                </p14:cNvPr>
                <p14:cNvContentPartPr/>
                <p14:nvPr/>
              </p14:nvContentPartPr>
              <p14:xfrm>
                <a:off x="3793570" y="6390809"/>
                <a:ext cx="131400" cy="30528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06C44A29-F21F-98ED-FB91-F201E6526D7F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3784930" y="6381809"/>
                  <a:ext cx="14904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46B04ADA-8EF0-2AB8-59F9-316C48607589}"/>
                    </a:ext>
                  </a:extLst>
                </p14:cNvPr>
                <p14:cNvContentPartPr/>
                <p14:nvPr/>
              </p14:nvContentPartPr>
              <p14:xfrm>
                <a:off x="4179490" y="6377849"/>
                <a:ext cx="271800" cy="33480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46B04ADA-8EF0-2AB8-59F9-316C48607589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4170490" y="6368849"/>
                  <a:ext cx="28944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0A2C41F4-F1B5-02D7-B032-759CC900FDEA}"/>
                    </a:ext>
                  </a:extLst>
                </p14:cNvPr>
                <p14:cNvContentPartPr/>
                <p14:nvPr/>
              </p14:nvContentPartPr>
              <p14:xfrm>
                <a:off x="4434730" y="6630569"/>
                <a:ext cx="175320" cy="18720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0A2C41F4-F1B5-02D7-B032-759CC900FDEA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4426090" y="6621569"/>
                  <a:ext cx="1929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86F613AF-F138-285C-3EDC-027600CE38A2}"/>
                    </a:ext>
                  </a:extLst>
                </p14:cNvPr>
                <p14:cNvContentPartPr/>
                <p14:nvPr/>
              </p14:nvContentPartPr>
              <p14:xfrm>
                <a:off x="3779170" y="6408089"/>
                <a:ext cx="133200" cy="40212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86F613AF-F138-285C-3EDC-027600CE38A2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3770530" y="6399449"/>
                  <a:ext cx="150840" cy="419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5">
            <p14:nvContentPartPr>
              <p14:cNvPr id="290" name="Ink 289">
                <a:extLst>
                  <a:ext uri="{FF2B5EF4-FFF2-40B4-BE49-F238E27FC236}">
                    <a16:creationId xmlns:a16="http://schemas.microsoft.com/office/drawing/2014/main" id="{3B34CDE8-181B-29FE-A601-4AB289F3ED90}"/>
                  </a:ext>
                </a:extLst>
              </p14:cNvPr>
              <p14:cNvContentPartPr/>
              <p14:nvPr/>
            </p14:nvContentPartPr>
            <p14:xfrm>
              <a:off x="4858090" y="6649649"/>
              <a:ext cx="25200" cy="25920"/>
            </p14:xfrm>
          </p:contentPart>
        </mc:Choice>
        <mc:Fallback xmlns="">
          <p:pic>
            <p:nvPicPr>
              <p:cNvPr id="290" name="Ink 289">
                <a:extLst>
                  <a:ext uri="{FF2B5EF4-FFF2-40B4-BE49-F238E27FC236}">
                    <a16:creationId xmlns:a16="http://schemas.microsoft.com/office/drawing/2014/main" id="{3B34CDE8-181B-29FE-A601-4AB289F3ED90}"/>
                  </a:ext>
                </a:extLst>
              </p:cNvPr>
              <p:cNvPicPr/>
              <p:nvPr/>
            </p:nvPicPr>
            <p:blipFill>
              <a:blip r:embed="rId426"/>
              <a:stretch>
                <a:fillRect/>
              </a:stretch>
            </p:blipFill>
            <p:spPr>
              <a:xfrm>
                <a:off x="4849090" y="6641009"/>
                <a:ext cx="4284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7">
            <p14:nvContentPartPr>
              <p14:cNvPr id="291" name="Ink 290">
                <a:extLst>
                  <a:ext uri="{FF2B5EF4-FFF2-40B4-BE49-F238E27FC236}">
                    <a16:creationId xmlns:a16="http://schemas.microsoft.com/office/drawing/2014/main" id="{4390606C-54FF-3A50-72E4-CA4C671DEF3A}"/>
                  </a:ext>
                </a:extLst>
              </p14:cNvPr>
              <p14:cNvContentPartPr/>
              <p14:nvPr/>
            </p14:nvContentPartPr>
            <p14:xfrm>
              <a:off x="5313490" y="6425009"/>
              <a:ext cx="339840" cy="262080"/>
            </p14:xfrm>
          </p:contentPart>
        </mc:Choice>
        <mc:Fallback xmlns="">
          <p:pic>
            <p:nvPicPr>
              <p:cNvPr id="291" name="Ink 290">
                <a:extLst>
                  <a:ext uri="{FF2B5EF4-FFF2-40B4-BE49-F238E27FC236}">
                    <a16:creationId xmlns:a16="http://schemas.microsoft.com/office/drawing/2014/main" id="{4390606C-54FF-3A50-72E4-CA4C671DEF3A}"/>
                  </a:ext>
                </a:extLst>
              </p:cNvPr>
              <p:cNvPicPr/>
              <p:nvPr/>
            </p:nvPicPr>
            <p:blipFill>
              <a:blip r:embed="rId428"/>
              <a:stretch>
                <a:fillRect/>
              </a:stretch>
            </p:blipFill>
            <p:spPr>
              <a:xfrm>
                <a:off x="5304490" y="6416009"/>
                <a:ext cx="35748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9">
            <p14:nvContentPartPr>
              <p14:cNvPr id="292" name="Ink 291">
                <a:extLst>
                  <a:ext uri="{FF2B5EF4-FFF2-40B4-BE49-F238E27FC236}">
                    <a16:creationId xmlns:a16="http://schemas.microsoft.com/office/drawing/2014/main" id="{41558710-BE1B-092E-9FA7-4BFAC4435241}"/>
                  </a:ext>
                </a:extLst>
              </p14:cNvPr>
              <p14:cNvContentPartPr/>
              <p14:nvPr/>
            </p14:nvContentPartPr>
            <p14:xfrm>
              <a:off x="5645050" y="6566129"/>
              <a:ext cx="194760" cy="98280"/>
            </p14:xfrm>
          </p:contentPart>
        </mc:Choice>
        <mc:Fallback xmlns="">
          <p:pic>
            <p:nvPicPr>
              <p:cNvPr id="292" name="Ink 291">
                <a:extLst>
                  <a:ext uri="{FF2B5EF4-FFF2-40B4-BE49-F238E27FC236}">
                    <a16:creationId xmlns:a16="http://schemas.microsoft.com/office/drawing/2014/main" id="{41558710-BE1B-092E-9FA7-4BFAC4435241}"/>
                  </a:ext>
                </a:extLst>
              </p:cNvPr>
              <p:cNvPicPr/>
              <p:nvPr/>
            </p:nvPicPr>
            <p:blipFill>
              <a:blip r:embed="rId430"/>
              <a:stretch>
                <a:fillRect/>
              </a:stretch>
            </p:blipFill>
            <p:spPr>
              <a:xfrm>
                <a:off x="5636410" y="6557489"/>
                <a:ext cx="21240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1">
            <p14:nvContentPartPr>
              <p14:cNvPr id="293" name="Ink 292">
                <a:extLst>
                  <a:ext uri="{FF2B5EF4-FFF2-40B4-BE49-F238E27FC236}">
                    <a16:creationId xmlns:a16="http://schemas.microsoft.com/office/drawing/2014/main" id="{27309950-C03A-0766-7245-4EC0E7872D8E}"/>
                  </a:ext>
                </a:extLst>
              </p14:cNvPr>
              <p14:cNvContentPartPr/>
              <p14:nvPr/>
            </p14:nvContentPartPr>
            <p14:xfrm>
              <a:off x="5985250" y="6584849"/>
              <a:ext cx="615600" cy="125640"/>
            </p14:xfrm>
          </p:contentPart>
        </mc:Choice>
        <mc:Fallback xmlns="">
          <p:pic>
            <p:nvPicPr>
              <p:cNvPr id="293" name="Ink 292">
                <a:extLst>
                  <a:ext uri="{FF2B5EF4-FFF2-40B4-BE49-F238E27FC236}">
                    <a16:creationId xmlns:a16="http://schemas.microsoft.com/office/drawing/2014/main" id="{27309950-C03A-0766-7245-4EC0E7872D8E}"/>
                  </a:ext>
                </a:extLst>
              </p:cNvPr>
              <p:cNvPicPr/>
              <p:nvPr/>
            </p:nvPicPr>
            <p:blipFill>
              <a:blip r:embed="rId432"/>
              <a:stretch>
                <a:fillRect/>
              </a:stretch>
            </p:blipFill>
            <p:spPr>
              <a:xfrm>
                <a:off x="5976250" y="6576209"/>
                <a:ext cx="63324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3">
            <p14:nvContentPartPr>
              <p14:cNvPr id="295" name="Ink 294">
                <a:extLst>
                  <a:ext uri="{FF2B5EF4-FFF2-40B4-BE49-F238E27FC236}">
                    <a16:creationId xmlns:a16="http://schemas.microsoft.com/office/drawing/2014/main" id="{F7EF8240-35DA-A35A-96B8-218EC4AD0BDF}"/>
                  </a:ext>
                </a:extLst>
              </p14:cNvPr>
              <p14:cNvContentPartPr/>
              <p14:nvPr/>
            </p14:nvContentPartPr>
            <p14:xfrm>
              <a:off x="6740890" y="6565049"/>
              <a:ext cx="511920" cy="135000"/>
            </p14:xfrm>
          </p:contentPart>
        </mc:Choice>
        <mc:Fallback xmlns="">
          <p:pic>
            <p:nvPicPr>
              <p:cNvPr id="295" name="Ink 294">
                <a:extLst>
                  <a:ext uri="{FF2B5EF4-FFF2-40B4-BE49-F238E27FC236}">
                    <a16:creationId xmlns:a16="http://schemas.microsoft.com/office/drawing/2014/main" id="{F7EF8240-35DA-A35A-96B8-218EC4AD0BDF}"/>
                  </a:ext>
                </a:extLst>
              </p:cNvPr>
              <p:cNvPicPr/>
              <p:nvPr/>
            </p:nvPicPr>
            <p:blipFill>
              <a:blip r:embed="rId434"/>
              <a:stretch>
                <a:fillRect/>
              </a:stretch>
            </p:blipFill>
            <p:spPr>
              <a:xfrm>
                <a:off x="6731890" y="6556409"/>
                <a:ext cx="52956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5">
            <p14:nvContentPartPr>
              <p14:cNvPr id="296" name="Ink 295">
                <a:extLst>
                  <a:ext uri="{FF2B5EF4-FFF2-40B4-BE49-F238E27FC236}">
                    <a16:creationId xmlns:a16="http://schemas.microsoft.com/office/drawing/2014/main" id="{CFEFE28C-286D-B933-DE2C-DC5A037B34C5}"/>
                  </a:ext>
                </a:extLst>
              </p14:cNvPr>
              <p14:cNvContentPartPr/>
              <p14:nvPr/>
            </p14:nvContentPartPr>
            <p14:xfrm>
              <a:off x="7384570" y="6575489"/>
              <a:ext cx="410040" cy="131760"/>
            </p14:xfrm>
          </p:contentPart>
        </mc:Choice>
        <mc:Fallback xmlns="">
          <p:pic>
            <p:nvPicPr>
              <p:cNvPr id="296" name="Ink 295">
                <a:extLst>
                  <a:ext uri="{FF2B5EF4-FFF2-40B4-BE49-F238E27FC236}">
                    <a16:creationId xmlns:a16="http://schemas.microsoft.com/office/drawing/2014/main" id="{CFEFE28C-286D-B933-DE2C-DC5A037B34C5}"/>
                  </a:ext>
                </a:extLst>
              </p:cNvPr>
              <p:cNvPicPr/>
              <p:nvPr/>
            </p:nvPicPr>
            <p:blipFill>
              <a:blip r:embed="rId436"/>
              <a:stretch>
                <a:fillRect/>
              </a:stretch>
            </p:blipFill>
            <p:spPr>
              <a:xfrm>
                <a:off x="7375930" y="6566489"/>
                <a:ext cx="42768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7">
            <p14:nvContentPartPr>
              <p14:cNvPr id="297" name="Ink 296">
                <a:extLst>
                  <a:ext uri="{FF2B5EF4-FFF2-40B4-BE49-F238E27FC236}">
                    <a16:creationId xmlns:a16="http://schemas.microsoft.com/office/drawing/2014/main" id="{60F50234-51AC-4B01-BB3A-7B0DEDA9AD08}"/>
                  </a:ext>
                </a:extLst>
              </p14:cNvPr>
              <p14:cNvContentPartPr/>
              <p14:nvPr/>
            </p14:nvContentPartPr>
            <p14:xfrm>
              <a:off x="7591570" y="6557489"/>
              <a:ext cx="232560" cy="215640"/>
            </p14:xfrm>
          </p:contentPart>
        </mc:Choice>
        <mc:Fallback xmlns="">
          <p:pic>
            <p:nvPicPr>
              <p:cNvPr id="297" name="Ink 296">
                <a:extLst>
                  <a:ext uri="{FF2B5EF4-FFF2-40B4-BE49-F238E27FC236}">
                    <a16:creationId xmlns:a16="http://schemas.microsoft.com/office/drawing/2014/main" id="{60F50234-51AC-4B01-BB3A-7B0DEDA9AD08}"/>
                  </a:ext>
                </a:extLst>
              </p:cNvPr>
              <p:cNvPicPr/>
              <p:nvPr/>
            </p:nvPicPr>
            <p:blipFill>
              <a:blip r:embed="rId438"/>
              <a:stretch>
                <a:fillRect/>
              </a:stretch>
            </p:blipFill>
            <p:spPr>
              <a:xfrm>
                <a:off x="7582570" y="6548849"/>
                <a:ext cx="25020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9">
            <p14:nvContentPartPr>
              <p14:cNvPr id="298" name="Ink 297">
                <a:extLst>
                  <a:ext uri="{FF2B5EF4-FFF2-40B4-BE49-F238E27FC236}">
                    <a16:creationId xmlns:a16="http://schemas.microsoft.com/office/drawing/2014/main" id="{EC0866A8-18FC-7D9A-A389-C6A8CFCB4F4A}"/>
                  </a:ext>
                </a:extLst>
              </p14:cNvPr>
              <p14:cNvContentPartPr/>
              <p14:nvPr/>
            </p14:nvContentPartPr>
            <p14:xfrm>
              <a:off x="7779850" y="6378569"/>
              <a:ext cx="1491840" cy="459000"/>
            </p14:xfrm>
          </p:contentPart>
        </mc:Choice>
        <mc:Fallback xmlns="">
          <p:pic>
            <p:nvPicPr>
              <p:cNvPr id="298" name="Ink 297">
                <a:extLst>
                  <a:ext uri="{FF2B5EF4-FFF2-40B4-BE49-F238E27FC236}">
                    <a16:creationId xmlns:a16="http://schemas.microsoft.com/office/drawing/2014/main" id="{EC0866A8-18FC-7D9A-A389-C6A8CFCB4F4A}"/>
                  </a:ext>
                </a:extLst>
              </p:cNvPr>
              <p:cNvPicPr/>
              <p:nvPr/>
            </p:nvPicPr>
            <p:blipFill>
              <a:blip r:embed="rId440"/>
              <a:stretch>
                <a:fillRect/>
              </a:stretch>
            </p:blipFill>
            <p:spPr>
              <a:xfrm>
                <a:off x="7771210" y="6369569"/>
                <a:ext cx="1509480" cy="47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1">
            <p14:nvContentPartPr>
              <p14:cNvPr id="299" name="Ink 298">
                <a:extLst>
                  <a:ext uri="{FF2B5EF4-FFF2-40B4-BE49-F238E27FC236}">
                    <a16:creationId xmlns:a16="http://schemas.microsoft.com/office/drawing/2014/main" id="{1298FDC8-E560-4F66-6D48-38A966D925DE}"/>
                  </a:ext>
                </a:extLst>
              </p14:cNvPr>
              <p14:cNvContentPartPr/>
              <p14:nvPr/>
            </p14:nvContentPartPr>
            <p14:xfrm>
              <a:off x="8620090" y="6538409"/>
              <a:ext cx="338400" cy="53640"/>
            </p14:xfrm>
          </p:contentPart>
        </mc:Choice>
        <mc:Fallback xmlns="">
          <p:pic>
            <p:nvPicPr>
              <p:cNvPr id="299" name="Ink 298">
                <a:extLst>
                  <a:ext uri="{FF2B5EF4-FFF2-40B4-BE49-F238E27FC236}">
                    <a16:creationId xmlns:a16="http://schemas.microsoft.com/office/drawing/2014/main" id="{1298FDC8-E560-4F66-6D48-38A966D925DE}"/>
                  </a:ext>
                </a:extLst>
              </p:cNvPr>
              <p:cNvPicPr/>
              <p:nvPr/>
            </p:nvPicPr>
            <p:blipFill>
              <a:blip r:embed="rId442"/>
              <a:stretch>
                <a:fillRect/>
              </a:stretch>
            </p:blipFill>
            <p:spPr>
              <a:xfrm>
                <a:off x="8611450" y="6529769"/>
                <a:ext cx="35604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3">
            <p14:nvContentPartPr>
              <p14:cNvPr id="300" name="Ink 299">
                <a:extLst>
                  <a:ext uri="{FF2B5EF4-FFF2-40B4-BE49-F238E27FC236}">
                    <a16:creationId xmlns:a16="http://schemas.microsoft.com/office/drawing/2014/main" id="{C5B3C4D6-4A17-79B2-E265-9BBD90FA917A}"/>
                  </a:ext>
                </a:extLst>
              </p14:cNvPr>
              <p14:cNvContentPartPr/>
              <p14:nvPr/>
            </p14:nvContentPartPr>
            <p14:xfrm>
              <a:off x="8327050" y="6434009"/>
              <a:ext cx="41040" cy="15840"/>
            </p14:xfrm>
          </p:contentPart>
        </mc:Choice>
        <mc:Fallback xmlns="">
          <p:pic>
            <p:nvPicPr>
              <p:cNvPr id="300" name="Ink 299">
                <a:extLst>
                  <a:ext uri="{FF2B5EF4-FFF2-40B4-BE49-F238E27FC236}">
                    <a16:creationId xmlns:a16="http://schemas.microsoft.com/office/drawing/2014/main" id="{C5B3C4D6-4A17-79B2-E265-9BBD90FA917A}"/>
                  </a:ext>
                </a:extLst>
              </p:cNvPr>
              <p:cNvPicPr/>
              <p:nvPr/>
            </p:nvPicPr>
            <p:blipFill>
              <a:blip r:embed="rId444"/>
              <a:stretch>
                <a:fillRect/>
              </a:stretch>
            </p:blipFill>
            <p:spPr>
              <a:xfrm>
                <a:off x="8318410" y="6425009"/>
                <a:ext cx="58680" cy="3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13" name="Group 312">
            <a:extLst>
              <a:ext uri="{FF2B5EF4-FFF2-40B4-BE49-F238E27FC236}">
                <a16:creationId xmlns:a16="http://schemas.microsoft.com/office/drawing/2014/main" id="{3C6520E2-9D52-F5BB-01C7-5FD2C22B8B37}"/>
              </a:ext>
            </a:extLst>
          </p:cNvPr>
          <p:cNvGrpSpPr/>
          <p:nvPr/>
        </p:nvGrpSpPr>
        <p:grpSpPr>
          <a:xfrm>
            <a:off x="9454570" y="6320969"/>
            <a:ext cx="2518560" cy="466560"/>
            <a:chOff x="9454570" y="6320969"/>
            <a:chExt cx="2518560" cy="46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539224DB-0D83-07DD-B69B-1DB285362604}"/>
                    </a:ext>
                  </a:extLst>
                </p14:cNvPr>
                <p14:cNvContentPartPr/>
                <p14:nvPr/>
              </p14:nvContentPartPr>
              <p14:xfrm>
                <a:off x="9454570" y="6518609"/>
                <a:ext cx="297000" cy="20376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539224DB-0D83-07DD-B69B-1DB285362604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9445930" y="6509969"/>
                  <a:ext cx="3146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E8DA2F3D-E31F-259B-3DA2-85DE50C892ED}"/>
                    </a:ext>
                  </a:extLst>
                </p14:cNvPr>
                <p14:cNvContentPartPr/>
                <p14:nvPr/>
              </p14:nvContentPartPr>
              <p14:xfrm>
                <a:off x="9830770" y="6349409"/>
                <a:ext cx="408240" cy="32220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E8DA2F3D-E31F-259B-3DA2-85DE50C892ED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9822130" y="6340769"/>
                  <a:ext cx="42588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6D597853-76F8-2F2F-36C3-609744EAC704}"/>
                    </a:ext>
                  </a:extLst>
                </p14:cNvPr>
                <p14:cNvContentPartPr/>
                <p14:nvPr/>
              </p14:nvContentPartPr>
              <p14:xfrm>
                <a:off x="9898810" y="6422489"/>
                <a:ext cx="231120" cy="6624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6D597853-76F8-2F2F-36C3-609744EAC704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9890170" y="6413489"/>
                  <a:ext cx="2487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E0021BEB-4463-ADC3-8240-C59E01CDC363}"/>
                    </a:ext>
                  </a:extLst>
                </p14:cNvPr>
                <p14:cNvContentPartPr/>
                <p14:nvPr/>
              </p14:nvContentPartPr>
              <p14:xfrm>
                <a:off x="10374370" y="6320969"/>
                <a:ext cx="700200" cy="38340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E0021BEB-4463-ADC3-8240-C59E01CDC363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10365730" y="6312329"/>
                  <a:ext cx="71784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73A0E797-2044-6539-52CA-6BE2ACC4CE66}"/>
                    </a:ext>
                  </a:extLst>
                </p14:cNvPr>
                <p14:cNvContentPartPr/>
                <p14:nvPr/>
              </p14:nvContentPartPr>
              <p14:xfrm>
                <a:off x="10669210" y="6373529"/>
                <a:ext cx="71640" cy="1476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73A0E797-2044-6539-52CA-6BE2ACC4CE66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0660570" y="6364529"/>
                  <a:ext cx="892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2ED1A848-D778-5B5F-47D1-5264DD32DED6}"/>
                    </a:ext>
                  </a:extLst>
                </p14:cNvPr>
                <p14:cNvContentPartPr/>
                <p14:nvPr/>
              </p14:nvContentPartPr>
              <p14:xfrm>
                <a:off x="11314690" y="6339689"/>
                <a:ext cx="259200" cy="31860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2ED1A848-D778-5B5F-47D1-5264DD32DED6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11306050" y="6331049"/>
                  <a:ext cx="27684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D44C34BF-8425-A7DC-19B6-7A8E15D9AB3E}"/>
                    </a:ext>
                  </a:extLst>
                </p14:cNvPr>
                <p14:cNvContentPartPr/>
                <p14:nvPr/>
              </p14:nvContentPartPr>
              <p14:xfrm>
                <a:off x="11604850" y="6599609"/>
                <a:ext cx="37440" cy="18792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D44C34BF-8425-A7DC-19B6-7A8E15D9AB3E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1595850" y="6590609"/>
                  <a:ext cx="550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AF11110C-7459-113C-0579-386FD15ECA8B}"/>
                    </a:ext>
                  </a:extLst>
                </p14:cNvPr>
                <p14:cNvContentPartPr/>
                <p14:nvPr/>
              </p14:nvContentPartPr>
              <p14:xfrm>
                <a:off x="11907250" y="6619409"/>
                <a:ext cx="65880" cy="3312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AF11110C-7459-113C-0579-386FD15ECA8B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1898610" y="6610409"/>
                  <a:ext cx="83520" cy="50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491840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65422442-B811-6630-A62C-FBC17BD0C666}"/>
              </a:ext>
            </a:extLst>
          </p:cNvPr>
          <p:cNvGrpSpPr/>
          <p:nvPr/>
        </p:nvGrpSpPr>
        <p:grpSpPr>
          <a:xfrm>
            <a:off x="922210" y="228689"/>
            <a:ext cx="2158560" cy="565200"/>
            <a:chOff x="922210" y="228689"/>
            <a:chExt cx="2158560" cy="56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B3624A5B-7A75-9BA2-1E63-4DBDD9F3388F}"/>
                    </a:ext>
                  </a:extLst>
                </p14:cNvPr>
                <p14:cNvContentPartPr/>
                <p14:nvPr/>
              </p14:nvContentPartPr>
              <p14:xfrm>
                <a:off x="968290" y="325529"/>
                <a:ext cx="102240" cy="2998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B3624A5B-7A75-9BA2-1E63-4DBDD9F3388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59290" y="316529"/>
                  <a:ext cx="11988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EC3530A-3476-455A-A46D-A0CFB49362C7}"/>
                    </a:ext>
                  </a:extLst>
                </p14:cNvPr>
                <p14:cNvContentPartPr/>
                <p14:nvPr/>
              </p14:nvContentPartPr>
              <p14:xfrm>
                <a:off x="922210" y="280169"/>
                <a:ext cx="305640" cy="828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EC3530A-3476-455A-A46D-A0CFB49362C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13570" y="271169"/>
                  <a:ext cx="3232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90A6375-F070-B140-3208-6B7773955709}"/>
                    </a:ext>
                  </a:extLst>
                </p14:cNvPr>
                <p14:cNvContentPartPr/>
                <p14:nvPr/>
              </p14:nvContentPartPr>
              <p14:xfrm>
                <a:off x="1097170" y="275489"/>
                <a:ext cx="861840" cy="5184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90A6375-F070-B140-3208-6B777395570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88170" y="266849"/>
                  <a:ext cx="879480" cy="53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BA2694E-324D-DF13-8EF3-3B5A2F88219D}"/>
                    </a:ext>
                  </a:extLst>
                </p14:cNvPr>
                <p14:cNvContentPartPr/>
                <p14:nvPr/>
              </p14:nvContentPartPr>
              <p14:xfrm>
                <a:off x="1866130" y="379889"/>
                <a:ext cx="100800" cy="64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BA2694E-324D-DF13-8EF3-3B5A2F88219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57130" y="371249"/>
                  <a:ext cx="1184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86239F8-722B-3120-70A1-A7A5FE8798F6}"/>
                    </a:ext>
                  </a:extLst>
                </p14:cNvPr>
                <p14:cNvContentPartPr/>
                <p14:nvPr/>
              </p14:nvContentPartPr>
              <p14:xfrm>
                <a:off x="1414330" y="357209"/>
                <a:ext cx="52560" cy="392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86239F8-722B-3120-70A1-A7A5FE8798F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05690" y="348569"/>
                  <a:ext cx="702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586EB3F-85E8-7406-0B02-BAE0DB263E3D}"/>
                    </a:ext>
                  </a:extLst>
                </p14:cNvPr>
                <p14:cNvContentPartPr/>
                <p14:nvPr/>
              </p14:nvContentPartPr>
              <p14:xfrm>
                <a:off x="2108410" y="228689"/>
                <a:ext cx="397080" cy="3848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586EB3F-85E8-7406-0B02-BAE0DB263E3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99410" y="220049"/>
                  <a:ext cx="41472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ABDF4B1-85B7-2764-2244-935A77C66801}"/>
                    </a:ext>
                  </a:extLst>
                </p14:cNvPr>
                <p14:cNvContentPartPr/>
                <p14:nvPr/>
              </p14:nvContentPartPr>
              <p14:xfrm>
                <a:off x="2360770" y="394289"/>
                <a:ext cx="196920" cy="165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ABDF4B1-85B7-2764-2244-935A77C6680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51770" y="385649"/>
                  <a:ext cx="2145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3680073-3CD0-9067-4F3D-FAD5449BFDD6}"/>
                    </a:ext>
                  </a:extLst>
                </p14:cNvPr>
                <p14:cNvContentPartPr/>
                <p14:nvPr/>
              </p14:nvContentPartPr>
              <p14:xfrm>
                <a:off x="2592610" y="272609"/>
                <a:ext cx="488160" cy="3452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3680073-3CD0-9067-4F3D-FAD5449BFDD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83970" y="263609"/>
                  <a:ext cx="50580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4D7FCF8-D807-E9BA-5B1B-6EBD1CAAE24D}"/>
                    </a:ext>
                  </a:extLst>
                </p14:cNvPr>
                <p14:cNvContentPartPr/>
                <p14:nvPr/>
              </p14:nvContentPartPr>
              <p14:xfrm>
                <a:off x="2745250" y="362609"/>
                <a:ext cx="220320" cy="19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4D7FCF8-D807-E9BA-5B1B-6EBD1CAAE24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736250" y="353969"/>
                  <a:ext cx="2379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B75339A-79F0-C0B5-FAB5-FEA358930A10}"/>
                    </a:ext>
                  </a:extLst>
                </p14:cNvPr>
                <p14:cNvContentPartPr/>
                <p14:nvPr/>
              </p14:nvContentPartPr>
              <p14:xfrm>
                <a:off x="2438890" y="596969"/>
                <a:ext cx="167400" cy="194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B75339A-79F0-C0B5-FAB5-FEA358930A1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430250" y="588329"/>
                  <a:ext cx="185040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AF48037-BE06-D497-3F54-53E6388B655B}"/>
              </a:ext>
            </a:extLst>
          </p:cNvPr>
          <p:cNvGrpSpPr/>
          <p:nvPr/>
        </p:nvGrpSpPr>
        <p:grpSpPr>
          <a:xfrm>
            <a:off x="3431770" y="258569"/>
            <a:ext cx="423720" cy="345600"/>
            <a:chOff x="3431770" y="258569"/>
            <a:chExt cx="423720" cy="34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A772F06-BCEE-F34B-7F9F-5004CB154C05}"/>
                    </a:ext>
                  </a:extLst>
                </p14:cNvPr>
                <p14:cNvContentPartPr/>
                <p14:nvPr/>
              </p14:nvContentPartPr>
              <p14:xfrm>
                <a:off x="3474250" y="335249"/>
                <a:ext cx="10800" cy="2682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A772F06-BCEE-F34B-7F9F-5004CB154C0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465610" y="326249"/>
                  <a:ext cx="2844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1C6D078-0926-152D-3C1F-93FB33B92A25}"/>
                    </a:ext>
                  </a:extLst>
                </p14:cNvPr>
                <p14:cNvContentPartPr/>
                <p14:nvPr/>
              </p14:nvContentPartPr>
              <p14:xfrm>
                <a:off x="3431770" y="281609"/>
                <a:ext cx="160200" cy="889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1C6D078-0926-152D-3C1F-93FB33B92A2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422770" y="272969"/>
                  <a:ext cx="1778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50BFA20-63CB-7361-9A22-451B691B2D79}"/>
                    </a:ext>
                  </a:extLst>
                </p14:cNvPr>
                <p14:cNvContentPartPr/>
                <p14:nvPr/>
              </p14:nvContentPartPr>
              <p14:xfrm>
                <a:off x="3775570" y="284849"/>
                <a:ext cx="23040" cy="3193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50BFA20-63CB-7361-9A22-451B691B2D7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766930" y="275849"/>
                  <a:ext cx="4068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D22399F-638D-679A-547A-4D9B96D5C5EF}"/>
                    </a:ext>
                  </a:extLst>
                </p14:cNvPr>
                <p14:cNvContentPartPr/>
                <p14:nvPr/>
              </p14:nvContentPartPr>
              <p14:xfrm>
                <a:off x="3732010" y="258569"/>
                <a:ext cx="123480" cy="1015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D22399F-638D-679A-547A-4D9B96D5C5E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723370" y="249569"/>
                  <a:ext cx="141120" cy="11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FE67B96-7CAD-77AD-6EA6-83F9BA014706}"/>
                  </a:ext>
                </a:extLst>
              </p14:cNvPr>
              <p14:cNvContentPartPr/>
              <p14:nvPr/>
            </p14:nvContentPartPr>
            <p14:xfrm>
              <a:off x="4222330" y="550889"/>
              <a:ext cx="99360" cy="1461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FE67B96-7CAD-77AD-6EA6-83F9BA01470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213690" y="541889"/>
                <a:ext cx="117000" cy="16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27D69CCC-3CD5-2604-8EFC-AAB5F8B687F1}"/>
              </a:ext>
            </a:extLst>
          </p:cNvPr>
          <p:cNvGrpSpPr/>
          <p:nvPr/>
        </p:nvGrpSpPr>
        <p:grpSpPr>
          <a:xfrm>
            <a:off x="6806770" y="833489"/>
            <a:ext cx="1706760" cy="472320"/>
            <a:chOff x="6806770" y="833489"/>
            <a:chExt cx="1706760" cy="47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F2B233A-E38C-743A-C6BD-E6AA7C61664E}"/>
                    </a:ext>
                  </a:extLst>
                </p14:cNvPr>
                <p14:cNvContentPartPr/>
                <p14:nvPr/>
              </p14:nvContentPartPr>
              <p14:xfrm>
                <a:off x="6806770" y="930689"/>
                <a:ext cx="223200" cy="1846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F2B233A-E38C-743A-C6BD-E6AA7C61664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798130" y="921689"/>
                  <a:ext cx="2408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A8882B5-E353-8A12-C068-4765CBF2E9DE}"/>
                    </a:ext>
                  </a:extLst>
                </p14:cNvPr>
                <p14:cNvContentPartPr/>
                <p14:nvPr/>
              </p14:nvContentPartPr>
              <p14:xfrm>
                <a:off x="7160290" y="981809"/>
                <a:ext cx="173520" cy="270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A8882B5-E353-8A12-C068-4765CBF2E9D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151650" y="973169"/>
                  <a:ext cx="1911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966F9A8-8675-487B-1590-70F5476219EF}"/>
                    </a:ext>
                  </a:extLst>
                </p14:cNvPr>
                <p14:cNvContentPartPr/>
                <p14:nvPr/>
              </p14:nvContentPartPr>
              <p14:xfrm>
                <a:off x="7168570" y="1075049"/>
                <a:ext cx="155520" cy="43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966F9A8-8675-487B-1590-70F5476219E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159570" y="1066409"/>
                  <a:ext cx="1731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1643601-3EC8-0140-F088-95BCC0CF6658}"/>
                    </a:ext>
                  </a:extLst>
                </p14:cNvPr>
                <p14:cNvContentPartPr/>
                <p14:nvPr/>
              </p14:nvContentPartPr>
              <p14:xfrm>
                <a:off x="7493290" y="1015649"/>
                <a:ext cx="126720" cy="205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1643601-3EC8-0140-F088-95BCC0CF665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484290" y="1007009"/>
                  <a:ext cx="1443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B2E58B0-6E05-5EA3-BF7A-433D3FA66E8F}"/>
                    </a:ext>
                  </a:extLst>
                </p14:cNvPr>
                <p14:cNvContentPartPr/>
                <p14:nvPr/>
              </p14:nvContentPartPr>
              <p14:xfrm>
                <a:off x="7728370" y="833489"/>
                <a:ext cx="29160" cy="2606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B2E58B0-6E05-5EA3-BF7A-433D3FA66E8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719730" y="824489"/>
                  <a:ext cx="468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F2B5A06-9F11-CE5E-F301-C57093F00B03}"/>
                    </a:ext>
                  </a:extLst>
                </p14:cNvPr>
                <p14:cNvContentPartPr/>
                <p14:nvPr/>
              </p14:nvContentPartPr>
              <p14:xfrm>
                <a:off x="7815850" y="1092689"/>
                <a:ext cx="60840" cy="1936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F2B5A06-9F11-CE5E-F301-C57093F00B0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806850" y="1083689"/>
                  <a:ext cx="784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FF371D9-6A3F-8F6B-1174-F24ACDE1387E}"/>
                    </a:ext>
                  </a:extLst>
                </p14:cNvPr>
                <p14:cNvContentPartPr/>
                <p14:nvPr/>
              </p14:nvContentPartPr>
              <p14:xfrm>
                <a:off x="8067130" y="926729"/>
                <a:ext cx="116640" cy="2016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FF371D9-6A3F-8F6B-1174-F24ACDE1387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058130" y="918089"/>
                  <a:ext cx="1342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4A1FFBD-41AF-45C0-23F2-02D0E9B2C53B}"/>
                    </a:ext>
                  </a:extLst>
                </p14:cNvPr>
                <p14:cNvContentPartPr/>
                <p14:nvPr/>
              </p14:nvContentPartPr>
              <p14:xfrm>
                <a:off x="8165050" y="1192769"/>
                <a:ext cx="84960" cy="1130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4A1FFBD-41AF-45C0-23F2-02D0E9B2C53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156410" y="1184129"/>
                  <a:ext cx="1026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E0B5BD2-7F96-5BAC-A0E9-BA776FC72F99}"/>
                    </a:ext>
                  </a:extLst>
                </p14:cNvPr>
                <p14:cNvContentPartPr/>
                <p14:nvPr/>
              </p14:nvContentPartPr>
              <p14:xfrm>
                <a:off x="8503450" y="902249"/>
                <a:ext cx="10080" cy="3070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E0B5BD2-7F96-5BAC-A0E9-BA776FC72F9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494450" y="893249"/>
                  <a:ext cx="27720" cy="32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20C4A65-9CF3-F573-6C27-31AF6B5F5F7E}"/>
              </a:ext>
            </a:extLst>
          </p:cNvPr>
          <p:cNvGrpSpPr/>
          <p:nvPr/>
        </p:nvGrpSpPr>
        <p:grpSpPr>
          <a:xfrm>
            <a:off x="9634210" y="786329"/>
            <a:ext cx="780480" cy="1120680"/>
            <a:chOff x="9634210" y="786329"/>
            <a:chExt cx="780480" cy="112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BCADB9B-EA31-8B20-FB80-C7BD54A2BB1B}"/>
                    </a:ext>
                  </a:extLst>
                </p14:cNvPr>
                <p14:cNvContentPartPr/>
                <p14:nvPr/>
              </p14:nvContentPartPr>
              <p14:xfrm>
                <a:off x="9650770" y="786329"/>
                <a:ext cx="238680" cy="4597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BCADB9B-EA31-8B20-FB80-C7BD54A2BB1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641770" y="777329"/>
                  <a:ext cx="256320" cy="47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B74C19E-7C6B-7098-EA97-D78876BCB20A}"/>
                    </a:ext>
                  </a:extLst>
                </p14:cNvPr>
                <p14:cNvContentPartPr/>
                <p14:nvPr/>
              </p14:nvContentPartPr>
              <p14:xfrm>
                <a:off x="9798370" y="1156769"/>
                <a:ext cx="616320" cy="1663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B74C19E-7C6B-7098-EA97-D78876BCB20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789370" y="1147769"/>
                  <a:ext cx="6339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09BADD1-E5E2-FD02-4CF0-51125311A55E}"/>
                    </a:ext>
                  </a:extLst>
                </p14:cNvPr>
                <p14:cNvContentPartPr/>
                <p14:nvPr/>
              </p14:nvContentPartPr>
              <p14:xfrm>
                <a:off x="9634210" y="1424609"/>
                <a:ext cx="224280" cy="4824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09BADD1-E5E2-FD02-4CF0-51125311A55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625570" y="1415609"/>
                  <a:ext cx="241920" cy="50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F72DCC8-C470-278C-1FC4-E7A35C44509A}"/>
                  </a:ext>
                </a:extLst>
              </p14:cNvPr>
              <p14:cNvContentPartPr/>
              <p14:nvPr/>
            </p14:nvContentPartPr>
            <p14:xfrm>
              <a:off x="10586050" y="1132289"/>
              <a:ext cx="185040" cy="2394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F72DCC8-C470-278C-1FC4-E7A35C44509A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0577410" y="1123649"/>
                <a:ext cx="202680" cy="25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E9B1B19D-9D29-82AD-5F38-2EB2436908D7}"/>
              </a:ext>
            </a:extLst>
          </p:cNvPr>
          <p:cNvGrpSpPr/>
          <p:nvPr/>
        </p:nvGrpSpPr>
        <p:grpSpPr>
          <a:xfrm>
            <a:off x="2547970" y="1678409"/>
            <a:ext cx="1890000" cy="593280"/>
            <a:chOff x="2547970" y="1678409"/>
            <a:chExt cx="1890000" cy="59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5F7D183-2FE0-86EB-F8FE-7A346BDA17E9}"/>
                    </a:ext>
                  </a:extLst>
                </p14:cNvPr>
                <p14:cNvContentPartPr/>
                <p14:nvPr/>
              </p14:nvContentPartPr>
              <p14:xfrm>
                <a:off x="2547970" y="1678409"/>
                <a:ext cx="1890000" cy="5932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5F7D183-2FE0-86EB-F8FE-7A346BDA17E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539330" y="1669769"/>
                  <a:ext cx="1907640" cy="61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36841F9-8113-3DA9-38A6-FDE1C4F4D22B}"/>
                    </a:ext>
                  </a:extLst>
                </p14:cNvPr>
                <p14:cNvContentPartPr/>
                <p14:nvPr/>
              </p14:nvContentPartPr>
              <p14:xfrm>
                <a:off x="4033330" y="1874609"/>
                <a:ext cx="32760" cy="93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36841F9-8113-3DA9-38A6-FDE1C4F4D22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024690" y="1865969"/>
                  <a:ext cx="504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1CC6C0D-97EC-42EC-9E6D-A4F57C3660E4}"/>
                    </a:ext>
                  </a:extLst>
                </p14:cNvPr>
                <p14:cNvContentPartPr/>
                <p14:nvPr/>
              </p14:nvContentPartPr>
              <p14:xfrm>
                <a:off x="3729130" y="1864529"/>
                <a:ext cx="230040" cy="349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1CC6C0D-97EC-42EC-9E6D-A4F57C3660E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720130" y="1855529"/>
                  <a:ext cx="2476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D28D637-6CE1-A4BB-7847-F1BFE1F208ED}"/>
                    </a:ext>
                  </a:extLst>
                </p14:cNvPr>
                <p14:cNvContentPartPr/>
                <p14:nvPr/>
              </p14:nvContentPartPr>
              <p14:xfrm>
                <a:off x="3294610" y="1847969"/>
                <a:ext cx="345600" cy="342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D28D637-6CE1-A4BB-7847-F1BFE1F208E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285970" y="1839329"/>
                  <a:ext cx="3632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4449EFC-6D70-9024-FC3A-190F540D143B}"/>
                    </a:ext>
                  </a:extLst>
                </p14:cNvPr>
                <p14:cNvContentPartPr/>
                <p14:nvPr/>
              </p14:nvContentPartPr>
              <p14:xfrm>
                <a:off x="2869450" y="1860209"/>
                <a:ext cx="291600" cy="277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4449EFC-6D70-9024-FC3A-190F540D143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860810" y="1851569"/>
                  <a:ext cx="30924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523CC2E-6E86-9E1D-38E2-7D57503B2C1A}"/>
              </a:ext>
            </a:extLst>
          </p:cNvPr>
          <p:cNvGrpSpPr/>
          <p:nvPr/>
        </p:nvGrpSpPr>
        <p:grpSpPr>
          <a:xfrm>
            <a:off x="4638130" y="1794329"/>
            <a:ext cx="2261520" cy="578880"/>
            <a:chOff x="4638130" y="1794329"/>
            <a:chExt cx="2261520" cy="57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F430423-BF15-1B81-6885-4A096473A699}"/>
                    </a:ext>
                  </a:extLst>
                </p14:cNvPr>
                <p14:cNvContentPartPr/>
                <p14:nvPr/>
              </p14:nvContentPartPr>
              <p14:xfrm>
                <a:off x="4638130" y="1813409"/>
                <a:ext cx="1341000" cy="5598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F430423-BF15-1B81-6885-4A096473A69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629130" y="1804409"/>
                  <a:ext cx="1358640" cy="57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4608196-0F26-260C-A228-553C43234A11}"/>
                    </a:ext>
                  </a:extLst>
                </p14:cNvPr>
                <p14:cNvContentPartPr/>
                <p14:nvPr/>
              </p14:nvContentPartPr>
              <p14:xfrm>
                <a:off x="5377930" y="1794329"/>
                <a:ext cx="20160" cy="75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4608196-0F26-260C-A228-553C43234A1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369290" y="1785689"/>
                  <a:ext cx="378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EFF6780-5EA2-C6EC-6F52-478E8D7C099F}"/>
                    </a:ext>
                  </a:extLst>
                </p14:cNvPr>
                <p14:cNvContentPartPr/>
                <p14:nvPr/>
              </p14:nvContentPartPr>
              <p14:xfrm>
                <a:off x="6277930" y="1965329"/>
                <a:ext cx="254880" cy="424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EFF6780-5EA2-C6EC-6F52-478E8D7C099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268930" y="1956329"/>
                  <a:ext cx="2725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ABCE50D-112F-E6E8-C69E-2744AD696D75}"/>
                    </a:ext>
                  </a:extLst>
                </p14:cNvPr>
                <p14:cNvContentPartPr/>
                <p14:nvPr/>
              </p14:nvContentPartPr>
              <p14:xfrm>
                <a:off x="6249130" y="2033009"/>
                <a:ext cx="318960" cy="248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ABCE50D-112F-E6E8-C69E-2744AD696D7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240130" y="2024369"/>
                  <a:ext cx="3366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33CBAFD-B697-DF55-AE7D-25837B414158}"/>
                    </a:ext>
                  </a:extLst>
                </p14:cNvPr>
                <p14:cNvContentPartPr/>
                <p14:nvPr/>
              </p14:nvContentPartPr>
              <p14:xfrm>
                <a:off x="6699130" y="1805129"/>
                <a:ext cx="200520" cy="3711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33CBAFD-B697-DF55-AE7D-25837B41415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690490" y="1796129"/>
                  <a:ext cx="218160" cy="38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99686F8D-2093-2206-3670-372F5D322DC9}"/>
              </a:ext>
            </a:extLst>
          </p:cNvPr>
          <p:cNvGrpSpPr/>
          <p:nvPr/>
        </p:nvGrpSpPr>
        <p:grpSpPr>
          <a:xfrm>
            <a:off x="763450" y="2925089"/>
            <a:ext cx="3533040" cy="737640"/>
            <a:chOff x="763450" y="2925089"/>
            <a:chExt cx="3533040" cy="73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537F28C-74E1-4794-D8C5-892B3197A910}"/>
                    </a:ext>
                  </a:extLst>
                </p14:cNvPr>
                <p14:cNvContentPartPr/>
                <p14:nvPr/>
              </p14:nvContentPartPr>
              <p14:xfrm>
                <a:off x="763450" y="2925089"/>
                <a:ext cx="1428840" cy="7376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537F28C-74E1-4794-D8C5-892B3197A91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54810" y="2916449"/>
                  <a:ext cx="1446480" cy="75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32A519B-A85B-5FFC-77BA-D782918312E8}"/>
                    </a:ext>
                  </a:extLst>
                </p14:cNvPr>
                <p14:cNvContentPartPr/>
                <p14:nvPr/>
              </p14:nvContentPartPr>
              <p14:xfrm>
                <a:off x="2104090" y="3195089"/>
                <a:ext cx="63720" cy="219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32A519B-A85B-5FFC-77BA-D782918312E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095090" y="3186449"/>
                  <a:ext cx="813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D70864A-9932-9E84-1B53-E3098F856741}"/>
                    </a:ext>
                  </a:extLst>
                </p14:cNvPr>
                <p14:cNvContentPartPr/>
                <p14:nvPr/>
              </p14:nvContentPartPr>
              <p14:xfrm>
                <a:off x="1366090" y="3065849"/>
                <a:ext cx="41040" cy="331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D70864A-9932-9E84-1B53-E3098F85674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357090" y="3057209"/>
                  <a:ext cx="586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0ECFEC3-3000-4116-B7E9-88663FC7CA1F}"/>
                    </a:ext>
                  </a:extLst>
                </p14:cNvPr>
                <p14:cNvContentPartPr/>
                <p14:nvPr/>
              </p14:nvContentPartPr>
              <p14:xfrm>
                <a:off x="2318290" y="2933009"/>
                <a:ext cx="969120" cy="5169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0ECFEC3-3000-4116-B7E9-88663FC7CA1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309290" y="2924009"/>
                  <a:ext cx="986760" cy="53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6319FB1-1A1C-A847-1527-25ADE68CFADB}"/>
                    </a:ext>
                  </a:extLst>
                </p14:cNvPr>
                <p14:cNvContentPartPr/>
                <p14:nvPr/>
              </p14:nvContentPartPr>
              <p14:xfrm>
                <a:off x="3042970" y="3115169"/>
                <a:ext cx="163800" cy="576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6319FB1-1A1C-A847-1527-25ADE68CFAD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034330" y="3106169"/>
                  <a:ext cx="1814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7B3E186-44F1-68A6-C006-0361CC444920}"/>
                    </a:ext>
                  </a:extLst>
                </p14:cNvPr>
                <p14:cNvContentPartPr/>
                <p14:nvPr/>
              </p14:nvContentPartPr>
              <p14:xfrm>
                <a:off x="2596210" y="3109049"/>
                <a:ext cx="309600" cy="619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7B3E186-44F1-68A6-C006-0361CC44492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587570" y="3100409"/>
                  <a:ext cx="3272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8906372-185F-BDC1-9845-BC5507AD21A7}"/>
                    </a:ext>
                  </a:extLst>
                </p14:cNvPr>
                <p14:cNvContentPartPr/>
                <p14:nvPr/>
              </p14:nvContentPartPr>
              <p14:xfrm>
                <a:off x="3589090" y="3016169"/>
                <a:ext cx="135720" cy="4428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8906372-185F-BDC1-9845-BC5507AD21A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580090" y="3007529"/>
                  <a:ext cx="153360" cy="46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696E320-0730-3748-E3DD-9DCE5D61D60A}"/>
                    </a:ext>
                  </a:extLst>
                </p14:cNvPr>
                <p14:cNvContentPartPr/>
                <p14:nvPr/>
              </p14:nvContentPartPr>
              <p14:xfrm>
                <a:off x="3792850" y="3016889"/>
                <a:ext cx="142560" cy="4863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696E320-0730-3748-E3DD-9DCE5D61D60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783850" y="3008249"/>
                  <a:ext cx="160200" cy="50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ECB8F28-773D-667C-8141-D395297046B6}"/>
                    </a:ext>
                  </a:extLst>
                </p14:cNvPr>
                <p14:cNvContentPartPr/>
                <p14:nvPr/>
              </p14:nvContentPartPr>
              <p14:xfrm>
                <a:off x="4183450" y="3330809"/>
                <a:ext cx="113040" cy="1602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ECB8F28-773D-667C-8141-D395297046B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174810" y="3321809"/>
                  <a:ext cx="130680" cy="17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37869C45-79DF-EFAD-FCDF-6D280D13E94B}"/>
              </a:ext>
            </a:extLst>
          </p:cNvPr>
          <p:cNvGrpSpPr/>
          <p:nvPr/>
        </p:nvGrpSpPr>
        <p:grpSpPr>
          <a:xfrm>
            <a:off x="4696090" y="3047849"/>
            <a:ext cx="912960" cy="293400"/>
            <a:chOff x="4696090" y="3047849"/>
            <a:chExt cx="912960" cy="29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806DA22-7474-AF9E-5EF3-8DA4B98F8F5D}"/>
                    </a:ext>
                  </a:extLst>
                </p14:cNvPr>
                <p14:cNvContentPartPr/>
                <p14:nvPr/>
              </p14:nvContentPartPr>
              <p14:xfrm>
                <a:off x="4696090" y="3161249"/>
                <a:ext cx="182160" cy="1800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806DA22-7474-AF9E-5EF3-8DA4B98F8F5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687090" y="3152249"/>
                  <a:ext cx="1998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35599E0-9F1A-E136-F88B-13AC6786FF4A}"/>
                    </a:ext>
                  </a:extLst>
                </p14:cNvPr>
                <p14:cNvContentPartPr/>
                <p14:nvPr/>
              </p14:nvContentPartPr>
              <p14:xfrm>
                <a:off x="5091370" y="3191489"/>
                <a:ext cx="181800" cy="345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35599E0-9F1A-E136-F88B-13AC6786FF4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082730" y="3182489"/>
                  <a:ext cx="1994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A8247EA-3C34-5A97-E8B1-B73F42DC28BD}"/>
                    </a:ext>
                  </a:extLst>
                </p14:cNvPr>
                <p14:cNvContentPartPr/>
                <p14:nvPr/>
              </p14:nvContentPartPr>
              <p14:xfrm>
                <a:off x="5039170" y="3260609"/>
                <a:ext cx="209880" cy="259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A8247EA-3C34-5A97-E8B1-B73F42DC28B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030530" y="3251609"/>
                  <a:ext cx="2275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510637B-301A-7DF3-8CD8-4D79D4C293BF}"/>
                    </a:ext>
                  </a:extLst>
                </p14:cNvPr>
                <p14:cNvContentPartPr/>
                <p14:nvPr/>
              </p14:nvContentPartPr>
              <p14:xfrm>
                <a:off x="5403490" y="3047849"/>
                <a:ext cx="205560" cy="2718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510637B-301A-7DF3-8CD8-4D79D4C293B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394490" y="3038849"/>
                  <a:ext cx="223200" cy="28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474D27CE-C9FA-EA0B-3536-2CA9073C9E37}"/>
                  </a:ext>
                </a:extLst>
              </p14:cNvPr>
              <p14:cNvContentPartPr/>
              <p14:nvPr/>
            </p14:nvContentPartPr>
            <p14:xfrm>
              <a:off x="6354250" y="2941649"/>
              <a:ext cx="554040" cy="5238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474D27CE-C9FA-EA0B-3536-2CA9073C9E37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6345250" y="2932649"/>
                <a:ext cx="571680" cy="54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C387D82F-0A55-8B85-D4E6-B5610EAA1CBA}"/>
                  </a:ext>
                </a:extLst>
              </p14:cNvPr>
              <p14:cNvContentPartPr/>
              <p14:nvPr/>
            </p14:nvContentPartPr>
            <p14:xfrm>
              <a:off x="7262170" y="3110849"/>
              <a:ext cx="521640" cy="1432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C387D82F-0A55-8B85-D4E6-B5610EAA1CBA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7253530" y="3102209"/>
                <a:ext cx="539280" cy="160920"/>
              </a:xfrm>
              <a:prstGeom prst="rect">
                <a:avLst/>
              </a:prstGeom>
            </p:spPr>
          </p:pic>
        </mc:Fallback>
      </mc:AlternateContent>
      <p:grpSp>
        <p:nvGrpSpPr>
          <p:cNvPr id="91" name="Group 90">
            <a:extLst>
              <a:ext uri="{FF2B5EF4-FFF2-40B4-BE49-F238E27FC236}">
                <a16:creationId xmlns:a16="http://schemas.microsoft.com/office/drawing/2014/main" id="{B3B8DFCF-4719-C441-C3B7-E20051D524E8}"/>
              </a:ext>
            </a:extLst>
          </p:cNvPr>
          <p:cNvGrpSpPr/>
          <p:nvPr/>
        </p:nvGrpSpPr>
        <p:grpSpPr>
          <a:xfrm>
            <a:off x="7950130" y="2804849"/>
            <a:ext cx="3713040" cy="652320"/>
            <a:chOff x="7950130" y="2804849"/>
            <a:chExt cx="3713040" cy="65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18C4D6C-CBFF-F963-02AD-137896375741}"/>
                    </a:ext>
                  </a:extLst>
                </p14:cNvPr>
                <p14:cNvContentPartPr/>
                <p14:nvPr/>
              </p14:nvContentPartPr>
              <p14:xfrm>
                <a:off x="7950130" y="2804849"/>
                <a:ext cx="1351800" cy="6523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18C4D6C-CBFF-F963-02AD-13789637574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941490" y="2796209"/>
                  <a:ext cx="1369440" cy="66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6E3F4BC-F69F-CC54-ADC2-161762ADA685}"/>
                    </a:ext>
                  </a:extLst>
                </p14:cNvPr>
                <p14:cNvContentPartPr/>
                <p14:nvPr/>
              </p14:nvContentPartPr>
              <p14:xfrm>
                <a:off x="8854810" y="2969729"/>
                <a:ext cx="42120" cy="57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6E3F4BC-F69F-CC54-ADC2-161762ADA68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845810" y="2961089"/>
                  <a:ext cx="597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D4E6ADC-D49E-BDF7-6DD0-5849B656855A}"/>
                    </a:ext>
                  </a:extLst>
                </p14:cNvPr>
                <p14:cNvContentPartPr/>
                <p14:nvPr/>
              </p14:nvContentPartPr>
              <p14:xfrm>
                <a:off x="9454570" y="2818169"/>
                <a:ext cx="1053000" cy="4410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D4E6ADC-D49E-BDF7-6DD0-5849B656855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445930" y="2809169"/>
                  <a:ext cx="1070640" cy="45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CB55DD3-CD09-BC23-850A-B41B45A93954}"/>
                    </a:ext>
                  </a:extLst>
                </p14:cNvPr>
                <p14:cNvContentPartPr/>
                <p14:nvPr/>
              </p14:nvContentPartPr>
              <p14:xfrm>
                <a:off x="10193290" y="2989529"/>
                <a:ext cx="199440" cy="64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CB55DD3-CD09-BC23-850A-B41B45A9395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184290" y="2980529"/>
                  <a:ext cx="2170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7139A6C-42D5-80EF-89B6-8E2BAB47B83C}"/>
                    </a:ext>
                  </a:extLst>
                </p14:cNvPr>
                <p14:cNvContentPartPr/>
                <p14:nvPr/>
              </p14:nvContentPartPr>
              <p14:xfrm>
                <a:off x="9791890" y="2945249"/>
                <a:ext cx="291600" cy="118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7139A6C-42D5-80EF-89B6-8E2BAB47B83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783250" y="2936249"/>
                  <a:ext cx="3092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9F8C635-AE25-66A7-412B-273A42EFD243}"/>
                    </a:ext>
                  </a:extLst>
                </p14:cNvPr>
                <p14:cNvContentPartPr/>
                <p14:nvPr/>
              </p14:nvContentPartPr>
              <p14:xfrm>
                <a:off x="10724290" y="3012929"/>
                <a:ext cx="293040" cy="1940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9F8C635-AE25-66A7-412B-273A42EFD24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715290" y="3003929"/>
                  <a:ext cx="3106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F6C6A8F-EF3D-3114-E2B0-30D368B50BDE}"/>
                    </a:ext>
                  </a:extLst>
                </p14:cNvPr>
                <p14:cNvContentPartPr/>
                <p14:nvPr/>
              </p14:nvContentPartPr>
              <p14:xfrm>
                <a:off x="11080330" y="3034169"/>
                <a:ext cx="230760" cy="381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F6C6A8F-EF3D-3114-E2B0-30D368B50BD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071330" y="3025529"/>
                  <a:ext cx="2484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52B758F-B93F-3624-65E4-95E95548EB37}"/>
                    </a:ext>
                  </a:extLst>
                </p14:cNvPr>
                <p14:cNvContentPartPr/>
                <p14:nvPr/>
              </p14:nvContentPartPr>
              <p14:xfrm>
                <a:off x="11093290" y="3150449"/>
                <a:ext cx="194040" cy="122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52B758F-B93F-3624-65E4-95E95548EB3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084650" y="3141809"/>
                  <a:ext cx="2116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4490463-13F4-20D0-AF13-CFED83B9C957}"/>
                    </a:ext>
                  </a:extLst>
                </p14:cNvPr>
                <p14:cNvContentPartPr/>
                <p14:nvPr/>
              </p14:nvContentPartPr>
              <p14:xfrm>
                <a:off x="11448250" y="3033089"/>
                <a:ext cx="214920" cy="2073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4490463-13F4-20D0-AF13-CFED83B9C95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1439250" y="3024449"/>
                  <a:ext cx="232560" cy="22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FE97166F-384E-ADA8-2345-503C7A08CBF0}"/>
              </a:ext>
            </a:extLst>
          </p:cNvPr>
          <p:cNvGrpSpPr/>
          <p:nvPr/>
        </p:nvGrpSpPr>
        <p:grpSpPr>
          <a:xfrm>
            <a:off x="2468770" y="3772529"/>
            <a:ext cx="1884960" cy="444600"/>
            <a:chOff x="2468770" y="3772529"/>
            <a:chExt cx="1884960" cy="44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0DE6AE7-9240-C240-4FDE-BD4C54E1E786}"/>
                    </a:ext>
                  </a:extLst>
                </p14:cNvPr>
                <p14:cNvContentPartPr/>
                <p14:nvPr/>
              </p14:nvContentPartPr>
              <p14:xfrm>
                <a:off x="2468770" y="3772529"/>
                <a:ext cx="1884960" cy="4446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0DE6AE7-9240-C240-4FDE-BD4C54E1E78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460130" y="3763529"/>
                  <a:ext cx="1902600" cy="46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35A1D0A-7DEE-A417-A466-EFE42DBD22B4}"/>
                    </a:ext>
                  </a:extLst>
                </p14:cNvPr>
                <p14:cNvContentPartPr/>
                <p14:nvPr/>
              </p14:nvContentPartPr>
              <p14:xfrm>
                <a:off x="3921730" y="3868649"/>
                <a:ext cx="29520" cy="147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35A1D0A-7DEE-A417-A466-EFE42DBD22B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912730" y="3860009"/>
                  <a:ext cx="471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760621A-E1DE-2074-A7FE-35FBEC53C602}"/>
                    </a:ext>
                  </a:extLst>
                </p14:cNvPr>
                <p14:cNvContentPartPr/>
                <p14:nvPr/>
              </p14:nvContentPartPr>
              <p14:xfrm>
                <a:off x="3600970" y="3923729"/>
                <a:ext cx="261000" cy="100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760621A-E1DE-2074-A7FE-35FBEC53C60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592330" y="3914729"/>
                  <a:ext cx="2786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51F68CC-381B-1375-F05A-79F005FDF461}"/>
                    </a:ext>
                  </a:extLst>
                </p14:cNvPr>
                <p14:cNvContentPartPr/>
                <p14:nvPr/>
              </p14:nvContentPartPr>
              <p14:xfrm>
                <a:off x="3173650" y="3911489"/>
                <a:ext cx="298440" cy="108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51F68CC-381B-1375-F05A-79F005FDF46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165010" y="3902489"/>
                  <a:ext cx="3160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7943D41-9DF6-DF77-F066-C9A307CBCCE0}"/>
                    </a:ext>
                  </a:extLst>
                </p14:cNvPr>
                <p14:cNvContentPartPr/>
                <p14:nvPr/>
              </p14:nvContentPartPr>
              <p14:xfrm>
                <a:off x="2736970" y="3853169"/>
                <a:ext cx="371160" cy="129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7943D41-9DF6-DF77-F066-C9A307CBCCE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727970" y="3844169"/>
                  <a:ext cx="38880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94BFCB83-DABF-BE23-518B-AEFAB7551D9E}"/>
              </a:ext>
            </a:extLst>
          </p:cNvPr>
          <p:cNvGrpSpPr/>
          <p:nvPr/>
        </p:nvGrpSpPr>
        <p:grpSpPr>
          <a:xfrm>
            <a:off x="4606450" y="3725729"/>
            <a:ext cx="2248560" cy="567000"/>
            <a:chOff x="4606450" y="3725729"/>
            <a:chExt cx="2248560" cy="56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1685D91B-FD90-1982-142F-7635EE829D30}"/>
                    </a:ext>
                  </a:extLst>
                </p14:cNvPr>
                <p14:cNvContentPartPr/>
                <p14:nvPr/>
              </p14:nvContentPartPr>
              <p14:xfrm>
                <a:off x="4606450" y="3785849"/>
                <a:ext cx="1343880" cy="5068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1685D91B-FD90-1982-142F-7635EE829D3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597450" y="3777209"/>
                  <a:ext cx="1361520" cy="52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3463C7D-FA04-16F3-0D94-544F380E9E3B}"/>
                    </a:ext>
                  </a:extLst>
                </p14:cNvPr>
                <p14:cNvContentPartPr/>
                <p14:nvPr/>
              </p14:nvContentPartPr>
              <p14:xfrm>
                <a:off x="5778250" y="3901409"/>
                <a:ext cx="192960" cy="309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3463C7D-FA04-16F3-0D94-544F380E9E3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769250" y="3892769"/>
                  <a:ext cx="2106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BD1598F3-8088-AD0D-5D79-715B051A6B1A}"/>
                    </a:ext>
                  </a:extLst>
                </p14:cNvPr>
                <p14:cNvContentPartPr/>
                <p14:nvPr/>
              </p14:nvContentPartPr>
              <p14:xfrm>
                <a:off x="5182450" y="3786569"/>
                <a:ext cx="25920" cy="118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D1598F3-8088-AD0D-5D79-715B051A6B1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173450" y="3777929"/>
                  <a:ext cx="435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AAAEEA9-A5E4-C755-66B5-3BCD91D774CE}"/>
                    </a:ext>
                  </a:extLst>
                </p14:cNvPr>
                <p14:cNvContentPartPr/>
                <p14:nvPr/>
              </p14:nvContentPartPr>
              <p14:xfrm>
                <a:off x="6195130" y="3920489"/>
                <a:ext cx="309960" cy="320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AAAEEA9-A5E4-C755-66B5-3BCD91D774C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186130" y="3911849"/>
                  <a:ext cx="3276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0912FC0-7480-8632-FA68-1B52FDC7A5A9}"/>
                    </a:ext>
                  </a:extLst>
                </p14:cNvPr>
                <p14:cNvContentPartPr/>
                <p14:nvPr/>
              </p14:nvContentPartPr>
              <p14:xfrm>
                <a:off x="6111610" y="4018049"/>
                <a:ext cx="336960" cy="183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0912FC0-7480-8632-FA68-1B52FDC7A5A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102610" y="4009409"/>
                  <a:ext cx="3546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CE8E1D4-A64E-873E-1553-8889A972ED51}"/>
                    </a:ext>
                  </a:extLst>
                </p14:cNvPr>
                <p14:cNvContentPartPr/>
                <p14:nvPr/>
              </p14:nvContentPartPr>
              <p14:xfrm>
                <a:off x="6705610" y="3725729"/>
                <a:ext cx="149400" cy="4521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CE8E1D4-A64E-873E-1553-8889A972ED5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696610" y="3716729"/>
                  <a:ext cx="167040" cy="46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FC55D0DB-435C-ED0F-1D6C-1B173331E364}"/>
              </a:ext>
            </a:extLst>
          </p:cNvPr>
          <p:cNvGrpSpPr/>
          <p:nvPr/>
        </p:nvGrpSpPr>
        <p:grpSpPr>
          <a:xfrm>
            <a:off x="953890" y="4461929"/>
            <a:ext cx="3197160" cy="464760"/>
            <a:chOff x="953890" y="4461929"/>
            <a:chExt cx="3197160" cy="46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822CFDB-0012-D376-26B9-A0D943942FF1}"/>
                    </a:ext>
                  </a:extLst>
                </p14:cNvPr>
                <p14:cNvContentPartPr/>
                <p14:nvPr/>
              </p14:nvContentPartPr>
              <p14:xfrm>
                <a:off x="1036330" y="4670369"/>
                <a:ext cx="103680" cy="2563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822CFDB-0012-D376-26B9-A0D943942FF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27690" y="4661369"/>
                  <a:ext cx="12132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7600D10-1A43-9043-B38C-31909440ED82}"/>
                    </a:ext>
                  </a:extLst>
                </p14:cNvPr>
                <p14:cNvContentPartPr/>
                <p14:nvPr/>
              </p14:nvContentPartPr>
              <p14:xfrm>
                <a:off x="953890" y="4550489"/>
                <a:ext cx="292320" cy="1159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7600D10-1A43-9043-B38C-31909440ED8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45250" y="4541489"/>
                  <a:ext cx="3099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31202C3-2D5D-657D-D02A-4F3611F8C815}"/>
                    </a:ext>
                  </a:extLst>
                </p14:cNvPr>
                <p14:cNvContentPartPr/>
                <p14:nvPr/>
              </p14:nvContentPartPr>
              <p14:xfrm>
                <a:off x="1177090" y="4523129"/>
                <a:ext cx="629280" cy="3877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31202C3-2D5D-657D-D02A-4F3611F8C81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168450" y="4514489"/>
                  <a:ext cx="64692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87C3FF94-3DBA-4C22-F3B0-7A13933B74AC}"/>
                    </a:ext>
                  </a:extLst>
                </p14:cNvPr>
                <p14:cNvContentPartPr/>
                <p14:nvPr/>
              </p14:nvContentPartPr>
              <p14:xfrm>
                <a:off x="1315690" y="4645529"/>
                <a:ext cx="293400" cy="507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87C3FF94-3DBA-4C22-F3B0-7A13933B74A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307050" y="4636889"/>
                  <a:ext cx="3110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BCA3053-B554-390A-6503-A2F770DD7E57}"/>
                    </a:ext>
                  </a:extLst>
                </p14:cNvPr>
                <p14:cNvContentPartPr/>
                <p14:nvPr/>
              </p14:nvContentPartPr>
              <p14:xfrm>
                <a:off x="2051530" y="4695929"/>
                <a:ext cx="741960" cy="2163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BCA3053-B554-390A-6503-A2F770DD7E5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042530" y="4686929"/>
                  <a:ext cx="7596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898962E-706A-F9E6-5A6A-02250B340AEE}"/>
                    </a:ext>
                  </a:extLst>
                </p14:cNvPr>
                <p14:cNvContentPartPr/>
                <p14:nvPr/>
              </p14:nvContentPartPr>
              <p14:xfrm>
                <a:off x="2995090" y="4461929"/>
                <a:ext cx="1155960" cy="4219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A898962E-706A-F9E6-5A6A-02250B340AE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986450" y="4453289"/>
                  <a:ext cx="117360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F6E765B4-4EDB-4D20-36FE-0305F1969523}"/>
                    </a:ext>
                  </a:extLst>
                </p14:cNvPr>
                <p14:cNvContentPartPr/>
                <p14:nvPr/>
              </p14:nvContentPartPr>
              <p14:xfrm>
                <a:off x="3881050" y="4622849"/>
                <a:ext cx="16560" cy="201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F6E765B4-4EDB-4D20-36FE-0305F196952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872050" y="4613849"/>
                  <a:ext cx="342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D5ABA97-3F57-BB95-CCCE-B80CD599F4EB}"/>
                    </a:ext>
                  </a:extLst>
                </p14:cNvPr>
                <p14:cNvContentPartPr/>
                <p14:nvPr/>
              </p14:nvContentPartPr>
              <p14:xfrm>
                <a:off x="3600970" y="4606649"/>
                <a:ext cx="309600" cy="392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D5ABA97-3F57-BB95-CCCE-B80CD599F4E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592330" y="4598009"/>
                  <a:ext cx="32724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50EB6DC5-E6C1-8355-6421-78CA2A91BA5A}"/>
              </a:ext>
            </a:extLst>
          </p:cNvPr>
          <p:cNvGrpSpPr/>
          <p:nvPr/>
        </p:nvGrpSpPr>
        <p:grpSpPr>
          <a:xfrm>
            <a:off x="2360410" y="5239529"/>
            <a:ext cx="2034720" cy="616320"/>
            <a:chOff x="2360410" y="5239529"/>
            <a:chExt cx="2034720" cy="61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8553502-8FFF-2205-FE1D-215BF7DA944B}"/>
                    </a:ext>
                  </a:extLst>
                </p14:cNvPr>
                <p14:cNvContentPartPr/>
                <p14:nvPr/>
              </p14:nvContentPartPr>
              <p14:xfrm>
                <a:off x="2360410" y="5377769"/>
                <a:ext cx="419400" cy="2739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8553502-8FFF-2205-FE1D-215BF7DA944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351410" y="5368769"/>
                  <a:ext cx="43704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98872C66-D0D1-D081-EBC3-EB1A43A627DE}"/>
                    </a:ext>
                  </a:extLst>
                </p14:cNvPr>
                <p14:cNvContentPartPr/>
                <p14:nvPr/>
              </p14:nvContentPartPr>
              <p14:xfrm>
                <a:off x="3004090" y="5423489"/>
                <a:ext cx="242280" cy="324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98872C66-D0D1-D081-EBC3-EB1A43A627D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995450" y="5414489"/>
                  <a:ext cx="2599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70480B5-07A5-80A0-494C-1C9087D39CDA}"/>
                    </a:ext>
                  </a:extLst>
                </p14:cNvPr>
                <p14:cNvContentPartPr/>
                <p14:nvPr/>
              </p14:nvContentPartPr>
              <p14:xfrm>
                <a:off x="2957650" y="5490089"/>
                <a:ext cx="336240" cy="651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70480B5-07A5-80A0-494C-1C9087D39CD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948650" y="5481089"/>
                  <a:ext cx="3538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0FD2165-883A-6A65-8EE6-76192399C7D5}"/>
                    </a:ext>
                  </a:extLst>
                </p14:cNvPr>
                <p14:cNvContentPartPr/>
                <p14:nvPr/>
              </p14:nvContentPartPr>
              <p14:xfrm>
                <a:off x="3627610" y="5239529"/>
                <a:ext cx="184680" cy="2109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0FD2165-883A-6A65-8EE6-76192399C7D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618610" y="5230529"/>
                  <a:ext cx="2023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E85AECD-7B80-06B0-65CE-0059699B2724}"/>
                    </a:ext>
                  </a:extLst>
                </p14:cNvPr>
                <p14:cNvContentPartPr/>
                <p14:nvPr/>
              </p14:nvContentPartPr>
              <p14:xfrm>
                <a:off x="3531490" y="5449769"/>
                <a:ext cx="316440" cy="766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E85AECD-7B80-06B0-65CE-0059699B272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522490" y="5440769"/>
                  <a:ext cx="3340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E397274-87CF-922F-9EEB-CA5FBA7AFF98}"/>
                    </a:ext>
                  </a:extLst>
                </p14:cNvPr>
                <p14:cNvContentPartPr/>
                <p14:nvPr/>
              </p14:nvContentPartPr>
              <p14:xfrm>
                <a:off x="3644890" y="5594849"/>
                <a:ext cx="26280" cy="2610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E397274-87CF-922F-9EEB-CA5FBA7AFF9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636250" y="5585849"/>
                  <a:ext cx="4392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C311D0C-D8C0-E953-6209-91ADEF0A028C}"/>
                    </a:ext>
                  </a:extLst>
                </p14:cNvPr>
                <p14:cNvContentPartPr/>
                <p14:nvPr/>
              </p14:nvContentPartPr>
              <p14:xfrm>
                <a:off x="3535810" y="5602409"/>
                <a:ext cx="266400" cy="907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C311D0C-D8C0-E953-6209-91ADEF0A028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527170" y="5593769"/>
                  <a:ext cx="2840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271A944-0D32-6793-6F47-34CC6630E5BA}"/>
                    </a:ext>
                  </a:extLst>
                </p14:cNvPr>
                <p14:cNvContentPartPr/>
                <p14:nvPr/>
              </p14:nvContentPartPr>
              <p14:xfrm>
                <a:off x="4029730" y="5360129"/>
                <a:ext cx="354600" cy="1717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271A944-0D32-6793-6F47-34CC6630E5B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020730" y="5351489"/>
                  <a:ext cx="3722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E5849F8C-8171-BA98-B5E9-9581548791BC}"/>
                    </a:ext>
                  </a:extLst>
                </p14:cNvPr>
                <p14:cNvContentPartPr/>
                <p14:nvPr/>
              </p14:nvContentPartPr>
              <p14:xfrm>
                <a:off x="4303690" y="5563529"/>
                <a:ext cx="91440" cy="1576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E5849F8C-8171-BA98-B5E9-9581548791B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295050" y="5554889"/>
                  <a:ext cx="109080" cy="17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1FB5A58D-E1D0-1A4A-8302-1298010DB1E6}"/>
              </a:ext>
            </a:extLst>
          </p:cNvPr>
          <p:cNvGrpSpPr/>
          <p:nvPr/>
        </p:nvGrpSpPr>
        <p:grpSpPr>
          <a:xfrm>
            <a:off x="4881850" y="5224769"/>
            <a:ext cx="1169640" cy="586440"/>
            <a:chOff x="4881850" y="5224769"/>
            <a:chExt cx="1169640" cy="58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F608D0C4-A146-6D37-C135-19A526A0573D}"/>
                    </a:ext>
                  </a:extLst>
                </p14:cNvPr>
                <p14:cNvContentPartPr/>
                <p14:nvPr/>
              </p14:nvContentPartPr>
              <p14:xfrm>
                <a:off x="4990210" y="5375969"/>
                <a:ext cx="20880" cy="1994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F608D0C4-A146-6D37-C135-19A526A0573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981570" y="5366969"/>
                  <a:ext cx="385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86586D7F-2AAC-D19F-71C5-1C2B44A92092}"/>
                    </a:ext>
                  </a:extLst>
                </p14:cNvPr>
                <p14:cNvContentPartPr/>
                <p14:nvPr/>
              </p14:nvContentPartPr>
              <p14:xfrm>
                <a:off x="4881850" y="5443289"/>
                <a:ext cx="209880" cy="255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6586D7F-2AAC-D19F-71C5-1C2B44A9209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873210" y="5434289"/>
                  <a:ext cx="2275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3F5DFC17-6430-4B44-57DF-EF95E3492484}"/>
                    </a:ext>
                  </a:extLst>
                </p14:cNvPr>
                <p14:cNvContentPartPr/>
                <p14:nvPr/>
              </p14:nvContentPartPr>
              <p14:xfrm>
                <a:off x="5463610" y="5224769"/>
                <a:ext cx="39960" cy="2037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3F5DFC17-6430-4B44-57DF-EF95E349248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454970" y="5216129"/>
                  <a:ext cx="576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740F791-94BC-3013-0E6F-6A27B7CD0789}"/>
                    </a:ext>
                  </a:extLst>
                </p14:cNvPr>
                <p14:cNvContentPartPr/>
                <p14:nvPr/>
              </p14:nvContentPartPr>
              <p14:xfrm>
                <a:off x="5319970" y="5472449"/>
                <a:ext cx="306000" cy="496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740F791-94BC-3013-0E6F-6A27B7CD078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310970" y="5463809"/>
                  <a:ext cx="3236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5F2E88F9-6D62-E80D-4118-BCA898AC52DF}"/>
                    </a:ext>
                  </a:extLst>
                </p14:cNvPr>
                <p14:cNvContentPartPr/>
                <p14:nvPr/>
              </p14:nvContentPartPr>
              <p14:xfrm>
                <a:off x="5462170" y="5590169"/>
                <a:ext cx="42480" cy="2210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F2E88F9-6D62-E80D-4118-BCA898AC52D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453530" y="5581169"/>
                  <a:ext cx="601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C2887924-3658-D71D-82F4-D7128D1EDE83}"/>
                    </a:ext>
                  </a:extLst>
                </p14:cNvPr>
                <p14:cNvContentPartPr/>
                <p14:nvPr/>
              </p14:nvContentPartPr>
              <p14:xfrm>
                <a:off x="5349130" y="5566049"/>
                <a:ext cx="216000" cy="1386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C2887924-3658-D71D-82F4-D7128D1EDE8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340130" y="5557409"/>
                  <a:ext cx="2336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C2953172-8EDF-F2F0-2753-44BFB329924E}"/>
                    </a:ext>
                  </a:extLst>
                </p14:cNvPr>
                <p14:cNvContentPartPr/>
                <p14:nvPr/>
              </p14:nvContentPartPr>
              <p14:xfrm>
                <a:off x="5741170" y="5403329"/>
                <a:ext cx="310320" cy="1731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C2953172-8EDF-F2F0-2753-44BFB329924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732170" y="5394689"/>
                  <a:ext cx="3279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8001713E-2BEC-1598-A7D9-9AC2799C6C4D}"/>
                    </a:ext>
                  </a:extLst>
                </p14:cNvPr>
                <p14:cNvContentPartPr/>
                <p14:nvPr/>
              </p14:nvContentPartPr>
              <p14:xfrm>
                <a:off x="5922610" y="5633729"/>
                <a:ext cx="30960" cy="1159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8001713E-2BEC-1598-A7D9-9AC2799C6C4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913970" y="5624729"/>
                  <a:ext cx="48600" cy="13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36A6168A-1A5E-4625-826A-D349F70A5134}"/>
              </a:ext>
            </a:extLst>
          </p:cNvPr>
          <p:cNvGrpSpPr/>
          <p:nvPr/>
        </p:nvGrpSpPr>
        <p:grpSpPr>
          <a:xfrm>
            <a:off x="4445530" y="4473809"/>
            <a:ext cx="2626200" cy="429840"/>
            <a:chOff x="4445530" y="4473809"/>
            <a:chExt cx="2626200" cy="42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BB79C294-A228-EB8F-4EEC-40BA83AEC46C}"/>
                    </a:ext>
                  </a:extLst>
                </p14:cNvPr>
                <p14:cNvContentPartPr/>
                <p14:nvPr/>
              </p14:nvContentPartPr>
              <p14:xfrm>
                <a:off x="4445530" y="4475249"/>
                <a:ext cx="153000" cy="4230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BB79C294-A228-EB8F-4EEC-40BA83AEC46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436530" y="4466609"/>
                  <a:ext cx="17064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4169B7E-54CC-84B2-88CB-0B69DF015226}"/>
                    </a:ext>
                  </a:extLst>
                </p14:cNvPr>
                <p14:cNvContentPartPr/>
                <p14:nvPr/>
              </p14:nvContentPartPr>
              <p14:xfrm>
                <a:off x="4745050" y="4488569"/>
                <a:ext cx="130680" cy="1990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4169B7E-54CC-84B2-88CB-0B69DF01522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736410" y="4479929"/>
                  <a:ext cx="1483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57FF6069-F24A-2603-0298-48314D994792}"/>
                    </a:ext>
                  </a:extLst>
                </p14:cNvPr>
                <p14:cNvContentPartPr/>
                <p14:nvPr/>
              </p14:nvContentPartPr>
              <p14:xfrm>
                <a:off x="4821730" y="4527809"/>
                <a:ext cx="232920" cy="3265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57FF6069-F24A-2603-0298-48314D99479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813090" y="4518809"/>
                  <a:ext cx="25056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E65E64B-54C6-368F-C9EE-87AA39263F6D}"/>
                    </a:ext>
                  </a:extLst>
                </p14:cNvPr>
                <p14:cNvContentPartPr/>
                <p14:nvPr/>
              </p14:nvContentPartPr>
              <p14:xfrm>
                <a:off x="5024050" y="4657409"/>
                <a:ext cx="54360" cy="2102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E65E64B-54C6-368F-C9EE-87AA39263F6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015050" y="4648769"/>
                  <a:ext cx="720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0E5B7898-4843-A904-E67E-D176A26B5756}"/>
                    </a:ext>
                  </a:extLst>
                </p14:cNvPr>
                <p14:cNvContentPartPr/>
                <p14:nvPr/>
              </p14:nvContentPartPr>
              <p14:xfrm>
                <a:off x="4918930" y="4658849"/>
                <a:ext cx="167040" cy="1195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0E5B7898-4843-A904-E67E-D176A26B575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909930" y="4649849"/>
                  <a:ext cx="1846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421F0B78-7621-CA3F-7553-3BE63FF7FD6D}"/>
                    </a:ext>
                  </a:extLst>
                </p14:cNvPr>
                <p14:cNvContentPartPr/>
                <p14:nvPr/>
              </p14:nvContentPartPr>
              <p14:xfrm>
                <a:off x="5359210" y="4541849"/>
                <a:ext cx="190800" cy="3618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421F0B78-7621-CA3F-7553-3BE63FF7FD6D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350570" y="4532849"/>
                  <a:ext cx="20844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535E6572-B826-0337-7DAB-3B19216CB06C}"/>
                    </a:ext>
                  </a:extLst>
                </p14:cNvPr>
                <p14:cNvContentPartPr/>
                <p14:nvPr/>
              </p14:nvContentPartPr>
              <p14:xfrm>
                <a:off x="5718850" y="4506569"/>
                <a:ext cx="439920" cy="2775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535E6572-B826-0337-7DAB-3B19216CB06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710210" y="4497929"/>
                  <a:ext cx="45756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0F182269-9883-5C99-FE6E-5BCB47ADB8D4}"/>
                    </a:ext>
                  </a:extLst>
                </p14:cNvPr>
                <p14:cNvContentPartPr/>
                <p14:nvPr/>
              </p14:nvContentPartPr>
              <p14:xfrm>
                <a:off x="5742250" y="4622849"/>
                <a:ext cx="180360" cy="576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0F182269-9883-5C99-FE6E-5BCB47ADB8D4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733250" y="4613849"/>
                  <a:ext cx="1980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EE0E614E-71C0-F546-67EA-E5C3B34ED013}"/>
                    </a:ext>
                  </a:extLst>
                </p14:cNvPr>
                <p14:cNvContentPartPr/>
                <p14:nvPr/>
              </p14:nvContentPartPr>
              <p14:xfrm>
                <a:off x="6370090" y="4473809"/>
                <a:ext cx="572040" cy="3103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EE0E614E-71C0-F546-67EA-E5C3B34ED01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361450" y="4464809"/>
                  <a:ext cx="58968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F443BD43-261A-70A4-8B57-FB68195F0062}"/>
                    </a:ext>
                  </a:extLst>
                </p14:cNvPr>
                <p14:cNvContentPartPr/>
                <p14:nvPr/>
              </p14:nvContentPartPr>
              <p14:xfrm>
                <a:off x="6370090" y="4526009"/>
                <a:ext cx="444240" cy="1087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F443BD43-261A-70A4-8B57-FB68195F0062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361450" y="4517009"/>
                  <a:ext cx="4618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D680853A-DB8C-F0CA-0FAA-1BE9CB8DF897}"/>
                    </a:ext>
                  </a:extLst>
                </p14:cNvPr>
                <p14:cNvContentPartPr/>
                <p14:nvPr/>
              </p14:nvContentPartPr>
              <p14:xfrm>
                <a:off x="6951490" y="4751729"/>
                <a:ext cx="120240" cy="1155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D680853A-DB8C-F0CA-0FAA-1BE9CB8DF89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942850" y="4743089"/>
                  <a:ext cx="137880" cy="13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7A15F9EF-001A-059A-8BA0-27EEC097B774}"/>
              </a:ext>
            </a:extLst>
          </p:cNvPr>
          <p:cNvGrpSpPr/>
          <p:nvPr/>
        </p:nvGrpSpPr>
        <p:grpSpPr>
          <a:xfrm>
            <a:off x="7470250" y="4199849"/>
            <a:ext cx="4554360" cy="690840"/>
            <a:chOff x="7470250" y="4199849"/>
            <a:chExt cx="4554360" cy="69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7B4CEF22-81F2-8F90-5242-90A31A10EF56}"/>
                    </a:ext>
                  </a:extLst>
                </p14:cNvPr>
                <p14:cNvContentPartPr/>
                <p14:nvPr/>
              </p14:nvContentPartPr>
              <p14:xfrm>
                <a:off x="7470250" y="4489649"/>
                <a:ext cx="158040" cy="2437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7B4CEF22-81F2-8F90-5242-90A31A10EF5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461610" y="4480649"/>
                  <a:ext cx="17568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09DDEA9A-E491-FCE8-16AC-98CD3A4DB5D6}"/>
                    </a:ext>
                  </a:extLst>
                </p14:cNvPr>
                <p14:cNvContentPartPr/>
                <p14:nvPr/>
              </p14:nvContentPartPr>
              <p14:xfrm>
                <a:off x="7726930" y="4617089"/>
                <a:ext cx="57960" cy="187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09DDEA9A-E491-FCE8-16AC-98CD3A4DB5D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718290" y="4608089"/>
                  <a:ext cx="756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CF85B5EF-54A1-FF22-7A75-F4203103D5A2}"/>
                    </a:ext>
                  </a:extLst>
                </p14:cNvPr>
                <p14:cNvContentPartPr/>
                <p14:nvPr/>
              </p14:nvContentPartPr>
              <p14:xfrm>
                <a:off x="7861570" y="4511609"/>
                <a:ext cx="12600" cy="2275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CF85B5EF-54A1-FF22-7A75-F4203103D5A2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852570" y="4502969"/>
                  <a:ext cx="302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3C2A9ECF-9E46-202A-59A7-306DB6E14270}"/>
                    </a:ext>
                  </a:extLst>
                </p14:cNvPr>
                <p14:cNvContentPartPr/>
                <p14:nvPr/>
              </p14:nvContentPartPr>
              <p14:xfrm>
                <a:off x="7830250" y="4470209"/>
                <a:ext cx="167400" cy="1429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3C2A9ECF-9E46-202A-59A7-306DB6E14270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821610" y="4461209"/>
                  <a:ext cx="1850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7846A7C4-B0C1-610C-8CA5-9C0B1B3E5CBE}"/>
                    </a:ext>
                  </a:extLst>
                </p14:cNvPr>
                <p14:cNvContentPartPr/>
                <p14:nvPr/>
              </p14:nvContentPartPr>
              <p14:xfrm>
                <a:off x="8253250" y="4432049"/>
                <a:ext cx="583920" cy="2898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7846A7C4-B0C1-610C-8CA5-9C0B1B3E5CBE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244610" y="4423049"/>
                  <a:ext cx="60156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E64AF26D-30C4-DE3D-C357-37DB3012431F}"/>
                    </a:ext>
                  </a:extLst>
                </p14:cNvPr>
                <p14:cNvContentPartPr/>
                <p14:nvPr/>
              </p14:nvContentPartPr>
              <p14:xfrm>
                <a:off x="8561770" y="4504409"/>
                <a:ext cx="20160" cy="122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E64AF26D-30C4-DE3D-C357-37DB3012431F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552770" y="4495769"/>
                  <a:ext cx="378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9EBCBF53-8CA5-4979-5613-BF5FCC1A9057}"/>
                    </a:ext>
                  </a:extLst>
                </p14:cNvPr>
                <p14:cNvContentPartPr/>
                <p14:nvPr/>
              </p14:nvContentPartPr>
              <p14:xfrm>
                <a:off x="9045970" y="4419449"/>
                <a:ext cx="286560" cy="2858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9EBCBF53-8CA5-4979-5613-BF5FCC1A9057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036970" y="4410809"/>
                  <a:ext cx="30420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DB9769DD-FD02-77F7-46BC-82BDB3A74386}"/>
                    </a:ext>
                  </a:extLst>
                </p14:cNvPr>
                <p14:cNvContentPartPr/>
                <p14:nvPr/>
              </p14:nvContentPartPr>
              <p14:xfrm>
                <a:off x="9495970" y="4577489"/>
                <a:ext cx="335160" cy="1299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DB9769DD-FD02-77F7-46BC-82BDB3A74386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486970" y="4568849"/>
                  <a:ext cx="3528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B25906DF-CD66-4450-8EBB-A3CC517F5253}"/>
                    </a:ext>
                  </a:extLst>
                </p14:cNvPr>
                <p14:cNvContentPartPr/>
                <p14:nvPr/>
              </p14:nvContentPartPr>
              <p14:xfrm>
                <a:off x="9642850" y="4479929"/>
                <a:ext cx="25920" cy="93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B25906DF-CD66-4450-8EBB-A3CC517F5253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634210" y="4470929"/>
                  <a:ext cx="435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1A478920-A794-D505-B2AE-D6E932755F53}"/>
                    </a:ext>
                  </a:extLst>
                </p14:cNvPr>
                <p14:cNvContentPartPr/>
                <p14:nvPr/>
              </p14:nvContentPartPr>
              <p14:xfrm>
                <a:off x="9876130" y="4351049"/>
                <a:ext cx="955080" cy="4946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1A478920-A794-D505-B2AE-D6E932755F53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867130" y="4342409"/>
                  <a:ext cx="972720" cy="51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FB542EDF-52DA-EE40-CCF4-6BB20935A992}"/>
                    </a:ext>
                  </a:extLst>
                </p14:cNvPr>
                <p14:cNvContentPartPr/>
                <p14:nvPr/>
              </p14:nvContentPartPr>
              <p14:xfrm>
                <a:off x="10275730" y="4463009"/>
                <a:ext cx="39240" cy="57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FB542EDF-52DA-EE40-CCF4-6BB20935A992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267090" y="4454369"/>
                  <a:ext cx="568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25A9C543-2BC9-F29B-CEBC-315AC6B98BCC}"/>
                    </a:ext>
                  </a:extLst>
                </p14:cNvPr>
                <p14:cNvContentPartPr/>
                <p14:nvPr/>
              </p14:nvContentPartPr>
              <p14:xfrm>
                <a:off x="9916450" y="4454009"/>
                <a:ext cx="369360" cy="165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25A9C543-2BC9-F29B-CEBC-315AC6B98BCC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907450" y="4445369"/>
                  <a:ext cx="3870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195715F9-CD2C-1791-B7E2-370CC2BCD92D}"/>
                    </a:ext>
                  </a:extLst>
                </p14:cNvPr>
                <p14:cNvContentPartPr/>
                <p14:nvPr/>
              </p14:nvContentPartPr>
              <p14:xfrm>
                <a:off x="11018050" y="4285169"/>
                <a:ext cx="790200" cy="4294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195715F9-CD2C-1791-B7E2-370CC2BCD92D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1009050" y="4276529"/>
                  <a:ext cx="80784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1599CFEE-F3E3-3A10-6FB1-B9D53E5B63DC}"/>
                    </a:ext>
                  </a:extLst>
                </p14:cNvPr>
                <p14:cNvContentPartPr/>
                <p14:nvPr/>
              </p14:nvContentPartPr>
              <p14:xfrm>
                <a:off x="11523490" y="4491809"/>
                <a:ext cx="303120" cy="100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1599CFEE-F3E3-3A10-6FB1-B9D53E5B63DC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1514490" y="4483169"/>
                  <a:ext cx="3207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BE25E720-9757-E5D2-8CC8-602E3920232E}"/>
                    </a:ext>
                  </a:extLst>
                </p14:cNvPr>
                <p14:cNvContentPartPr/>
                <p14:nvPr/>
              </p14:nvContentPartPr>
              <p14:xfrm>
                <a:off x="11204530" y="4450049"/>
                <a:ext cx="364680" cy="104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BE25E720-9757-E5D2-8CC8-602E3920232E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1195890" y="4441049"/>
                  <a:ext cx="3823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06DAA138-712B-90F6-56C8-7E08C8C96DF0}"/>
                    </a:ext>
                  </a:extLst>
                </p14:cNvPr>
                <p14:cNvContentPartPr/>
                <p14:nvPr/>
              </p14:nvContentPartPr>
              <p14:xfrm>
                <a:off x="11808610" y="4199849"/>
                <a:ext cx="216000" cy="6908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06DAA138-712B-90F6-56C8-7E08C8C96DF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1799970" y="4190849"/>
                  <a:ext cx="233640" cy="70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BA90A952-BBF0-A97C-B3C4-0850BE7EDB3D}"/>
              </a:ext>
            </a:extLst>
          </p:cNvPr>
          <p:cNvGrpSpPr/>
          <p:nvPr/>
        </p:nvGrpSpPr>
        <p:grpSpPr>
          <a:xfrm>
            <a:off x="1709530" y="6145289"/>
            <a:ext cx="3607200" cy="569520"/>
            <a:chOff x="1709530" y="6145289"/>
            <a:chExt cx="3607200" cy="56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8329271D-AB54-FEC4-8072-5EC588257142}"/>
                    </a:ext>
                  </a:extLst>
                </p14:cNvPr>
                <p14:cNvContentPartPr/>
                <p14:nvPr/>
              </p14:nvContentPartPr>
              <p14:xfrm>
                <a:off x="1709530" y="6275609"/>
                <a:ext cx="179280" cy="3081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8329271D-AB54-FEC4-8072-5EC588257142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700530" y="6266609"/>
                  <a:ext cx="19692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B92EEB63-2168-DF92-6DF7-889798DE4EC2}"/>
                    </a:ext>
                  </a:extLst>
                </p14:cNvPr>
                <p14:cNvContentPartPr/>
                <p14:nvPr/>
              </p14:nvContentPartPr>
              <p14:xfrm>
                <a:off x="1932370" y="6367409"/>
                <a:ext cx="180720" cy="2059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B92EEB63-2168-DF92-6DF7-889798DE4EC2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923370" y="6358769"/>
                  <a:ext cx="1983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B5C8FC79-B6A1-E8ED-B820-8078E6001EB9}"/>
                    </a:ext>
                  </a:extLst>
                </p14:cNvPr>
                <p14:cNvContentPartPr/>
                <p14:nvPr/>
              </p14:nvContentPartPr>
              <p14:xfrm>
                <a:off x="2184730" y="6560729"/>
                <a:ext cx="11880" cy="396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B5C8FC79-B6A1-E8ED-B820-8078E6001EB9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175730" y="6552089"/>
                  <a:ext cx="295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05017E47-F3AF-BED4-1156-6EF95E386D98}"/>
                    </a:ext>
                  </a:extLst>
                </p14:cNvPr>
                <p14:cNvContentPartPr/>
                <p14:nvPr/>
              </p14:nvContentPartPr>
              <p14:xfrm>
                <a:off x="2307130" y="6335369"/>
                <a:ext cx="144720" cy="2242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05017E47-F3AF-BED4-1156-6EF95E386D98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298130" y="6326369"/>
                  <a:ext cx="16236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860B0526-6090-544C-37A0-CE6EED62E5DB}"/>
                    </a:ext>
                  </a:extLst>
                </p14:cNvPr>
                <p14:cNvContentPartPr/>
                <p14:nvPr/>
              </p14:nvContentPartPr>
              <p14:xfrm>
                <a:off x="2716810" y="6384689"/>
                <a:ext cx="189000" cy="147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860B0526-6090-544C-37A0-CE6EED62E5DB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707810" y="6376049"/>
                  <a:ext cx="2066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5E268847-81D2-B9FC-24B4-6D4DD07BFC0A}"/>
                    </a:ext>
                  </a:extLst>
                </p14:cNvPr>
                <p14:cNvContentPartPr/>
                <p14:nvPr/>
              </p14:nvContentPartPr>
              <p14:xfrm>
                <a:off x="2773330" y="6432209"/>
                <a:ext cx="167760" cy="295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5E268847-81D2-B9FC-24B4-6D4DD07BFC0A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764330" y="6423209"/>
                  <a:ext cx="1854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84A6C9ED-1124-A10D-723C-6FD8D3F2A9BD}"/>
                    </a:ext>
                  </a:extLst>
                </p14:cNvPr>
                <p14:cNvContentPartPr/>
                <p14:nvPr/>
              </p14:nvContentPartPr>
              <p14:xfrm>
                <a:off x="3177610" y="6145289"/>
                <a:ext cx="208440" cy="2188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84A6C9ED-1124-A10D-723C-6FD8D3F2A9BD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168610" y="6136649"/>
                  <a:ext cx="22608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49F62B17-B8C7-6041-3F70-2A56A32D56AA}"/>
                    </a:ext>
                  </a:extLst>
                </p14:cNvPr>
                <p14:cNvContentPartPr/>
                <p14:nvPr/>
              </p14:nvContentPartPr>
              <p14:xfrm>
                <a:off x="3149890" y="6422849"/>
                <a:ext cx="237960" cy="316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49F62B17-B8C7-6041-3F70-2A56A32D56AA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141250" y="6413849"/>
                  <a:ext cx="2556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B73FB1C8-E90B-4BE9-A2AA-BE5A2B841D99}"/>
                    </a:ext>
                  </a:extLst>
                </p14:cNvPr>
                <p14:cNvContentPartPr/>
                <p14:nvPr/>
              </p14:nvContentPartPr>
              <p14:xfrm>
                <a:off x="3261490" y="6520049"/>
                <a:ext cx="29520" cy="1947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B73FB1C8-E90B-4BE9-A2AA-BE5A2B841D99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252490" y="6511049"/>
                  <a:ext cx="471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260DB8D2-D5D5-DE86-AE47-AEBC1DE9EEAA}"/>
                    </a:ext>
                  </a:extLst>
                </p14:cNvPr>
                <p14:cNvContentPartPr/>
                <p14:nvPr/>
              </p14:nvContentPartPr>
              <p14:xfrm>
                <a:off x="3167530" y="6515729"/>
                <a:ext cx="217440" cy="1213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260DB8D2-D5D5-DE86-AE47-AEBC1DE9EEAA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158530" y="6507089"/>
                  <a:ext cx="2350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42D249E1-C818-170D-42CF-04F46DC2075C}"/>
                    </a:ext>
                  </a:extLst>
                </p14:cNvPr>
                <p14:cNvContentPartPr/>
                <p14:nvPr/>
              </p14:nvContentPartPr>
              <p14:xfrm>
                <a:off x="3451570" y="6157889"/>
                <a:ext cx="177480" cy="4953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42D249E1-C818-170D-42CF-04F46DC2075C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442570" y="6148889"/>
                  <a:ext cx="195120" cy="51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A7AB7797-DCD1-AD23-D48B-CFC21BE2A654}"/>
                    </a:ext>
                  </a:extLst>
                </p14:cNvPr>
                <p14:cNvContentPartPr/>
                <p14:nvPr/>
              </p14:nvContentPartPr>
              <p14:xfrm>
                <a:off x="3737410" y="6236369"/>
                <a:ext cx="15120" cy="3297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A7AB7797-DCD1-AD23-D48B-CFC21BE2A654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728410" y="6227729"/>
                  <a:ext cx="3276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8ED5AE25-94FB-E7F0-9F1F-5A029A7966AF}"/>
                    </a:ext>
                  </a:extLst>
                </p14:cNvPr>
                <p14:cNvContentPartPr/>
                <p14:nvPr/>
              </p14:nvContentPartPr>
              <p14:xfrm>
                <a:off x="3630490" y="6265889"/>
                <a:ext cx="162360" cy="1663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8ED5AE25-94FB-E7F0-9F1F-5A029A7966AF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621490" y="6256889"/>
                  <a:ext cx="1800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4A956EEB-A326-17FA-4B83-34D2D3F02334}"/>
                    </a:ext>
                  </a:extLst>
                </p14:cNvPr>
                <p14:cNvContentPartPr/>
                <p14:nvPr/>
              </p14:nvContentPartPr>
              <p14:xfrm>
                <a:off x="3845770" y="6471089"/>
                <a:ext cx="18360" cy="1047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4A956EEB-A326-17FA-4B83-34D2D3F02334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836770" y="6462089"/>
                  <a:ext cx="360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19282157-2482-F580-D1C2-0DD43BA13524}"/>
                    </a:ext>
                  </a:extLst>
                </p14:cNvPr>
                <p14:cNvContentPartPr/>
                <p14:nvPr/>
              </p14:nvContentPartPr>
              <p14:xfrm>
                <a:off x="4065730" y="6251849"/>
                <a:ext cx="37440" cy="2628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19282157-2482-F580-D1C2-0DD43BA13524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056730" y="6242849"/>
                  <a:ext cx="5508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4CD200BA-0B95-4265-A3B9-BFC829F1B6FC}"/>
                    </a:ext>
                  </a:extLst>
                </p14:cNvPr>
                <p14:cNvContentPartPr/>
                <p14:nvPr/>
              </p14:nvContentPartPr>
              <p14:xfrm>
                <a:off x="3921730" y="6214769"/>
                <a:ext cx="206280" cy="2030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4CD200BA-0B95-4265-A3B9-BFC829F1B6FC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3912730" y="6206129"/>
                  <a:ext cx="2239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032642A3-6433-AEDC-7134-99171A7695A1}"/>
                    </a:ext>
                  </a:extLst>
                </p14:cNvPr>
                <p14:cNvContentPartPr/>
                <p14:nvPr/>
              </p14:nvContentPartPr>
              <p14:xfrm>
                <a:off x="4210450" y="6313769"/>
                <a:ext cx="139320" cy="748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032642A3-6433-AEDC-7134-99171A7695A1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201450" y="6304769"/>
                  <a:ext cx="1569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8FB8D02D-A303-1A05-FC90-025E9AF2EAD1}"/>
                    </a:ext>
                  </a:extLst>
                </p14:cNvPr>
                <p14:cNvContentPartPr/>
                <p14:nvPr/>
              </p14:nvContentPartPr>
              <p14:xfrm>
                <a:off x="4198570" y="6410609"/>
                <a:ext cx="106560" cy="1612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8FB8D02D-A303-1A05-FC90-025E9AF2EAD1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189570" y="6401609"/>
                  <a:ext cx="1242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47E127A6-1DFC-4362-596D-5948E2C668D3}"/>
                    </a:ext>
                  </a:extLst>
                </p14:cNvPr>
                <p14:cNvContentPartPr/>
                <p14:nvPr/>
              </p14:nvContentPartPr>
              <p14:xfrm>
                <a:off x="4344370" y="6168329"/>
                <a:ext cx="177480" cy="5032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47E127A6-1DFC-4362-596D-5948E2C668D3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335370" y="6159689"/>
                  <a:ext cx="195120" cy="52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42609AF8-A47E-4296-E3C5-755E67463985}"/>
                    </a:ext>
                  </a:extLst>
                </p14:cNvPr>
                <p14:cNvContentPartPr/>
                <p14:nvPr/>
              </p14:nvContentPartPr>
              <p14:xfrm>
                <a:off x="4776370" y="6275249"/>
                <a:ext cx="21240" cy="2808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42609AF8-A47E-4296-E3C5-755E67463985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767370" y="6266249"/>
                  <a:ext cx="3888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1AD82CB4-DB10-2DF2-5582-4CB4279D568B}"/>
                    </a:ext>
                  </a:extLst>
                </p14:cNvPr>
                <p14:cNvContentPartPr/>
                <p14:nvPr/>
              </p14:nvContentPartPr>
              <p14:xfrm>
                <a:off x="4651450" y="6425009"/>
                <a:ext cx="209520" cy="122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1AD82CB4-DB10-2DF2-5582-4CB4279D568B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642810" y="6416009"/>
                  <a:ext cx="2271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8794010A-FEAE-F5EE-D21A-9B7A23D2C658}"/>
                    </a:ext>
                  </a:extLst>
                </p14:cNvPr>
                <p14:cNvContentPartPr/>
                <p14:nvPr/>
              </p14:nvContentPartPr>
              <p14:xfrm>
                <a:off x="5199010" y="6180569"/>
                <a:ext cx="40680" cy="1969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8794010A-FEAE-F5EE-D21A-9B7A23D2C658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190010" y="6171929"/>
                  <a:ext cx="583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7492BD73-3B6D-D9E8-B963-A586A43B8B51}"/>
                    </a:ext>
                  </a:extLst>
                </p14:cNvPr>
                <p14:cNvContentPartPr/>
                <p14:nvPr/>
              </p14:nvContentPartPr>
              <p14:xfrm>
                <a:off x="5033050" y="6413489"/>
                <a:ext cx="283680" cy="320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7492BD73-3B6D-D9E8-B963-A586A43B8B51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024410" y="6404489"/>
                  <a:ext cx="3013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A70DBE0A-5585-D81F-3CDD-E1E4E1263FA0}"/>
                    </a:ext>
                  </a:extLst>
                </p14:cNvPr>
                <p14:cNvContentPartPr/>
                <p14:nvPr/>
              </p14:nvContentPartPr>
              <p14:xfrm>
                <a:off x="5132050" y="6531209"/>
                <a:ext cx="15120" cy="1656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A70DBE0A-5585-D81F-3CDD-E1E4E1263FA0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123410" y="6522209"/>
                  <a:ext cx="327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9B67394D-C3B5-77AE-E813-857C9EE295BF}"/>
                    </a:ext>
                  </a:extLst>
                </p14:cNvPr>
                <p14:cNvContentPartPr/>
                <p14:nvPr/>
              </p14:nvContentPartPr>
              <p14:xfrm>
                <a:off x="5058250" y="6504209"/>
                <a:ext cx="208800" cy="1051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9B67394D-C3B5-77AE-E813-857C9EE295BF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049250" y="6495209"/>
                  <a:ext cx="226440" cy="12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4DC28ACA-4E14-0720-49F1-97C5AD557EBF}"/>
              </a:ext>
            </a:extLst>
          </p:cNvPr>
          <p:cNvGrpSpPr/>
          <p:nvPr/>
        </p:nvGrpSpPr>
        <p:grpSpPr>
          <a:xfrm>
            <a:off x="5592850" y="6223409"/>
            <a:ext cx="284040" cy="366840"/>
            <a:chOff x="5592850" y="6223409"/>
            <a:chExt cx="284040" cy="36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82A30DD5-1CCB-8AF4-ABB0-F1DBDAE618C4}"/>
                    </a:ext>
                  </a:extLst>
                </p14:cNvPr>
                <p14:cNvContentPartPr/>
                <p14:nvPr/>
              </p14:nvContentPartPr>
              <p14:xfrm>
                <a:off x="5592850" y="6223409"/>
                <a:ext cx="284040" cy="1695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82A30DD5-1CCB-8AF4-ABB0-F1DBDAE618C4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584210" y="6214769"/>
                  <a:ext cx="3016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F59B60C0-4F7F-CFF6-B9CB-FD61BBAA3083}"/>
                    </a:ext>
                  </a:extLst>
                </p14:cNvPr>
                <p14:cNvContentPartPr/>
                <p14:nvPr/>
              </p14:nvContentPartPr>
              <p14:xfrm>
                <a:off x="5817130" y="6447329"/>
                <a:ext cx="11520" cy="1429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F59B60C0-4F7F-CFF6-B9CB-FD61BBAA3083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808490" y="6438689"/>
                  <a:ext cx="29160" cy="16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8ACB5364-8C88-7DAA-C14E-6900A20AF0CC}"/>
                  </a:ext>
                </a:extLst>
              </p14:cNvPr>
              <p14:cNvContentPartPr/>
              <p14:nvPr/>
            </p14:nvContentPartPr>
            <p14:xfrm>
              <a:off x="6587530" y="6260129"/>
              <a:ext cx="777240" cy="21024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8ACB5364-8C88-7DAA-C14E-6900A20AF0CC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6578890" y="6251129"/>
                <a:ext cx="794880" cy="22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5" name="Group 234">
            <a:extLst>
              <a:ext uri="{FF2B5EF4-FFF2-40B4-BE49-F238E27FC236}">
                <a16:creationId xmlns:a16="http://schemas.microsoft.com/office/drawing/2014/main" id="{4CD5197A-5F81-6BAD-D493-136E7DC05E57}"/>
              </a:ext>
            </a:extLst>
          </p:cNvPr>
          <p:cNvGrpSpPr/>
          <p:nvPr/>
        </p:nvGrpSpPr>
        <p:grpSpPr>
          <a:xfrm>
            <a:off x="7586170" y="6133049"/>
            <a:ext cx="3983580" cy="514080"/>
            <a:chOff x="7586170" y="6133049"/>
            <a:chExt cx="3983580" cy="51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D982D2D3-C1CB-064B-05E7-3F9CD6372B15}"/>
                    </a:ext>
                  </a:extLst>
                </p14:cNvPr>
                <p14:cNvContentPartPr/>
                <p14:nvPr/>
              </p14:nvContentPartPr>
              <p14:xfrm>
                <a:off x="7586170" y="6201809"/>
                <a:ext cx="304200" cy="2516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D982D2D3-C1CB-064B-05E7-3F9CD6372B15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577170" y="6192809"/>
                  <a:ext cx="3218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14B72B97-31C3-0023-D840-3DA861733A4E}"/>
                    </a:ext>
                  </a:extLst>
                </p14:cNvPr>
                <p14:cNvContentPartPr/>
                <p14:nvPr/>
              </p14:nvContentPartPr>
              <p14:xfrm>
                <a:off x="7823410" y="6427889"/>
                <a:ext cx="11160" cy="1141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14B72B97-31C3-0023-D840-3DA861733A4E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814770" y="6418889"/>
                  <a:ext cx="288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AE90E3EE-42C6-544C-48CA-FDF1273F447F}"/>
                    </a:ext>
                  </a:extLst>
                </p14:cNvPr>
                <p14:cNvContentPartPr/>
                <p14:nvPr/>
              </p14:nvContentPartPr>
              <p14:xfrm>
                <a:off x="8054890" y="6321329"/>
                <a:ext cx="147960" cy="111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AE90E3EE-42C6-544C-48CA-FDF1273F447F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8046250" y="6312689"/>
                  <a:ext cx="1656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D95A0E5D-C46E-9992-0DC0-47812564DA5A}"/>
                    </a:ext>
                  </a:extLst>
                </p14:cNvPr>
                <p14:cNvContentPartPr/>
                <p14:nvPr/>
              </p14:nvContentPartPr>
              <p14:xfrm>
                <a:off x="7996570" y="6400889"/>
                <a:ext cx="146160" cy="100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D95A0E5D-C46E-9992-0DC0-47812564DA5A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987930" y="6391889"/>
                  <a:ext cx="1638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2F51196A-442A-DD3D-7C15-827225643169}"/>
                    </a:ext>
                  </a:extLst>
                </p14:cNvPr>
                <p14:cNvContentPartPr/>
                <p14:nvPr/>
              </p14:nvContentPartPr>
              <p14:xfrm>
                <a:off x="8369890" y="6133049"/>
                <a:ext cx="227880" cy="3024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2F51196A-442A-DD3D-7C15-827225643169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8360890" y="6124409"/>
                  <a:ext cx="24552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D8E0D1DA-CD2C-6E39-8ADB-EE95B0F55B43}"/>
                    </a:ext>
                  </a:extLst>
                </p14:cNvPr>
                <p14:cNvContentPartPr/>
                <p14:nvPr/>
              </p14:nvContentPartPr>
              <p14:xfrm>
                <a:off x="8684890" y="6164369"/>
                <a:ext cx="147240" cy="1537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D8E0D1DA-CD2C-6E39-8ADB-EE95B0F55B43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8675890" y="6155369"/>
                  <a:ext cx="1648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FC606106-171A-FD51-3CCC-ED7792FBB89E}"/>
                    </a:ext>
                  </a:extLst>
                </p14:cNvPr>
                <p14:cNvContentPartPr/>
                <p14:nvPr/>
              </p14:nvContentPartPr>
              <p14:xfrm>
                <a:off x="8626570" y="6338969"/>
                <a:ext cx="175680" cy="885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FC606106-171A-FD51-3CCC-ED7792FBB89E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8617930" y="6330329"/>
                  <a:ext cx="1933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9191753E-2EAC-1552-A320-9934342FE181}"/>
                    </a:ext>
                  </a:extLst>
                </p14:cNvPr>
                <p14:cNvContentPartPr/>
                <p14:nvPr/>
              </p14:nvContentPartPr>
              <p14:xfrm>
                <a:off x="10148470" y="6377489"/>
                <a:ext cx="204840" cy="104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9191753E-2EAC-1552-A320-9934342FE181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0139470" y="6368849"/>
                  <a:ext cx="2224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17D188A4-60B1-AAD3-9E16-F21293711BB4}"/>
                    </a:ext>
                  </a:extLst>
                </p14:cNvPr>
                <p14:cNvContentPartPr/>
                <p14:nvPr/>
              </p14:nvContentPartPr>
              <p14:xfrm>
                <a:off x="10140550" y="6462089"/>
                <a:ext cx="264240" cy="223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17D188A4-60B1-AAD3-9E16-F21293711BB4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0131910" y="6453089"/>
                  <a:ext cx="2818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3FB55E50-B5B9-C8A0-43BD-925F47041F9B}"/>
                    </a:ext>
                  </a:extLst>
                </p14:cNvPr>
                <p14:cNvContentPartPr/>
                <p14:nvPr/>
              </p14:nvContentPartPr>
              <p14:xfrm>
                <a:off x="10681990" y="6197489"/>
                <a:ext cx="51120" cy="2858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3FB55E50-B5B9-C8A0-43BD-925F47041F9B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0673350" y="6188849"/>
                  <a:ext cx="6876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C708A2A0-17F1-482A-B08E-63182A742E35}"/>
                    </a:ext>
                  </a:extLst>
                </p14:cNvPr>
                <p14:cNvContentPartPr/>
                <p14:nvPr/>
              </p14:nvContentPartPr>
              <p14:xfrm>
                <a:off x="10561390" y="6203609"/>
                <a:ext cx="231480" cy="1746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C708A2A0-17F1-482A-B08E-63182A742E35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0552750" y="6194609"/>
                  <a:ext cx="2491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DFD2E023-3876-B5CE-0412-6D8E63534766}"/>
                    </a:ext>
                  </a:extLst>
                </p14:cNvPr>
                <p14:cNvContentPartPr/>
                <p14:nvPr/>
              </p14:nvContentPartPr>
              <p14:xfrm>
                <a:off x="10868470" y="6289649"/>
                <a:ext cx="39240" cy="1591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DFD2E023-3876-B5CE-0412-6D8E63534766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0859830" y="6280649"/>
                  <a:ext cx="568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CE973098-F641-0504-3150-54DA3DC1CD99}"/>
                    </a:ext>
                  </a:extLst>
                </p14:cNvPr>
                <p14:cNvContentPartPr/>
                <p14:nvPr/>
              </p14:nvContentPartPr>
              <p14:xfrm>
                <a:off x="10945150" y="6233849"/>
                <a:ext cx="50760" cy="2228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CE973098-F641-0504-3150-54DA3DC1CD99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0936150" y="6224849"/>
                  <a:ext cx="684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9A0D5E8E-85C0-92F6-2901-2F0217FC758D}"/>
                    </a:ext>
                  </a:extLst>
                </p14:cNvPr>
                <p14:cNvContentPartPr/>
                <p14:nvPr/>
              </p14:nvContentPartPr>
              <p14:xfrm>
                <a:off x="10747870" y="6236729"/>
                <a:ext cx="345960" cy="1065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9A0D5E8E-85C0-92F6-2901-2F0217FC758D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0739230" y="6228089"/>
                  <a:ext cx="3636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E1FEEADF-371A-6C53-B48E-BA30A155AB69}"/>
                    </a:ext>
                  </a:extLst>
                </p14:cNvPr>
                <p14:cNvContentPartPr/>
                <p14:nvPr/>
              </p14:nvContentPartPr>
              <p14:xfrm>
                <a:off x="11092750" y="6322409"/>
                <a:ext cx="171720" cy="1436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E1FEEADF-371A-6C53-B48E-BA30A155AB69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1083750" y="6313409"/>
                  <a:ext cx="1893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510B3C52-46B8-A65C-A49C-52550598FA8B}"/>
                    </a:ext>
                  </a:extLst>
                </p14:cNvPr>
                <p14:cNvContentPartPr/>
                <p14:nvPr/>
              </p14:nvContentPartPr>
              <p14:xfrm>
                <a:off x="11339710" y="6489809"/>
                <a:ext cx="28080" cy="1573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510B3C52-46B8-A65C-A49C-52550598FA8B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1331070" y="6481169"/>
                  <a:ext cx="457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9B1E62A5-0E53-BC09-B459-FC50E28CA564}"/>
                    </a:ext>
                  </a:extLst>
                </p14:cNvPr>
                <p14:cNvContentPartPr/>
                <p14:nvPr/>
              </p14:nvContentPartPr>
              <p14:xfrm>
                <a:off x="11393350" y="6151409"/>
                <a:ext cx="176400" cy="799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9B1E62A5-0E53-BC09-B459-FC50E28CA564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1384710" y="6142409"/>
                  <a:ext cx="1940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032D2D80-2A0F-BE9B-B8A2-C2F0D45163A9}"/>
                    </a:ext>
                  </a:extLst>
                </p14:cNvPr>
                <p14:cNvContentPartPr/>
                <p14:nvPr/>
              </p14:nvContentPartPr>
              <p14:xfrm>
                <a:off x="8982610" y="6161849"/>
                <a:ext cx="1080000" cy="38700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032D2D80-2A0F-BE9B-B8A2-C2F0D45163A9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973970" y="6152849"/>
                  <a:ext cx="1097640" cy="4046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87" name="TextBox 186">
            <a:extLst>
              <a:ext uri="{FF2B5EF4-FFF2-40B4-BE49-F238E27FC236}">
                <a16:creationId xmlns:a16="http://schemas.microsoft.com/office/drawing/2014/main" id="{7ACE6993-8D30-4F8A-8CD9-2FAEE371F44F}"/>
              </a:ext>
            </a:extLst>
          </p:cNvPr>
          <p:cNvSpPr txBox="1"/>
          <p:nvPr/>
        </p:nvSpPr>
        <p:spPr>
          <a:xfrm>
            <a:off x="4334347" y="154778"/>
            <a:ext cx="1616148" cy="600164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3300" dirty="0">
                <a:solidFill>
                  <a:srgbClr val="000000"/>
                </a:solidFill>
              </a:rPr>
              <a:t>2s+1=3, </a:t>
            </a:r>
          </a:p>
        </p:txBody>
      </p:sp>
      <p:sp>
        <p:nvSpPr>
          <p:cNvPr id="156" name="CaixaDeTexto 155">
            <a:extLst>
              <a:ext uri="{FF2B5EF4-FFF2-40B4-BE49-F238E27FC236}">
                <a16:creationId xmlns:a16="http://schemas.microsoft.com/office/drawing/2014/main" id="{AF85461B-96D2-44C2-9BF8-9D01D3053D8C}"/>
              </a:ext>
            </a:extLst>
          </p:cNvPr>
          <p:cNvSpPr txBox="1"/>
          <p:nvPr/>
        </p:nvSpPr>
        <p:spPr>
          <a:xfrm>
            <a:off x="6455266" y="160483"/>
            <a:ext cx="5825249" cy="507831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2700" dirty="0">
                <a:solidFill>
                  <a:srgbClr val="000000"/>
                </a:solidFill>
              </a:rPr>
              <a:t>Total spin vector can have 3 orientations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B38D8D4-B64B-046A-D3C1-5D2EB4F65AF3}"/>
                  </a:ext>
                </a:extLst>
              </p14:cNvPr>
              <p14:cNvContentPartPr/>
              <p14:nvPr/>
            </p14:nvContentPartPr>
            <p14:xfrm>
              <a:off x="2791421" y="979705"/>
              <a:ext cx="111960" cy="263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B38D8D4-B64B-046A-D3C1-5D2EB4F65AF3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2782781" y="971065"/>
                <a:ext cx="12960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88E95DCF-523C-CEFC-B99B-D8B2BC6DEB06}"/>
                  </a:ext>
                </a:extLst>
              </p14:cNvPr>
              <p14:cNvContentPartPr/>
              <p14:nvPr/>
            </p14:nvContentPartPr>
            <p14:xfrm>
              <a:off x="3110381" y="1026505"/>
              <a:ext cx="141120" cy="104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88E95DCF-523C-CEFC-B99B-D8B2BC6DEB06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3101741" y="1017505"/>
                <a:ext cx="15876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7B4CA00-EBCC-32C6-9FC7-EB61B1842EB9}"/>
                  </a:ext>
                </a:extLst>
              </p14:cNvPr>
              <p14:cNvContentPartPr/>
              <p14:nvPr/>
            </p14:nvContentPartPr>
            <p14:xfrm>
              <a:off x="3110381" y="1130545"/>
              <a:ext cx="156240" cy="3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7B4CA00-EBCC-32C6-9FC7-EB61B1842EB9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3101741" y="1121545"/>
                <a:ext cx="1738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E7D8960F-728A-92D2-BE2C-6D08684FE9C6}"/>
                  </a:ext>
                </a:extLst>
              </p14:cNvPr>
              <p14:cNvContentPartPr/>
              <p14:nvPr/>
            </p14:nvContentPartPr>
            <p14:xfrm>
              <a:off x="3412421" y="1026865"/>
              <a:ext cx="360" cy="3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E7D8960F-728A-92D2-BE2C-6D08684FE9C6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3403781" y="101786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33BAC335-2A8F-DEE3-B79D-5138EA053DD8}"/>
                  </a:ext>
                </a:extLst>
              </p14:cNvPr>
              <p14:cNvContentPartPr/>
              <p14:nvPr/>
            </p14:nvContentPartPr>
            <p14:xfrm>
              <a:off x="3421421" y="942265"/>
              <a:ext cx="59760" cy="37836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33BAC335-2A8F-DEE3-B79D-5138EA053DD8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3412781" y="933265"/>
                <a:ext cx="77400" cy="39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123669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E66AF3-8189-056F-E0E8-43E266CC5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33" y="4100489"/>
            <a:ext cx="11058474" cy="2232043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22741D53-FF18-5399-18B4-C914F3098272}"/>
              </a:ext>
            </a:extLst>
          </p:cNvPr>
          <p:cNvGrpSpPr/>
          <p:nvPr/>
        </p:nvGrpSpPr>
        <p:grpSpPr>
          <a:xfrm>
            <a:off x="1414690" y="48329"/>
            <a:ext cx="4120560" cy="961560"/>
            <a:chOff x="1414690" y="48329"/>
            <a:chExt cx="4120560" cy="96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798DD65F-D7A9-B514-4ABE-1C7CD859CAB2}"/>
                    </a:ext>
                  </a:extLst>
                </p14:cNvPr>
                <p14:cNvContentPartPr/>
                <p14:nvPr/>
              </p14:nvContentPartPr>
              <p14:xfrm>
                <a:off x="1414690" y="343169"/>
                <a:ext cx="226440" cy="1897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798DD65F-D7A9-B514-4ABE-1C7CD859CAB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406050" y="334169"/>
                  <a:ext cx="2440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8E52A51-0A41-E38A-EBE9-1046921916D0}"/>
                    </a:ext>
                  </a:extLst>
                </p14:cNvPr>
                <p14:cNvContentPartPr/>
                <p14:nvPr/>
              </p14:nvContentPartPr>
              <p14:xfrm>
                <a:off x="1706290" y="520649"/>
                <a:ext cx="27000" cy="975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8E52A51-0A41-E38A-EBE9-1046921916D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697650" y="511649"/>
                  <a:ext cx="446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9AA9AFD-F07E-F10B-6B6E-C803DDAC4CCD}"/>
                    </a:ext>
                  </a:extLst>
                </p14:cNvPr>
                <p14:cNvContentPartPr/>
                <p14:nvPr/>
              </p14:nvContentPartPr>
              <p14:xfrm>
                <a:off x="2031010" y="351089"/>
                <a:ext cx="205560" cy="122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9AA9AFD-F07E-F10B-6B6E-C803DDAC4CC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022370" y="342089"/>
                  <a:ext cx="2232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3B330C1-7603-9299-E72A-30F0AAE8B214}"/>
                    </a:ext>
                  </a:extLst>
                </p14:cNvPr>
                <p14:cNvContentPartPr/>
                <p14:nvPr/>
              </p14:nvContentPartPr>
              <p14:xfrm>
                <a:off x="1986730" y="489329"/>
                <a:ext cx="222840" cy="374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3B330C1-7603-9299-E72A-30F0AAE8B21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978090" y="480689"/>
                  <a:ext cx="2404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C6E357F-77A0-85A8-9978-FE693413B012}"/>
                    </a:ext>
                  </a:extLst>
                </p14:cNvPr>
                <p14:cNvContentPartPr/>
                <p14:nvPr/>
              </p14:nvContentPartPr>
              <p14:xfrm>
                <a:off x="2421970" y="356489"/>
                <a:ext cx="59760" cy="198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C6E357F-77A0-85A8-9978-FE693413B01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412970" y="347849"/>
                  <a:ext cx="774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EF26FEA-D3F8-2A7E-B24F-670D4783E8E1}"/>
                    </a:ext>
                  </a:extLst>
                </p14:cNvPr>
                <p14:cNvContentPartPr/>
                <p14:nvPr/>
              </p14:nvContentPartPr>
              <p14:xfrm>
                <a:off x="2449330" y="110609"/>
                <a:ext cx="227880" cy="274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EF26FEA-D3F8-2A7E-B24F-670D4783E8E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440690" y="101609"/>
                  <a:ext cx="24552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4FE2E8F-0146-9D2D-5D17-82FC82A916AF}"/>
                    </a:ext>
                  </a:extLst>
                </p14:cNvPr>
                <p14:cNvContentPartPr/>
                <p14:nvPr/>
              </p14:nvContentPartPr>
              <p14:xfrm>
                <a:off x="2828770" y="130409"/>
                <a:ext cx="114840" cy="2192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4FE2E8F-0146-9D2D-5D17-82FC82A916A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819770" y="121769"/>
                  <a:ext cx="1324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288C69F-428B-5E22-9DEA-CDED12600236}"/>
                    </a:ext>
                  </a:extLst>
                </p14:cNvPr>
                <p14:cNvContentPartPr/>
                <p14:nvPr/>
              </p14:nvContentPartPr>
              <p14:xfrm>
                <a:off x="2366170" y="375929"/>
                <a:ext cx="894600" cy="156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288C69F-428B-5E22-9DEA-CDED1260023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357170" y="366929"/>
                  <a:ext cx="9122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B64D28B-5542-61B0-0A0C-89AAC2C2F415}"/>
                    </a:ext>
                  </a:extLst>
                </p14:cNvPr>
                <p14:cNvContentPartPr/>
                <p14:nvPr/>
              </p14:nvContentPartPr>
              <p14:xfrm>
                <a:off x="2607730" y="583289"/>
                <a:ext cx="19440" cy="2347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B64D28B-5542-61B0-0A0C-89AAC2C2F41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598730" y="574289"/>
                  <a:ext cx="370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FE63EEA-4F6E-CC44-6A38-9F9D4F45F176}"/>
                    </a:ext>
                  </a:extLst>
                </p14:cNvPr>
                <p14:cNvContentPartPr/>
                <p14:nvPr/>
              </p14:nvContentPartPr>
              <p14:xfrm>
                <a:off x="2481370" y="554129"/>
                <a:ext cx="186480" cy="1166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FE63EEA-4F6E-CC44-6A38-9F9D4F45F17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472370" y="545129"/>
                  <a:ext cx="2041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35D168A-9899-6C4E-35E2-28AAFA1C0C12}"/>
                    </a:ext>
                  </a:extLst>
                </p14:cNvPr>
                <p14:cNvContentPartPr/>
                <p14:nvPr/>
              </p14:nvContentPartPr>
              <p14:xfrm>
                <a:off x="2803930" y="600209"/>
                <a:ext cx="40320" cy="2214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35D168A-9899-6C4E-35E2-28AAFA1C0C1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794930" y="591209"/>
                  <a:ext cx="579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D89CEEB-7D81-E30A-F510-32460BDF2250}"/>
                    </a:ext>
                  </a:extLst>
                </p14:cNvPr>
                <p14:cNvContentPartPr/>
                <p14:nvPr/>
              </p14:nvContentPartPr>
              <p14:xfrm>
                <a:off x="2890330" y="580049"/>
                <a:ext cx="10080" cy="2102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D89CEEB-7D81-E30A-F510-32460BDF225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881690" y="571409"/>
                  <a:ext cx="277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ADA7346-BDF7-2FE1-1877-9A11009538E3}"/>
                    </a:ext>
                  </a:extLst>
                </p14:cNvPr>
                <p14:cNvContentPartPr/>
                <p14:nvPr/>
              </p14:nvContentPartPr>
              <p14:xfrm>
                <a:off x="2754610" y="554129"/>
                <a:ext cx="241560" cy="781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ADA7346-BDF7-2FE1-1877-9A11009538E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745610" y="545129"/>
                  <a:ext cx="2592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0F72BAA-6B16-555B-213C-22BAD4B67C3D}"/>
                    </a:ext>
                  </a:extLst>
                </p14:cNvPr>
                <p14:cNvContentPartPr/>
                <p14:nvPr/>
              </p14:nvContentPartPr>
              <p14:xfrm>
                <a:off x="3135490" y="161009"/>
                <a:ext cx="113040" cy="1558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0F72BAA-6B16-555B-213C-22BAD4B67C3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126850" y="152369"/>
                  <a:ext cx="1306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CC035B9-1E84-FEEA-C8C4-DC33B33BD0E9}"/>
                    </a:ext>
                  </a:extLst>
                </p14:cNvPr>
                <p14:cNvContentPartPr/>
                <p14:nvPr/>
              </p14:nvContentPartPr>
              <p14:xfrm>
                <a:off x="3131170" y="175769"/>
                <a:ext cx="91440" cy="1659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CC035B9-1E84-FEEA-C8C4-DC33B33BD0E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122530" y="167129"/>
                  <a:ext cx="1090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5426078-5590-4A98-A522-27E8E1037989}"/>
                    </a:ext>
                  </a:extLst>
                </p14:cNvPr>
                <p14:cNvContentPartPr/>
                <p14:nvPr/>
              </p14:nvContentPartPr>
              <p14:xfrm>
                <a:off x="3368770" y="152729"/>
                <a:ext cx="17280" cy="2145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5426078-5590-4A98-A522-27E8E103798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360130" y="144089"/>
                  <a:ext cx="349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2F9F40D-7430-2102-1BE3-D1CF9C859CFA}"/>
                    </a:ext>
                  </a:extLst>
                </p14:cNvPr>
                <p14:cNvContentPartPr/>
                <p14:nvPr/>
              </p14:nvContentPartPr>
              <p14:xfrm>
                <a:off x="3433930" y="218249"/>
                <a:ext cx="115920" cy="1278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2F9F40D-7430-2102-1BE3-D1CF9C859CF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425290" y="209609"/>
                  <a:ext cx="1335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B9279EB-F0DC-F1FB-5FA0-6B0FB5E4D612}"/>
                    </a:ext>
                  </a:extLst>
                </p14:cNvPr>
                <p14:cNvContentPartPr/>
                <p14:nvPr/>
              </p14:nvContentPartPr>
              <p14:xfrm>
                <a:off x="3647410" y="203129"/>
                <a:ext cx="109440" cy="205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B9279EB-F0DC-F1FB-5FA0-6B0FB5E4D61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638410" y="194489"/>
                  <a:ext cx="1270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C777E5A-2A63-247D-306F-B28763F0F87C}"/>
                    </a:ext>
                  </a:extLst>
                </p14:cNvPr>
                <p14:cNvContentPartPr/>
                <p14:nvPr/>
              </p14:nvContentPartPr>
              <p14:xfrm>
                <a:off x="3837850" y="136529"/>
                <a:ext cx="54720" cy="1206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C777E5A-2A63-247D-306F-B28763F0F87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829210" y="127889"/>
                  <a:ext cx="723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4E7A3AF-7344-4143-BF01-D6DEC1340514}"/>
                    </a:ext>
                  </a:extLst>
                </p14:cNvPr>
                <p14:cNvContentPartPr/>
                <p14:nvPr/>
              </p14:nvContentPartPr>
              <p14:xfrm>
                <a:off x="4047730" y="113849"/>
                <a:ext cx="19080" cy="1386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4E7A3AF-7344-4143-BF01-D6DEC134051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039090" y="105209"/>
                  <a:ext cx="367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25493AD-3414-5F26-2BE1-6BBC748461A1}"/>
                    </a:ext>
                  </a:extLst>
                </p14:cNvPr>
                <p14:cNvContentPartPr/>
                <p14:nvPr/>
              </p14:nvContentPartPr>
              <p14:xfrm>
                <a:off x="3977890" y="102689"/>
                <a:ext cx="138600" cy="964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25493AD-3414-5F26-2BE1-6BBC748461A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968890" y="93689"/>
                  <a:ext cx="1562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F050523-7FEB-9CBF-329E-D7D35E2DC405}"/>
                    </a:ext>
                  </a:extLst>
                </p14:cNvPr>
                <p14:cNvContentPartPr/>
                <p14:nvPr/>
              </p14:nvContentPartPr>
              <p14:xfrm>
                <a:off x="3180490" y="367289"/>
                <a:ext cx="975960" cy="331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F050523-7FEB-9CBF-329E-D7D35E2DC40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171850" y="358649"/>
                  <a:ext cx="9936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664B816-2DCD-519A-C48B-DAE2797A1573}"/>
                    </a:ext>
                  </a:extLst>
                </p14:cNvPr>
                <p14:cNvContentPartPr/>
                <p14:nvPr/>
              </p14:nvContentPartPr>
              <p14:xfrm>
                <a:off x="4148170" y="259649"/>
                <a:ext cx="131400" cy="982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664B816-2DCD-519A-C48B-DAE2797A157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139170" y="251009"/>
                  <a:ext cx="1490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F6D8499-A369-D7D4-A541-4665F9848349}"/>
                    </a:ext>
                  </a:extLst>
                </p14:cNvPr>
                <p14:cNvContentPartPr/>
                <p14:nvPr/>
              </p14:nvContentPartPr>
              <p14:xfrm>
                <a:off x="4358050" y="280889"/>
                <a:ext cx="171000" cy="810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F6D8499-A369-D7D4-A541-4665F984834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349050" y="271889"/>
                  <a:ext cx="1886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0D8304A-4919-4BFC-2726-7CDD3911191F}"/>
                    </a:ext>
                  </a:extLst>
                </p14:cNvPr>
                <p14:cNvContentPartPr/>
                <p14:nvPr/>
              </p14:nvContentPartPr>
              <p14:xfrm>
                <a:off x="4602850" y="132569"/>
                <a:ext cx="97920" cy="1090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0D8304A-4919-4BFC-2726-7CDD3911191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594210" y="123569"/>
                  <a:ext cx="1155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F79EE61-C49B-AD31-B8E0-5F6AAD8EB3A1}"/>
                    </a:ext>
                  </a:extLst>
                </p14:cNvPr>
                <p14:cNvContentPartPr/>
                <p14:nvPr/>
              </p14:nvContentPartPr>
              <p14:xfrm>
                <a:off x="4103170" y="392129"/>
                <a:ext cx="576000" cy="27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F79EE61-C49B-AD31-B8E0-5F6AAD8EB3A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094530" y="383489"/>
                  <a:ext cx="5936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4315D75-948A-9597-29D1-FC2EBAEFB629}"/>
                    </a:ext>
                  </a:extLst>
                </p14:cNvPr>
                <p14:cNvContentPartPr/>
                <p14:nvPr/>
              </p14:nvContentPartPr>
              <p14:xfrm>
                <a:off x="2086090" y="48329"/>
                <a:ext cx="2760120" cy="9615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4315D75-948A-9597-29D1-FC2EBAEFB62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077090" y="39689"/>
                  <a:ext cx="2777760" cy="9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D39C573-04B0-C601-AB33-B1E87CC8F50F}"/>
                    </a:ext>
                  </a:extLst>
                </p14:cNvPr>
                <p14:cNvContentPartPr/>
                <p14:nvPr/>
              </p14:nvContentPartPr>
              <p14:xfrm>
                <a:off x="5156530" y="415889"/>
                <a:ext cx="338760" cy="493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D39C573-04B0-C601-AB33-B1E87CC8F50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147530" y="407249"/>
                  <a:ext cx="3564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6BD761C-BF38-8D8B-846F-2097BAE45DCF}"/>
                    </a:ext>
                  </a:extLst>
                </p14:cNvPr>
                <p14:cNvContentPartPr/>
                <p14:nvPr/>
              </p14:nvContentPartPr>
              <p14:xfrm>
                <a:off x="5188570" y="575369"/>
                <a:ext cx="346680" cy="136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6BD761C-BF38-8D8B-846F-2097BAE45DC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179570" y="566369"/>
                  <a:ext cx="36432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72638C0-8EC7-36C8-E50A-D2AA712EDABD}"/>
              </a:ext>
            </a:extLst>
          </p:cNvPr>
          <p:cNvGrpSpPr/>
          <p:nvPr/>
        </p:nvGrpSpPr>
        <p:grpSpPr>
          <a:xfrm>
            <a:off x="5753770" y="372329"/>
            <a:ext cx="820800" cy="261360"/>
            <a:chOff x="5753770" y="372329"/>
            <a:chExt cx="820800" cy="26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22871A6-2B9A-3188-2D24-C34417BBB955}"/>
                    </a:ext>
                  </a:extLst>
                </p14:cNvPr>
                <p14:cNvContentPartPr/>
                <p14:nvPr/>
              </p14:nvContentPartPr>
              <p14:xfrm>
                <a:off x="5753770" y="372329"/>
                <a:ext cx="127080" cy="2613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22871A6-2B9A-3188-2D24-C34417BBB95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745130" y="363329"/>
                  <a:ext cx="14472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147EE0B-0D31-BF29-9183-8A78DE11C407}"/>
                    </a:ext>
                  </a:extLst>
                </p14:cNvPr>
                <p14:cNvContentPartPr/>
                <p14:nvPr/>
              </p14:nvContentPartPr>
              <p14:xfrm>
                <a:off x="6048970" y="586889"/>
                <a:ext cx="11160" cy="421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147EE0B-0D31-BF29-9183-8A78DE11C40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039970" y="578249"/>
                  <a:ext cx="288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521B786-425E-1F3A-24BC-20942529D072}"/>
                    </a:ext>
                  </a:extLst>
                </p14:cNvPr>
                <p14:cNvContentPartPr/>
                <p14:nvPr/>
              </p14:nvContentPartPr>
              <p14:xfrm>
                <a:off x="6168130" y="372689"/>
                <a:ext cx="160560" cy="2606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521B786-425E-1F3A-24BC-20942529D07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159130" y="364049"/>
                  <a:ext cx="1782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4267201-F1EA-6098-8CB4-DB84E88460E2}"/>
                    </a:ext>
                  </a:extLst>
                </p14:cNvPr>
                <p14:cNvContentPartPr/>
                <p14:nvPr/>
              </p14:nvContentPartPr>
              <p14:xfrm>
                <a:off x="6403930" y="372329"/>
                <a:ext cx="170640" cy="2530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4267201-F1EA-6098-8CB4-DB84E88460E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394930" y="363689"/>
                  <a:ext cx="188280" cy="27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5102D76-1DF5-29DE-E100-FBCB0C25ABC3}"/>
              </a:ext>
            </a:extLst>
          </p:cNvPr>
          <p:cNvGrpSpPr/>
          <p:nvPr/>
        </p:nvGrpSpPr>
        <p:grpSpPr>
          <a:xfrm>
            <a:off x="6767530" y="307889"/>
            <a:ext cx="1658160" cy="360000"/>
            <a:chOff x="6767530" y="307889"/>
            <a:chExt cx="1658160" cy="36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F3F7F9A-C644-0821-AAA7-EB087A1067AD}"/>
                    </a:ext>
                  </a:extLst>
                </p14:cNvPr>
                <p14:cNvContentPartPr/>
                <p14:nvPr/>
              </p14:nvContentPartPr>
              <p14:xfrm>
                <a:off x="6767530" y="411569"/>
                <a:ext cx="207000" cy="2034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F3F7F9A-C644-0821-AAA7-EB087A1067A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758530" y="402569"/>
                  <a:ext cx="2246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FEE5881-98C9-081D-D227-53BE69BF1FA3}"/>
                    </a:ext>
                  </a:extLst>
                </p14:cNvPr>
                <p14:cNvContentPartPr/>
                <p14:nvPr/>
              </p14:nvContentPartPr>
              <p14:xfrm>
                <a:off x="6770050" y="420209"/>
                <a:ext cx="120240" cy="2026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FEE5881-98C9-081D-D227-53BE69BF1FA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761410" y="411209"/>
                  <a:ext cx="1378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BC63A79-F70B-1431-598C-1571BE9FDF50}"/>
                    </a:ext>
                  </a:extLst>
                </p14:cNvPr>
                <p14:cNvContentPartPr/>
                <p14:nvPr/>
              </p14:nvContentPartPr>
              <p14:xfrm>
                <a:off x="7093690" y="376289"/>
                <a:ext cx="24840" cy="2484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BC63A79-F70B-1431-598C-1571BE9FDF5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085050" y="367649"/>
                  <a:ext cx="4248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197C11D-E20C-85A9-E92E-8CA35977453C}"/>
                    </a:ext>
                  </a:extLst>
                </p14:cNvPr>
                <p14:cNvContentPartPr/>
                <p14:nvPr/>
              </p14:nvContentPartPr>
              <p14:xfrm>
                <a:off x="7238050" y="420929"/>
                <a:ext cx="159840" cy="1998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197C11D-E20C-85A9-E92E-8CA35977453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229410" y="412289"/>
                  <a:ext cx="1774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1386643-3AF0-91F1-0A9D-1686790A7F76}"/>
                    </a:ext>
                  </a:extLst>
                </p14:cNvPr>
                <p14:cNvContentPartPr/>
                <p14:nvPr/>
              </p14:nvContentPartPr>
              <p14:xfrm>
                <a:off x="7402930" y="381689"/>
                <a:ext cx="169560" cy="75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1386643-3AF0-91F1-0A9D-1686790A7F7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393930" y="372689"/>
                  <a:ext cx="1872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D04C1BF-60E8-9437-05B3-B80642DF6CB1}"/>
                    </a:ext>
                  </a:extLst>
                </p14:cNvPr>
                <p14:cNvContentPartPr/>
                <p14:nvPr/>
              </p14:nvContentPartPr>
              <p14:xfrm>
                <a:off x="7626850" y="312929"/>
                <a:ext cx="18720" cy="1058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D04C1BF-60E8-9437-05B3-B80642DF6CB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617850" y="304289"/>
                  <a:ext cx="363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82A849F-1CEE-B2E0-C867-68F04BA6ED74}"/>
                    </a:ext>
                  </a:extLst>
                </p14:cNvPr>
                <p14:cNvContentPartPr/>
                <p14:nvPr/>
              </p14:nvContentPartPr>
              <p14:xfrm>
                <a:off x="7778050" y="307889"/>
                <a:ext cx="79200" cy="1299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82A849F-1CEE-B2E0-C867-68F04BA6ED7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769050" y="298889"/>
                  <a:ext cx="968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7295DE7-5065-088B-988C-5BDE346D66F6}"/>
                    </a:ext>
                  </a:extLst>
                </p14:cNvPr>
                <p14:cNvContentPartPr/>
                <p14:nvPr/>
              </p14:nvContentPartPr>
              <p14:xfrm>
                <a:off x="7930330" y="507689"/>
                <a:ext cx="170640" cy="1112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7295DE7-5065-088B-988C-5BDE346D66F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921690" y="498689"/>
                  <a:ext cx="1882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D749019-CBE1-E4AF-8F88-C6394A662A53}"/>
                    </a:ext>
                  </a:extLst>
                </p14:cNvPr>
                <p14:cNvContentPartPr/>
                <p14:nvPr/>
              </p14:nvContentPartPr>
              <p14:xfrm>
                <a:off x="8157130" y="523169"/>
                <a:ext cx="268560" cy="1447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D749019-CBE1-E4AF-8F88-C6394A662A5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148130" y="514529"/>
                  <a:ext cx="286200" cy="16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6FFA7E01-0B72-6C7D-048E-014762B7D20F}"/>
              </a:ext>
            </a:extLst>
          </p:cNvPr>
          <p:cNvGrpSpPr/>
          <p:nvPr/>
        </p:nvGrpSpPr>
        <p:grpSpPr>
          <a:xfrm>
            <a:off x="1342690" y="1085129"/>
            <a:ext cx="2150280" cy="775440"/>
            <a:chOff x="1342690" y="1085129"/>
            <a:chExt cx="2150280" cy="77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4021438-6395-30C7-B76F-96D28F476475}"/>
                    </a:ext>
                  </a:extLst>
                </p14:cNvPr>
                <p14:cNvContentPartPr/>
                <p14:nvPr/>
              </p14:nvContentPartPr>
              <p14:xfrm>
                <a:off x="1342690" y="1357649"/>
                <a:ext cx="163080" cy="1882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4021438-6395-30C7-B76F-96D28F47647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333690" y="1348649"/>
                  <a:ext cx="1807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D0EA267-79A3-FC82-52D5-2DDFC07FA99A}"/>
                    </a:ext>
                  </a:extLst>
                </p14:cNvPr>
                <p14:cNvContentPartPr/>
                <p14:nvPr/>
              </p14:nvContentPartPr>
              <p14:xfrm>
                <a:off x="1615210" y="1493729"/>
                <a:ext cx="6840" cy="853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D0EA267-79A3-FC82-52D5-2DDFC07FA99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606570" y="1484729"/>
                  <a:ext cx="244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75C5CCD-6B9E-546A-1758-736DD1F4E5DA}"/>
                    </a:ext>
                  </a:extLst>
                </p14:cNvPr>
                <p14:cNvContentPartPr/>
                <p14:nvPr/>
              </p14:nvContentPartPr>
              <p14:xfrm>
                <a:off x="1811410" y="1359809"/>
                <a:ext cx="152280" cy="291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75C5CCD-6B9E-546A-1758-736DD1F4E5D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802770" y="1350809"/>
                  <a:ext cx="1699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BA7AD3C-8D95-731C-546E-EDF52D2B0344}"/>
                    </a:ext>
                  </a:extLst>
                </p14:cNvPr>
                <p14:cNvContentPartPr/>
                <p14:nvPr/>
              </p14:nvContentPartPr>
              <p14:xfrm>
                <a:off x="1809610" y="1483649"/>
                <a:ext cx="149400" cy="136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BA7AD3C-8D95-731C-546E-EDF52D2B034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800970" y="1474649"/>
                  <a:ext cx="1670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AAB4D74-F97D-6BFB-4A69-178E1F0427F8}"/>
                    </a:ext>
                  </a:extLst>
                </p14:cNvPr>
                <p14:cNvContentPartPr/>
                <p14:nvPr/>
              </p14:nvContentPartPr>
              <p14:xfrm>
                <a:off x="2163850" y="1298609"/>
                <a:ext cx="188280" cy="2120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AAB4D74-F97D-6BFB-4A69-178E1F0427F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154850" y="1289969"/>
                  <a:ext cx="2059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8662C84-436E-74EC-C412-684AF19B0632}"/>
                    </a:ext>
                  </a:extLst>
                </p14:cNvPr>
                <p14:cNvContentPartPr/>
                <p14:nvPr/>
              </p14:nvContentPartPr>
              <p14:xfrm>
                <a:off x="2337730" y="1505249"/>
                <a:ext cx="65880" cy="676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8662C84-436E-74EC-C412-684AF19B063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328730" y="1496249"/>
                  <a:ext cx="835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1D65C1F-F5BF-2E6D-CEE8-2FA11B88FC80}"/>
                    </a:ext>
                  </a:extLst>
                </p14:cNvPr>
                <p14:cNvContentPartPr/>
                <p14:nvPr/>
              </p14:nvContentPartPr>
              <p14:xfrm>
                <a:off x="2609170" y="1408769"/>
                <a:ext cx="120240" cy="205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1D65C1F-F5BF-2E6D-CEE8-2FA11B88FC8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600170" y="1399769"/>
                  <a:ext cx="1378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9F5C0DA-5F02-9802-6571-A546E54859E0}"/>
                    </a:ext>
                  </a:extLst>
                </p14:cNvPr>
                <p14:cNvContentPartPr/>
                <p14:nvPr/>
              </p14:nvContentPartPr>
              <p14:xfrm>
                <a:off x="3103450" y="1139489"/>
                <a:ext cx="17280" cy="1893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9F5C0DA-5F02-9802-6571-A546E54859E0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094450" y="1130849"/>
                  <a:ext cx="349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364F869-7C5F-571A-DF18-6C3A05BF23F3}"/>
                    </a:ext>
                  </a:extLst>
                </p14:cNvPr>
                <p14:cNvContentPartPr/>
                <p14:nvPr/>
              </p14:nvContentPartPr>
              <p14:xfrm>
                <a:off x="2898970" y="1341089"/>
                <a:ext cx="420840" cy="464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364F869-7C5F-571A-DF18-6C3A05BF23F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889970" y="1332449"/>
                  <a:ext cx="4384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38C7749-32C3-31DD-6093-20E6D9C7DCDE}"/>
                    </a:ext>
                  </a:extLst>
                </p14:cNvPr>
                <p14:cNvContentPartPr/>
                <p14:nvPr/>
              </p14:nvContentPartPr>
              <p14:xfrm>
                <a:off x="3035770" y="1490489"/>
                <a:ext cx="106560" cy="2368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38C7749-32C3-31DD-6093-20E6D9C7DCD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026770" y="1481489"/>
                  <a:ext cx="1242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F48A28B-2175-BD52-D3E9-9811609BEBEE}"/>
                    </a:ext>
                  </a:extLst>
                </p14:cNvPr>
                <p14:cNvContentPartPr/>
                <p14:nvPr/>
              </p14:nvContentPartPr>
              <p14:xfrm>
                <a:off x="3229090" y="1661849"/>
                <a:ext cx="30960" cy="1303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F48A28B-2175-BD52-D3E9-9811609BEBE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220090" y="1652849"/>
                  <a:ext cx="486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42EE32C-45E8-C52C-BA0A-BD5E78D2A861}"/>
                    </a:ext>
                  </a:extLst>
                </p14:cNvPr>
                <p14:cNvContentPartPr/>
                <p14:nvPr/>
              </p14:nvContentPartPr>
              <p14:xfrm>
                <a:off x="2816170" y="1089449"/>
                <a:ext cx="129960" cy="7394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42EE32C-45E8-C52C-BA0A-BD5E78D2A86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807170" y="1080449"/>
                  <a:ext cx="147600" cy="75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D40849B-8499-B998-B405-136184ED904A}"/>
                    </a:ext>
                  </a:extLst>
                </p14:cNvPr>
                <p14:cNvContentPartPr/>
                <p14:nvPr/>
              </p14:nvContentPartPr>
              <p14:xfrm>
                <a:off x="3379210" y="1085129"/>
                <a:ext cx="113760" cy="7754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D40849B-8499-B998-B405-136184ED904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370210" y="1076489"/>
                  <a:ext cx="131400" cy="79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BD0854CE-E901-9D29-27F9-26EA9E35DA03}"/>
              </a:ext>
            </a:extLst>
          </p:cNvPr>
          <p:cNvGrpSpPr/>
          <p:nvPr/>
        </p:nvGrpSpPr>
        <p:grpSpPr>
          <a:xfrm>
            <a:off x="3602410" y="1248929"/>
            <a:ext cx="1405080" cy="350280"/>
            <a:chOff x="3602410" y="1248929"/>
            <a:chExt cx="1405080" cy="35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CEB1783-C941-BCE2-0D18-4D82EEA829B1}"/>
                    </a:ext>
                  </a:extLst>
                </p14:cNvPr>
                <p14:cNvContentPartPr/>
                <p14:nvPr/>
              </p14:nvContentPartPr>
              <p14:xfrm>
                <a:off x="3644530" y="1248929"/>
                <a:ext cx="175680" cy="2862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CEB1783-C941-BCE2-0D18-4D82EEA829B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635890" y="1239929"/>
                  <a:ext cx="19332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0C7B9A1-7174-045F-1C03-F22D46D7D09B}"/>
                    </a:ext>
                  </a:extLst>
                </p14:cNvPr>
                <p14:cNvContentPartPr/>
                <p14:nvPr/>
              </p14:nvContentPartPr>
              <p14:xfrm>
                <a:off x="3602410" y="1357289"/>
                <a:ext cx="266040" cy="187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0C7B9A1-7174-045F-1C03-F22D46D7D09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593770" y="1348649"/>
                  <a:ext cx="2836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B19F6A2-6168-B63B-3ABB-CF27E89A6207}"/>
                    </a:ext>
                  </a:extLst>
                </p14:cNvPr>
                <p14:cNvContentPartPr/>
                <p14:nvPr/>
              </p14:nvContentPartPr>
              <p14:xfrm>
                <a:off x="3903730" y="1376009"/>
                <a:ext cx="125280" cy="1512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B19F6A2-6168-B63B-3ABB-CF27E89A6207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894730" y="1367009"/>
                  <a:ext cx="1429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E75362D-7294-5E9D-2861-C416ECF86709}"/>
                    </a:ext>
                  </a:extLst>
                </p14:cNvPr>
                <p14:cNvContentPartPr/>
                <p14:nvPr/>
              </p14:nvContentPartPr>
              <p14:xfrm>
                <a:off x="4096690" y="1396529"/>
                <a:ext cx="98280" cy="1378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E75362D-7294-5E9D-2861-C416ECF8670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088050" y="1387889"/>
                  <a:ext cx="1159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B86594B-29D2-0775-DE77-112BC01EA270}"/>
                    </a:ext>
                  </a:extLst>
                </p14:cNvPr>
                <p14:cNvContentPartPr/>
                <p14:nvPr/>
              </p14:nvContentPartPr>
              <p14:xfrm>
                <a:off x="4346530" y="1267649"/>
                <a:ext cx="131760" cy="2847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B86594B-29D2-0775-DE77-112BC01EA27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337890" y="1258649"/>
                  <a:ext cx="14940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B4F3F06-1303-3639-CC65-4B712046E830}"/>
                    </a:ext>
                  </a:extLst>
                </p14:cNvPr>
                <p14:cNvContentPartPr/>
                <p14:nvPr/>
              </p14:nvContentPartPr>
              <p14:xfrm>
                <a:off x="4575490" y="1520369"/>
                <a:ext cx="10800" cy="788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B4F3F06-1303-3639-CC65-4B712046E83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566490" y="1511729"/>
                  <a:ext cx="284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FF3CA46-35A7-C7DD-331F-BE653999E07C}"/>
                    </a:ext>
                  </a:extLst>
                </p14:cNvPr>
                <p14:cNvContentPartPr/>
                <p14:nvPr/>
              </p14:nvContentPartPr>
              <p14:xfrm>
                <a:off x="4726690" y="1329929"/>
                <a:ext cx="151200" cy="2026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FF3CA46-35A7-C7DD-331F-BE653999E07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718050" y="1321289"/>
                  <a:ext cx="1688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3844B47-FE97-9CFA-C569-02DE60344C4B}"/>
                    </a:ext>
                  </a:extLst>
                </p14:cNvPr>
                <p14:cNvContentPartPr/>
                <p14:nvPr/>
              </p14:nvContentPartPr>
              <p14:xfrm>
                <a:off x="4895530" y="1535489"/>
                <a:ext cx="111960" cy="482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3844B47-FE97-9CFA-C569-02DE60344C4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886530" y="1526849"/>
                  <a:ext cx="129600" cy="6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BB3B913-6411-5C1D-F328-4A6FF198CFAA}"/>
              </a:ext>
            </a:extLst>
          </p:cNvPr>
          <p:cNvGrpSpPr/>
          <p:nvPr/>
        </p:nvGrpSpPr>
        <p:grpSpPr>
          <a:xfrm>
            <a:off x="1428010" y="2172329"/>
            <a:ext cx="668520" cy="349920"/>
            <a:chOff x="1428010" y="2172329"/>
            <a:chExt cx="668520" cy="34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27A5C25-6B8B-A070-B1F8-3D377EB51B18}"/>
                    </a:ext>
                  </a:extLst>
                </p14:cNvPr>
                <p14:cNvContentPartPr/>
                <p14:nvPr/>
              </p14:nvContentPartPr>
              <p14:xfrm>
                <a:off x="1428010" y="2172329"/>
                <a:ext cx="156600" cy="3092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27A5C25-6B8B-A070-B1F8-3D377EB51B1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419370" y="2163329"/>
                  <a:ext cx="17424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FAA8A07-AF6C-5B96-0E25-4182E5937FE9}"/>
                    </a:ext>
                  </a:extLst>
                </p14:cNvPr>
                <p14:cNvContentPartPr/>
                <p14:nvPr/>
              </p14:nvContentPartPr>
              <p14:xfrm>
                <a:off x="1668490" y="2394089"/>
                <a:ext cx="8640" cy="1281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FAA8A07-AF6C-5B96-0E25-4182E5937FE9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659850" y="2385449"/>
                  <a:ext cx="262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F7F93D8-06B8-42FC-6F14-DEFE593928F7}"/>
                    </a:ext>
                  </a:extLst>
                </p14:cNvPr>
                <p14:cNvContentPartPr/>
                <p14:nvPr/>
              </p14:nvContentPartPr>
              <p14:xfrm>
                <a:off x="1883770" y="2279609"/>
                <a:ext cx="190080" cy="158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F7F93D8-06B8-42FC-6F14-DEFE593928F7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875130" y="2270969"/>
                  <a:ext cx="2077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04A18D7-1FE0-EEE4-CAEB-38865803D25E}"/>
                    </a:ext>
                  </a:extLst>
                </p14:cNvPr>
                <p14:cNvContentPartPr/>
                <p14:nvPr/>
              </p14:nvContentPartPr>
              <p14:xfrm>
                <a:off x="1864690" y="2385089"/>
                <a:ext cx="231840" cy="291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04A18D7-1FE0-EEE4-CAEB-38865803D25E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856050" y="2376449"/>
                  <a:ext cx="24948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00E126EE-9C24-D000-EC34-8BE42F0AB0A9}"/>
              </a:ext>
            </a:extLst>
          </p:cNvPr>
          <p:cNvGrpSpPr/>
          <p:nvPr/>
        </p:nvGrpSpPr>
        <p:grpSpPr>
          <a:xfrm>
            <a:off x="2314690" y="2063609"/>
            <a:ext cx="1811520" cy="415800"/>
            <a:chOff x="2314690" y="2063609"/>
            <a:chExt cx="1811520" cy="41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95C7401-95F3-E250-9D42-E3B3696B6EE6}"/>
                    </a:ext>
                  </a:extLst>
                </p14:cNvPr>
                <p14:cNvContentPartPr/>
                <p14:nvPr/>
              </p14:nvContentPartPr>
              <p14:xfrm>
                <a:off x="2314690" y="2179529"/>
                <a:ext cx="115560" cy="2318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95C7401-95F3-E250-9D42-E3B3696B6EE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305690" y="2170529"/>
                  <a:ext cx="1332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3E050D3-4D26-976E-4AE0-C7DDA11904C7}"/>
                    </a:ext>
                  </a:extLst>
                </p14:cNvPr>
                <p14:cNvContentPartPr/>
                <p14:nvPr/>
              </p14:nvContentPartPr>
              <p14:xfrm>
                <a:off x="2376250" y="2170169"/>
                <a:ext cx="191880" cy="147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3E050D3-4D26-976E-4AE0-C7DDA11904C7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367250" y="2161529"/>
                  <a:ext cx="2095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531D8EBC-A2AC-CD85-0BF9-4DCA57B329B1}"/>
                    </a:ext>
                  </a:extLst>
                </p14:cNvPr>
                <p14:cNvContentPartPr/>
                <p14:nvPr/>
              </p14:nvContentPartPr>
              <p14:xfrm>
                <a:off x="2630050" y="2363849"/>
                <a:ext cx="8640" cy="381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531D8EBC-A2AC-CD85-0BF9-4DCA57B329B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621050" y="2355209"/>
                  <a:ext cx="262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E01D27B-0271-01C1-9388-925AC405A70F}"/>
                    </a:ext>
                  </a:extLst>
                </p14:cNvPr>
                <p14:cNvContentPartPr/>
                <p14:nvPr/>
              </p14:nvContentPartPr>
              <p14:xfrm>
                <a:off x="2757850" y="2192489"/>
                <a:ext cx="147960" cy="2048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E01D27B-0271-01C1-9388-925AC405A70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748850" y="2183489"/>
                  <a:ext cx="1656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C8AF6A4-0B24-4D79-E5BA-914E3CF33C72}"/>
                    </a:ext>
                  </a:extLst>
                </p14:cNvPr>
                <p14:cNvContentPartPr/>
                <p14:nvPr/>
              </p14:nvContentPartPr>
              <p14:xfrm>
                <a:off x="3058450" y="2185289"/>
                <a:ext cx="81360" cy="1134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C8AF6A4-0B24-4D79-E5BA-914E3CF33C7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049450" y="2176289"/>
                  <a:ext cx="990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897D564-EA13-8F8F-9948-099B7F1F362F}"/>
                    </a:ext>
                  </a:extLst>
                </p14:cNvPr>
                <p14:cNvContentPartPr/>
                <p14:nvPr/>
              </p14:nvContentPartPr>
              <p14:xfrm>
                <a:off x="3070690" y="2292209"/>
                <a:ext cx="69120" cy="964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897D564-EA13-8F8F-9948-099B7F1F362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061690" y="2283209"/>
                  <a:ext cx="867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AC5D46A-BECC-2EDE-233C-D04BB8F1027B}"/>
                    </a:ext>
                  </a:extLst>
                </p14:cNvPr>
                <p14:cNvContentPartPr/>
                <p14:nvPr/>
              </p14:nvContentPartPr>
              <p14:xfrm>
                <a:off x="3250330" y="2231729"/>
                <a:ext cx="161640" cy="2152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AC5D46A-BECC-2EDE-233C-D04BB8F1027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241330" y="2222729"/>
                  <a:ext cx="1792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E6DD084-FDA1-03CC-2E50-DEB31751052F}"/>
                    </a:ext>
                  </a:extLst>
                </p14:cNvPr>
                <p14:cNvContentPartPr/>
                <p14:nvPr/>
              </p14:nvContentPartPr>
              <p14:xfrm>
                <a:off x="3275530" y="2254769"/>
                <a:ext cx="110520" cy="1753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0E6DD084-FDA1-03CC-2E50-DEB31751052F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266530" y="2245769"/>
                  <a:ext cx="1281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1034E29E-4FCE-7264-229A-B7505168CA49}"/>
                    </a:ext>
                  </a:extLst>
                </p14:cNvPr>
                <p14:cNvContentPartPr/>
                <p14:nvPr/>
              </p14:nvContentPartPr>
              <p14:xfrm>
                <a:off x="3588370" y="2212649"/>
                <a:ext cx="19800" cy="2300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1034E29E-4FCE-7264-229A-B7505168CA4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579730" y="2203649"/>
                  <a:ext cx="374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0DF40F57-6697-D377-D6E0-3BEDC236322A}"/>
                    </a:ext>
                  </a:extLst>
                </p14:cNvPr>
                <p14:cNvContentPartPr/>
                <p14:nvPr/>
              </p14:nvContentPartPr>
              <p14:xfrm>
                <a:off x="3679810" y="2234969"/>
                <a:ext cx="190440" cy="2444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0DF40F57-6697-D377-D6E0-3BEDC236322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671170" y="2226329"/>
                  <a:ext cx="20808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706526D-5B9A-9423-11EE-24BB8A6F86E3}"/>
                    </a:ext>
                  </a:extLst>
                </p14:cNvPr>
                <p14:cNvContentPartPr/>
                <p14:nvPr/>
              </p14:nvContentPartPr>
              <p14:xfrm>
                <a:off x="3921370" y="2102849"/>
                <a:ext cx="15120" cy="1515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706526D-5B9A-9423-11EE-24BB8A6F86E3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912370" y="2094209"/>
                  <a:ext cx="327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B847C903-1164-3934-B0BD-683D48153F58}"/>
                    </a:ext>
                  </a:extLst>
                </p14:cNvPr>
                <p14:cNvContentPartPr/>
                <p14:nvPr/>
              </p14:nvContentPartPr>
              <p14:xfrm>
                <a:off x="4034770" y="2063609"/>
                <a:ext cx="91440" cy="1785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B847C903-1164-3934-B0BD-683D48153F58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025770" y="2054609"/>
                  <a:ext cx="109080" cy="19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2273A774-5627-891E-CF11-CF714809CF15}"/>
              </a:ext>
            </a:extLst>
          </p:cNvPr>
          <p:cNvGrpSpPr/>
          <p:nvPr/>
        </p:nvGrpSpPr>
        <p:grpSpPr>
          <a:xfrm>
            <a:off x="4226290" y="2041649"/>
            <a:ext cx="663120" cy="369000"/>
            <a:chOff x="4226290" y="2041649"/>
            <a:chExt cx="663120" cy="36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96A94B9-924D-0386-1464-9027CA891AC8}"/>
                    </a:ext>
                  </a:extLst>
                </p14:cNvPr>
                <p14:cNvContentPartPr/>
                <p14:nvPr/>
              </p14:nvContentPartPr>
              <p14:xfrm>
                <a:off x="4226290" y="2280689"/>
                <a:ext cx="152280" cy="1299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96A94B9-924D-0386-1464-9027CA891AC8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217290" y="2272049"/>
                  <a:ext cx="1699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D35959AF-5914-E290-6DC0-CAAAF6EBF5FF}"/>
                    </a:ext>
                  </a:extLst>
                </p14:cNvPr>
                <p14:cNvContentPartPr/>
                <p14:nvPr/>
              </p14:nvContentPartPr>
              <p14:xfrm>
                <a:off x="4458850" y="2271689"/>
                <a:ext cx="205920" cy="810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D35959AF-5914-E290-6DC0-CAAAF6EBF5F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450210" y="2263049"/>
                  <a:ext cx="2235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94036C7B-B2AD-E10F-3341-4B92CA67A0E4}"/>
                    </a:ext>
                  </a:extLst>
                </p14:cNvPr>
                <p14:cNvContentPartPr/>
                <p14:nvPr/>
              </p14:nvContentPartPr>
              <p14:xfrm>
                <a:off x="4698970" y="2157929"/>
                <a:ext cx="119880" cy="93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94036C7B-B2AD-E10F-3341-4B92CA67A0E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690330" y="2149289"/>
                  <a:ext cx="1375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BC1F8D2-E9E5-4850-E57A-D5341013C2EB}"/>
                    </a:ext>
                  </a:extLst>
                </p14:cNvPr>
                <p14:cNvContentPartPr/>
                <p14:nvPr/>
              </p14:nvContentPartPr>
              <p14:xfrm>
                <a:off x="4873210" y="2041649"/>
                <a:ext cx="16200" cy="1620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BC1F8D2-E9E5-4850-E57A-D5341013C2E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864210" y="2032649"/>
                  <a:ext cx="33840" cy="179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A614684F-A23D-D7D2-30C1-89F6773B65CD}"/>
                  </a:ext>
                </a:extLst>
              </p14:cNvPr>
              <p14:cNvContentPartPr/>
              <p14:nvPr/>
            </p14:nvContentPartPr>
            <p14:xfrm>
              <a:off x="5126650" y="2217329"/>
              <a:ext cx="240840" cy="3168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A614684F-A23D-D7D2-30C1-89F6773B65CD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5118010" y="2208689"/>
                <a:ext cx="25848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458FA9B8-18E3-A5E1-E98A-A10007BB0C67}"/>
                  </a:ext>
                </a:extLst>
              </p14:cNvPr>
              <p14:cNvContentPartPr/>
              <p14:nvPr/>
            </p14:nvContentPartPr>
            <p14:xfrm>
              <a:off x="5116570" y="2314169"/>
              <a:ext cx="231120" cy="1908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458FA9B8-18E3-A5E1-E98A-A10007BB0C67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5107930" y="2305169"/>
                <a:ext cx="24876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8621BA4E-787C-749B-27B4-17E2D770FDCA}"/>
                  </a:ext>
                </a:extLst>
              </p14:cNvPr>
              <p14:cNvContentPartPr/>
              <p14:nvPr/>
            </p14:nvContentPartPr>
            <p14:xfrm>
              <a:off x="5549650" y="1696409"/>
              <a:ext cx="1062000" cy="81288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8621BA4E-787C-749B-27B4-17E2D770FDCA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5540650" y="1687769"/>
                <a:ext cx="1079640" cy="83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19B26E25-00C5-3BED-F5B4-97E0F0291C74}"/>
                  </a:ext>
                </a:extLst>
              </p14:cNvPr>
              <p14:cNvContentPartPr/>
              <p14:nvPr/>
            </p14:nvContentPartPr>
            <p14:xfrm>
              <a:off x="5935570" y="1884689"/>
              <a:ext cx="149400" cy="19476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19B26E25-00C5-3BED-F5B4-97E0F0291C74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5926930" y="1876049"/>
                <a:ext cx="16704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50C664F9-BC00-6154-2E56-0BD297FFD4B3}"/>
                  </a:ext>
                </a:extLst>
              </p14:cNvPr>
              <p14:cNvContentPartPr/>
              <p14:nvPr/>
            </p14:nvContentPartPr>
            <p14:xfrm>
              <a:off x="6074170" y="1977569"/>
              <a:ext cx="240120" cy="20952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50C664F9-BC00-6154-2E56-0BD297FFD4B3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6065170" y="1968929"/>
                <a:ext cx="25776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F8B745FD-5768-1E62-BC28-0ABFC0772E5F}"/>
                  </a:ext>
                </a:extLst>
              </p14:cNvPr>
              <p14:cNvContentPartPr/>
              <p14:nvPr/>
            </p14:nvContentPartPr>
            <p14:xfrm>
              <a:off x="6400330" y="1846169"/>
              <a:ext cx="169560" cy="22104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F8B745FD-5768-1E62-BC28-0ABFC0772E5F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6391330" y="1837169"/>
                <a:ext cx="18720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0A491856-7BFC-87A8-6379-1238600758B2}"/>
                  </a:ext>
                </a:extLst>
              </p14:cNvPr>
              <p14:cNvContentPartPr/>
              <p14:nvPr/>
            </p14:nvContentPartPr>
            <p14:xfrm>
              <a:off x="6592210" y="1998449"/>
              <a:ext cx="24840" cy="9144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0A491856-7BFC-87A8-6379-1238600758B2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6583210" y="1989449"/>
                <a:ext cx="4248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4C39580E-6E91-C658-4C26-9834B757C858}"/>
                  </a:ext>
                </a:extLst>
              </p14:cNvPr>
              <p14:cNvContentPartPr/>
              <p14:nvPr/>
            </p14:nvContentPartPr>
            <p14:xfrm>
              <a:off x="5810290" y="2212289"/>
              <a:ext cx="901800" cy="5436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4C39580E-6E91-C658-4C26-9834B757C858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5801650" y="2203649"/>
                <a:ext cx="919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729D9733-7B93-0AFB-0FD6-6CC72568E690}"/>
                  </a:ext>
                </a:extLst>
              </p14:cNvPr>
              <p14:cNvContentPartPr/>
              <p14:nvPr/>
            </p14:nvContentPartPr>
            <p14:xfrm>
              <a:off x="6117370" y="2313809"/>
              <a:ext cx="108360" cy="28368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729D9733-7B93-0AFB-0FD6-6CC72568E690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6108730" y="2304809"/>
                <a:ext cx="12600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99BE3880-D242-B728-FBF8-0320A36C8615}"/>
                  </a:ext>
                </a:extLst>
              </p14:cNvPr>
              <p14:cNvContentPartPr/>
              <p14:nvPr/>
            </p14:nvContentPartPr>
            <p14:xfrm>
              <a:off x="6033130" y="2361329"/>
              <a:ext cx="198720" cy="13572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99BE3880-D242-B728-FBF8-0320A36C8615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6024490" y="2352689"/>
                <a:ext cx="21636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BC812A73-C52C-9B72-1FD8-45CB1AEA4DE2}"/>
                  </a:ext>
                </a:extLst>
              </p14:cNvPr>
              <p14:cNvContentPartPr/>
              <p14:nvPr/>
            </p14:nvContentPartPr>
            <p14:xfrm>
              <a:off x="6321850" y="2315969"/>
              <a:ext cx="91440" cy="14328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BC812A73-C52C-9B72-1FD8-45CB1AEA4DE2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6312850" y="2307329"/>
                <a:ext cx="109080" cy="160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3" name="Group 132">
            <a:extLst>
              <a:ext uri="{FF2B5EF4-FFF2-40B4-BE49-F238E27FC236}">
                <a16:creationId xmlns:a16="http://schemas.microsoft.com/office/drawing/2014/main" id="{2ABB8210-C471-0A9C-7E5A-570F39CAC3F9}"/>
              </a:ext>
            </a:extLst>
          </p:cNvPr>
          <p:cNvGrpSpPr/>
          <p:nvPr/>
        </p:nvGrpSpPr>
        <p:grpSpPr>
          <a:xfrm>
            <a:off x="6470530" y="1688489"/>
            <a:ext cx="374400" cy="114480"/>
            <a:chOff x="6470530" y="1688489"/>
            <a:chExt cx="374400" cy="11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B1E5D58-CC37-C463-6B45-A7CD88493BC8}"/>
                    </a:ext>
                  </a:extLst>
                </p14:cNvPr>
                <p14:cNvContentPartPr/>
                <p14:nvPr/>
              </p14:nvContentPartPr>
              <p14:xfrm>
                <a:off x="6520570" y="1688489"/>
                <a:ext cx="324360" cy="1144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B1E5D58-CC37-C463-6B45-A7CD88493BC8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511930" y="1679849"/>
                  <a:ext cx="3420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7C85687-9136-CB25-B621-D4835957C36B}"/>
                    </a:ext>
                  </a:extLst>
                </p14:cNvPr>
                <p14:cNvContentPartPr/>
                <p14:nvPr/>
              </p14:nvContentPartPr>
              <p14:xfrm>
                <a:off x="6505450" y="1739969"/>
                <a:ext cx="153360" cy="205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7C85687-9136-CB25-B621-D4835957C36B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496450" y="1730969"/>
                  <a:ext cx="1710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454E93CF-85D0-FE7B-448C-B9AE50A8D05A}"/>
                    </a:ext>
                  </a:extLst>
                </p14:cNvPr>
                <p14:cNvContentPartPr/>
                <p14:nvPr/>
              </p14:nvContentPartPr>
              <p14:xfrm>
                <a:off x="6470530" y="1728809"/>
                <a:ext cx="199800" cy="118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454E93CF-85D0-FE7B-448C-B9AE50A8D05A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461530" y="1720169"/>
                  <a:ext cx="21744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AE13CC38-367C-957B-6603-E81C8D3B6751}"/>
              </a:ext>
            </a:extLst>
          </p:cNvPr>
          <p:cNvGrpSpPr/>
          <p:nvPr/>
        </p:nvGrpSpPr>
        <p:grpSpPr>
          <a:xfrm>
            <a:off x="1363930" y="2938049"/>
            <a:ext cx="1939680" cy="421200"/>
            <a:chOff x="1363930" y="2938049"/>
            <a:chExt cx="1939680" cy="42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FE6692F2-4E17-BCF8-A6FE-406EA57BF789}"/>
                    </a:ext>
                  </a:extLst>
                </p14:cNvPr>
                <p14:cNvContentPartPr/>
                <p14:nvPr/>
              </p14:nvContentPartPr>
              <p14:xfrm>
                <a:off x="1363930" y="2979809"/>
                <a:ext cx="245880" cy="2754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FE6692F2-4E17-BCF8-A6FE-406EA57BF789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355290" y="2971169"/>
                  <a:ext cx="26352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E4EA896-EE5E-CBDC-412B-4391D794FD76}"/>
                    </a:ext>
                  </a:extLst>
                </p14:cNvPr>
                <p14:cNvContentPartPr/>
                <p14:nvPr/>
              </p14:nvContentPartPr>
              <p14:xfrm>
                <a:off x="1640050" y="3219569"/>
                <a:ext cx="10080" cy="1396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E4EA896-EE5E-CBDC-412B-4391D794FD76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631050" y="3210929"/>
                  <a:ext cx="277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71FE4211-3DC3-A544-E64A-1EECB749AFD2}"/>
                    </a:ext>
                  </a:extLst>
                </p14:cNvPr>
                <p14:cNvContentPartPr/>
                <p14:nvPr/>
              </p14:nvContentPartPr>
              <p14:xfrm>
                <a:off x="1874050" y="3045689"/>
                <a:ext cx="150840" cy="75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71FE4211-3DC3-A544-E64A-1EECB749AFD2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865050" y="3037049"/>
                  <a:ext cx="1684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706E406-E1AE-773A-3A2A-BE3ADC64760F}"/>
                    </a:ext>
                  </a:extLst>
                </p14:cNvPr>
                <p14:cNvContentPartPr/>
                <p14:nvPr/>
              </p14:nvContentPartPr>
              <p14:xfrm>
                <a:off x="1878010" y="3149009"/>
                <a:ext cx="155520" cy="248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706E406-E1AE-773A-3A2A-BE3ADC64760F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869010" y="3140369"/>
                  <a:ext cx="1731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C5885C19-75E0-83F8-D3A2-98B78170E143}"/>
                    </a:ext>
                  </a:extLst>
                </p14:cNvPr>
                <p14:cNvContentPartPr/>
                <p14:nvPr/>
              </p14:nvContentPartPr>
              <p14:xfrm>
                <a:off x="2202370" y="3065489"/>
                <a:ext cx="216000" cy="223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C5885C19-75E0-83F8-D3A2-98B78170E143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193730" y="3056849"/>
                  <a:ext cx="2336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4120402A-58B0-39BF-E45A-E731DFFDC691}"/>
                    </a:ext>
                  </a:extLst>
                </p14:cNvPr>
                <p14:cNvContentPartPr/>
                <p14:nvPr/>
              </p14:nvContentPartPr>
              <p14:xfrm>
                <a:off x="2537530" y="2939849"/>
                <a:ext cx="23040" cy="3157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4120402A-58B0-39BF-E45A-E731DFFDC691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528890" y="2930849"/>
                  <a:ext cx="4068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B19567B-492B-7A95-9B8D-DB5C4B648EA5}"/>
                    </a:ext>
                  </a:extLst>
                </p14:cNvPr>
                <p14:cNvContentPartPr/>
                <p14:nvPr/>
              </p14:nvContentPartPr>
              <p14:xfrm>
                <a:off x="2641210" y="2938049"/>
                <a:ext cx="9000" cy="2883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B19567B-492B-7A95-9B8D-DB5C4B648EA5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632210" y="2929049"/>
                  <a:ext cx="2664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B94318C0-5C8A-90F9-4FB6-24503F882FC7}"/>
                    </a:ext>
                  </a:extLst>
                </p14:cNvPr>
                <p14:cNvContentPartPr/>
                <p14:nvPr/>
              </p14:nvContentPartPr>
              <p14:xfrm>
                <a:off x="2738050" y="3196889"/>
                <a:ext cx="25560" cy="399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B94318C0-5C8A-90F9-4FB6-24503F882FC7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729050" y="3188249"/>
                  <a:ext cx="432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1DAF9E25-E6C0-AEE9-9B1C-034A5A909943}"/>
                    </a:ext>
                  </a:extLst>
                </p14:cNvPr>
                <p14:cNvContentPartPr/>
                <p14:nvPr/>
              </p14:nvContentPartPr>
              <p14:xfrm>
                <a:off x="2839210" y="2965409"/>
                <a:ext cx="131760" cy="2653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1DAF9E25-E6C0-AEE9-9B1C-034A5A909943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830210" y="2956769"/>
                  <a:ext cx="14940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A08A9CC6-7455-D1EC-8557-0C3007C9306A}"/>
                    </a:ext>
                  </a:extLst>
                </p14:cNvPr>
                <p14:cNvContentPartPr/>
                <p14:nvPr/>
              </p14:nvContentPartPr>
              <p14:xfrm>
                <a:off x="2853970" y="2980889"/>
                <a:ext cx="178920" cy="280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A08A9CC6-7455-D1EC-8557-0C3007C9306A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2844970" y="2971889"/>
                  <a:ext cx="1965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119F3F2B-9D38-A45E-17AB-D91E381E27DF}"/>
                    </a:ext>
                  </a:extLst>
                </p14:cNvPr>
                <p14:cNvContentPartPr/>
                <p14:nvPr/>
              </p14:nvContentPartPr>
              <p14:xfrm>
                <a:off x="3103810" y="2982329"/>
                <a:ext cx="199800" cy="2660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119F3F2B-9D38-A45E-17AB-D91E381E27DF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095170" y="2973689"/>
                  <a:ext cx="217440" cy="28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494BCC5F-9CE2-C08C-4EA3-5985317903DF}"/>
              </a:ext>
            </a:extLst>
          </p:cNvPr>
          <p:cNvGrpSpPr/>
          <p:nvPr/>
        </p:nvGrpSpPr>
        <p:grpSpPr>
          <a:xfrm>
            <a:off x="3384970" y="2962529"/>
            <a:ext cx="478440" cy="325080"/>
            <a:chOff x="3384970" y="2962529"/>
            <a:chExt cx="478440" cy="32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489903B4-4185-4D0C-3530-26ED3FF73FF0}"/>
                    </a:ext>
                  </a:extLst>
                </p14:cNvPr>
                <p14:cNvContentPartPr/>
                <p14:nvPr/>
              </p14:nvContentPartPr>
              <p14:xfrm>
                <a:off x="3384970" y="3110129"/>
                <a:ext cx="177480" cy="1328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489903B4-4185-4D0C-3530-26ED3FF73FF0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375970" y="3101129"/>
                  <a:ext cx="1951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54D3C35F-D1E6-F5A6-AEB8-0582F6B3234D}"/>
                    </a:ext>
                  </a:extLst>
                </p14:cNvPr>
                <p14:cNvContentPartPr/>
                <p14:nvPr/>
              </p14:nvContentPartPr>
              <p14:xfrm>
                <a:off x="3628690" y="2962529"/>
                <a:ext cx="234720" cy="3250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54D3C35F-D1E6-F5A6-AEB8-0582F6B3234D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620050" y="2953889"/>
                  <a:ext cx="252360" cy="342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1A8296EC-D7B7-D73A-CA5B-A18C8C7E7701}"/>
                  </a:ext>
                </a:extLst>
              </p14:cNvPr>
              <p14:cNvContentPartPr/>
              <p14:nvPr/>
            </p14:nvContentPartPr>
            <p14:xfrm>
              <a:off x="4741090" y="2976929"/>
              <a:ext cx="951120" cy="26892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1A8296EC-D7B7-D73A-CA5B-A18C8C7E7701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4732090" y="2968289"/>
                <a:ext cx="968760" cy="2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721CCDEE-0C64-5B92-A1C7-4061F5DC6349}"/>
                  </a:ext>
                </a:extLst>
              </p14:cNvPr>
              <p14:cNvContentPartPr/>
              <p14:nvPr/>
            </p14:nvContentPartPr>
            <p14:xfrm>
              <a:off x="5470810" y="3023009"/>
              <a:ext cx="216720" cy="2016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721CCDEE-0C64-5B92-A1C7-4061F5DC6349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5461810" y="3014009"/>
                <a:ext cx="23436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6AA709C5-0832-1455-5350-671C7B1AA0FE}"/>
                  </a:ext>
                </a:extLst>
              </p14:cNvPr>
              <p14:cNvContentPartPr/>
              <p14:nvPr/>
            </p14:nvContentPartPr>
            <p14:xfrm>
              <a:off x="5916130" y="2922929"/>
              <a:ext cx="651240" cy="44784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6AA709C5-0832-1455-5350-671C7B1AA0FE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5907490" y="2913929"/>
                <a:ext cx="668880" cy="46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93B2A789-1D2C-7C5C-2EAB-FA8489CF6F60}"/>
                  </a:ext>
                </a:extLst>
              </p14:cNvPr>
              <p14:cNvContentPartPr/>
              <p14:nvPr/>
            </p14:nvContentPartPr>
            <p14:xfrm>
              <a:off x="6734050" y="3090689"/>
              <a:ext cx="309960" cy="16740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93B2A789-1D2C-7C5C-2EAB-FA8489CF6F60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6725050" y="3081689"/>
                <a:ext cx="327600" cy="185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8" name="Group 157">
            <a:extLst>
              <a:ext uri="{FF2B5EF4-FFF2-40B4-BE49-F238E27FC236}">
                <a16:creationId xmlns:a16="http://schemas.microsoft.com/office/drawing/2014/main" id="{BC0068AE-501C-9547-D79E-9496C1B9D956}"/>
              </a:ext>
            </a:extLst>
          </p:cNvPr>
          <p:cNvGrpSpPr/>
          <p:nvPr/>
        </p:nvGrpSpPr>
        <p:grpSpPr>
          <a:xfrm>
            <a:off x="7280530" y="2946329"/>
            <a:ext cx="1265400" cy="567720"/>
            <a:chOff x="7280530" y="2946329"/>
            <a:chExt cx="1265400" cy="56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023E20EF-CE47-CEEF-08F0-DB17EB3146CF}"/>
                    </a:ext>
                  </a:extLst>
                </p14:cNvPr>
                <p14:cNvContentPartPr/>
                <p14:nvPr/>
              </p14:nvContentPartPr>
              <p14:xfrm>
                <a:off x="7280530" y="2946329"/>
                <a:ext cx="655920" cy="5677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023E20EF-CE47-CEEF-08F0-DB17EB3146CF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271890" y="2937329"/>
                  <a:ext cx="673560" cy="58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D8725F44-4ADF-55D4-BE69-5FBD6890E597}"/>
                    </a:ext>
                  </a:extLst>
                </p14:cNvPr>
                <p14:cNvContentPartPr/>
                <p14:nvPr/>
              </p14:nvContentPartPr>
              <p14:xfrm>
                <a:off x="8157490" y="3096089"/>
                <a:ext cx="388440" cy="1821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D8725F44-4ADF-55D4-BE69-5FBD6890E597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148490" y="3087089"/>
                  <a:ext cx="406080" cy="19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204EB343-0D1D-79C3-7B30-1FA3E96ABBD1}"/>
              </a:ext>
            </a:extLst>
          </p:cNvPr>
          <p:cNvGrpSpPr/>
          <p:nvPr/>
        </p:nvGrpSpPr>
        <p:grpSpPr>
          <a:xfrm>
            <a:off x="8847610" y="2981609"/>
            <a:ext cx="352080" cy="481680"/>
            <a:chOff x="8847610" y="2981609"/>
            <a:chExt cx="352080" cy="48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27AA6963-9072-AF4C-94F2-E033C42CC43F}"/>
                    </a:ext>
                  </a:extLst>
                </p14:cNvPr>
                <p14:cNvContentPartPr/>
                <p14:nvPr/>
              </p14:nvContentPartPr>
              <p14:xfrm>
                <a:off x="8847610" y="2981609"/>
                <a:ext cx="252000" cy="3038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27AA6963-9072-AF4C-94F2-E033C42CC43F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838610" y="2972609"/>
                  <a:ext cx="26964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C141E7B1-712D-8CBD-52B6-D846C1934612}"/>
                    </a:ext>
                  </a:extLst>
                </p14:cNvPr>
                <p14:cNvContentPartPr/>
                <p14:nvPr/>
              </p14:nvContentPartPr>
              <p14:xfrm>
                <a:off x="9070090" y="3250169"/>
                <a:ext cx="129600" cy="2131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C141E7B1-712D-8CBD-52B6-D846C1934612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061090" y="3241529"/>
                  <a:ext cx="147240" cy="23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F3EAD468-283F-7CD8-AD95-49C1DE0BABA3}"/>
                  </a:ext>
                </a:extLst>
              </p14:cNvPr>
              <p14:cNvContentPartPr/>
              <p14:nvPr/>
            </p14:nvContentPartPr>
            <p14:xfrm>
              <a:off x="9582010" y="2994209"/>
              <a:ext cx="811080" cy="36936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F3EAD468-283F-7CD8-AD95-49C1DE0BABA3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9573370" y="2985209"/>
                <a:ext cx="828720" cy="38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8" name="Group 167">
            <a:extLst>
              <a:ext uri="{FF2B5EF4-FFF2-40B4-BE49-F238E27FC236}">
                <a16:creationId xmlns:a16="http://schemas.microsoft.com/office/drawing/2014/main" id="{2114BBB0-5B83-A5C1-BAB5-F113CDC72048}"/>
              </a:ext>
            </a:extLst>
          </p:cNvPr>
          <p:cNvGrpSpPr/>
          <p:nvPr/>
        </p:nvGrpSpPr>
        <p:grpSpPr>
          <a:xfrm>
            <a:off x="8908090" y="292049"/>
            <a:ext cx="412920" cy="279000"/>
            <a:chOff x="8908090" y="292049"/>
            <a:chExt cx="412920" cy="27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DCEF41B9-F757-645A-EF52-96172631A6AA}"/>
                    </a:ext>
                  </a:extLst>
                </p14:cNvPr>
                <p14:cNvContentPartPr/>
                <p14:nvPr/>
              </p14:nvContentPartPr>
              <p14:xfrm>
                <a:off x="8908090" y="379169"/>
                <a:ext cx="412920" cy="1918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DCEF41B9-F757-645A-EF52-96172631A6AA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899090" y="370529"/>
                  <a:ext cx="4305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7FAE2CF5-FCA9-82D0-A981-81DE1D2CE0C4}"/>
                    </a:ext>
                  </a:extLst>
                </p14:cNvPr>
                <p14:cNvContentPartPr/>
                <p14:nvPr/>
              </p14:nvContentPartPr>
              <p14:xfrm>
                <a:off x="9107170" y="292049"/>
                <a:ext cx="36360" cy="104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7FAE2CF5-FCA9-82D0-A981-81DE1D2CE0C4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9098170" y="283409"/>
                  <a:ext cx="5400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E1D7B132-EAEB-99A6-A836-6B4029B53DD7}"/>
              </a:ext>
            </a:extLst>
          </p:cNvPr>
          <p:cNvGrpSpPr/>
          <p:nvPr/>
        </p:nvGrpSpPr>
        <p:grpSpPr>
          <a:xfrm>
            <a:off x="9636730" y="247049"/>
            <a:ext cx="1719000" cy="458280"/>
            <a:chOff x="9636730" y="247049"/>
            <a:chExt cx="1719000" cy="45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F1E6AC61-1812-D620-FD88-B9850492C2BC}"/>
                    </a:ext>
                  </a:extLst>
                </p14:cNvPr>
                <p14:cNvContentPartPr/>
                <p14:nvPr/>
              </p14:nvContentPartPr>
              <p14:xfrm>
                <a:off x="9636730" y="351449"/>
                <a:ext cx="212400" cy="1821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F1E6AC61-1812-D620-FD88-B9850492C2BC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9627730" y="342809"/>
                  <a:ext cx="2300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F72B8106-524B-4F11-37E9-0F8FD0B340FA}"/>
                    </a:ext>
                  </a:extLst>
                </p14:cNvPr>
                <p14:cNvContentPartPr/>
                <p14:nvPr/>
              </p14:nvContentPartPr>
              <p14:xfrm>
                <a:off x="9948850" y="374489"/>
                <a:ext cx="591120" cy="3308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F72B8106-524B-4F11-37E9-0F8FD0B340FA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939850" y="365849"/>
                  <a:ext cx="60876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A93B01A8-A513-0AEB-B250-84717E77C29A}"/>
                    </a:ext>
                  </a:extLst>
                </p14:cNvPr>
                <p14:cNvContentPartPr/>
                <p14:nvPr/>
              </p14:nvContentPartPr>
              <p14:xfrm>
                <a:off x="10546090" y="319769"/>
                <a:ext cx="11880" cy="147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A93B01A8-A513-0AEB-B250-84717E77C29A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537450" y="310769"/>
                  <a:ext cx="295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3FE905CF-AB15-E9F3-7E67-E4950828BA60}"/>
                    </a:ext>
                  </a:extLst>
                </p14:cNvPr>
                <p14:cNvContentPartPr/>
                <p14:nvPr/>
              </p14:nvContentPartPr>
              <p14:xfrm>
                <a:off x="10547890" y="247049"/>
                <a:ext cx="691200" cy="3132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3FE905CF-AB15-E9F3-7E67-E4950828BA60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539250" y="238409"/>
                  <a:ext cx="70884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1EDFC607-1579-0BB2-C537-384D62BE1F25}"/>
                    </a:ext>
                  </a:extLst>
                </p14:cNvPr>
                <p14:cNvContentPartPr/>
                <p14:nvPr/>
              </p14:nvContentPartPr>
              <p14:xfrm>
                <a:off x="10610890" y="347129"/>
                <a:ext cx="256320" cy="57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1EDFC607-1579-0BB2-C537-384D62BE1F25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601890" y="338489"/>
                  <a:ext cx="2739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360E9C42-5418-59D7-429D-D16B942453AD}"/>
                    </a:ext>
                  </a:extLst>
                </p14:cNvPr>
                <p14:cNvContentPartPr/>
                <p14:nvPr/>
              </p14:nvContentPartPr>
              <p14:xfrm>
                <a:off x="11329810" y="526409"/>
                <a:ext cx="25920" cy="266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360E9C42-5418-59D7-429D-D16B942453AD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1320810" y="517769"/>
                  <a:ext cx="4356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1C55DB1E-D421-E2CA-30F9-C6CB5A898C13}"/>
              </a:ext>
            </a:extLst>
          </p:cNvPr>
          <p:cNvGrpSpPr/>
          <p:nvPr/>
        </p:nvGrpSpPr>
        <p:grpSpPr>
          <a:xfrm>
            <a:off x="8770210" y="794969"/>
            <a:ext cx="2755440" cy="472680"/>
            <a:chOff x="8770210" y="794969"/>
            <a:chExt cx="2755440" cy="47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0F649C9C-019D-6F31-DAA5-F1281D9FD77A}"/>
                    </a:ext>
                  </a:extLst>
                </p14:cNvPr>
                <p14:cNvContentPartPr/>
                <p14:nvPr/>
              </p14:nvContentPartPr>
              <p14:xfrm>
                <a:off x="8770210" y="876329"/>
                <a:ext cx="233640" cy="2116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0F649C9C-019D-6F31-DAA5-F1281D9FD77A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761210" y="867689"/>
                  <a:ext cx="2512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4649E3AF-1CA4-4758-0651-AA9838BF40AC}"/>
                    </a:ext>
                  </a:extLst>
                </p14:cNvPr>
                <p14:cNvContentPartPr/>
                <p14:nvPr/>
              </p14:nvContentPartPr>
              <p14:xfrm>
                <a:off x="9024730" y="794969"/>
                <a:ext cx="630000" cy="2955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4649E3AF-1CA4-4758-0651-AA9838BF40AC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015730" y="786329"/>
                  <a:ext cx="64764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540C47E3-87ED-47E9-FF4B-6C8B9314F166}"/>
                    </a:ext>
                  </a:extLst>
                </p14:cNvPr>
                <p14:cNvContentPartPr/>
                <p14:nvPr/>
              </p14:nvContentPartPr>
              <p14:xfrm>
                <a:off x="9111850" y="904049"/>
                <a:ext cx="277200" cy="291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540C47E3-87ED-47E9-FF4B-6C8B9314F166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9103210" y="895049"/>
                  <a:ext cx="2948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A98DBA98-8F2D-DE74-924B-79ADB4BDABDA}"/>
                    </a:ext>
                  </a:extLst>
                </p14:cNvPr>
                <p14:cNvContentPartPr/>
                <p14:nvPr/>
              </p14:nvContentPartPr>
              <p14:xfrm>
                <a:off x="9827170" y="931049"/>
                <a:ext cx="348480" cy="1404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A98DBA98-8F2D-DE74-924B-79ADB4BDABDA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818530" y="922049"/>
                  <a:ext cx="3661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BDB4E78E-F758-4906-77FA-70F4A5F0BD60}"/>
                    </a:ext>
                  </a:extLst>
                </p14:cNvPr>
                <p14:cNvContentPartPr/>
                <p14:nvPr/>
              </p14:nvContentPartPr>
              <p14:xfrm>
                <a:off x="10034170" y="955889"/>
                <a:ext cx="222840" cy="1666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BDB4E78E-F758-4906-77FA-70F4A5F0BD60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0025170" y="947249"/>
                  <a:ext cx="2404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3BD737E3-3349-66BF-F341-71511B752F2F}"/>
                    </a:ext>
                  </a:extLst>
                </p14:cNvPr>
                <p14:cNvContentPartPr/>
                <p14:nvPr/>
              </p14:nvContentPartPr>
              <p14:xfrm>
                <a:off x="10167370" y="950129"/>
                <a:ext cx="627120" cy="3175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3BD737E3-3349-66BF-F341-71511B752F2F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158730" y="941489"/>
                  <a:ext cx="64476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41D7CFFA-B8CB-59DE-7663-14B1B9583E98}"/>
                    </a:ext>
                  </a:extLst>
                </p14:cNvPr>
                <p14:cNvContentPartPr/>
                <p14:nvPr/>
              </p14:nvContentPartPr>
              <p14:xfrm>
                <a:off x="10741570" y="876329"/>
                <a:ext cx="24840" cy="493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41D7CFFA-B8CB-59DE-7663-14B1B9583E98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732930" y="867689"/>
                  <a:ext cx="424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5FBCE4C2-FB4E-249B-0A5B-112A8898F541}"/>
                    </a:ext>
                  </a:extLst>
                </p14:cNvPr>
                <p14:cNvContentPartPr/>
                <p14:nvPr/>
              </p14:nvContentPartPr>
              <p14:xfrm>
                <a:off x="10805290" y="1014929"/>
                <a:ext cx="215280" cy="561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5FBCE4C2-FB4E-249B-0A5B-112A8898F541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0796650" y="1006289"/>
                  <a:ext cx="2329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562E8269-CBAA-A4FB-8F26-BBD5E2784931}"/>
                    </a:ext>
                  </a:extLst>
                </p14:cNvPr>
                <p14:cNvContentPartPr/>
                <p14:nvPr/>
              </p14:nvContentPartPr>
              <p14:xfrm>
                <a:off x="11041090" y="821249"/>
                <a:ext cx="484560" cy="2365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562E8269-CBAA-A4FB-8F26-BBD5E2784931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1032450" y="812609"/>
                  <a:ext cx="5022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B058B04F-2389-FA1F-0F56-032F7879B169}"/>
                    </a:ext>
                  </a:extLst>
                </p14:cNvPr>
                <p14:cNvContentPartPr/>
                <p14:nvPr/>
              </p14:nvContentPartPr>
              <p14:xfrm>
                <a:off x="11316490" y="873449"/>
                <a:ext cx="192960" cy="403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B058B04F-2389-FA1F-0F56-032F7879B169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1307490" y="864809"/>
                  <a:ext cx="210600" cy="5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7004BE41-CB27-1341-32FA-9E2EA3BB1B89}"/>
                  </a:ext>
                </a:extLst>
              </p14:cNvPr>
              <p14:cNvContentPartPr/>
              <p14:nvPr/>
            </p14:nvContentPartPr>
            <p14:xfrm>
              <a:off x="10430530" y="1269089"/>
              <a:ext cx="1477080" cy="50112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7004BE41-CB27-1341-32FA-9E2EA3BB1B89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10421530" y="1260449"/>
                <a:ext cx="1494720" cy="51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BE025502-75F1-CF35-CFD5-BE37D7543EAF}"/>
                  </a:ext>
                </a:extLst>
              </p14:cNvPr>
              <p14:cNvContentPartPr/>
              <p14:nvPr/>
            </p14:nvContentPartPr>
            <p14:xfrm>
              <a:off x="11787730" y="1363769"/>
              <a:ext cx="8280" cy="1224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BE025502-75F1-CF35-CFD5-BE37D7543EAF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11779090" y="1355129"/>
                <a:ext cx="2592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F5CC1045-F0BE-83A0-009C-70FEC84B9B71}"/>
                  </a:ext>
                </a:extLst>
              </p14:cNvPr>
              <p14:cNvContentPartPr/>
              <p14:nvPr/>
            </p14:nvContentPartPr>
            <p14:xfrm>
              <a:off x="11339170" y="1324889"/>
              <a:ext cx="419760" cy="4392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F5CC1045-F0BE-83A0-009C-70FEC84B9B71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11330530" y="1316249"/>
                <a:ext cx="437400" cy="61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0" name="Group 199">
            <a:extLst>
              <a:ext uri="{FF2B5EF4-FFF2-40B4-BE49-F238E27FC236}">
                <a16:creationId xmlns:a16="http://schemas.microsoft.com/office/drawing/2014/main" id="{0F63E767-446D-EFA5-D3AC-F41F0633307F}"/>
              </a:ext>
            </a:extLst>
          </p:cNvPr>
          <p:cNvGrpSpPr/>
          <p:nvPr/>
        </p:nvGrpSpPr>
        <p:grpSpPr>
          <a:xfrm>
            <a:off x="8637370" y="1265489"/>
            <a:ext cx="1742040" cy="302760"/>
            <a:chOff x="8637370" y="1265489"/>
            <a:chExt cx="1742040" cy="30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4F7479EB-F104-F3BB-23FA-7C2BEAC8B9C8}"/>
                    </a:ext>
                  </a:extLst>
                </p14:cNvPr>
                <p14:cNvContentPartPr/>
                <p14:nvPr/>
              </p14:nvContentPartPr>
              <p14:xfrm>
                <a:off x="8637370" y="1265489"/>
                <a:ext cx="933120" cy="2854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4F7479EB-F104-F3BB-23FA-7C2BEAC8B9C8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8628370" y="1256489"/>
                  <a:ext cx="95076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0730EEDA-4549-3CEB-C7AE-7042A7FAC9F4}"/>
                    </a:ext>
                  </a:extLst>
                </p14:cNvPr>
                <p14:cNvContentPartPr/>
                <p14:nvPr/>
              </p14:nvContentPartPr>
              <p14:xfrm>
                <a:off x="9672370" y="1288529"/>
                <a:ext cx="290520" cy="2502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0730EEDA-4549-3CEB-C7AE-7042A7FAC9F4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663730" y="1279529"/>
                  <a:ext cx="30816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DA451B1C-CB73-A140-DEB5-329DC21CCD13}"/>
                    </a:ext>
                  </a:extLst>
                </p14:cNvPr>
                <p14:cNvContentPartPr/>
                <p14:nvPr/>
              </p14:nvContentPartPr>
              <p14:xfrm>
                <a:off x="9783610" y="1341089"/>
                <a:ext cx="186840" cy="792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DA451B1C-CB73-A140-DEB5-329DC21CCD13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774610" y="1332449"/>
                  <a:ext cx="2044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7D3EFC59-02A1-9AEE-2B6A-C1EC8CD2215D}"/>
                    </a:ext>
                  </a:extLst>
                </p14:cNvPr>
                <p14:cNvContentPartPr/>
                <p14:nvPr/>
              </p14:nvContentPartPr>
              <p14:xfrm>
                <a:off x="10314610" y="1282049"/>
                <a:ext cx="6840" cy="64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7D3EFC59-02A1-9AEE-2B6A-C1EC8CD2215D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0305970" y="1273049"/>
                  <a:ext cx="244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7CB4DFAB-B1B0-3F4E-5990-9BAD88C3BC3E}"/>
                    </a:ext>
                  </a:extLst>
                </p14:cNvPr>
                <p14:cNvContentPartPr/>
                <p14:nvPr/>
              </p14:nvContentPartPr>
              <p14:xfrm>
                <a:off x="10066930" y="1427849"/>
                <a:ext cx="312480" cy="1404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7CB4DFAB-B1B0-3F4E-5990-9BAD88C3BC3E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0058290" y="1418849"/>
                  <a:ext cx="3301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4CC895D9-1AF1-3425-A6E8-1FDE03015149}"/>
                    </a:ext>
                  </a:extLst>
                </p14:cNvPr>
                <p14:cNvContentPartPr/>
                <p14:nvPr/>
              </p14:nvContentPartPr>
              <p14:xfrm>
                <a:off x="10096450" y="1354409"/>
                <a:ext cx="71640" cy="86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4CC895D9-1AF1-3425-A6E8-1FDE03015149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0087450" y="1345409"/>
                  <a:ext cx="8928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55C88EDC-E6A8-0690-3ECF-7309B58B1E1D}"/>
              </a:ext>
            </a:extLst>
          </p:cNvPr>
          <p:cNvGrpSpPr/>
          <p:nvPr/>
        </p:nvGrpSpPr>
        <p:grpSpPr>
          <a:xfrm>
            <a:off x="10047130" y="3924089"/>
            <a:ext cx="1710720" cy="949320"/>
            <a:chOff x="10047130" y="3924089"/>
            <a:chExt cx="1710720" cy="94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0859C637-054B-E8F6-4AF2-8F191FCECA04}"/>
                    </a:ext>
                  </a:extLst>
                </p14:cNvPr>
                <p14:cNvContentPartPr/>
                <p14:nvPr/>
              </p14:nvContentPartPr>
              <p14:xfrm>
                <a:off x="10055770" y="4531049"/>
                <a:ext cx="234720" cy="3232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0859C637-054B-E8F6-4AF2-8F191FCECA04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0046770" y="4522049"/>
                  <a:ext cx="25236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D1C1B3B1-2FA0-2EFB-E265-4DC242565061}"/>
                    </a:ext>
                  </a:extLst>
                </p14:cNvPr>
                <p14:cNvContentPartPr/>
                <p14:nvPr/>
              </p14:nvContentPartPr>
              <p14:xfrm>
                <a:off x="10047130" y="4684769"/>
                <a:ext cx="67320" cy="1886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D1C1B3B1-2FA0-2EFB-E265-4DC242565061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0038490" y="4676129"/>
                  <a:ext cx="849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BC58CBE2-C638-5FA3-14CA-25453F18FCBD}"/>
                    </a:ext>
                  </a:extLst>
                </p14:cNvPr>
                <p14:cNvContentPartPr/>
                <p14:nvPr/>
              </p14:nvContentPartPr>
              <p14:xfrm>
                <a:off x="10344850" y="3969089"/>
                <a:ext cx="510840" cy="2685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BC58CBE2-C638-5FA3-14CA-25453F18FCBD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0336210" y="3960449"/>
                  <a:ext cx="52848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3C098077-6150-2468-8ABB-ADB5ECFC39B1}"/>
                    </a:ext>
                  </a:extLst>
                </p14:cNvPr>
                <p14:cNvContentPartPr/>
                <p14:nvPr/>
              </p14:nvContentPartPr>
              <p14:xfrm>
                <a:off x="11053690" y="3924089"/>
                <a:ext cx="704160" cy="2253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3C098077-6150-2468-8ABB-ADB5ECFC39B1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1044690" y="3915089"/>
                  <a:ext cx="7218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47AC36A7-9206-4388-6856-076A7537CA80}"/>
                    </a:ext>
                  </a:extLst>
                </p14:cNvPr>
                <p14:cNvContentPartPr/>
                <p14:nvPr/>
              </p14:nvContentPartPr>
              <p14:xfrm>
                <a:off x="10277530" y="4223249"/>
                <a:ext cx="910080" cy="3859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47AC36A7-9206-4388-6856-076A7537CA80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0268890" y="4214249"/>
                  <a:ext cx="927720" cy="40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28DB3E75-8EDB-6BAC-808E-FD6BB46D1AF3}"/>
                  </a:ext>
                </a:extLst>
              </p14:cNvPr>
              <p14:cNvContentPartPr/>
              <p14:nvPr/>
            </p14:nvContentPartPr>
            <p14:xfrm>
              <a:off x="3571810" y="3802409"/>
              <a:ext cx="110520" cy="19044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28DB3E75-8EDB-6BAC-808E-FD6BB46D1AF3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3562810" y="3793769"/>
                <a:ext cx="128160" cy="20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8" name="Group 217">
            <a:extLst>
              <a:ext uri="{FF2B5EF4-FFF2-40B4-BE49-F238E27FC236}">
                <a16:creationId xmlns:a16="http://schemas.microsoft.com/office/drawing/2014/main" id="{2279D44D-8CB4-66AB-7C6A-C36342409184}"/>
              </a:ext>
            </a:extLst>
          </p:cNvPr>
          <p:cNvGrpSpPr/>
          <p:nvPr/>
        </p:nvGrpSpPr>
        <p:grpSpPr>
          <a:xfrm>
            <a:off x="3899050" y="3772889"/>
            <a:ext cx="545040" cy="309600"/>
            <a:chOff x="3899050" y="3772889"/>
            <a:chExt cx="545040" cy="30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82634710-5D51-C9F0-BEE7-C9100FFF67E3}"/>
                    </a:ext>
                  </a:extLst>
                </p14:cNvPr>
                <p14:cNvContentPartPr/>
                <p14:nvPr/>
              </p14:nvContentPartPr>
              <p14:xfrm>
                <a:off x="3899050" y="3802409"/>
                <a:ext cx="200520" cy="2120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82634710-5D51-C9F0-BEE7-C9100FFF67E3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3890050" y="3793409"/>
                  <a:ext cx="2181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5AFC3A79-67A6-D05A-4262-AB3491284479}"/>
                    </a:ext>
                  </a:extLst>
                </p14:cNvPr>
                <p14:cNvContentPartPr/>
                <p14:nvPr/>
              </p14:nvContentPartPr>
              <p14:xfrm>
                <a:off x="4236370" y="3772889"/>
                <a:ext cx="134280" cy="2077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5AFC3A79-67A6-D05A-4262-AB3491284479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4227370" y="3763889"/>
                  <a:ext cx="1519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8DFD3C3C-EDFB-4D22-BD62-D5E12392D12A}"/>
                    </a:ext>
                  </a:extLst>
                </p14:cNvPr>
                <p14:cNvContentPartPr/>
                <p14:nvPr/>
              </p14:nvContentPartPr>
              <p14:xfrm>
                <a:off x="4383970" y="3991409"/>
                <a:ext cx="60120" cy="910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8DFD3C3C-EDFB-4D22-BD62-D5E12392D12A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4374970" y="3982409"/>
                  <a:ext cx="77760" cy="10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E89B1003-D021-26D9-3F1F-A060064ADE67}"/>
                  </a:ext>
                </a:extLst>
              </p14:cNvPr>
              <p14:cNvContentPartPr/>
              <p14:nvPr/>
            </p14:nvContentPartPr>
            <p14:xfrm>
              <a:off x="4841530" y="3867929"/>
              <a:ext cx="1051920" cy="182520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E89B1003-D021-26D9-3F1F-A060064ADE67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4832530" y="3859289"/>
                <a:ext cx="1069560" cy="20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7" name="Group 236">
            <a:extLst>
              <a:ext uri="{FF2B5EF4-FFF2-40B4-BE49-F238E27FC236}">
                <a16:creationId xmlns:a16="http://schemas.microsoft.com/office/drawing/2014/main" id="{1AD1D468-C220-2F27-B997-685060FB688B}"/>
              </a:ext>
            </a:extLst>
          </p:cNvPr>
          <p:cNvGrpSpPr/>
          <p:nvPr/>
        </p:nvGrpSpPr>
        <p:grpSpPr>
          <a:xfrm>
            <a:off x="553210" y="3571649"/>
            <a:ext cx="2692440" cy="1048680"/>
            <a:chOff x="553210" y="3571649"/>
            <a:chExt cx="2692440" cy="104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49A841C4-DAA3-9808-6880-AB35190412F8}"/>
                    </a:ext>
                  </a:extLst>
                </p14:cNvPr>
                <p14:cNvContentPartPr/>
                <p14:nvPr/>
              </p14:nvContentPartPr>
              <p14:xfrm>
                <a:off x="553210" y="3739409"/>
                <a:ext cx="223920" cy="2617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49A841C4-DAA3-9808-6880-AB35190412F8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544210" y="3730769"/>
                  <a:ext cx="24156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96BBC166-E92C-3B97-4699-D702ACD941A4}"/>
                    </a:ext>
                  </a:extLst>
                </p14:cNvPr>
                <p14:cNvContentPartPr/>
                <p14:nvPr/>
              </p14:nvContentPartPr>
              <p14:xfrm>
                <a:off x="966850" y="3610889"/>
                <a:ext cx="687600" cy="4622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96BBC166-E92C-3B97-4699-D702ACD941A4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957850" y="3602249"/>
                  <a:ext cx="705240" cy="47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58CC60C0-12B1-E9DC-9EDF-764DE1B5864C}"/>
                    </a:ext>
                  </a:extLst>
                </p14:cNvPr>
                <p14:cNvContentPartPr/>
                <p14:nvPr/>
              </p14:nvContentPartPr>
              <p14:xfrm>
                <a:off x="1479490" y="3730409"/>
                <a:ext cx="177840" cy="64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58CC60C0-12B1-E9DC-9EDF-764DE1B5864C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470850" y="3721769"/>
                  <a:ext cx="1954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55B88028-CC75-C261-2A56-1136D68CDBCB}"/>
                    </a:ext>
                  </a:extLst>
                </p14:cNvPr>
                <p14:cNvContentPartPr/>
                <p14:nvPr/>
              </p14:nvContentPartPr>
              <p14:xfrm>
                <a:off x="1825090" y="3571649"/>
                <a:ext cx="817920" cy="4824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55B88028-CC75-C261-2A56-1136D68CDBCB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816450" y="3562649"/>
                  <a:ext cx="835560" cy="50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DE51B9B5-2E3A-8009-0F33-C22B7BD455E4}"/>
                    </a:ext>
                  </a:extLst>
                </p14:cNvPr>
                <p14:cNvContentPartPr/>
                <p14:nvPr/>
              </p14:nvContentPartPr>
              <p14:xfrm>
                <a:off x="2834530" y="3629969"/>
                <a:ext cx="411120" cy="4082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DE51B9B5-2E3A-8009-0F33-C22B7BD455E4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2825530" y="3621329"/>
                  <a:ext cx="42876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4C8603FB-4CED-A965-ABCD-5C78F5132B5D}"/>
                    </a:ext>
                  </a:extLst>
                </p14:cNvPr>
                <p14:cNvContentPartPr/>
                <p14:nvPr/>
              </p14:nvContentPartPr>
              <p14:xfrm>
                <a:off x="601090" y="4319369"/>
                <a:ext cx="110520" cy="3009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4C8603FB-4CED-A965-ABCD-5C78F5132B5D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592450" y="4310369"/>
                  <a:ext cx="12816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168F8722-C2AD-113E-8041-2117C6153000}"/>
                    </a:ext>
                  </a:extLst>
                </p14:cNvPr>
                <p14:cNvContentPartPr/>
                <p14:nvPr/>
              </p14:nvContentPartPr>
              <p14:xfrm>
                <a:off x="855610" y="4326209"/>
                <a:ext cx="109440" cy="392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168F8722-C2AD-113E-8041-2117C6153000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846970" y="4317209"/>
                  <a:ext cx="1270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F47AED48-41CB-A825-0848-D6F323AB2B8F}"/>
                    </a:ext>
                  </a:extLst>
                </p14:cNvPr>
                <p14:cNvContentPartPr/>
                <p14:nvPr/>
              </p14:nvContentPartPr>
              <p14:xfrm>
                <a:off x="870370" y="4421249"/>
                <a:ext cx="131760" cy="198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F47AED48-41CB-A825-0848-D6F323AB2B8F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861730" y="4412609"/>
                  <a:ext cx="1494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0979B464-0116-0E46-5581-95B6A4A5AADE}"/>
                    </a:ext>
                  </a:extLst>
                </p14:cNvPr>
                <p14:cNvContentPartPr/>
                <p14:nvPr/>
              </p14:nvContentPartPr>
              <p14:xfrm>
                <a:off x="1139650" y="4402169"/>
                <a:ext cx="66240" cy="64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0979B464-0116-0E46-5581-95B6A4A5AADE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131010" y="4393169"/>
                  <a:ext cx="838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6F85C607-34FB-D029-DA05-15B661A1C257}"/>
                    </a:ext>
                  </a:extLst>
                </p14:cNvPr>
                <p14:cNvContentPartPr/>
                <p14:nvPr/>
              </p14:nvContentPartPr>
              <p14:xfrm>
                <a:off x="1403530" y="4302089"/>
                <a:ext cx="32040" cy="1231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6F85C607-34FB-D029-DA05-15B661A1C257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394890" y="4293449"/>
                  <a:ext cx="496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DD9A1560-E95A-D018-2625-2F353BFFB493}"/>
                    </a:ext>
                  </a:extLst>
                </p14:cNvPr>
                <p14:cNvContentPartPr/>
                <p14:nvPr/>
              </p14:nvContentPartPr>
              <p14:xfrm>
                <a:off x="1417930" y="4236929"/>
                <a:ext cx="6840" cy="32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DD9A1560-E95A-D018-2625-2F353BFFB493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409290" y="4228289"/>
                  <a:ext cx="244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DD1A24C8-40AA-8442-80AC-F6AF750FBEF7}"/>
                    </a:ext>
                  </a:extLst>
                </p14:cNvPr>
                <p14:cNvContentPartPr/>
                <p14:nvPr/>
              </p14:nvContentPartPr>
              <p14:xfrm>
                <a:off x="1522690" y="4211369"/>
                <a:ext cx="120600" cy="2520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DD1A24C8-40AA-8442-80AC-F6AF750FBEF7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513690" y="4202369"/>
                  <a:ext cx="13824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C4DD6092-03BC-02D0-96EF-BC6D468903F8}"/>
                    </a:ext>
                  </a:extLst>
                </p14:cNvPr>
                <p14:cNvContentPartPr/>
                <p14:nvPr/>
              </p14:nvContentPartPr>
              <p14:xfrm>
                <a:off x="1475170" y="4247729"/>
                <a:ext cx="225000" cy="655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C4DD6092-03BC-02D0-96EF-BC6D468903F8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466170" y="4239089"/>
                  <a:ext cx="2426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DA23E99A-16E9-5A60-3459-7EDB19D93AE0}"/>
                    </a:ext>
                  </a:extLst>
                </p14:cNvPr>
                <p14:cNvContentPartPr/>
                <p14:nvPr/>
              </p14:nvContentPartPr>
              <p14:xfrm>
                <a:off x="1767130" y="4229729"/>
                <a:ext cx="169920" cy="2174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DA23E99A-16E9-5A60-3459-7EDB19D93AE0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758490" y="4220729"/>
                  <a:ext cx="1875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EFA27F22-66D8-4D0D-496D-27191C6F4E94}"/>
                    </a:ext>
                  </a:extLst>
                </p14:cNvPr>
                <p14:cNvContentPartPr/>
                <p14:nvPr/>
              </p14:nvContentPartPr>
              <p14:xfrm>
                <a:off x="2032810" y="4232969"/>
                <a:ext cx="307080" cy="1000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EFA27F22-66D8-4D0D-496D-27191C6F4E94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2024170" y="4224329"/>
                  <a:ext cx="3247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8628A194-AA43-1661-8CF3-06243F0130C9}"/>
                    </a:ext>
                  </a:extLst>
                </p14:cNvPr>
                <p14:cNvContentPartPr/>
                <p14:nvPr/>
              </p14:nvContentPartPr>
              <p14:xfrm>
                <a:off x="2171770" y="4135049"/>
                <a:ext cx="47520" cy="3067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8628A194-AA43-1661-8CF3-06243F0130C9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2162770" y="4126049"/>
                  <a:ext cx="6516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0DB888C6-6B2C-9BCC-8F26-6A8AF2791990}"/>
                    </a:ext>
                  </a:extLst>
                </p14:cNvPr>
                <p14:cNvContentPartPr/>
                <p14:nvPr/>
              </p14:nvContentPartPr>
              <p14:xfrm>
                <a:off x="2556970" y="4312169"/>
                <a:ext cx="128880" cy="388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0DB888C6-6B2C-9BCC-8F26-6A8AF2791990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2548330" y="4303169"/>
                  <a:ext cx="1465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F3D4781B-F4D9-C530-38C2-B995FA9E25DE}"/>
                    </a:ext>
                  </a:extLst>
                </p14:cNvPr>
                <p14:cNvContentPartPr/>
                <p14:nvPr/>
              </p14:nvContentPartPr>
              <p14:xfrm>
                <a:off x="2532850" y="4425569"/>
                <a:ext cx="153000" cy="75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F3D4781B-F4D9-C530-38C2-B995FA9E25DE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2523850" y="4416569"/>
                  <a:ext cx="1706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49417C76-53A0-F3E1-F726-84584CE6C52A}"/>
                    </a:ext>
                  </a:extLst>
                </p14:cNvPr>
                <p14:cNvContentPartPr/>
                <p14:nvPr/>
              </p14:nvContentPartPr>
              <p14:xfrm>
                <a:off x="2841730" y="4318649"/>
                <a:ext cx="150480" cy="14940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49417C76-53A0-F3E1-F726-84584CE6C52A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2833090" y="4310009"/>
                  <a:ext cx="168120" cy="16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AF23070C-C672-15F4-F258-98229B8A66C8}"/>
              </a:ext>
            </a:extLst>
          </p:cNvPr>
          <p:cNvGrpSpPr/>
          <p:nvPr/>
        </p:nvGrpSpPr>
        <p:grpSpPr>
          <a:xfrm>
            <a:off x="3245290" y="4192289"/>
            <a:ext cx="855000" cy="371520"/>
            <a:chOff x="3245290" y="4192289"/>
            <a:chExt cx="855000" cy="37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3329ED9D-1587-E2C4-008E-4DB5EF470CE2}"/>
                    </a:ext>
                  </a:extLst>
                </p14:cNvPr>
                <p14:cNvContentPartPr/>
                <p14:nvPr/>
              </p14:nvContentPartPr>
              <p14:xfrm>
                <a:off x="3254650" y="4192289"/>
                <a:ext cx="713880" cy="2937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3329ED9D-1587-E2C4-008E-4DB5EF470CE2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3246010" y="4183649"/>
                  <a:ext cx="73152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0C7D481A-2360-31C4-324A-81E6227BDCBD}"/>
                    </a:ext>
                  </a:extLst>
                </p14:cNvPr>
                <p14:cNvContentPartPr/>
                <p14:nvPr/>
              </p14:nvContentPartPr>
              <p14:xfrm>
                <a:off x="3245290" y="4257449"/>
                <a:ext cx="372240" cy="590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0C7D481A-2360-31C4-324A-81E6227BDCBD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3236290" y="4248449"/>
                  <a:ext cx="3898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1E15C2EE-F6BA-2271-00FD-981F65F89D5C}"/>
                    </a:ext>
                  </a:extLst>
                </p14:cNvPr>
                <p14:cNvContentPartPr/>
                <p14:nvPr/>
              </p14:nvContentPartPr>
              <p14:xfrm>
                <a:off x="4089850" y="4487129"/>
                <a:ext cx="10440" cy="7668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1E15C2EE-F6BA-2271-00FD-981F65F89D5C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4080850" y="4478129"/>
                  <a:ext cx="28080" cy="9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5B12C969-0BD0-2219-1F93-71AC2D51B00E}"/>
              </a:ext>
            </a:extLst>
          </p:cNvPr>
          <p:cNvGrpSpPr/>
          <p:nvPr/>
        </p:nvGrpSpPr>
        <p:grpSpPr>
          <a:xfrm>
            <a:off x="527650" y="5823809"/>
            <a:ext cx="1189800" cy="556200"/>
            <a:chOff x="527650" y="5823809"/>
            <a:chExt cx="1189800" cy="55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6F3CE80D-E410-32DD-6759-0FB521EC27A5}"/>
                    </a:ext>
                  </a:extLst>
                </p14:cNvPr>
                <p14:cNvContentPartPr/>
                <p14:nvPr/>
              </p14:nvContentPartPr>
              <p14:xfrm>
                <a:off x="527650" y="5823809"/>
                <a:ext cx="1159200" cy="5562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6F3CE80D-E410-32DD-6759-0FB521EC27A5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519010" y="5814809"/>
                  <a:ext cx="1176840" cy="57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88BB1DB0-7514-9569-71B5-B4AAE36F5451}"/>
                    </a:ext>
                  </a:extLst>
                </p14:cNvPr>
                <p14:cNvContentPartPr/>
                <p14:nvPr/>
              </p14:nvContentPartPr>
              <p14:xfrm>
                <a:off x="1545370" y="6065369"/>
                <a:ext cx="172080" cy="4536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88BB1DB0-7514-9569-71B5-B4AAE36F5451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536730" y="6056729"/>
                  <a:ext cx="1897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D51C7D91-BE7C-1DD7-941E-41835FD75426}"/>
                    </a:ext>
                  </a:extLst>
                </p14:cNvPr>
                <p14:cNvContentPartPr/>
                <p14:nvPr/>
              </p14:nvContentPartPr>
              <p14:xfrm>
                <a:off x="828970" y="5905889"/>
                <a:ext cx="30960" cy="176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D51C7D91-BE7C-1DD7-941E-41835FD75426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819970" y="5896889"/>
                  <a:ext cx="4860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DFDD88C5-DA85-B9A2-06EE-D4AA866A9745}"/>
              </a:ext>
            </a:extLst>
          </p:cNvPr>
          <p:cNvGrpSpPr/>
          <p:nvPr/>
        </p:nvGrpSpPr>
        <p:grpSpPr>
          <a:xfrm>
            <a:off x="2010490" y="5863049"/>
            <a:ext cx="1471320" cy="354240"/>
            <a:chOff x="2010490" y="5863049"/>
            <a:chExt cx="1471320" cy="35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294E9FD9-859C-3311-8809-43BE10F1EDCF}"/>
                    </a:ext>
                  </a:extLst>
                </p14:cNvPr>
                <p14:cNvContentPartPr/>
                <p14:nvPr/>
              </p14:nvContentPartPr>
              <p14:xfrm>
                <a:off x="2010490" y="5863049"/>
                <a:ext cx="923760" cy="3542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294E9FD9-859C-3311-8809-43BE10F1EDCF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2001850" y="5854409"/>
                  <a:ext cx="94140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5218D4BF-4237-1021-0BD2-975256CD864F}"/>
                    </a:ext>
                  </a:extLst>
                </p14:cNvPr>
                <p14:cNvContentPartPr/>
                <p14:nvPr/>
              </p14:nvContentPartPr>
              <p14:xfrm>
                <a:off x="2636170" y="6003809"/>
                <a:ext cx="249840" cy="320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5218D4BF-4237-1021-0BD2-975256CD864F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2627530" y="5995169"/>
                  <a:ext cx="2674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B67DBBA4-89F5-011A-3F0D-99B835D41ED0}"/>
                    </a:ext>
                  </a:extLst>
                </p14:cNvPr>
                <p14:cNvContentPartPr/>
                <p14:nvPr/>
              </p14:nvContentPartPr>
              <p14:xfrm>
                <a:off x="2261410" y="5943329"/>
                <a:ext cx="335160" cy="518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B67DBBA4-89F5-011A-3F0D-99B835D41ED0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2252410" y="5934689"/>
                  <a:ext cx="3528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9A1E61AC-1A59-00C1-3CCA-2D3C4E9CD159}"/>
                    </a:ext>
                  </a:extLst>
                </p14:cNvPr>
                <p14:cNvContentPartPr/>
                <p14:nvPr/>
              </p14:nvContentPartPr>
              <p14:xfrm>
                <a:off x="3105970" y="6083009"/>
                <a:ext cx="375840" cy="1292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9A1E61AC-1A59-00C1-3CCA-2D3C4E9CD159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3096970" y="6074369"/>
                  <a:ext cx="3934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84FD976F-4089-5593-CB59-315B218613E5}"/>
                    </a:ext>
                  </a:extLst>
                </p14:cNvPr>
                <p14:cNvContentPartPr/>
                <p14:nvPr/>
              </p14:nvContentPartPr>
              <p14:xfrm>
                <a:off x="3211090" y="5934329"/>
                <a:ext cx="48960" cy="648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84FD976F-4089-5593-CB59-315B218613E5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3202090" y="5925689"/>
                  <a:ext cx="6660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92531E8B-2434-D9DB-9105-68357ADE286F}"/>
              </a:ext>
            </a:extLst>
          </p:cNvPr>
          <p:cNvGrpSpPr/>
          <p:nvPr/>
        </p:nvGrpSpPr>
        <p:grpSpPr>
          <a:xfrm>
            <a:off x="3681970" y="5957009"/>
            <a:ext cx="2318400" cy="346680"/>
            <a:chOff x="3681970" y="5957009"/>
            <a:chExt cx="2318400" cy="34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1815BCD9-2641-2ADE-1924-AA2FB8D9EA82}"/>
                    </a:ext>
                  </a:extLst>
                </p14:cNvPr>
                <p14:cNvContentPartPr/>
                <p14:nvPr/>
              </p14:nvContentPartPr>
              <p14:xfrm>
                <a:off x="3681970" y="5986529"/>
                <a:ext cx="1035000" cy="28368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1815BCD9-2641-2ADE-1924-AA2FB8D9EA82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3672970" y="5977889"/>
                  <a:ext cx="105264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DBFA3D85-FE7F-8779-4F6D-B9F223953BED}"/>
                    </a:ext>
                  </a:extLst>
                </p14:cNvPr>
                <p14:cNvContentPartPr/>
                <p14:nvPr/>
              </p14:nvContentPartPr>
              <p14:xfrm>
                <a:off x="4575490" y="6074369"/>
                <a:ext cx="254520" cy="259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DBFA3D85-FE7F-8779-4F6D-B9F223953BED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4566490" y="6065729"/>
                  <a:ext cx="2721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80952508-399A-6613-E4A5-7158897F60F5}"/>
                    </a:ext>
                  </a:extLst>
                </p14:cNvPr>
                <p14:cNvContentPartPr/>
                <p14:nvPr/>
              </p14:nvContentPartPr>
              <p14:xfrm>
                <a:off x="4975090" y="5957009"/>
                <a:ext cx="1025280" cy="34668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80952508-399A-6613-E4A5-7158897F60F5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4966090" y="5948369"/>
                  <a:ext cx="1042920" cy="36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46E39563-B477-BD08-A3B7-66D6F482C146}"/>
              </a:ext>
            </a:extLst>
          </p:cNvPr>
          <p:cNvGrpSpPr/>
          <p:nvPr/>
        </p:nvGrpSpPr>
        <p:grpSpPr>
          <a:xfrm>
            <a:off x="6098650" y="5940449"/>
            <a:ext cx="3120480" cy="646560"/>
            <a:chOff x="6098650" y="5940449"/>
            <a:chExt cx="3120480" cy="64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94AD027F-A5E7-6A2F-5510-FAC370C29857}"/>
                    </a:ext>
                  </a:extLst>
                </p14:cNvPr>
                <p14:cNvContentPartPr/>
                <p14:nvPr/>
              </p14:nvContentPartPr>
              <p14:xfrm>
                <a:off x="6131050" y="6119729"/>
                <a:ext cx="39240" cy="2952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94AD027F-A5E7-6A2F-5510-FAC370C29857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6122050" y="6111089"/>
                  <a:ext cx="568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8919B295-35A4-46A5-5CD4-9CD2596258D7}"/>
                    </a:ext>
                  </a:extLst>
                </p14:cNvPr>
                <p14:cNvContentPartPr/>
                <p14:nvPr/>
              </p14:nvContentPartPr>
              <p14:xfrm>
                <a:off x="6098650" y="6262649"/>
                <a:ext cx="35640" cy="6048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8919B295-35A4-46A5-5CD4-9CD2596258D7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6090010" y="6254009"/>
                  <a:ext cx="532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12E8F75C-A6C0-A2F8-9760-2CEA07E0E785}"/>
                    </a:ext>
                  </a:extLst>
                </p14:cNvPr>
                <p14:cNvContentPartPr/>
                <p14:nvPr/>
              </p14:nvContentPartPr>
              <p14:xfrm>
                <a:off x="6412570" y="6140609"/>
                <a:ext cx="232920" cy="23724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12E8F75C-A6C0-A2F8-9760-2CEA07E0E785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6403930" y="6131609"/>
                  <a:ext cx="25056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DCD348A0-C704-27CF-E219-9BC80B833D18}"/>
                    </a:ext>
                  </a:extLst>
                </p14:cNvPr>
                <p14:cNvContentPartPr/>
                <p14:nvPr/>
              </p14:nvContentPartPr>
              <p14:xfrm>
                <a:off x="6598330" y="5940449"/>
                <a:ext cx="1122120" cy="4590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DCD348A0-C704-27CF-E219-9BC80B833D18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6589690" y="5931809"/>
                  <a:ext cx="1139760" cy="47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E8214328-1B14-A3CA-82FE-35D72AA10710}"/>
                    </a:ext>
                  </a:extLst>
                </p14:cNvPr>
                <p14:cNvContentPartPr/>
                <p14:nvPr/>
              </p14:nvContentPartPr>
              <p14:xfrm>
                <a:off x="7004770" y="6114329"/>
                <a:ext cx="327600" cy="792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E8214328-1B14-A3CA-82FE-35D72AA10710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6996130" y="6105329"/>
                  <a:ext cx="3452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88ACCADB-61D0-7F16-691F-B81E0399BADF}"/>
                    </a:ext>
                  </a:extLst>
                </p14:cNvPr>
                <p14:cNvContentPartPr/>
                <p14:nvPr/>
              </p14:nvContentPartPr>
              <p14:xfrm>
                <a:off x="6815050" y="5982209"/>
                <a:ext cx="17280" cy="1872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88ACCADB-61D0-7F16-691F-B81E0399BADF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6806410" y="5973569"/>
                  <a:ext cx="349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0E26D291-7AD6-69A8-4160-4320821C35DE}"/>
                    </a:ext>
                  </a:extLst>
                </p14:cNvPr>
                <p14:cNvContentPartPr/>
                <p14:nvPr/>
              </p14:nvContentPartPr>
              <p14:xfrm>
                <a:off x="7827010" y="5970329"/>
                <a:ext cx="884160" cy="45828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0E26D291-7AD6-69A8-4160-4320821C35DE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7818370" y="5961329"/>
                  <a:ext cx="901800" cy="47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71EB4603-FD44-68C2-94BD-38129E39218E}"/>
                    </a:ext>
                  </a:extLst>
                </p14:cNvPr>
                <p14:cNvContentPartPr/>
                <p14:nvPr/>
              </p14:nvContentPartPr>
              <p14:xfrm>
                <a:off x="8377450" y="6196409"/>
                <a:ext cx="288000" cy="12528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71EB4603-FD44-68C2-94BD-38129E39218E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8368450" y="6187409"/>
                  <a:ext cx="3056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E034EBA4-835F-642B-5F66-120E4A2306C2}"/>
                    </a:ext>
                  </a:extLst>
                </p14:cNvPr>
                <p14:cNvContentPartPr/>
                <p14:nvPr/>
              </p14:nvContentPartPr>
              <p14:xfrm>
                <a:off x="8074690" y="6157529"/>
                <a:ext cx="490680" cy="648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E034EBA4-835F-642B-5F66-120E4A2306C2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8066050" y="6148529"/>
                  <a:ext cx="5083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AAA03363-C18E-2124-50FF-53D26C7CDB91}"/>
                    </a:ext>
                  </a:extLst>
                </p14:cNvPr>
                <p14:cNvContentPartPr/>
                <p14:nvPr/>
              </p14:nvContentPartPr>
              <p14:xfrm>
                <a:off x="8901970" y="6157889"/>
                <a:ext cx="317160" cy="42912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AAA03363-C18E-2124-50FF-53D26C7CDB91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8893330" y="6148889"/>
                  <a:ext cx="334800" cy="44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9F3EF3F1-9E47-17A5-1EAE-1DC38E7FD0F1}"/>
              </a:ext>
            </a:extLst>
          </p:cNvPr>
          <p:cNvGrpSpPr/>
          <p:nvPr/>
        </p:nvGrpSpPr>
        <p:grpSpPr>
          <a:xfrm>
            <a:off x="9382930" y="6128369"/>
            <a:ext cx="1463040" cy="306360"/>
            <a:chOff x="9382930" y="6128369"/>
            <a:chExt cx="1463040" cy="30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54CC40C1-3CFD-70BF-5233-C6F819464243}"/>
                    </a:ext>
                  </a:extLst>
                </p14:cNvPr>
                <p14:cNvContentPartPr/>
                <p14:nvPr/>
              </p14:nvContentPartPr>
              <p14:xfrm>
                <a:off x="9382930" y="6128369"/>
                <a:ext cx="1463040" cy="30636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54CC40C1-3CFD-70BF-5233-C6F819464243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9373930" y="6119369"/>
                  <a:ext cx="148068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F9D8BEC3-6CE4-65EB-49E7-8DA295B218C7}"/>
                    </a:ext>
                  </a:extLst>
                </p14:cNvPr>
                <p14:cNvContentPartPr/>
                <p14:nvPr/>
              </p14:nvContentPartPr>
              <p14:xfrm>
                <a:off x="9934450" y="6165809"/>
                <a:ext cx="568440" cy="8820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F9D8BEC3-6CE4-65EB-49E7-8DA295B218C7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9925450" y="6157169"/>
                  <a:ext cx="586080" cy="10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EAACF30B-0AED-B3C8-C7AD-1FC7412EFC36}"/>
              </a:ext>
            </a:extLst>
          </p:cNvPr>
          <p:cNvGrpSpPr/>
          <p:nvPr/>
        </p:nvGrpSpPr>
        <p:grpSpPr>
          <a:xfrm>
            <a:off x="11049010" y="6119369"/>
            <a:ext cx="897480" cy="343800"/>
            <a:chOff x="11049010" y="6119369"/>
            <a:chExt cx="897480" cy="34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288F72F5-B7F8-AA15-6776-F3174CC0E3DA}"/>
                    </a:ext>
                  </a:extLst>
                </p14:cNvPr>
                <p14:cNvContentPartPr/>
                <p14:nvPr/>
              </p14:nvContentPartPr>
              <p14:xfrm>
                <a:off x="11049010" y="6122969"/>
                <a:ext cx="466200" cy="33012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288F72F5-B7F8-AA15-6776-F3174CC0E3DA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1040010" y="6113969"/>
                  <a:ext cx="48384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76BD72CB-ED5B-FE99-CE8A-8699EA460027}"/>
                    </a:ext>
                  </a:extLst>
                </p14:cNvPr>
                <p14:cNvContentPartPr/>
                <p14:nvPr/>
              </p14:nvContentPartPr>
              <p14:xfrm>
                <a:off x="11533210" y="6119369"/>
                <a:ext cx="413280" cy="34380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76BD72CB-ED5B-FE99-CE8A-8699EA460027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1524210" y="6110729"/>
                  <a:ext cx="43092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61F53774-0FF9-1BA8-6E87-0E3FDBA35DD1}"/>
                    </a:ext>
                  </a:extLst>
                </p14:cNvPr>
                <p14:cNvContentPartPr/>
                <p14:nvPr/>
              </p14:nvContentPartPr>
              <p14:xfrm>
                <a:off x="11183650" y="6169049"/>
                <a:ext cx="167400" cy="20808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61F53774-0FF9-1BA8-6E87-0E3FDBA35DD1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1175010" y="6160049"/>
                  <a:ext cx="1850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C07CB118-93DE-25F1-3286-5F3D9A4D0B12}"/>
                    </a:ext>
                  </a:extLst>
                </p14:cNvPr>
                <p14:cNvContentPartPr/>
                <p14:nvPr/>
              </p14:nvContentPartPr>
              <p14:xfrm>
                <a:off x="11686930" y="6219089"/>
                <a:ext cx="11880" cy="19008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C07CB118-93DE-25F1-3286-5F3D9A4D0B12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1678290" y="6210449"/>
                  <a:ext cx="295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60A3213C-D190-F721-4D89-E182E08EEE57}"/>
                    </a:ext>
                  </a:extLst>
                </p14:cNvPr>
                <p14:cNvContentPartPr/>
                <p14:nvPr/>
              </p14:nvContentPartPr>
              <p14:xfrm>
                <a:off x="11655970" y="6185249"/>
                <a:ext cx="156240" cy="13968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60A3213C-D190-F721-4D89-E182E08EEE57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1646970" y="6176609"/>
                  <a:ext cx="173880" cy="157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5">
            <p14:nvContentPartPr>
              <p14:cNvPr id="279" name="Ink 278">
                <a:extLst>
                  <a:ext uri="{FF2B5EF4-FFF2-40B4-BE49-F238E27FC236}">
                    <a16:creationId xmlns:a16="http://schemas.microsoft.com/office/drawing/2014/main" id="{17AB9895-6CDD-4644-3072-937219F2E05E}"/>
                  </a:ext>
                </a:extLst>
              </p14:cNvPr>
              <p14:cNvContentPartPr/>
              <p14:nvPr/>
            </p14:nvContentPartPr>
            <p14:xfrm>
              <a:off x="11123530" y="6196409"/>
              <a:ext cx="356760" cy="168480"/>
            </p14:xfrm>
          </p:contentPart>
        </mc:Choice>
        <mc:Fallback xmlns="">
          <p:pic>
            <p:nvPicPr>
              <p:cNvPr id="279" name="Ink 278">
                <a:extLst>
                  <a:ext uri="{FF2B5EF4-FFF2-40B4-BE49-F238E27FC236}">
                    <a16:creationId xmlns:a16="http://schemas.microsoft.com/office/drawing/2014/main" id="{17AB9895-6CDD-4644-3072-937219F2E05E}"/>
                  </a:ext>
                </a:extLst>
              </p:cNvPr>
              <p:cNvPicPr/>
              <p:nvPr/>
            </p:nvPicPr>
            <p:blipFill>
              <a:blip r:embed="rId416"/>
              <a:stretch>
                <a:fillRect/>
              </a:stretch>
            </p:blipFill>
            <p:spPr>
              <a:xfrm>
                <a:off x="11087530" y="6124409"/>
                <a:ext cx="428400" cy="31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7">
            <p14:nvContentPartPr>
              <p14:cNvPr id="280" name="Ink 279">
                <a:extLst>
                  <a:ext uri="{FF2B5EF4-FFF2-40B4-BE49-F238E27FC236}">
                    <a16:creationId xmlns:a16="http://schemas.microsoft.com/office/drawing/2014/main" id="{57DD37F2-2874-573D-EAC2-10CEDCB0160C}"/>
                  </a:ext>
                </a:extLst>
              </p14:cNvPr>
              <p14:cNvContentPartPr/>
              <p14:nvPr/>
            </p14:nvContentPartPr>
            <p14:xfrm>
              <a:off x="11612050" y="6238529"/>
              <a:ext cx="240840" cy="119160"/>
            </p14:xfrm>
          </p:contentPart>
        </mc:Choice>
        <mc:Fallback xmlns="">
          <p:pic>
            <p:nvPicPr>
              <p:cNvPr id="280" name="Ink 279">
                <a:extLst>
                  <a:ext uri="{FF2B5EF4-FFF2-40B4-BE49-F238E27FC236}">
                    <a16:creationId xmlns:a16="http://schemas.microsoft.com/office/drawing/2014/main" id="{57DD37F2-2874-573D-EAC2-10CEDCB0160C}"/>
                  </a:ext>
                </a:extLst>
              </p:cNvPr>
              <p:cNvPicPr/>
              <p:nvPr/>
            </p:nvPicPr>
            <p:blipFill>
              <a:blip r:embed="rId418"/>
              <a:stretch>
                <a:fillRect/>
              </a:stretch>
            </p:blipFill>
            <p:spPr>
              <a:xfrm>
                <a:off x="11576410" y="6166889"/>
                <a:ext cx="31248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9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367F9AB7-1EE0-AEC6-8C8B-63F5E925ACC1}"/>
                  </a:ext>
                </a:extLst>
              </p14:cNvPr>
              <p14:cNvContentPartPr/>
              <p14:nvPr/>
            </p14:nvContentPartPr>
            <p14:xfrm>
              <a:off x="11870530" y="6332849"/>
              <a:ext cx="13680" cy="27720"/>
            </p14:xfrm>
          </p:contentPart>
        </mc:Choice>
        <mc:Fallback xmlns=""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367F9AB7-1EE0-AEC6-8C8B-63F5E925ACC1}"/>
                  </a:ext>
                </a:extLst>
              </p:cNvPr>
              <p:cNvPicPr/>
              <p:nvPr/>
            </p:nvPicPr>
            <p:blipFill>
              <a:blip r:embed="rId420"/>
              <a:stretch>
                <a:fillRect/>
              </a:stretch>
            </p:blipFill>
            <p:spPr>
              <a:xfrm>
                <a:off x="11834890" y="6260849"/>
                <a:ext cx="8532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AF506AA-48F6-870E-B650-2A23DF512C56}"/>
                  </a:ext>
                </a:extLst>
              </p14:cNvPr>
              <p14:cNvContentPartPr/>
              <p14:nvPr/>
            </p14:nvContentPartPr>
            <p14:xfrm>
              <a:off x="2997341" y="1526545"/>
              <a:ext cx="311760" cy="272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AF506AA-48F6-870E-B650-2A23DF512C56}"/>
                  </a:ext>
                </a:extLst>
              </p:cNvPr>
              <p:cNvPicPr/>
              <p:nvPr/>
            </p:nvPicPr>
            <p:blipFill>
              <a:blip r:embed="rId422"/>
              <a:stretch>
                <a:fillRect/>
              </a:stretch>
            </p:blipFill>
            <p:spPr>
              <a:xfrm>
                <a:off x="2961341" y="1454905"/>
                <a:ext cx="383400" cy="41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ABFB432-7CA5-F210-C5A6-B90FE194779F}"/>
                  </a:ext>
                </a:extLst>
              </p14:cNvPr>
              <p14:cNvContentPartPr/>
              <p14:nvPr/>
            </p14:nvContentPartPr>
            <p14:xfrm>
              <a:off x="4294061" y="1290745"/>
              <a:ext cx="299160" cy="3589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ABFB432-7CA5-F210-C5A6-B90FE194779F}"/>
                  </a:ext>
                </a:extLst>
              </p:cNvPr>
              <p:cNvPicPr/>
              <p:nvPr/>
            </p:nvPicPr>
            <p:blipFill>
              <a:blip r:embed="rId424"/>
              <a:stretch>
                <a:fillRect/>
              </a:stretch>
            </p:blipFill>
            <p:spPr>
              <a:xfrm>
                <a:off x="4258421" y="1219105"/>
                <a:ext cx="370800" cy="50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A39C233-C7E2-47FF-62F4-CFE1846D26A7}"/>
                  </a:ext>
                </a:extLst>
              </p14:cNvPr>
              <p14:cNvContentPartPr/>
              <p14:nvPr/>
            </p14:nvContentPartPr>
            <p14:xfrm>
              <a:off x="1365101" y="2196145"/>
              <a:ext cx="360000" cy="334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A39C233-C7E2-47FF-62F4-CFE1846D26A7}"/>
                  </a:ext>
                </a:extLst>
              </p:cNvPr>
              <p:cNvPicPr/>
              <p:nvPr/>
            </p:nvPicPr>
            <p:blipFill>
              <a:blip r:embed="rId426"/>
              <a:stretch>
                <a:fillRect/>
              </a:stretch>
            </p:blipFill>
            <p:spPr>
              <a:xfrm>
                <a:off x="1329461" y="2124505"/>
                <a:ext cx="431640" cy="47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558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D99CDE56-1C9D-6FAB-4E72-0AC33E34FEF0}"/>
              </a:ext>
            </a:extLst>
          </p:cNvPr>
          <p:cNvGrpSpPr/>
          <p:nvPr/>
        </p:nvGrpSpPr>
        <p:grpSpPr>
          <a:xfrm>
            <a:off x="2307130" y="284849"/>
            <a:ext cx="1067760" cy="752400"/>
            <a:chOff x="2307130" y="284849"/>
            <a:chExt cx="1067760" cy="75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9649344-7310-808E-26AF-368AC4B42C61}"/>
                    </a:ext>
                  </a:extLst>
                </p14:cNvPr>
                <p14:cNvContentPartPr/>
                <p14:nvPr/>
              </p14:nvContentPartPr>
              <p14:xfrm>
                <a:off x="2307130" y="284849"/>
                <a:ext cx="151920" cy="6872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9649344-7310-808E-26AF-368AC4B42C6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298130" y="275849"/>
                  <a:ext cx="169560" cy="70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2AF80F8-215D-4A20-7D89-5548BC33E10A}"/>
                    </a:ext>
                  </a:extLst>
                </p14:cNvPr>
                <p14:cNvContentPartPr/>
                <p14:nvPr/>
              </p14:nvContentPartPr>
              <p14:xfrm>
                <a:off x="2612410" y="356849"/>
                <a:ext cx="110520" cy="2296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2AF80F8-215D-4A20-7D89-5548BC33E10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603410" y="348209"/>
                  <a:ext cx="1281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F9D0060-8719-6A56-085F-43C6F21A0601}"/>
                    </a:ext>
                  </a:extLst>
                </p14:cNvPr>
                <p14:cNvContentPartPr/>
                <p14:nvPr/>
              </p14:nvContentPartPr>
              <p14:xfrm>
                <a:off x="2820850" y="404369"/>
                <a:ext cx="240120" cy="2196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F9D0060-8719-6A56-085F-43C6F21A060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811850" y="395369"/>
                  <a:ext cx="2577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02D3810-DD61-B202-2ABB-FE7E7FF20EE0}"/>
                    </a:ext>
                  </a:extLst>
                </p14:cNvPr>
                <p14:cNvContentPartPr/>
                <p14:nvPr/>
              </p14:nvContentPartPr>
              <p14:xfrm>
                <a:off x="3183370" y="301049"/>
                <a:ext cx="131760" cy="2397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02D3810-DD61-B202-2ABB-FE7E7FF20EE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174370" y="292409"/>
                  <a:ext cx="1494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CECAE18-27EE-3F07-2A62-973EDE7899E4}"/>
                    </a:ext>
                  </a:extLst>
                </p14:cNvPr>
                <p14:cNvContentPartPr/>
                <p14:nvPr/>
              </p14:nvContentPartPr>
              <p14:xfrm>
                <a:off x="3189490" y="404729"/>
                <a:ext cx="146520" cy="450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CECAE18-27EE-3F07-2A62-973EDE7899E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180490" y="396089"/>
                  <a:ext cx="1641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83CA619-59FA-5DA0-3054-C450FC7864BC}"/>
                    </a:ext>
                  </a:extLst>
                </p14:cNvPr>
                <p14:cNvContentPartPr/>
                <p14:nvPr/>
              </p14:nvContentPartPr>
              <p14:xfrm>
                <a:off x="3176890" y="335609"/>
                <a:ext cx="153000" cy="241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83CA619-59FA-5DA0-3054-C450FC7864B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168250" y="326969"/>
                  <a:ext cx="1706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221CA0C-A6DF-4C22-923F-08442E86A76C}"/>
                    </a:ext>
                  </a:extLst>
                </p14:cNvPr>
                <p14:cNvContentPartPr/>
                <p14:nvPr/>
              </p14:nvContentPartPr>
              <p14:xfrm>
                <a:off x="2644810" y="657449"/>
                <a:ext cx="730080" cy="1515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221CA0C-A6DF-4C22-923F-08442E86A76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635810" y="648809"/>
                  <a:ext cx="7477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74EA881-9A91-EAB5-00D5-94672ABFA054}"/>
                    </a:ext>
                  </a:extLst>
                </p14:cNvPr>
                <p14:cNvContentPartPr/>
                <p14:nvPr/>
              </p14:nvContentPartPr>
              <p14:xfrm>
                <a:off x="2951890" y="821609"/>
                <a:ext cx="158760" cy="2156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74EA881-9A91-EAB5-00D5-94672ABFA05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942890" y="812969"/>
                  <a:ext cx="1764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4F02319-B04C-E359-1C4C-BB3D6D0D043B}"/>
                    </a:ext>
                  </a:extLst>
                </p14:cNvPr>
                <p14:cNvContentPartPr/>
                <p14:nvPr/>
              </p14:nvContentPartPr>
              <p14:xfrm>
                <a:off x="2916970" y="843569"/>
                <a:ext cx="207360" cy="1051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4F02319-B04C-E359-1C4C-BB3D6D0D043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907970" y="834569"/>
                  <a:ext cx="2250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4AC233E-F74A-A53C-0DE8-5890C7041973}"/>
                    </a:ext>
                  </a:extLst>
                </p14:cNvPr>
                <p14:cNvContentPartPr/>
                <p14:nvPr/>
              </p14:nvContentPartPr>
              <p14:xfrm>
                <a:off x="3196690" y="756809"/>
                <a:ext cx="115200" cy="108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4AC233E-F74A-A53C-0DE8-5890C704197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188050" y="748169"/>
                  <a:ext cx="13284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B06E70C-22DB-3250-BD4E-ABD5FE2CB56C}"/>
                  </a:ext>
                </a:extLst>
              </p14:cNvPr>
              <p14:cNvContentPartPr/>
              <p14:nvPr/>
            </p14:nvContentPartPr>
            <p14:xfrm>
              <a:off x="3650650" y="610289"/>
              <a:ext cx="212760" cy="219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B06E70C-22DB-3250-BD4E-ABD5FE2CB56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642010" y="601289"/>
                <a:ext cx="230400" cy="3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B9A27619-03D5-59EE-7C8D-DFA1DAA7FA01}"/>
              </a:ext>
            </a:extLst>
          </p:cNvPr>
          <p:cNvGrpSpPr/>
          <p:nvPr/>
        </p:nvGrpSpPr>
        <p:grpSpPr>
          <a:xfrm>
            <a:off x="4138090" y="184769"/>
            <a:ext cx="1479240" cy="858240"/>
            <a:chOff x="4138090" y="184769"/>
            <a:chExt cx="1479240" cy="85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C001E01-08C1-B83A-1D98-FA74FAA8E168}"/>
                    </a:ext>
                  </a:extLst>
                </p14:cNvPr>
                <p14:cNvContentPartPr/>
                <p14:nvPr/>
              </p14:nvContentPartPr>
              <p14:xfrm>
                <a:off x="4149970" y="290249"/>
                <a:ext cx="205560" cy="2800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C001E01-08C1-B83A-1D98-FA74FAA8E16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141330" y="281249"/>
                  <a:ext cx="22320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C68930B-980C-19C8-7F13-563B2CDBC807}"/>
                    </a:ext>
                  </a:extLst>
                </p14:cNvPr>
                <p14:cNvContentPartPr/>
                <p14:nvPr/>
              </p14:nvContentPartPr>
              <p14:xfrm>
                <a:off x="4414210" y="366209"/>
                <a:ext cx="294120" cy="2185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C68930B-980C-19C8-7F13-563B2CDBC80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405570" y="357209"/>
                  <a:ext cx="3117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310EC8C-85BE-6950-24A3-EACF446490BF}"/>
                    </a:ext>
                  </a:extLst>
                </p14:cNvPr>
                <p14:cNvContentPartPr/>
                <p14:nvPr/>
              </p14:nvContentPartPr>
              <p14:xfrm>
                <a:off x="4935130" y="209969"/>
                <a:ext cx="252720" cy="3214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310EC8C-85BE-6950-24A3-EACF446490B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926130" y="200969"/>
                  <a:ext cx="27036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B5C949E-43A4-2DA3-6F2E-65752FEF335C}"/>
                    </a:ext>
                  </a:extLst>
                </p14:cNvPr>
                <p14:cNvContentPartPr/>
                <p14:nvPr/>
              </p14:nvContentPartPr>
              <p14:xfrm>
                <a:off x="5249050" y="273689"/>
                <a:ext cx="116280" cy="3128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B5C949E-43A4-2DA3-6F2E-65752FEF335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240410" y="264689"/>
                  <a:ext cx="13392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8CFE5B4-ED48-351C-E82A-44DF6CF569EB}"/>
                    </a:ext>
                  </a:extLst>
                </p14:cNvPr>
                <p14:cNvContentPartPr/>
                <p14:nvPr/>
              </p14:nvContentPartPr>
              <p14:xfrm>
                <a:off x="5384410" y="387089"/>
                <a:ext cx="96120" cy="1558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8CFE5B4-ED48-351C-E82A-44DF6CF569E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375770" y="378449"/>
                  <a:ext cx="1137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C7011FB-AF15-E897-12E5-CAA3244FC489}"/>
                    </a:ext>
                  </a:extLst>
                </p14:cNvPr>
                <p14:cNvContentPartPr/>
                <p14:nvPr/>
              </p14:nvContentPartPr>
              <p14:xfrm>
                <a:off x="5562970" y="184769"/>
                <a:ext cx="54360" cy="4075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C7011FB-AF15-E897-12E5-CAA3244FC48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553970" y="175769"/>
                  <a:ext cx="7200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E655F8D-1ACF-3642-F1AE-D575EDDBD7C2}"/>
                    </a:ext>
                  </a:extLst>
                </p14:cNvPr>
                <p14:cNvContentPartPr/>
                <p14:nvPr/>
              </p14:nvContentPartPr>
              <p14:xfrm>
                <a:off x="4138090" y="652049"/>
                <a:ext cx="1311840" cy="1360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E655F8D-1ACF-3642-F1AE-D575EDDBD7C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129450" y="643049"/>
                  <a:ext cx="13294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9798027-8872-8046-BCDA-2E3B5D428A01}"/>
                    </a:ext>
                  </a:extLst>
                </p14:cNvPr>
                <p14:cNvContentPartPr/>
                <p14:nvPr/>
              </p14:nvContentPartPr>
              <p14:xfrm>
                <a:off x="4838650" y="756449"/>
                <a:ext cx="133200" cy="2865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9798027-8872-8046-BCDA-2E3B5D428A0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830010" y="747449"/>
                  <a:ext cx="15084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C8603D7-7FEA-3499-3681-432AFED8E7E8}"/>
                    </a:ext>
                  </a:extLst>
                </p14:cNvPr>
                <p14:cNvContentPartPr/>
                <p14:nvPr/>
              </p14:nvContentPartPr>
              <p14:xfrm>
                <a:off x="4805530" y="785609"/>
                <a:ext cx="189360" cy="1335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C8603D7-7FEA-3499-3681-432AFED8E7E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796890" y="776609"/>
                  <a:ext cx="2070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4BB0EB5-D55F-FC75-FADA-E9504495C71B}"/>
                    </a:ext>
                  </a:extLst>
                </p14:cNvPr>
                <p14:cNvContentPartPr/>
                <p14:nvPr/>
              </p14:nvContentPartPr>
              <p14:xfrm>
                <a:off x="5103970" y="731609"/>
                <a:ext cx="62640" cy="1292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4BB0EB5-D55F-FC75-FADA-E9504495C71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094970" y="722609"/>
                  <a:ext cx="80280" cy="14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AA27036-E5E7-0CFA-E240-C407A394C150}"/>
              </a:ext>
            </a:extLst>
          </p:cNvPr>
          <p:cNvGrpSpPr/>
          <p:nvPr/>
        </p:nvGrpSpPr>
        <p:grpSpPr>
          <a:xfrm>
            <a:off x="5873290" y="154889"/>
            <a:ext cx="1692720" cy="867960"/>
            <a:chOff x="5873290" y="154889"/>
            <a:chExt cx="1692720" cy="86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7211F30-0993-EE48-AD2A-3292327CFA5E}"/>
                    </a:ext>
                  </a:extLst>
                </p14:cNvPr>
                <p14:cNvContentPartPr/>
                <p14:nvPr/>
              </p14:nvContentPartPr>
              <p14:xfrm>
                <a:off x="5873290" y="572489"/>
                <a:ext cx="201240" cy="277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7211F30-0993-EE48-AD2A-3292327CFA5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864290" y="563849"/>
                  <a:ext cx="2188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B18753A-D7D2-98BE-B461-C6113E1955F1}"/>
                    </a:ext>
                  </a:extLst>
                </p14:cNvPr>
                <p14:cNvContentPartPr/>
                <p14:nvPr/>
              </p14:nvContentPartPr>
              <p14:xfrm>
                <a:off x="6326530" y="291689"/>
                <a:ext cx="117360" cy="2239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B18753A-D7D2-98BE-B461-C6113E1955F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317530" y="282689"/>
                  <a:ext cx="13500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38B6489-0E20-F718-58F0-57846D1FDD95}"/>
                    </a:ext>
                  </a:extLst>
                </p14:cNvPr>
                <p14:cNvContentPartPr/>
                <p14:nvPr/>
              </p14:nvContentPartPr>
              <p14:xfrm>
                <a:off x="6575290" y="154889"/>
                <a:ext cx="86400" cy="3445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38B6489-0E20-F718-58F0-57846D1FDD9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566650" y="146249"/>
                  <a:ext cx="10404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4BA78DC-6F7E-B2C3-261F-8BED0DF8D0AA}"/>
                    </a:ext>
                  </a:extLst>
                </p14:cNvPr>
                <p14:cNvContentPartPr/>
                <p14:nvPr/>
              </p14:nvContentPartPr>
              <p14:xfrm>
                <a:off x="6721450" y="260729"/>
                <a:ext cx="103680" cy="1764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4BA78DC-6F7E-B2C3-261F-8BED0DF8D0A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712450" y="252089"/>
                  <a:ext cx="1213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EFB1DDD-BCDD-B5DD-8475-4E24EAA83E5C}"/>
                    </a:ext>
                  </a:extLst>
                </p14:cNvPr>
                <p14:cNvContentPartPr/>
                <p14:nvPr/>
              </p14:nvContentPartPr>
              <p14:xfrm>
                <a:off x="6925210" y="284849"/>
                <a:ext cx="68400" cy="1353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EFB1DDD-BCDD-B5DD-8475-4E24EAA83E5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916570" y="276209"/>
                  <a:ext cx="860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004B0B5-4EF8-0770-4728-C68B7E6778F6}"/>
                    </a:ext>
                  </a:extLst>
                </p14:cNvPr>
                <p14:cNvContentPartPr/>
                <p14:nvPr/>
              </p14:nvContentPartPr>
              <p14:xfrm>
                <a:off x="6862570" y="364409"/>
                <a:ext cx="158760" cy="100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004B0B5-4EF8-0770-4728-C68B7E6778F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853570" y="355769"/>
                  <a:ext cx="1764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F0B8639-CA07-5DEC-03B2-9660677B3B65}"/>
                    </a:ext>
                  </a:extLst>
                </p14:cNvPr>
                <p14:cNvContentPartPr/>
                <p14:nvPr/>
              </p14:nvContentPartPr>
              <p14:xfrm>
                <a:off x="7125010" y="204929"/>
                <a:ext cx="196920" cy="3034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F0B8639-CA07-5DEC-03B2-9660677B3B6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116010" y="195929"/>
                  <a:ext cx="21456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34CC444-EC42-CA94-EA55-6DCB1EC4ADA7}"/>
                    </a:ext>
                  </a:extLst>
                </p14:cNvPr>
                <p14:cNvContentPartPr/>
                <p14:nvPr/>
              </p14:nvContentPartPr>
              <p14:xfrm>
                <a:off x="6178570" y="567089"/>
                <a:ext cx="1113120" cy="864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34CC444-EC42-CA94-EA55-6DCB1EC4ADA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169570" y="558449"/>
                  <a:ext cx="11307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9E6AE17-1FEA-FE25-5D05-B89D7CC3B788}"/>
                    </a:ext>
                  </a:extLst>
                </p14:cNvPr>
                <p14:cNvContentPartPr/>
                <p14:nvPr/>
              </p14:nvContentPartPr>
              <p14:xfrm>
                <a:off x="6631090" y="804689"/>
                <a:ext cx="158400" cy="1915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9E6AE17-1FEA-FE25-5D05-B89D7CC3B78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622090" y="796049"/>
                  <a:ext cx="1760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94C892E-8387-7041-0899-F2E120B64D9B}"/>
                    </a:ext>
                  </a:extLst>
                </p14:cNvPr>
                <p14:cNvContentPartPr/>
                <p14:nvPr/>
              </p14:nvContentPartPr>
              <p14:xfrm>
                <a:off x="6883810" y="698849"/>
                <a:ext cx="105480" cy="1508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94C892E-8387-7041-0899-F2E120B64D9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874810" y="690209"/>
                  <a:ext cx="1231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167ADE3-E6B4-4B1D-43CB-18564DCB2E18}"/>
                    </a:ext>
                  </a:extLst>
                </p14:cNvPr>
                <p14:cNvContentPartPr/>
                <p14:nvPr/>
              </p14:nvContentPartPr>
              <p14:xfrm>
                <a:off x="7348570" y="176849"/>
                <a:ext cx="217440" cy="8460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167ADE3-E6B4-4B1D-43CB-18564DCB2E1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339570" y="168209"/>
                  <a:ext cx="235080" cy="86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0F781B1-B933-A82F-54BA-58535EE33120}"/>
              </a:ext>
            </a:extLst>
          </p:cNvPr>
          <p:cNvGrpSpPr/>
          <p:nvPr/>
        </p:nvGrpSpPr>
        <p:grpSpPr>
          <a:xfrm>
            <a:off x="7845370" y="418769"/>
            <a:ext cx="414000" cy="386280"/>
            <a:chOff x="7845370" y="418769"/>
            <a:chExt cx="414000" cy="38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FC0B0CD-00A6-1519-5CC3-834C95726C99}"/>
                    </a:ext>
                  </a:extLst>
                </p14:cNvPr>
                <p14:cNvContentPartPr/>
                <p14:nvPr/>
              </p14:nvContentPartPr>
              <p14:xfrm>
                <a:off x="7845370" y="418769"/>
                <a:ext cx="412920" cy="1936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FC0B0CD-00A6-1519-5CC3-834C95726C9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836370" y="409769"/>
                  <a:ext cx="4305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6BE2723-6BD1-ECB3-4BA5-47102A062006}"/>
                    </a:ext>
                  </a:extLst>
                </p14:cNvPr>
                <p14:cNvContentPartPr/>
                <p14:nvPr/>
              </p14:nvContentPartPr>
              <p14:xfrm>
                <a:off x="8111770" y="622889"/>
                <a:ext cx="147600" cy="1821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6BE2723-6BD1-ECB3-4BA5-47102A06200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103130" y="613889"/>
                  <a:ext cx="165240" cy="19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9206393-AE3F-B954-DDCE-30B4EB6DF3CF}"/>
              </a:ext>
            </a:extLst>
          </p:cNvPr>
          <p:cNvGrpSpPr/>
          <p:nvPr/>
        </p:nvGrpSpPr>
        <p:grpSpPr>
          <a:xfrm>
            <a:off x="8590930" y="371969"/>
            <a:ext cx="699840" cy="194760"/>
            <a:chOff x="8590930" y="371969"/>
            <a:chExt cx="699840" cy="19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1FE1C0E-A9C4-92A0-A127-E78A8CD3D4C2}"/>
                    </a:ext>
                  </a:extLst>
                </p14:cNvPr>
                <p14:cNvContentPartPr/>
                <p14:nvPr/>
              </p14:nvContentPartPr>
              <p14:xfrm>
                <a:off x="8590930" y="479249"/>
                <a:ext cx="227880" cy="536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1FE1C0E-A9C4-92A0-A127-E78A8CD3D4C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582290" y="470249"/>
                  <a:ext cx="2455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AF471EF-C678-7984-F871-AAB9DADBC8CF}"/>
                    </a:ext>
                  </a:extLst>
                </p14:cNvPr>
                <p14:cNvContentPartPr/>
                <p14:nvPr/>
              </p14:nvContentPartPr>
              <p14:xfrm>
                <a:off x="8593810" y="546929"/>
                <a:ext cx="219240" cy="147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AF471EF-C678-7984-F871-AAB9DADBC8C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585170" y="537929"/>
                  <a:ext cx="2368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2286962-2771-6BA6-4255-99FE3B7335D5}"/>
                    </a:ext>
                  </a:extLst>
                </p14:cNvPr>
                <p14:cNvContentPartPr/>
                <p14:nvPr/>
              </p14:nvContentPartPr>
              <p14:xfrm>
                <a:off x="9050290" y="371969"/>
                <a:ext cx="240480" cy="1947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2286962-2771-6BA6-4255-99FE3B7335D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041650" y="362969"/>
                  <a:ext cx="258120" cy="21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D242EED-CB25-1F1B-FB9D-C0B4ACC8CA9D}"/>
              </a:ext>
            </a:extLst>
          </p:cNvPr>
          <p:cNvGrpSpPr/>
          <p:nvPr/>
        </p:nvGrpSpPr>
        <p:grpSpPr>
          <a:xfrm>
            <a:off x="907810" y="217529"/>
            <a:ext cx="1083600" cy="626760"/>
            <a:chOff x="907810" y="217529"/>
            <a:chExt cx="1083600" cy="62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4221C4D5-C5F6-BBED-D075-23F5B4663B5E}"/>
                    </a:ext>
                  </a:extLst>
                </p14:cNvPr>
                <p14:cNvContentPartPr/>
                <p14:nvPr/>
              </p14:nvContentPartPr>
              <p14:xfrm>
                <a:off x="907810" y="405089"/>
                <a:ext cx="415080" cy="2149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4221C4D5-C5F6-BBED-D075-23F5B4663B5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98810" y="396449"/>
                  <a:ext cx="4327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B67441F-ACF9-FAE8-8A74-28DD549E0F36}"/>
                    </a:ext>
                  </a:extLst>
                </p14:cNvPr>
                <p14:cNvContentPartPr/>
                <p14:nvPr/>
              </p14:nvContentPartPr>
              <p14:xfrm>
                <a:off x="1181770" y="623969"/>
                <a:ext cx="160560" cy="2203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B67441F-ACF9-FAE8-8A74-28DD549E0F3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72770" y="615329"/>
                  <a:ext cx="17820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92319D3-FB00-C947-DEB8-760CA320281F}"/>
                    </a:ext>
                  </a:extLst>
                </p14:cNvPr>
                <p14:cNvContentPartPr/>
                <p14:nvPr/>
              </p14:nvContentPartPr>
              <p14:xfrm>
                <a:off x="1456810" y="306449"/>
                <a:ext cx="53640" cy="622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92319D3-FB00-C947-DEB8-760CA320281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448170" y="297449"/>
                  <a:ext cx="712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DFE54CA-207B-905D-A6E5-1B4C35247ECE}"/>
                    </a:ext>
                  </a:extLst>
                </p14:cNvPr>
                <p14:cNvContentPartPr/>
                <p14:nvPr/>
              </p14:nvContentPartPr>
              <p14:xfrm>
                <a:off x="1587850" y="244889"/>
                <a:ext cx="21240" cy="1242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DFE54CA-207B-905D-A6E5-1B4C35247EC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579210" y="235889"/>
                  <a:ext cx="388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272D56F-78F9-92A6-1E52-C57F44C6E460}"/>
                    </a:ext>
                  </a:extLst>
                </p14:cNvPr>
                <p14:cNvContentPartPr/>
                <p14:nvPr/>
              </p14:nvContentPartPr>
              <p14:xfrm>
                <a:off x="1917970" y="422729"/>
                <a:ext cx="4680" cy="2322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272D56F-78F9-92A6-1E52-C57F44C6E46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909330" y="414089"/>
                  <a:ext cx="2232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59F7DF0-D77A-A177-AAD2-9030BA4973FA}"/>
                    </a:ext>
                  </a:extLst>
                </p14:cNvPr>
                <p14:cNvContentPartPr/>
                <p14:nvPr/>
              </p14:nvContentPartPr>
              <p14:xfrm>
                <a:off x="1844530" y="582569"/>
                <a:ext cx="146880" cy="9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59F7DF0-D77A-A177-AAD2-9030BA4973F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835890" y="573929"/>
                  <a:ext cx="1645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A63114B-8903-96CE-46AA-BB6251A63C95}"/>
                    </a:ext>
                  </a:extLst>
                </p14:cNvPr>
                <p14:cNvContentPartPr/>
                <p14:nvPr/>
              </p14:nvContentPartPr>
              <p14:xfrm>
                <a:off x="1462930" y="263249"/>
                <a:ext cx="88200" cy="849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A63114B-8903-96CE-46AA-BB6251A63C9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454290" y="254249"/>
                  <a:ext cx="1058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6A466CB-13DF-DC2D-CC29-3A26A14D9DAC}"/>
                    </a:ext>
                  </a:extLst>
                </p14:cNvPr>
                <p14:cNvContentPartPr/>
                <p14:nvPr/>
              </p14:nvContentPartPr>
              <p14:xfrm>
                <a:off x="1586410" y="217529"/>
                <a:ext cx="64440" cy="1530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6A466CB-13DF-DC2D-CC29-3A26A14D9DA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577410" y="208529"/>
                  <a:ext cx="82080" cy="170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25FED35-7650-D324-A96A-562B4C98974F}"/>
                  </a:ext>
                </a:extLst>
              </p14:cNvPr>
              <p14:cNvContentPartPr/>
              <p14:nvPr/>
            </p14:nvContentPartPr>
            <p14:xfrm>
              <a:off x="6057250" y="1096649"/>
              <a:ext cx="1268640" cy="1785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25FED35-7650-D324-A96A-562B4C98974F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039250" y="1078649"/>
                <a:ext cx="1304280" cy="21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25537599-88EA-FB61-D3B0-6EE93AFA628C}"/>
              </a:ext>
            </a:extLst>
          </p:cNvPr>
          <p:cNvGrpSpPr/>
          <p:nvPr/>
        </p:nvGrpSpPr>
        <p:grpSpPr>
          <a:xfrm>
            <a:off x="6103330" y="1416329"/>
            <a:ext cx="869760" cy="196560"/>
            <a:chOff x="6103330" y="1416329"/>
            <a:chExt cx="869760" cy="19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CFA72AF-E194-FF65-B90F-04B177F44331}"/>
                    </a:ext>
                  </a:extLst>
                </p14:cNvPr>
                <p14:cNvContentPartPr/>
                <p14:nvPr/>
              </p14:nvContentPartPr>
              <p14:xfrm>
                <a:off x="6103330" y="1416329"/>
                <a:ext cx="400680" cy="1965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CFA72AF-E194-FF65-B90F-04B177F4433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085690" y="1398329"/>
                  <a:ext cx="4363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648284B-C2B5-7032-06C7-77FB9D7D1C0B}"/>
                    </a:ext>
                  </a:extLst>
                </p14:cNvPr>
                <p14:cNvContentPartPr/>
                <p14:nvPr/>
              </p14:nvContentPartPr>
              <p14:xfrm>
                <a:off x="6776170" y="1430729"/>
                <a:ext cx="196920" cy="1544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648284B-C2B5-7032-06C7-77FB9D7D1C0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758530" y="1412729"/>
                  <a:ext cx="232560" cy="19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9821B987-9C11-F1AD-6678-2D8082CB6F37}"/>
              </a:ext>
            </a:extLst>
          </p:cNvPr>
          <p:cNvGrpSpPr/>
          <p:nvPr/>
        </p:nvGrpSpPr>
        <p:grpSpPr>
          <a:xfrm>
            <a:off x="746530" y="2280689"/>
            <a:ext cx="1561680" cy="1217520"/>
            <a:chOff x="746530" y="2280689"/>
            <a:chExt cx="1561680" cy="121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8C3D61E-4A30-A4CC-6825-A4F615DDA07C}"/>
                    </a:ext>
                  </a:extLst>
                </p14:cNvPr>
                <p14:cNvContentPartPr/>
                <p14:nvPr/>
              </p14:nvContentPartPr>
              <p14:xfrm>
                <a:off x="756610" y="2394449"/>
                <a:ext cx="135720" cy="2890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8C3D61E-4A30-A4CC-6825-A4F615DDA07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38610" y="2376449"/>
                  <a:ext cx="17136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CF0C9CE-6A1E-D334-3E4B-96DA4159EDAC}"/>
                    </a:ext>
                  </a:extLst>
                </p14:cNvPr>
                <p14:cNvContentPartPr/>
                <p14:nvPr/>
              </p14:nvContentPartPr>
              <p14:xfrm>
                <a:off x="746530" y="2340809"/>
                <a:ext cx="208800" cy="910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CF0C9CE-6A1E-D334-3E4B-96DA4159EDA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28530" y="2323169"/>
                  <a:ext cx="2444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6AC200B-CFE4-6060-F36C-6E1985D254B4}"/>
                    </a:ext>
                  </a:extLst>
                </p14:cNvPr>
                <p14:cNvContentPartPr/>
                <p14:nvPr/>
              </p14:nvContentPartPr>
              <p14:xfrm>
                <a:off x="955690" y="2280689"/>
                <a:ext cx="145080" cy="4287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6AC200B-CFE4-6060-F36C-6E1985D254B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37690" y="2262689"/>
                  <a:ext cx="18072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2975163-D351-9EE0-92E1-A7FD3AC4D163}"/>
                    </a:ext>
                  </a:extLst>
                </p14:cNvPr>
                <p14:cNvContentPartPr/>
                <p14:nvPr/>
              </p14:nvContentPartPr>
              <p14:xfrm>
                <a:off x="1155130" y="2547089"/>
                <a:ext cx="263160" cy="2026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2975163-D351-9EE0-92E1-A7FD3AC4D16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137130" y="2529449"/>
                  <a:ext cx="2988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C402B7B-9480-E527-C2DE-4C7C87F8EC0E}"/>
                    </a:ext>
                  </a:extLst>
                </p14:cNvPr>
                <p14:cNvContentPartPr/>
                <p14:nvPr/>
              </p14:nvContentPartPr>
              <p14:xfrm>
                <a:off x="1527730" y="2989529"/>
                <a:ext cx="460080" cy="2520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C402B7B-9480-E527-C2DE-4C7C87F8EC0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509730" y="2971889"/>
                  <a:ext cx="49572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40DF8B6-BD5B-BE14-F4C4-3E3237992113}"/>
                    </a:ext>
                  </a:extLst>
                </p14:cNvPr>
                <p14:cNvContentPartPr/>
                <p14:nvPr/>
              </p14:nvContentPartPr>
              <p14:xfrm>
                <a:off x="1820410" y="3266009"/>
                <a:ext cx="151920" cy="2322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40DF8B6-BD5B-BE14-F4C4-3E323799211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802770" y="3248009"/>
                  <a:ext cx="18756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28E7CF6-8BC2-5083-5649-DD63624DF1FB}"/>
                    </a:ext>
                  </a:extLst>
                </p14:cNvPr>
                <p14:cNvContentPartPr/>
                <p14:nvPr/>
              </p14:nvContentPartPr>
              <p14:xfrm>
                <a:off x="2154130" y="2809889"/>
                <a:ext cx="42120" cy="1396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28E7CF6-8BC2-5083-5649-DD63624DF1F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136490" y="2792249"/>
                  <a:ext cx="777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44BC96B-07D0-2C92-68CB-06798B750840}"/>
                    </a:ext>
                  </a:extLst>
                </p14:cNvPr>
                <p14:cNvContentPartPr/>
                <p14:nvPr/>
              </p14:nvContentPartPr>
              <p14:xfrm>
                <a:off x="2246290" y="2786849"/>
                <a:ext cx="61920" cy="1702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44BC96B-07D0-2C92-68CB-06798B75084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228650" y="2768849"/>
                  <a:ext cx="97560" cy="20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56974A1-CDA9-15D1-643F-BB3B9B2764D4}"/>
              </a:ext>
            </a:extLst>
          </p:cNvPr>
          <p:cNvGrpSpPr/>
          <p:nvPr/>
        </p:nvGrpSpPr>
        <p:grpSpPr>
          <a:xfrm>
            <a:off x="2546890" y="3047489"/>
            <a:ext cx="232560" cy="224640"/>
            <a:chOff x="2546890" y="3047489"/>
            <a:chExt cx="232560" cy="22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8C826CA-DDEC-6C09-3AFD-93B14E5A2A2F}"/>
                    </a:ext>
                  </a:extLst>
                </p14:cNvPr>
                <p14:cNvContentPartPr/>
                <p14:nvPr/>
              </p14:nvContentPartPr>
              <p14:xfrm>
                <a:off x="2546890" y="3150449"/>
                <a:ext cx="232560" cy="284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8C826CA-DDEC-6C09-3AFD-93B14E5A2A2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529250" y="3132449"/>
                  <a:ext cx="2682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C7C1BA1-A03C-46D1-5A4E-89F3851E1F94}"/>
                    </a:ext>
                  </a:extLst>
                </p14:cNvPr>
                <p14:cNvContentPartPr/>
                <p14:nvPr/>
              </p14:nvContentPartPr>
              <p14:xfrm>
                <a:off x="2663890" y="3047489"/>
                <a:ext cx="10440" cy="2246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C7C1BA1-A03C-46D1-5A4E-89F3851E1F9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645890" y="3029489"/>
                  <a:ext cx="46080" cy="26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AFE07223-B9B9-D9CC-1A70-EBB4B9797B03}"/>
              </a:ext>
            </a:extLst>
          </p:cNvPr>
          <p:cNvGrpSpPr/>
          <p:nvPr/>
        </p:nvGrpSpPr>
        <p:grpSpPr>
          <a:xfrm>
            <a:off x="3440770" y="2725289"/>
            <a:ext cx="762840" cy="835560"/>
            <a:chOff x="3440770" y="2725289"/>
            <a:chExt cx="762840" cy="83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6C25C68-C17D-4C15-FC58-EA68D02D4B54}"/>
                    </a:ext>
                  </a:extLst>
                </p14:cNvPr>
                <p14:cNvContentPartPr/>
                <p14:nvPr/>
              </p14:nvContentPartPr>
              <p14:xfrm>
                <a:off x="3497290" y="2791889"/>
                <a:ext cx="133560" cy="2397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6C25C68-C17D-4C15-FC58-EA68D02D4B5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479290" y="2773889"/>
                  <a:ext cx="16920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564BA66-A0A4-4B7C-5034-E9F57A586AA5}"/>
                    </a:ext>
                  </a:extLst>
                </p14:cNvPr>
                <p14:cNvContentPartPr/>
                <p14:nvPr/>
              </p14:nvContentPartPr>
              <p14:xfrm>
                <a:off x="3642010" y="2872529"/>
                <a:ext cx="238320" cy="1832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564BA66-A0A4-4B7C-5034-E9F57A586AA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624010" y="2854529"/>
                  <a:ext cx="2739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9725FA6-DD6C-5E57-3595-DB8DA03029DF}"/>
                    </a:ext>
                  </a:extLst>
                </p14:cNvPr>
                <p14:cNvContentPartPr/>
                <p14:nvPr/>
              </p14:nvContentPartPr>
              <p14:xfrm>
                <a:off x="4041250" y="2758049"/>
                <a:ext cx="88560" cy="2160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9725FA6-DD6C-5E57-3595-DB8DA03029D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023250" y="2740409"/>
                  <a:ext cx="1242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8651F7F-98A4-3434-F430-2664341146CD}"/>
                    </a:ext>
                  </a:extLst>
                </p14:cNvPr>
                <p14:cNvContentPartPr/>
                <p14:nvPr/>
              </p14:nvContentPartPr>
              <p14:xfrm>
                <a:off x="4053130" y="2815289"/>
                <a:ext cx="114840" cy="165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8651F7F-98A4-3434-F430-2664341146C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035490" y="2797649"/>
                  <a:ext cx="1504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C49D5BD-AA0C-6738-7118-950DAA2E7C40}"/>
                    </a:ext>
                  </a:extLst>
                </p14:cNvPr>
                <p14:cNvContentPartPr/>
                <p14:nvPr/>
              </p14:nvContentPartPr>
              <p14:xfrm>
                <a:off x="4041250" y="2725289"/>
                <a:ext cx="147600" cy="302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C49D5BD-AA0C-6738-7118-950DAA2E7C4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023250" y="2707289"/>
                  <a:ext cx="1832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CA85DB8-B083-3A07-893A-0ECEFDC6C965}"/>
                    </a:ext>
                  </a:extLst>
                </p14:cNvPr>
                <p14:cNvContentPartPr/>
                <p14:nvPr/>
              </p14:nvContentPartPr>
              <p14:xfrm>
                <a:off x="3440770" y="3122729"/>
                <a:ext cx="703080" cy="1328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CA85DB8-B083-3A07-893A-0ECEFDC6C96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422770" y="3104729"/>
                  <a:ext cx="7387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6E853EB-D156-40F3-6117-BCFE4B705378}"/>
                    </a:ext>
                  </a:extLst>
                </p14:cNvPr>
                <p14:cNvContentPartPr/>
                <p14:nvPr/>
              </p14:nvContentPartPr>
              <p14:xfrm>
                <a:off x="3829570" y="3269609"/>
                <a:ext cx="105840" cy="2912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6E853EB-D156-40F3-6117-BCFE4B70537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811570" y="3251969"/>
                  <a:ext cx="14148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4798931-0723-89DF-74F2-97468188E0F1}"/>
                    </a:ext>
                  </a:extLst>
                </p14:cNvPr>
                <p14:cNvContentPartPr/>
                <p14:nvPr/>
              </p14:nvContentPartPr>
              <p14:xfrm>
                <a:off x="3732730" y="3303809"/>
                <a:ext cx="306000" cy="1537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4798931-0723-89DF-74F2-97468188E0F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714730" y="3286169"/>
                  <a:ext cx="3416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A1B39D4-18C3-1ADD-F9E0-512DB2BC1BF7}"/>
                    </a:ext>
                  </a:extLst>
                </p14:cNvPr>
                <p14:cNvContentPartPr/>
                <p14:nvPr/>
              </p14:nvContentPartPr>
              <p14:xfrm>
                <a:off x="4082290" y="3259169"/>
                <a:ext cx="121320" cy="835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A1B39D4-18C3-1ADD-F9E0-512DB2BC1BF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064290" y="3241529"/>
                  <a:ext cx="156960" cy="11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7750E177-2205-6933-A3BB-B29C3309054D}"/>
              </a:ext>
            </a:extLst>
          </p:cNvPr>
          <p:cNvGrpSpPr/>
          <p:nvPr/>
        </p:nvGrpSpPr>
        <p:grpSpPr>
          <a:xfrm>
            <a:off x="8561770" y="1582289"/>
            <a:ext cx="1188360" cy="418680"/>
            <a:chOff x="8561770" y="1582289"/>
            <a:chExt cx="1188360" cy="41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131456F-F030-A63E-1E36-499E84A7E520}"/>
                    </a:ext>
                  </a:extLst>
                </p14:cNvPr>
                <p14:cNvContentPartPr/>
                <p14:nvPr/>
              </p14:nvContentPartPr>
              <p14:xfrm>
                <a:off x="8616490" y="1582289"/>
                <a:ext cx="393480" cy="4186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131456F-F030-A63E-1E36-499E84A7E52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598850" y="1564649"/>
                  <a:ext cx="42912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1DE1766-4B17-E8E1-60BA-E9F771A380EE}"/>
                    </a:ext>
                  </a:extLst>
                </p14:cNvPr>
                <p14:cNvContentPartPr/>
                <p14:nvPr/>
              </p14:nvContentPartPr>
              <p14:xfrm>
                <a:off x="8561770" y="1582649"/>
                <a:ext cx="100800" cy="331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1DE1766-4B17-E8E1-60BA-E9F771A380E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543770" y="1565009"/>
                  <a:ext cx="1364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BC4CB10-DA3C-7E79-A31E-0F782F678F0B}"/>
                    </a:ext>
                  </a:extLst>
                </p14:cNvPr>
                <p14:cNvContentPartPr/>
                <p14:nvPr/>
              </p14:nvContentPartPr>
              <p14:xfrm>
                <a:off x="9211570" y="1787489"/>
                <a:ext cx="136080" cy="100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BC4CB10-DA3C-7E79-A31E-0F782F678F0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193930" y="1769489"/>
                  <a:ext cx="1717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C78F769-664B-1FB6-A318-5FE250D9628D}"/>
                    </a:ext>
                  </a:extLst>
                </p14:cNvPr>
                <p14:cNvContentPartPr/>
                <p14:nvPr/>
              </p14:nvContentPartPr>
              <p14:xfrm>
                <a:off x="9138130" y="1862009"/>
                <a:ext cx="215640" cy="172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C78F769-664B-1FB6-A318-5FE250D9628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120490" y="1844369"/>
                  <a:ext cx="2512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09D6D9B-76C1-00A8-3BE8-4756244650C4}"/>
                    </a:ext>
                  </a:extLst>
                </p14:cNvPr>
                <p14:cNvContentPartPr/>
                <p14:nvPr/>
              </p14:nvContentPartPr>
              <p14:xfrm>
                <a:off x="9496690" y="1647449"/>
                <a:ext cx="253440" cy="2368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09D6D9B-76C1-00A8-3BE8-4756244650C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479050" y="1629449"/>
                  <a:ext cx="289080" cy="272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33F5D465-7917-6F8F-6602-D2DF0CE93632}"/>
                  </a:ext>
                </a:extLst>
              </p14:cNvPr>
              <p14:cNvContentPartPr/>
              <p14:nvPr/>
            </p14:nvContentPartPr>
            <p14:xfrm>
              <a:off x="10081690" y="1560329"/>
              <a:ext cx="533880" cy="31284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33F5D465-7917-6F8F-6602-D2DF0CE93632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10064050" y="1542689"/>
                <a:ext cx="569520" cy="34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7" name="Group 106">
            <a:extLst>
              <a:ext uri="{FF2B5EF4-FFF2-40B4-BE49-F238E27FC236}">
                <a16:creationId xmlns:a16="http://schemas.microsoft.com/office/drawing/2014/main" id="{4F9BE643-F7F7-FA22-ABB6-81883E68E7EF}"/>
              </a:ext>
            </a:extLst>
          </p:cNvPr>
          <p:cNvGrpSpPr/>
          <p:nvPr/>
        </p:nvGrpSpPr>
        <p:grpSpPr>
          <a:xfrm>
            <a:off x="10965490" y="1581929"/>
            <a:ext cx="779040" cy="292320"/>
            <a:chOff x="10965490" y="1581929"/>
            <a:chExt cx="779040" cy="29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12FF0F0-934A-6A6E-D310-C89BC17FC7ED}"/>
                    </a:ext>
                  </a:extLst>
                </p14:cNvPr>
                <p14:cNvContentPartPr/>
                <p14:nvPr/>
              </p14:nvContentPartPr>
              <p14:xfrm>
                <a:off x="10965490" y="1620809"/>
                <a:ext cx="110520" cy="1814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12FF0F0-934A-6A6E-D310-C89BC17FC7E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947490" y="1602809"/>
                  <a:ext cx="1461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DE7A577-574B-74D2-3226-94EAD9079BAF}"/>
                    </a:ext>
                  </a:extLst>
                </p14:cNvPr>
                <p14:cNvContentPartPr/>
                <p14:nvPr/>
              </p14:nvContentPartPr>
              <p14:xfrm>
                <a:off x="11236930" y="1638449"/>
                <a:ext cx="159120" cy="1778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DE7A577-574B-74D2-3226-94EAD9079BA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218930" y="1620449"/>
                  <a:ext cx="1947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0AE4148-B507-28B6-69D7-AB7F4F110401}"/>
                    </a:ext>
                  </a:extLst>
                </p14:cNvPr>
                <p14:cNvContentPartPr/>
                <p14:nvPr/>
              </p14:nvContentPartPr>
              <p14:xfrm>
                <a:off x="11476690" y="1581929"/>
                <a:ext cx="157320" cy="2077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0AE4148-B507-28B6-69D7-AB7F4F11040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459050" y="1563929"/>
                  <a:ext cx="19296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621A738-3421-AF36-5453-9AEED2088F6A}"/>
                    </a:ext>
                  </a:extLst>
                </p14:cNvPr>
                <p14:cNvContentPartPr/>
                <p14:nvPr/>
              </p14:nvContentPartPr>
              <p14:xfrm>
                <a:off x="11650210" y="1802969"/>
                <a:ext cx="94320" cy="712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621A738-3421-AF36-5453-9AEED2088F6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632210" y="1784969"/>
                  <a:ext cx="129960" cy="10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86DC925D-F736-03D7-122F-483F0ADB0136}"/>
              </a:ext>
            </a:extLst>
          </p:cNvPr>
          <p:cNvGrpSpPr/>
          <p:nvPr/>
        </p:nvGrpSpPr>
        <p:grpSpPr>
          <a:xfrm>
            <a:off x="4503130" y="2907089"/>
            <a:ext cx="1724040" cy="523080"/>
            <a:chOff x="4503130" y="2907089"/>
            <a:chExt cx="1724040" cy="52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3B2B993F-2612-BD3A-15B8-6A8DEE4FF5DE}"/>
                    </a:ext>
                  </a:extLst>
                </p14:cNvPr>
                <p14:cNvContentPartPr/>
                <p14:nvPr/>
              </p14:nvContentPartPr>
              <p14:xfrm>
                <a:off x="4503130" y="2971169"/>
                <a:ext cx="420840" cy="1782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3B2B993F-2612-BD3A-15B8-6A8DEE4FF5D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485130" y="2953529"/>
                  <a:ext cx="4564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DABCBC3C-8262-6420-71E0-33DFEC4C63A5}"/>
                    </a:ext>
                  </a:extLst>
                </p14:cNvPr>
                <p14:cNvContentPartPr/>
                <p14:nvPr/>
              </p14:nvContentPartPr>
              <p14:xfrm>
                <a:off x="4745050" y="3231809"/>
                <a:ext cx="178920" cy="1983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DABCBC3C-8262-6420-71E0-33DFEC4C63A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727050" y="3213809"/>
                  <a:ext cx="2145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95AD7BEF-4342-7340-9F18-71D8729F3796}"/>
                    </a:ext>
                  </a:extLst>
                </p14:cNvPr>
                <p14:cNvContentPartPr/>
                <p14:nvPr/>
              </p14:nvContentPartPr>
              <p14:xfrm>
                <a:off x="5439490" y="3010769"/>
                <a:ext cx="322920" cy="309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95AD7BEF-4342-7340-9F18-71D8729F379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421850" y="2992769"/>
                  <a:ext cx="3585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AEF2457F-ED1A-5744-BD9D-0E2E74CF206A}"/>
                    </a:ext>
                  </a:extLst>
                </p14:cNvPr>
                <p14:cNvContentPartPr/>
                <p14:nvPr/>
              </p14:nvContentPartPr>
              <p14:xfrm>
                <a:off x="5485930" y="3094649"/>
                <a:ext cx="264960" cy="324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AEF2457F-ED1A-5744-BD9D-0E2E74CF206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468290" y="3077009"/>
                  <a:ext cx="3006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804A2DF-E919-0E93-E107-21B63C2EE8E8}"/>
                    </a:ext>
                  </a:extLst>
                </p14:cNvPr>
                <p14:cNvContentPartPr/>
                <p14:nvPr/>
              </p14:nvContentPartPr>
              <p14:xfrm>
                <a:off x="5995690" y="2907089"/>
                <a:ext cx="231480" cy="2656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804A2DF-E919-0E93-E107-21B63C2EE8E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977690" y="2889089"/>
                  <a:ext cx="267120" cy="30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D686C2FF-616F-81F8-25C6-9EF97DCD60E3}"/>
              </a:ext>
            </a:extLst>
          </p:cNvPr>
          <p:cNvGrpSpPr/>
          <p:nvPr/>
        </p:nvGrpSpPr>
        <p:grpSpPr>
          <a:xfrm>
            <a:off x="7359370" y="2943089"/>
            <a:ext cx="768240" cy="285840"/>
            <a:chOff x="7359370" y="2943089"/>
            <a:chExt cx="768240" cy="28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7AAB3D16-4980-1B86-C481-B2CB8F94BD48}"/>
                    </a:ext>
                  </a:extLst>
                </p14:cNvPr>
                <p14:cNvContentPartPr/>
                <p14:nvPr/>
              </p14:nvContentPartPr>
              <p14:xfrm>
                <a:off x="7359370" y="2972249"/>
                <a:ext cx="194760" cy="2289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AAB3D16-4980-1B86-C481-B2CB8F94BD4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350370" y="2963609"/>
                  <a:ext cx="2124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E1FB33B-5CC4-953C-8FB4-6D77DEB42CC6}"/>
                    </a:ext>
                  </a:extLst>
                </p14:cNvPr>
                <p14:cNvContentPartPr/>
                <p14:nvPr/>
              </p14:nvContentPartPr>
              <p14:xfrm>
                <a:off x="7688050" y="2943089"/>
                <a:ext cx="55800" cy="2635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E1FB33B-5CC4-953C-8FB4-6D77DEB42CC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679050" y="2934449"/>
                  <a:ext cx="7344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0BE4AAB7-9B84-EEE7-532C-0A3A45D84B3F}"/>
                    </a:ext>
                  </a:extLst>
                </p14:cNvPr>
                <p14:cNvContentPartPr/>
                <p14:nvPr/>
              </p14:nvContentPartPr>
              <p14:xfrm>
                <a:off x="7833490" y="2956769"/>
                <a:ext cx="9720" cy="2721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0BE4AAB7-9B84-EEE7-532C-0A3A45D84B3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824490" y="2948129"/>
                  <a:ext cx="2736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4955A57-ACDB-2590-81AA-FEFFFC8B60FD}"/>
                    </a:ext>
                  </a:extLst>
                </p14:cNvPr>
                <p14:cNvContentPartPr/>
                <p14:nvPr/>
              </p14:nvContentPartPr>
              <p14:xfrm>
                <a:off x="7721890" y="3147929"/>
                <a:ext cx="101880" cy="349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4955A57-ACDB-2590-81AA-FEFFFC8B60FD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713250" y="3139289"/>
                  <a:ext cx="1195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42F01717-FAC6-6DCC-B145-FA34605E5F8D}"/>
                    </a:ext>
                  </a:extLst>
                </p14:cNvPr>
                <p14:cNvContentPartPr/>
                <p14:nvPr/>
              </p14:nvContentPartPr>
              <p14:xfrm>
                <a:off x="7986490" y="3011849"/>
                <a:ext cx="141120" cy="2113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42F01717-FAC6-6DCC-B145-FA34605E5F8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977490" y="3003209"/>
                  <a:ext cx="158760" cy="22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8360E9AE-545B-ED4D-AEC9-2EF8CB87BD44}"/>
              </a:ext>
            </a:extLst>
          </p:cNvPr>
          <p:cNvGrpSpPr/>
          <p:nvPr/>
        </p:nvGrpSpPr>
        <p:grpSpPr>
          <a:xfrm>
            <a:off x="8444770" y="3092489"/>
            <a:ext cx="765000" cy="344160"/>
            <a:chOff x="8444770" y="3092489"/>
            <a:chExt cx="765000" cy="34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8D8D31B6-8EC8-2365-8DBB-77D4E5766CCF}"/>
                    </a:ext>
                  </a:extLst>
                </p14:cNvPr>
                <p14:cNvContentPartPr/>
                <p14:nvPr/>
              </p14:nvContentPartPr>
              <p14:xfrm>
                <a:off x="8444770" y="3102209"/>
                <a:ext cx="228960" cy="1418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8D8D31B6-8EC8-2365-8DBB-77D4E5766CC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435770" y="3093569"/>
                  <a:ext cx="2466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FF0B7A6B-9112-98EB-3188-77704276D1D3}"/>
                    </a:ext>
                  </a:extLst>
                </p14:cNvPr>
                <p14:cNvContentPartPr/>
                <p14:nvPr/>
              </p14:nvContentPartPr>
              <p14:xfrm>
                <a:off x="8778850" y="3092489"/>
                <a:ext cx="100800" cy="3441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FF0B7A6B-9112-98EB-3188-77704276D1D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770210" y="3083849"/>
                  <a:ext cx="11844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C09B0F71-BEF8-EECE-874F-6A8153159362}"/>
                    </a:ext>
                  </a:extLst>
                </p14:cNvPr>
                <p14:cNvContentPartPr/>
                <p14:nvPr/>
              </p14:nvContentPartPr>
              <p14:xfrm>
                <a:off x="8958850" y="3096449"/>
                <a:ext cx="108000" cy="1555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C09B0F71-BEF8-EECE-874F-6A815315936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950210" y="3087449"/>
                  <a:ext cx="1256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E6C007F6-E796-3A75-6F11-4534475C0433}"/>
                    </a:ext>
                  </a:extLst>
                </p14:cNvPr>
                <p14:cNvContentPartPr/>
                <p14:nvPr/>
              </p14:nvContentPartPr>
              <p14:xfrm>
                <a:off x="9184930" y="3240089"/>
                <a:ext cx="24840" cy="147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E6C007F6-E796-3A75-6F11-4534475C043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175930" y="3231089"/>
                  <a:ext cx="4248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518F5A59-1B91-190A-845B-16055EB0C648}"/>
              </a:ext>
            </a:extLst>
          </p:cNvPr>
          <p:cNvGrpSpPr/>
          <p:nvPr/>
        </p:nvGrpSpPr>
        <p:grpSpPr>
          <a:xfrm>
            <a:off x="6415331" y="3779549"/>
            <a:ext cx="2118960" cy="474840"/>
            <a:chOff x="6415331" y="3779549"/>
            <a:chExt cx="2118960" cy="47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C3041F35-5266-8FA1-02B8-B0AD91E72686}"/>
                    </a:ext>
                  </a:extLst>
                </p14:cNvPr>
                <p14:cNvContentPartPr/>
                <p14:nvPr/>
              </p14:nvContentPartPr>
              <p14:xfrm>
                <a:off x="6415331" y="3779549"/>
                <a:ext cx="501840" cy="2980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C3041F35-5266-8FA1-02B8-B0AD91E7268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406325" y="3770560"/>
                  <a:ext cx="519493" cy="3156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373C350B-1F8F-AE45-BBA4-EEDAC4360E8D}"/>
                    </a:ext>
                  </a:extLst>
                </p14:cNvPr>
                <p14:cNvContentPartPr/>
                <p14:nvPr/>
              </p14:nvContentPartPr>
              <p14:xfrm>
                <a:off x="6702611" y="4030469"/>
                <a:ext cx="174600" cy="2239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373C350B-1F8F-AE45-BBA4-EEDAC4360E8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693611" y="4021455"/>
                  <a:ext cx="192240" cy="2415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28A487AE-410F-3287-7871-9DFE7684DAEB}"/>
                    </a:ext>
                  </a:extLst>
                </p14:cNvPr>
                <p14:cNvContentPartPr/>
                <p14:nvPr/>
              </p14:nvContentPartPr>
              <p14:xfrm>
                <a:off x="7186811" y="3851189"/>
                <a:ext cx="561240" cy="2048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28A487AE-410F-3287-7871-9DFE7684DAE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177811" y="3842189"/>
                  <a:ext cx="5788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C123AFAE-B4DF-70C0-FE3B-0B96AE951A37}"/>
                    </a:ext>
                  </a:extLst>
                </p14:cNvPr>
                <p14:cNvContentPartPr/>
                <p14:nvPr/>
              </p14:nvContentPartPr>
              <p14:xfrm>
                <a:off x="7925531" y="3860189"/>
                <a:ext cx="226080" cy="2275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C123AFAE-B4DF-70C0-FE3B-0B96AE951A3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916531" y="3851189"/>
                  <a:ext cx="2437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D835DEF1-EEF9-3388-0EDF-AF98D4ADABA3}"/>
                    </a:ext>
                  </a:extLst>
                </p14:cNvPr>
                <p14:cNvContentPartPr/>
                <p14:nvPr/>
              </p14:nvContentPartPr>
              <p14:xfrm>
                <a:off x="8295611" y="3916709"/>
                <a:ext cx="33120" cy="1378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D835DEF1-EEF9-3388-0EDF-AF98D4ADABA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286611" y="3907709"/>
                  <a:ext cx="507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FB2CB491-1D49-C233-67EE-9A5FB7C5AA22}"/>
                    </a:ext>
                  </a:extLst>
                </p14:cNvPr>
                <p14:cNvContentPartPr/>
                <p14:nvPr/>
              </p14:nvContentPartPr>
              <p14:xfrm>
                <a:off x="8294171" y="3835349"/>
                <a:ext cx="5040" cy="118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FB2CB491-1D49-C233-67EE-9A5FB7C5AA2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285771" y="3826349"/>
                  <a:ext cx="21504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56199A9-6109-3B72-8EA9-5176A25F6322}"/>
                    </a:ext>
                  </a:extLst>
                </p14:cNvPr>
                <p14:cNvContentPartPr/>
                <p14:nvPr/>
              </p14:nvContentPartPr>
              <p14:xfrm>
                <a:off x="8439611" y="3894389"/>
                <a:ext cx="94680" cy="1702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56199A9-6109-3B72-8EA9-5176A25F6322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430645" y="3885389"/>
                  <a:ext cx="112253" cy="18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8E4651FC-59D2-713F-0F17-89E5BDE05D13}"/>
              </a:ext>
            </a:extLst>
          </p:cNvPr>
          <p:cNvGrpSpPr/>
          <p:nvPr/>
        </p:nvGrpSpPr>
        <p:grpSpPr>
          <a:xfrm>
            <a:off x="8628971" y="3464189"/>
            <a:ext cx="2208600" cy="1112040"/>
            <a:chOff x="8628971" y="3464189"/>
            <a:chExt cx="2208600" cy="111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8F9DAF1-387E-20C3-06A5-8653FBB8C53A}"/>
                    </a:ext>
                  </a:extLst>
                </p14:cNvPr>
                <p14:cNvContentPartPr/>
                <p14:nvPr/>
              </p14:nvContentPartPr>
              <p14:xfrm>
                <a:off x="8695931" y="3604949"/>
                <a:ext cx="887040" cy="6094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8F9DAF1-387E-20C3-06A5-8653FBB8C53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686931" y="3595949"/>
                  <a:ext cx="904680" cy="62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78915C7-6B8A-3CAA-5E13-04F5C1F4D61F}"/>
                    </a:ext>
                  </a:extLst>
                </p14:cNvPr>
                <p14:cNvContentPartPr/>
                <p14:nvPr/>
              </p14:nvContentPartPr>
              <p14:xfrm>
                <a:off x="8965211" y="3789989"/>
                <a:ext cx="98640" cy="1418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78915C7-6B8A-3CAA-5E13-04F5C1F4D61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956211" y="3780989"/>
                  <a:ext cx="1162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E1CF371-81CC-D190-D0EB-97C2022FFC68}"/>
                    </a:ext>
                  </a:extLst>
                </p14:cNvPr>
                <p14:cNvContentPartPr/>
                <p14:nvPr/>
              </p14:nvContentPartPr>
              <p14:xfrm>
                <a:off x="9108131" y="3823109"/>
                <a:ext cx="45720" cy="1177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E1CF371-81CC-D190-D0EB-97C2022FFC6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099131" y="3814109"/>
                  <a:ext cx="633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5C941E80-B9B0-414C-9FCD-FD2AC5E1CC08}"/>
                    </a:ext>
                  </a:extLst>
                </p14:cNvPr>
                <p14:cNvContentPartPr/>
                <p14:nvPr/>
              </p14:nvContentPartPr>
              <p14:xfrm>
                <a:off x="9037931" y="3864869"/>
                <a:ext cx="226080" cy="1620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5C941E80-B9B0-414C-9FCD-FD2AC5E1CC0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028917" y="3855869"/>
                  <a:ext cx="243748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95ECD1E9-A35C-7B6B-232B-24EA86D94D2B}"/>
                    </a:ext>
                  </a:extLst>
                </p14:cNvPr>
                <p14:cNvContentPartPr/>
                <p14:nvPr/>
              </p14:nvContentPartPr>
              <p14:xfrm>
                <a:off x="9312251" y="3753629"/>
                <a:ext cx="137880" cy="1735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95ECD1E9-A35C-7B6B-232B-24EA86D94D2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303227" y="3744629"/>
                  <a:ext cx="155566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0C1E36C9-123D-BCD5-A46D-B34E1BAA510C}"/>
                    </a:ext>
                  </a:extLst>
                </p14:cNvPr>
                <p14:cNvContentPartPr/>
                <p14:nvPr/>
              </p14:nvContentPartPr>
              <p14:xfrm>
                <a:off x="9331691" y="3858749"/>
                <a:ext cx="160560" cy="190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0C1E36C9-123D-BCD5-A46D-B34E1BAA510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322691" y="3849749"/>
                  <a:ext cx="1782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6304F720-42ED-27E9-9AB9-6ECAA4DD7007}"/>
                    </a:ext>
                  </a:extLst>
                </p14:cNvPr>
                <p14:cNvContentPartPr/>
                <p14:nvPr/>
              </p14:nvContentPartPr>
              <p14:xfrm>
                <a:off x="9356531" y="3750389"/>
                <a:ext cx="186480" cy="558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6304F720-42ED-27E9-9AB9-6ECAA4DD7007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347531" y="3741389"/>
                  <a:ext cx="2041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26B719D0-79B6-FB90-E900-C4FCEE07469D}"/>
                    </a:ext>
                  </a:extLst>
                </p14:cNvPr>
                <p14:cNvContentPartPr/>
                <p14:nvPr/>
              </p14:nvContentPartPr>
              <p14:xfrm>
                <a:off x="8865851" y="4027949"/>
                <a:ext cx="615240" cy="666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26B719D0-79B6-FB90-E900-C4FCEE07469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856851" y="4018997"/>
                  <a:ext cx="632880" cy="841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8EBBAA96-4C2C-E3BF-DA12-56AB6986EE79}"/>
                    </a:ext>
                  </a:extLst>
                </p14:cNvPr>
                <p14:cNvContentPartPr/>
                <p14:nvPr/>
              </p14:nvContentPartPr>
              <p14:xfrm>
                <a:off x="9144491" y="4185269"/>
                <a:ext cx="145440" cy="2491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8EBBAA96-4C2C-E3BF-DA12-56AB6986EE79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135491" y="4176256"/>
                  <a:ext cx="163080" cy="2667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721C6864-5FED-87F4-F590-7B47897BB496}"/>
                    </a:ext>
                  </a:extLst>
                </p14:cNvPr>
                <p14:cNvContentPartPr/>
                <p14:nvPr/>
              </p14:nvContentPartPr>
              <p14:xfrm>
                <a:off x="9056651" y="4209029"/>
                <a:ext cx="286560" cy="1116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721C6864-5FED-87F4-F590-7B47897BB49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047651" y="4200029"/>
                  <a:ext cx="3042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C72DB863-2853-BB4D-0C34-0D69DFAE89A6}"/>
                    </a:ext>
                  </a:extLst>
                </p14:cNvPr>
                <p14:cNvContentPartPr/>
                <p14:nvPr/>
              </p14:nvContentPartPr>
              <p14:xfrm>
                <a:off x="9386411" y="4133069"/>
                <a:ext cx="108000" cy="1346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C72DB863-2853-BB4D-0C34-0D69DFAE89A6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377411" y="4124045"/>
                  <a:ext cx="125640" cy="1523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1D3825B2-A777-E2A3-2A84-17C17D9628A1}"/>
                    </a:ext>
                  </a:extLst>
                </p14:cNvPr>
                <p14:cNvContentPartPr/>
                <p14:nvPr/>
              </p14:nvContentPartPr>
              <p14:xfrm>
                <a:off x="8628971" y="3477509"/>
                <a:ext cx="270720" cy="10670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1D3825B2-A777-E2A3-2A84-17C17D9628A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619971" y="3468509"/>
                  <a:ext cx="288360" cy="10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E41BCFB7-BC47-BF86-D916-D0D536DC8459}"/>
                    </a:ext>
                  </a:extLst>
                </p14:cNvPr>
                <p14:cNvContentPartPr/>
                <p14:nvPr/>
              </p14:nvContentPartPr>
              <p14:xfrm>
                <a:off x="9790331" y="3905909"/>
                <a:ext cx="132840" cy="1702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E41BCFB7-BC47-BF86-D916-D0D536DC845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781307" y="3896890"/>
                  <a:ext cx="150528" cy="1879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3F0E5D6-161C-D958-0116-822A10AE8B01}"/>
                    </a:ext>
                  </a:extLst>
                </p14:cNvPr>
                <p14:cNvContentPartPr/>
                <p14:nvPr/>
              </p14:nvContentPartPr>
              <p14:xfrm>
                <a:off x="10187051" y="3844349"/>
                <a:ext cx="9360" cy="2217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3F0E5D6-161C-D958-0116-822A10AE8B01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178384" y="3835349"/>
                  <a:ext cx="26347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0BBF1142-2B28-766B-50F6-9F8EE57F06A9}"/>
                    </a:ext>
                  </a:extLst>
                </p14:cNvPr>
                <p14:cNvContentPartPr/>
                <p14:nvPr/>
              </p14:nvContentPartPr>
              <p14:xfrm>
                <a:off x="10063211" y="3934709"/>
                <a:ext cx="176760" cy="133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0BBF1142-2B28-766B-50F6-9F8EE57F06A9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054211" y="3925709"/>
                  <a:ext cx="1944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2194689-E757-44C9-B18D-2B894F1D402B}"/>
                    </a:ext>
                  </a:extLst>
                </p14:cNvPr>
                <p14:cNvContentPartPr/>
                <p14:nvPr/>
              </p14:nvContentPartPr>
              <p14:xfrm>
                <a:off x="10432211" y="3746429"/>
                <a:ext cx="264240" cy="3474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2194689-E757-44C9-B18D-2B894F1D402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423199" y="3737429"/>
                  <a:ext cx="281904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D624067E-034A-F9DF-CEAE-D70B2DCDFAA8}"/>
                    </a:ext>
                  </a:extLst>
                </p14:cNvPr>
                <p14:cNvContentPartPr/>
                <p14:nvPr/>
              </p14:nvContentPartPr>
              <p14:xfrm>
                <a:off x="10490171" y="3464189"/>
                <a:ext cx="347400" cy="11120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D624067E-034A-F9DF-CEAE-D70B2DCDFAA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481162" y="3455186"/>
                  <a:ext cx="365058" cy="112968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16C74D8A-4A30-6E23-679C-DEDDA7F283F1}"/>
                  </a:ext>
                </a:extLst>
              </p14:cNvPr>
              <p14:cNvContentPartPr/>
              <p14:nvPr/>
            </p14:nvContentPartPr>
            <p14:xfrm>
              <a:off x="858490" y="4551569"/>
              <a:ext cx="67680" cy="28620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16C74D8A-4A30-6E23-679C-DEDDA7F283F1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849850" y="4542569"/>
                <a:ext cx="8532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88CD3871-5D74-5DAD-8296-F64143907AAE}"/>
                  </a:ext>
                </a:extLst>
              </p14:cNvPr>
              <p14:cNvContentPartPr/>
              <p14:nvPr/>
            </p14:nvContentPartPr>
            <p14:xfrm>
              <a:off x="899530" y="4478489"/>
              <a:ext cx="291600" cy="5976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88CD3871-5D74-5DAD-8296-F64143907AAE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890890" y="4469849"/>
                <a:ext cx="30924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4C7074FE-F438-5783-4C92-AD4B716B1E56}"/>
                  </a:ext>
                </a:extLst>
              </p14:cNvPr>
              <p14:cNvContentPartPr/>
              <p14:nvPr/>
            </p14:nvContentPartPr>
            <p14:xfrm>
              <a:off x="911410" y="4628969"/>
              <a:ext cx="218520" cy="2808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4C7074FE-F438-5783-4C92-AD4B716B1E56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902410" y="4620329"/>
                <a:ext cx="2361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092209D7-6232-3AE1-9BB6-6E9844BCD2E4}"/>
                  </a:ext>
                </a:extLst>
              </p14:cNvPr>
              <p14:cNvContentPartPr/>
              <p14:nvPr/>
            </p14:nvContentPartPr>
            <p14:xfrm>
              <a:off x="1156570" y="4692689"/>
              <a:ext cx="203040" cy="6552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092209D7-6232-3AE1-9BB6-6E9844BCD2E4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1147570" y="4683689"/>
                <a:ext cx="22068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8B5CF23B-1657-74B9-E53C-537F575767F3}"/>
                  </a:ext>
                </a:extLst>
              </p14:cNvPr>
              <p14:cNvContentPartPr/>
              <p14:nvPr/>
            </p14:nvContentPartPr>
            <p14:xfrm>
              <a:off x="1460050" y="4457969"/>
              <a:ext cx="1130760" cy="45576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8B5CF23B-1657-74B9-E53C-537F575767F3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1451410" y="4449329"/>
                <a:ext cx="1148400" cy="47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8AE62A2C-BF61-BF79-66B2-CDACAD3FA29C}"/>
                  </a:ext>
                </a:extLst>
              </p14:cNvPr>
              <p14:cNvContentPartPr/>
              <p14:nvPr/>
            </p14:nvContentPartPr>
            <p14:xfrm>
              <a:off x="2883490" y="4650209"/>
              <a:ext cx="169560" cy="16704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8AE62A2C-BF61-BF79-66B2-CDACAD3FA29C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2874490" y="4641569"/>
                <a:ext cx="18720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8BF16742-0D71-F5A4-0A72-E97381D671CA}"/>
                  </a:ext>
                </a:extLst>
              </p14:cNvPr>
              <p14:cNvContentPartPr/>
              <p14:nvPr/>
            </p14:nvContentPartPr>
            <p14:xfrm>
              <a:off x="1494610" y="5300369"/>
              <a:ext cx="436320" cy="26532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8BF16742-0D71-F5A4-0A72-E97381D671CA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1485970" y="5291369"/>
                <a:ext cx="45396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1FC25CFC-AA24-C359-321B-21E7BDDC69DA}"/>
                  </a:ext>
                </a:extLst>
              </p14:cNvPr>
              <p14:cNvContentPartPr/>
              <p14:nvPr/>
            </p14:nvContentPartPr>
            <p14:xfrm>
              <a:off x="1735090" y="5565329"/>
              <a:ext cx="249840" cy="17928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1FC25CFC-AA24-C359-321B-21E7BDDC69DA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1726090" y="5556329"/>
                <a:ext cx="26748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15420A03-59E9-EEFB-6923-2B2E91F41D5C}"/>
                  </a:ext>
                </a:extLst>
              </p14:cNvPr>
              <p14:cNvContentPartPr/>
              <p14:nvPr/>
            </p14:nvContentPartPr>
            <p14:xfrm>
              <a:off x="2136490" y="5093369"/>
              <a:ext cx="47160" cy="13608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15420A03-59E9-EEFB-6923-2B2E91F41D5C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2127850" y="5084369"/>
                <a:ext cx="6480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955A866D-98D2-7DC0-B1E0-133272A3F085}"/>
                  </a:ext>
                </a:extLst>
              </p14:cNvPr>
              <p14:cNvContentPartPr/>
              <p14:nvPr/>
            </p14:nvContentPartPr>
            <p14:xfrm>
              <a:off x="2169250" y="5073209"/>
              <a:ext cx="66240" cy="19728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955A866D-98D2-7DC0-B1E0-133272A3F085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2160250" y="5064209"/>
                <a:ext cx="8388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4B738D5B-540E-09DD-75A3-0AD168FEDFE5}"/>
                  </a:ext>
                </a:extLst>
              </p14:cNvPr>
              <p14:cNvContentPartPr/>
              <p14:nvPr/>
            </p14:nvContentPartPr>
            <p14:xfrm>
              <a:off x="3059170" y="4882409"/>
              <a:ext cx="50040" cy="8424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4B738D5B-540E-09DD-75A3-0AD168FEDFE5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3050170" y="4873769"/>
                <a:ext cx="6768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9C7438A2-57B7-67C8-3E58-068E86F13CD3}"/>
                  </a:ext>
                </a:extLst>
              </p14:cNvPr>
              <p14:cNvContentPartPr/>
              <p14:nvPr/>
            </p14:nvContentPartPr>
            <p14:xfrm>
              <a:off x="3408010" y="4646249"/>
              <a:ext cx="628920" cy="30780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9C7438A2-57B7-67C8-3E58-068E86F13CD3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3399010" y="4637609"/>
                <a:ext cx="64656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280D6877-BD6F-D1FD-B2D6-82A465279AE9}"/>
                  </a:ext>
                </a:extLst>
              </p14:cNvPr>
              <p14:cNvContentPartPr/>
              <p14:nvPr/>
            </p14:nvContentPartPr>
            <p14:xfrm>
              <a:off x="4378930" y="4345289"/>
              <a:ext cx="1486800" cy="40032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280D6877-BD6F-D1FD-B2D6-82A465279AE9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4370290" y="4336289"/>
                <a:ext cx="1504440" cy="41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1E1A0AD6-535F-505A-8E48-8B0980A556BB}"/>
                  </a:ext>
                </a:extLst>
              </p14:cNvPr>
              <p14:cNvContentPartPr/>
              <p14:nvPr/>
            </p14:nvContentPartPr>
            <p14:xfrm>
              <a:off x="2486050" y="5427449"/>
              <a:ext cx="320760" cy="1692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1E1A0AD6-535F-505A-8E48-8B0980A556BB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2477410" y="5418809"/>
                <a:ext cx="33840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F278C3E3-CFF9-26E2-AA60-2688CFAF167B}"/>
                  </a:ext>
                </a:extLst>
              </p14:cNvPr>
              <p14:cNvContentPartPr/>
              <p14:nvPr/>
            </p14:nvContentPartPr>
            <p14:xfrm>
              <a:off x="3021010" y="5156369"/>
              <a:ext cx="282600" cy="29520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F278C3E3-CFF9-26E2-AA60-2688CFAF167B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3012370" y="5147729"/>
                <a:ext cx="30024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F0990DD6-6A23-6568-4C57-452A13A8E34F}"/>
                  </a:ext>
                </a:extLst>
              </p14:cNvPr>
              <p14:cNvContentPartPr/>
              <p14:nvPr/>
            </p14:nvContentPartPr>
            <p14:xfrm>
              <a:off x="3442210" y="5061329"/>
              <a:ext cx="149760" cy="38448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F0990DD6-6A23-6568-4C57-452A13A8E34F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3433210" y="5052329"/>
                <a:ext cx="167400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730C41E0-95E5-9267-4050-2059F8AA0ED2}"/>
                  </a:ext>
                </a:extLst>
              </p14:cNvPr>
              <p14:cNvContentPartPr/>
              <p14:nvPr/>
            </p14:nvContentPartPr>
            <p14:xfrm>
              <a:off x="3593050" y="5186609"/>
              <a:ext cx="104040" cy="24336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730C41E0-95E5-9267-4050-2059F8AA0ED2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3584410" y="5177609"/>
                <a:ext cx="12168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52847DD5-45C2-8FA1-C18C-736598B8A23B}"/>
                  </a:ext>
                </a:extLst>
              </p14:cNvPr>
              <p14:cNvContentPartPr/>
              <p14:nvPr/>
            </p14:nvContentPartPr>
            <p14:xfrm>
              <a:off x="3870610" y="5200649"/>
              <a:ext cx="10800" cy="23904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52847DD5-45C2-8FA1-C18C-736598B8A23B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3861610" y="5191649"/>
                <a:ext cx="2844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8ED5F72D-72E3-7D2F-2E65-68540EBF2FE1}"/>
                  </a:ext>
                </a:extLst>
              </p14:cNvPr>
              <p14:cNvContentPartPr/>
              <p14:nvPr/>
            </p14:nvContentPartPr>
            <p14:xfrm>
              <a:off x="3821290" y="5284169"/>
              <a:ext cx="136800" cy="6084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8ED5F72D-72E3-7D2F-2E65-68540EBF2FE1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3812290" y="5275529"/>
                <a:ext cx="15444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DDFAB390-AF9E-7CAB-8D65-C3BB995D1844}"/>
                  </a:ext>
                </a:extLst>
              </p14:cNvPr>
              <p14:cNvContentPartPr/>
              <p14:nvPr/>
            </p14:nvContentPartPr>
            <p14:xfrm>
              <a:off x="4084810" y="5048009"/>
              <a:ext cx="160920" cy="51120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DDFAB390-AF9E-7CAB-8D65-C3BB995D1844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4076170" y="5039369"/>
                <a:ext cx="178560" cy="52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1D451B95-6468-1526-16EE-0D139D3F8101}"/>
                  </a:ext>
                </a:extLst>
              </p14:cNvPr>
              <p14:cNvContentPartPr/>
              <p14:nvPr/>
            </p14:nvContentPartPr>
            <p14:xfrm>
              <a:off x="3083650" y="5526809"/>
              <a:ext cx="1037880" cy="10584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1D451B95-6468-1526-16EE-0D139D3F8101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3075010" y="5518169"/>
                <a:ext cx="105552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1FF6CDD3-8170-7F09-7987-08B57D95A6A6}"/>
                  </a:ext>
                </a:extLst>
              </p14:cNvPr>
              <p14:cNvContentPartPr/>
              <p14:nvPr/>
            </p14:nvContentPartPr>
            <p14:xfrm>
              <a:off x="3491170" y="5756129"/>
              <a:ext cx="196560" cy="17136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1FF6CDD3-8170-7F09-7987-08B57D95A6A6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3482170" y="5747489"/>
                <a:ext cx="21420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390BC1D4-6AFE-56DA-8BE9-3CDB8D61EA4A}"/>
                  </a:ext>
                </a:extLst>
              </p14:cNvPr>
              <p14:cNvContentPartPr/>
              <p14:nvPr/>
            </p14:nvContentPartPr>
            <p14:xfrm>
              <a:off x="3724450" y="5672249"/>
              <a:ext cx="160560" cy="9288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390BC1D4-6AFE-56DA-8BE9-3CDB8D61EA4A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3715450" y="5663609"/>
                <a:ext cx="178200" cy="11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8" name="Group 197">
            <a:extLst>
              <a:ext uri="{FF2B5EF4-FFF2-40B4-BE49-F238E27FC236}">
                <a16:creationId xmlns:a16="http://schemas.microsoft.com/office/drawing/2014/main" id="{C9EEB07D-95A4-EB2B-6C38-C7DA8D6898FE}"/>
              </a:ext>
            </a:extLst>
          </p:cNvPr>
          <p:cNvGrpSpPr/>
          <p:nvPr/>
        </p:nvGrpSpPr>
        <p:grpSpPr>
          <a:xfrm>
            <a:off x="4519330" y="5301809"/>
            <a:ext cx="1431000" cy="403920"/>
            <a:chOff x="4519330" y="5301809"/>
            <a:chExt cx="1431000" cy="40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03D077CC-C487-E46E-E783-06B3112C805C}"/>
                    </a:ext>
                  </a:extLst>
                </p14:cNvPr>
                <p14:cNvContentPartPr/>
                <p14:nvPr/>
              </p14:nvContentPartPr>
              <p14:xfrm>
                <a:off x="4519330" y="5365529"/>
                <a:ext cx="363960" cy="2228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03D077CC-C487-E46E-E783-06B3112C805C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510690" y="5356529"/>
                  <a:ext cx="3816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82249F7E-6FB1-3B69-6B0F-DD9F78EF3B33}"/>
                    </a:ext>
                  </a:extLst>
                </p14:cNvPr>
                <p14:cNvContentPartPr/>
                <p14:nvPr/>
              </p14:nvContentPartPr>
              <p14:xfrm>
                <a:off x="4655050" y="5608529"/>
                <a:ext cx="207360" cy="972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82249F7E-6FB1-3B69-6B0F-DD9F78EF3B33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646050" y="5599529"/>
                  <a:ext cx="2250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81B8F589-138B-E910-E49D-E6A9637B359C}"/>
                    </a:ext>
                  </a:extLst>
                </p14:cNvPr>
                <p14:cNvContentPartPr/>
                <p14:nvPr/>
              </p14:nvContentPartPr>
              <p14:xfrm>
                <a:off x="5157610" y="5407649"/>
                <a:ext cx="233280" cy="180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81B8F589-138B-E910-E49D-E6A9637B359C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148970" y="5398649"/>
                  <a:ext cx="2509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96CE6D3E-6BEE-3593-7A0F-9A25EB96BC88}"/>
                    </a:ext>
                  </a:extLst>
                </p14:cNvPr>
                <p14:cNvContentPartPr/>
                <p14:nvPr/>
              </p14:nvContentPartPr>
              <p14:xfrm>
                <a:off x="5085970" y="5472809"/>
                <a:ext cx="303840" cy="468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96CE6D3E-6BEE-3593-7A0F-9A25EB96BC88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077330" y="5463809"/>
                  <a:ext cx="3214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DA635DF4-5DA1-9E00-A4E0-B1233E4975C4}"/>
                    </a:ext>
                  </a:extLst>
                </p14:cNvPr>
                <p14:cNvContentPartPr/>
                <p14:nvPr/>
              </p14:nvContentPartPr>
              <p14:xfrm>
                <a:off x="5622370" y="5301809"/>
                <a:ext cx="327960" cy="2289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DA635DF4-5DA1-9E00-A4E0-B1233E4975C4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613730" y="5292809"/>
                  <a:ext cx="345600" cy="24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BD24A6D1-2AA0-920B-0FF9-7401D4AE0139}"/>
              </a:ext>
            </a:extLst>
          </p:cNvPr>
          <p:cNvGrpSpPr/>
          <p:nvPr/>
        </p:nvGrpSpPr>
        <p:grpSpPr>
          <a:xfrm>
            <a:off x="7996930" y="5323049"/>
            <a:ext cx="979560" cy="380880"/>
            <a:chOff x="7996930" y="5323049"/>
            <a:chExt cx="979560" cy="38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36C960F2-FDD8-5CB6-9E3B-2875187DC41B}"/>
                    </a:ext>
                  </a:extLst>
                </p14:cNvPr>
                <p14:cNvContentPartPr/>
                <p14:nvPr/>
              </p14:nvContentPartPr>
              <p14:xfrm>
                <a:off x="7996930" y="5323049"/>
                <a:ext cx="427320" cy="2980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36C960F2-FDD8-5CB6-9E3B-2875187DC41B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988290" y="5314409"/>
                  <a:ext cx="44496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DAD3C876-ED32-8FF3-2676-072087BE9193}"/>
                    </a:ext>
                  </a:extLst>
                </p14:cNvPr>
                <p14:cNvContentPartPr/>
                <p14:nvPr/>
              </p14:nvContentPartPr>
              <p14:xfrm>
                <a:off x="8215810" y="5526809"/>
                <a:ext cx="336600" cy="1771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DAD3C876-ED32-8FF3-2676-072087BE9193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207170" y="5518169"/>
                  <a:ext cx="3542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A62C7BE6-30F6-7713-8BDB-29F74888AF64}"/>
                    </a:ext>
                  </a:extLst>
                </p14:cNvPr>
                <p14:cNvContentPartPr/>
                <p14:nvPr/>
              </p14:nvContentPartPr>
              <p14:xfrm>
                <a:off x="8724130" y="5437169"/>
                <a:ext cx="252360" cy="561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A62C7BE6-30F6-7713-8BDB-29F74888AF64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715130" y="5428529"/>
                  <a:ext cx="270000" cy="7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A8AB3B36-BC55-3C28-8E40-4EFFA7DAEA31}"/>
              </a:ext>
            </a:extLst>
          </p:cNvPr>
          <p:cNvGrpSpPr/>
          <p:nvPr/>
        </p:nvGrpSpPr>
        <p:grpSpPr>
          <a:xfrm>
            <a:off x="9545290" y="5148089"/>
            <a:ext cx="568800" cy="219600"/>
            <a:chOff x="9545290" y="5148089"/>
            <a:chExt cx="568800" cy="21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BFDB456A-16EF-5D19-8E69-823C521FD755}"/>
                    </a:ext>
                  </a:extLst>
                </p14:cNvPr>
                <p14:cNvContentPartPr/>
                <p14:nvPr/>
              </p14:nvContentPartPr>
              <p14:xfrm>
                <a:off x="9545290" y="5148089"/>
                <a:ext cx="151200" cy="2196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BFDB456A-16EF-5D19-8E69-823C521FD755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536290" y="5139089"/>
                  <a:ext cx="1688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20630B5C-DB3C-9ACA-9BE1-75C37DFC312D}"/>
                    </a:ext>
                  </a:extLst>
                </p14:cNvPr>
                <p14:cNvContentPartPr/>
                <p14:nvPr/>
              </p14:nvContentPartPr>
              <p14:xfrm>
                <a:off x="9827170" y="5173289"/>
                <a:ext cx="10800" cy="1850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20630B5C-DB3C-9ACA-9BE1-75C37DFC312D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818530" y="5164289"/>
                  <a:ext cx="284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B854A710-8E23-722F-9BA6-1E38DBD93904}"/>
                    </a:ext>
                  </a:extLst>
                </p14:cNvPr>
                <p14:cNvContentPartPr/>
                <p14:nvPr/>
              </p14:nvContentPartPr>
              <p14:xfrm>
                <a:off x="9772450" y="5150249"/>
                <a:ext cx="341640" cy="2030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B854A710-8E23-722F-9BA6-1E38DBD93904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763450" y="5141609"/>
                  <a:ext cx="359280" cy="22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1212B1A4-8533-C82B-B6AC-A5D6F8DB2197}"/>
                  </a:ext>
                </a:extLst>
              </p14:cNvPr>
              <p14:cNvContentPartPr/>
              <p14:nvPr/>
            </p14:nvContentPartPr>
            <p14:xfrm>
              <a:off x="9245050" y="5422409"/>
              <a:ext cx="212400" cy="19008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1212B1A4-8533-C82B-B6AC-A5D6F8DB2197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9236050" y="5413409"/>
                <a:ext cx="230040" cy="20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4" name="Group 223">
            <a:extLst>
              <a:ext uri="{FF2B5EF4-FFF2-40B4-BE49-F238E27FC236}">
                <a16:creationId xmlns:a16="http://schemas.microsoft.com/office/drawing/2014/main" id="{D44D5B9D-77E8-F764-B2AC-434A7B15A8D8}"/>
              </a:ext>
            </a:extLst>
          </p:cNvPr>
          <p:cNvGrpSpPr/>
          <p:nvPr/>
        </p:nvGrpSpPr>
        <p:grpSpPr>
          <a:xfrm>
            <a:off x="4616170" y="5936129"/>
            <a:ext cx="1442160" cy="559800"/>
            <a:chOff x="4616170" y="5936129"/>
            <a:chExt cx="1442160" cy="55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E4BAF1F2-7C79-3CE0-20D0-5EFEAC2E7754}"/>
                    </a:ext>
                  </a:extLst>
                </p14:cNvPr>
                <p14:cNvContentPartPr/>
                <p14:nvPr/>
              </p14:nvContentPartPr>
              <p14:xfrm>
                <a:off x="4680970" y="6041609"/>
                <a:ext cx="186120" cy="2862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E4BAF1F2-7C79-3CE0-20D0-5EFEAC2E7754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671970" y="6032609"/>
                  <a:ext cx="20376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352FFD52-6ABE-E257-8A06-25E0C61D2898}"/>
                    </a:ext>
                  </a:extLst>
                </p14:cNvPr>
                <p14:cNvContentPartPr/>
                <p14:nvPr/>
              </p14:nvContentPartPr>
              <p14:xfrm>
                <a:off x="4984450" y="6093089"/>
                <a:ext cx="42840" cy="2671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352FFD52-6ABE-E257-8A06-25E0C61D2898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975450" y="6084089"/>
                  <a:ext cx="6048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BACE5695-D546-4906-1A6B-3D75E8FB56A9}"/>
                    </a:ext>
                  </a:extLst>
                </p14:cNvPr>
                <p14:cNvContentPartPr/>
                <p14:nvPr/>
              </p14:nvContentPartPr>
              <p14:xfrm>
                <a:off x="4911010" y="6202529"/>
                <a:ext cx="176040" cy="201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BACE5695-D546-4906-1A6B-3D75E8FB56A9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902010" y="6193529"/>
                  <a:ext cx="1936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22876424-62CC-3379-0470-F66A0A68D33A}"/>
                    </a:ext>
                  </a:extLst>
                </p14:cNvPr>
                <p14:cNvContentPartPr/>
                <p14:nvPr/>
              </p14:nvContentPartPr>
              <p14:xfrm>
                <a:off x="5135650" y="6069689"/>
                <a:ext cx="56880" cy="2908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22876424-62CC-3379-0470-F66A0A68D33A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126650" y="6061049"/>
                  <a:ext cx="7452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7D2EFE75-0488-4006-469F-F455A12A440E}"/>
                    </a:ext>
                  </a:extLst>
                </p14:cNvPr>
                <p14:cNvContentPartPr/>
                <p14:nvPr/>
              </p14:nvContentPartPr>
              <p14:xfrm>
                <a:off x="4616170" y="5971409"/>
                <a:ext cx="160560" cy="4298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7D2EFE75-0488-4006-469F-F455A12A440E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607170" y="5962769"/>
                  <a:ext cx="178200" cy="4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79B15766-BF53-BF4D-6FCE-0A35EA444652}"/>
                    </a:ext>
                  </a:extLst>
                </p14:cNvPr>
                <p14:cNvContentPartPr/>
                <p14:nvPr/>
              </p14:nvContentPartPr>
              <p14:xfrm>
                <a:off x="5135650" y="5936129"/>
                <a:ext cx="239040" cy="5598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79B15766-BF53-BF4D-6FCE-0A35EA444652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127010" y="5927129"/>
                  <a:ext cx="256680" cy="57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9B658065-071E-30B5-C515-76862598CBD0}"/>
                    </a:ext>
                  </a:extLst>
                </p14:cNvPr>
                <p14:cNvContentPartPr/>
                <p14:nvPr/>
              </p14:nvContentPartPr>
              <p14:xfrm>
                <a:off x="5454250" y="6113609"/>
                <a:ext cx="239760" cy="2959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9B658065-071E-30B5-C515-76862598CBD0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445610" y="6104609"/>
                  <a:ext cx="25740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5DD27278-53E3-F3FB-F734-B6DD99D2BF0A}"/>
                    </a:ext>
                  </a:extLst>
                </p14:cNvPr>
                <p14:cNvContentPartPr/>
                <p14:nvPr/>
              </p14:nvContentPartPr>
              <p14:xfrm>
                <a:off x="5871130" y="6160049"/>
                <a:ext cx="187200" cy="1969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5DD27278-53E3-F3FB-F734-B6DD99D2BF0A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862490" y="6151409"/>
                  <a:ext cx="204840" cy="21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3DA50264-5DEB-EA0A-A8EC-369DC6C89D01}"/>
              </a:ext>
            </a:extLst>
          </p:cNvPr>
          <p:cNvGrpSpPr/>
          <p:nvPr/>
        </p:nvGrpSpPr>
        <p:grpSpPr>
          <a:xfrm>
            <a:off x="6133930" y="5878529"/>
            <a:ext cx="853200" cy="263880"/>
            <a:chOff x="6133930" y="5878529"/>
            <a:chExt cx="853200" cy="26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FC380C43-2DFC-0203-8C42-330756203DF5}"/>
                    </a:ext>
                  </a:extLst>
                </p14:cNvPr>
                <p14:cNvContentPartPr/>
                <p14:nvPr/>
              </p14:nvContentPartPr>
              <p14:xfrm>
                <a:off x="6133930" y="5903729"/>
                <a:ext cx="105840" cy="2358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FC380C43-2DFC-0203-8C42-330756203DF5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125290" y="5894729"/>
                  <a:ext cx="1234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BDD4E3AF-D5DD-A391-9F49-F6774631D423}"/>
                    </a:ext>
                  </a:extLst>
                </p14:cNvPr>
                <p14:cNvContentPartPr/>
                <p14:nvPr/>
              </p14:nvContentPartPr>
              <p14:xfrm>
                <a:off x="6354250" y="5932889"/>
                <a:ext cx="5400" cy="1782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BDD4E3AF-D5DD-A391-9F49-F6774631D423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345250" y="5923889"/>
                  <a:ext cx="230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302B6B2B-A7EB-38F8-C0CD-BA2EBFC20718}"/>
                    </a:ext>
                  </a:extLst>
                </p14:cNvPr>
                <p14:cNvContentPartPr/>
                <p14:nvPr/>
              </p14:nvContentPartPr>
              <p14:xfrm>
                <a:off x="6286210" y="6026129"/>
                <a:ext cx="173520" cy="345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302B6B2B-A7EB-38F8-C0CD-BA2EBFC20718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277570" y="6017489"/>
                  <a:ext cx="1911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6DB3C973-C39C-83EB-E750-8A35ED302CB3}"/>
                    </a:ext>
                  </a:extLst>
                </p14:cNvPr>
                <p14:cNvContentPartPr/>
                <p14:nvPr/>
              </p14:nvContentPartPr>
              <p14:xfrm>
                <a:off x="6534250" y="5878529"/>
                <a:ext cx="24480" cy="2322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6DB3C973-C39C-83EB-E750-8A35ED302CB3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525250" y="5869529"/>
                  <a:ext cx="4212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3EB84677-4855-AF98-D0D5-B277AA68FC83}"/>
                    </a:ext>
                  </a:extLst>
                </p14:cNvPr>
                <p14:cNvContentPartPr/>
                <p14:nvPr/>
              </p14:nvContentPartPr>
              <p14:xfrm>
                <a:off x="6632890" y="6003449"/>
                <a:ext cx="134280" cy="612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3EB84677-4855-AF98-D0D5-B277AA68FC83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623890" y="5994449"/>
                  <a:ext cx="1519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E5F340AC-611F-1757-67C5-4258735BC1A7}"/>
                    </a:ext>
                  </a:extLst>
                </p14:cNvPr>
                <p14:cNvContentPartPr/>
                <p14:nvPr/>
              </p14:nvContentPartPr>
              <p14:xfrm>
                <a:off x="6825850" y="5924609"/>
                <a:ext cx="161280" cy="2178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E5F340AC-611F-1757-67C5-4258735BC1A7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816850" y="5915609"/>
                  <a:ext cx="178920" cy="235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451E97BD-B7C5-BE64-B221-8272B3658E55}"/>
                  </a:ext>
                </a:extLst>
              </p14:cNvPr>
              <p14:cNvContentPartPr/>
              <p14:nvPr/>
            </p14:nvContentPartPr>
            <p14:xfrm>
              <a:off x="7114210" y="6270569"/>
              <a:ext cx="190080" cy="29520"/>
            </p14:xfrm>
          </p:contentPart>
        </mc:Choice>
        <mc:Fallback xmlns=""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451E97BD-B7C5-BE64-B221-8272B3658E55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7105570" y="6261929"/>
                <a:ext cx="20772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CD4DCBCD-D579-4E57-D7C5-22663FA55C87}"/>
                  </a:ext>
                </a:extLst>
              </p14:cNvPr>
              <p14:cNvContentPartPr/>
              <p14:nvPr/>
            </p14:nvContentPartPr>
            <p14:xfrm>
              <a:off x="9830770" y="6245369"/>
              <a:ext cx="261000" cy="14760"/>
            </p14:xfrm>
          </p:contentPart>
        </mc:Choice>
        <mc:Fallback xmlns=""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CD4DCBCD-D579-4E57-D7C5-22663FA55C87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9822130" y="6236729"/>
                <a:ext cx="27864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6FFB567E-F028-C5C2-515B-4C70BFA11B28}"/>
                  </a:ext>
                </a:extLst>
              </p14:cNvPr>
              <p14:cNvContentPartPr/>
              <p14:nvPr/>
            </p14:nvContentPartPr>
            <p14:xfrm>
              <a:off x="9818530" y="6368129"/>
              <a:ext cx="250920" cy="28800"/>
            </p14:xfrm>
          </p:contentPart>
        </mc:Choice>
        <mc:Fallback xmlns=""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6FFB567E-F028-C5C2-515B-4C70BFA11B28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9809530" y="6359129"/>
                <a:ext cx="2685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C6E4F054-E9C8-6BCF-9C7E-41AF4AD69022}"/>
                  </a:ext>
                </a:extLst>
              </p14:cNvPr>
              <p14:cNvContentPartPr/>
              <p14:nvPr/>
            </p14:nvContentPartPr>
            <p14:xfrm>
              <a:off x="10223890" y="6128729"/>
              <a:ext cx="325440" cy="262440"/>
            </p14:xfrm>
          </p:contentPart>
        </mc:Choice>
        <mc:Fallback xmlns=""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C6E4F054-E9C8-6BCF-9C7E-41AF4AD69022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10214890" y="6120089"/>
                <a:ext cx="343080" cy="280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8" name="Group 257">
            <a:extLst>
              <a:ext uri="{FF2B5EF4-FFF2-40B4-BE49-F238E27FC236}">
                <a16:creationId xmlns:a16="http://schemas.microsoft.com/office/drawing/2014/main" id="{F45F5C90-4DF8-CA22-EB0B-7D55EBADFE0D}"/>
              </a:ext>
            </a:extLst>
          </p:cNvPr>
          <p:cNvGrpSpPr/>
          <p:nvPr/>
        </p:nvGrpSpPr>
        <p:grpSpPr>
          <a:xfrm>
            <a:off x="7547290" y="5821289"/>
            <a:ext cx="2041200" cy="838440"/>
            <a:chOff x="7547290" y="5821289"/>
            <a:chExt cx="2041200" cy="83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7D45AC38-2406-644F-10B8-0E6A27132052}"/>
                    </a:ext>
                  </a:extLst>
                </p14:cNvPr>
                <p14:cNvContentPartPr/>
                <p14:nvPr/>
              </p14:nvContentPartPr>
              <p14:xfrm>
                <a:off x="7580770" y="5916329"/>
                <a:ext cx="143280" cy="2458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7D45AC38-2406-644F-10B8-0E6A27132052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7571770" y="5907689"/>
                  <a:ext cx="1609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65140981-C545-8F9C-6450-6EEEB8D276EE}"/>
                    </a:ext>
                  </a:extLst>
                </p14:cNvPr>
                <p14:cNvContentPartPr/>
                <p14:nvPr/>
              </p14:nvContentPartPr>
              <p14:xfrm>
                <a:off x="7835290" y="5821289"/>
                <a:ext cx="120240" cy="3571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65140981-C545-8F9C-6450-6EEEB8D276EE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826650" y="5812289"/>
                  <a:ext cx="13788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17007322-DD1A-C27F-9BB1-BE1B8B82DA5A}"/>
                    </a:ext>
                  </a:extLst>
                </p14:cNvPr>
                <p14:cNvContentPartPr/>
                <p14:nvPr/>
              </p14:nvContentPartPr>
              <p14:xfrm>
                <a:off x="8004130" y="5918129"/>
                <a:ext cx="104760" cy="2192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17007322-DD1A-C27F-9BB1-BE1B8B82DA5A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995130" y="5909489"/>
                  <a:ext cx="1224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0D2C6D9C-F80A-ABC0-1CEF-C104A3D16EFF}"/>
                    </a:ext>
                  </a:extLst>
                </p14:cNvPr>
                <p14:cNvContentPartPr/>
                <p14:nvPr/>
              </p14:nvContentPartPr>
              <p14:xfrm>
                <a:off x="8271250" y="5933609"/>
                <a:ext cx="31680" cy="22140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0D2C6D9C-F80A-ABC0-1CEF-C104A3D16EFF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8262610" y="5924969"/>
                  <a:ext cx="493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8AD4F153-6044-CA79-3AC5-BA0DF69F5BD3}"/>
                    </a:ext>
                  </a:extLst>
                </p14:cNvPr>
                <p14:cNvContentPartPr/>
                <p14:nvPr/>
              </p14:nvContentPartPr>
              <p14:xfrm>
                <a:off x="8178370" y="6048089"/>
                <a:ext cx="176760" cy="410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8AD4F153-6044-CA79-3AC5-BA0DF69F5BD3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169370" y="6039089"/>
                  <a:ext cx="1944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2BA4B887-915B-CD40-C189-FE2C134EAF66}"/>
                    </a:ext>
                  </a:extLst>
                </p14:cNvPr>
                <p14:cNvContentPartPr/>
                <p14:nvPr/>
              </p14:nvContentPartPr>
              <p14:xfrm>
                <a:off x="8445130" y="5953049"/>
                <a:ext cx="73440" cy="1976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2BA4B887-915B-CD40-C189-FE2C134EAF66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436130" y="5944049"/>
                  <a:ext cx="910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1775CB19-2C62-628F-3CF4-E0E851D4EC4F}"/>
                    </a:ext>
                  </a:extLst>
                </p14:cNvPr>
                <p14:cNvContentPartPr/>
                <p14:nvPr/>
              </p14:nvContentPartPr>
              <p14:xfrm>
                <a:off x="8600650" y="5894369"/>
                <a:ext cx="122760" cy="3873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1775CB19-2C62-628F-3CF4-E0E851D4EC4F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591650" y="5885369"/>
                  <a:ext cx="14040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4B4F9B82-185A-B8A8-1D26-67FB3A15F597}"/>
                    </a:ext>
                  </a:extLst>
                </p14:cNvPr>
                <p14:cNvContentPartPr/>
                <p14:nvPr/>
              </p14:nvContentPartPr>
              <p14:xfrm>
                <a:off x="7547290" y="6304049"/>
                <a:ext cx="1186560" cy="334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4B4F9B82-185A-B8A8-1D26-67FB3A15F597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7538290" y="6295409"/>
                  <a:ext cx="12042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C20177BB-9990-AFC9-8E47-582F3009E5C3}"/>
                    </a:ext>
                  </a:extLst>
                </p14:cNvPr>
                <p14:cNvContentPartPr/>
                <p14:nvPr/>
              </p14:nvContentPartPr>
              <p14:xfrm>
                <a:off x="7918810" y="6515009"/>
                <a:ext cx="195480" cy="1447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C20177BB-9990-AFC9-8E47-582F3009E5C3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7909810" y="6506009"/>
                  <a:ext cx="2131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ABB421D1-72C1-1C44-0025-705F58E781AB}"/>
                    </a:ext>
                  </a:extLst>
                </p14:cNvPr>
                <p14:cNvContentPartPr/>
                <p14:nvPr/>
              </p14:nvContentPartPr>
              <p14:xfrm>
                <a:off x="8200690" y="6410609"/>
                <a:ext cx="147600" cy="1432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ABB421D1-72C1-1C44-0025-705F58E781AB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8192050" y="6401609"/>
                  <a:ext cx="1652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345D3308-902C-409F-2946-12D470A1A38A}"/>
                    </a:ext>
                  </a:extLst>
                </p14:cNvPr>
                <p14:cNvContentPartPr/>
                <p14:nvPr/>
              </p14:nvContentPartPr>
              <p14:xfrm>
                <a:off x="8935090" y="6241049"/>
                <a:ext cx="95040" cy="18684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345D3308-902C-409F-2946-12D470A1A38A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8926450" y="6232409"/>
                  <a:ext cx="1126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BDF4D31E-5C70-D381-340C-EE0AC1F2156A}"/>
                    </a:ext>
                  </a:extLst>
                </p14:cNvPr>
                <p14:cNvContentPartPr/>
                <p14:nvPr/>
              </p14:nvContentPartPr>
              <p14:xfrm>
                <a:off x="9108610" y="5969969"/>
                <a:ext cx="131760" cy="1990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BDF4D31E-5C70-D381-340C-EE0AC1F2156A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9099610" y="5961329"/>
                  <a:ext cx="1494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9E74A6DC-6DA8-989A-1D37-23FFF16C22A2}"/>
                    </a:ext>
                  </a:extLst>
                </p14:cNvPr>
                <p14:cNvContentPartPr/>
                <p14:nvPr/>
              </p14:nvContentPartPr>
              <p14:xfrm>
                <a:off x="9576610" y="5970329"/>
                <a:ext cx="11880" cy="1803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9E74A6DC-6DA8-989A-1D37-23FFF16C22A2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9567610" y="5961329"/>
                  <a:ext cx="295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304BF81E-2C8C-464D-7333-CCB364916140}"/>
                    </a:ext>
                  </a:extLst>
                </p14:cNvPr>
                <p14:cNvContentPartPr/>
                <p14:nvPr/>
              </p14:nvContentPartPr>
              <p14:xfrm>
                <a:off x="9342970" y="5964209"/>
                <a:ext cx="11880" cy="1620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304BF81E-2C8C-464D-7333-CCB364916140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9334330" y="5955209"/>
                  <a:ext cx="295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BEE97E4F-9843-F043-AB8E-AB479BCFAC6B}"/>
                    </a:ext>
                  </a:extLst>
                </p14:cNvPr>
                <p14:cNvContentPartPr/>
                <p14:nvPr/>
              </p14:nvContentPartPr>
              <p14:xfrm>
                <a:off x="9290770" y="6045209"/>
                <a:ext cx="167760" cy="2160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BEE97E4F-9843-F043-AB8E-AB479BCFAC6B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9281770" y="6036209"/>
                  <a:ext cx="1854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8F4CA830-E27D-40D0-9B80-2F8EF3BFD7C9}"/>
                    </a:ext>
                  </a:extLst>
                </p14:cNvPr>
                <p14:cNvContentPartPr/>
                <p14:nvPr/>
              </p14:nvContentPartPr>
              <p14:xfrm>
                <a:off x="9301570" y="6143129"/>
                <a:ext cx="192960" cy="291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8F4CA830-E27D-40D0-9B80-2F8EF3BFD7C9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9292570" y="6134489"/>
                  <a:ext cx="210600" cy="4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259" name="Ink 258">
                <a:extLst>
                  <a:ext uri="{FF2B5EF4-FFF2-40B4-BE49-F238E27FC236}">
                    <a16:creationId xmlns:a16="http://schemas.microsoft.com/office/drawing/2014/main" id="{C354B551-C770-805C-C08D-D59D0F8C67AE}"/>
                  </a:ext>
                </a:extLst>
              </p14:cNvPr>
              <p14:cNvContentPartPr/>
              <p14:nvPr/>
            </p14:nvContentPartPr>
            <p14:xfrm>
              <a:off x="10837330" y="5888249"/>
              <a:ext cx="680400" cy="524160"/>
            </p14:xfrm>
          </p:contentPart>
        </mc:Choice>
        <mc:Fallback xmlns="">
          <p:pic>
            <p:nvPicPr>
              <p:cNvPr id="259" name="Ink 258">
                <a:extLst>
                  <a:ext uri="{FF2B5EF4-FFF2-40B4-BE49-F238E27FC236}">
                    <a16:creationId xmlns:a16="http://schemas.microsoft.com/office/drawing/2014/main" id="{C354B551-C770-805C-C08D-D59D0F8C67AE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10828330" y="5879609"/>
                <a:ext cx="698040" cy="541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C7F03283-2D75-B6CB-75A8-795BC26AF4FD}"/>
              </a:ext>
            </a:extLst>
          </p:cNvPr>
          <p:cNvGrpSpPr/>
          <p:nvPr/>
        </p:nvGrpSpPr>
        <p:grpSpPr>
          <a:xfrm>
            <a:off x="7288810" y="1228769"/>
            <a:ext cx="1762200" cy="351720"/>
            <a:chOff x="7288810" y="1228769"/>
            <a:chExt cx="1762200" cy="35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72D8ADA-C3CB-AE0A-4DAA-ACD9AA28B112}"/>
                    </a:ext>
                  </a:extLst>
                </p14:cNvPr>
                <p14:cNvContentPartPr/>
                <p14:nvPr/>
              </p14:nvContentPartPr>
              <p14:xfrm>
                <a:off x="7288810" y="1293569"/>
                <a:ext cx="286200" cy="2811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72D8ADA-C3CB-AE0A-4DAA-ACD9AA28B112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7280170" y="1284929"/>
                  <a:ext cx="30384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9BAD0A5-DA6F-16ED-DC54-16B6503E2C9B}"/>
                    </a:ext>
                  </a:extLst>
                </p14:cNvPr>
                <p14:cNvContentPartPr/>
                <p14:nvPr/>
              </p14:nvContentPartPr>
              <p14:xfrm>
                <a:off x="7424170" y="1397249"/>
                <a:ext cx="179640" cy="680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9BAD0A5-DA6F-16ED-DC54-16B6503E2C9B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7415170" y="1388609"/>
                  <a:ext cx="1972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CB48B30-29C7-C731-70B7-27A1359202A8}"/>
                    </a:ext>
                  </a:extLst>
                </p14:cNvPr>
                <p14:cNvContentPartPr/>
                <p14:nvPr/>
              </p14:nvContentPartPr>
              <p14:xfrm>
                <a:off x="7784890" y="1228769"/>
                <a:ext cx="881280" cy="3517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CB48B30-29C7-C731-70B7-27A1359202A8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7775890" y="1219769"/>
                  <a:ext cx="89892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C9625D9-BCCD-03ED-542C-8557CE5BF0A4}"/>
                    </a:ext>
                  </a:extLst>
                </p14:cNvPr>
                <p14:cNvContentPartPr/>
                <p14:nvPr/>
              </p14:nvContentPartPr>
              <p14:xfrm>
                <a:off x="8861290" y="1272329"/>
                <a:ext cx="189720" cy="1310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C9625D9-BCCD-03ED-542C-8557CE5BF0A4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8852650" y="1263689"/>
                  <a:ext cx="207360" cy="14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AB716790-49F6-EFAA-D09A-9A944B2BE4EF}"/>
              </a:ext>
            </a:extLst>
          </p:cNvPr>
          <p:cNvGrpSpPr/>
          <p:nvPr/>
        </p:nvGrpSpPr>
        <p:grpSpPr>
          <a:xfrm>
            <a:off x="7283770" y="1643849"/>
            <a:ext cx="876960" cy="386280"/>
            <a:chOff x="7283770" y="1643849"/>
            <a:chExt cx="876960" cy="38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16E479FC-ADB3-DEFC-B5D4-0016FAFBD03C}"/>
                    </a:ext>
                  </a:extLst>
                </p14:cNvPr>
                <p14:cNvContentPartPr/>
                <p14:nvPr/>
              </p14:nvContentPartPr>
              <p14:xfrm>
                <a:off x="7283770" y="1643849"/>
                <a:ext cx="876960" cy="3862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16E479FC-ADB3-DEFC-B5D4-0016FAFBD03C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7275130" y="1635209"/>
                  <a:ext cx="89460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0466B6F5-56EE-1697-EC44-4C15BEAF663B}"/>
                    </a:ext>
                  </a:extLst>
                </p14:cNvPr>
                <p14:cNvContentPartPr/>
                <p14:nvPr/>
              </p14:nvContentPartPr>
              <p14:xfrm>
                <a:off x="7820530" y="1788569"/>
                <a:ext cx="37440" cy="158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0466B6F5-56EE-1697-EC44-4C15BEAF663B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7811890" y="1779569"/>
                  <a:ext cx="55080" cy="3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F2700294-952C-E122-E154-7E0AF3A50F35}"/>
                  </a:ext>
                </a:extLst>
              </p14:cNvPr>
              <p14:cNvContentPartPr/>
              <p14:nvPr/>
            </p14:nvContentPartPr>
            <p14:xfrm>
              <a:off x="6607330" y="5366102"/>
              <a:ext cx="1090800" cy="181440"/>
            </p14:xfrm>
          </p:contentPart>
        </mc:Choice>
        <mc:Fallback xmlns=""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F2700294-952C-E122-E154-7E0AF3A50F35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6598690" y="5357102"/>
                <a:ext cx="110844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DB55BDA6-2946-9765-A8A0-E034E0881F3B}"/>
                  </a:ext>
                </a:extLst>
              </p14:cNvPr>
              <p14:cNvContentPartPr/>
              <p14:nvPr/>
            </p14:nvContentPartPr>
            <p14:xfrm>
              <a:off x="7822330" y="4918622"/>
              <a:ext cx="2651040" cy="889920"/>
            </p14:xfrm>
          </p:contentPart>
        </mc:Choice>
        <mc:Fallback xmlns=""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DB55BDA6-2946-9765-A8A0-E034E0881F3B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7813690" y="4909982"/>
                <a:ext cx="2668680" cy="90756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82C6152A-EC98-FAD1-238F-7FF0EE01B082}"/>
              </a:ext>
            </a:extLst>
          </p:cNvPr>
          <p:cNvGrpSpPr/>
          <p:nvPr/>
        </p:nvGrpSpPr>
        <p:grpSpPr>
          <a:xfrm>
            <a:off x="939850" y="6059462"/>
            <a:ext cx="1657800" cy="416880"/>
            <a:chOff x="939850" y="6059462"/>
            <a:chExt cx="1657800" cy="41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B5E12496-5671-9507-F8DE-43E21E3D7DDD}"/>
                    </a:ext>
                  </a:extLst>
                </p14:cNvPr>
                <p14:cNvContentPartPr/>
                <p14:nvPr/>
              </p14:nvContentPartPr>
              <p14:xfrm>
                <a:off x="939850" y="6104822"/>
                <a:ext cx="790560" cy="3121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B5E12496-5671-9507-F8DE-43E21E3D7DDD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931210" y="6096182"/>
                  <a:ext cx="80820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70AFF4C-DC7C-8242-1421-9CA77F92400F}"/>
                    </a:ext>
                  </a:extLst>
                </p14:cNvPr>
                <p14:cNvContentPartPr/>
                <p14:nvPr/>
              </p14:nvContentPartPr>
              <p14:xfrm>
                <a:off x="1942810" y="6059462"/>
                <a:ext cx="654840" cy="4168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70AFF4C-DC7C-8242-1421-9CA77F92400F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933810" y="6050822"/>
                  <a:ext cx="672480" cy="43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A13D071C-65B5-E39B-1232-1411BB500C15}"/>
              </a:ext>
            </a:extLst>
          </p:cNvPr>
          <p:cNvGrpSpPr/>
          <p:nvPr/>
        </p:nvGrpSpPr>
        <p:grpSpPr>
          <a:xfrm>
            <a:off x="2779810" y="6006902"/>
            <a:ext cx="1447920" cy="518400"/>
            <a:chOff x="2779810" y="6006902"/>
            <a:chExt cx="1447920" cy="51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ECAA95E-B83F-4698-348B-1E25CF37964F}"/>
                    </a:ext>
                  </a:extLst>
                </p14:cNvPr>
                <p14:cNvContentPartPr/>
                <p14:nvPr/>
              </p14:nvContentPartPr>
              <p14:xfrm>
                <a:off x="2779810" y="6006902"/>
                <a:ext cx="1127880" cy="5184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ECAA95E-B83F-4698-348B-1E25CF37964F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2771170" y="5998262"/>
                  <a:ext cx="1145520" cy="53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27535CE2-EC3D-8E97-3A32-7B98F8499D49}"/>
                    </a:ext>
                  </a:extLst>
                </p14:cNvPr>
                <p14:cNvContentPartPr/>
                <p14:nvPr/>
              </p14:nvContentPartPr>
              <p14:xfrm>
                <a:off x="4108570" y="6215702"/>
                <a:ext cx="72360" cy="12024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27535CE2-EC3D-8E97-3A32-7B98F8499D49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4099570" y="6206702"/>
                  <a:ext cx="900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383B5209-268A-379D-5424-5D850FDE95A2}"/>
                    </a:ext>
                  </a:extLst>
                </p14:cNvPr>
                <p14:cNvContentPartPr/>
                <p14:nvPr/>
              </p14:nvContentPartPr>
              <p14:xfrm>
                <a:off x="4137010" y="6437822"/>
                <a:ext cx="90720" cy="3312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383B5209-268A-379D-5424-5D850FDE95A2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4128010" y="6428822"/>
                  <a:ext cx="108360" cy="5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DC26CACF-6E0D-4FF7-ABD6-88A46A832052}"/>
              </a:ext>
            </a:extLst>
          </p:cNvPr>
          <p:cNvGrpSpPr/>
          <p:nvPr/>
        </p:nvGrpSpPr>
        <p:grpSpPr>
          <a:xfrm>
            <a:off x="10578130" y="4877222"/>
            <a:ext cx="951120" cy="775800"/>
            <a:chOff x="10578130" y="4877222"/>
            <a:chExt cx="951120" cy="77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1319D90C-4363-2FFC-6142-652973002EF2}"/>
                    </a:ext>
                  </a:extLst>
                </p14:cNvPr>
                <p14:cNvContentPartPr/>
                <p14:nvPr/>
              </p14:nvContentPartPr>
              <p14:xfrm>
                <a:off x="10578130" y="4877222"/>
                <a:ext cx="951120" cy="40320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1319D90C-4363-2FFC-6142-652973002EF2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0569130" y="4868222"/>
                  <a:ext cx="96876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035DAFD5-13B9-1F67-42A2-C266EA949452}"/>
                    </a:ext>
                  </a:extLst>
                </p14:cNvPr>
                <p14:cNvContentPartPr/>
                <p14:nvPr/>
              </p14:nvContentPartPr>
              <p14:xfrm>
                <a:off x="10960810" y="5444582"/>
                <a:ext cx="133920" cy="20844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035DAFD5-13B9-1F67-42A2-C266EA949452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0952170" y="5435582"/>
                  <a:ext cx="151560" cy="22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64E5E249-B2E0-B80D-52AA-69B66A456079}"/>
              </a:ext>
            </a:extLst>
          </p:cNvPr>
          <p:cNvGrpSpPr/>
          <p:nvPr/>
        </p:nvGrpSpPr>
        <p:grpSpPr>
          <a:xfrm>
            <a:off x="6147250" y="3313382"/>
            <a:ext cx="5588640" cy="1432800"/>
            <a:chOff x="6147250" y="3313382"/>
            <a:chExt cx="5588640" cy="143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C7C6A0B5-4A24-4D93-BB73-89D376A167CF}"/>
                    </a:ext>
                  </a:extLst>
                </p14:cNvPr>
                <p14:cNvContentPartPr/>
                <p14:nvPr/>
              </p14:nvContentPartPr>
              <p14:xfrm>
                <a:off x="11032810" y="3536222"/>
                <a:ext cx="703080" cy="64116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C7C6A0B5-4A24-4D93-BB73-89D376A167CF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1024170" y="3527582"/>
                  <a:ext cx="720720" cy="65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4B0C89E8-703D-8B62-57A3-D948CCA6C3EA}"/>
                    </a:ext>
                  </a:extLst>
                </p14:cNvPr>
                <p14:cNvContentPartPr/>
                <p14:nvPr/>
              </p14:nvContentPartPr>
              <p14:xfrm>
                <a:off x="11247370" y="4327862"/>
                <a:ext cx="146880" cy="18324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4B0C89E8-703D-8B62-57A3-D948CCA6C3EA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1238730" y="4318862"/>
                  <a:ext cx="1645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6F3D1AB8-1214-4E24-FBB1-B3B8B8C1150A}"/>
                    </a:ext>
                  </a:extLst>
                </p14:cNvPr>
                <p14:cNvContentPartPr/>
                <p14:nvPr/>
              </p14:nvContentPartPr>
              <p14:xfrm>
                <a:off x="6147250" y="3313382"/>
                <a:ext cx="4875480" cy="143280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6F3D1AB8-1214-4E24-FBB1-B3B8B8C1150A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6138250" y="3304742"/>
                  <a:ext cx="4893120" cy="1450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72156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7FBD796-CE83-B6FB-FA28-A23EE056E50F}"/>
                  </a:ext>
                </a:extLst>
              </p14:cNvPr>
              <p14:cNvContentPartPr/>
              <p14:nvPr/>
            </p14:nvContentPartPr>
            <p14:xfrm>
              <a:off x="864610" y="561329"/>
              <a:ext cx="15840" cy="11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7FBD796-CE83-B6FB-FA28-A23EE056E50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5970" y="552329"/>
                <a:ext cx="3348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E770C6F-3607-8AF7-8D23-31DDC3FB0576}"/>
                  </a:ext>
                </a:extLst>
              </p14:cNvPr>
              <p14:cNvContentPartPr/>
              <p14:nvPr/>
            </p14:nvContentPartPr>
            <p14:xfrm>
              <a:off x="903490" y="413369"/>
              <a:ext cx="471240" cy="195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E770C6F-3607-8AF7-8D23-31DDC3FB057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4850" y="404729"/>
                <a:ext cx="48888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66E6DFE-D36A-A9D2-DBF9-67BE484E066A}"/>
                  </a:ext>
                </a:extLst>
              </p14:cNvPr>
              <p14:cNvContentPartPr/>
              <p14:nvPr/>
            </p14:nvContentPartPr>
            <p14:xfrm>
              <a:off x="1197610" y="681569"/>
              <a:ext cx="159480" cy="153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66E6DFE-D36A-A9D2-DBF9-67BE484E066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88610" y="672929"/>
                <a:ext cx="17712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0785686-C1A2-7A6F-2315-07FB8968614F}"/>
                  </a:ext>
                </a:extLst>
              </p14:cNvPr>
              <p14:cNvContentPartPr/>
              <p14:nvPr/>
            </p14:nvContentPartPr>
            <p14:xfrm>
              <a:off x="1524490" y="488609"/>
              <a:ext cx="100800" cy="691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0785686-C1A2-7A6F-2315-07FB8968614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15490" y="479609"/>
                <a:ext cx="11844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D71AE61-5FEC-CA57-2C9A-C24A23BBF782}"/>
                  </a:ext>
                </a:extLst>
              </p14:cNvPr>
              <p14:cNvContentPartPr/>
              <p14:nvPr/>
            </p14:nvContentPartPr>
            <p14:xfrm>
              <a:off x="1440610" y="381689"/>
              <a:ext cx="94680" cy="260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D71AE61-5FEC-CA57-2C9A-C24A23BBF78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31610" y="373049"/>
                <a:ext cx="11232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0813448-9FE2-92C8-C476-80BC6C1D5C9D}"/>
                  </a:ext>
                </a:extLst>
              </p14:cNvPr>
              <p14:cNvContentPartPr/>
              <p14:nvPr/>
            </p14:nvContentPartPr>
            <p14:xfrm>
              <a:off x="1678210" y="332729"/>
              <a:ext cx="98280" cy="3740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0813448-9FE2-92C8-C476-80BC6C1D5C9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669210" y="324089"/>
                <a:ext cx="115920" cy="39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34B2BC4B-12CA-2EDB-5018-65C90A2C06FC}"/>
              </a:ext>
            </a:extLst>
          </p:cNvPr>
          <p:cNvGrpSpPr/>
          <p:nvPr/>
        </p:nvGrpSpPr>
        <p:grpSpPr>
          <a:xfrm>
            <a:off x="2536450" y="656369"/>
            <a:ext cx="532800" cy="1444320"/>
            <a:chOff x="2536450" y="656369"/>
            <a:chExt cx="532800" cy="144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15570E5-4499-7B60-8A1B-83C217DC9015}"/>
                    </a:ext>
                  </a:extLst>
                </p14:cNvPr>
                <p14:cNvContentPartPr/>
                <p14:nvPr/>
              </p14:nvContentPartPr>
              <p14:xfrm>
                <a:off x="2625370" y="1338209"/>
                <a:ext cx="66600" cy="7624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15570E5-4499-7B60-8A1B-83C217DC901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616370" y="1329209"/>
                  <a:ext cx="84240" cy="78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13AD042-EE33-E3F4-9C07-B202DB202FE3}"/>
                    </a:ext>
                  </a:extLst>
                </p14:cNvPr>
                <p14:cNvContentPartPr/>
                <p14:nvPr/>
              </p14:nvContentPartPr>
              <p14:xfrm>
                <a:off x="2536450" y="1912409"/>
                <a:ext cx="210240" cy="1490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13AD042-EE33-E3F4-9C07-B202DB202FE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527450" y="1903409"/>
                  <a:ext cx="2278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763B4C6-E123-A094-4A91-830F46977A66}"/>
                    </a:ext>
                  </a:extLst>
                </p14:cNvPr>
                <p14:cNvContentPartPr/>
                <p14:nvPr/>
              </p14:nvContentPartPr>
              <p14:xfrm>
                <a:off x="2552650" y="1047689"/>
                <a:ext cx="119520" cy="187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763B4C6-E123-A094-4A91-830F46977A6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543650" y="1038689"/>
                  <a:ext cx="1371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BD78D94-7DF5-633B-4392-8098741E8C11}"/>
                    </a:ext>
                  </a:extLst>
                </p14:cNvPr>
                <p14:cNvContentPartPr/>
                <p14:nvPr/>
              </p14:nvContentPartPr>
              <p14:xfrm>
                <a:off x="2697370" y="784169"/>
                <a:ext cx="122040" cy="2347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BD78D94-7DF5-633B-4392-8098741E8C1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688730" y="775529"/>
                  <a:ext cx="1396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76ED2C0-A1C5-136D-EDFB-95ED549D40CF}"/>
                    </a:ext>
                  </a:extLst>
                </p14:cNvPr>
                <p14:cNvContentPartPr/>
                <p14:nvPr/>
              </p14:nvContentPartPr>
              <p14:xfrm>
                <a:off x="2883850" y="767249"/>
                <a:ext cx="27720" cy="1180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76ED2C0-A1C5-136D-EDFB-95ED549D40C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875210" y="758249"/>
                  <a:ext cx="453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CCC4C23-60C1-255E-FFA1-8DBA5BD24EE1}"/>
                    </a:ext>
                  </a:extLst>
                </p14:cNvPr>
                <p14:cNvContentPartPr/>
                <p14:nvPr/>
              </p14:nvContentPartPr>
              <p14:xfrm>
                <a:off x="2849650" y="802889"/>
                <a:ext cx="95040" cy="410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CCC4C23-60C1-255E-FFA1-8DBA5BD24EE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840650" y="793889"/>
                  <a:ext cx="1126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BF2652F-2ED3-429D-0353-53625C361FE2}"/>
                    </a:ext>
                  </a:extLst>
                </p14:cNvPr>
                <p14:cNvContentPartPr/>
                <p14:nvPr/>
              </p14:nvContentPartPr>
              <p14:xfrm>
                <a:off x="3010210" y="656369"/>
                <a:ext cx="59040" cy="243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BF2652F-2ED3-429D-0353-53625C361FE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001210" y="647369"/>
                  <a:ext cx="76680" cy="26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39AD81A-8520-6FA1-B4D0-D10C9FAD27CC}"/>
              </a:ext>
            </a:extLst>
          </p:cNvPr>
          <p:cNvGrpSpPr/>
          <p:nvPr/>
        </p:nvGrpSpPr>
        <p:grpSpPr>
          <a:xfrm>
            <a:off x="5753050" y="784169"/>
            <a:ext cx="1247040" cy="785880"/>
            <a:chOff x="5753050" y="784169"/>
            <a:chExt cx="1247040" cy="78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0CB658A-7CA7-9635-C911-00AC3FAEF3FB}"/>
                    </a:ext>
                  </a:extLst>
                </p14:cNvPr>
                <p14:cNvContentPartPr/>
                <p14:nvPr/>
              </p14:nvContentPartPr>
              <p14:xfrm>
                <a:off x="5753050" y="1015649"/>
                <a:ext cx="630720" cy="5421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0CB658A-7CA7-9635-C911-00AC3FAEF3F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744050" y="1007009"/>
                  <a:ext cx="648360" cy="55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5C2703B-5819-F615-88C0-CF6E40E83DA1}"/>
                    </a:ext>
                  </a:extLst>
                </p14:cNvPr>
                <p14:cNvContentPartPr/>
                <p14:nvPr/>
              </p14:nvContentPartPr>
              <p14:xfrm>
                <a:off x="5788330" y="1328489"/>
                <a:ext cx="114480" cy="2415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5C2703B-5819-F615-88C0-CF6E40E83DA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779330" y="1319849"/>
                  <a:ext cx="13212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00E8D7D-DD9F-2DA9-F0EA-ECE062DADD32}"/>
                    </a:ext>
                  </a:extLst>
                </p14:cNvPr>
                <p14:cNvContentPartPr/>
                <p14:nvPr/>
              </p14:nvContentPartPr>
              <p14:xfrm>
                <a:off x="6495730" y="865169"/>
                <a:ext cx="132480" cy="2070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00E8D7D-DD9F-2DA9-F0EA-ECE062DADD3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487090" y="856169"/>
                  <a:ext cx="1501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8C2C147-2A93-7F9F-5234-00978E98E7A2}"/>
                    </a:ext>
                  </a:extLst>
                </p14:cNvPr>
                <p14:cNvContentPartPr/>
                <p14:nvPr/>
              </p14:nvContentPartPr>
              <p14:xfrm>
                <a:off x="6723250" y="857969"/>
                <a:ext cx="35280" cy="1184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8C2C147-2A93-7F9F-5234-00978E98E7A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714250" y="848969"/>
                  <a:ext cx="529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740D45A-0320-F873-CD9F-392294674DF5}"/>
                    </a:ext>
                  </a:extLst>
                </p14:cNvPr>
                <p14:cNvContentPartPr/>
                <p14:nvPr/>
              </p14:nvContentPartPr>
              <p14:xfrm>
                <a:off x="6784810" y="784169"/>
                <a:ext cx="10080" cy="118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740D45A-0320-F873-CD9F-392294674DF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775810" y="775529"/>
                  <a:ext cx="277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F30971C-11AC-2678-EFF4-C8FEE16D7067}"/>
                    </a:ext>
                  </a:extLst>
                </p14:cNvPr>
                <p14:cNvContentPartPr/>
                <p14:nvPr/>
              </p14:nvContentPartPr>
              <p14:xfrm>
                <a:off x="6857530" y="867689"/>
                <a:ext cx="142560" cy="1645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F30971C-11AC-2678-EFF4-C8FEE16D706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848890" y="858689"/>
                  <a:ext cx="160200" cy="18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0C0112B-5C7C-04A3-3DC3-F498C1D008C6}"/>
              </a:ext>
            </a:extLst>
          </p:cNvPr>
          <p:cNvGrpSpPr/>
          <p:nvPr/>
        </p:nvGrpSpPr>
        <p:grpSpPr>
          <a:xfrm>
            <a:off x="2032810" y="674729"/>
            <a:ext cx="1198080" cy="2138040"/>
            <a:chOff x="2032810" y="674729"/>
            <a:chExt cx="1198080" cy="213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97715A2-EE04-22C0-6EF7-E23CE9EB8C9D}"/>
                    </a:ext>
                  </a:extLst>
                </p14:cNvPr>
                <p14:cNvContentPartPr/>
                <p14:nvPr/>
              </p14:nvContentPartPr>
              <p14:xfrm>
                <a:off x="2178250" y="674729"/>
                <a:ext cx="26640" cy="19512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97715A2-EE04-22C0-6EF7-E23CE9EB8C9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169250" y="666089"/>
                  <a:ext cx="44280" cy="19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8B46EF9-4E03-997B-D3FF-56C61D5D6F7D}"/>
                    </a:ext>
                  </a:extLst>
                </p14:cNvPr>
                <p14:cNvContentPartPr/>
                <p14:nvPr/>
              </p14:nvContentPartPr>
              <p14:xfrm>
                <a:off x="2175010" y="1869209"/>
                <a:ext cx="782280" cy="717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8B46EF9-4E03-997B-D3FF-56C61D5D6F7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166010" y="1860569"/>
                  <a:ext cx="799920" cy="73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964770A-FF8A-7D7B-EA6C-6FCC023893F0}"/>
                    </a:ext>
                  </a:extLst>
                </p14:cNvPr>
                <p14:cNvContentPartPr/>
                <p14:nvPr/>
              </p14:nvContentPartPr>
              <p14:xfrm>
                <a:off x="3220810" y="1746809"/>
                <a:ext cx="10080" cy="205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964770A-FF8A-7D7B-EA6C-6FCC023893F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211810" y="1737809"/>
                  <a:ext cx="277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BECD4DF-6FFE-13B3-FC13-ADE825877C32}"/>
                    </a:ext>
                  </a:extLst>
                </p14:cNvPr>
                <p14:cNvContentPartPr/>
                <p14:nvPr/>
              </p14:nvContentPartPr>
              <p14:xfrm>
                <a:off x="2032810" y="2668049"/>
                <a:ext cx="112680" cy="1447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BECD4DF-6FFE-13B3-FC13-ADE825877C3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024170" y="2659049"/>
                  <a:ext cx="130320" cy="16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D9CB03C-2B80-17F5-2F2A-703F6575E959}"/>
              </a:ext>
            </a:extLst>
          </p:cNvPr>
          <p:cNvGrpSpPr/>
          <p:nvPr/>
        </p:nvGrpSpPr>
        <p:grpSpPr>
          <a:xfrm>
            <a:off x="2019130" y="2933729"/>
            <a:ext cx="1252440" cy="839160"/>
            <a:chOff x="2019130" y="2933729"/>
            <a:chExt cx="1252440" cy="83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82D2C05-B2C6-38F3-ACAD-9FE0C669815B}"/>
                    </a:ext>
                  </a:extLst>
                </p14:cNvPr>
                <p14:cNvContentPartPr/>
                <p14:nvPr/>
              </p14:nvContentPartPr>
              <p14:xfrm>
                <a:off x="2181850" y="2933729"/>
                <a:ext cx="919800" cy="3438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82D2C05-B2C6-38F3-ACAD-9FE0C669815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172850" y="2925089"/>
                  <a:ext cx="93744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449F17E-6078-7096-53B1-C08A6F0922ED}"/>
                    </a:ext>
                  </a:extLst>
                </p14:cNvPr>
                <p14:cNvContentPartPr/>
                <p14:nvPr/>
              </p14:nvContentPartPr>
              <p14:xfrm>
                <a:off x="2019130" y="3406409"/>
                <a:ext cx="921960" cy="3664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449F17E-6078-7096-53B1-C08A6F0922E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010490" y="3397409"/>
                  <a:ext cx="93960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9E53D06-E25E-ECD5-816B-9607CD578430}"/>
                    </a:ext>
                  </a:extLst>
                </p14:cNvPr>
                <p14:cNvContentPartPr/>
                <p14:nvPr/>
              </p14:nvContentPartPr>
              <p14:xfrm>
                <a:off x="3122170" y="3530609"/>
                <a:ext cx="149400" cy="2034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9E53D06-E25E-ECD5-816B-9607CD57843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113170" y="3521969"/>
                  <a:ext cx="167040" cy="22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047E1260-3411-F825-05B2-1083CE2AE535}"/>
                  </a:ext>
                </a:extLst>
              </p14:cNvPr>
              <p14:cNvContentPartPr/>
              <p14:nvPr/>
            </p14:nvContentPartPr>
            <p14:xfrm>
              <a:off x="4650010" y="3463289"/>
              <a:ext cx="1642680" cy="2880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047E1260-3411-F825-05B2-1083CE2AE535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641370" y="3454289"/>
                <a:ext cx="1660320" cy="30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8560A049-46BE-4B88-8599-5809EB09C328}"/>
              </a:ext>
            </a:extLst>
          </p:cNvPr>
          <p:cNvGrpSpPr/>
          <p:nvPr/>
        </p:nvGrpSpPr>
        <p:grpSpPr>
          <a:xfrm>
            <a:off x="4800490" y="3804569"/>
            <a:ext cx="1326960" cy="575280"/>
            <a:chOff x="4800490" y="3804569"/>
            <a:chExt cx="1326960" cy="57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A8C1ED2-D2D4-951A-A522-0C8951B0A042}"/>
                    </a:ext>
                  </a:extLst>
                </p14:cNvPr>
                <p14:cNvContentPartPr/>
                <p14:nvPr/>
              </p14:nvContentPartPr>
              <p14:xfrm>
                <a:off x="4800490" y="3804569"/>
                <a:ext cx="905040" cy="5752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A8C1ED2-D2D4-951A-A522-0C8951B0A04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791850" y="3795569"/>
                  <a:ext cx="922680" cy="59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11D1A74-A452-E3B8-BFD3-5609A7F7BC18}"/>
                    </a:ext>
                  </a:extLst>
                </p14:cNvPr>
                <p14:cNvContentPartPr/>
                <p14:nvPr/>
              </p14:nvContentPartPr>
              <p14:xfrm>
                <a:off x="5898850" y="3953609"/>
                <a:ext cx="228600" cy="2005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11D1A74-A452-E3B8-BFD3-5609A7F7BC1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890210" y="3944609"/>
                  <a:ext cx="246240" cy="21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C4B346A6-C510-4906-167A-E123C99C21EC}"/>
              </a:ext>
            </a:extLst>
          </p:cNvPr>
          <p:cNvGrpSpPr/>
          <p:nvPr/>
        </p:nvGrpSpPr>
        <p:grpSpPr>
          <a:xfrm>
            <a:off x="1041010" y="4688009"/>
            <a:ext cx="3921480" cy="520920"/>
            <a:chOff x="1041010" y="4688009"/>
            <a:chExt cx="3921480" cy="52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4B2A51C-CA1C-9121-8F60-22278AF94DA1}"/>
                    </a:ext>
                  </a:extLst>
                </p14:cNvPr>
                <p14:cNvContentPartPr/>
                <p14:nvPr/>
              </p14:nvContentPartPr>
              <p14:xfrm>
                <a:off x="1041010" y="4825889"/>
                <a:ext cx="163080" cy="3502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4B2A51C-CA1C-9121-8F60-22278AF94DA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32010" y="4816889"/>
                  <a:ext cx="18072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3EBA1A9-2B2B-6DE7-8D33-487D10A087ED}"/>
                    </a:ext>
                  </a:extLst>
                </p14:cNvPr>
                <p14:cNvContentPartPr/>
                <p14:nvPr/>
              </p14:nvContentPartPr>
              <p14:xfrm>
                <a:off x="1093930" y="4990769"/>
                <a:ext cx="77040" cy="165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3EBA1A9-2B2B-6DE7-8D33-487D10A087E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84930" y="4981769"/>
                  <a:ext cx="946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ABA4B4F-AC21-064C-55BC-4A3A24365E08}"/>
                    </a:ext>
                  </a:extLst>
                </p14:cNvPr>
                <p14:cNvContentPartPr/>
                <p14:nvPr/>
              </p14:nvContentPartPr>
              <p14:xfrm>
                <a:off x="1304530" y="4949369"/>
                <a:ext cx="136440" cy="2203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ABA4B4F-AC21-064C-55BC-4A3A24365E0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295890" y="4940729"/>
                  <a:ext cx="1540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F92944B-AFC3-8484-C26F-B8412B27E397}"/>
                    </a:ext>
                  </a:extLst>
                </p14:cNvPr>
                <p14:cNvContentPartPr/>
                <p14:nvPr/>
              </p14:nvContentPartPr>
              <p14:xfrm>
                <a:off x="1486330" y="4688009"/>
                <a:ext cx="668160" cy="4399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F92944B-AFC3-8484-C26F-B8412B27E39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477690" y="4679369"/>
                  <a:ext cx="68580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B03EB98-687F-3791-D09E-7E7B2CE22DBF}"/>
                    </a:ext>
                  </a:extLst>
                </p14:cNvPr>
                <p14:cNvContentPartPr/>
                <p14:nvPr/>
              </p14:nvContentPartPr>
              <p14:xfrm>
                <a:off x="1498570" y="4751009"/>
                <a:ext cx="272520" cy="291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B03EB98-687F-3791-D09E-7E7B2CE22DB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489930" y="4742009"/>
                  <a:ext cx="2901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18664DC-182C-7369-B5C9-FE2CCA17C82A}"/>
                    </a:ext>
                  </a:extLst>
                </p14:cNvPr>
                <p14:cNvContentPartPr/>
                <p14:nvPr/>
              </p14:nvContentPartPr>
              <p14:xfrm>
                <a:off x="2300290" y="4709609"/>
                <a:ext cx="945360" cy="4554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18664DC-182C-7369-B5C9-FE2CCA17C82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291290" y="4700969"/>
                  <a:ext cx="963000" cy="47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0653028-E600-0608-78C7-32ECF3A78E72}"/>
                    </a:ext>
                  </a:extLst>
                </p14:cNvPr>
                <p14:cNvContentPartPr/>
                <p14:nvPr/>
              </p14:nvContentPartPr>
              <p14:xfrm>
                <a:off x="3084730" y="4874129"/>
                <a:ext cx="105480" cy="392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0653028-E600-0608-78C7-32ECF3A78E7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076090" y="4865129"/>
                  <a:ext cx="1231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642970CE-CDA9-7B04-6A8F-9FC212F5DA93}"/>
                    </a:ext>
                  </a:extLst>
                </p14:cNvPr>
                <p14:cNvContentPartPr/>
                <p14:nvPr/>
              </p14:nvContentPartPr>
              <p14:xfrm>
                <a:off x="2654170" y="4838129"/>
                <a:ext cx="32760" cy="176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642970CE-CDA9-7B04-6A8F-9FC212F5DA9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645530" y="4829489"/>
                  <a:ext cx="504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C712B3A-DD3B-8292-7ACC-3715462AA32C}"/>
                    </a:ext>
                  </a:extLst>
                </p14:cNvPr>
                <p14:cNvContentPartPr/>
                <p14:nvPr/>
              </p14:nvContentPartPr>
              <p14:xfrm>
                <a:off x="3431050" y="4929209"/>
                <a:ext cx="36360" cy="320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C712B3A-DD3B-8292-7ACC-3715462AA32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422410" y="4920209"/>
                  <a:ext cx="540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4A75CA5-BFE5-5DC2-286E-2A11C4A078B7}"/>
                    </a:ext>
                  </a:extLst>
                </p14:cNvPr>
                <p14:cNvContentPartPr/>
                <p14:nvPr/>
              </p14:nvContentPartPr>
              <p14:xfrm>
                <a:off x="3406570" y="5068529"/>
                <a:ext cx="8640" cy="21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4A75CA5-BFE5-5DC2-286E-2A11C4A078B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397930" y="5059529"/>
                  <a:ext cx="262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E7F5D71-F704-84D9-F7FD-5AA9154D1BDB}"/>
                    </a:ext>
                  </a:extLst>
                </p14:cNvPr>
                <p14:cNvContentPartPr/>
                <p14:nvPr/>
              </p14:nvContentPartPr>
              <p14:xfrm>
                <a:off x="3872050" y="4894289"/>
                <a:ext cx="280080" cy="2750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E7F5D71-F704-84D9-F7FD-5AA9154D1BD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863050" y="4885649"/>
                  <a:ext cx="29772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1EF2707-A9A8-6A46-46D8-05ECE4D8FF2E}"/>
                    </a:ext>
                  </a:extLst>
                </p14:cNvPr>
                <p14:cNvContentPartPr/>
                <p14:nvPr/>
              </p14:nvContentPartPr>
              <p14:xfrm>
                <a:off x="3766570" y="4855409"/>
                <a:ext cx="187920" cy="590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1EF2707-A9A8-6A46-46D8-05ECE4D8FF2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757570" y="4846769"/>
                  <a:ext cx="2055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1962715-FCB7-DE1C-DCDC-1F18EFE36FD8}"/>
                    </a:ext>
                  </a:extLst>
                </p14:cNvPr>
                <p14:cNvContentPartPr/>
                <p14:nvPr/>
              </p14:nvContentPartPr>
              <p14:xfrm>
                <a:off x="4165090" y="5162489"/>
                <a:ext cx="72360" cy="464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1962715-FCB7-DE1C-DCDC-1F18EFE36FD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156450" y="5153489"/>
                  <a:ext cx="900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31EC352-9B61-5105-1859-347BA5A18CB0}"/>
                    </a:ext>
                  </a:extLst>
                </p14:cNvPr>
                <p14:cNvContentPartPr/>
                <p14:nvPr/>
              </p14:nvContentPartPr>
              <p14:xfrm>
                <a:off x="4412050" y="4957649"/>
                <a:ext cx="193320" cy="118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31EC352-9B61-5105-1859-347BA5A18CB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403410" y="4948649"/>
                  <a:ext cx="2109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EF3D9D8-BCDE-B537-0F77-292A757CFF3E}"/>
                    </a:ext>
                  </a:extLst>
                </p14:cNvPr>
                <p14:cNvContentPartPr/>
                <p14:nvPr/>
              </p14:nvContentPartPr>
              <p14:xfrm>
                <a:off x="4381810" y="5071409"/>
                <a:ext cx="230760" cy="320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EF3D9D8-BCDE-B537-0F77-292A757CFF3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373170" y="5062409"/>
                  <a:ext cx="2484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F07DC8C-2E89-5E6C-8262-8B4CFBFED071}"/>
                    </a:ext>
                  </a:extLst>
                </p14:cNvPr>
                <p14:cNvContentPartPr/>
                <p14:nvPr/>
              </p14:nvContentPartPr>
              <p14:xfrm>
                <a:off x="4747210" y="4930289"/>
                <a:ext cx="215280" cy="2160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F07DC8C-2E89-5E6C-8262-8B4CFBFED07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738210" y="4921289"/>
                  <a:ext cx="232920" cy="23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FF88DC6D-461A-777D-9808-92345A80C859}"/>
                  </a:ext>
                </a:extLst>
              </p14:cNvPr>
              <p14:cNvContentPartPr/>
              <p14:nvPr/>
            </p14:nvContentPartPr>
            <p14:xfrm>
              <a:off x="5614810" y="4965209"/>
              <a:ext cx="257400" cy="16416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FF88DC6D-461A-777D-9808-92345A80C859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5606170" y="4956569"/>
                <a:ext cx="275040" cy="181800"/>
              </a:xfrm>
              <a:prstGeom prst="rect">
                <a:avLst/>
              </a:prstGeom>
            </p:spPr>
          </p:pic>
        </mc:Fallback>
      </mc:AlternateContent>
      <p:grpSp>
        <p:nvGrpSpPr>
          <p:cNvPr id="99" name="Group 98">
            <a:extLst>
              <a:ext uri="{FF2B5EF4-FFF2-40B4-BE49-F238E27FC236}">
                <a16:creationId xmlns:a16="http://schemas.microsoft.com/office/drawing/2014/main" id="{A54E9716-0385-32FE-5800-789EF914ABF6}"/>
              </a:ext>
            </a:extLst>
          </p:cNvPr>
          <p:cNvGrpSpPr/>
          <p:nvPr/>
        </p:nvGrpSpPr>
        <p:grpSpPr>
          <a:xfrm>
            <a:off x="6245890" y="4666409"/>
            <a:ext cx="2186640" cy="492480"/>
            <a:chOff x="6245890" y="4666409"/>
            <a:chExt cx="2186640" cy="49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EC847BF-C566-828A-2C15-73B0830330FF}"/>
                    </a:ext>
                  </a:extLst>
                </p14:cNvPr>
                <p14:cNvContentPartPr/>
                <p14:nvPr/>
              </p14:nvContentPartPr>
              <p14:xfrm>
                <a:off x="6245890" y="4744889"/>
                <a:ext cx="940680" cy="3402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EC847BF-C566-828A-2C15-73B0830330F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236890" y="4735889"/>
                  <a:ext cx="95832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5D704F4-D2F4-3644-5E03-DD8A4B333815}"/>
                    </a:ext>
                  </a:extLst>
                </p14:cNvPr>
                <p14:cNvContentPartPr/>
                <p14:nvPr/>
              </p14:nvContentPartPr>
              <p14:xfrm>
                <a:off x="7338130" y="4666409"/>
                <a:ext cx="1094400" cy="4924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5D704F4-D2F4-3644-5E03-DD8A4B33381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329490" y="4657769"/>
                  <a:ext cx="1112040" cy="51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16CEA33-C67E-7233-8767-5C5BFBC868E8}"/>
                    </a:ext>
                  </a:extLst>
                </p14:cNvPr>
                <p14:cNvContentPartPr/>
                <p14:nvPr/>
              </p14:nvContentPartPr>
              <p14:xfrm>
                <a:off x="8103490" y="4900409"/>
                <a:ext cx="223920" cy="392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16CEA33-C67E-7233-8767-5C5BFBC868E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094850" y="4891409"/>
                  <a:ext cx="2415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C8E347E-6EDB-CCF2-8837-95F28EB217B2}"/>
                    </a:ext>
                  </a:extLst>
                </p14:cNvPr>
                <p14:cNvContentPartPr/>
                <p14:nvPr/>
              </p14:nvContentPartPr>
              <p14:xfrm>
                <a:off x="7662130" y="4852529"/>
                <a:ext cx="331560" cy="525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C8E347E-6EDB-CCF2-8837-95F28EB217B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653130" y="4843529"/>
                  <a:ext cx="3492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CBBE27B-29FC-5B9E-CDE8-C0C9C3633325}"/>
                    </a:ext>
                  </a:extLst>
                </p14:cNvPr>
                <p14:cNvContentPartPr/>
                <p14:nvPr/>
              </p14:nvContentPartPr>
              <p14:xfrm>
                <a:off x="7938250" y="4969169"/>
                <a:ext cx="57240" cy="248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CBBE27B-29FC-5B9E-CDE8-C0C9C363332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929610" y="4960169"/>
                  <a:ext cx="74880" cy="4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CCC30524-6F48-EC1E-485D-F237530F68CD}"/>
                  </a:ext>
                </a:extLst>
              </p14:cNvPr>
              <p14:cNvContentPartPr/>
              <p14:nvPr/>
            </p14:nvContentPartPr>
            <p14:xfrm>
              <a:off x="8801530" y="4963409"/>
              <a:ext cx="312480" cy="14292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CCC30524-6F48-EC1E-485D-F237530F68CD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8792530" y="4954409"/>
                <a:ext cx="330120" cy="160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5" name="Group 104">
            <a:extLst>
              <a:ext uri="{FF2B5EF4-FFF2-40B4-BE49-F238E27FC236}">
                <a16:creationId xmlns:a16="http://schemas.microsoft.com/office/drawing/2014/main" id="{53656605-C0D6-A793-0B6D-AC2084B76364}"/>
              </a:ext>
            </a:extLst>
          </p:cNvPr>
          <p:cNvGrpSpPr/>
          <p:nvPr/>
        </p:nvGrpSpPr>
        <p:grpSpPr>
          <a:xfrm>
            <a:off x="9255850" y="4716449"/>
            <a:ext cx="2264760" cy="561960"/>
            <a:chOff x="9255850" y="4716449"/>
            <a:chExt cx="2264760" cy="56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2A41F94-6EEC-51A4-4093-233F59CD2140}"/>
                    </a:ext>
                  </a:extLst>
                </p14:cNvPr>
                <p14:cNvContentPartPr/>
                <p14:nvPr/>
              </p14:nvContentPartPr>
              <p14:xfrm>
                <a:off x="9255850" y="4727249"/>
                <a:ext cx="749880" cy="4651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2A41F94-6EEC-51A4-4093-233F59CD214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247210" y="4718609"/>
                  <a:ext cx="767520" cy="48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AED30EE-9DE6-55D4-ACF1-59F8F38D50D8}"/>
                    </a:ext>
                  </a:extLst>
                </p14:cNvPr>
                <p14:cNvContentPartPr/>
                <p14:nvPr/>
              </p14:nvContentPartPr>
              <p14:xfrm>
                <a:off x="10065490" y="4716449"/>
                <a:ext cx="1366200" cy="5619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AED30EE-9DE6-55D4-ACF1-59F8F38D50D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056490" y="4707809"/>
                  <a:ext cx="1383840" cy="57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407946D-30D6-87C6-E03B-43A8A075FB89}"/>
                    </a:ext>
                  </a:extLst>
                </p14:cNvPr>
                <p14:cNvContentPartPr/>
                <p14:nvPr/>
              </p14:nvContentPartPr>
              <p14:xfrm>
                <a:off x="10622050" y="4874129"/>
                <a:ext cx="336960" cy="482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407946D-30D6-87C6-E03B-43A8A075FB8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613410" y="4865129"/>
                  <a:ext cx="3546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C821E1F-4B44-077B-0C62-031F17A99141}"/>
                    </a:ext>
                  </a:extLst>
                </p14:cNvPr>
                <p14:cNvContentPartPr/>
                <p14:nvPr/>
              </p14:nvContentPartPr>
              <p14:xfrm>
                <a:off x="11340970" y="5140169"/>
                <a:ext cx="179640" cy="972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C821E1F-4B44-077B-0C62-031F17A9914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332330" y="5131529"/>
                  <a:ext cx="197280" cy="11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60E12964-7738-4036-C2C2-68137FE5BEA3}"/>
              </a:ext>
            </a:extLst>
          </p:cNvPr>
          <p:cNvGrpSpPr/>
          <p:nvPr/>
        </p:nvGrpSpPr>
        <p:grpSpPr>
          <a:xfrm>
            <a:off x="9924827" y="5400216"/>
            <a:ext cx="1887862" cy="485621"/>
            <a:chOff x="9924827" y="5400216"/>
            <a:chExt cx="1887862" cy="48562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08DCE48-DE86-2966-0AF7-DCD8C09565F6}"/>
                    </a:ext>
                  </a:extLst>
                </p14:cNvPr>
                <p14:cNvContentPartPr/>
                <p14:nvPr/>
              </p14:nvContentPartPr>
              <p14:xfrm>
                <a:off x="9924827" y="5400216"/>
                <a:ext cx="938821" cy="485621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08DCE48-DE86-2966-0AF7-DCD8C09565F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915828" y="5391210"/>
                  <a:ext cx="956460" cy="5032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088C796-F01E-680F-A76E-0A86959CBEB9}"/>
                    </a:ext>
                  </a:extLst>
                </p14:cNvPr>
                <p14:cNvContentPartPr/>
                <p14:nvPr/>
              </p14:nvContentPartPr>
              <p14:xfrm>
                <a:off x="10994040" y="5555276"/>
                <a:ext cx="818649" cy="16669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088C796-F01E-680F-A76E-0A86959CBEB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985036" y="5546275"/>
                  <a:ext cx="836297" cy="18433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C9D18889-642F-59BD-8BF2-4E52FC1AA794}"/>
              </a:ext>
            </a:extLst>
          </p:cNvPr>
          <p:cNvGrpSpPr/>
          <p:nvPr/>
        </p:nvGrpSpPr>
        <p:grpSpPr>
          <a:xfrm>
            <a:off x="982690" y="6039449"/>
            <a:ext cx="6574680" cy="486720"/>
            <a:chOff x="982690" y="6039449"/>
            <a:chExt cx="6574680" cy="48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B5B3CE8-622B-55EB-AAC8-CC52CDB9B293}"/>
                    </a:ext>
                  </a:extLst>
                </p14:cNvPr>
                <p14:cNvContentPartPr/>
                <p14:nvPr/>
              </p14:nvContentPartPr>
              <p14:xfrm>
                <a:off x="982690" y="6039449"/>
                <a:ext cx="644400" cy="4294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AB5B3CE8-622B-55EB-AAC8-CC52CDB9B29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74050" y="6030809"/>
                  <a:ext cx="66204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93BE15AE-45DF-A3CA-3DA2-591AA9770352}"/>
                    </a:ext>
                  </a:extLst>
                </p14:cNvPr>
                <p14:cNvContentPartPr/>
                <p14:nvPr/>
              </p14:nvContentPartPr>
              <p14:xfrm>
                <a:off x="1393450" y="6161849"/>
                <a:ext cx="442440" cy="338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93BE15AE-45DF-A3CA-3DA2-591AA977035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384810" y="6152849"/>
                  <a:ext cx="4600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1B9D4B1-F808-32C6-853C-5F57306453F5}"/>
                    </a:ext>
                  </a:extLst>
                </p14:cNvPr>
                <p14:cNvContentPartPr/>
                <p14:nvPr/>
              </p14:nvContentPartPr>
              <p14:xfrm>
                <a:off x="7539010" y="6516809"/>
                <a:ext cx="18360" cy="93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1B9D4B1-F808-32C6-853C-5F57306453F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530010" y="6508169"/>
                  <a:ext cx="3600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733A2A97-DED8-4F5F-BB9C-5AE3F3DA8F2D}"/>
              </a:ext>
            </a:extLst>
          </p:cNvPr>
          <p:cNvGrpSpPr/>
          <p:nvPr/>
        </p:nvGrpSpPr>
        <p:grpSpPr>
          <a:xfrm>
            <a:off x="9745450" y="5359336"/>
            <a:ext cx="159642" cy="124753"/>
            <a:chOff x="9745450" y="5359336"/>
            <a:chExt cx="159642" cy="12475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C21AB6B3-1EA2-B813-6047-25B9CEB1B17F}"/>
                    </a:ext>
                  </a:extLst>
                </p14:cNvPr>
                <p14:cNvContentPartPr/>
                <p14:nvPr/>
              </p14:nvContentPartPr>
              <p14:xfrm>
                <a:off x="9745450" y="5359336"/>
                <a:ext cx="98322" cy="124753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C21AB6B3-1EA2-B813-6047-25B9CEB1B17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736413" y="5350374"/>
                  <a:ext cx="116034" cy="1423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9A3B3BC-8A61-ACA5-0EE4-14F811D42ED8}"/>
                    </a:ext>
                  </a:extLst>
                </p14:cNvPr>
                <p14:cNvContentPartPr/>
                <p14:nvPr/>
              </p14:nvContentPartPr>
              <p14:xfrm>
                <a:off x="9882538" y="5386472"/>
                <a:ext cx="22554" cy="67663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9A3B3BC-8A61-ACA5-0EE4-14F811D42ED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873588" y="5377474"/>
                  <a:ext cx="40096" cy="8529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34742B86-1426-7B5B-D289-AD0D81D357E7}"/>
              </a:ext>
            </a:extLst>
          </p:cNvPr>
          <p:cNvGrpSpPr/>
          <p:nvPr/>
        </p:nvGrpSpPr>
        <p:grpSpPr>
          <a:xfrm>
            <a:off x="11828195" y="5274053"/>
            <a:ext cx="166690" cy="212856"/>
            <a:chOff x="11828195" y="5274053"/>
            <a:chExt cx="166690" cy="21285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9DC4EBD2-A0BF-BAB1-61F1-F019EE17D8C6}"/>
                    </a:ext>
                  </a:extLst>
                </p14:cNvPr>
                <p14:cNvContentPartPr/>
                <p14:nvPr/>
              </p14:nvContentPartPr>
              <p14:xfrm>
                <a:off x="11828195" y="5326210"/>
                <a:ext cx="36651" cy="160699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9DC4EBD2-A0BF-BAB1-61F1-F019EE17D8C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1819212" y="5317202"/>
                  <a:ext cx="54258" cy="1783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C81D3EDD-1AEA-8B42-71E2-14F98A5D27E1}"/>
                    </a:ext>
                  </a:extLst>
                </p14:cNvPr>
                <p14:cNvContentPartPr/>
                <p14:nvPr/>
              </p14:nvContentPartPr>
              <p14:xfrm>
                <a:off x="11985018" y="5274053"/>
                <a:ext cx="9867" cy="198759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C81D3EDD-1AEA-8B42-71E2-14F98A5D27E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1975530" y="5265051"/>
                  <a:ext cx="28463" cy="21640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AA950F7-B960-3AA5-301B-DD1CE4F06166}"/>
                  </a:ext>
                </a:extLst>
              </p14:cNvPr>
              <p14:cNvContentPartPr/>
              <p14:nvPr/>
            </p14:nvContentPartPr>
            <p14:xfrm>
              <a:off x="7139410" y="618929"/>
              <a:ext cx="194040" cy="6879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AA950F7-B960-3AA5-301B-DD1CE4F06166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7130770" y="609929"/>
                <a:ext cx="211680" cy="70560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FD39B959-2CEC-2288-7A2B-CB3CE7C27FE2}"/>
              </a:ext>
            </a:extLst>
          </p:cNvPr>
          <p:cNvGrpSpPr/>
          <p:nvPr/>
        </p:nvGrpSpPr>
        <p:grpSpPr>
          <a:xfrm>
            <a:off x="7465210" y="569609"/>
            <a:ext cx="1043640" cy="744120"/>
            <a:chOff x="7465210" y="569609"/>
            <a:chExt cx="1043640" cy="74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9C29F01-695B-A035-4A21-65B7FA1EEA8C}"/>
                    </a:ext>
                  </a:extLst>
                </p14:cNvPr>
                <p14:cNvContentPartPr/>
                <p14:nvPr/>
              </p14:nvContentPartPr>
              <p14:xfrm>
                <a:off x="7465210" y="569609"/>
                <a:ext cx="1043640" cy="5457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9C29F01-695B-A035-4A21-65B7FA1EEA8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456570" y="560969"/>
                  <a:ext cx="1061280" cy="56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8FB2C3E-73EE-64E3-2BA7-0AA0CB961C0A}"/>
                    </a:ext>
                  </a:extLst>
                </p14:cNvPr>
                <p14:cNvContentPartPr/>
                <p14:nvPr/>
              </p14:nvContentPartPr>
              <p14:xfrm>
                <a:off x="7818010" y="712529"/>
                <a:ext cx="96840" cy="1501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8FB2C3E-73EE-64E3-2BA7-0AA0CB961C0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809010" y="703529"/>
                  <a:ext cx="1144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51D3AF3-B998-12D6-5699-EB7C686474AA}"/>
                    </a:ext>
                  </a:extLst>
                </p14:cNvPr>
                <p14:cNvContentPartPr/>
                <p14:nvPr/>
              </p14:nvContentPartPr>
              <p14:xfrm>
                <a:off x="7930690" y="792089"/>
                <a:ext cx="192960" cy="1105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51D3AF3-B998-12D6-5699-EB7C686474A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921690" y="783449"/>
                  <a:ext cx="2106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C7F8464-41C3-CE5B-3EA8-BDA648221587}"/>
                    </a:ext>
                  </a:extLst>
                </p14:cNvPr>
                <p14:cNvContentPartPr/>
                <p14:nvPr/>
              </p14:nvContentPartPr>
              <p14:xfrm>
                <a:off x="8258650" y="702449"/>
                <a:ext cx="82080" cy="1641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C7F8464-41C3-CE5B-3EA8-BDA64822158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250010" y="693809"/>
                  <a:ext cx="997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9C69DC3-C43A-4ED0-C60B-E84BE9977CF9}"/>
                    </a:ext>
                  </a:extLst>
                </p14:cNvPr>
                <p14:cNvContentPartPr/>
                <p14:nvPr/>
              </p14:nvContentPartPr>
              <p14:xfrm>
                <a:off x="8293210" y="808649"/>
                <a:ext cx="73080" cy="252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9C69DC3-C43A-4ED0-C60B-E84BE9977CF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284210" y="799649"/>
                  <a:ext cx="907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913E093-02F0-EB90-BFAB-8F7EF861E389}"/>
                    </a:ext>
                  </a:extLst>
                </p14:cNvPr>
                <p14:cNvContentPartPr/>
                <p14:nvPr/>
              </p14:nvContentPartPr>
              <p14:xfrm>
                <a:off x="8285290" y="706049"/>
                <a:ext cx="101880" cy="385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913E093-02F0-EB90-BFAB-8F7EF861E38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276650" y="697409"/>
                  <a:ext cx="1195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9D49323-5436-4FEA-7329-58E9445A0E88}"/>
                    </a:ext>
                  </a:extLst>
                </p14:cNvPr>
                <p14:cNvContentPartPr/>
                <p14:nvPr/>
              </p14:nvContentPartPr>
              <p14:xfrm>
                <a:off x="7826290" y="961289"/>
                <a:ext cx="522000" cy="590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9D49323-5436-4FEA-7329-58E9445A0E8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817650" y="952289"/>
                  <a:ext cx="5396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9476FC5-064F-29A3-9951-D45F605BEA97}"/>
                    </a:ext>
                  </a:extLst>
                </p14:cNvPr>
                <p14:cNvContentPartPr/>
                <p14:nvPr/>
              </p14:nvContentPartPr>
              <p14:xfrm>
                <a:off x="8053450" y="1066049"/>
                <a:ext cx="118440" cy="2476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9476FC5-064F-29A3-9951-D45F605BEA9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044450" y="1057049"/>
                  <a:ext cx="1360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D754763-C12C-0E97-BB7E-4FE20AC965D2}"/>
                    </a:ext>
                  </a:extLst>
                </p14:cNvPr>
                <p14:cNvContentPartPr/>
                <p14:nvPr/>
              </p14:nvContentPartPr>
              <p14:xfrm>
                <a:off x="7978570" y="1097729"/>
                <a:ext cx="234360" cy="1422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D754763-C12C-0E97-BB7E-4FE20AC965D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969570" y="1089089"/>
                  <a:ext cx="2520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12BCAB5-0377-4F13-9C2F-7EFEBE4BFB7D}"/>
                    </a:ext>
                  </a:extLst>
                </p14:cNvPr>
                <p14:cNvContentPartPr/>
                <p14:nvPr/>
              </p14:nvContentPartPr>
              <p14:xfrm>
                <a:off x="8277370" y="1076129"/>
                <a:ext cx="98640" cy="871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12BCAB5-0377-4F13-9C2F-7EFEBE4BFB7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268370" y="1067489"/>
                  <a:ext cx="116280" cy="104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D6757E05-2B0C-BE14-ECCA-6A2A23C5CE0C}"/>
                  </a:ext>
                </a:extLst>
              </p14:cNvPr>
              <p14:cNvContentPartPr/>
              <p14:nvPr/>
            </p14:nvContentPartPr>
            <p14:xfrm>
              <a:off x="8707570" y="851849"/>
              <a:ext cx="152280" cy="15732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D6757E05-2B0C-BE14-ECCA-6A2A23C5CE0C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8698930" y="842849"/>
                <a:ext cx="169920" cy="174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8" name="Group 137">
            <a:extLst>
              <a:ext uri="{FF2B5EF4-FFF2-40B4-BE49-F238E27FC236}">
                <a16:creationId xmlns:a16="http://schemas.microsoft.com/office/drawing/2014/main" id="{452B1D86-ADFC-0105-D2E2-CD8B810883C4}"/>
              </a:ext>
            </a:extLst>
          </p:cNvPr>
          <p:cNvGrpSpPr/>
          <p:nvPr/>
        </p:nvGrpSpPr>
        <p:grpSpPr>
          <a:xfrm>
            <a:off x="9141370" y="592649"/>
            <a:ext cx="864360" cy="737640"/>
            <a:chOff x="9141370" y="592649"/>
            <a:chExt cx="864360" cy="73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0DEF022-695A-91DA-6F5D-C26F3CDBCDC3}"/>
                    </a:ext>
                  </a:extLst>
                </p14:cNvPr>
                <p14:cNvContentPartPr/>
                <p14:nvPr/>
              </p14:nvContentPartPr>
              <p14:xfrm>
                <a:off x="9264490" y="816929"/>
                <a:ext cx="10080" cy="2044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0DEF022-695A-91DA-6F5D-C26F3CDBCDC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255490" y="808289"/>
                  <a:ext cx="277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1EA3DEC1-8228-01D4-10F5-1CCA74D1DE8E}"/>
                    </a:ext>
                  </a:extLst>
                </p14:cNvPr>
                <p14:cNvContentPartPr/>
                <p14:nvPr/>
              </p14:nvContentPartPr>
              <p14:xfrm>
                <a:off x="9141370" y="922049"/>
                <a:ext cx="265680" cy="295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1EA3DEC1-8228-01D4-10F5-1CCA74D1DE8E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132370" y="913049"/>
                  <a:ext cx="2833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55FD4EC-D306-6877-599C-A70DFE0DE33C}"/>
                    </a:ext>
                  </a:extLst>
                </p14:cNvPr>
                <p14:cNvContentPartPr/>
                <p14:nvPr/>
              </p14:nvContentPartPr>
              <p14:xfrm>
                <a:off x="9532690" y="737009"/>
                <a:ext cx="222120" cy="3297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55FD4EC-D306-6877-599C-A70DFE0DE33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524050" y="728369"/>
                  <a:ext cx="23976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404A51F-ACE6-73C1-0DDD-A9C6E29DA4C1}"/>
                    </a:ext>
                  </a:extLst>
                </p14:cNvPr>
                <p14:cNvContentPartPr/>
                <p14:nvPr/>
              </p14:nvContentPartPr>
              <p14:xfrm>
                <a:off x="9699730" y="592649"/>
                <a:ext cx="306000" cy="7376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404A51F-ACE6-73C1-0DDD-A9C6E29DA4C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691090" y="583649"/>
                  <a:ext cx="323640" cy="75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EF13A3CF-EFF1-0C92-50D0-EF509E9B7970}"/>
                  </a:ext>
                </a:extLst>
              </p14:cNvPr>
              <p14:cNvContentPartPr/>
              <p14:nvPr/>
            </p14:nvContentPartPr>
            <p14:xfrm>
              <a:off x="100330" y="4365809"/>
              <a:ext cx="11904120" cy="13356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EF13A3CF-EFF1-0C92-50D0-EF509E9B7970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91690" y="4357169"/>
                <a:ext cx="1192176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C2E3ACC5-27CB-0426-3253-33C186076D4D}"/>
                  </a:ext>
                </a:extLst>
              </p14:cNvPr>
              <p14:cNvContentPartPr/>
              <p14:nvPr/>
            </p14:nvContentPartPr>
            <p14:xfrm>
              <a:off x="6738010" y="6436889"/>
              <a:ext cx="12960" cy="576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C2E3ACC5-27CB-0426-3253-33C186076D4D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6729370" y="6427889"/>
                <a:ext cx="3060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E82781D9-FF8B-D46E-89A6-B60953786B76}"/>
                  </a:ext>
                </a:extLst>
              </p14:cNvPr>
              <p14:cNvContentPartPr/>
              <p14:nvPr/>
            </p14:nvContentPartPr>
            <p14:xfrm>
              <a:off x="8495170" y="5612129"/>
              <a:ext cx="3960" cy="1008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E82781D9-FF8B-D46E-89A6-B60953786B76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8486530" y="5603129"/>
                <a:ext cx="2160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99B827F0-A7CA-B070-49B7-6854D7F26F26}"/>
                  </a:ext>
                </a:extLst>
              </p14:cNvPr>
              <p14:cNvContentPartPr/>
              <p14:nvPr/>
            </p14:nvContentPartPr>
            <p14:xfrm>
              <a:off x="5659810" y="5216849"/>
              <a:ext cx="710280" cy="29628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99B827F0-A7CA-B070-49B7-6854D7F26F26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5651170" y="5208209"/>
                <a:ext cx="72792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3FC04841-9509-F666-6FB8-152152D94E43}"/>
                  </a:ext>
                </a:extLst>
              </p14:cNvPr>
              <p14:cNvContentPartPr/>
              <p14:nvPr/>
            </p14:nvContentPartPr>
            <p14:xfrm>
              <a:off x="6620650" y="5369849"/>
              <a:ext cx="730800" cy="9684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3FC04841-9509-F666-6FB8-152152D94E43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6611650" y="5360849"/>
                <a:ext cx="748440" cy="11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1" name="Group 150">
            <a:extLst>
              <a:ext uri="{FF2B5EF4-FFF2-40B4-BE49-F238E27FC236}">
                <a16:creationId xmlns:a16="http://schemas.microsoft.com/office/drawing/2014/main" id="{4D397048-7612-FA15-AC45-2E600067F25E}"/>
              </a:ext>
            </a:extLst>
          </p:cNvPr>
          <p:cNvGrpSpPr/>
          <p:nvPr/>
        </p:nvGrpSpPr>
        <p:grpSpPr>
          <a:xfrm>
            <a:off x="7321930" y="5208209"/>
            <a:ext cx="2406960" cy="482760"/>
            <a:chOff x="7321930" y="5208209"/>
            <a:chExt cx="2406960" cy="48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C8385F03-B2DD-283B-D7EE-EAD6FD7A6055}"/>
                    </a:ext>
                  </a:extLst>
                </p14:cNvPr>
                <p14:cNvContentPartPr/>
                <p14:nvPr/>
              </p14:nvContentPartPr>
              <p14:xfrm>
                <a:off x="7321930" y="5208209"/>
                <a:ext cx="1028160" cy="4035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C8385F03-B2DD-283B-D7EE-EAD6FD7A6055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312930" y="5199569"/>
                  <a:ext cx="104580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0AD72C05-3E24-F29C-0A94-7238D1E9A5C0}"/>
                    </a:ext>
                  </a:extLst>
                </p14:cNvPr>
                <p14:cNvContentPartPr/>
                <p14:nvPr/>
              </p14:nvContentPartPr>
              <p14:xfrm>
                <a:off x="8148850" y="5369129"/>
                <a:ext cx="31320" cy="158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0AD72C05-3E24-F29C-0A94-7238D1E9A5C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140210" y="5360489"/>
                  <a:ext cx="489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C8B06ED0-69C3-96E6-4496-BC4D93C14723}"/>
                    </a:ext>
                  </a:extLst>
                </p14:cNvPr>
                <p14:cNvContentPartPr/>
                <p14:nvPr/>
              </p14:nvContentPartPr>
              <p14:xfrm>
                <a:off x="7848250" y="5361929"/>
                <a:ext cx="358200" cy="446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C8B06ED0-69C3-96E6-4496-BC4D93C14723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839250" y="5353289"/>
                  <a:ext cx="3758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62D1D2D9-7F33-0CA4-CEF8-0D6ACDB2F4E2}"/>
                    </a:ext>
                  </a:extLst>
                </p14:cNvPr>
                <p14:cNvContentPartPr/>
                <p14:nvPr/>
              </p14:nvContentPartPr>
              <p14:xfrm>
                <a:off x="8572210" y="5334209"/>
                <a:ext cx="693720" cy="3186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62D1D2D9-7F33-0CA4-CEF8-0D6ACDB2F4E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563210" y="5325569"/>
                  <a:ext cx="71136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46BE1355-E2B4-F062-C114-A91A12DF45A5}"/>
                    </a:ext>
                  </a:extLst>
                </p14:cNvPr>
                <p14:cNvContentPartPr/>
                <p14:nvPr/>
              </p14:nvContentPartPr>
              <p14:xfrm>
                <a:off x="9415690" y="5396129"/>
                <a:ext cx="313200" cy="2948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46BE1355-E2B4-F062-C114-A91A12DF45A5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407050" y="5387129"/>
                  <a:ext cx="330840" cy="31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CA3B831-0007-6A91-3955-82150959722F}"/>
              </a:ext>
            </a:extLst>
          </p:cNvPr>
          <p:cNvGrpSpPr/>
          <p:nvPr/>
        </p:nvGrpSpPr>
        <p:grpSpPr>
          <a:xfrm>
            <a:off x="1920850" y="6084089"/>
            <a:ext cx="2102760" cy="486000"/>
            <a:chOff x="1920850" y="6084089"/>
            <a:chExt cx="2102760" cy="48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3A6A116-C8E1-92B8-670F-D630FCB0A66A}"/>
                    </a:ext>
                  </a:extLst>
                </p14:cNvPr>
                <p14:cNvContentPartPr/>
                <p14:nvPr/>
              </p14:nvContentPartPr>
              <p14:xfrm>
                <a:off x="1920850" y="6325289"/>
                <a:ext cx="448200" cy="1126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3A6A116-C8E1-92B8-670F-D630FCB0A66A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912210" y="6316289"/>
                  <a:ext cx="4658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931B1145-25FE-F77B-8CC6-FB5035B507AD}"/>
                    </a:ext>
                  </a:extLst>
                </p14:cNvPr>
                <p14:cNvContentPartPr/>
                <p14:nvPr/>
              </p14:nvContentPartPr>
              <p14:xfrm>
                <a:off x="2129650" y="6169049"/>
                <a:ext cx="41040" cy="349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931B1145-25FE-F77B-8CC6-FB5035B507AD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121010" y="6160049"/>
                  <a:ext cx="586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C5D38AA3-FC78-1641-F5B4-B449EC24447F}"/>
                    </a:ext>
                  </a:extLst>
                </p14:cNvPr>
                <p14:cNvContentPartPr/>
                <p14:nvPr/>
              </p14:nvContentPartPr>
              <p14:xfrm>
                <a:off x="2590090" y="6084089"/>
                <a:ext cx="1433520" cy="4860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C5D38AA3-FC78-1641-F5B4-B449EC24447F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581450" y="6075449"/>
                  <a:ext cx="1451160" cy="50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B0FD696B-662B-4961-28A9-B13FD6588EDC}"/>
                    </a:ext>
                  </a:extLst>
                </p14:cNvPr>
                <p14:cNvContentPartPr/>
                <p14:nvPr/>
              </p14:nvContentPartPr>
              <p14:xfrm>
                <a:off x="3424570" y="6121529"/>
                <a:ext cx="59040" cy="259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B0FD696B-662B-4961-28A9-B13FD6588EDC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415930" y="6112889"/>
                  <a:ext cx="7668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EF0EFE9F-34ED-2D2A-F285-AEF954C4E3A2}"/>
              </a:ext>
            </a:extLst>
          </p:cNvPr>
          <p:cNvGrpSpPr/>
          <p:nvPr/>
        </p:nvGrpSpPr>
        <p:grpSpPr>
          <a:xfrm>
            <a:off x="4329970" y="6075449"/>
            <a:ext cx="2548800" cy="357840"/>
            <a:chOff x="4329970" y="6075449"/>
            <a:chExt cx="2548800" cy="35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B306BB49-3949-337A-28FB-DA593B0CDC34}"/>
                    </a:ext>
                  </a:extLst>
                </p14:cNvPr>
                <p14:cNvContentPartPr/>
                <p14:nvPr/>
              </p14:nvContentPartPr>
              <p14:xfrm>
                <a:off x="4329970" y="6075449"/>
                <a:ext cx="1796760" cy="3578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B306BB49-3949-337A-28FB-DA593B0CDC3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320970" y="6066809"/>
                  <a:ext cx="181440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EEB223E8-1E5A-BFAB-EC34-C42006127557}"/>
                    </a:ext>
                  </a:extLst>
                </p14:cNvPr>
                <p14:cNvContentPartPr/>
                <p14:nvPr/>
              </p14:nvContentPartPr>
              <p14:xfrm>
                <a:off x="5631010" y="6315929"/>
                <a:ext cx="209160" cy="273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EEB223E8-1E5A-BFAB-EC34-C42006127557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622010" y="6307289"/>
                  <a:ext cx="2268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68D854A-5003-3EE7-3B6F-F2E8AD1A5A4B}"/>
                    </a:ext>
                  </a:extLst>
                </p14:cNvPr>
                <p14:cNvContentPartPr/>
                <p14:nvPr/>
              </p14:nvContentPartPr>
              <p14:xfrm>
                <a:off x="5350570" y="6236369"/>
                <a:ext cx="21960" cy="194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68D854A-5003-3EE7-3B6F-F2E8AD1A5A4B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341570" y="6227729"/>
                  <a:ext cx="396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1E2B47AC-47D2-D78C-4344-06D780BC059F}"/>
                    </a:ext>
                  </a:extLst>
                </p14:cNvPr>
                <p14:cNvContentPartPr/>
                <p14:nvPr/>
              </p14:nvContentPartPr>
              <p14:xfrm>
                <a:off x="6371890" y="6229529"/>
                <a:ext cx="506880" cy="1735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1E2B47AC-47D2-D78C-4344-06D780BC059F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363250" y="6220529"/>
                  <a:ext cx="524520" cy="191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9B01C15A-9FFF-294C-AAAB-F79C485FC90F}"/>
                  </a:ext>
                </a:extLst>
              </p14:cNvPr>
              <p14:cNvContentPartPr/>
              <p14:nvPr/>
            </p14:nvContentPartPr>
            <p14:xfrm>
              <a:off x="7114930" y="5945849"/>
              <a:ext cx="751680" cy="46368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9B01C15A-9FFF-294C-AAAB-F79C485FC90F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7105930" y="5936849"/>
                <a:ext cx="769320" cy="4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E1799B22-5C6C-B408-0732-5711C987352B}"/>
                  </a:ext>
                </a:extLst>
              </p14:cNvPr>
              <p14:cNvContentPartPr/>
              <p14:nvPr/>
            </p14:nvContentPartPr>
            <p14:xfrm>
              <a:off x="8130850" y="6019289"/>
              <a:ext cx="86760" cy="11628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E1799B22-5C6C-B408-0732-5711C987352B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8122210" y="6010649"/>
                <a:ext cx="10440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AA5EBAD9-0650-167C-9C06-CA2124672A69}"/>
                  </a:ext>
                </a:extLst>
              </p14:cNvPr>
              <p14:cNvContentPartPr/>
              <p14:nvPr/>
            </p14:nvContentPartPr>
            <p14:xfrm>
              <a:off x="8232730" y="6011009"/>
              <a:ext cx="64080" cy="13176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AA5EBAD9-0650-167C-9C06-CA2124672A69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8223730" y="6002009"/>
                <a:ext cx="8172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064BD0DF-31CB-E652-F0E8-5A721A3C9B40}"/>
                  </a:ext>
                </a:extLst>
              </p14:cNvPr>
              <p14:cNvContentPartPr/>
              <p14:nvPr/>
            </p14:nvContentPartPr>
            <p14:xfrm>
              <a:off x="8175490" y="6044849"/>
              <a:ext cx="1586520" cy="58716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064BD0DF-31CB-E652-F0E8-5A721A3C9B40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8166490" y="6036209"/>
                <a:ext cx="1604160" cy="60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76114905-FCEA-43D2-8A0D-EC550A58C979}"/>
                  </a:ext>
                </a:extLst>
              </p14:cNvPr>
              <p14:cNvContentPartPr/>
              <p14:nvPr/>
            </p14:nvContentPartPr>
            <p14:xfrm>
              <a:off x="9204730" y="6195329"/>
              <a:ext cx="66600" cy="2412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76114905-FCEA-43D2-8A0D-EC550A58C979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9195730" y="6186329"/>
                <a:ext cx="84240" cy="4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3" name="Group 172">
            <a:extLst>
              <a:ext uri="{FF2B5EF4-FFF2-40B4-BE49-F238E27FC236}">
                <a16:creationId xmlns:a16="http://schemas.microsoft.com/office/drawing/2014/main" id="{DAA9C056-752F-8E83-9241-CBDB8C7A2C6A}"/>
              </a:ext>
            </a:extLst>
          </p:cNvPr>
          <p:cNvGrpSpPr/>
          <p:nvPr/>
        </p:nvGrpSpPr>
        <p:grpSpPr>
          <a:xfrm>
            <a:off x="9981970" y="5945489"/>
            <a:ext cx="1478880" cy="489960"/>
            <a:chOff x="9981970" y="5945489"/>
            <a:chExt cx="1478880" cy="48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0EBA118A-58F7-5E71-AD5D-C867D4940F2E}"/>
                    </a:ext>
                  </a:extLst>
                </p14:cNvPr>
                <p14:cNvContentPartPr/>
                <p14:nvPr/>
              </p14:nvContentPartPr>
              <p14:xfrm>
                <a:off x="9981970" y="6267329"/>
                <a:ext cx="1199160" cy="1591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0EBA118A-58F7-5E71-AD5D-C867D4940F2E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973330" y="6258329"/>
                  <a:ext cx="12168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703D6E07-82B8-D8A9-FD32-5605530227FF}"/>
                    </a:ext>
                  </a:extLst>
                </p14:cNvPr>
                <p14:cNvContentPartPr/>
                <p14:nvPr/>
              </p14:nvContentPartPr>
              <p14:xfrm>
                <a:off x="11076010" y="5989409"/>
                <a:ext cx="73800" cy="1738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703D6E07-82B8-D8A9-FD32-5605530227FF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1067370" y="5980409"/>
                  <a:ext cx="914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9AC55FE9-DA25-1E64-83BB-87CFDDBB221D}"/>
                    </a:ext>
                  </a:extLst>
                </p14:cNvPr>
                <p14:cNvContentPartPr/>
                <p14:nvPr/>
              </p14:nvContentPartPr>
              <p14:xfrm>
                <a:off x="11191930" y="5945489"/>
                <a:ext cx="88560" cy="2296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9AC55FE9-DA25-1E64-83BB-87CFDDBB221D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1183290" y="5936849"/>
                  <a:ext cx="10620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A6197244-6D07-51A9-68B0-7740E5556B62}"/>
                    </a:ext>
                  </a:extLst>
                </p14:cNvPr>
                <p14:cNvContentPartPr/>
                <p14:nvPr/>
              </p14:nvContentPartPr>
              <p14:xfrm>
                <a:off x="11368330" y="6418889"/>
                <a:ext cx="92520" cy="165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A6197244-6D07-51A9-68B0-7740E5556B62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1359690" y="6410249"/>
                  <a:ext cx="110160" cy="3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46364E4E-7328-C51F-3EDD-A9808F760C94}"/>
                  </a:ext>
                </a:extLst>
              </p14:cNvPr>
              <p14:cNvContentPartPr/>
              <p14:nvPr/>
            </p14:nvContentPartPr>
            <p14:xfrm>
              <a:off x="2291005" y="1169833"/>
              <a:ext cx="194760" cy="5148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46364E4E-7328-C51F-3EDD-A9808F760C94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2282365" y="1160833"/>
                <a:ext cx="21240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48FDBBC-1414-BEE5-8DF5-E20488EC8340}"/>
                  </a:ext>
                </a:extLst>
              </p14:cNvPr>
              <p14:cNvContentPartPr/>
              <p14:nvPr/>
            </p14:nvContentPartPr>
            <p14:xfrm>
              <a:off x="2149450" y="2286089"/>
              <a:ext cx="9605880" cy="3618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48FDBBC-1414-BEE5-8DF5-E20488EC8340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2140450" y="2277089"/>
                <a:ext cx="962352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A07B951B-2C82-E99C-DE75-8D2737D178BD}"/>
                  </a:ext>
                </a:extLst>
              </p14:cNvPr>
              <p14:cNvContentPartPr/>
              <p14:nvPr/>
            </p14:nvContentPartPr>
            <p14:xfrm>
              <a:off x="11607730" y="2546729"/>
              <a:ext cx="185040" cy="1627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A07B951B-2C82-E99C-DE75-8D2737D178BD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11599090" y="2538089"/>
                <a:ext cx="202680" cy="180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oup 117">
            <a:extLst>
              <a:ext uri="{FF2B5EF4-FFF2-40B4-BE49-F238E27FC236}">
                <a16:creationId xmlns:a16="http://schemas.microsoft.com/office/drawing/2014/main" id="{8C73ADFC-889D-6C3E-3C5A-774CED7AE404}"/>
              </a:ext>
            </a:extLst>
          </p:cNvPr>
          <p:cNvGrpSpPr/>
          <p:nvPr/>
        </p:nvGrpSpPr>
        <p:grpSpPr>
          <a:xfrm>
            <a:off x="3036490" y="1738889"/>
            <a:ext cx="28080" cy="35640"/>
            <a:chOff x="3036490" y="1738889"/>
            <a:chExt cx="28080" cy="3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14B2A22-DA37-93ED-B535-29538782825D}"/>
                    </a:ext>
                  </a:extLst>
                </p14:cNvPr>
                <p14:cNvContentPartPr/>
                <p14:nvPr/>
              </p14:nvContentPartPr>
              <p14:xfrm>
                <a:off x="3036490" y="1768049"/>
                <a:ext cx="1440" cy="46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14B2A22-DA37-93ED-B535-29538782825D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027490" y="1759409"/>
                  <a:ext cx="190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9A185A8-1343-52FA-5654-3F21B83354EA}"/>
                    </a:ext>
                  </a:extLst>
                </p14:cNvPr>
                <p14:cNvContentPartPr/>
                <p14:nvPr/>
              </p14:nvContentPartPr>
              <p14:xfrm>
                <a:off x="3059170" y="1738889"/>
                <a:ext cx="5400" cy="356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9A185A8-1343-52FA-5654-3F21B83354EA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3050170" y="1729889"/>
                  <a:ext cx="23040" cy="5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B99FE28-89C5-ABA1-B0E1-E3131A8079BC}"/>
                  </a:ext>
                </a:extLst>
              </p14:cNvPr>
              <p14:cNvContentPartPr/>
              <p14:nvPr/>
            </p14:nvContentPartPr>
            <p14:xfrm>
              <a:off x="3115330" y="1597049"/>
              <a:ext cx="31320" cy="637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B99FE28-89C5-ABA1-B0E1-E3131A8079BC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3106690" y="1588409"/>
                <a:ext cx="4896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6034C19-560E-420C-4DE6-6ADA22D8B7E3}"/>
                  </a:ext>
                </a:extLst>
              </p14:cNvPr>
              <p14:cNvContentPartPr/>
              <p14:nvPr/>
            </p14:nvContentPartPr>
            <p14:xfrm>
              <a:off x="3178690" y="1476449"/>
              <a:ext cx="43920" cy="320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6034C19-560E-420C-4DE6-6ADA22D8B7E3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3170050" y="1467449"/>
                <a:ext cx="61560" cy="4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7" name="Group 116">
            <a:extLst>
              <a:ext uri="{FF2B5EF4-FFF2-40B4-BE49-F238E27FC236}">
                <a16:creationId xmlns:a16="http://schemas.microsoft.com/office/drawing/2014/main" id="{7C4C0AFC-A17F-B859-A639-982155A65E6B}"/>
              </a:ext>
            </a:extLst>
          </p:cNvPr>
          <p:cNvGrpSpPr/>
          <p:nvPr/>
        </p:nvGrpSpPr>
        <p:grpSpPr>
          <a:xfrm>
            <a:off x="3290650" y="1443329"/>
            <a:ext cx="110520" cy="270720"/>
            <a:chOff x="3290650" y="1443329"/>
            <a:chExt cx="110520" cy="27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01814E2-13B9-E3B2-6EA0-623A5E26FD3A}"/>
                    </a:ext>
                  </a:extLst>
                </p14:cNvPr>
                <p14:cNvContentPartPr/>
                <p14:nvPr/>
              </p14:nvContentPartPr>
              <p14:xfrm>
                <a:off x="3290650" y="1443329"/>
                <a:ext cx="45360" cy="806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01814E2-13B9-E3B2-6EA0-623A5E26FD3A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281650" y="1434689"/>
                  <a:ext cx="630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8DF15C1-6B2E-85F9-4F5E-AA0FCFEDD055}"/>
                    </a:ext>
                  </a:extLst>
                </p14:cNvPr>
                <p14:cNvContentPartPr/>
                <p14:nvPr/>
              </p14:nvContentPartPr>
              <p14:xfrm>
                <a:off x="3374530" y="1532609"/>
                <a:ext cx="26640" cy="1814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8DF15C1-6B2E-85F9-4F5E-AA0FCFEDD055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365530" y="1523609"/>
                  <a:ext cx="44280" cy="199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54422151-3D23-9D07-C033-2CB9E1074803}"/>
                  </a:ext>
                </a:extLst>
              </p14:cNvPr>
              <p14:cNvContentPartPr/>
              <p14:nvPr/>
            </p14:nvContentPartPr>
            <p14:xfrm>
              <a:off x="3411970" y="1785689"/>
              <a:ext cx="19440" cy="2797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54422151-3D23-9D07-C033-2CB9E1074803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3403330" y="1776689"/>
                <a:ext cx="37080" cy="29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8BD13A2-F16D-B9CA-800E-00012BA888BC}"/>
                  </a:ext>
                </a:extLst>
              </p14:cNvPr>
              <p14:cNvContentPartPr/>
              <p14:nvPr/>
            </p14:nvContentPartPr>
            <p14:xfrm>
              <a:off x="3442570" y="2181329"/>
              <a:ext cx="27720" cy="2905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8BD13A2-F16D-B9CA-800E-00012BA888BC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3433570" y="2172689"/>
                <a:ext cx="4536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0E9E667-E2EA-6B39-8C42-2A00C3B0D5BE}"/>
                  </a:ext>
                </a:extLst>
              </p14:cNvPr>
              <p14:cNvContentPartPr/>
              <p14:nvPr/>
            </p14:nvContentPartPr>
            <p14:xfrm>
              <a:off x="3455530" y="2533769"/>
              <a:ext cx="19440" cy="2491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0E9E667-E2EA-6B39-8C42-2A00C3B0D5BE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3446890" y="2524769"/>
                <a:ext cx="3708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E79D439-A2CE-0E7F-355C-99E7954B62FA}"/>
                  </a:ext>
                </a:extLst>
              </p14:cNvPr>
              <p14:cNvContentPartPr/>
              <p14:nvPr/>
            </p14:nvContentPartPr>
            <p14:xfrm>
              <a:off x="3468130" y="2913569"/>
              <a:ext cx="11880" cy="2574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E79D439-A2CE-0E7F-355C-99E7954B62FA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3459490" y="2904569"/>
                <a:ext cx="29520" cy="275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6" name="Group 115">
            <a:extLst>
              <a:ext uri="{FF2B5EF4-FFF2-40B4-BE49-F238E27FC236}">
                <a16:creationId xmlns:a16="http://schemas.microsoft.com/office/drawing/2014/main" id="{44A69744-09A5-B241-8CC8-1F6D98A784C2}"/>
              </a:ext>
            </a:extLst>
          </p:cNvPr>
          <p:cNvGrpSpPr/>
          <p:nvPr/>
        </p:nvGrpSpPr>
        <p:grpSpPr>
          <a:xfrm>
            <a:off x="3526810" y="3431609"/>
            <a:ext cx="215640" cy="86400"/>
            <a:chOff x="3526810" y="3431609"/>
            <a:chExt cx="215640" cy="8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F1DDF67-AC24-A677-3662-0D0D3DABB425}"/>
                    </a:ext>
                  </a:extLst>
                </p14:cNvPr>
                <p14:cNvContentPartPr/>
                <p14:nvPr/>
              </p14:nvContentPartPr>
              <p14:xfrm>
                <a:off x="3526810" y="3431609"/>
                <a:ext cx="95400" cy="864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F1DDF67-AC24-A677-3662-0D0D3DABB425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518170" y="3422609"/>
                  <a:ext cx="1130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B021445-01CD-C080-9391-96ADB4D64EC5}"/>
                    </a:ext>
                  </a:extLst>
                </p14:cNvPr>
                <p14:cNvContentPartPr/>
                <p14:nvPr/>
              </p14:nvContentPartPr>
              <p14:xfrm>
                <a:off x="3657850" y="3444569"/>
                <a:ext cx="84600" cy="608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B021445-01CD-C080-9391-96ADB4D64EC5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649210" y="3435929"/>
                  <a:ext cx="102240" cy="78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942380C-0596-35B0-B179-8912B260EEF9}"/>
                  </a:ext>
                </a:extLst>
              </p14:cNvPr>
              <p14:cNvContentPartPr/>
              <p14:nvPr/>
            </p14:nvContentPartPr>
            <p14:xfrm>
              <a:off x="3787090" y="3179609"/>
              <a:ext cx="42840" cy="1224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942380C-0596-35B0-B179-8912B260EEF9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3778090" y="3170969"/>
                <a:ext cx="6048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2F77ECF-9021-72E3-42E9-532D78987B6C}"/>
                  </a:ext>
                </a:extLst>
              </p14:cNvPr>
              <p14:cNvContentPartPr/>
              <p14:nvPr/>
            </p14:nvContentPartPr>
            <p14:xfrm>
              <a:off x="3866650" y="2768129"/>
              <a:ext cx="52560" cy="2091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2F77ECF-9021-72E3-42E9-532D78987B6C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3857650" y="2759489"/>
                <a:ext cx="7020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DAC6BF22-AF7D-1618-D21A-621BDC01ABAA}"/>
                  </a:ext>
                </a:extLst>
              </p14:cNvPr>
              <p14:cNvContentPartPr/>
              <p14:nvPr/>
            </p14:nvContentPartPr>
            <p14:xfrm>
              <a:off x="4008850" y="2467169"/>
              <a:ext cx="96120" cy="1242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DAC6BF22-AF7D-1618-D21A-621BDC01ABAA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4000210" y="2458529"/>
                <a:ext cx="11376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BCBA791F-0F18-D01E-4F4E-7F2AD4269A9C}"/>
                  </a:ext>
                </a:extLst>
              </p14:cNvPr>
              <p14:cNvContentPartPr/>
              <p14:nvPr/>
            </p14:nvContentPartPr>
            <p14:xfrm>
              <a:off x="4175890" y="2195729"/>
              <a:ext cx="126720" cy="1224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BCBA791F-0F18-D01E-4F4E-7F2AD4269A9C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4166890" y="2187089"/>
                <a:ext cx="14436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EB50126B-9151-4C0A-41D8-41887EA717D7}"/>
                  </a:ext>
                </a:extLst>
              </p14:cNvPr>
              <p14:cNvContentPartPr/>
              <p14:nvPr/>
            </p14:nvContentPartPr>
            <p14:xfrm>
              <a:off x="4398730" y="1936889"/>
              <a:ext cx="96120" cy="9972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EB50126B-9151-4C0A-41D8-41887EA717D7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4390090" y="1927889"/>
                <a:ext cx="11376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5A8D622B-CF8F-BDD6-23C2-7628EAD0AB76}"/>
                  </a:ext>
                </a:extLst>
              </p14:cNvPr>
              <p14:cNvContentPartPr/>
              <p14:nvPr/>
            </p14:nvContentPartPr>
            <p14:xfrm>
              <a:off x="4601770" y="1759769"/>
              <a:ext cx="92520" cy="6624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5A8D622B-CF8F-BDD6-23C2-7628EAD0AB76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4592770" y="1751129"/>
                <a:ext cx="11016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2B701CDF-9BBC-940F-1CB1-2A4B6A5F3D7D}"/>
                  </a:ext>
                </a:extLst>
              </p14:cNvPr>
              <p14:cNvContentPartPr/>
              <p14:nvPr/>
            </p14:nvContentPartPr>
            <p14:xfrm>
              <a:off x="4799050" y="1670849"/>
              <a:ext cx="16560" cy="3312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2B701CDF-9BBC-940F-1CB1-2A4B6A5F3D7D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4790050" y="1661849"/>
                <a:ext cx="3420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C812587E-3A56-A2F1-EB36-BAEE01EA1D4B}"/>
                  </a:ext>
                </a:extLst>
              </p14:cNvPr>
              <p14:cNvContentPartPr/>
              <p14:nvPr/>
            </p14:nvContentPartPr>
            <p14:xfrm>
              <a:off x="4887970" y="1628729"/>
              <a:ext cx="24120" cy="1188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C812587E-3A56-A2F1-EB36-BAEE01EA1D4B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4879330" y="1620089"/>
                <a:ext cx="4176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4292CD75-1296-11A1-C107-C5677C24FA8C}"/>
                  </a:ext>
                </a:extLst>
              </p14:cNvPr>
              <p14:cNvContentPartPr/>
              <p14:nvPr/>
            </p14:nvContentPartPr>
            <p14:xfrm>
              <a:off x="4457410" y="1565729"/>
              <a:ext cx="7115400" cy="162540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4292CD75-1296-11A1-C107-C5677C24FA8C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4448770" y="1557089"/>
                <a:ext cx="7133040" cy="164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260332B1-39BB-5EE0-50AD-3DF0717A9DB1}"/>
                  </a:ext>
                </a:extLst>
              </p14:cNvPr>
              <p14:cNvContentPartPr/>
              <p14:nvPr/>
            </p14:nvContentPartPr>
            <p14:xfrm>
              <a:off x="4419610" y="2501369"/>
              <a:ext cx="64080" cy="23724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260332B1-39BB-5EE0-50AD-3DF0717A9DB1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4410610" y="2492729"/>
                <a:ext cx="81720" cy="254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4" name="Group 123">
            <a:extLst>
              <a:ext uri="{FF2B5EF4-FFF2-40B4-BE49-F238E27FC236}">
                <a16:creationId xmlns:a16="http://schemas.microsoft.com/office/drawing/2014/main" id="{06185B57-8CB3-E2A9-662E-9C35FC0BB708}"/>
              </a:ext>
            </a:extLst>
          </p:cNvPr>
          <p:cNvGrpSpPr/>
          <p:nvPr/>
        </p:nvGrpSpPr>
        <p:grpSpPr>
          <a:xfrm>
            <a:off x="4391890" y="2837969"/>
            <a:ext cx="239400" cy="342360"/>
            <a:chOff x="4391890" y="2837969"/>
            <a:chExt cx="239400" cy="34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8E03972-0CCA-40FD-4F45-64EBDD61C7F0}"/>
                    </a:ext>
                  </a:extLst>
                </p14:cNvPr>
                <p14:cNvContentPartPr/>
                <p14:nvPr/>
              </p14:nvContentPartPr>
              <p14:xfrm>
                <a:off x="4391890" y="2837969"/>
                <a:ext cx="131760" cy="2181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8E03972-0CCA-40FD-4F45-64EBDD61C7F0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4382890" y="2829329"/>
                  <a:ext cx="1494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44A2C10-A6CC-8C18-65A5-072D2449CCB2}"/>
                    </a:ext>
                  </a:extLst>
                </p14:cNvPr>
                <p14:cNvContentPartPr/>
                <p14:nvPr/>
              </p14:nvContentPartPr>
              <p14:xfrm>
                <a:off x="4573330" y="3055769"/>
                <a:ext cx="57960" cy="1245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44A2C10-A6CC-8C18-65A5-072D2449CCB2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4564690" y="3046769"/>
                  <a:ext cx="75600" cy="14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6A1C4CF-4378-85C9-FFAC-F1D208AE11B0}"/>
                  </a:ext>
                </a:extLst>
              </p14:cNvPr>
              <p14:cNvContentPartPr/>
              <p14:nvPr/>
            </p14:nvContentPartPr>
            <p14:xfrm>
              <a:off x="3675941" y="1552825"/>
              <a:ext cx="172800" cy="3542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6A1C4CF-4378-85C9-FFAC-F1D208AE11B0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3667301" y="1544185"/>
                <a:ext cx="19044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A49A6D7-A097-CF60-65EB-55C0AC70E208}"/>
                  </a:ext>
                </a:extLst>
              </p14:cNvPr>
              <p14:cNvContentPartPr/>
              <p14:nvPr/>
            </p14:nvContentPartPr>
            <p14:xfrm>
              <a:off x="3730661" y="2025505"/>
              <a:ext cx="51480" cy="8748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A49A6D7-A097-CF60-65EB-55C0AC70E208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3722021" y="2016865"/>
                <a:ext cx="69120" cy="10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4723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397C40F5-3FFC-7E79-8405-77C06AB63B4C}"/>
              </a:ext>
            </a:extLst>
          </p:cNvPr>
          <p:cNvGrpSpPr/>
          <p:nvPr/>
        </p:nvGrpSpPr>
        <p:grpSpPr>
          <a:xfrm>
            <a:off x="567970" y="333809"/>
            <a:ext cx="2203200" cy="401040"/>
            <a:chOff x="567970" y="333809"/>
            <a:chExt cx="2203200" cy="40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B0E0FE65-45FE-D8DA-9340-3126B4AD9C35}"/>
                    </a:ext>
                  </a:extLst>
                </p14:cNvPr>
                <p14:cNvContentPartPr/>
                <p14:nvPr/>
              </p14:nvContentPartPr>
              <p14:xfrm>
                <a:off x="623410" y="341009"/>
                <a:ext cx="328320" cy="3135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B0E0FE65-45FE-D8DA-9340-3126B4AD9C3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14770" y="332369"/>
                  <a:ext cx="34596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733304F-F259-E2C7-D6E3-89E688CB4E7B}"/>
                    </a:ext>
                  </a:extLst>
                </p14:cNvPr>
                <p14:cNvContentPartPr/>
                <p14:nvPr/>
              </p14:nvContentPartPr>
              <p14:xfrm>
                <a:off x="567970" y="333809"/>
                <a:ext cx="156960" cy="104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733304F-F259-E2C7-D6E3-89E688CB4E7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59330" y="325169"/>
                  <a:ext cx="1746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9DA5698-89B8-21D7-8F07-8BA28D7761D1}"/>
                    </a:ext>
                  </a:extLst>
                </p14:cNvPr>
                <p14:cNvContentPartPr/>
                <p14:nvPr/>
              </p14:nvContentPartPr>
              <p14:xfrm>
                <a:off x="941650" y="633329"/>
                <a:ext cx="85680" cy="1015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9DA5698-89B8-21D7-8F07-8BA28D7761D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32650" y="624329"/>
                  <a:ext cx="1033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5BBF181-E671-7738-746E-6B8B1FF4FAFC}"/>
                    </a:ext>
                  </a:extLst>
                </p14:cNvPr>
                <p14:cNvContentPartPr/>
                <p14:nvPr/>
              </p14:nvContentPartPr>
              <p14:xfrm>
                <a:off x="1199770" y="440729"/>
                <a:ext cx="170280" cy="532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5BBF181-E671-7738-746E-6B8B1FF4FAF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90770" y="432089"/>
                  <a:ext cx="1879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C51F2B2-2375-247A-DE1A-A086F929D9B4}"/>
                    </a:ext>
                  </a:extLst>
                </p14:cNvPr>
                <p14:cNvContentPartPr/>
                <p14:nvPr/>
              </p14:nvContentPartPr>
              <p14:xfrm>
                <a:off x="1211650" y="540809"/>
                <a:ext cx="172800" cy="223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C51F2B2-2375-247A-DE1A-A086F929D9B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202650" y="532169"/>
                  <a:ext cx="1904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9797402-85E1-2622-31C8-AFBB2C39A48C}"/>
                    </a:ext>
                  </a:extLst>
                </p14:cNvPr>
                <p14:cNvContentPartPr/>
                <p14:nvPr/>
              </p14:nvContentPartPr>
              <p14:xfrm>
                <a:off x="1462930" y="401129"/>
                <a:ext cx="177840" cy="1731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9797402-85E1-2622-31C8-AFBB2C39A48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453930" y="392129"/>
                  <a:ext cx="1954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919EEAF-626F-20CE-CBC6-20AD082B10D7}"/>
                    </a:ext>
                  </a:extLst>
                </p14:cNvPr>
                <p14:cNvContentPartPr/>
                <p14:nvPr/>
              </p14:nvContentPartPr>
              <p14:xfrm>
                <a:off x="1946050" y="433889"/>
                <a:ext cx="825120" cy="1724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919EEAF-626F-20CE-CBC6-20AD082B10D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37410" y="424889"/>
                  <a:ext cx="842760" cy="19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3052FC7-10D2-1062-B32B-C911E9EF2EE9}"/>
              </a:ext>
            </a:extLst>
          </p:cNvPr>
          <p:cNvGrpSpPr/>
          <p:nvPr/>
        </p:nvGrpSpPr>
        <p:grpSpPr>
          <a:xfrm>
            <a:off x="4801570" y="715049"/>
            <a:ext cx="704880" cy="755640"/>
            <a:chOff x="4801570" y="715049"/>
            <a:chExt cx="704880" cy="75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753B79A-80FE-F3A2-2131-C1D443C73E0D}"/>
                    </a:ext>
                  </a:extLst>
                </p14:cNvPr>
                <p14:cNvContentPartPr/>
                <p14:nvPr/>
              </p14:nvContentPartPr>
              <p14:xfrm>
                <a:off x="4801570" y="715049"/>
                <a:ext cx="216360" cy="7282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753B79A-80FE-F3A2-2131-C1D443C73E0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792570" y="706049"/>
                  <a:ext cx="234000" cy="74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783D030-5A16-B73A-72EC-6BBDF241FE27}"/>
                    </a:ext>
                  </a:extLst>
                </p14:cNvPr>
                <p14:cNvContentPartPr/>
                <p14:nvPr/>
              </p14:nvContentPartPr>
              <p14:xfrm>
                <a:off x="5231770" y="746729"/>
                <a:ext cx="12600" cy="2782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783D030-5A16-B73A-72EC-6BBDF241FE2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223130" y="737729"/>
                  <a:ext cx="3024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42030AB-158C-7B07-0C56-58BA98176077}"/>
                    </a:ext>
                  </a:extLst>
                </p14:cNvPr>
                <p14:cNvContentPartPr/>
                <p14:nvPr/>
              </p14:nvContentPartPr>
              <p14:xfrm>
                <a:off x="5201530" y="717209"/>
                <a:ext cx="157680" cy="1130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42030AB-158C-7B07-0C56-58BA9817607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192530" y="708209"/>
                  <a:ext cx="1753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D6015CD-7B06-3927-186E-35EC41D56566}"/>
                    </a:ext>
                  </a:extLst>
                </p14:cNvPr>
                <p14:cNvContentPartPr/>
                <p14:nvPr/>
              </p14:nvContentPartPr>
              <p14:xfrm>
                <a:off x="5065090" y="1044449"/>
                <a:ext cx="441360" cy="597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D6015CD-7B06-3927-186E-35EC41D5656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056450" y="1035449"/>
                  <a:ext cx="4590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35D30C5-D485-966A-E3F0-407CD0B531BD}"/>
                    </a:ext>
                  </a:extLst>
                </p14:cNvPr>
                <p14:cNvContentPartPr/>
                <p14:nvPr/>
              </p14:nvContentPartPr>
              <p14:xfrm>
                <a:off x="5158690" y="1175849"/>
                <a:ext cx="156600" cy="2948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35D30C5-D485-966A-E3F0-407CD0B531B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150050" y="1166849"/>
                  <a:ext cx="17424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3CB2A78-688E-FA0B-346F-2BD220368A4E}"/>
                    </a:ext>
                  </a:extLst>
                </p14:cNvPr>
                <p14:cNvContentPartPr/>
                <p14:nvPr/>
              </p14:nvContentPartPr>
              <p14:xfrm>
                <a:off x="5119090" y="1241729"/>
                <a:ext cx="212760" cy="709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3CB2A78-688E-FA0B-346F-2BD220368A4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110090" y="1233089"/>
                  <a:ext cx="230400" cy="8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8524F5D-81E9-E5E4-4B08-475057DE40DC}"/>
              </a:ext>
            </a:extLst>
          </p:cNvPr>
          <p:cNvGrpSpPr/>
          <p:nvPr/>
        </p:nvGrpSpPr>
        <p:grpSpPr>
          <a:xfrm>
            <a:off x="5625250" y="647369"/>
            <a:ext cx="438840" cy="754560"/>
            <a:chOff x="5625250" y="647369"/>
            <a:chExt cx="438840" cy="75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5B83371-6CC6-3695-E28E-878EB9188AF6}"/>
                    </a:ext>
                  </a:extLst>
                </p14:cNvPr>
                <p14:cNvContentPartPr/>
                <p14:nvPr/>
              </p14:nvContentPartPr>
              <p14:xfrm>
                <a:off x="5625250" y="987569"/>
                <a:ext cx="185400" cy="1832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5B83371-6CC6-3695-E28E-878EB9188AF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616250" y="978569"/>
                  <a:ext cx="2030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1069B31-93DB-2556-4321-02BCB23D2BDC}"/>
                    </a:ext>
                  </a:extLst>
                </p14:cNvPr>
                <p14:cNvContentPartPr/>
                <p14:nvPr/>
              </p14:nvContentPartPr>
              <p14:xfrm>
                <a:off x="5883730" y="647369"/>
                <a:ext cx="180360" cy="7545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1069B31-93DB-2556-4321-02BCB23D2BD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874730" y="638369"/>
                  <a:ext cx="198000" cy="77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8BD5EAD-4A3A-3DB8-6802-C1E254741702}"/>
              </a:ext>
            </a:extLst>
          </p:cNvPr>
          <p:cNvGrpSpPr/>
          <p:nvPr/>
        </p:nvGrpSpPr>
        <p:grpSpPr>
          <a:xfrm>
            <a:off x="7247770" y="627209"/>
            <a:ext cx="362520" cy="894240"/>
            <a:chOff x="7247770" y="627209"/>
            <a:chExt cx="362520" cy="89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EBD6D30-77DB-9369-E839-C456647F22FF}"/>
                    </a:ext>
                  </a:extLst>
                </p14:cNvPr>
                <p14:cNvContentPartPr/>
                <p14:nvPr/>
              </p14:nvContentPartPr>
              <p14:xfrm>
                <a:off x="7404370" y="627209"/>
                <a:ext cx="159120" cy="3099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EBD6D30-77DB-9369-E839-C456647F22F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395370" y="618569"/>
                  <a:ext cx="17676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4FD5FDE-58C1-F665-2CBE-3877EEDD6529}"/>
                    </a:ext>
                  </a:extLst>
                </p14:cNvPr>
                <p14:cNvContentPartPr/>
                <p14:nvPr/>
              </p14:nvContentPartPr>
              <p14:xfrm>
                <a:off x="7247770" y="1004489"/>
                <a:ext cx="362520" cy="666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4FD5FDE-58C1-F665-2CBE-3877EEDD652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239130" y="995489"/>
                  <a:ext cx="3801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21A5DE6-F854-CFC5-3F49-BA4195F7C7F7}"/>
                    </a:ext>
                  </a:extLst>
                </p14:cNvPr>
                <p14:cNvContentPartPr/>
                <p14:nvPr/>
              </p14:nvContentPartPr>
              <p14:xfrm>
                <a:off x="7357210" y="1145609"/>
                <a:ext cx="165960" cy="3758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21A5DE6-F854-CFC5-3F49-BA4195F7C7F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348570" y="1136609"/>
                  <a:ext cx="18360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3D7A5DA-7026-FA66-56B9-F64831755D43}"/>
                    </a:ext>
                  </a:extLst>
                </p14:cNvPr>
                <p14:cNvContentPartPr/>
                <p14:nvPr/>
              </p14:nvContentPartPr>
              <p14:xfrm>
                <a:off x="7300690" y="1217969"/>
                <a:ext cx="264240" cy="860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3D7A5DA-7026-FA66-56B9-F64831755D4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292050" y="1208969"/>
                  <a:ext cx="281880" cy="103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85BA8EFF-275F-2308-027D-96B5F0489867}"/>
                  </a:ext>
                </a:extLst>
              </p14:cNvPr>
              <p14:cNvContentPartPr/>
              <p14:nvPr/>
            </p14:nvContentPartPr>
            <p14:xfrm>
              <a:off x="6537130" y="1082249"/>
              <a:ext cx="88560" cy="1926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85BA8EFF-275F-2308-027D-96B5F048986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528130" y="1073609"/>
                <a:ext cx="106200" cy="21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9BBF603B-9518-8761-A638-46B60FB3A7A7}"/>
              </a:ext>
            </a:extLst>
          </p:cNvPr>
          <p:cNvGrpSpPr/>
          <p:nvPr/>
        </p:nvGrpSpPr>
        <p:grpSpPr>
          <a:xfrm>
            <a:off x="8073250" y="387089"/>
            <a:ext cx="1733760" cy="944280"/>
            <a:chOff x="8073250" y="387089"/>
            <a:chExt cx="1733760" cy="94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8DAEE46-7402-D921-330A-42FB0958FC8B}"/>
                    </a:ext>
                  </a:extLst>
                </p14:cNvPr>
                <p14:cNvContentPartPr/>
                <p14:nvPr/>
              </p14:nvContentPartPr>
              <p14:xfrm>
                <a:off x="8073250" y="833849"/>
                <a:ext cx="223920" cy="345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8DAEE46-7402-D921-330A-42FB0958FC8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064250" y="825209"/>
                  <a:ext cx="2415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4B411CA-2087-EC6B-7E0F-83726A2AC667}"/>
                    </a:ext>
                  </a:extLst>
                </p14:cNvPr>
                <p14:cNvContentPartPr/>
                <p14:nvPr/>
              </p14:nvContentPartPr>
              <p14:xfrm>
                <a:off x="8082610" y="951209"/>
                <a:ext cx="162360" cy="208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4B411CA-2087-EC6B-7E0F-83726A2AC66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073610" y="942209"/>
                  <a:ext cx="1800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B1D8580-418F-52DB-0160-12625D859BE2}"/>
                    </a:ext>
                  </a:extLst>
                </p14:cNvPr>
                <p14:cNvContentPartPr/>
                <p14:nvPr/>
              </p14:nvContentPartPr>
              <p14:xfrm>
                <a:off x="8410930" y="424889"/>
                <a:ext cx="992520" cy="9064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B1D8580-418F-52DB-0160-12625D859BE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402290" y="416249"/>
                  <a:ext cx="1010160" cy="9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4BE09D6-0919-9239-5196-EBD1AC86C98E}"/>
                    </a:ext>
                  </a:extLst>
                </p14:cNvPr>
                <p14:cNvContentPartPr/>
                <p14:nvPr/>
              </p14:nvContentPartPr>
              <p14:xfrm>
                <a:off x="8853010" y="646649"/>
                <a:ext cx="159480" cy="1760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4BE09D6-0919-9239-5196-EBD1AC86C98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844010" y="638009"/>
                  <a:ext cx="1771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3A4AA97-4A66-9296-493E-3CF567C47F85}"/>
                    </a:ext>
                  </a:extLst>
                </p14:cNvPr>
                <p14:cNvContentPartPr/>
                <p14:nvPr/>
              </p14:nvContentPartPr>
              <p14:xfrm>
                <a:off x="8975050" y="679049"/>
                <a:ext cx="285480" cy="2703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3A4AA97-4A66-9296-493E-3CF567C47F8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966410" y="670409"/>
                  <a:ext cx="30312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C55A967-FC42-9ABF-8437-396932EAE0E6}"/>
                    </a:ext>
                  </a:extLst>
                </p14:cNvPr>
                <p14:cNvContentPartPr/>
                <p14:nvPr/>
              </p14:nvContentPartPr>
              <p14:xfrm>
                <a:off x="9354490" y="618569"/>
                <a:ext cx="170280" cy="2181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C55A967-FC42-9ABF-8437-396932EAE0E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345490" y="609929"/>
                  <a:ext cx="1879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B5B351F-DB13-832F-0713-7E0879E7A413}"/>
                    </a:ext>
                  </a:extLst>
                </p14:cNvPr>
                <p14:cNvContentPartPr/>
                <p14:nvPr/>
              </p14:nvContentPartPr>
              <p14:xfrm>
                <a:off x="9364570" y="705329"/>
                <a:ext cx="168840" cy="291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B5B351F-DB13-832F-0713-7E0879E7A41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355570" y="696689"/>
                  <a:ext cx="1864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2F45F59-A3F4-BAC9-E736-CEC689843484}"/>
                    </a:ext>
                  </a:extLst>
                </p14:cNvPr>
                <p14:cNvContentPartPr/>
                <p14:nvPr/>
              </p14:nvContentPartPr>
              <p14:xfrm>
                <a:off x="9366730" y="574649"/>
                <a:ext cx="208440" cy="460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2F45F59-A3F4-BAC9-E736-CEC68984348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358090" y="566009"/>
                  <a:ext cx="2260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4BE6724-6773-A3E6-08DA-4366E471AFB4}"/>
                    </a:ext>
                  </a:extLst>
                </p14:cNvPr>
                <p14:cNvContentPartPr/>
                <p14:nvPr/>
              </p14:nvContentPartPr>
              <p14:xfrm>
                <a:off x="9335410" y="387089"/>
                <a:ext cx="471600" cy="1314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4BE6724-6773-A3E6-08DA-4366E471AFB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326410" y="378089"/>
                  <a:ext cx="4892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6733B7A-31AC-1E4B-CA25-EFC2418ABC3D}"/>
                    </a:ext>
                  </a:extLst>
                </p14:cNvPr>
                <p14:cNvContentPartPr/>
                <p14:nvPr/>
              </p14:nvContentPartPr>
              <p14:xfrm>
                <a:off x="8817730" y="836729"/>
                <a:ext cx="806040" cy="1666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6733B7A-31AC-1E4B-CA25-EFC2418ABC3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808730" y="828089"/>
                  <a:ext cx="8236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5CEC610-14F2-E2EA-8BB5-8A432CD5E312}"/>
                    </a:ext>
                  </a:extLst>
                </p14:cNvPr>
                <p14:cNvContentPartPr/>
                <p14:nvPr/>
              </p14:nvContentPartPr>
              <p14:xfrm>
                <a:off x="9066130" y="1020689"/>
                <a:ext cx="141840" cy="2584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5CEC610-14F2-E2EA-8BB5-8A432CD5E31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057130" y="1012049"/>
                  <a:ext cx="15948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88BEDB3-325E-5519-AFE8-03CA4DBCDDF8}"/>
                    </a:ext>
                  </a:extLst>
                </p14:cNvPr>
                <p14:cNvContentPartPr/>
                <p14:nvPr/>
              </p14:nvContentPartPr>
              <p14:xfrm>
                <a:off x="8957770" y="1046249"/>
                <a:ext cx="293760" cy="813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88BEDB3-325E-5519-AFE8-03CA4DBCDDF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949130" y="1037609"/>
                  <a:ext cx="3114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759B7E6-1A96-1CA6-DA67-EA48C89643DE}"/>
                    </a:ext>
                  </a:extLst>
                </p14:cNvPr>
                <p14:cNvContentPartPr/>
                <p14:nvPr/>
              </p14:nvContentPartPr>
              <p14:xfrm>
                <a:off x="9291850" y="1012769"/>
                <a:ext cx="202680" cy="554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759B7E6-1A96-1CA6-DA67-EA48C89643D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283210" y="1003769"/>
                  <a:ext cx="220320" cy="7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2946F545-B0AA-4928-96D5-A32F69E2E261}"/>
              </a:ext>
            </a:extLst>
          </p:cNvPr>
          <p:cNvGrpSpPr/>
          <p:nvPr/>
        </p:nvGrpSpPr>
        <p:grpSpPr>
          <a:xfrm>
            <a:off x="10036690" y="788849"/>
            <a:ext cx="232920" cy="197280"/>
            <a:chOff x="10036690" y="788849"/>
            <a:chExt cx="232920" cy="19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2E46CB7-E66A-CB62-93FA-ED69006CD436}"/>
                    </a:ext>
                  </a:extLst>
                </p14:cNvPr>
                <p14:cNvContentPartPr/>
                <p14:nvPr/>
              </p14:nvContentPartPr>
              <p14:xfrm>
                <a:off x="10057570" y="788849"/>
                <a:ext cx="212040" cy="100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2E46CB7-E66A-CB62-93FA-ED69006CD43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048570" y="780209"/>
                  <a:ext cx="2296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D32DEC9-9A48-BBB5-2FEE-02A603A716E5}"/>
                    </a:ext>
                  </a:extLst>
                </p14:cNvPr>
                <p14:cNvContentPartPr/>
                <p14:nvPr/>
              </p14:nvContentPartPr>
              <p14:xfrm>
                <a:off x="10036690" y="865889"/>
                <a:ext cx="203760" cy="252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D32DEC9-9A48-BBB5-2FEE-02A603A716E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027690" y="857249"/>
                  <a:ext cx="2214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22A8272-2183-308B-FDCE-FCD723A1A458}"/>
                    </a:ext>
                  </a:extLst>
                </p14:cNvPr>
                <p14:cNvContentPartPr/>
                <p14:nvPr/>
              </p14:nvContentPartPr>
              <p14:xfrm>
                <a:off x="10041370" y="961289"/>
                <a:ext cx="188280" cy="248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22A8272-2183-308B-FDCE-FCD723A1A45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032370" y="952649"/>
                  <a:ext cx="205920" cy="4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45F11623-009E-96A4-8308-8F80A74F5851}"/>
                  </a:ext>
                </a:extLst>
              </p14:cNvPr>
              <p14:cNvContentPartPr/>
              <p14:nvPr/>
            </p14:nvContentPartPr>
            <p14:xfrm>
              <a:off x="10603330" y="612809"/>
              <a:ext cx="226800" cy="3042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45F11623-009E-96A4-8308-8F80A74F5851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0594330" y="603809"/>
                <a:ext cx="244440" cy="32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oup 77">
            <a:extLst>
              <a:ext uri="{FF2B5EF4-FFF2-40B4-BE49-F238E27FC236}">
                <a16:creationId xmlns:a16="http://schemas.microsoft.com/office/drawing/2014/main" id="{93B469B5-DE37-E68C-37CC-15524A238E5A}"/>
              </a:ext>
            </a:extLst>
          </p:cNvPr>
          <p:cNvGrpSpPr/>
          <p:nvPr/>
        </p:nvGrpSpPr>
        <p:grpSpPr>
          <a:xfrm>
            <a:off x="3141610" y="835289"/>
            <a:ext cx="1450080" cy="627480"/>
            <a:chOff x="3141610" y="835289"/>
            <a:chExt cx="1450080" cy="62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19840D9-8F4A-0A8C-EC66-5FFA0AAE1F4C}"/>
                    </a:ext>
                  </a:extLst>
                </p14:cNvPr>
                <p14:cNvContentPartPr/>
                <p14:nvPr/>
              </p14:nvContentPartPr>
              <p14:xfrm>
                <a:off x="3845770" y="903329"/>
                <a:ext cx="183600" cy="3520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19840D9-8F4A-0A8C-EC66-5FFA0AAE1F4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836770" y="894329"/>
                  <a:ext cx="20124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08E87CC-1B89-AC4F-5F43-D63ECA0EDF8D}"/>
                    </a:ext>
                  </a:extLst>
                </p14:cNvPr>
                <p14:cNvContentPartPr/>
                <p14:nvPr/>
              </p14:nvContentPartPr>
              <p14:xfrm>
                <a:off x="3867010" y="835289"/>
                <a:ext cx="299520" cy="417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08E87CC-1B89-AC4F-5F43-D63ECA0EDF8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858010" y="826289"/>
                  <a:ext cx="3171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0D875F6-2FBA-1B60-8C4C-D1B6E1D2D754}"/>
                    </a:ext>
                  </a:extLst>
                </p14:cNvPr>
                <p14:cNvContentPartPr/>
                <p14:nvPr/>
              </p14:nvContentPartPr>
              <p14:xfrm>
                <a:off x="3995890" y="1213649"/>
                <a:ext cx="192960" cy="1724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0D875F6-2FBA-1B60-8C4C-D1B6E1D2D75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986890" y="1205009"/>
                  <a:ext cx="2106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3C6FE4C-4CB1-0AED-4576-D332F4C67BB3}"/>
                    </a:ext>
                  </a:extLst>
                </p14:cNvPr>
                <p14:cNvContentPartPr/>
                <p14:nvPr/>
              </p14:nvContentPartPr>
              <p14:xfrm>
                <a:off x="4354450" y="1169369"/>
                <a:ext cx="16200" cy="172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3C6FE4C-4CB1-0AED-4576-D332F4C67BB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345810" y="1160729"/>
                  <a:ext cx="338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68C8D1F-85BA-10B3-A7F9-51F79E236966}"/>
                    </a:ext>
                  </a:extLst>
                </p14:cNvPr>
                <p14:cNvContentPartPr/>
                <p14:nvPr/>
              </p14:nvContentPartPr>
              <p14:xfrm>
                <a:off x="4275970" y="1278809"/>
                <a:ext cx="116640" cy="230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68C8D1F-85BA-10B3-A7F9-51F79E23696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267330" y="1270169"/>
                  <a:ext cx="1342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ACA56A9-7340-DEA7-F3F2-11962CA71619}"/>
                    </a:ext>
                  </a:extLst>
                </p14:cNvPr>
                <p14:cNvContentPartPr/>
                <p14:nvPr/>
              </p14:nvContentPartPr>
              <p14:xfrm>
                <a:off x="4466770" y="1125809"/>
                <a:ext cx="15120" cy="1508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ACA56A9-7340-DEA7-F3F2-11962CA7161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457770" y="1117169"/>
                  <a:ext cx="327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0E2D208-F237-F451-D38C-35831BFA11AF}"/>
                    </a:ext>
                  </a:extLst>
                </p14:cNvPr>
                <p14:cNvContentPartPr/>
                <p14:nvPr/>
              </p14:nvContentPartPr>
              <p14:xfrm>
                <a:off x="4395850" y="1299329"/>
                <a:ext cx="115200" cy="64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0E2D208-F237-F451-D38C-35831BFA11A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387210" y="1290329"/>
                  <a:ext cx="1328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C2AA5F3-9EB2-8BDE-90D9-B96C86D0ECBE}"/>
                    </a:ext>
                  </a:extLst>
                </p14:cNvPr>
                <p14:cNvContentPartPr/>
                <p14:nvPr/>
              </p14:nvContentPartPr>
              <p14:xfrm>
                <a:off x="4385770" y="1345409"/>
                <a:ext cx="205920" cy="117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C2AA5F3-9EB2-8BDE-90D9-B96C86D0ECB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377130" y="1336409"/>
                  <a:ext cx="2235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5445AE7-2801-EBA2-CC97-57821897DC67}"/>
                    </a:ext>
                  </a:extLst>
                </p14:cNvPr>
                <p14:cNvContentPartPr/>
                <p14:nvPr/>
              </p14:nvContentPartPr>
              <p14:xfrm>
                <a:off x="3141610" y="838529"/>
                <a:ext cx="543960" cy="3556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5445AE7-2801-EBA2-CC97-57821897DC6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132970" y="829889"/>
                  <a:ext cx="56160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EE69DAD-AF65-CC50-2EFC-0FFA27F1D6BF}"/>
                    </a:ext>
                  </a:extLst>
                </p14:cNvPr>
                <p14:cNvContentPartPr/>
                <p14:nvPr/>
              </p14:nvContentPartPr>
              <p14:xfrm>
                <a:off x="3434290" y="1032929"/>
                <a:ext cx="184680" cy="1130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EE69DAD-AF65-CC50-2EFC-0FFA27F1D6B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425290" y="1024289"/>
                  <a:ext cx="202320" cy="13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84129EFB-A2FE-399E-9604-5264EE0B71AF}"/>
              </a:ext>
            </a:extLst>
          </p:cNvPr>
          <p:cNvGrpSpPr/>
          <p:nvPr/>
        </p:nvGrpSpPr>
        <p:grpSpPr>
          <a:xfrm>
            <a:off x="2236930" y="868409"/>
            <a:ext cx="837360" cy="484560"/>
            <a:chOff x="2236930" y="868409"/>
            <a:chExt cx="837360" cy="48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4452CEA-CF36-DEA2-16D3-365505E541C6}"/>
                    </a:ext>
                  </a:extLst>
                </p14:cNvPr>
                <p14:cNvContentPartPr/>
                <p14:nvPr/>
              </p14:nvContentPartPr>
              <p14:xfrm>
                <a:off x="2688010" y="868409"/>
                <a:ext cx="211320" cy="4086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4452CEA-CF36-DEA2-16D3-365505E541C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679370" y="859769"/>
                  <a:ext cx="22896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58747F0-FB9A-4B71-C20C-FA8C61AE8DDD}"/>
                    </a:ext>
                  </a:extLst>
                </p14:cNvPr>
                <p14:cNvContentPartPr/>
                <p14:nvPr/>
              </p14:nvContentPartPr>
              <p14:xfrm>
                <a:off x="2725810" y="1123289"/>
                <a:ext cx="167040" cy="338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58747F0-FB9A-4B71-C20C-FA8C61AE8DD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716810" y="1114649"/>
                  <a:ext cx="1846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5BD619B-5A55-3DBA-12FE-7C45F60A7F31}"/>
                    </a:ext>
                  </a:extLst>
                </p14:cNvPr>
                <p14:cNvContentPartPr/>
                <p14:nvPr/>
              </p14:nvContentPartPr>
              <p14:xfrm>
                <a:off x="2901850" y="1148849"/>
                <a:ext cx="172440" cy="2041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5BD619B-5A55-3DBA-12FE-7C45F60A7F3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893210" y="1139849"/>
                  <a:ext cx="1900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40674E6-4118-D7B0-5587-6AB951080672}"/>
                    </a:ext>
                  </a:extLst>
                </p14:cNvPr>
                <p14:cNvContentPartPr/>
                <p14:nvPr/>
              </p14:nvContentPartPr>
              <p14:xfrm>
                <a:off x="2292730" y="1046969"/>
                <a:ext cx="225360" cy="241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40674E6-4118-D7B0-5587-6AB95108067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283730" y="1037969"/>
                  <a:ext cx="2430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D67A653-B49A-FC76-96CD-D22A7D8BB06C}"/>
                    </a:ext>
                  </a:extLst>
                </p14:cNvPr>
                <p14:cNvContentPartPr/>
                <p14:nvPr/>
              </p14:nvContentPartPr>
              <p14:xfrm>
                <a:off x="2236930" y="1108169"/>
                <a:ext cx="262080" cy="882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D67A653-B49A-FC76-96CD-D22A7D8BB06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228290" y="1099169"/>
                  <a:ext cx="279720" cy="105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E0F83870-DE89-294E-9C8D-F5388E020E3B}"/>
                  </a:ext>
                </a:extLst>
              </p14:cNvPr>
              <p14:cNvContentPartPr/>
              <p14:nvPr/>
            </p14:nvContentPartPr>
            <p14:xfrm>
              <a:off x="1372570" y="1005569"/>
              <a:ext cx="447480" cy="2829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E0F83870-DE89-294E-9C8D-F5388E020E3B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363570" y="996929"/>
                <a:ext cx="46512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F137FD86-2C0B-BFC6-7028-48055C24A876}"/>
                  </a:ext>
                </a:extLst>
              </p14:cNvPr>
              <p14:cNvContentPartPr/>
              <p14:nvPr/>
            </p14:nvContentPartPr>
            <p14:xfrm>
              <a:off x="1738690" y="1146329"/>
              <a:ext cx="148680" cy="20268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F137FD86-2C0B-BFC6-7028-48055C24A876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729690" y="1137329"/>
                <a:ext cx="166320" cy="22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8C5D11A7-85E6-BFCA-4342-81B8B0376A6C}"/>
              </a:ext>
            </a:extLst>
          </p:cNvPr>
          <p:cNvGrpSpPr/>
          <p:nvPr/>
        </p:nvGrpSpPr>
        <p:grpSpPr>
          <a:xfrm>
            <a:off x="1379770" y="1745369"/>
            <a:ext cx="1497960" cy="437040"/>
            <a:chOff x="1379770" y="1745369"/>
            <a:chExt cx="1497960" cy="43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28291B1-3F3A-CBE1-1FF0-754CDD2B0F28}"/>
                    </a:ext>
                  </a:extLst>
                </p14:cNvPr>
                <p14:cNvContentPartPr/>
                <p14:nvPr/>
              </p14:nvContentPartPr>
              <p14:xfrm>
                <a:off x="1379770" y="1959929"/>
                <a:ext cx="541440" cy="2224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28291B1-3F3A-CBE1-1FF0-754CDD2B0F2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371130" y="1950929"/>
                  <a:ext cx="5590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BDF4455-4A2B-7276-BBDC-9306A0AE9C2D}"/>
                    </a:ext>
                  </a:extLst>
                </p14:cNvPr>
                <p14:cNvContentPartPr/>
                <p14:nvPr/>
              </p14:nvContentPartPr>
              <p14:xfrm>
                <a:off x="2145490" y="1770929"/>
                <a:ext cx="232200" cy="3272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BDF4455-4A2B-7276-BBDC-9306A0AE9C2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136490" y="1761929"/>
                  <a:ext cx="24984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D8BE708-CF8D-4C84-1A74-D4CC570BB45E}"/>
                    </a:ext>
                  </a:extLst>
                </p14:cNvPr>
                <p14:cNvContentPartPr/>
                <p14:nvPr/>
              </p14:nvContentPartPr>
              <p14:xfrm>
                <a:off x="2397490" y="1745369"/>
                <a:ext cx="199080" cy="3668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D8BE708-CF8D-4C84-1A74-D4CC570BB45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388850" y="1736369"/>
                  <a:ext cx="21672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5988ABB-F3A5-A8A0-A61D-18E6484E3D2A}"/>
                    </a:ext>
                  </a:extLst>
                </p14:cNvPr>
                <p14:cNvContentPartPr/>
                <p14:nvPr/>
              </p14:nvContentPartPr>
              <p14:xfrm>
                <a:off x="2703850" y="1801889"/>
                <a:ext cx="173880" cy="2746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5988ABB-F3A5-A8A0-A61D-18E6484E3D2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694850" y="1792889"/>
                  <a:ext cx="191520" cy="292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F5AEFC77-C827-3859-C63A-5C4200D584B9}"/>
                  </a:ext>
                </a:extLst>
              </p14:cNvPr>
              <p14:cNvContentPartPr/>
              <p14:nvPr/>
            </p14:nvContentPartPr>
            <p14:xfrm>
              <a:off x="3229810" y="1768049"/>
              <a:ext cx="156960" cy="25848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F5AEFC77-C827-3859-C63A-5C4200D584B9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3221170" y="1759409"/>
                <a:ext cx="174600" cy="276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9D14992A-945C-2D26-C1EC-ECC3BB6E0CAC}"/>
              </a:ext>
            </a:extLst>
          </p:cNvPr>
          <p:cNvGrpSpPr/>
          <p:nvPr/>
        </p:nvGrpSpPr>
        <p:grpSpPr>
          <a:xfrm>
            <a:off x="3563890" y="1771289"/>
            <a:ext cx="357120" cy="328680"/>
            <a:chOff x="3563890" y="1771289"/>
            <a:chExt cx="357120" cy="32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FCAB48B-0CC2-0D39-1CF3-2E4D5870ACB4}"/>
                    </a:ext>
                  </a:extLst>
                </p14:cNvPr>
                <p14:cNvContentPartPr/>
                <p14:nvPr/>
              </p14:nvContentPartPr>
              <p14:xfrm>
                <a:off x="3563890" y="1771289"/>
                <a:ext cx="157320" cy="2815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FCAB48B-0CC2-0D39-1CF3-2E4D5870ACB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555250" y="1762289"/>
                  <a:ext cx="17496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F7C0F7C-8B2A-5583-2229-7DB0E2D3373F}"/>
                    </a:ext>
                  </a:extLst>
                </p14:cNvPr>
                <p14:cNvContentPartPr/>
                <p14:nvPr/>
              </p14:nvContentPartPr>
              <p14:xfrm>
                <a:off x="3805090" y="1805489"/>
                <a:ext cx="115920" cy="2944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F7C0F7C-8B2A-5583-2229-7DB0E2D3373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796090" y="1796849"/>
                  <a:ext cx="13356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4467EDF-07E9-9D79-6588-197702928741}"/>
                    </a:ext>
                  </a:extLst>
                </p14:cNvPr>
                <p14:cNvContentPartPr/>
                <p14:nvPr/>
              </p14:nvContentPartPr>
              <p14:xfrm>
                <a:off x="3807970" y="1821329"/>
                <a:ext cx="57240" cy="237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4467EDF-07E9-9D79-6588-19770292874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798970" y="1812689"/>
                  <a:ext cx="7488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AA753007-A73B-A799-388C-F2FD44B7FC0D}"/>
              </a:ext>
            </a:extLst>
          </p:cNvPr>
          <p:cNvGrpSpPr/>
          <p:nvPr/>
        </p:nvGrpSpPr>
        <p:grpSpPr>
          <a:xfrm>
            <a:off x="4288210" y="1647809"/>
            <a:ext cx="1800360" cy="547200"/>
            <a:chOff x="4288210" y="1647809"/>
            <a:chExt cx="1800360" cy="54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A658B2E-2B64-2828-C08E-CFDEA2579AA4}"/>
                    </a:ext>
                  </a:extLst>
                </p14:cNvPr>
                <p14:cNvContentPartPr/>
                <p14:nvPr/>
              </p14:nvContentPartPr>
              <p14:xfrm>
                <a:off x="4288210" y="1742849"/>
                <a:ext cx="59760" cy="687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A658B2E-2B64-2828-C08E-CFDEA2579AA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279570" y="1734209"/>
                  <a:ext cx="774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ECC44BD-6FFC-3B62-A287-099A5D015135}"/>
                    </a:ext>
                  </a:extLst>
                </p14:cNvPr>
                <p14:cNvContentPartPr/>
                <p14:nvPr/>
              </p14:nvContentPartPr>
              <p14:xfrm>
                <a:off x="4384330" y="1706849"/>
                <a:ext cx="71640" cy="1353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ECC44BD-6FFC-3B62-A287-099A5D01513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375690" y="1697849"/>
                  <a:ext cx="892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98EE6843-B687-4F3F-F3C6-7B3B13BE7199}"/>
                    </a:ext>
                  </a:extLst>
                </p14:cNvPr>
                <p14:cNvContentPartPr/>
                <p14:nvPr/>
              </p14:nvContentPartPr>
              <p14:xfrm>
                <a:off x="4475410" y="1647809"/>
                <a:ext cx="1613160" cy="5472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98EE6843-B687-4F3F-F3C6-7B3B13BE719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466410" y="1639169"/>
                  <a:ext cx="1630800" cy="56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7446283-58E8-2C6D-9722-E2D6A709B997}"/>
                    </a:ext>
                  </a:extLst>
                </p14:cNvPr>
                <p14:cNvContentPartPr/>
                <p14:nvPr/>
              </p14:nvContentPartPr>
              <p14:xfrm>
                <a:off x="5600050" y="1759769"/>
                <a:ext cx="42840" cy="104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7446283-58E8-2C6D-9722-E2D6A709B99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591050" y="1751129"/>
                  <a:ext cx="6048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0C406C6E-0975-05F0-AA11-2AEF3D7A1F34}"/>
              </a:ext>
            </a:extLst>
          </p:cNvPr>
          <p:cNvGrpSpPr/>
          <p:nvPr/>
        </p:nvGrpSpPr>
        <p:grpSpPr>
          <a:xfrm>
            <a:off x="6347770" y="1704689"/>
            <a:ext cx="1407240" cy="374040"/>
            <a:chOff x="6347770" y="1704689"/>
            <a:chExt cx="1407240" cy="37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6D16948-4863-168A-2B54-2325C46328A2}"/>
                    </a:ext>
                  </a:extLst>
                </p14:cNvPr>
                <p14:cNvContentPartPr/>
                <p14:nvPr/>
              </p14:nvContentPartPr>
              <p14:xfrm>
                <a:off x="6347770" y="1894049"/>
                <a:ext cx="1089720" cy="1746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6D16948-4863-168A-2B54-2325C46328A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338770" y="1885049"/>
                  <a:ext cx="11073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6937DCF-55D5-BA55-2289-08BAD1AB7C8B}"/>
                    </a:ext>
                  </a:extLst>
                </p14:cNvPr>
                <p14:cNvContentPartPr/>
                <p14:nvPr/>
              </p14:nvContentPartPr>
              <p14:xfrm>
                <a:off x="7450450" y="1779209"/>
                <a:ext cx="94320" cy="957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6937DCF-55D5-BA55-2289-08BAD1AB7C8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441450" y="1770209"/>
                  <a:ext cx="1119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793B870-5466-55AE-18E7-6E494271020F}"/>
                    </a:ext>
                  </a:extLst>
                </p14:cNvPr>
                <p14:cNvContentPartPr/>
                <p14:nvPr/>
              </p14:nvContentPartPr>
              <p14:xfrm>
                <a:off x="7589050" y="1704689"/>
                <a:ext cx="28800" cy="2307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793B870-5466-55AE-18E7-6E494271020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580410" y="1696049"/>
                  <a:ext cx="464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CCA53B3-8FDE-5DC7-17DE-6639BF1D3568}"/>
                    </a:ext>
                  </a:extLst>
                </p14:cNvPr>
                <p14:cNvContentPartPr/>
                <p14:nvPr/>
              </p14:nvContentPartPr>
              <p14:xfrm>
                <a:off x="7678690" y="2008529"/>
                <a:ext cx="76320" cy="702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7CCA53B3-8FDE-5DC7-17DE-6639BF1D356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669690" y="1999889"/>
                  <a:ext cx="93960" cy="87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7DA4A8F1-D96A-324F-7ADD-624BD1E9BC8D}"/>
                  </a:ext>
                </a:extLst>
              </p14:cNvPr>
              <p14:cNvContentPartPr/>
              <p14:nvPr/>
            </p14:nvContentPartPr>
            <p14:xfrm>
              <a:off x="8061370" y="2546369"/>
              <a:ext cx="1657800" cy="71748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7DA4A8F1-D96A-324F-7ADD-624BD1E9BC8D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8052730" y="2537369"/>
                <a:ext cx="1675440" cy="73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077F21BA-6793-6F2D-E484-E1F75522A9AC}"/>
                  </a:ext>
                </a:extLst>
              </p14:cNvPr>
              <p14:cNvContentPartPr/>
              <p14:nvPr/>
            </p14:nvContentPartPr>
            <p14:xfrm>
              <a:off x="9308050" y="2716289"/>
              <a:ext cx="23040" cy="936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077F21BA-6793-6F2D-E484-E1F75522A9AC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9299410" y="2707289"/>
                <a:ext cx="4068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7FE79C7F-702D-4588-12BE-DE743A82BD8D}"/>
                  </a:ext>
                </a:extLst>
              </p14:cNvPr>
              <p14:cNvContentPartPr/>
              <p14:nvPr/>
            </p14:nvContentPartPr>
            <p14:xfrm>
              <a:off x="9869290" y="2652569"/>
              <a:ext cx="1193400" cy="37764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7FE79C7F-702D-4588-12BE-DE743A82BD8D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9860290" y="2643929"/>
                <a:ext cx="1211040" cy="3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6E4F9355-5770-36F9-B936-5E230FA4A002}"/>
                  </a:ext>
                </a:extLst>
              </p14:cNvPr>
              <p14:cNvContentPartPr/>
              <p14:nvPr/>
            </p14:nvContentPartPr>
            <p14:xfrm>
              <a:off x="8133730" y="3275369"/>
              <a:ext cx="1221840" cy="51300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6E4F9355-5770-36F9-B936-5E230FA4A002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8124730" y="3266729"/>
                <a:ext cx="1239480" cy="53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CE0BCD9A-FA57-69BA-4AB6-D1949A4A9054}"/>
                  </a:ext>
                </a:extLst>
              </p14:cNvPr>
              <p14:cNvContentPartPr/>
              <p14:nvPr/>
            </p14:nvContentPartPr>
            <p14:xfrm>
              <a:off x="9180610" y="3443849"/>
              <a:ext cx="687600" cy="21528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CE0BCD9A-FA57-69BA-4AB6-D1949A4A9054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9171610" y="3435209"/>
                <a:ext cx="70524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14708D37-5499-86B0-9B7A-5EF6228CDA12}"/>
                  </a:ext>
                </a:extLst>
              </p14:cNvPr>
              <p14:cNvContentPartPr/>
              <p14:nvPr/>
            </p14:nvContentPartPr>
            <p14:xfrm>
              <a:off x="9996010" y="3287249"/>
              <a:ext cx="5040" cy="12600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14708D37-5499-86B0-9B7A-5EF6228CDA12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9987010" y="3278609"/>
                <a:ext cx="2268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C7E19B8E-B4B2-D789-37FA-2919D30B458B}"/>
                  </a:ext>
                </a:extLst>
              </p14:cNvPr>
              <p14:cNvContentPartPr/>
              <p14:nvPr/>
            </p14:nvContentPartPr>
            <p14:xfrm>
              <a:off x="10110850" y="3286169"/>
              <a:ext cx="68400" cy="12708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C7E19B8E-B4B2-D789-37FA-2919D30B458B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10101850" y="3277169"/>
                <a:ext cx="86040" cy="14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3" name="Group 162">
            <a:extLst>
              <a:ext uri="{FF2B5EF4-FFF2-40B4-BE49-F238E27FC236}">
                <a16:creationId xmlns:a16="http://schemas.microsoft.com/office/drawing/2014/main" id="{AAF78B5C-78C2-5372-CB85-BBC662686BDD}"/>
              </a:ext>
            </a:extLst>
          </p:cNvPr>
          <p:cNvGrpSpPr/>
          <p:nvPr/>
        </p:nvGrpSpPr>
        <p:grpSpPr>
          <a:xfrm>
            <a:off x="3587650" y="3482729"/>
            <a:ext cx="1570320" cy="782280"/>
            <a:chOff x="3587650" y="3482729"/>
            <a:chExt cx="1570320" cy="78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732EE926-1B2F-E9BB-09D2-265DEC19AE53}"/>
                    </a:ext>
                  </a:extLst>
                </p14:cNvPr>
                <p14:cNvContentPartPr/>
                <p14:nvPr/>
              </p14:nvContentPartPr>
              <p14:xfrm>
                <a:off x="3587650" y="3482729"/>
                <a:ext cx="1570320" cy="2754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732EE926-1B2F-E9BB-09D2-265DEC19AE5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579010" y="3474089"/>
                  <a:ext cx="158796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00363823-EE4C-8A9B-9229-88747D953358}"/>
                    </a:ext>
                  </a:extLst>
                </p14:cNvPr>
                <p14:cNvContentPartPr/>
                <p14:nvPr/>
              </p14:nvContentPartPr>
              <p14:xfrm>
                <a:off x="4153210" y="3768929"/>
                <a:ext cx="259200" cy="4960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00363823-EE4C-8A9B-9229-88747D95335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144210" y="3760289"/>
                  <a:ext cx="276840" cy="513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2F546308-73F4-5717-70DF-B5D2D0A6275A}"/>
                  </a:ext>
                </a:extLst>
              </p14:cNvPr>
              <p14:cNvContentPartPr/>
              <p14:nvPr/>
            </p14:nvContentPartPr>
            <p14:xfrm>
              <a:off x="3569290" y="4314329"/>
              <a:ext cx="980640" cy="41076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2F546308-73F4-5717-70DF-B5D2D0A6275A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3560650" y="4305329"/>
                <a:ext cx="998280" cy="42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2" name="Group 161">
            <a:extLst>
              <a:ext uri="{FF2B5EF4-FFF2-40B4-BE49-F238E27FC236}">
                <a16:creationId xmlns:a16="http://schemas.microsoft.com/office/drawing/2014/main" id="{7404E99B-09B5-ADAF-3BFB-3950163C667C}"/>
              </a:ext>
            </a:extLst>
          </p:cNvPr>
          <p:cNvGrpSpPr/>
          <p:nvPr/>
        </p:nvGrpSpPr>
        <p:grpSpPr>
          <a:xfrm>
            <a:off x="4645690" y="4196609"/>
            <a:ext cx="1536120" cy="719640"/>
            <a:chOff x="4645690" y="4196609"/>
            <a:chExt cx="1536120" cy="71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47CC26DD-F35E-15A8-A6F4-F96E14DC9D6F}"/>
                    </a:ext>
                  </a:extLst>
                </p14:cNvPr>
                <p14:cNvContentPartPr/>
                <p14:nvPr/>
              </p14:nvContentPartPr>
              <p14:xfrm>
                <a:off x="4645690" y="4196609"/>
                <a:ext cx="1536120" cy="7196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47CC26DD-F35E-15A8-A6F4-F96E14DC9D6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636690" y="4187969"/>
                  <a:ext cx="1553760" cy="73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87020D0C-D1AC-87BF-E7AE-B0BDA79345C5}"/>
                    </a:ext>
                  </a:extLst>
                </p14:cNvPr>
                <p14:cNvContentPartPr/>
                <p14:nvPr/>
              </p14:nvContentPartPr>
              <p14:xfrm>
                <a:off x="5565850" y="4401089"/>
                <a:ext cx="412920" cy="464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87020D0C-D1AC-87BF-E7AE-B0BDA79345C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556850" y="4392089"/>
                  <a:ext cx="430560" cy="64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84D133BD-EDB9-94D6-200D-DE57D9F3820E}"/>
                  </a:ext>
                </a:extLst>
              </p14:cNvPr>
              <p14:cNvContentPartPr/>
              <p14:nvPr/>
            </p14:nvContentPartPr>
            <p14:xfrm>
              <a:off x="6441010" y="4278689"/>
              <a:ext cx="433080" cy="46224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84D133BD-EDB9-94D6-200D-DE57D9F3820E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6432370" y="4270049"/>
                <a:ext cx="450720" cy="47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2" name="Group 171">
            <a:extLst>
              <a:ext uri="{FF2B5EF4-FFF2-40B4-BE49-F238E27FC236}">
                <a16:creationId xmlns:a16="http://schemas.microsoft.com/office/drawing/2014/main" id="{56B3C11D-38CA-D013-B615-38F54C9EF010}"/>
              </a:ext>
            </a:extLst>
          </p:cNvPr>
          <p:cNvGrpSpPr/>
          <p:nvPr/>
        </p:nvGrpSpPr>
        <p:grpSpPr>
          <a:xfrm>
            <a:off x="3621850" y="4810769"/>
            <a:ext cx="3573000" cy="706680"/>
            <a:chOff x="3621850" y="4810769"/>
            <a:chExt cx="3573000" cy="70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0DB1F03D-FEB1-52E9-5077-458FB7788A8D}"/>
                    </a:ext>
                  </a:extLst>
                </p14:cNvPr>
                <p14:cNvContentPartPr/>
                <p14:nvPr/>
              </p14:nvContentPartPr>
              <p14:xfrm>
                <a:off x="3621850" y="4954769"/>
                <a:ext cx="719280" cy="5626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0DB1F03D-FEB1-52E9-5077-458FB7788A8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612850" y="4945769"/>
                  <a:ext cx="736920" cy="58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B47BF388-CC97-89D6-E254-7D024EA0A0C9}"/>
                    </a:ext>
                  </a:extLst>
                </p14:cNvPr>
                <p14:cNvContentPartPr/>
                <p14:nvPr/>
              </p14:nvContentPartPr>
              <p14:xfrm>
                <a:off x="4400530" y="5171849"/>
                <a:ext cx="135000" cy="194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B47BF388-CC97-89D6-E254-7D024EA0A0C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391890" y="5163209"/>
                  <a:ext cx="1526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990E1C89-6B5F-481A-D55B-95A33EBFB5C1}"/>
                    </a:ext>
                  </a:extLst>
                </p14:cNvPr>
                <p14:cNvContentPartPr/>
                <p14:nvPr/>
              </p14:nvContentPartPr>
              <p14:xfrm>
                <a:off x="4625170" y="4810769"/>
                <a:ext cx="1371960" cy="6138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990E1C89-6B5F-481A-D55B-95A33EBFB5C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616170" y="4801769"/>
                  <a:ext cx="1389600" cy="63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B1922A11-4121-8805-5A9A-C5E1FDE89711}"/>
                    </a:ext>
                  </a:extLst>
                </p14:cNvPr>
                <p14:cNvContentPartPr/>
                <p14:nvPr/>
              </p14:nvContentPartPr>
              <p14:xfrm>
                <a:off x="4967170" y="4980329"/>
                <a:ext cx="296280" cy="75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B1922A11-4121-8805-5A9A-C5E1FDE8971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958170" y="4971689"/>
                  <a:ext cx="3139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23EC4027-BA80-E162-B2CC-A58F1DF4D01F}"/>
                    </a:ext>
                  </a:extLst>
                </p14:cNvPr>
                <p14:cNvContentPartPr/>
                <p14:nvPr/>
              </p14:nvContentPartPr>
              <p14:xfrm>
                <a:off x="4861690" y="4936409"/>
                <a:ext cx="23040" cy="86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23EC4027-BA80-E162-B2CC-A58F1DF4D01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853050" y="4927409"/>
                  <a:ext cx="406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EC871BB9-A657-3737-2CAC-BB5D8AF3AA94}"/>
                    </a:ext>
                  </a:extLst>
                </p14:cNvPr>
                <p14:cNvContentPartPr/>
                <p14:nvPr/>
              </p14:nvContentPartPr>
              <p14:xfrm>
                <a:off x="6166330" y="4922369"/>
                <a:ext cx="1028520" cy="3049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EC871BB9-A657-3737-2CAC-BB5D8AF3AA9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157330" y="4913729"/>
                  <a:ext cx="1046160" cy="32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844C32B6-37C0-D404-D5C2-C258F1580F5F}"/>
              </a:ext>
            </a:extLst>
          </p:cNvPr>
          <p:cNvGrpSpPr/>
          <p:nvPr/>
        </p:nvGrpSpPr>
        <p:grpSpPr>
          <a:xfrm>
            <a:off x="846250" y="5579009"/>
            <a:ext cx="609120" cy="379800"/>
            <a:chOff x="846250" y="5579009"/>
            <a:chExt cx="609120" cy="37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079C0917-4AC7-A28F-16E7-C6F0A0663E3A}"/>
                    </a:ext>
                  </a:extLst>
                </p14:cNvPr>
                <p14:cNvContentPartPr/>
                <p14:nvPr/>
              </p14:nvContentPartPr>
              <p14:xfrm>
                <a:off x="846250" y="5665769"/>
                <a:ext cx="82080" cy="2898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079C0917-4AC7-A28F-16E7-C6F0A0663E3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37610" y="5656769"/>
                  <a:ext cx="9972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E0974368-850F-5494-2929-F22A9A566109}"/>
                    </a:ext>
                  </a:extLst>
                </p14:cNvPr>
                <p14:cNvContentPartPr/>
                <p14:nvPr/>
              </p14:nvContentPartPr>
              <p14:xfrm>
                <a:off x="891250" y="5579009"/>
                <a:ext cx="280800" cy="1069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E0974368-850F-5494-2929-F22A9A56610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82610" y="5570009"/>
                  <a:ext cx="2984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64E15204-589C-0791-58BE-481FEF7D11B5}"/>
                    </a:ext>
                  </a:extLst>
                </p14:cNvPr>
                <p14:cNvContentPartPr/>
                <p14:nvPr/>
              </p14:nvContentPartPr>
              <p14:xfrm>
                <a:off x="922210" y="5692049"/>
                <a:ext cx="207720" cy="604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64E15204-589C-0791-58BE-481FEF7D11B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13570" y="5683409"/>
                  <a:ext cx="2253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C25A6126-874C-0873-6B95-1A55222EC731}"/>
                    </a:ext>
                  </a:extLst>
                </p14:cNvPr>
                <p14:cNvContentPartPr/>
                <p14:nvPr/>
              </p14:nvContentPartPr>
              <p14:xfrm>
                <a:off x="1147930" y="5859089"/>
                <a:ext cx="307440" cy="997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C25A6126-874C-0873-6B95-1A55222EC73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139290" y="5850089"/>
                  <a:ext cx="325080" cy="11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4EFE7D86-EB8E-7DF4-C963-0DC65766DB60}"/>
              </a:ext>
            </a:extLst>
          </p:cNvPr>
          <p:cNvGrpSpPr/>
          <p:nvPr/>
        </p:nvGrpSpPr>
        <p:grpSpPr>
          <a:xfrm>
            <a:off x="1817170" y="5661089"/>
            <a:ext cx="1162800" cy="407520"/>
            <a:chOff x="1817170" y="5661089"/>
            <a:chExt cx="1162800" cy="40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05B4487D-30DB-0124-1BB5-B52AA27C7627}"/>
                    </a:ext>
                  </a:extLst>
                </p14:cNvPr>
                <p14:cNvContentPartPr/>
                <p14:nvPr/>
              </p14:nvContentPartPr>
              <p14:xfrm>
                <a:off x="1817170" y="5661089"/>
                <a:ext cx="196920" cy="2962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05B4487D-30DB-0124-1BB5-B52AA27C762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808170" y="5652449"/>
                  <a:ext cx="21456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A48B5A1C-91C4-31AF-DCFB-32923AF69FB5}"/>
                    </a:ext>
                  </a:extLst>
                </p14:cNvPr>
                <p14:cNvContentPartPr/>
                <p14:nvPr/>
              </p14:nvContentPartPr>
              <p14:xfrm>
                <a:off x="2141530" y="5777729"/>
                <a:ext cx="118440" cy="1425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A48B5A1C-91C4-31AF-DCFB-32923AF69FB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132530" y="5769089"/>
                  <a:ext cx="1360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C3DED7FA-6F0A-A596-B6A0-1E5C58636AEE}"/>
                    </a:ext>
                  </a:extLst>
                </p14:cNvPr>
                <p14:cNvContentPartPr/>
                <p14:nvPr/>
              </p14:nvContentPartPr>
              <p14:xfrm>
                <a:off x="2963410" y="5677649"/>
                <a:ext cx="16560" cy="3909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C3DED7FA-6F0A-A596-B6A0-1E5C58636AE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954770" y="5669009"/>
                  <a:ext cx="34200" cy="40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EFE7EC26-4308-42C1-C815-D8487BC90102}"/>
              </a:ext>
            </a:extLst>
          </p:cNvPr>
          <p:cNvGrpSpPr/>
          <p:nvPr/>
        </p:nvGrpSpPr>
        <p:grpSpPr>
          <a:xfrm>
            <a:off x="5684290" y="2644649"/>
            <a:ext cx="2440800" cy="754560"/>
            <a:chOff x="5684290" y="2644649"/>
            <a:chExt cx="2440800" cy="75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381A3C72-B49C-3D7B-DFCC-DE202E11B778}"/>
                    </a:ext>
                  </a:extLst>
                </p14:cNvPr>
                <p14:cNvContentPartPr/>
                <p14:nvPr/>
              </p14:nvContentPartPr>
              <p14:xfrm>
                <a:off x="5706610" y="2861009"/>
                <a:ext cx="179640" cy="568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381A3C72-B49C-3D7B-DFCC-DE202E11B77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697970" y="2852369"/>
                  <a:ext cx="1972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2114DE7-D5D5-2C9F-03BC-A10C6E546DD1}"/>
                    </a:ext>
                  </a:extLst>
                </p14:cNvPr>
                <p14:cNvContentPartPr/>
                <p14:nvPr/>
              </p14:nvContentPartPr>
              <p14:xfrm>
                <a:off x="5684290" y="2968289"/>
                <a:ext cx="251640" cy="270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2114DE7-D5D5-2C9F-03BC-A10C6E546DD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675650" y="2959289"/>
                  <a:ext cx="2692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C96E8476-714C-1503-407B-5917C200B278}"/>
                    </a:ext>
                  </a:extLst>
                </p14:cNvPr>
                <p14:cNvContentPartPr/>
                <p14:nvPr/>
              </p14:nvContentPartPr>
              <p14:xfrm>
                <a:off x="5727850" y="3033089"/>
                <a:ext cx="239760" cy="241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C96E8476-714C-1503-407B-5917C200B27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719210" y="3024449"/>
                  <a:ext cx="2574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EFB2F623-431C-3AB9-5342-7163CCC17B40}"/>
                    </a:ext>
                  </a:extLst>
                </p14:cNvPr>
                <p14:cNvContentPartPr/>
                <p14:nvPr/>
              </p14:nvContentPartPr>
              <p14:xfrm>
                <a:off x="6166330" y="2911409"/>
                <a:ext cx="185040" cy="3265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EFB2F623-431C-3AB9-5342-7163CCC17B4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157330" y="2902409"/>
                  <a:ext cx="20268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FEAD0CB9-06CC-EA6C-86EB-52B35FDBDE99}"/>
                    </a:ext>
                  </a:extLst>
                </p14:cNvPr>
                <p14:cNvContentPartPr/>
                <p14:nvPr/>
              </p14:nvContentPartPr>
              <p14:xfrm>
                <a:off x="6345970" y="2780009"/>
                <a:ext cx="34560" cy="777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FEAD0CB9-06CC-EA6C-86EB-52B35FDBDE9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337330" y="2771369"/>
                  <a:ext cx="522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D88E25A-D0D7-4FA7-8B1E-5E67F539D509}"/>
                    </a:ext>
                  </a:extLst>
                </p14:cNvPr>
                <p14:cNvContentPartPr/>
                <p14:nvPr/>
              </p14:nvContentPartPr>
              <p14:xfrm>
                <a:off x="6363610" y="3180689"/>
                <a:ext cx="178560" cy="2185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D88E25A-D0D7-4FA7-8B1E-5E67F539D50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354970" y="3172049"/>
                  <a:ext cx="1962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1700019C-9EF3-21F6-AEB4-371756DF20D4}"/>
                    </a:ext>
                  </a:extLst>
                </p14:cNvPr>
                <p14:cNvContentPartPr/>
                <p14:nvPr/>
              </p14:nvContentPartPr>
              <p14:xfrm>
                <a:off x="6623170" y="2798729"/>
                <a:ext cx="141120" cy="4183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1700019C-9EF3-21F6-AEB4-371756DF20D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614170" y="2789729"/>
                  <a:ext cx="15876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2C5F2FE8-5C4A-CB75-6231-D35C34B2BBE9}"/>
                    </a:ext>
                  </a:extLst>
                </p14:cNvPr>
                <p14:cNvContentPartPr/>
                <p14:nvPr/>
              </p14:nvContentPartPr>
              <p14:xfrm>
                <a:off x="6869050" y="2785049"/>
                <a:ext cx="207360" cy="4593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2C5F2FE8-5C4A-CB75-6231-D35C34B2BBE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860050" y="2776409"/>
                  <a:ext cx="225000" cy="47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845FB810-3766-8D80-606C-F05A7FAD2A06}"/>
                    </a:ext>
                  </a:extLst>
                </p14:cNvPr>
                <p14:cNvContentPartPr/>
                <p14:nvPr/>
              </p14:nvContentPartPr>
              <p14:xfrm>
                <a:off x="7392130" y="2985929"/>
                <a:ext cx="236880" cy="158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845FB810-3766-8D80-606C-F05A7FAD2A06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383130" y="2976929"/>
                  <a:ext cx="2545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98AAA396-3392-5547-E446-7042BE3A73DA}"/>
                    </a:ext>
                  </a:extLst>
                </p14:cNvPr>
                <p14:cNvContentPartPr/>
                <p14:nvPr/>
              </p14:nvContentPartPr>
              <p14:xfrm>
                <a:off x="7376650" y="3057209"/>
                <a:ext cx="269640" cy="453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98AAA396-3392-5547-E446-7042BE3A73D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368010" y="3048209"/>
                  <a:ext cx="2872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F9A62C5-99F4-BE10-5438-D84F22BDF306}"/>
                    </a:ext>
                  </a:extLst>
                </p14:cNvPr>
                <p14:cNvContentPartPr/>
                <p14:nvPr/>
              </p14:nvContentPartPr>
              <p14:xfrm>
                <a:off x="7924930" y="2666969"/>
                <a:ext cx="132120" cy="1360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F9A62C5-99F4-BE10-5438-D84F22BDF30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916290" y="2658329"/>
                  <a:ext cx="1497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9D56CA9C-762C-6125-3B1D-4AF412D9C56E}"/>
                    </a:ext>
                  </a:extLst>
                </p14:cNvPr>
                <p14:cNvContentPartPr/>
                <p14:nvPr/>
              </p14:nvContentPartPr>
              <p14:xfrm>
                <a:off x="8093770" y="2644649"/>
                <a:ext cx="31320" cy="1731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9D56CA9C-762C-6125-3B1D-4AF412D9C56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085130" y="2635649"/>
                  <a:ext cx="489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94EB06F0-1F46-7ED5-8CA9-F11298C48C9F}"/>
                    </a:ext>
                  </a:extLst>
                </p14:cNvPr>
                <p14:cNvContentPartPr/>
                <p14:nvPr/>
              </p14:nvContentPartPr>
              <p14:xfrm>
                <a:off x="6775090" y="2984849"/>
                <a:ext cx="78120" cy="712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94EB06F0-1F46-7ED5-8CA9-F11298C48C9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766450" y="2976209"/>
                  <a:ext cx="957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DAD1FC9E-E315-4AD7-A9B1-BF12325D16A4}"/>
                    </a:ext>
                  </a:extLst>
                </p14:cNvPr>
                <p14:cNvContentPartPr/>
                <p14:nvPr/>
              </p14:nvContentPartPr>
              <p14:xfrm>
                <a:off x="6773290" y="2952449"/>
                <a:ext cx="204480" cy="1069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DAD1FC9E-E315-4AD7-A9B1-BF12325D16A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764650" y="2943449"/>
                  <a:ext cx="222120" cy="12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83E361BF-3866-A9BD-4E91-B498932259AE}"/>
              </a:ext>
            </a:extLst>
          </p:cNvPr>
          <p:cNvGrpSpPr/>
          <p:nvPr/>
        </p:nvGrpSpPr>
        <p:grpSpPr>
          <a:xfrm>
            <a:off x="2401810" y="2533409"/>
            <a:ext cx="2850840" cy="903600"/>
            <a:chOff x="2401810" y="2533409"/>
            <a:chExt cx="2850840" cy="90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113508A-8522-9090-CCA9-D33792F505D4}"/>
                    </a:ext>
                  </a:extLst>
                </p14:cNvPr>
                <p14:cNvContentPartPr/>
                <p14:nvPr/>
              </p14:nvContentPartPr>
              <p14:xfrm>
                <a:off x="2401810" y="2533409"/>
                <a:ext cx="829800" cy="7686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113508A-8522-9090-CCA9-D33792F505D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393170" y="2524769"/>
                  <a:ext cx="847440" cy="78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3D66EF02-141E-CA27-3B40-3D7DA060299B}"/>
                    </a:ext>
                  </a:extLst>
                </p14:cNvPr>
                <p14:cNvContentPartPr/>
                <p14:nvPr/>
              </p14:nvContentPartPr>
              <p14:xfrm>
                <a:off x="2918050" y="2730689"/>
                <a:ext cx="18360" cy="2253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3D66EF02-141E-CA27-3B40-3D7DA060299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909050" y="2722049"/>
                  <a:ext cx="360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6E18361-286F-F7F5-F37A-AC4C713FA8CC}"/>
                    </a:ext>
                  </a:extLst>
                </p14:cNvPr>
                <p14:cNvContentPartPr/>
                <p14:nvPr/>
              </p14:nvContentPartPr>
              <p14:xfrm>
                <a:off x="3036490" y="2715209"/>
                <a:ext cx="32760" cy="2304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6E18361-286F-F7F5-F37A-AC4C713FA8C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027490" y="2706209"/>
                  <a:ext cx="504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C44BE68-0CA6-E3AE-5D96-11887F1CC25E}"/>
                    </a:ext>
                  </a:extLst>
                </p14:cNvPr>
                <p14:cNvContentPartPr/>
                <p14:nvPr/>
              </p14:nvContentPartPr>
              <p14:xfrm>
                <a:off x="2860810" y="2700449"/>
                <a:ext cx="350640" cy="1008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C44BE68-0CA6-E3AE-5D96-11887F1CC25E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852170" y="2691809"/>
                  <a:ext cx="3682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FC2ECEC-11EC-AC78-27AD-99029FD4E7EA}"/>
                    </a:ext>
                  </a:extLst>
                </p14:cNvPr>
                <p14:cNvContentPartPr/>
                <p14:nvPr/>
              </p14:nvContentPartPr>
              <p14:xfrm>
                <a:off x="2744890" y="2949929"/>
                <a:ext cx="565200" cy="950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FC2ECEC-11EC-AC78-27AD-99029FD4E7E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735890" y="2940929"/>
                  <a:ext cx="5828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57441143-8881-F8A8-BDE8-9C8C971CE5C1}"/>
                    </a:ext>
                  </a:extLst>
                </p14:cNvPr>
                <p14:cNvContentPartPr/>
                <p14:nvPr/>
              </p14:nvContentPartPr>
              <p14:xfrm>
                <a:off x="2833090" y="3070529"/>
                <a:ext cx="199080" cy="2365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57441143-8881-F8A8-BDE8-9C8C971CE5C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824090" y="3061889"/>
                  <a:ext cx="21672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BB505AF-27A9-A36E-4E19-0CCD4DE3BC6F}"/>
                    </a:ext>
                  </a:extLst>
                </p14:cNvPr>
                <p14:cNvContentPartPr/>
                <p14:nvPr/>
              </p14:nvContentPartPr>
              <p14:xfrm>
                <a:off x="3606010" y="2814209"/>
                <a:ext cx="176040" cy="3880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BB505AF-27A9-A36E-4E19-0CCD4DE3BC6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597370" y="2805209"/>
                  <a:ext cx="19368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35BA5FC-FF62-5BFF-C66F-64E4E64FBC61}"/>
                    </a:ext>
                  </a:extLst>
                </p14:cNvPr>
                <p14:cNvContentPartPr/>
                <p14:nvPr/>
              </p14:nvContentPartPr>
              <p14:xfrm>
                <a:off x="3616810" y="2763449"/>
                <a:ext cx="284400" cy="482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35BA5FC-FF62-5BFF-C66F-64E4E64FBC61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608170" y="2754449"/>
                  <a:ext cx="3020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2F09618D-FE92-62FB-81E7-670588989008}"/>
                    </a:ext>
                  </a:extLst>
                </p14:cNvPr>
                <p14:cNvContentPartPr/>
                <p14:nvPr/>
              </p14:nvContentPartPr>
              <p14:xfrm>
                <a:off x="3878530" y="3133889"/>
                <a:ext cx="178560" cy="2214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2F09618D-FE92-62FB-81E7-67058898900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869890" y="3124889"/>
                  <a:ext cx="19620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13046687-9D24-7AAB-B20F-AB3B8054C5A5}"/>
                    </a:ext>
                  </a:extLst>
                </p14:cNvPr>
                <p14:cNvContentPartPr/>
                <p14:nvPr/>
              </p14:nvContentPartPr>
              <p14:xfrm>
                <a:off x="4222330" y="3149729"/>
                <a:ext cx="13680" cy="1638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13046687-9D24-7AAB-B20F-AB3B8054C5A5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213690" y="3141089"/>
                  <a:ext cx="313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49AE8690-8D74-AC7D-E3E5-129F21E11B73}"/>
                    </a:ext>
                  </a:extLst>
                </p14:cNvPr>
                <p14:cNvContentPartPr/>
                <p14:nvPr/>
              </p14:nvContentPartPr>
              <p14:xfrm>
                <a:off x="4128730" y="3230729"/>
                <a:ext cx="196560" cy="270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49AE8690-8D74-AC7D-E3E5-129F21E11B73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119730" y="3221729"/>
                  <a:ext cx="2142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1F6883B-DE39-07D3-5BF1-983DAB9BEE11}"/>
                    </a:ext>
                  </a:extLst>
                </p14:cNvPr>
                <p14:cNvContentPartPr/>
                <p14:nvPr/>
              </p14:nvContentPartPr>
              <p14:xfrm>
                <a:off x="4423930" y="3031289"/>
                <a:ext cx="11160" cy="1976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1F6883B-DE39-07D3-5BF1-983DAB9BEE11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415290" y="3022649"/>
                  <a:ext cx="288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EE6F17FA-FB68-8464-24E8-93CACE0D4BC8}"/>
                    </a:ext>
                  </a:extLst>
                </p14:cNvPr>
                <p14:cNvContentPartPr/>
                <p14:nvPr/>
              </p14:nvContentPartPr>
              <p14:xfrm>
                <a:off x="4414930" y="3107969"/>
                <a:ext cx="212760" cy="3279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EE6F17FA-FB68-8464-24E8-93CACE0D4BC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406290" y="3098969"/>
                  <a:ext cx="23040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F361170-2702-C33A-55DF-FFFB9583C3B0}"/>
                    </a:ext>
                  </a:extLst>
                </p14:cNvPr>
                <p14:cNvContentPartPr/>
                <p14:nvPr/>
              </p14:nvContentPartPr>
              <p14:xfrm>
                <a:off x="4541290" y="3275729"/>
                <a:ext cx="100800" cy="1612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F361170-2702-C33A-55DF-FFFB9583C3B0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532290" y="3266729"/>
                  <a:ext cx="1184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15C87C00-CDD8-E417-DC3C-CF941A9BDAEC}"/>
                    </a:ext>
                  </a:extLst>
                </p14:cNvPr>
                <p14:cNvContentPartPr/>
                <p14:nvPr/>
              </p14:nvContentPartPr>
              <p14:xfrm>
                <a:off x="4711570" y="2728169"/>
                <a:ext cx="136080" cy="3999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15C87C00-CDD8-E417-DC3C-CF941A9BDAEC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702930" y="2719169"/>
                  <a:ext cx="15372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0D43510E-2DC0-E6B1-C83D-E37B97524D97}"/>
                    </a:ext>
                  </a:extLst>
                </p14:cNvPr>
                <p14:cNvContentPartPr/>
                <p14:nvPr/>
              </p14:nvContentPartPr>
              <p14:xfrm>
                <a:off x="5102890" y="2654369"/>
                <a:ext cx="149760" cy="4417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0D43510E-2DC0-E6B1-C83D-E37B97524D9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093890" y="2645729"/>
                  <a:ext cx="167400" cy="45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934FEE18-4B3F-24C7-82F5-92EB2ECD86F6}"/>
                    </a:ext>
                  </a:extLst>
                </p14:cNvPr>
                <p14:cNvContentPartPr/>
                <p14:nvPr/>
              </p14:nvContentPartPr>
              <p14:xfrm>
                <a:off x="3094090" y="3124529"/>
                <a:ext cx="149400" cy="1224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934FEE18-4B3F-24C7-82F5-92EB2ECD86F6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085450" y="3115889"/>
                  <a:ext cx="1670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48EE3391-52A7-BD5D-905E-7353DC73924D}"/>
                    </a:ext>
                  </a:extLst>
                </p14:cNvPr>
                <p14:cNvContentPartPr/>
                <p14:nvPr/>
              </p14:nvContentPartPr>
              <p14:xfrm>
                <a:off x="3096250" y="3033809"/>
                <a:ext cx="243360" cy="2350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48EE3391-52A7-BD5D-905E-7353DC73924D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087250" y="3025169"/>
                  <a:ext cx="2610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F8BF9566-51DD-481F-1CC7-232AB92232DA}"/>
                    </a:ext>
                  </a:extLst>
                </p14:cNvPr>
                <p14:cNvContentPartPr/>
                <p14:nvPr/>
              </p14:nvContentPartPr>
              <p14:xfrm>
                <a:off x="4823170" y="2919329"/>
                <a:ext cx="133200" cy="1224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F8BF9566-51DD-481F-1CC7-232AB92232D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814170" y="2910689"/>
                  <a:ext cx="1508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BDCF50F6-3850-A185-7603-AD9A64F4E1DC}"/>
                    </a:ext>
                  </a:extLst>
                </p14:cNvPr>
                <p14:cNvContentPartPr/>
                <p14:nvPr/>
              </p14:nvContentPartPr>
              <p14:xfrm>
                <a:off x="4877890" y="2859209"/>
                <a:ext cx="207720" cy="1285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BDCF50F6-3850-A185-7603-AD9A64F4E1DC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869250" y="2850209"/>
                  <a:ext cx="2253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CDAAC043-CCF3-E1C1-7E9C-1AFEC7C7308F}"/>
                    </a:ext>
                  </a:extLst>
                </p14:cNvPr>
                <p14:cNvContentPartPr/>
                <p14:nvPr/>
              </p14:nvContentPartPr>
              <p14:xfrm>
                <a:off x="4855210" y="2976209"/>
                <a:ext cx="36360" cy="1015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CDAAC043-CCF3-E1C1-7E9C-1AFEC7C7308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846570" y="2967569"/>
                  <a:ext cx="54000" cy="11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9B759D3D-174F-4352-135F-4A0C31F1FDAB}"/>
              </a:ext>
            </a:extLst>
          </p:cNvPr>
          <p:cNvGrpSpPr/>
          <p:nvPr/>
        </p:nvGrpSpPr>
        <p:grpSpPr>
          <a:xfrm>
            <a:off x="2420890" y="5691689"/>
            <a:ext cx="397080" cy="244800"/>
            <a:chOff x="2420890" y="5691689"/>
            <a:chExt cx="397080" cy="24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9AA1E1A3-AEB0-34A5-AFA9-EE1B5AEDBF23}"/>
                    </a:ext>
                  </a:extLst>
                </p14:cNvPr>
                <p14:cNvContentPartPr/>
                <p14:nvPr/>
              </p14:nvContentPartPr>
              <p14:xfrm>
                <a:off x="2420890" y="5697089"/>
                <a:ext cx="183240" cy="2325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9AA1E1A3-AEB0-34A5-AFA9-EE1B5AEDBF23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412250" y="5688089"/>
                  <a:ext cx="2008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30F173DD-6C40-BA1D-8886-7EFE01A20E7A}"/>
                    </a:ext>
                  </a:extLst>
                </p14:cNvPr>
                <p14:cNvContentPartPr/>
                <p14:nvPr/>
              </p14:nvContentPartPr>
              <p14:xfrm>
                <a:off x="2620330" y="5691689"/>
                <a:ext cx="197640" cy="2448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30F173DD-6C40-BA1D-8886-7EFE01A20E7A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611330" y="5683049"/>
                  <a:ext cx="215280" cy="262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0C43D22B-C472-CFBD-EB3C-2B53A928E3A1}"/>
                  </a:ext>
                </a:extLst>
              </p14:cNvPr>
              <p14:cNvContentPartPr/>
              <p14:nvPr/>
            </p14:nvContentPartPr>
            <p14:xfrm>
              <a:off x="3340690" y="5943329"/>
              <a:ext cx="92160" cy="18144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0C43D22B-C472-CFBD-EB3C-2B53A928E3A1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3332050" y="5934689"/>
                <a:ext cx="109800" cy="19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5" name="Group 204">
            <a:extLst>
              <a:ext uri="{FF2B5EF4-FFF2-40B4-BE49-F238E27FC236}">
                <a16:creationId xmlns:a16="http://schemas.microsoft.com/office/drawing/2014/main" id="{53F64E52-C5D2-5871-BC8A-86B1D66BD36B}"/>
              </a:ext>
            </a:extLst>
          </p:cNvPr>
          <p:cNvGrpSpPr/>
          <p:nvPr/>
        </p:nvGrpSpPr>
        <p:grpSpPr>
          <a:xfrm>
            <a:off x="4059610" y="5691689"/>
            <a:ext cx="1462680" cy="429120"/>
            <a:chOff x="4059610" y="5691689"/>
            <a:chExt cx="1462680" cy="42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6A2ADAAA-88AD-0BA4-8E37-F9F4D55FC29F}"/>
                    </a:ext>
                  </a:extLst>
                </p14:cNvPr>
                <p14:cNvContentPartPr/>
                <p14:nvPr/>
              </p14:nvContentPartPr>
              <p14:xfrm>
                <a:off x="4059610" y="5696369"/>
                <a:ext cx="459360" cy="2365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6A2ADAAA-88AD-0BA4-8E37-F9F4D55FC29F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050610" y="5687369"/>
                  <a:ext cx="4770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EA1EEFE8-7ED4-A10A-E3EF-34C49C3A18ED}"/>
                    </a:ext>
                  </a:extLst>
                </p14:cNvPr>
                <p14:cNvContentPartPr/>
                <p14:nvPr/>
              </p14:nvContentPartPr>
              <p14:xfrm>
                <a:off x="4332850" y="5921729"/>
                <a:ext cx="302760" cy="1990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EA1EEFE8-7ED4-A10A-E3EF-34C49C3A18ED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323850" y="5912729"/>
                  <a:ext cx="3204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F4142A25-8414-9E8A-D7FC-70CA781932D7}"/>
                    </a:ext>
                  </a:extLst>
                </p14:cNvPr>
                <p14:cNvContentPartPr/>
                <p14:nvPr/>
              </p14:nvContentPartPr>
              <p14:xfrm>
                <a:off x="4860610" y="5691689"/>
                <a:ext cx="661680" cy="1641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F4142A25-8414-9E8A-D7FC-70CA781932D7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851970" y="5682689"/>
                  <a:ext cx="679320" cy="18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62DD6797-360C-6AAD-7921-015B490E737A}"/>
              </a:ext>
            </a:extLst>
          </p:cNvPr>
          <p:cNvGrpSpPr/>
          <p:nvPr/>
        </p:nvGrpSpPr>
        <p:grpSpPr>
          <a:xfrm>
            <a:off x="5753050" y="5253569"/>
            <a:ext cx="3564360" cy="1065240"/>
            <a:chOff x="5753050" y="5253569"/>
            <a:chExt cx="3564360" cy="106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DE6C8043-4E79-43F7-8160-78D3C7E73600}"/>
                    </a:ext>
                  </a:extLst>
                </p14:cNvPr>
                <p14:cNvContentPartPr/>
                <p14:nvPr/>
              </p14:nvContentPartPr>
              <p14:xfrm>
                <a:off x="5753050" y="5722289"/>
                <a:ext cx="635400" cy="2368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DE6C8043-4E79-43F7-8160-78D3C7E7360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744050" y="5713289"/>
                  <a:ext cx="65304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ECAFD6E4-7BB3-77EA-A2E2-3C54DBAE9BB9}"/>
                    </a:ext>
                  </a:extLst>
                </p14:cNvPr>
                <p14:cNvContentPartPr/>
                <p14:nvPr/>
              </p14:nvContentPartPr>
              <p14:xfrm>
                <a:off x="6725770" y="5619689"/>
                <a:ext cx="189720" cy="2869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ECAFD6E4-7BB3-77EA-A2E2-3C54DBAE9BB9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717130" y="5610689"/>
                  <a:ext cx="20736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12C417C3-47BD-B443-0E53-0CDABAA5738D}"/>
                    </a:ext>
                  </a:extLst>
                </p14:cNvPr>
                <p14:cNvContentPartPr/>
                <p14:nvPr/>
              </p14:nvContentPartPr>
              <p14:xfrm>
                <a:off x="7018090" y="5718329"/>
                <a:ext cx="285120" cy="1321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12C417C3-47BD-B443-0E53-0CDABAA5738D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009090" y="5709329"/>
                  <a:ext cx="3027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6AB055D7-2629-28B4-970D-D72BA16DCC2F}"/>
                    </a:ext>
                  </a:extLst>
                </p14:cNvPr>
                <p14:cNvContentPartPr/>
                <p14:nvPr/>
              </p14:nvContentPartPr>
              <p14:xfrm>
                <a:off x="7349290" y="5859809"/>
                <a:ext cx="304920" cy="190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6AB055D7-2629-28B4-970D-D72BA16DCC2F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340650" y="5850809"/>
                  <a:ext cx="3225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A2759B1B-EA8C-FFF4-6154-C28A5E265108}"/>
                    </a:ext>
                  </a:extLst>
                </p14:cNvPr>
                <p14:cNvContentPartPr/>
                <p14:nvPr/>
              </p14:nvContentPartPr>
              <p14:xfrm>
                <a:off x="7937170" y="5454809"/>
                <a:ext cx="188640" cy="2545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A2759B1B-EA8C-FFF4-6154-C28A5E265108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928530" y="5446169"/>
                  <a:ext cx="20628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5EE11D46-AC00-5EF0-3FE4-CEC87149F490}"/>
                    </a:ext>
                  </a:extLst>
                </p14:cNvPr>
                <p14:cNvContentPartPr/>
                <p14:nvPr/>
              </p14:nvContentPartPr>
              <p14:xfrm>
                <a:off x="8333170" y="5460929"/>
                <a:ext cx="2880" cy="2170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5EE11D46-AC00-5EF0-3FE4-CEC87149F490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324530" y="5452289"/>
                  <a:ext cx="205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6D38ED68-84A6-727E-F26B-F79C9AC6D3F6}"/>
                    </a:ext>
                  </a:extLst>
                </p14:cNvPr>
                <p14:cNvContentPartPr/>
                <p14:nvPr/>
              </p14:nvContentPartPr>
              <p14:xfrm>
                <a:off x="8243530" y="5600609"/>
                <a:ext cx="203760" cy="277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6D38ED68-84A6-727E-F26B-F79C9AC6D3F6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234530" y="5591969"/>
                  <a:ext cx="2214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91962EE3-913F-AD73-8556-84F2FC66F01F}"/>
                    </a:ext>
                  </a:extLst>
                </p14:cNvPr>
                <p14:cNvContentPartPr/>
                <p14:nvPr/>
              </p14:nvContentPartPr>
              <p14:xfrm>
                <a:off x="8549170" y="5429969"/>
                <a:ext cx="11160" cy="2574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91962EE3-913F-AD73-8556-84F2FC66F01F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540170" y="5420969"/>
                  <a:ext cx="2880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E6859156-C301-A8B2-1737-9D51451E7113}"/>
                    </a:ext>
                  </a:extLst>
                </p14:cNvPr>
                <p14:cNvContentPartPr/>
                <p14:nvPr/>
              </p14:nvContentPartPr>
              <p14:xfrm>
                <a:off x="7922410" y="5690609"/>
                <a:ext cx="810000" cy="1321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E6859156-C301-A8B2-1737-9D51451E7113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913410" y="5681969"/>
                  <a:ext cx="8276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DB7F1026-1145-EBA3-5909-B44DDA7F7684}"/>
                    </a:ext>
                  </a:extLst>
                </p14:cNvPr>
                <p14:cNvContentPartPr/>
                <p14:nvPr/>
              </p14:nvContentPartPr>
              <p14:xfrm>
                <a:off x="8196370" y="5901209"/>
                <a:ext cx="246240" cy="2005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DB7F1026-1145-EBA3-5909-B44DDA7F7684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187370" y="5892569"/>
                  <a:ext cx="2638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A40F0541-DB25-B932-835E-ADD70136C224}"/>
                    </a:ext>
                  </a:extLst>
                </p14:cNvPr>
                <p14:cNvContentPartPr/>
                <p14:nvPr/>
              </p14:nvContentPartPr>
              <p14:xfrm>
                <a:off x="8860930" y="5636249"/>
                <a:ext cx="60480" cy="2235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A40F0541-DB25-B932-835E-ADD70136C224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852290" y="5627249"/>
                  <a:ext cx="7812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195D9B92-2ECD-EE97-D836-E8016F1FB6C7}"/>
                    </a:ext>
                  </a:extLst>
                </p14:cNvPr>
                <p14:cNvContentPartPr/>
                <p14:nvPr/>
              </p14:nvContentPartPr>
              <p14:xfrm>
                <a:off x="9000610" y="5621129"/>
                <a:ext cx="38160" cy="2386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195D9B92-2ECD-EE97-D836-E8016F1FB6C7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991970" y="5612129"/>
                  <a:ext cx="5580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D744A372-2DA5-FBB0-2CCD-2B6083568782}"/>
                    </a:ext>
                  </a:extLst>
                </p14:cNvPr>
                <p14:cNvContentPartPr/>
                <p14:nvPr/>
              </p14:nvContentPartPr>
              <p14:xfrm>
                <a:off x="8802970" y="5621129"/>
                <a:ext cx="374400" cy="964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D744A372-2DA5-FBB0-2CCD-2B6083568782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794330" y="5612129"/>
                  <a:ext cx="3920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0EC28627-11CA-6EB2-1CCB-083E3898D066}"/>
                    </a:ext>
                  </a:extLst>
                </p14:cNvPr>
                <p14:cNvContentPartPr/>
                <p14:nvPr/>
              </p14:nvContentPartPr>
              <p14:xfrm>
                <a:off x="6537850" y="5393609"/>
                <a:ext cx="163080" cy="8330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0EC28627-11CA-6EB2-1CCB-083E3898D066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528850" y="5384609"/>
                  <a:ext cx="180720" cy="85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4EB2966A-76A0-9186-3464-FC4FFB2D871F}"/>
                    </a:ext>
                  </a:extLst>
                </p14:cNvPr>
                <p14:cNvContentPartPr/>
                <p14:nvPr/>
              </p14:nvContentPartPr>
              <p14:xfrm>
                <a:off x="9086290" y="5253569"/>
                <a:ext cx="231120" cy="10652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4EB2966A-76A0-9186-3464-FC4FFB2D871F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077290" y="5244929"/>
                  <a:ext cx="248760" cy="108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F404C11-6A61-F46A-DF6C-767009F78FBD}"/>
              </a:ext>
            </a:extLst>
          </p:cNvPr>
          <p:cNvGrpSpPr/>
          <p:nvPr/>
        </p:nvGrpSpPr>
        <p:grpSpPr>
          <a:xfrm>
            <a:off x="349861" y="6284969"/>
            <a:ext cx="2367360" cy="371160"/>
            <a:chOff x="349861" y="6284969"/>
            <a:chExt cx="2367360" cy="37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F5E69A8-C497-F08D-530D-AC4B46A8D8C5}"/>
                    </a:ext>
                  </a:extLst>
                </p14:cNvPr>
                <p14:cNvContentPartPr/>
                <p14:nvPr/>
              </p14:nvContentPartPr>
              <p14:xfrm>
                <a:off x="368221" y="6403769"/>
                <a:ext cx="79920" cy="1846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F5E69A8-C497-F08D-530D-AC4B46A8D8C5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359581" y="6394769"/>
                  <a:ext cx="975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E0E929C-3B8E-14F4-FE86-DF2F825BD863}"/>
                    </a:ext>
                  </a:extLst>
                </p14:cNvPr>
                <p14:cNvContentPartPr/>
                <p14:nvPr/>
              </p14:nvContentPartPr>
              <p14:xfrm>
                <a:off x="349861" y="6388289"/>
                <a:ext cx="240480" cy="244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E0E929C-3B8E-14F4-FE86-DF2F825BD863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341221" y="6379289"/>
                  <a:ext cx="2581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7E72495-1232-B74C-64A1-D0B10F88AAF7}"/>
                    </a:ext>
                  </a:extLst>
                </p14:cNvPr>
                <p14:cNvContentPartPr/>
                <p14:nvPr/>
              </p14:nvContentPartPr>
              <p14:xfrm>
                <a:off x="572701" y="6284969"/>
                <a:ext cx="301680" cy="3463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7E72495-1232-B74C-64A1-D0B10F88AAF7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63701" y="6276329"/>
                  <a:ext cx="31932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062B333-7787-DFB1-7E02-647BF1E09DB1}"/>
                    </a:ext>
                  </a:extLst>
                </p14:cNvPr>
                <p14:cNvContentPartPr/>
                <p14:nvPr/>
              </p14:nvContentPartPr>
              <p14:xfrm>
                <a:off x="779701" y="6428249"/>
                <a:ext cx="17640" cy="36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062B333-7787-DFB1-7E02-647BF1E09DB1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71061" y="6419609"/>
                  <a:ext cx="352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FE4DFF7-E587-2838-0CF1-831FA6E2BE44}"/>
                    </a:ext>
                  </a:extLst>
                </p14:cNvPr>
                <p14:cNvContentPartPr/>
                <p14:nvPr/>
              </p14:nvContentPartPr>
              <p14:xfrm>
                <a:off x="1000021" y="6518969"/>
                <a:ext cx="271440" cy="1332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FE4DFF7-E587-2838-0CF1-831FA6E2BE44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91021" y="6509969"/>
                  <a:ext cx="2890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50B44A3-DD90-4026-90B9-CA456A69A26B}"/>
                    </a:ext>
                  </a:extLst>
                </p14:cNvPr>
                <p14:cNvContentPartPr/>
                <p14:nvPr/>
              </p14:nvContentPartPr>
              <p14:xfrm>
                <a:off x="1105141" y="6407009"/>
                <a:ext cx="47160" cy="219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50B44A3-DD90-4026-90B9-CA456A69A26B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96501" y="6398009"/>
                  <a:ext cx="648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807DE5E-32F2-4CE1-1174-13A7F261F4E0}"/>
                    </a:ext>
                  </a:extLst>
                </p14:cNvPr>
                <p14:cNvContentPartPr/>
                <p14:nvPr/>
              </p14:nvContentPartPr>
              <p14:xfrm>
                <a:off x="1402141" y="6339329"/>
                <a:ext cx="467280" cy="316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807DE5E-32F2-4CE1-1174-13A7F261F4E0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393141" y="6330689"/>
                  <a:ext cx="48492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E6D67ED-9C31-4F44-BB7F-423A656E3F39}"/>
                    </a:ext>
                  </a:extLst>
                </p14:cNvPr>
                <p14:cNvContentPartPr/>
                <p14:nvPr/>
              </p14:nvContentPartPr>
              <p14:xfrm>
                <a:off x="1439941" y="6460289"/>
                <a:ext cx="259200" cy="835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E6D67ED-9C31-4F44-BB7F-423A656E3F39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431301" y="6451289"/>
                  <a:ext cx="2768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BBEB559-5046-0F8E-C56C-689FF8E69FD8}"/>
                    </a:ext>
                  </a:extLst>
                </p14:cNvPr>
                <p14:cNvContentPartPr/>
                <p14:nvPr/>
              </p14:nvContentPartPr>
              <p14:xfrm>
                <a:off x="1986421" y="6503129"/>
                <a:ext cx="730800" cy="148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BBEB559-5046-0F8E-C56C-689FF8E69FD8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977421" y="6494489"/>
                  <a:ext cx="748440" cy="165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6E84581-88FE-9AE3-63A4-9C7E375A7B34}"/>
                  </a:ext>
                </a:extLst>
              </p14:cNvPr>
              <p14:cNvContentPartPr/>
              <p14:nvPr/>
            </p14:nvContentPartPr>
            <p14:xfrm>
              <a:off x="2878501" y="6534449"/>
              <a:ext cx="285840" cy="1148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6E84581-88FE-9AE3-63A4-9C7E375A7B34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2869501" y="6525809"/>
                <a:ext cx="303480" cy="13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D886E177-39F3-4213-4A4F-F88B7C570915}"/>
              </a:ext>
            </a:extLst>
          </p:cNvPr>
          <p:cNvGrpSpPr/>
          <p:nvPr/>
        </p:nvGrpSpPr>
        <p:grpSpPr>
          <a:xfrm>
            <a:off x="3373810" y="6251849"/>
            <a:ext cx="2233440" cy="473760"/>
            <a:chOff x="3373810" y="6251849"/>
            <a:chExt cx="2233440" cy="47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76EE779-56A2-B563-BB1E-71C10DFF4E90}"/>
                    </a:ext>
                  </a:extLst>
                </p14:cNvPr>
                <p14:cNvContentPartPr/>
                <p14:nvPr/>
              </p14:nvContentPartPr>
              <p14:xfrm>
                <a:off x="3373810" y="6251849"/>
                <a:ext cx="852840" cy="4737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76EE779-56A2-B563-BB1E-71C10DFF4E90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364810" y="6243209"/>
                  <a:ext cx="870480" cy="49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76F75C6-B4F3-FBEB-9C8D-C9920934AC91}"/>
                    </a:ext>
                  </a:extLst>
                </p14:cNvPr>
                <p14:cNvContentPartPr/>
                <p14:nvPr/>
              </p14:nvContentPartPr>
              <p14:xfrm>
                <a:off x="4292170" y="6581609"/>
                <a:ext cx="124560" cy="198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76F75C6-B4F3-FBEB-9C8D-C9920934AC91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283170" y="6572609"/>
                  <a:ext cx="1422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7D67874-BA4F-B746-FB47-98C684873E54}"/>
                    </a:ext>
                  </a:extLst>
                </p14:cNvPr>
                <p14:cNvContentPartPr/>
                <p14:nvPr/>
              </p14:nvContentPartPr>
              <p14:xfrm>
                <a:off x="4486210" y="6498089"/>
                <a:ext cx="208080" cy="1490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7D67874-BA4F-B746-FB47-98C684873E54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477210" y="6489449"/>
                  <a:ext cx="2257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824E786-D5EC-5DE9-E1C7-DB6869FBA02B}"/>
                    </a:ext>
                  </a:extLst>
                </p14:cNvPr>
                <p14:cNvContentPartPr/>
                <p14:nvPr/>
              </p14:nvContentPartPr>
              <p14:xfrm>
                <a:off x="4876810" y="6377129"/>
                <a:ext cx="730440" cy="3232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824E786-D5EC-5DE9-E1C7-DB6869FBA02B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867810" y="6368129"/>
                  <a:ext cx="748080" cy="34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EEC7483C-EDA3-0DC2-B4F6-2CCA8DFBBB92}"/>
              </a:ext>
            </a:extLst>
          </p:cNvPr>
          <p:cNvGrpSpPr/>
          <p:nvPr/>
        </p:nvGrpSpPr>
        <p:grpSpPr>
          <a:xfrm>
            <a:off x="5872930" y="6370289"/>
            <a:ext cx="1630080" cy="451800"/>
            <a:chOff x="5872930" y="6370289"/>
            <a:chExt cx="1630080" cy="45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CF6DE6A-0846-638E-D145-4193C5F59087}"/>
                    </a:ext>
                  </a:extLst>
                </p14:cNvPr>
                <p14:cNvContentPartPr/>
                <p14:nvPr/>
              </p14:nvContentPartPr>
              <p14:xfrm>
                <a:off x="5872930" y="6498809"/>
                <a:ext cx="168480" cy="1602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CF6DE6A-0846-638E-D145-4193C5F59087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864290" y="6490169"/>
                  <a:ext cx="1861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F41831E-16F1-A017-5514-F4D151452572}"/>
                    </a:ext>
                  </a:extLst>
                </p14:cNvPr>
                <p14:cNvContentPartPr/>
                <p14:nvPr/>
              </p14:nvContentPartPr>
              <p14:xfrm>
                <a:off x="6055090" y="6579089"/>
                <a:ext cx="39600" cy="720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F41831E-16F1-A017-5514-F4D151452572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046090" y="6570449"/>
                  <a:ext cx="572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68EDD4F-A82F-9E6B-DDC4-AF31FD397C86}"/>
                    </a:ext>
                  </a:extLst>
                </p14:cNvPr>
                <p14:cNvContentPartPr/>
                <p14:nvPr/>
              </p14:nvContentPartPr>
              <p14:xfrm>
                <a:off x="6110170" y="6473969"/>
                <a:ext cx="5040" cy="219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68EDD4F-A82F-9E6B-DDC4-AF31FD397C86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101170" y="6464969"/>
                  <a:ext cx="226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87A0FAC-7702-8B2E-F892-C9B827F3B5F0}"/>
                    </a:ext>
                  </a:extLst>
                </p14:cNvPr>
                <p14:cNvContentPartPr/>
                <p14:nvPr/>
              </p14:nvContentPartPr>
              <p14:xfrm>
                <a:off x="6166690" y="6629489"/>
                <a:ext cx="132840" cy="637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87A0FAC-7702-8B2E-F892-C9B827F3B5F0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157690" y="6620489"/>
                  <a:ext cx="1504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6A389B0-5843-1FC3-B80A-4F7D2A4ABE1A}"/>
                    </a:ext>
                  </a:extLst>
                </p14:cNvPr>
                <p14:cNvContentPartPr/>
                <p14:nvPr/>
              </p14:nvContentPartPr>
              <p14:xfrm>
                <a:off x="6414010" y="6378929"/>
                <a:ext cx="139680" cy="3574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6A389B0-5843-1FC3-B80A-4F7D2A4ABE1A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405010" y="6369929"/>
                  <a:ext cx="15732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C009C2B-312D-BDD5-3667-0F235C61AD68}"/>
                    </a:ext>
                  </a:extLst>
                </p14:cNvPr>
                <p14:cNvContentPartPr/>
                <p14:nvPr/>
              </p14:nvContentPartPr>
              <p14:xfrm>
                <a:off x="6587170" y="6425369"/>
                <a:ext cx="115200" cy="2800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C009C2B-312D-BDD5-3667-0F235C61AD68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578530" y="6416729"/>
                  <a:ext cx="13284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42FAC69-FC66-600F-DB64-D7C4A562C230}"/>
                    </a:ext>
                  </a:extLst>
                </p14:cNvPr>
                <p14:cNvContentPartPr/>
                <p14:nvPr/>
              </p14:nvContentPartPr>
              <p14:xfrm>
                <a:off x="6762130" y="6558569"/>
                <a:ext cx="130320" cy="1242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42FAC69-FC66-600F-DB64-D7C4A562C230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753130" y="6549929"/>
                  <a:ext cx="1479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CCDD890-A930-30B7-E58B-18177D312B32}"/>
                    </a:ext>
                  </a:extLst>
                </p14:cNvPr>
                <p14:cNvContentPartPr/>
                <p14:nvPr/>
              </p14:nvContentPartPr>
              <p14:xfrm>
                <a:off x="7005130" y="6628049"/>
                <a:ext cx="142200" cy="97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CCDD890-A930-30B7-E58B-18177D312B32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996490" y="6619409"/>
                  <a:ext cx="1598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56874E9-D974-AF95-4892-89BAB2B27500}"/>
                    </a:ext>
                  </a:extLst>
                </p14:cNvPr>
                <p14:cNvContentPartPr/>
                <p14:nvPr/>
              </p14:nvContentPartPr>
              <p14:xfrm>
                <a:off x="7079290" y="6545609"/>
                <a:ext cx="13320" cy="1562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56874E9-D974-AF95-4892-89BAB2B27500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070650" y="6536969"/>
                  <a:ext cx="309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1D2B8AA-0A07-1717-20B1-FAA8082E0C6C}"/>
                    </a:ext>
                  </a:extLst>
                </p14:cNvPr>
                <p14:cNvContentPartPr/>
                <p14:nvPr/>
              </p14:nvContentPartPr>
              <p14:xfrm>
                <a:off x="7193050" y="6444089"/>
                <a:ext cx="169920" cy="2278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1D2B8AA-0A07-1717-20B1-FAA8082E0C6C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184050" y="6435449"/>
                  <a:ext cx="1875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D457E495-2ED2-3918-EAD1-50EF808293B7}"/>
                    </a:ext>
                  </a:extLst>
                </p14:cNvPr>
                <p14:cNvContentPartPr/>
                <p14:nvPr/>
              </p14:nvContentPartPr>
              <p14:xfrm>
                <a:off x="7344610" y="6370289"/>
                <a:ext cx="158400" cy="4518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D457E495-2ED2-3918-EAD1-50EF808293B7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335610" y="6361649"/>
                  <a:ext cx="176040" cy="46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AA0769CE-2384-F229-8C11-997BF7EAA003}"/>
                  </a:ext>
                </a:extLst>
              </p14:cNvPr>
              <p14:cNvContentPartPr/>
              <p14:nvPr/>
            </p14:nvContentPartPr>
            <p14:xfrm>
              <a:off x="7828090" y="6437609"/>
              <a:ext cx="194400" cy="27648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AA0769CE-2384-F229-8C11-997BF7EAA003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7819090" y="6428609"/>
                <a:ext cx="21204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4F68A66D-42C9-AD07-3D8D-F85E40EECD2C}"/>
                  </a:ext>
                </a:extLst>
              </p14:cNvPr>
              <p14:cNvContentPartPr/>
              <p14:nvPr/>
            </p14:nvContentPartPr>
            <p14:xfrm>
              <a:off x="7733050" y="6603209"/>
              <a:ext cx="266040" cy="3240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4F68A66D-42C9-AD07-3D8D-F85E40EECD2C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7724050" y="6594569"/>
                <a:ext cx="28368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EEDFEA2B-6AC2-E458-AE7B-8CE9F8FA05BA}"/>
                  </a:ext>
                </a:extLst>
              </p14:cNvPr>
              <p14:cNvContentPartPr/>
              <p14:nvPr/>
            </p14:nvContentPartPr>
            <p14:xfrm>
              <a:off x="7999090" y="6628409"/>
              <a:ext cx="303840" cy="8532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EEDFEA2B-6AC2-E458-AE7B-8CE9F8FA05BA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7990450" y="6619769"/>
                <a:ext cx="321480" cy="102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7" name="Group 196">
            <a:extLst>
              <a:ext uri="{FF2B5EF4-FFF2-40B4-BE49-F238E27FC236}">
                <a16:creationId xmlns:a16="http://schemas.microsoft.com/office/drawing/2014/main" id="{EB06F00F-A2E5-1B3B-9030-9C2F9F4AB108}"/>
              </a:ext>
            </a:extLst>
          </p:cNvPr>
          <p:cNvGrpSpPr/>
          <p:nvPr/>
        </p:nvGrpSpPr>
        <p:grpSpPr>
          <a:xfrm>
            <a:off x="8494090" y="6407729"/>
            <a:ext cx="861120" cy="441360"/>
            <a:chOff x="8494090" y="6407729"/>
            <a:chExt cx="861120" cy="44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0E838CE6-6141-C4CD-2BE8-8530AEF987D6}"/>
                    </a:ext>
                  </a:extLst>
                </p14:cNvPr>
                <p14:cNvContentPartPr/>
                <p14:nvPr/>
              </p14:nvContentPartPr>
              <p14:xfrm>
                <a:off x="8494090" y="6419609"/>
                <a:ext cx="197280" cy="3002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0E838CE6-6141-C4CD-2BE8-8530AEF987D6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8485090" y="6410969"/>
                  <a:ext cx="21492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5FF0C237-0F1D-A43E-3188-B2F13C868C59}"/>
                    </a:ext>
                  </a:extLst>
                </p14:cNvPr>
                <p14:cNvContentPartPr/>
                <p14:nvPr/>
              </p14:nvContentPartPr>
              <p14:xfrm>
                <a:off x="8682370" y="6646769"/>
                <a:ext cx="96840" cy="687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5FF0C237-0F1D-A43E-3188-B2F13C868C59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8673370" y="6638129"/>
                  <a:ext cx="1144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F443985E-F6BF-048B-173A-E473D5A22F35}"/>
                    </a:ext>
                  </a:extLst>
                </p14:cNvPr>
                <p14:cNvContentPartPr/>
                <p14:nvPr/>
              </p14:nvContentPartPr>
              <p14:xfrm>
                <a:off x="8835370" y="6516809"/>
                <a:ext cx="250920" cy="219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F443985E-F6BF-048B-173A-E473D5A22F35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8826370" y="6508169"/>
                  <a:ext cx="2685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9398FF4D-388E-5857-7FB4-8BF9498DC38F}"/>
                    </a:ext>
                  </a:extLst>
                </p14:cNvPr>
                <p14:cNvContentPartPr/>
                <p14:nvPr/>
              </p14:nvContentPartPr>
              <p14:xfrm>
                <a:off x="8845810" y="6596369"/>
                <a:ext cx="201600" cy="273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9398FF4D-388E-5857-7FB4-8BF9498DC38F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836810" y="6587729"/>
                  <a:ext cx="2192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7D2637AB-ADEC-EC08-3808-497E1386C1A4}"/>
                    </a:ext>
                  </a:extLst>
                </p14:cNvPr>
                <p14:cNvContentPartPr/>
                <p14:nvPr/>
              </p14:nvContentPartPr>
              <p14:xfrm>
                <a:off x="8869210" y="6407729"/>
                <a:ext cx="115920" cy="2707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7D2637AB-ADEC-EC08-3808-497E1386C1A4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860570" y="6398729"/>
                  <a:ext cx="13356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2ACF8775-CE12-7355-B128-58B6BB938A98}"/>
                    </a:ext>
                  </a:extLst>
                </p14:cNvPr>
                <p14:cNvContentPartPr/>
                <p14:nvPr/>
              </p14:nvContentPartPr>
              <p14:xfrm>
                <a:off x="9098530" y="6485489"/>
                <a:ext cx="193680" cy="1670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2ACF8775-CE12-7355-B128-58B6BB938A98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9089890" y="6476489"/>
                  <a:ext cx="2113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8DEADEE9-61DF-F9D3-3AD9-29AF52C6E9C8}"/>
                    </a:ext>
                  </a:extLst>
                </p14:cNvPr>
                <p14:cNvContentPartPr/>
                <p14:nvPr/>
              </p14:nvContentPartPr>
              <p14:xfrm>
                <a:off x="9274930" y="6669809"/>
                <a:ext cx="80280" cy="1792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8DEADEE9-61DF-F9D3-3AD9-29AF52C6E9C8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9266290" y="6661169"/>
                  <a:ext cx="97920" cy="19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27218EC9-B5C4-B256-EFBD-3CB4B8479605}"/>
              </a:ext>
            </a:extLst>
          </p:cNvPr>
          <p:cNvGrpSpPr/>
          <p:nvPr/>
        </p:nvGrpSpPr>
        <p:grpSpPr>
          <a:xfrm>
            <a:off x="9675250" y="6256529"/>
            <a:ext cx="2123640" cy="579960"/>
            <a:chOff x="9675250" y="6256529"/>
            <a:chExt cx="2123640" cy="57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21DAA29B-DE14-8446-6B34-EC35C4771D5F}"/>
                    </a:ext>
                  </a:extLst>
                </p14:cNvPr>
                <p14:cNvContentPartPr/>
                <p14:nvPr/>
              </p14:nvContentPartPr>
              <p14:xfrm>
                <a:off x="9675250" y="6366329"/>
                <a:ext cx="419400" cy="2912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21DAA29B-DE14-8446-6B34-EC35C4771D5F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666610" y="6357329"/>
                  <a:ext cx="43704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5B7A87DA-CDCE-4DF2-9B04-721931A1B090}"/>
                    </a:ext>
                  </a:extLst>
                </p14:cNvPr>
                <p14:cNvContentPartPr/>
                <p14:nvPr/>
              </p14:nvContentPartPr>
              <p14:xfrm>
                <a:off x="9987370" y="6446969"/>
                <a:ext cx="180360" cy="291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5B7A87DA-CDCE-4DF2-9B04-721931A1B090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9978730" y="6438329"/>
                  <a:ext cx="1980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4838F9D9-4B9A-0B44-06EE-F2FC935F58BC}"/>
                    </a:ext>
                  </a:extLst>
                </p14:cNvPr>
                <p14:cNvContentPartPr/>
                <p14:nvPr/>
              </p14:nvContentPartPr>
              <p14:xfrm>
                <a:off x="10251970" y="6345449"/>
                <a:ext cx="462240" cy="4910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4838F9D9-4B9A-0B44-06EE-F2FC935F58BC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0242970" y="6336449"/>
                  <a:ext cx="479880" cy="50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65ECDB35-E3ED-F754-77D9-33761ED14C8D}"/>
                    </a:ext>
                  </a:extLst>
                </p14:cNvPr>
                <p14:cNvContentPartPr/>
                <p14:nvPr/>
              </p14:nvContentPartPr>
              <p14:xfrm>
                <a:off x="10769290" y="6614009"/>
                <a:ext cx="5760" cy="129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65ECDB35-E3ED-F754-77D9-33761ED14C8D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0760290" y="6605009"/>
                  <a:ext cx="234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3D1CF5C8-DF4C-AA8A-B4B4-AAB6AABE8CD6}"/>
                    </a:ext>
                  </a:extLst>
                </p14:cNvPr>
                <p14:cNvContentPartPr/>
                <p14:nvPr/>
              </p14:nvContentPartPr>
              <p14:xfrm>
                <a:off x="10445650" y="6416369"/>
                <a:ext cx="47520" cy="86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3D1CF5C8-DF4C-AA8A-B4B4-AAB6AABE8CD6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0436650" y="6407729"/>
                  <a:ext cx="651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9757C2C0-FED0-D85D-E8C9-EDED06C670A7}"/>
                    </a:ext>
                  </a:extLst>
                </p14:cNvPr>
                <p14:cNvContentPartPr/>
                <p14:nvPr/>
              </p14:nvContentPartPr>
              <p14:xfrm>
                <a:off x="10805650" y="6638489"/>
                <a:ext cx="34920" cy="201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9757C2C0-FED0-D85D-E8C9-EDED06C670A7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0797010" y="6629489"/>
                  <a:ext cx="525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8AC13476-D186-FC2B-4B32-D5B57C21CEFD}"/>
                    </a:ext>
                  </a:extLst>
                </p14:cNvPr>
                <p14:cNvContentPartPr/>
                <p14:nvPr/>
              </p14:nvContentPartPr>
              <p14:xfrm>
                <a:off x="11008330" y="6256529"/>
                <a:ext cx="790560" cy="5544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8AC13476-D186-FC2B-4B32-D5B57C21CEFD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0999690" y="6247889"/>
                  <a:ext cx="808200" cy="572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80827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06FC51C-C911-B23F-B9C5-15449F22B29C}"/>
                  </a:ext>
                </a:extLst>
              </p14:cNvPr>
              <p14:cNvContentPartPr/>
              <p14:nvPr/>
            </p14:nvContentPartPr>
            <p14:xfrm>
              <a:off x="1038490" y="539729"/>
              <a:ext cx="72360" cy="1192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06FC51C-C911-B23F-B9C5-15449F22B29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9850" y="530729"/>
                <a:ext cx="90000" cy="12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405DDE7-6CF1-612B-2B88-5E89EBD2121F}"/>
                  </a:ext>
                </a:extLst>
              </p14:cNvPr>
              <p14:cNvContentPartPr/>
              <p14:nvPr/>
            </p14:nvContentPartPr>
            <p14:xfrm>
              <a:off x="1068010" y="806129"/>
              <a:ext cx="4024440" cy="320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405DDE7-6CF1-612B-2B88-5E89EBD2121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59370" y="797489"/>
                <a:ext cx="404208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DFBCE33-BE4F-AF7E-003D-8E38E3618A6C}"/>
                  </a:ext>
                </a:extLst>
              </p14:cNvPr>
              <p14:cNvContentPartPr/>
              <p14:nvPr/>
            </p14:nvContentPartPr>
            <p14:xfrm>
              <a:off x="2955130" y="571049"/>
              <a:ext cx="1702080" cy="778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DFBCE33-BE4F-AF7E-003D-8E38E3618A6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46130" y="562409"/>
                <a:ext cx="1719720" cy="79632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E45A77C4-F0C3-340F-A26F-1723DD80EF0F}"/>
              </a:ext>
            </a:extLst>
          </p:cNvPr>
          <p:cNvGrpSpPr/>
          <p:nvPr/>
        </p:nvGrpSpPr>
        <p:grpSpPr>
          <a:xfrm>
            <a:off x="4539130" y="326969"/>
            <a:ext cx="914760" cy="204840"/>
            <a:chOff x="4539130" y="326969"/>
            <a:chExt cx="914760" cy="20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994B73F-A079-A09C-E3FC-22E80633C349}"/>
                    </a:ext>
                  </a:extLst>
                </p14:cNvPr>
                <p14:cNvContentPartPr/>
                <p14:nvPr/>
              </p14:nvContentPartPr>
              <p14:xfrm>
                <a:off x="4561090" y="326969"/>
                <a:ext cx="892800" cy="1468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994B73F-A079-A09C-E3FC-22E80633C34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552090" y="317969"/>
                  <a:ext cx="9104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34E9C07-C6A8-63CA-F413-12ED009A6ABE}"/>
                    </a:ext>
                  </a:extLst>
                </p14:cNvPr>
                <p14:cNvContentPartPr/>
                <p14:nvPr/>
              </p14:nvContentPartPr>
              <p14:xfrm>
                <a:off x="4539130" y="347489"/>
                <a:ext cx="145080" cy="1843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34E9C07-C6A8-63CA-F413-12ED009A6AB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530130" y="338849"/>
                  <a:ext cx="162720" cy="201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EE456F1-A982-06A0-D525-91C8878E004D}"/>
                  </a:ext>
                </a:extLst>
              </p14:cNvPr>
              <p14:cNvContentPartPr/>
              <p14:nvPr/>
            </p14:nvContentPartPr>
            <p14:xfrm>
              <a:off x="5678890" y="327329"/>
              <a:ext cx="493920" cy="119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EE456F1-A982-06A0-D525-91C8878E004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670250" y="318689"/>
                <a:ext cx="51156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8705A71-9ABA-D457-1CED-9CADA0911F08}"/>
                  </a:ext>
                </a:extLst>
              </p14:cNvPr>
              <p14:cNvContentPartPr/>
              <p14:nvPr/>
            </p14:nvContentPartPr>
            <p14:xfrm>
              <a:off x="6326530" y="145529"/>
              <a:ext cx="95760" cy="464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8705A71-9ABA-D457-1CED-9CADA0911F0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17890" y="136529"/>
                <a:ext cx="113400" cy="48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96D4E4B-A90B-1EBA-BBCA-966CF084EDE2}"/>
                  </a:ext>
                </a:extLst>
              </p14:cNvPr>
              <p14:cNvContentPartPr/>
              <p14:nvPr/>
            </p14:nvContentPartPr>
            <p14:xfrm>
              <a:off x="6538570" y="254609"/>
              <a:ext cx="141480" cy="2908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96D4E4B-A90B-1EBA-BBCA-966CF084EDE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529570" y="245609"/>
                <a:ext cx="159120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5FD381A-496D-1B7F-CE4D-FDB3F87CA2B9}"/>
                  </a:ext>
                </a:extLst>
              </p14:cNvPr>
              <p14:cNvContentPartPr/>
              <p14:nvPr/>
            </p14:nvContentPartPr>
            <p14:xfrm>
              <a:off x="6807130" y="368729"/>
              <a:ext cx="83160" cy="1450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5FD381A-496D-1B7F-CE4D-FDB3F87CA2B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798490" y="360089"/>
                <a:ext cx="100800" cy="16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7D54850B-017F-8ABE-D38B-FE674D0C33BD}"/>
              </a:ext>
            </a:extLst>
          </p:cNvPr>
          <p:cNvGrpSpPr/>
          <p:nvPr/>
        </p:nvGrpSpPr>
        <p:grpSpPr>
          <a:xfrm>
            <a:off x="7091890" y="127169"/>
            <a:ext cx="1434960" cy="699480"/>
            <a:chOff x="7091890" y="127169"/>
            <a:chExt cx="1434960" cy="69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86CF19B-3B7E-E9F1-B35F-B37F0C602DE4}"/>
                    </a:ext>
                  </a:extLst>
                </p14:cNvPr>
                <p14:cNvContentPartPr/>
                <p14:nvPr/>
              </p14:nvContentPartPr>
              <p14:xfrm>
                <a:off x="7091890" y="411569"/>
                <a:ext cx="169200" cy="313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86CF19B-3B7E-E9F1-B35F-B37F0C602DE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082890" y="402569"/>
                  <a:ext cx="1868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DDD0719-5DD7-F24B-3AD9-DD9FF9A6EBCC}"/>
                    </a:ext>
                  </a:extLst>
                </p14:cNvPr>
                <p14:cNvContentPartPr/>
                <p14:nvPr/>
              </p14:nvContentPartPr>
              <p14:xfrm>
                <a:off x="7427050" y="141569"/>
                <a:ext cx="178560" cy="2286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DDD0719-5DD7-F24B-3AD9-DD9FF9A6EBC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418410" y="132569"/>
                  <a:ext cx="1962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35FD667-6901-8137-998A-A07464157D4B}"/>
                    </a:ext>
                  </a:extLst>
                </p14:cNvPr>
                <p14:cNvContentPartPr/>
                <p14:nvPr/>
              </p14:nvContentPartPr>
              <p14:xfrm>
                <a:off x="7744210" y="132569"/>
                <a:ext cx="28080" cy="2174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35FD667-6901-8137-998A-A07464157D4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735570" y="123569"/>
                  <a:ext cx="457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7DEB307-057A-1DF0-0DF4-D6E07E05BA31}"/>
                    </a:ext>
                  </a:extLst>
                </p14:cNvPr>
                <p14:cNvContentPartPr/>
                <p14:nvPr/>
              </p14:nvContentPartPr>
              <p14:xfrm>
                <a:off x="7632970" y="269369"/>
                <a:ext cx="163800" cy="205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7DEB307-057A-1DF0-0DF4-D6E07E05BA3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623970" y="260729"/>
                  <a:ext cx="1814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7BA7FA8-F0EF-F02D-1A54-5B2724D2E1BA}"/>
                    </a:ext>
                  </a:extLst>
                </p14:cNvPr>
                <p14:cNvContentPartPr/>
                <p14:nvPr/>
              </p14:nvContentPartPr>
              <p14:xfrm>
                <a:off x="7891450" y="127169"/>
                <a:ext cx="39600" cy="2275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7BA7FA8-F0EF-F02D-1A54-5B2724D2E1B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882810" y="118169"/>
                  <a:ext cx="572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23D2587-2783-25E3-CC04-6E855E2FEFF3}"/>
                    </a:ext>
                  </a:extLst>
                </p14:cNvPr>
                <p14:cNvContentPartPr/>
                <p14:nvPr/>
              </p14:nvContentPartPr>
              <p14:xfrm>
                <a:off x="7494730" y="404729"/>
                <a:ext cx="449280" cy="601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23D2587-2783-25E3-CC04-6E855E2FEFF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486090" y="395729"/>
                  <a:ext cx="4669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488FC18-BA8D-00CD-F222-E3B94A157809}"/>
                    </a:ext>
                  </a:extLst>
                </p14:cNvPr>
                <p14:cNvContentPartPr/>
                <p14:nvPr/>
              </p14:nvContentPartPr>
              <p14:xfrm>
                <a:off x="7582570" y="585089"/>
                <a:ext cx="223920" cy="1429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488FC18-BA8D-00CD-F222-E3B94A15780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573570" y="576089"/>
                  <a:ext cx="2415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47CD640-8467-F475-0D24-E74BBDAA5EDC}"/>
                    </a:ext>
                  </a:extLst>
                </p14:cNvPr>
                <p14:cNvContentPartPr/>
                <p14:nvPr/>
              </p14:nvContentPartPr>
              <p14:xfrm>
                <a:off x="8125450" y="358649"/>
                <a:ext cx="12600" cy="2113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47CD640-8467-F475-0D24-E74BBDAA5ED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116450" y="349649"/>
                  <a:ext cx="302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9298B5D-3F0F-AABD-3C8B-B60717998BC6}"/>
                    </a:ext>
                  </a:extLst>
                </p14:cNvPr>
                <p14:cNvContentPartPr/>
                <p14:nvPr/>
              </p14:nvContentPartPr>
              <p14:xfrm>
                <a:off x="8253970" y="344969"/>
                <a:ext cx="10800" cy="2152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9298B5D-3F0F-AABD-3C8B-B60717998BC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244970" y="336329"/>
                  <a:ext cx="284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06CA6E7-B158-2B89-FB9A-FB27E15255C8}"/>
                    </a:ext>
                  </a:extLst>
                </p14:cNvPr>
                <p14:cNvContentPartPr/>
                <p14:nvPr/>
              </p14:nvContentPartPr>
              <p14:xfrm>
                <a:off x="8075770" y="308249"/>
                <a:ext cx="298440" cy="709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06CA6E7-B158-2B89-FB9A-FB27E15255C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066770" y="299609"/>
                  <a:ext cx="3160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4EE7DAB-1EB3-B32B-4E4F-7E4CBFA00DE3}"/>
                    </a:ext>
                  </a:extLst>
                </p14:cNvPr>
                <p14:cNvContentPartPr/>
                <p14:nvPr/>
              </p14:nvContentPartPr>
              <p14:xfrm>
                <a:off x="8395450" y="142649"/>
                <a:ext cx="131400" cy="6840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4EE7DAB-1EB3-B32B-4E4F-7E4CBFA00DE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386450" y="133649"/>
                  <a:ext cx="149040" cy="70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C43EB62-EA11-4713-FD54-52378E78E978}"/>
              </a:ext>
            </a:extLst>
          </p:cNvPr>
          <p:cNvGrpSpPr/>
          <p:nvPr/>
        </p:nvGrpSpPr>
        <p:grpSpPr>
          <a:xfrm>
            <a:off x="9080890" y="86849"/>
            <a:ext cx="1737720" cy="492120"/>
            <a:chOff x="9080890" y="86849"/>
            <a:chExt cx="1737720" cy="49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1D1254D-AD07-22E3-9C6B-C3718F3211E7}"/>
                    </a:ext>
                  </a:extLst>
                </p14:cNvPr>
                <p14:cNvContentPartPr/>
                <p14:nvPr/>
              </p14:nvContentPartPr>
              <p14:xfrm>
                <a:off x="9080890" y="86849"/>
                <a:ext cx="1737720" cy="4921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1D1254D-AD07-22E3-9C6B-C3718F3211E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071890" y="77849"/>
                  <a:ext cx="1755360" cy="50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2BC1A29-C55A-2E5C-7B70-4E1AB5C4B32B}"/>
                    </a:ext>
                  </a:extLst>
                </p14:cNvPr>
                <p14:cNvContentPartPr/>
                <p14:nvPr/>
              </p14:nvContentPartPr>
              <p14:xfrm>
                <a:off x="10653010" y="234809"/>
                <a:ext cx="53640" cy="64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2BC1A29-C55A-2E5C-7B70-4E1AB5C4B32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644370" y="225809"/>
                  <a:ext cx="712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B90D5CA-2FED-2119-07A1-7CAAF054146A}"/>
                    </a:ext>
                  </a:extLst>
                </p14:cNvPr>
                <p14:cNvContentPartPr/>
                <p14:nvPr/>
              </p14:nvContentPartPr>
              <p14:xfrm>
                <a:off x="9950290" y="135449"/>
                <a:ext cx="348840" cy="439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B90D5CA-2FED-2119-07A1-7CAAF054146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941290" y="126449"/>
                  <a:ext cx="3664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24BB5FB-A547-5CCC-FAA9-7BE5255F406F}"/>
                    </a:ext>
                  </a:extLst>
                </p14:cNvPr>
                <p14:cNvContentPartPr/>
                <p14:nvPr/>
              </p14:nvContentPartPr>
              <p14:xfrm>
                <a:off x="10333690" y="122849"/>
                <a:ext cx="246600" cy="27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24BB5FB-A547-5CCC-FAA9-7BE5255F406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325050" y="114209"/>
                  <a:ext cx="264240" cy="4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0A226E0-AE22-C295-BB67-8FB692009748}"/>
              </a:ext>
            </a:extLst>
          </p:cNvPr>
          <p:cNvGrpSpPr/>
          <p:nvPr/>
        </p:nvGrpSpPr>
        <p:grpSpPr>
          <a:xfrm>
            <a:off x="11060170" y="186209"/>
            <a:ext cx="378360" cy="410040"/>
            <a:chOff x="11060170" y="186209"/>
            <a:chExt cx="378360" cy="41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5E93F1D-921A-49B7-9CBB-2BF66FBCEF15}"/>
                    </a:ext>
                  </a:extLst>
                </p14:cNvPr>
                <p14:cNvContentPartPr/>
                <p14:nvPr/>
              </p14:nvContentPartPr>
              <p14:xfrm>
                <a:off x="11060170" y="186209"/>
                <a:ext cx="345960" cy="1933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5E93F1D-921A-49B7-9CBB-2BF66FBCEF1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051530" y="177209"/>
                  <a:ext cx="3636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8F0C0A8-B338-4507-4F03-BAED5371291D}"/>
                    </a:ext>
                  </a:extLst>
                </p14:cNvPr>
                <p14:cNvContentPartPr/>
                <p14:nvPr/>
              </p14:nvContentPartPr>
              <p14:xfrm>
                <a:off x="11267890" y="379889"/>
                <a:ext cx="170640" cy="216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8F0C0A8-B338-4507-4F03-BAED5371291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258890" y="371249"/>
                  <a:ext cx="188280" cy="23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B123BD6-1F87-4B67-98FB-949372B829C4}"/>
              </a:ext>
            </a:extLst>
          </p:cNvPr>
          <p:cNvGrpSpPr/>
          <p:nvPr/>
        </p:nvGrpSpPr>
        <p:grpSpPr>
          <a:xfrm>
            <a:off x="8941930" y="611729"/>
            <a:ext cx="2611800" cy="475560"/>
            <a:chOff x="8941930" y="611729"/>
            <a:chExt cx="2611800" cy="47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2CE8EDD-D01A-E9E8-4711-049B505B3FA1}"/>
                    </a:ext>
                  </a:extLst>
                </p14:cNvPr>
                <p14:cNvContentPartPr/>
                <p14:nvPr/>
              </p14:nvContentPartPr>
              <p14:xfrm>
                <a:off x="8941930" y="616049"/>
                <a:ext cx="440640" cy="3528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2CE8EDD-D01A-E9E8-4711-049B505B3FA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933290" y="607409"/>
                  <a:ext cx="45828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8487BBF-7FBE-5A62-EF28-D906660D7B29}"/>
                    </a:ext>
                  </a:extLst>
                </p14:cNvPr>
                <p14:cNvContentPartPr/>
                <p14:nvPr/>
              </p14:nvContentPartPr>
              <p14:xfrm>
                <a:off x="9587050" y="611729"/>
                <a:ext cx="714960" cy="4154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8487BBF-7FBE-5A62-EF28-D906660D7B2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578050" y="602729"/>
                  <a:ext cx="73260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CCD2E0E-1CB5-0AAB-1FFD-3BDF6C2DAE01}"/>
                    </a:ext>
                  </a:extLst>
                </p14:cNvPr>
                <p14:cNvContentPartPr/>
                <p14:nvPr/>
              </p14:nvContentPartPr>
              <p14:xfrm>
                <a:off x="10388410" y="655289"/>
                <a:ext cx="1165320" cy="4320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CCD2E0E-1CB5-0AAB-1FFD-3BDF6C2DAE0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379410" y="646649"/>
                  <a:ext cx="118296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7644526-0F87-D01C-F2CE-C67EAA939C0D}"/>
                    </a:ext>
                  </a:extLst>
                </p14:cNvPr>
                <p14:cNvContentPartPr/>
                <p14:nvPr/>
              </p14:nvContentPartPr>
              <p14:xfrm>
                <a:off x="11259610" y="787409"/>
                <a:ext cx="27720" cy="75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7644526-0F87-D01C-F2CE-C67EAA939C0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250970" y="778409"/>
                  <a:ext cx="453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5EAD1B8-36CC-A625-80AF-0850F56D6C05}"/>
                    </a:ext>
                  </a:extLst>
                </p14:cNvPr>
                <p14:cNvContentPartPr/>
                <p14:nvPr/>
              </p14:nvContentPartPr>
              <p14:xfrm>
                <a:off x="10876210" y="761489"/>
                <a:ext cx="299880" cy="385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5EAD1B8-36CC-A625-80AF-0850F56D6C0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867570" y="752849"/>
                  <a:ext cx="317520" cy="5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467275F6-AEA2-A24F-932D-F71DCC4B4BB3}"/>
                  </a:ext>
                </a:extLst>
              </p14:cNvPr>
              <p14:cNvContentPartPr/>
              <p14:nvPr/>
            </p14:nvContentPartPr>
            <p14:xfrm>
              <a:off x="1090330" y="2710889"/>
              <a:ext cx="58320" cy="12621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467275F6-AEA2-A24F-932D-F71DCC4B4BB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081330" y="2701889"/>
                <a:ext cx="75960" cy="12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D120DC3E-0001-0BB9-C902-BD2D5B629BD7}"/>
                  </a:ext>
                </a:extLst>
              </p14:cNvPr>
              <p14:cNvContentPartPr/>
              <p14:nvPr/>
            </p14:nvContentPartPr>
            <p14:xfrm>
              <a:off x="2838130" y="2719889"/>
              <a:ext cx="1862640" cy="9468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D120DC3E-0001-0BB9-C902-BD2D5B629BD7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829130" y="2711249"/>
                <a:ext cx="1880280" cy="9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2362E919-A7A5-B04E-0C10-F66D42ACC86C}"/>
                  </a:ext>
                </a:extLst>
              </p14:cNvPr>
              <p14:cNvContentPartPr/>
              <p14:nvPr/>
            </p14:nvContentPartPr>
            <p14:xfrm>
              <a:off x="3605650" y="1576889"/>
              <a:ext cx="2160" cy="9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2362E919-A7A5-B04E-0C10-F66D42ACC86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597010" y="1567889"/>
                <a:ext cx="19800" cy="2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7DAC9C7B-28F1-95D6-ADE1-309D6BB90472}"/>
              </a:ext>
            </a:extLst>
          </p:cNvPr>
          <p:cNvGrpSpPr/>
          <p:nvPr/>
        </p:nvGrpSpPr>
        <p:grpSpPr>
          <a:xfrm>
            <a:off x="6375850" y="2891249"/>
            <a:ext cx="2080440" cy="637920"/>
            <a:chOff x="6375850" y="2891249"/>
            <a:chExt cx="2080440" cy="63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5CBFE0C-2E40-E7CF-96FC-79B98D157DB3}"/>
                    </a:ext>
                  </a:extLst>
                </p14:cNvPr>
                <p14:cNvContentPartPr/>
                <p14:nvPr/>
              </p14:nvContentPartPr>
              <p14:xfrm>
                <a:off x="6375850" y="3182849"/>
                <a:ext cx="187920" cy="1872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5CBFE0C-2E40-E7CF-96FC-79B98D157DB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366850" y="3173849"/>
                  <a:ext cx="2055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9E72756-85EE-EC1C-E84B-F9001AFD68C6}"/>
                    </a:ext>
                  </a:extLst>
                </p14:cNvPr>
                <p14:cNvContentPartPr/>
                <p14:nvPr/>
              </p14:nvContentPartPr>
              <p14:xfrm>
                <a:off x="6667090" y="3206969"/>
                <a:ext cx="9720" cy="1310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9E72756-85EE-EC1C-E84B-F9001AFD68C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658090" y="3197969"/>
                  <a:ext cx="273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37DA6D8-C478-ECCA-93DD-5845E6AA2D6F}"/>
                    </a:ext>
                  </a:extLst>
                </p14:cNvPr>
                <p14:cNvContentPartPr/>
                <p14:nvPr/>
              </p14:nvContentPartPr>
              <p14:xfrm>
                <a:off x="6687610" y="3096089"/>
                <a:ext cx="42120" cy="392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37DA6D8-C478-ECCA-93DD-5845E6AA2D6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678610" y="3087089"/>
                  <a:ext cx="597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9275224-C874-B954-EAEF-82C047F7C459}"/>
                    </a:ext>
                  </a:extLst>
                </p14:cNvPr>
                <p14:cNvContentPartPr/>
                <p14:nvPr/>
              </p14:nvContentPartPr>
              <p14:xfrm>
                <a:off x="6809290" y="3240809"/>
                <a:ext cx="100440" cy="1220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9275224-C874-B954-EAEF-82C047F7C45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800290" y="3231809"/>
                  <a:ext cx="1180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A033F8B-6388-F20D-5D14-8A16D08C099C}"/>
                    </a:ext>
                  </a:extLst>
                </p14:cNvPr>
                <p14:cNvContentPartPr/>
                <p14:nvPr/>
              </p14:nvContentPartPr>
              <p14:xfrm>
                <a:off x="7050130" y="2942729"/>
                <a:ext cx="117000" cy="5752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A033F8B-6388-F20D-5D14-8A16D08C099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041130" y="2933735"/>
                  <a:ext cx="134640" cy="5929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3E21A11-7440-A751-1887-2DE1DF2A5C06}"/>
                    </a:ext>
                  </a:extLst>
                </p14:cNvPr>
                <p14:cNvContentPartPr/>
                <p14:nvPr/>
              </p14:nvContentPartPr>
              <p14:xfrm>
                <a:off x="7207090" y="3019409"/>
                <a:ext cx="170280" cy="3452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3E21A11-7440-A751-1887-2DE1DF2A5C0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198090" y="3010400"/>
                  <a:ext cx="187920" cy="3628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3D9CB91-76DE-7053-7998-5468E8B7C9E3}"/>
                    </a:ext>
                  </a:extLst>
                </p14:cNvPr>
                <p14:cNvContentPartPr/>
                <p14:nvPr/>
              </p14:nvContentPartPr>
              <p14:xfrm>
                <a:off x="7420570" y="3169169"/>
                <a:ext cx="168480" cy="1580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3D9CB91-76DE-7053-7998-5468E8B7C9E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411570" y="3160169"/>
                  <a:ext cx="1861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CEC5E31-72C5-8A82-D056-3F69A475F2D4}"/>
                    </a:ext>
                  </a:extLst>
                </p14:cNvPr>
                <p14:cNvContentPartPr/>
                <p14:nvPr/>
              </p14:nvContentPartPr>
              <p14:xfrm>
                <a:off x="7833130" y="3120929"/>
                <a:ext cx="8640" cy="2638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CEC5E31-72C5-8A82-D056-3F69A475F2D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824130" y="3111929"/>
                  <a:ext cx="2628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A538EF2-A4F4-6C8D-AAB3-9BE7F11B4545}"/>
                    </a:ext>
                  </a:extLst>
                </p14:cNvPr>
                <p14:cNvContentPartPr/>
                <p14:nvPr/>
              </p14:nvContentPartPr>
              <p14:xfrm>
                <a:off x="7766170" y="3277529"/>
                <a:ext cx="130320" cy="86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A538EF2-A4F4-6C8D-AAB3-9BE7F11B454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757170" y="3268529"/>
                  <a:ext cx="1479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6427079-737E-D546-E1AD-B1C9C45112EE}"/>
                    </a:ext>
                  </a:extLst>
                </p14:cNvPr>
                <p14:cNvContentPartPr/>
                <p14:nvPr/>
              </p14:nvContentPartPr>
              <p14:xfrm>
                <a:off x="8032570" y="3104729"/>
                <a:ext cx="194040" cy="2718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6427079-737E-D546-E1AD-B1C9C45112E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023570" y="3095729"/>
                  <a:ext cx="21168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BF93BD2-DAB4-61D1-E9E1-8E5109095AB1}"/>
                    </a:ext>
                  </a:extLst>
                </p14:cNvPr>
                <p14:cNvContentPartPr/>
                <p14:nvPr/>
              </p14:nvContentPartPr>
              <p14:xfrm>
                <a:off x="8298250" y="2891249"/>
                <a:ext cx="158040" cy="6379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BF93BD2-DAB4-61D1-E9E1-8E5109095AB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289250" y="2882244"/>
                  <a:ext cx="175680" cy="65557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22A1163E-69B7-28C9-1388-9D43DACB5CFE}"/>
              </a:ext>
            </a:extLst>
          </p:cNvPr>
          <p:cNvGrpSpPr/>
          <p:nvPr/>
        </p:nvGrpSpPr>
        <p:grpSpPr>
          <a:xfrm>
            <a:off x="8856970" y="2646449"/>
            <a:ext cx="2445120" cy="1083240"/>
            <a:chOff x="8856970" y="2646449"/>
            <a:chExt cx="2445120" cy="108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4D361BC-5B66-6F16-4A57-5B114E1F8108}"/>
                    </a:ext>
                  </a:extLst>
                </p14:cNvPr>
                <p14:cNvContentPartPr/>
                <p14:nvPr/>
              </p14:nvContentPartPr>
              <p14:xfrm>
                <a:off x="8929690" y="2882609"/>
                <a:ext cx="976320" cy="3841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4D361BC-5B66-6F16-4A57-5B114E1F810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920690" y="2873609"/>
                  <a:ext cx="99396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B4F57B8-79C8-2DEE-0E9A-057EBE9C73C3}"/>
                    </a:ext>
                  </a:extLst>
                </p14:cNvPr>
                <p14:cNvContentPartPr/>
                <p14:nvPr/>
              </p14:nvContentPartPr>
              <p14:xfrm>
                <a:off x="9829690" y="2646449"/>
                <a:ext cx="909000" cy="6454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B4F57B8-79C8-2DEE-0E9A-057EBE9C73C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820694" y="2637449"/>
                  <a:ext cx="926633" cy="66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0EA2AAD-6382-A1E8-57E8-4E358ADA7FED}"/>
                    </a:ext>
                  </a:extLst>
                </p14:cNvPr>
                <p14:cNvContentPartPr/>
                <p14:nvPr/>
              </p14:nvContentPartPr>
              <p14:xfrm>
                <a:off x="10935970" y="2765609"/>
                <a:ext cx="362880" cy="2264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0EA2AAD-6382-A1E8-57E8-4E358ADA7FE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926970" y="2756609"/>
                  <a:ext cx="3805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18986D6-8696-29E4-6261-C0B10B939646}"/>
                    </a:ext>
                  </a:extLst>
                </p14:cNvPr>
                <p14:cNvContentPartPr/>
                <p14:nvPr/>
              </p14:nvContentPartPr>
              <p14:xfrm>
                <a:off x="11150530" y="2981609"/>
                <a:ext cx="151560" cy="1656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18986D6-8696-29E4-6261-C0B10B93964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141551" y="2972609"/>
                  <a:ext cx="169158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EE17079-4831-BF1D-CDC7-FDCC3BB27376}"/>
                    </a:ext>
                  </a:extLst>
                </p14:cNvPr>
                <p14:cNvContentPartPr/>
                <p14:nvPr/>
              </p14:nvContentPartPr>
              <p14:xfrm>
                <a:off x="8856970" y="3343049"/>
                <a:ext cx="546840" cy="3387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EE17079-4831-BF1D-CDC7-FDCC3BB2737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847970" y="3334039"/>
                  <a:ext cx="564480" cy="3564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5566074-96A2-E0FF-9878-C1F60A2EA446}"/>
                    </a:ext>
                  </a:extLst>
                </p14:cNvPr>
                <p14:cNvContentPartPr/>
                <p14:nvPr/>
              </p14:nvContentPartPr>
              <p14:xfrm>
                <a:off x="9752290" y="3338369"/>
                <a:ext cx="253800" cy="3913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5566074-96A2-E0FF-9878-C1F60A2EA44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743290" y="3329369"/>
                  <a:ext cx="27144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6E30F8A-C7F3-F6BA-7CE0-74C5EC4F7CB2}"/>
                    </a:ext>
                  </a:extLst>
                </p14:cNvPr>
                <p14:cNvContentPartPr/>
                <p14:nvPr/>
              </p14:nvContentPartPr>
              <p14:xfrm>
                <a:off x="10002850" y="3588209"/>
                <a:ext cx="57600" cy="1198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6E30F8A-C7F3-F6BA-7CE0-74C5EC4F7CB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993850" y="3579209"/>
                  <a:ext cx="752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81E79C4-4EAA-5154-6BF3-C4FEAB901308}"/>
                    </a:ext>
                  </a:extLst>
                </p14:cNvPr>
                <p14:cNvContentPartPr/>
                <p14:nvPr/>
              </p14:nvContentPartPr>
              <p14:xfrm>
                <a:off x="10298410" y="3432689"/>
                <a:ext cx="265680" cy="352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81E79C4-4EAA-5154-6BF3-C4FEAB90130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289410" y="3423689"/>
                  <a:ext cx="2833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5EFCCE0-B0C6-3065-CF2C-A466E0F7293F}"/>
                    </a:ext>
                  </a:extLst>
                </p14:cNvPr>
                <p14:cNvContentPartPr/>
                <p14:nvPr/>
              </p14:nvContentPartPr>
              <p14:xfrm>
                <a:off x="10292290" y="3555089"/>
                <a:ext cx="192240" cy="90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5EFCCE0-B0C6-3065-CF2C-A466E0F7293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283273" y="3546435"/>
                  <a:ext cx="209913" cy="259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6C5B501-A279-8C90-72A1-DEC0AB0D6CA0}"/>
                    </a:ext>
                  </a:extLst>
                </p14:cNvPr>
                <p14:cNvContentPartPr/>
                <p14:nvPr/>
              </p14:nvContentPartPr>
              <p14:xfrm>
                <a:off x="10324330" y="3334769"/>
                <a:ext cx="189360" cy="3340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6C5B501-A279-8C90-72A1-DEC0AB0D6CA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315330" y="3325769"/>
                  <a:ext cx="20700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B200649-4083-E89B-78EC-07F1F6BC8A46}"/>
                    </a:ext>
                  </a:extLst>
                </p14:cNvPr>
                <p14:cNvContentPartPr/>
                <p14:nvPr/>
              </p14:nvContentPartPr>
              <p14:xfrm>
                <a:off x="10682890" y="3388049"/>
                <a:ext cx="282600" cy="2253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B200649-4083-E89B-78EC-07F1F6BC8A4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673890" y="3379063"/>
                  <a:ext cx="300240" cy="24297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75C36E96-B957-F5C3-BCDC-152E4E0D0F4E}"/>
                  </a:ext>
                </a:extLst>
              </p14:cNvPr>
              <p14:cNvContentPartPr/>
              <p14:nvPr/>
            </p14:nvContentPartPr>
            <p14:xfrm>
              <a:off x="1160170" y="3921209"/>
              <a:ext cx="16560" cy="28800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75C36E96-B957-F5C3-BCDC-152E4E0D0F4E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151530" y="3912209"/>
                <a:ext cx="34200" cy="30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91" name="Group 90">
            <a:extLst>
              <a:ext uri="{FF2B5EF4-FFF2-40B4-BE49-F238E27FC236}">
                <a16:creationId xmlns:a16="http://schemas.microsoft.com/office/drawing/2014/main" id="{3EDFFF01-2A42-FA93-27C7-41CB6183E40B}"/>
              </a:ext>
            </a:extLst>
          </p:cNvPr>
          <p:cNvGrpSpPr/>
          <p:nvPr/>
        </p:nvGrpSpPr>
        <p:grpSpPr>
          <a:xfrm>
            <a:off x="1204090" y="3068009"/>
            <a:ext cx="4122360" cy="1102320"/>
            <a:chOff x="1204090" y="3068009"/>
            <a:chExt cx="4122360" cy="110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425F488-70AB-4DF3-CF5C-F6C508114126}"/>
                    </a:ext>
                  </a:extLst>
                </p14:cNvPr>
                <p14:cNvContentPartPr/>
                <p14:nvPr/>
              </p14:nvContentPartPr>
              <p14:xfrm>
                <a:off x="1204090" y="3068009"/>
                <a:ext cx="4122360" cy="11023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425F488-70AB-4DF3-CF5C-F6C50811412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95450" y="3059009"/>
                  <a:ext cx="4140000" cy="11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CEC64CC-0DFD-CC10-642B-B0B414E211F8}"/>
                    </a:ext>
                  </a:extLst>
                </p14:cNvPr>
                <p14:cNvContentPartPr/>
                <p14:nvPr/>
              </p14:nvContentPartPr>
              <p14:xfrm>
                <a:off x="5165530" y="3091769"/>
                <a:ext cx="72000" cy="1447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CEC64CC-0DFD-CC10-642B-B0B414E211F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156530" y="3082769"/>
                  <a:ext cx="89640" cy="162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AD96EE7A-0D2B-2BAD-1DE3-A4BB7D1E36C2}"/>
                  </a:ext>
                </a:extLst>
              </p14:cNvPr>
              <p14:cNvContentPartPr/>
              <p14:nvPr/>
            </p14:nvContentPartPr>
            <p14:xfrm>
              <a:off x="433690" y="4166369"/>
              <a:ext cx="215640" cy="2304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AD96EE7A-0D2B-2BAD-1DE3-A4BB7D1E36C2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24690" y="4157729"/>
                <a:ext cx="233280" cy="40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7D1CB106-F596-F803-2A15-38C0759DF3F4}"/>
              </a:ext>
            </a:extLst>
          </p:cNvPr>
          <p:cNvGrpSpPr/>
          <p:nvPr/>
        </p:nvGrpSpPr>
        <p:grpSpPr>
          <a:xfrm>
            <a:off x="701530" y="3999689"/>
            <a:ext cx="393840" cy="363240"/>
            <a:chOff x="701530" y="3999689"/>
            <a:chExt cx="393840" cy="36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4A6D871-E389-92E1-9B17-65233670D47D}"/>
                    </a:ext>
                  </a:extLst>
                </p14:cNvPr>
                <p14:cNvContentPartPr/>
                <p14:nvPr/>
              </p14:nvContentPartPr>
              <p14:xfrm>
                <a:off x="751210" y="4028129"/>
                <a:ext cx="203760" cy="2584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4A6D871-E389-92E1-9B17-65233670D47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42210" y="4019489"/>
                  <a:ext cx="22140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7C274E6-C96D-8FE5-012C-6702F5DA5690}"/>
                    </a:ext>
                  </a:extLst>
                </p14:cNvPr>
                <p14:cNvContentPartPr/>
                <p14:nvPr/>
              </p14:nvContentPartPr>
              <p14:xfrm>
                <a:off x="1006090" y="4257089"/>
                <a:ext cx="89280" cy="1058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7C274E6-C96D-8FE5-012C-6702F5DA569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97090" y="4248089"/>
                  <a:ext cx="1069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CF5CC9F-F90E-823D-8851-7B9E824414C1}"/>
                    </a:ext>
                  </a:extLst>
                </p14:cNvPr>
                <p14:cNvContentPartPr/>
                <p14:nvPr/>
              </p14:nvContentPartPr>
              <p14:xfrm>
                <a:off x="913570" y="4006889"/>
                <a:ext cx="97920" cy="162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CF5CC9F-F90E-823D-8851-7B9E824414C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04930" y="3997889"/>
                  <a:ext cx="1155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076D0E9-891B-4CB3-1496-D3E76B8AFFAF}"/>
                    </a:ext>
                  </a:extLst>
                </p14:cNvPr>
                <p14:cNvContentPartPr/>
                <p14:nvPr/>
              </p14:nvContentPartPr>
              <p14:xfrm>
                <a:off x="701530" y="3999689"/>
                <a:ext cx="96480" cy="147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076D0E9-891B-4CB3-1496-D3E76B8AFFA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92890" y="3990689"/>
                  <a:ext cx="11412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0510E41B-1CAF-6893-117C-5F3899E9AADC}"/>
              </a:ext>
            </a:extLst>
          </p:cNvPr>
          <p:cNvGrpSpPr/>
          <p:nvPr/>
        </p:nvGrpSpPr>
        <p:grpSpPr>
          <a:xfrm>
            <a:off x="807730" y="2971169"/>
            <a:ext cx="1423800" cy="345240"/>
            <a:chOff x="807730" y="2971169"/>
            <a:chExt cx="1423800" cy="34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5E71958-0835-D4E0-9C5C-D0A8D67CF4A3}"/>
                    </a:ext>
                  </a:extLst>
                </p14:cNvPr>
                <p14:cNvContentPartPr/>
                <p14:nvPr/>
              </p14:nvContentPartPr>
              <p14:xfrm>
                <a:off x="1092490" y="3242969"/>
                <a:ext cx="137880" cy="147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5E71958-0835-D4E0-9C5C-D0A8D67CF4A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83850" y="3234329"/>
                  <a:ext cx="1555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E32ED0D-A10F-4232-466D-C18DB555C7AD}"/>
                    </a:ext>
                  </a:extLst>
                </p14:cNvPr>
                <p14:cNvContentPartPr/>
                <p14:nvPr/>
              </p14:nvContentPartPr>
              <p14:xfrm>
                <a:off x="807730" y="3152969"/>
                <a:ext cx="162360" cy="1634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E32ED0D-A10F-4232-466D-C18DB555C7A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99090" y="3143969"/>
                  <a:ext cx="1800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E826709-E4CC-377F-312F-DF399B002FC5}"/>
                    </a:ext>
                  </a:extLst>
                </p14:cNvPr>
                <p14:cNvContentPartPr/>
                <p14:nvPr/>
              </p14:nvContentPartPr>
              <p14:xfrm>
                <a:off x="2010130" y="2971169"/>
                <a:ext cx="137880" cy="1188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E826709-E4CC-377F-312F-DF399B002FC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001130" y="2962169"/>
                  <a:ext cx="1555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4F5B4DE-C173-203A-50FB-0460C89E0B02}"/>
                    </a:ext>
                  </a:extLst>
                </p14:cNvPr>
                <p14:cNvContentPartPr/>
                <p14:nvPr/>
              </p14:nvContentPartPr>
              <p14:xfrm>
                <a:off x="2163850" y="3089609"/>
                <a:ext cx="67680" cy="648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4F5B4DE-C173-203A-50FB-0460C89E0B0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154850" y="3080969"/>
                  <a:ext cx="853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4BAE939-0CF1-2C5E-32DA-2D15BC4AFAC8}"/>
                    </a:ext>
                  </a:extLst>
                </p14:cNvPr>
                <p14:cNvContentPartPr/>
                <p14:nvPr/>
              </p14:nvContentPartPr>
              <p14:xfrm>
                <a:off x="1379050" y="3274649"/>
                <a:ext cx="66600" cy="75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4BAE939-0CF1-2C5E-32DA-2D15BC4AFAC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370410" y="3266009"/>
                  <a:ext cx="842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3B34E52-25F3-CE57-4726-614EC8428944}"/>
                    </a:ext>
                  </a:extLst>
                </p14:cNvPr>
                <p14:cNvContentPartPr/>
                <p14:nvPr/>
              </p14:nvContentPartPr>
              <p14:xfrm>
                <a:off x="1624930" y="3265649"/>
                <a:ext cx="69840" cy="93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3B34E52-25F3-CE57-4726-614EC842894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616290" y="3257009"/>
                  <a:ext cx="874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98EB747-8904-6C47-C4BC-183992591F0A}"/>
                    </a:ext>
                  </a:extLst>
                </p14:cNvPr>
                <p14:cNvContentPartPr/>
                <p14:nvPr/>
              </p14:nvContentPartPr>
              <p14:xfrm>
                <a:off x="1911490" y="3283289"/>
                <a:ext cx="66600" cy="64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98EB747-8904-6C47-C4BC-183992591F0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902490" y="3274289"/>
                  <a:ext cx="84240" cy="2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38C8D8F9-3304-0C97-F4AF-DCE642B23A36}"/>
                  </a:ext>
                </a:extLst>
              </p14:cNvPr>
              <p14:cNvContentPartPr/>
              <p14:nvPr/>
            </p14:nvContentPartPr>
            <p14:xfrm>
              <a:off x="8774965" y="5031193"/>
              <a:ext cx="169920" cy="64872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38C8D8F9-3304-0C97-F4AF-DCE642B23A36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8766325" y="5022193"/>
                <a:ext cx="187560" cy="66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0" name="Group 159">
            <a:extLst>
              <a:ext uri="{FF2B5EF4-FFF2-40B4-BE49-F238E27FC236}">
                <a16:creationId xmlns:a16="http://schemas.microsoft.com/office/drawing/2014/main" id="{E412CFFC-D8AC-1BEF-4368-61C231DED798}"/>
              </a:ext>
            </a:extLst>
          </p:cNvPr>
          <p:cNvGrpSpPr/>
          <p:nvPr/>
        </p:nvGrpSpPr>
        <p:grpSpPr>
          <a:xfrm>
            <a:off x="3171130" y="3906809"/>
            <a:ext cx="6488355" cy="1705784"/>
            <a:chOff x="3171130" y="3906809"/>
            <a:chExt cx="6488355" cy="170578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2A4CB4D-BF10-022A-989E-6A717DBDDCF4}"/>
                    </a:ext>
                  </a:extLst>
                </p14:cNvPr>
                <p14:cNvContentPartPr/>
                <p14:nvPr/>
              </p14:nvContentPartPr>
              <p14:xfrm>
                <a:off x="3186610" y="4268609"/>
                <a:ext cx="165240" cy="2538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2A4CB4D-BF10-022A-989E-6A717DBDDCF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177610" y="4259609"/>
                  <a:ext cx="18288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B89B10E0-8332-2A63-52DA-7D6186EF10DA}"/>
                    </a:ext>
                  </a:extLst>
                </p14:cNvPr>
                <p14:cNvContentPartPr/>
                <p14:nvPr/>
              </p14:nvContentPartPr>
              <p14:xfrm>
                <a:off x="3171130" y="4242689"/>
                <a:ext cx="268200" cy="277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B89B10E0-8332-2A63-52DA-7D6186EF10D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162490" y="4233689"/>
                  <a:ext cx="2858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9DCBE18-0C74-1384-9EBB-A7ACE824DF44}"/>
                    </a:ext>
                  </a:extLst>
                </p14:cNvPr>
                <p14:cNvContentPartPr/>
                <p14:nvPr/>
              </p14:nvContentPartPr>
              <p14:xfrm>
                <a:off x="3409810" y="4202369"/>
                <a:ext cx="340560" cy="3650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9DCBE18-0C74-1384-9EBB-A7ACE824DF4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401170" y="4193729"/>
                  <a:ext cx="35820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2BDDF87-874D-814B-FF76-9F59ACD974B8}"/>
                    </a:ext>
                  </a:extLst>
                </p14:cNvPr>
                <p14:cNvContentPartPr/>
                <p14:nvPr/>
              </p14:nvContentPartPr>
              <p14:xfrm>
                <a:off x="4068970" y="4160249"/>
                <a:ext cx="1539720" cy="5270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2BDDF87-874D-814B-FF76-9F59ACD974B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060330" y="4151609"/>
                  <a:ext cx="1557360" cy="54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F314EA0B-7959-23DC-078C-8544415F060B}"/>
                    </a:ext>
                  </a:extLst>
                </p14:cNvPr>
                <p14:cNvContentPartPr/>
                <p14:nvPr/>
              </p14:nvContentPartPr>
              <p14:xfrm>
                <a:off x="4387570" y="4312889"/>
                <a:ext cx="8640" cy="165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F314EA0B-7959-23DC-078C-8544415F060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378570" y="4304249"/>
                  <a:ext cx="262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7C70C99A-39FD-B8D6-B57F-CDE1E73A6F32}"/>
                    </a:ext>
                  </a:extLst>
                </p14:cNvPr>
                <p14:cNvContentPartPr/>
                <p14:nvPr/>
              </p14:nvContentPartPr>
              <p14:xfrm>
                <a:off x="5829370" y="4348529"/>
                <a:ext cx="325800" cy="1630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7C70C99A-39FD-B8D6-B57F-CDE1E73A6F3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820730" y="4339529"/>
                  <a:ext cx="3434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C10B4BD-8EAE-936A-EB67-FEC09CA370F3}"/>
                    </a:ext>
                  </a:extLst>
                </p14:cNvPr>
                <p14:cNvContentPartPr/>
                <p14:nvPr/>
              </p14:nvContentPartPr>
              <p14:xfrm>
                <a:off x="5858890" y="4209569"/>
                <a:ext cx="34560" cy="118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C10B4BD-8EAE-936A-EB67-FEC09CA370F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849890" y="4200569"/>
                  <a:ext cx="522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006EB22-E036-2854-B728-3122D0824F49}"/>
                    </a:ext>
                  </a:extLst>
                </p14:cNvPr>
                <p14:cNvContentPartPr/>
                <p14:nvPr/>
              </p14:nvContentPartPr>
              <p14:xfrm>
                <a:off x="6524170" y="4408289"/>
                <a:ext cx="220320" cy="1047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006EB22-E036-2854-B728-3122D0824F4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515170" y="4399289"/>
                  <a:ext cx="2379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41938D95-96B8-3581-EF6D-E607C23F3FB6}"/>
                    </a:ext>
                  </a:extLst>
                </p14:cNvPr>
                <p14:cNvContentPartPr/>
                <p14:nvPr/>
              </p14:nvContentPartPr>
              <p14:xfrm>
                <a:off x="7004050" y="4097249"/>
                <a:ext cx="1053360" cy="6037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41938D95-96B8-3581-EF6D-E607C23F3FB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995050" y="4088249"/>
                  <a:ext cx="1071000" cy="62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AF2AF1A3-A45C-240F-BCCA-DEDE12E400D6}"/>
                    </a:ext>
                  </a:extLst>
                </p14:cNvPr>
                <p14:cNvContentPartPr/>
                <p14:nvPr/>
              </p14:nvContentPartPr>
              <p14:xfrm>
                <a:off x="8308690" y="3906809"/>
                <a:ext cx="1013400" cy="5590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AF2AF1A3-A45C-240F-BCCA-DEDE12E400D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300050" y="3897809"/>
                  <a:ext cx="1031040" cy="57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551A30D-B917-C8FD-9398-03F3EC0F3F7E}"/>
                    </a:ext>
                  </a:extLst>
                </p14:cNvPr>
                <p14:cNvContentPartPr/>
                <p14:nvPr/>
              </p14:nvContentPartPr>
              <p14:xfrm>
                <a:off x="8880370" y="4136129"/>
                <a:ext cx="410040" cy="954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551A30D-B917-C8FD-9398-03F3EC0F3F7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871730" y="4127129"/>
                  <a:ext cx="4276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9B7E729E-001E-61BA-D9BB-CB7B048314B3}"/>
                    </a:ext>
                  </a:extLst>
                </p14:cNvPr>
                <p14:cNvContentPartPr/>
                <p14:nvPr/>
              </p14:nvContentPartPr>
              <p14:xfrm>
                <a:off x="3647410" y="5027849"/>
                <a:ext cx="331560" cy="2358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9B7E729E-001E-61BA-D9BB-CB7B048314B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638410" y="5018849"/>
                  <a:ext cx="3492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416B2E3A-7273-3440-C3A8-3FF79B7B3699}"/>
                    </a:ext>
                  </a:extLst>
                </p14:cNvPr>
                <p14:cNvContentPartPr/>
                <p14:nvPr/>
              </p14:nvContentPartPr>
              <p14:xfrm>
                <a:off x="3859450" y="5246009"/>
                <a:ext cx="188640" cy="2138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416B2E3A-7273-3440-C3A8-3FF79B7B369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850810" y="5237369"/>
                  <a:ext cx="2062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EC418824-63B0-55FF-8019-1A6F79AE06A8}"/>
                    </a:ext>
                  </a:extLst>
                </p14:cNvPr>
                <p14:cNvContentPartPr/>
                <p14:nvPr/>
              </p14:nvContentPartPr>
              <p14:xfrm>
                <a:off x="4220890" y="5118569"/>
                <a:ext cx="202680" cy="266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EC418824-63B0-55FF-8019-1A6F79AE06A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212250" y="5109929"/>
                  <a:ext cx="2203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5170A04-18C0-B5CB-2489-76EB1771A60C}"/>
                    </a:ext>
                  </a:extLst>
                </p14:cNvPr>
                <p14:cNvContentPartPr/>
                <p14:nvPr/>
              </p14:nvContentPartPr>
              <p14:xfrm>
                <a:off x="4376770" y="5066729"/>
                <a:ext cx="187200" cy="1346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5170A04-18C0-B5CB-2489-76EB1771A60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367770" y="5058089"/>
                  <a:ext cx="2048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1BFFB55-75C4-9F08-8862-5EA6928A8CBC}"/>
                    </a:ext>
                  </a:extLst>
                </p14:cNvPr>
                <p14:cNvContentPartPr/>
                <p14:nvPr/>
              </p14:nvContentPartPr>
              <p14:xfrm>
                <a:off x="4811290" y="5134769"/>
                <a:ext cx="541440" cy="2282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1BFFB55-75C4-9F08-8862-5EA6928A8CB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802290" y="5126129"/>
                  <a:ext cx="5590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44BFF70-471D-9C38-A400-DB7706DD301B}"/>
                    </a:ext>
                  </a:extLst>
                </p14:cNvPr>
                <p14:cNvContentPartPr/>
                <p14:nvPr/>
              </p14:nvContentPartPr>
              <p14:xfrm>
                <a:off x="5398450" y="4946849"/>
                <a:ext cx="177840" cy="5958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44BFF70-471D-9C38-A400-DB7706DD301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389450" y="4937849"/>
                  <a:ext cx="195480" cy="61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6CCBC862-C485-7B95-EE08-188A28F166A5}"/>
                    </a:ext>
                  </a:extLst>
                </p14:cNvPr>
                <p14:cNvContentPartPr/>
                <p14:nvPr/>
              </p14:nvContentPartPr>
              <p14:xfrm>
                <a:off x="5627410" y="5037929"/>
                <a:ext cx="180720" cy="3816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6CCBC862-C485-7B95-EE08-188A28F166A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618410" y="5028929"/>
                  <a:ext cx="19836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37E3E479-C807-79C1-6243-E620AF9E8C36}"/>
                    </a:ext>
                  </a:extLst>
                </p14:cNvPr>
                <p14:cNvContentPartPr/>
                <p14:nvPr/>
              </p14:nvContentPartPr>
              <p14:xfrm>
                <a:off x="5875090" y="5220089"/>
                <a:ext cx="165600" cy="1893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7E3E479-C807-79C1-6243-E620AF9E8C3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866090" y="5211449"/>
                  <a:ext cx="1832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452ECD93-0E38-93C2-C77A-F6C508112C75}"/>
                    </a:ext>
                  </a:extLst>
                </p14:cNvPr>
                <p14:cNvContentPartPr/>
                <p14:nvPr/>
              </p14:nvContentPartPr>
              <p14:xfrm>
                <a:off x="6205570" y="5338169"/>
                <a:ext cx="204120" cy="273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452ECD93-0E38-93C2-C77A-F6C508112C7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196570" y="5329529"/>
                  <a:ext cx="2217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6C59F173-7D07-D470-4FFA-4A421BDFD690}"/>
                    </a:ext>
                  </a:extLst>
                </p14:cNvPr>
                <p14:cNvContentPartPr/>
                <p14:nvPr/>
              </p14:nvContentPartPr>
              <p14:xfrm>
                <a:off x="6661690" y="4980689"/>
                <a:ext cx="207000" cy="2455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6C59F173-7D07-D470-4FFA-4A421BDFD69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652690" y="4972049"/>
                  <a:ext cx="22464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BC4E0DB-1570-D728-59E5-4EA7C1F20A49}"/>
                    </a:ext>
                  </a:extLst>
                </p14:cNvPr>
                <p14:cNvContentPartPr/>
                <p14:nvPr/>
              </p14:nvContentPartPr>
              <p14:xfrm>
                <a:off x="7025650" y="5042249"/>
                <a:ext cx="23040" cy="1616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BC4E0DB-1570-D728-59E5-4EA7C1F20A4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017010" y="5033609"/>
                  <a:ext cx="406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FEF0F40A-01DC-2A84-7A8F-6C822D4918CD}"/>
                    </a:ext>
                  </a:extLst>
                </p14:cNvPr>
                <p14:cNvContentPartPr/>
                <p14:nvPr/>
              </p14:nvContentPartPr>
              <p14:xfrm>
                <a:off x="6932410" y="5137649"/>
                <a:ext cx="173880" cy="79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FEF0F40A-01DC-2A84-7A8F-6C822D4918C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923770" y="5128649"/>
                  <a:ext cx="1915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05C76C9-7164-EF04-57CF-46F245A969A1}"/>
                    </a:ext>
                  </a:extLst>
                </p14:cNvPr>
                <p14:cNvContentPartPr/>
                <p14:nvPr/>
              </p14:nvContentPartPr>
              <p14:xfrm>
                <a:off x="7218250" y="4994009"/>
                <a:ext cx="54720" cy="2152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05C76C9-7164-EF04-57CF-46F245A969A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209250" y="4985369"/>
                  <a:ext cx="723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0417FAAD-E7C4-013D-B5CA-689FA29C692E}"/>
                    </a:ext>
                  </a:extLst>
                </p14:cNvPr>
                <p14:cNvContentPartPr/>
                <p14:nvPr/>
              </p14:nvContentPartPr>
              <p14:xfrm>
                <a:off x="6678970" y="5266889"/>
                <a:ext cx="505080" cy="1011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0417FAAD-E7C4-013D-B5CA-689FA29C692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670330" y="5257889"/>
                  <a:ext cx="5227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9E10F7F6-BAF3-D846-7474-D72669D29034}"/>
                    </a:ext>
                  </a:extLst>
                </p14:cNvPr>
                <p14:cNvContentPartPr/>
                <p14:nvPr/>
              </p14:nvContentPartPr>
              <p14:xfrm>
                <a:off x="6893170" y="5377409"/>
                <a:ext cx="201240" cy="1605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9E10F7F6-BAF3-D846-7474-D72669D2903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884170" y="5368769"/>
                  <a:ext cx="2188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F8D8687-156A-04A7-1F7B-89098B03FA95}"/>
                    </a:ext>
                  </a:extLst>
                </p14:cNvPr>
                <p14:cNvContentPartPr/>
                <p14:nvPr/>
              </p14:nvContentPartPr>
              <p14:xfrm>
                <a:off x="7352170" y="5216129"/>
                <a:ext cx="23760" cy="1645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F8D8687-156A-04A7-1F7B-89098B03FA9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343530" y="5207489"/>
                  <a:ext cx="414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955F0648-CFF8-CFAA-8C13-8A870C6835DA}"/>
                    </a:ext>
                  </a:extLst>
                </p14:cNvPr>
                <p14:cNvContentPartPr/>
                <p14:nvPr/>
              </p14:nvContentPartPr>
              <p14:xfrm>
                <a:off x="7403650" y="5188409"/>
                <a:ext cx="69840" cy="1980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955F0648-CFF8-CFAA-8C13-8A870C6835D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394650" y="5179769"/>
                  <a:ext cx="874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D12ED34-6342-FD8A-5E7A-48A0E389C345}"/>
                    </a:ext>
                  </a:extLst>
                </p14:cNvPr>
                <p14:cNvContentPartPr/>
                <p14:nvPr/>
              </p14:nvContentPartPr>
              <p14:xfrm>
                <a:off x="7301050" y="5193089"/>
                <a:ext cx="281880" cy="424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D12ED34-6342-FD8A-5E7A-48A0E389C34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292410" y="5184089"/>
                  <a:ext cx="2995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43727A81-89B3-9979-997F-93A6FBC57F0A}"/>
                    </a:ext>
                  </a:extLst>
                </p14:cNvPr>
                <p14:cNvContentPartPr/>
                <p14:nvPr/>
              </p14:nvContentPartPr>
              <p14:xfrm>
                <a:off x="8007445" y="5172313"/>
                <a:ext cx="20880" cy="2019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43727A81-89B3-9979-997F-93A6FBC57F0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998805" y="5163313"/>
                  <a:ext cx="385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0FE37C4C-691F-EFAC-3906-9F99C0156DA4}"/>
                    </a:ext>
                  </a:extLst>
                </p14:cNvPr>
                <p14:cNvContentPartPr/>
                <p14:nvPr/>
              </p14:nvContentPartPr>
              <p14:xfrm>
                <a:off x="7920685" y="5274193"/>
                <a:ext cx="261360" cy="216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0FE37C4C-691F-EFAC-3906-9F99C0156DA4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911685" y="5265193"/>
                  <a:ext cx="2790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1FC42640-D443-EBFF-48ED-E51198D7DEA4}"/>
                    </a:ext>
                  </a:extLst>
                </p14:cNvPr>
                <p14:cNvContentPartPr/>
                <p14:nvPr/>
              </p14:nvContentPartPr>
              <p14:xfrm>
                <a:off x="8317045" y="5062873"/>
                <a:ext cx="300600" cy="4806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1FC42640-D443-EBFF-48ED-E51198D7DEA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308405" y="5054233"/>
                  <a:ext cx="318240" cy="49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F4BB4930-CABC-2DB2-71FE-C146348061D7}"/>
                    </a:ext>
                  </a:extLst>
                </p14:cNvPr>
                <p14:cNvContentPartPr/>
                <p14:nvPr/>
              </p14:nvContentPartPr>
              <p14:xfrm>
                <a:off x="8479765" y="5452393"/>
                <a:ext cx="278640" cy="1602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F4BB4930-CABC-2DB2-71FE-C146348061D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471125" y="5443393"/>
                  <a:ext cx="2962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B11453FE-7557-2495-EF06-285E8726824C}"/>
                    </a:ext>
                  </a:extLst>
                </p14:cNvPr>
                <p14:cNvContentPartPr/>
                <p14:nvPr/>
              </p14:nvContentPartPr>
              <p14:xfrm>
                <a:off x="8516845" y="4267993"/>
                <a:ext cx="1142640" cy="7225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B11453FE-7557-2495-EF06-285E8726824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507845" y="4259353"/>
                  <a:ext cx="1160280" cy="74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B6D7422E-07C4-35FD-1619-A408A63C726F}"/>
              </a:ext>
            </a:extLst>
          </p:cNvPr>
          <p:cNvGrpSpPr/>
          <p:nvPr/>
        </p:nvGrpSpPr>
        <p:grpSpPr>
          <a:xfrm>
            <a:off x="3565405" y="2474833"/>
            <a:ext cx="91080" cy="725760"/>
            <a:chOff x="3565405" y="2474833"/>
            <a:chExt cx="91080" cy="72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92C3C760-BD8C-8BFC-8F5B-3451B91BEB5D}"/>
                    </a:ext>
                  </a:extLst>
                </p14:cNvPr>
                <p14:cNvContentPartPr/>
                <p14:nvPr/>
              </p14:nvContentPartPr>
              <p14:xfrm>
                <a:off x="3644245" y="3026353"/>
                <a:ext cx="12240" cy="1742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92C3C760-BD8C-8BFC-8F5B-3451B91BEB5D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635245" y="3017353"/>
                  <a:ext cx="298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CF17E62-BC07-00F6-08B7-AC2680B44719}"/>
                    </a:ext>
                  </a:extLst>
                </p14:cNvPr>
                <p14:cNvContentPartPr/>
                <p14:nvPr/>
              </p14:nvContentPartPr>
              <p14:xfrm>
                <a:off x="3616885" y="2759953"/>
                <a:ext cx="27360" cy="1684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CF17E62-BC07-00F6-08B7-AC2680B4471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608245" y="2750953"/>
                  <a:ext cx="450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31FDAB9C-FE97-37E5-B74C-C1B049D9FDCB}"/>
                    </a:ext>
                  </a:extLst>
                </p14:cNvPr>
                <p14:cNvContentPartPr/>
                <p14:nvPr/>
              </p14:nvContentPartPr>
              <p14:xfrm>
                <a:off x="3565405" y="2474833"/>
                <a:ext cx="33480" cy="1789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31FDAB9C-FE97-37E5-B74C-C1B049D9FDC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556765" y="2466193"/>
                  <a:ext cx="51120" cy="196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286E5508-22AC-74E3-F6D6-A2083E19C98C}"/>
                  </a:ext>
                </a:extLst>
              </p14:cNvPr>
              <p14:cNvContentPartPr/>
              <p14:nvPr/>
            </p14:nvContentPartPr>
            <p14:xfrm>
              <a:off x="3534445" y="2131393"/>
              <a:ext cx="21240" cy="16344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286E5508-22AC-74E3-F6D6-A2083E19C98C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3525805" y="2122393"/>
                <a:ext cx="3888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7140158E-97A4-C728-DF6D-59B9A6A91656}"/>
                  </a:ext>
                </a:extLst>
              </p14:cNvPr>
              <p14:cNvContentPartPr/>
              <p14:nvPr/>
            </p14:nvContentPartPr>
            <p14:xfrm>
              <a:off x="3511765" y="1752673"/>
              <a:ext cx="25200" cy="19404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7140158E-97A4-C728-DF6D-59B9A6A91656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3502765" y="1744033"/>
                <a:ext cx="4284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1F18A265-2021-65D0-5713-B34C883E431F}"/>
                  </a:ext>
                </a:extLst>
              </p14:cNvPr>
              <p14:cNvContentPartPr/>
              <p14:nvPr/>
            </p14:nvContentPartPr>
            <p14:xfrm>
              <a:off x="3911005" y="1132033"/>
              <a:ext cx="19440" cy="20016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1F18A265-2021-65D0-5713-B34C883E431F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3902005" y="1123033"/>
                <a:ext cx="3708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03A9D7A4-BCA8-CDB2-A8FC-6C5B83F53065}"/>
                  </a:ext>
                </a:extLst>
              </p14:cNvPr>
              <p14:cNvContentPartPr/>
              <p14:nvPr/>
            </p14:nvContentPartPr>
            <p14:xfrm>
              <a:off x="3905965" y="1477993"/>
              <a:ext cx="26280" cy="23400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03A9D7A4-BCA8-CDB2-A8FC-6C5B83F53065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3896965" y="1469353"/>
                <a:ext cx="4392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D767C7AA-291D-7967-B678-EE7C06902066}"/>
                  </a:ext>
                </a:extLst>
              </p14:cNvPr>
              <p14:cNvContentPartPr/>
              <p14:nvPr/>
            </p14:nvContentPartPr>
            <p14:xfrm>
              <a:off x="3920365" y="1905313"/>
              <a:ext cx="5400" cy="17172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D767C7AA-291D-7967-B678-EE7C06902066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3911725" y="1896673"/>
                <a:ext cx="2304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2B2D48E5-07D0-DE65-EBED-4552168CE46D}"/>
                  </a:ext>
                </a:extLst>
              </p14:cNvPr>
              <p14:cNvContentPartPr/>
              <p14:nvPr/>
            </p14:nvContentPartPr>
            <p14:xfrm>
              <a:off x="3904525" y="2228593"/>
              <a:ext cx="17640" cy="14544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2B2D48E5-07D0-DE65-EBED-4552168CE46D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3895885" y="2219953"/>
                <a:ext cx="35280" cy="16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8" name="Group 177">
            <a:extLst>
              <a:ext uri="{FF2B5EF4-FFF2-40B4-BE49-F238E27FC236}">
                <a16:creationId xmlns:a16="http://schemas.microsoft.com/office/drawing/2014/main" id="{358C93D9-8D7D-9964-7488-004E3F421AE0}"/>
              </a:ext>
            </a:extLst>
          </p:cNvPr>
          <p:cNvGrpSpPr/>
          <p:nvPr/>
        </p:nvGrpSpPr>
        <p:grpSpPr>
          <a:xfrm>
            <a:off x="3085525" y="2071993"/>
            <a:ext cx="1301040" cy="173520"/>
            <a:chOff x="3085525" y="2071993"/>
            <a:chExt cx="1301040" cy="17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0E127ED2-0336-1AA6-E1D3-AAF19D82DE27}"/>
                    </a:ext>
                  </a:extLst>
                </p14:cNvPr>
                <p14:cNvContentPartPr/>
                <p14:nvPr/>
              </p14:nvContentPartPr>
              <p14:xfrm>
                <a:off x="3085525" y="2144353"/>
                <a:ext cx="398520" cy="943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0E127ED2-0336-1AA6-E1D3-AAF19D82DE2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076885" y="2135353"/>
                  <a:ext cx="4161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B7300B88-CA5E-03AC-BC1E-2BA8BBAF0284}"/>
                    </a:ext>
                  </a:extLst>
                </p14:cNvPr>
                <p14:cNvContentPartPr/>
                <p14:nvPr/>
              </p14:nvContentPartPr>
              <p14:xfrm>
                <a:off x="3982645" y="2095393"/>
                <a:ext cx="403920" cy="622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B7300B88-CA5E-03AC-BC1E-2BA8BBAF0284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974005" y="2086393"/>
                  <a:ext cx="4215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8BC87A32-9638-6FC9-A47B-C064BCD1445A}"/>
                    </a:ext>
                  </a:extLst>
                </p14:cNvPr>
                <p14:cNvContentPartPr/>
                <p14:nvPr/>
              </p14:nvContentPartPr>
              <p14:xfrm>
                <a:off x="3950605" y="2071993"/>
                <a:ext cx="100440" cy="1281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8BC87A32-9638-6FC9-A47B-C064BCD1445A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941605" y="2062993"/>
                  <a:ext cx="1180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530B9485-511C-FEDB-2B59-39BC9ED612C2}"/>
                    </a:ext>
                  </a:extLst>
                </p14:cNvPr>
                <p14:cNvContentPartPr/>
                <p14:nvPr/>
              </p14:nvContentPartPr>
              <p14:xfrm>
                <a:off x="3364165" y="2171713"/>
                <a:ext cx="92520" cy="738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530B9485-511C-FEDB-2B59-39BC9ED612C2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355525" y="2162713"/>
                  <a:ext cx="110160" cy="9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77AB7E25-54CE-AF84-C648-CE79850BE44A}"/>
              </a:ext>
            </a:extLst>
          </p:cNvPr>
          <p:cNvGrpSpPr/>
          <p:nvPr/>
        </p:nvGrpSpPr>
        <p:grpSpPr>
          <a:xfrm>
            <a:off x="4562245" y="1764913"/>
            <a:ext cx="426960" cy="741600"/>
            <a:chOff x="4562245" y="1764913"/>
            <a:chExt cx="426960" cy="74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4D5FE704-1492-D3FA-2123-3A71FB411D9D}"/>
                    </a:ext>
                  </a:extLst>
                </p14:cNvPr>
                <p14:cNvContentPartPr/>
                <p14:nvPr/>
              </p14:nvContentPartPr>
              <p14:xfrm>
                <a:off x="4569445" y="1764913"/>
                <a:ext cx="216360" cy="3679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4D5FE704-1492-D3FA-2123-3A71FB411D9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560445" y="1756273"/>
                  <a:ext cx="23400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BF3EFADB-E288-E491-76A7-AB85A48CB70F}"/>
                    </a:ext>
                  </a:extLst>
                </p14:cNvPr>
                <p14:cNvContentPartPr/>
                <p14:nvPr/>
              </p14:nvContentPartPr>
              <p14:xfrm>
                <a:off x="4807045" y="1937713"/>
                <a:ext cx="79200" cy="1231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BF3EFADB-E288-E491-76A7-AB85A48CB70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798405" y="1928713"/>
                  <a:ext cx="968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0E5B16FA-5081-8913-0D47-A8414EC4877D}"/>
                    </a:ext>
                  </a:extLst>
                </p14:cNvPr>
                <p14:cNvContentPartPr/>
                <p14:nvPr/>
              </p14:nvContentPartPr>
              <p14:xfrm>
                <a:off x="4562245" y="2147593"/>
                <a:ext cx="426960" cy="669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0E5B16FA-5081-8913-0D47-A8414EC4877D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553605" y="2138953"/>
                  <a:ext cx="4446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708E0CB7-9C17-714C-FDF6-2D733F0D684C}"/>
                    </a:ext>
                  </a:extLst>
                </p14:cNvPr>
                <p14:cNvContentPartPr/>
                <p14:nvPr/>
              </p14:nvContentPartPr>
              <p14:xfrm>
                <a:off x="4756285" y="2253793"/>
                <a:ext cx="133920" cy="2527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708E0CB7-9C17-714C-FDF6-2D733F0D684C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747285" y="2245153"/>
                  <a:ext cx="151560" cy="27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84991E3B-4A33-B45A-20EF-0372423C3F5A}"/>
                  </a:ext>
                </a:extLst>
              </p14:cNvPr>
              <p14:cNvContentPartPr/>
              <p14:nvPr/>
            </p14:nvContentPartPr>
            <p14:xfrm>
              <a:off x="7002709" y="1880189"/>
              <a:ext cx="50760" cy="4932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84991E3B-4A33-B45A-20EF-0372423C3F5A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6994069" y="1871189"/>
                <a:ext cx="6840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2A4BB3C4-164E-C14F-58D1-2F41C9C88B42}"/>
                  </a:ext>
                </a:extLst>
              </p14:cNvPr>
              <p14:cNvContentPartPr/>
              <p14:nvPr/>
            </p14:nvContentPartPr>
            <p14:xfrm>
              <a:off x="5342005" y="1632793"/>
              <a:ext cx="184320" cy="7876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2A4BB3C4-164E-C14F-58D1-2F41C9C88B42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5333365" y="1624153"/>
                <a:ext cx="201960" cy="80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1BAD056D-00FD-293B-5AAE-5519918A6111}"/>
                  </a:ext>
                </a:extLst>
              </p14:cNvPr>
              <p14:cNvContentPartPr/>
              <p14:nvPr/>
            </p14:nvContentPartPr>
            <p14:xfrm>
              <a:off x="5605525" y="1855993"/>
              <a:ext cx="207000" cy="22788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1BAD056D-00FD-293B-5AAE-5519918A6111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5596525" y="1847353"/>
                <a:ext cx="22464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2F10837A-71BC-73C7-E155-239BF82BC06A}"/>
                  </a:ext>
                </a:extLst>
              </p14:cNvPr>
              <p14:cNvContentPartPr/>
              <p14:nvPr/>
            </p14:nvContentPartPr>
            <p14:xfrm>
              <a:off x="5849245" y="1908553"/>
              <a:ext cx="133200" cy="13716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2F10837A-71BC-73C7-E155-239BF82BC06A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5840605" y="1899913"/>
                <a:ext cx="150840" cy="154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2" name="Group 211">
            <a:extLst>
              <a:ext uri="{FF2B5EF4-FFF2-40B4-BE49-F238E27FC236}">
                <a16:creationId xmlns:a16="http://schemas.microsoft.com/office/drawing/2014/main" id="{46B5438D-B5A6-DFC0-0E42-7A868DFA2E20}"/>
              </a:ext>
            </a:extLst>
          </p:cNvPr>
          <p:cNvGrpSpPr/>
          <p:nvPr/>
        </p:nvGrpSpPr>
        <p:grpSpPr>
          <a:xfrm>
            <a:off x="7169005" y="1519393"/>
            <a:ext cx="466560" cy="885600"/>
            <a:chOff x="7169005" y="1519393"/>
            <a:chExt cx="466560" cy="88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F99037D3-0A50-4626-2CCF-377EDEB42D8E}"/>
                    </a:ext>
                  </a:extLst>
                </p14:cNvPr>
                <p14:cNvContentPartPr/>
                <p14:nvPr/>
              </p14:nvContentPartPr>
              <p14:xfrm>
                <a:off x="7197085" y="1810273"/>
                <a:ext cx="158040" cy="1695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F99037D3-0A50-4626-2CCF-377EDEB42D8E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188445" y="1801633"/>
                  <a:ext cx="1756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B67A2F73-703D-A5EF-798C-AED18E21716C}"/>
                    </a:ext>
                  </a:extLst>
                </p14:cNvPr>
                <p14:cNvContentPartPr/>
                <p14:nvPr/>
              </p14:nvContentPartPr>
              <p14:xfrm>
                <a:off x="7169005" y="1725313"/>
                <a:ext cx="251640" cy="2307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B67A2F73-703D-A5EF-798C-AED18E21716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160365" y="1716313"/>
                  <a:ext cx="26928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3F35B1E4-D6F2-CDA6-D44D-1679FF39A72C}"/>
                    </a:ext>
                  </a:extLst>
                </p14:cNvPr>
                <p14:cNvContentPartPr/>
                <p14:nvPr/>
              </p14:nvContentPartPr>
              <p14:xfrm>
                <a:off x="7460965" y="1519393"/>
                <a:ext cx="174600" cy="8856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3F35B1E4-D6F2-CDA6-D44D-1679FF39A72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452325" y="1510393"/>
                  <a:ext cx="192240" cy="90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86C58376-501C-B6D6-8DD5-CC270B7031CF}"/>
              </a:ext>
            </a:extLst>
          </p:cNvPr>
          <p:cNvGrpSpPr/>
          <p:nvPr/>
        </p:nvGrpSpPr>
        <p:grpSpPr>
          <a:xfrm>
            <a:off x="6103765" y="1616669"/>
            <a:ext cx="663504" cy="635040"/>
            <a:chOff x="6103765" y="1616669"/>
            <a:chExt cx="663504" cy="63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B739FD3E-EFB1-6B74-9850-0D5388F66022}"/>
                    </a:ext>
                  </a:extLst>
                </p14:cNvPr>
                <p14:cNvContentPartPr/>
                <p14:nvPr/>
              </p14:nvContentPartPr>
              <p14:xfrm>
                <a:off x="6447229" y="1616669"/>
                <a:ext cx="165240" cy="2700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B739FD3E-EFB1-6B74-9850-0D5388F66022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438229" y="1607669"/>
                  <a:ext cx="18288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48093A28-7121-6825-8AA0-7DB98035BA64}"/>
                    </a:ext>
                  </a:extLst>
                </p14:cNvPr>
                <p14:cNvContentPartPr/>
                <p14:nvPr/>
              </p14:nvContentPartPr>
              <p14:xfrm>
                <a:off x="6608869" y="1720709"/>
                <a:ext cx="112320" cy="1584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48093A28-7121-6825-8AA0-7DB98035BA64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599869" y="1712069"/>
                  <a:ext cx="1299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DA47A697-342D-9428-E6F2-57E8E83557CC}"/>
                    </a:ext>
                  </a:extLst>
                </p14:cNvPr>
                <p14:cNvContentPartPr/>
                <p14:nvPr/>
              </p14:nvContentPartPr>
              <p14:xfrm>
                <a:off x="6397189" y="1943909"/>
                <a:ext cx="363240" cy="504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DA47A697-342D-9428-E6F2-57E8E83557CC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388549" y="1935269"/>
                  <a:ext cx="3808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5259DF78-20B6-4CE7-E145-DB0E449BDDCA}"/>
                    </a:ext>
                  </a:extLst>
                </p14:cNvPr>
                <p14:cNvContentPartPr/>
                <p14:nvPr/>
              </p14:nvContentPartPr>
              <p14:xfrm>
                <a:off x="6438949" y="2092949"/>
                <a:ext cx="166320" cy="1587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5259DF78-20B6-4CE7-E145-DB0E449BDDCA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429949" y="2083949"/>
                  <a:ext cx="1839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F1D53081-70D4-9BBE-28B6-4350D4122284}"/>
                    </a:ext>
                  </a:extLst>
                </p14:cNvPr>
                <p14:cNvContentPartPr/>
                <p14:nvPr/>
              </p14:nvContentPartPr>
              <p14:xfrm>
                <a:off x="6643069" y="2162069"/>
                <a:ext cx="10800" cy="626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F1D53081-70D4-9BBE-28B6-4350D4122284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634069" y="2153069"/>
                  <a:ext cx="284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6C37B181-7579-09A3-EE7A-21D76B439C11}"/>
                    </a:ext>
                  </a:extLst>
                </p14:cNvPr>
                <p14:cNvContentPartPr/>
                <p14:nvPr/>
              </p14:nvContentPartPr>
              <p14:xfrm>
                <a:off x="6678709" y="2127869"/>
                <a:ext cx="24480" cy="810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6C37B181-7579-09A3-EE7A-21D76B439C11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670069" y="2118869"/>
                  <a:ext cx="421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E057277C-0A8D-C57A-19D0-CEE0A0BB528D}"/>
                    </a:ext>
                  </a:extLst>
                </p14:cNvPr>
                <p14:cNvContentPartPr/>
                <p14:nvPr/>
              </p14:nvContentPartPr>
              <p14:xfrm>
                <a:off x="6618589" y="2065229"/>
                <a:ext cx="148680" cy="1137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E057277C-0A8D-C57A-19D0-CEE0A0BB528D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609949" y="2056229"/>
                  <a:ext cx="1663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455F1968-B181-5D29-3144-D3A423B9BA7F}"/>
                    </a:ext>
                  </a:extLst>
                </p14:cNvPr>
                <p14:cNvContentPartPr/>
                <p14:nvPr/>
              </p14:nvContentPartPr>
              <p14:xfrm>
                <a:off x="6103765" y="1942033"/>
                <a:ext cx="193320" cy="165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455F1968-B181-5D29-3144-D3A423B9BA7F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095125" y="1933393"/>
                  <a:ext cx="2109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ECDD7132-E69A-5315-F4DD-F69CD35E1531}"/>
                    </a:ext>
                  </a:extLst>
                </p14:cNvPr>
                <p14:cNvContentPartPr/>
                <p14:nvPr/>
              </p14:nvContentPartPr>
              <p14:xfrm>
                <a:off x="6125725" y="2009713"/>
                <a:ext cx="197280" cy="187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ECDD7132-E69A-5315-F4DD-F69CD35E1531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116725" y="2000713"/>
                  <a:ext cx="214920" cy="3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DAAC08C-38FB-19C8-4FFE-A345BB9435C4}"/>
                  </a:ext>
                </a:extLst>
              </p14:cNvPr>
              <p14:cNvContentPartPr/>
              <p14:nvPr/>
            </p14:nvContentPartPr>
            <p14:xfrm>
              <a:off x="5195770" y="828302"/>
              <a:ext cx="156600" cy="161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DAAC08C-38FB-19C8-4FFE-A345BB9435C4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5187130" y="819302"/>
                <a:ext cx="17424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34B05C0-B8AA-E51D-A37E-486580473B64}"/>
                  </a:ext>
                </a:extLst>
              </p14:cNvPr>
              <p14:cNvContentPartPr/>
              <p14:nvPr/>
            </p14:nvContentPartPr>
            <p14:xfrm>
              <a:off x="5394130" y="3023942"/>
              <a:ext cx="117000" cy="1558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34B05C0-B8AA-E51D-A37E-486580473B64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5385130" y="3014942"/>
                <a:ext cx="13464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76E54D0-C83F-8424-EEF7-A084C90900FD}"/>
                  </a:ext>
                </a:extLst>
              </p14:cNvPr>
              <p14:cNvContentPartPr/>
              <p14:nvPr/>
            </p14:nvContentPartPr>
            <p14:xfrm>
              <a:off x="4893730" y="3303662"/>
              <a:ext cx="1310760" cy="2570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76E54D0-C83F-8424-EEF7-A084C90900FD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4884730" y="3294662"/>
                <a:ext cx="1328400" cy="27468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E0E10F6C-AC49-AE28-CF03-6885EED5CB63}"/>
              </a:ext>
            </a:extLst>
          </p:cNvPr>
          <p:cNvGrpSpPr/>
          <p:nvPr/>
        </p:nvGrpSpPr>
        <p:grpSpPr>
          <a:xfrm>
            <a:off x="907090" y="103262"/>
            <a:ext cx="728280" cy="407880"/>
            <a:chOff x="907090" y="103262"/>
            <a:chExt cx="728280" cy="40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9C85175-9BE9-8DFA-887A-FE9155A3D430}"/>
                    </a:ext>
                  </a:extLst>
                </p14:cNvPr>
                <p14:cNvContentPartPr/>
                <p14:nvPr/>
              </p14:nvContentPartPr>
              <p14:xfrm>
                <a:off x="907090" y="103262"/>
                <a:ext cx="221400" cy="3193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9C85175-9BE9-8DFA-887A-FE9155A3D430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98090" y="94262"/>
                  <a:ext cx="23904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C713E96-82CB-550E-AF8F-873D2B654623}"/>
                    </a:ext>
                  </a:extLst>
                </p14:cNvPr>
                <p14:cNvContentPartPr/>
                <p14:nvPr/>
              </p14:nvContentPartPr>
              <p14:xfrm>
                <a:off x="1223170" y="119462"/>
                <a:ext cx="99720" cy="3024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C713E96-82CB-550E-AF8F-873D2B654623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214170" y="110822"/>
                  <a:ext cx="11736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6A75770-3429-D3D5-D28A-591DCF4F9CBB}"/>
                    </a:ext>
                  </a:extLst>
                </p14:cNvPr>
                <p14:cNvContentPartPr/>
                <p14:nvPr/>
              </p14:nvContentPartPr>
              <p14:xfrm>
                <a:off x="1371850" y="274262"/>
                <a:ext cx="77040" cy="972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6A75770-3429-D3D5-D28A-591DCF4F9CBB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362850" y="265622"/>
                  <a:ext cx="946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A1443C5-E6CB-EEAB-2708-1B883F29C84E}"/>
                    </a:ext>
                  </a:extLst>
                </p14:cNvPr>
                <p14:cNvContentPartPr/>
                <p14:nvPr/>
              </p14:nvContentPartPr>
              <p14:xfrm>
                <a:off x="1484530" y="145022"/>
                <a:ext cx="150840" cy="3661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A1443C5-E6CB-EEAB-2708-1B883F29C84E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475530" y="136022"/>
                  <a:ext cx="168480" cy="38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470B6271-547B-84E1-FB1C-803000A883A9}"/>
                  </a:ext>
                </a:extLst>
              </p14:cNvPr>
              <p14:cNvContentPartPr/>
              <p14:nvPr/>
            </p14:nvContentPartPr>
            <p14:xfrm>
              <a:off x="844810" y="1005422"/>
              <a:ext cx="113040" cy="1875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470B6271-547B-84E1-FB1C-803000A883A9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835810" y="996782"/>
                <a:ext cx="130680" cy="20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B63373FD-27C9-A3FC-7DED-760077F11A63}"/>
              </a:ext>
            </a:extLst>
          </p:cNvPr>
          <p:cNvGrpSpPr/>
          <p:nvPr/>
        </p:nvGrpSpPr>
        <p:grpSpPr>
          <a:xfrm>
            <a:off x="693610" y="2202422"/>
            <a:ext cx="688680" cy="353880"/>
            <a:chOff x="693610" y="2202422"/>
            <a:chExt cx="688680" cy="35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EA78BA0-8926-443E-0334-C621D12548A6}"/>
                    </a:ext>
                  </a:extLst>
                </p14:cNvPr>
                <p14:cNvContentPartPr/>
                <p14:nvPr/>
              </p14:nvContentPartPr>
              <p14:xfrm>
                <a:off x="693610" y="2246702"/>
                <a:ext cx="205560" cy="3096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EA78BA0-8926-443E-0334-C621D12548A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84970" y="2238062"/>
                  <a:ext cx="22320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352FEB4-DAF3-0FA2-88F2-FFB7EF63FFAF}"/>
                    </a:ext>
                  </a:extLst>
                </p14:cNvPr>
                <p14:cNvContentPartPr/>
                <p14:nvPr/>
              </p14:nvContentPartPr>
              <p14:xfrm>
                <a:off x="1108690" y="2316902"/>
                <a:ext cx="79200" cy="1422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352FEB4-DAF3-0FA2-88F2-FFB7EF63FFAF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100050" y="2307902"/>
                  <a:ext cx="968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9C2D860-7F33-6453-593D-98AEE83017DF}"/>
                    </a:ext>
                  </a:extLst>
                </p14:cNvPr>
                <p14:cNvContentPartPr/>
                <p14:nvPr/>
              </p14:nvContentPartPr>
              <p14:xfrm>
                <a:off x="1013290" y="2257862"/>
                <a:ext cx="115200" cy="2811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9C2D860-7F33-6453-593D-98AEE83017DF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04290" y="2248862"/>
                  <a:ext cx="13284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FA95330-201F-D462-D1B3-576C955856AC}"/>
                    </a:ext>
                  </a:extLst>
                </p14:cNvPr>
                <p14:cNvContentPartPr/>
                <p14:nvPr/>
              </p14:nvContentPartPr>
              <p14:xfrm>
                <a:off x="1213810" y="2202422"/>
                <a:ext cx="168480" cy="2865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FA95330-201F-D462-D1B3-576C955856AC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205170" y="2193422"/>
                  <a:ext cx="186120" cy="304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01155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ADDD7A-7A4F-8327-B044-FA09675DC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141" y="449226"/>
            <a:ext cx="7141883" cy="599466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3E6D25A-50AE-C689-DA73-6490346169DF}"/>
              </a:ext>
            </a:extLst>
          </p:cNvPr>
          <p:cNvGrpSpPr/>
          <p:nvPr/>
        </p:nvGrpSpPr>
        <p:grpSpPr>
          <a:xfrm>
            <a:off x="7419925" y="2372593"/>
            <a:ext cx="2535840" cy="632160"/>
            <a:chOff x="7419925" y="2372593"/>
            <a:chExt cx="2535840" cy="63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B2B36316-637D-A6A7-4EF0-702088AEA62E}"/>
                    </a:ext>
                  </a:extLst>
                </p14:cNvPr>
                <p14:cNvContentPartPr/>
                <p14:nvPr/>
              </p14:nvContentPartPr>
              <p14:xfrm>
                <a:off x="7419925" y="2372593"/>
                <a:ext cx="853560" cy="4665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B2B36316-637D-A6A7-4EF0-702088AEA62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411285" y="2363593"/>
                  <a:ext cx="871200" cy="48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C70CC09-D278-EFAE-699D-C2B2F9B0DB7D}"/>
                    </a:ext>
                  </a:extLst>
                </p14:cNvPr>
                <p14:cNvContentPartPr/>
                <p14:nvPr/>
              </p14:nvContentPartPr>
              <p14:xfrm>
                <a:off x="8462845" y="2566993"/>
                <a:ext cx="177120" cy="1778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C70CC09-D278-EFAE-699D-C2B2F9B0DB7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454205" y="2557993"/>
                  <a:ext cx="1947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88A24B3-4FFF-0638-50F9-38F3760FE92E}"/>
                    </a:ext>
                  </a:extLst>
                </p14:cNvPr>
                <p14:cNvContentPartPr/>
                <p14:nvPr/>
              </p14:nvContentPartPr>
              <p14:xfrm>
                <a:off x="8941645" y="2569153"/>
                <a:ext cx="111600" cy="1875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88A24B3-4FFF-0638-50F9-38F3760FE92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932645" y="2560513"/>
                  <a:ext cx="1292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5F5D2E5-96D7-B4EB-953B-CA7FC695FE56}"/>
                    </a:ext>
                  </a:extLst>
                </p14:cNvPr>
                <p14:cNvContentPartPr/>
                <p14:nvPr/>
              </p14:nvContentPartPr>
              <p14:xfrm>
                <a:off x="9105805" y="2598313"/>
                <a:ext cx="849960" cy="4064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5F5D2E5-96D7-B4EB-953B-CA7FC695FE5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096805" y="2589313"/>
                  <a:ext cx="86760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D113672-1558-2285-13A1-D085B8265330}"/>
                    </a:ext>
                  </a:extLst>
                </p14:cNvPr>
                <p14:cNvContentPartPr/>
                <p14:nvPr/>
              </p14:nvContentPartPr>
              <p14:xfrm>
                <a:off x="9443125" y="2488153"/>
                <a:ext cx="42480" cy="129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D113672-1558-2285-13A1-D085B826533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434125" y="2479513"/>
                  <a:ext cx="6012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ECCF9D-CC18-C9EB-95B3-FE89B9646270}"/>
              </a:ext>
            </a:extLst>
          </p:cNvPr>
          <p:cNvGrpSpPr/>
          <p:nvPr/>
        </p:nvGrpSpPr>
        <p:grpSpPr>
          <a:xfrm>
            <a:off x="2995165" y="2421553"/>
            <a:ext cx="512640" cy="1320120"/>
            <a:chOff x="2995165" y="2421553"/>
            <a:chExt cx="512640" cy="132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26FCE14-A0DF-E5B5-7A54-AF91305E454D}"/>
                    </a:ext>
                  </a:extLst>
                </p14:cNvPr>
                <p14:cNvContentPartPr/>
                <p14:nvPr/>
              </p14:nvContentPartPr>
              <p14:xfrm>
                <a:off x="3052045" y="2421553"/>
                <a:ext cx="455760" cy="1305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26FCE14-A0DF-E5B5-7A54-AF91305E454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43405" y="2412553"/>
                  <a:ext cx="473400" cy="13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A5A4FDD-4B1E-7479-E53A-2038416CEDF8}"/>
                    </a:ext>
                  </a:extLst>
                </p14:cNvPr>
                <p14:cNvContentPartPr/>
                <p14:nvPr/>
              </p14:nvContentPartPr>
              <p14:xfrm>
                <a:off x="2995165" y="3481753"/>
                <a:ext cx="112320" cy="2599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A5A4FDD-4B1E-7479-E53A-2038416CEDF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986525" y="3473113"/>
                  <a:ext cx="129960" cy="27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4D13762-69B2-44F5-B08B-5DBA70BDBACD}"/>
              </a:ext>
            </a:extLst>
          </p:cNvPr>
          <p:cNvGrpSpPr/>
          <p:nvPr/>
        </p:nvGrpSpPr>
        <p:grpSpPr>
          <a:xfrm>
            <a:off x="3453445" y="1453153"/>
            <a:ext cx="1824120" cy="1039320"/>
            <a:chOff x="3453445" y="1453153"/>
            <a:chExt cx="1824120" cy="103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59608EA-689D-E2E8-DAB6-B56F8993FEAC}"/>
                    </a:ext>
                  </a:extLst>
                </p14:cNvPr>
                <p14:cNvContentPartPr/>
                <p14:nvPr/>
              </p14:nvContentPartPr>
              <p14:xfrm>
                <a:off x="3453445" y="1453153"/>
                <a:ext cx="831240" cy="4982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59608EA-689D-E2E8-DAB6-B56F8993FEA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444445" y="1444153"/>
                  <a:ext cx="848880" cy="51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911575D-2297-7C78-3F83-C2B3C23E7734}"/>
                    </a:ext>
                  </a:extLst>
                </p14:cNvPr>
                <p14:cNvContentPartPr/>
                <p14:nvPr/>
              </p14:nvContentPartPr>
              <p14:xfrm>
                <a:off x="4428685" y="1525153"/>
                <a:ext cx="150480" cy="2008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911575D-2297-7C78-3F83-C2B3C23E773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419685" y="1516153"/>
                  <a:ext cx="1681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66B27C6-AE53-0CFC-F78A-42E53878A63E}"/>
                    </a:ext>
                  </a:extLst>
                </p14:cNvPr>
                <p14:cNvContentPartPr/>
                <p14:nvPr/>
              </p14:nvContentPartPr>
              <p14:xfrm>
                <a:off x="3719845" y="2124913"/>
                <a:ext cx="294120" cy="2336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66B27C6-AE53-0CFC-F78A-42E53878A63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711205" y="2116273"/>
                  <a:ext cx="31176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4DFE672-4C7A-48CD-679B-29D63F8A2550}"/>
                    </a:ext>
                  </a:extLst>
                </p14:cNvPr>
                <p14:cNvContentPartPr/>
                <p14:nvPr/>
              </p14:nvContentPartPr>
              <p14:xfrm>
                <a:off x="3931525" y="2278273"/>
                <a:ext cx="160560" cy="2142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4DFE672-4C7A-48CD-679B-29D63F8A255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922525" y="2269633"/>
                  <a:ext cx="1782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354E4B1-2C0F-33F9-8FEC-32AB2F0B52A6}"/>
                    </a:ext>
                  </a:extLst>
                </p14:cNvPr>
                <p14:cNvContentPartPr/>
                <p14:nvPr/>
              </p14:nvContentPartPr>
              <p14:xfrm>
                <a:off x="4255165" y="2166673"/>
                <a:ext cx="190800" cy="514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354E4B1-2C0F-33F9-8FEC-32AB2F0B52A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246165" y="2158033"/>
                  <a:ext cx="2084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1282E60-70A0-BC16-8CF8-C0B2C44E0BB3}"/>
                    </a:ext>
                  </a:extLst>
                </p14:cNvPr>
                <p14:cNvContentPartPr/>
                <p14:nvPr/>
              </p14:nvContentPartPr>
              <p14:xfrm>
                <a:off x="4567285" y="2038153"/>
                <a:ext cx="179640" cy="2145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1282E60-70A0-BC16-8CF8-C0B2C44E0BB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558645" y="2029153"/>
                  <a:ext cx="19728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9B4D843-C869-35A5-D3D0-43497F2CF665}"/>
                    </a:ext>
                  </a:extLst>
                </p14:cNvPr>
                <p14:cNvContentPartPr/>
                <p14:nvPr/>
              </p14:nvContentPartPr>
              <p14:xfrm>
                <a:off x="4820365" y="1783273"/>
                <a:ext cx="114840" cy="2397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9B4D843-C869-35A5-D3D0-43497F2CF66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811725" y="1774273"/>
                  <a:ext cx="1324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EFE36C2-CDB7-8F1B-18F3-52FD4101F8D3}"/>
                    </a:ext>
                  </a:extLst>
                </p14:cNvPr>
                <p14:cNvContentPartPr/>
                <p14:nvPr/>
              </p14:nvContentPartPr>
              <p14:xfrm>
                <a:off x="5063365" y="1808833"/>
                <a:ext cx="16920" cy="173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EFE36C2-CDB7-8F1B-18F3-52FD4101F8D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054365" y="1799833"/>
                  <a:ext cx="345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574A053-FFB0-8BFF-8734-BC0B6581F202}"/>
                    </a:ext>
                  </a:extLst>
                </p14:cNvPr>
                <p14:cNvContentPartPr/>
                <p14:nvPr/>
              </p14:nvContentPartPr>
              <p14:xfrm>
                <a:off x="5011885" y="1875073"/>
                <a:ext cx="158040" cy="716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574A053-FFB0-8BFF-8734-BC0B6581F20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003245" y="1866433"/>
                  <a:ext cx="1756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263B368-F60A-5581-F0FF-AE0074953C85}"/>
                    </a:ext>
                  </a:extLst>
                </p14:cNvPr>
                <p14:cNvContentPartPr/>
                <p14:nvPr/>
              </p14:nvContentPartPr>
              <p14:xfrm>
                <a:off x="5267125" y="1740793"/>
                <a:ext cx="10440" cy="2412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263B368-F60A-5581-F0FF-AE0074953C8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258485" y="1731793"/>
                  <a:ext cx="28080" cy="25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E722FE7-0ED5-F085-30AE-F6B41B077687}"/>
              </a:ext>
            </a:extLst>
          </p:cNvPr>
          <p:cNvGrpSpPr/>
          <p:nvPr/>
        </p:nvGrpSpPr>
        <p:grpSpPr>
          <a:xfrm>
            <a:off x="7590850" y="5965502"/>
            <a:ext cx="457920" cy="717120"/>
            <a:chOff x="7590850" y="5965502"/>
            <a:chExt cx="457920" cy="71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4AA05F9-3413-2BEF-F7BA-CE451E930813}"/>
                    </a:ext>
                  </a:extLst>
                </p14:cNvPr>
                <p14:cNvContentPartPr/>
                <p14:nvPr/>
              </p14:nvContentPartPr>
              <p14:xfrm>
                <a:off x="7655650" y="5965502"/>
                <a:ext cx="234360" cy="2840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4AA05F9-3413-2BEF-F7BA-CE451E93081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646650" y="5956862"/>
                  <a:ext cx="25200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E9CCE46-EC2A-2C84-06A4-3127C3A22FB7}"/>
                    </a:ext>
                  </a:extLst>
                </p14:cNvPr>
                <p14:cNvContentPartPr/>
                <p14:nvPr/>
              </p14:nvContentPartPr>
              <p14:xfrm>
                <a:off x="7877410" y="6127502"/>
                <a:ext cx="145800" cy="171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E9CCE46-EC2A-2C84-06A4-3127C3A22FB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868770" y="6118502"/>
                  <a:ext cx="1634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ABC4997-0FB1-8800-388C-B177FA332093}"/>
                    </a:ext>
                  </a:extLst>
                </p14:cNvPr>
                <p14:cNvContentPartPr/>
                <p14:nvPr/>
              </p14:nvContentPartPr>
              <p14:xfrm>
                <a:off x="7590850" y="6352862"/>
                <a:ext cx="457920" cy="399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ABC4997-0FB1-8800-388C-B177FA33209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582210" y="6343862"/>
                  <a:ext cx="4755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EF64A0D-E22A-411E-520B-CFD4F193B3DF}"/>
                    </a:ext>
                  </a:extLst>
                </p14:cNvPr>
                <p14:cNvContentPartPr/>
                <p14:nvPr/>
              </p14:nvContentPartPr>
              <p14:xfrm>
                <a:off x="7807570" y="6434582"/>
                <a:ext cx="97920" cy="2480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EF64A0D-E22A-411E-520B-CFD4F193B3D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798570" y="6425942"/>
                  <a:ext cx="11556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B81CB04-84E0-5E73-BC03-711FD5B49B45}"/>
                    </a:ext>
                  </a:extLst>
                </p14:cNvPr>
                <p14:cNvContentPartPr/>
                <p14:nvPr/>
              </p14:nvContentPartPr>
              <p14:xfrm>
                <a:off x="7692730" y="6174662"/>
                <a:ext cx="86400" cy="129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B81CB04-84E0-5E73-BC03-711FD5B49B4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683730" y="6165662"/>
                  <a:ext cx="10404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7E7A191-12CA-F9EF-1113-CE0F5A175E89}"/>
              </a:ext>
            </a:extLst>
          </p:cNvPr>
          <p:cNvGrpSpPr/>
          <p:nvPr/>
        </p:nvGrpSpPr>
        <p:grpSpPr>
          <a:xfrm>
            <a:off x="9065770" y="3688502"/>
            <a:ext cx="585000" cy="105480"/>
            <a:chOff x="9065770" y="3688502"/>
            <a:chExt cx="585000" cy="10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87319C9-F861-9BB1-4EEE-D50375CC25B7}"/>
                    </a:ext>
                  </a:extLst>
                </p14:cNvPr>
                <p14:cNvContentPartPr/>
                <p14:nvPr/>
              </p14:nvContentPartPr>
              <p14:xfrm>
                <a:off x="9121930" y="3718742"/>
                <a:ext cx="528840" cy="752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87319C9-F861-9BB1-4EEE-D50375CC25B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113290" y="3710102"/>
                  <a:ext cx="5464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0D99D95-EB60-A5FE-17D3-95C38F97EDFB}"/>
                    </a:ext>
                  </a:extLst>
                </p14:cNvPr>
                <p14:cNvContentPartPr/>
                <p14:nvPr/>
              </p14:nvContentPartPr>
              <p14:xfrm>
                <a:off x="9065770" y="3688502"/>
                <a:ext cx="146880" cy="943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0D99D95-EB60-A5FE-17D3-95C38F97EDF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056770" y="3679502"/>
                  <a:ext cx="164520" cy="11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472FAD0-043D-BC33-1C5A-2FD778A26B1B}"/>
              </a:ext>
            </a:extLst>
          </p:cNvPr>
          <p:cNvGrpSpPr/>
          <p:nvPr/>
        </p:nvGrpSpPr>
        <p:grpSpPr>
          <a:xfrm>
            <a:off x="9778210" y="3665102"/>
            <a:ext cx="794520" cy="393840"/>
            <a:chOff x="9778210" y="3665102"/>
            <a:chExt cx="794520" cy="39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5DC04D7-5E5E-1C95-196F-2BDDCAF1F205}"/>
                    </a:ext>
                  </a:extLst>
                </p14:cNvPr>
                <p14:cNvContentPartPr/>
                <p14:nvPr/>
              </p14:nvContentPartPr>
              <p14:xfrm>
                <a:off x="9785410" y="3665102"/>
                <a:ext cx="117000" cy="2822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5DC04D7-5E5E-1C95-196F-2BDDCAF1F20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776410" y="3656462"/>
                  <a:ext cx="13464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8476E84-A151-D37F-F5F4-F1C88BE5DE6D}"/>
                    </a:ext>
                  </a:extLst>
                </p14:cNvPr>
                <p14:cNvContentPartPr/>
                <p14:nvPr/>
              </p14:nvContentPartPr>
              <p14:xfrm>
                <a:off x="9778210" y="3787502"/>
                <a:ext cx="93600" cy="104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8476E84-A151-D37F-F5F4-F1C88BE5DE6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769210" y="3778862"/>
                  <a:ext cx="1112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E4D5BF9-0CA5-C9D7-288D-8B1C79BF0CE7}"/>
                    </a:ext>
                  </a:extLst>
                </p14:cNvPr>
                <p14:cNvContentPartPr/>
                <p14:nvPr/>
              </p14:nvContentPartPr>
              <p14:xfrm>
                <a:off x="9952090" y="3798662"/>
                <a:ext cx="106200" cy="1418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E4D5BF9-0CA5-C9D7-288D-8B1C79BF0CE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943450" y="3790022"/>
                  <a:ext cx="1238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767114D-3E0F-025F-4733-C11ED1588EBB}"/>
                    </a:ext>
                  </a:extLst>
                </p14:cNvPr>
                <p14:cNvContentPartPr/>
                <p14:nvPr/>
              </p14:nvContentPartPr>
              <p14:xfrm>
                <a:off x="10094650" y="3822422"/>
                <a:ext cx="106920" cy="1756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767114D-3E0F-025F-4733-C11ED1588EB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085650" y="3813422"/>
                  <a:ext cx="1245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538D7D5-93B0-49B1-0021-2A7D31F21C14}"/>
                    </a:ext>
                  </a:extLst>
                </p14:cNvPr>
                <p14:cNvContentPartPr/>
                <p14:nvPr/>
              </p14:nvContentPartPr>
              <p14:xfrm>
                <a:off x="10255210" y="3836462"/>
                <a:ext cx="73080" cy="1350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538D7D5-93B0-49B1-0021-2A7D31F21C1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246210" y="3827462"/>
                  <a:ext cx="907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4ACE0AE-2FB8-710A-5701-39F23698C5A4}"/>
                    </a:ext>
                  </a:extLst>
                </p14:cNvPr>
                <p14:cNvContentPartPr/>
                <p14:nvPr/>
              </p14:nvContentPartPr>
              <p14:xfrm>
                <a:off x="10525210" y="3814142"/>
                <a:ext cx="47520" cy="2448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4ACE0AE-2FB8-710A-5701-39F23698C5A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516210" y="3805142"/>
                  <a:ext cx="65160" cy="26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AD3649C-C638-3619-8DE9-3AF0D860179A}"/>
              </a:ext>
            </a:extLst>
          </p:cNvPr>
          <p:cNvGrpSpPr/>
          <p:nvPr/>
        </p:nvGrpSpPr>
        <p:grpSpPr>
          <a:xfrm>
            <a:off x="10612330" y="3627302"/>
            <a:ext cx="1403280" cy="418680"/>
            <a:chOff x="10612330" y="3627302"/>
            <a:chExt cx="1403280" cy="41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25F4B67-1583-7813-CEDA-A361F35D1C9B}"/>
                    </a:ext>
                  </a:extLst>
                </p14:cNvPr>
                <p14:cNvContentPartPr/>
                <p14:nvPr/>
              </p14:nvContentPartPr>
              <p14:xfrm>
                <a:off x="10612330" y="3627302"/>
                <a:ext cx="707400" cy="3657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25F4B67-1583-7813-CEDA-A361F35D1C9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603690" y="3618662"/>
                  <a:ext cx="72504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AA2BAFE-C6DE-341D-C255-9E0E1B28FAC0}"/>
                    </a:ext>
                  </a:extLst>
                </p14:cNvPr>
                <p14:cNvContentPartPr/>
                <p14:nvPr/>
              </p14:nvContentPartPr>
              <p14:xfrm>
                <a:off x="11046130" y="3765902"/>
                <a:ext cx="6840" cy="104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AA2BAFE-C6DE-341D-C255-9E0E1B28FAC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1037490" y="3757262"/>
                  <a:ext cx="244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34E1219-5D65-62D1-5371-A910C1CB9641}"/>
                    </a:ext>
                  </a:extLst>
                </p14:cNvPr>
                <p14:cNvContentPartPr/>
                <p14:nvPr/>
              </p14:nvContentPartPr>
              <p14:xfrm>
                <a:off x="10816450" y="3724142"/>
                <a:ext cx="195840" cy="392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34E1219-5D65-62D1-5371-A910C1CB964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807810" y="3715502"/>
                  <a:ext cx="2134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433BB76-6C61-210F-274C-B3A04BE500E4}"/>
                    </a:ext>
                  </a:extLst>
                </p14:cNvPr>
                <p14:cNvContentPartPr/>
                <p14:nvPr/>
              </p14:nvContentPartPr>
              <p14:xfrm>
                <a:off x="11459770" y="3730982"/>
                <a:ext cx="111960" cy="2538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433BB76-6C61-210F-274C-B3A04BE500E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450770" y="3722342"/>
                  <a:ext cx="12960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157525E-2837-C550-BAF0-453E036182C1}"/>
                    </a:ext>
                  </a:extLst>
                </p14:cNvPr>
                <p14:cNvContentPartPr/>
                <p14:nvPr/>
              </p14:nvContentPartPr>
              <p14:xfrm>
                <a:off x="11577130" y="3995222"/>
                <a:ext cx="71640" cy="507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157525E-2837-C550-BAF0-453E036182C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568490" y="3986222"/>
                  <a:ext cx="892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21365CA-1986-7E06-4DF1-42F9D548FA75}"/>
                    </a:ext>
                  </a:extLst>
                </p14:cNvPr>
                <p14:cNvContentPartPr/>
                <p14:nvPr/>
              </p14:nvContentPartPr>
              <p14:xfrm>
                <a:off x="11732290" y="3832142"/>
                <a:ext cx="91440" cy="126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21365CA-1986-7E06-4DF1-42F9D548FA7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723290" y="3823142"/>
                  <a:ext cx="1090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42D0229-127B-2420-0F42-BB34CE48451B}"/>
                    </a:ext>
                  </a:extLst>
                </p14:cNvPr>
                <p14:cNvContentPartPr/>
                <p14:nvPr/>
              </p14:nvContentPartPr>
              <p14:xfrm>
                <a:off x="11743450" y="3940142"/>
                <a:ext cx="91440" cy="237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42D0229-127B-2420-0F42-BB34CE48451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734810" y="3931142"/>
                  <a:ext cx="1090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CF42864-F1E2-D9B9-1C1D-F0281B7A0E4B}"/>
                    </a:ext>
                  </a:extLst>
                </p14:cNvPr>
                <p14:cNvContentPartPr/>
                <p14:nvPr/>
              </p14:nvContentPartPr>
              <p14:xfrm>
                <a:off x="11857210" y="3804782"/>
                <a:ext cx="158400" cy="1774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CF42864-F1E2-D9B9-1C1D-F0281B7A0E4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848210" y="3796142"/>
                  <a:ext cx="176040" cy="19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E9BC08D-6DE4-34AB-A83B-516A3BE72F55}"/>
              </a:ext>
            </a:extLst>
          </p:cNvPr>
          <p:cNvGrpSpPr/>
          <p:nvPr/>
        </p:nvGrpSpPr>
        <p:grpSpPr>
          <a:xfrm>
            <a:off x="9045610" y="3196742"/>
            <a:ext cx="752760" cy="110160"/>
            <a:chOff x="9045610" y="3196742"/>
            <a:chExt cx="752760" cy="11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935C6C5-FCA0-3247-D805-151B60805320}"/>
                    </a:ext>
                  </a:extLst>
                </p14:cNvPr>
                <p14:cNvContentPartPr/>
                <p14:nvPr/>
              </p14:nvContentPartPr>
              <p14:xfrm>
                <a:off x="9045610" y="3205022"/>
                <a:ext cx="752760" cy="939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935C6C5-FCA0-3247-D805-151B6080532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036610" y="3196382"/>
                  <a:ext cx="7704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55D7583-7C7F-69DA-ECD6-56CEEC26C327}"/>
                    </a:ext>
                  </a:extLst>
                </p14:cNvPr>
                <p14:cNvContentPartPr/>
                <p14:nvPr/>
              </p14:nvContentPartPr>
              <p14:xfrm>
                <a:off x="9045970" y="3196742"/>
                <a:ext cx="136440" cy="1101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55D7583-7C7F-69DA-ECD6-56CEEC26C32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036970" y="3187742"/>
                  <a:ext cx="154080" cy="12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A6B101F-0F2C-90EF-89BF-A7D5D2850CA3}"/>
              </a:ext>
            </a:extLst>
          </p:cNvPr>
          <p:cNvGrpSpPr/>
          <p:nvPr/>
        </p:nvGrpSpPr>
        <p:grpSpPr>
          <a:xfrm>
            <a:off x="9854890" y="2843942"/>
            <a:ext cx="1450440" cy="484200"/>
            <a:chOff x="9854890" y="2843942"/>
            <a:chExt cx="1450440" cy="48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AB84214-5FB7-6C11-142D-C24003D0BE39}"/>
                    </a:ext>
                  </a:extLst>
                </p14:cNvPr>
                <p14:cNvContentPartPr/>
                <p14:nvPr/>
              </p14:nvContentPartPr>
              <p14:xfrm>
                <a:off x="9854890" y="3090182"/>
                <a:ext cx="137880" cy="1368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AB84214-5FB7-6C11-142D-C24003D0BE3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846250" y="3081542"/>
                  <a:ext cx="1555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E937918-A93C-7305-79DA-0E608515CB50}"/>
                    </a:ext>
                  </a:extLst>
                </p14:cNvPr>
                <p14:cNvContentPartPr/>
                <p14:nvPr/>
              </p14:nvContentPartPr>
              <p14:xfrm>
                <a:off x="10026970" y="3093062"/>
                <a:ext cx="40320" cy="1720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E937918-A93C-7305-79DA-0E608515CB5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018330" y="3084422"/>
                  <a:ext cx="579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CA9D848-1AB6-2969-156B-0705E2B855C5}"/>
                    </a:ext>
                  </a:extLst>
                </p14:cNvPr>
                <p14:cNvContentPartPr/>
                <p14:nvPr/>
              </p14:nvContentPartPr>
              <p14:xfrm>
                <a:off x="10066930" y="2999462"/>
                <a:ext cx="10080" cy="237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CA9D848-1AB6-2969-156B-0705E2B855C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058290" y="2990462"/>
                  <a:ext cx="277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99BAA14-4040-57A4-7D92-22B1EDAD16A3}"/>
                    </a:ext>
                  </a:extLst>
                </p14:cNvPr>
                <p14:cNvContentPartPr/>
                <p14:nvPr/>
              </p14:nvContentPartPr>
              <p14:xfrm>
                <a:off x="10099330" y="2888222"/>
                <a:ext cx="60480" cy="3286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99BAA14-4040-57A4-7D92-22B1EDAD16A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090690" y="2879222"/>
                  <a:ext cx="7812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43E78CC-0F51-E754-AB25-07B013617915}"/>
                    </a:ext>
                  </a:extLst>
                </p14:cNvPr>
                <p14:cNvContentPartPr/>
                <p14:nvPr/>
              </p14:nvContentPartPr>
              <p14:xfrm>
                <a:off x="10068370" y="3041942"/>
                <a:ext cx="102240" cy="140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43E78CC-0F51-E754-AB25-07B01361791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059730" y="3032942"/>
                  <a:ext cx="1198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9D586BA-C41F-CCA7-B009-C41CC3EF65DD}"/>
                    </a:ext>
                  </a:extLst>
                </p14:cNvPr>
                <p14:cNvContentPartPr/>
                <p14:nvPr/>
              </p14:nvContentPartPr>
              <p14:xfrm>
                <a:off x="10186810" y="2871302"/>
                <a:ext cx="102600" cy="3510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9D586BA-C41F-CCA7-B009-C41CC3EF65D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177810" y="2862662"/>
                  <a:ext cx="12024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80B86DA-2626-54F5-E0AA-1720BBE1C14A}"/>
                    </a:ext>
                  </a:extLst>
                </p14:cNvPr>
                <p14:cNvContentPartPr/>
                <p14:nvPr/>
              </p14:nvContentPartPr>
              <p14:xfrm>
                <a:off x="10442410" y="3064262"/>
                <a:ext cx="105840" cy="1857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80B86DA-2626-54F5-E0AA-1720BBE1C14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433770" y="3055262"/>
                  <a:ext cx="1234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6882C88-69F9-7FE3-7EAF-8FE3BFD900B2}"/>
                    </a:ext>
                  </a:extLst>
                </p14:cNvPr>
                <p14:cNvContentPartPr/>
                <p14:nvPr/>
              </p14:nvContentPartPr>
              <p14:xfrm>
                <a:off x="10587130" y="3078662"/>
                <a:ext cx="97920" cy="2494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6882C88-69F9-7FE3-7EAF-8FE3BFD900B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578130" y="3069662"/>
                  <a:ext cx="11556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4EC6E55-78E7-5C7D-A808-7723D575B55E}"/>
                    </a:ext>
                  </a:extLst>
                </p14:cNvPr>
                <p14:cNvContentPartPr/>
                <p14:nvPr/>
              </p14:nvContentPartPr>
              <p14:xfrm>
                <a:off x="10698370" y="3248222"/>
                <a:ext cx="18000" cy="334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4EC6E55-78E7-5C7D-A808-7723D575B55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689370" y="3239222"/>
                  <a:ext cx="356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6D43029-839B-3DD7-CAC5-57142531E18B}"/>
                    </a:ext>
                  </a:extLst>
                </p14:cNvPr>
                <p14:cNvContentPartPr/>
                <p14:nvPr/>
              </p14:nvContentPartPr>
              <p14:xfrm>
                <a:off x="10822930" y="3054182"/>
                <a:ext cx="188280" cy="1267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6D43029-839B-3DD7-CAC5-57142531E18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814290" y="3045542"/>
                  <a:ext cx="2059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29DD751-0C28-801F-F570-37C26E1024B4}"/>
                    </a:ext>
                  </a:extLst>
                </p14:cNvPr>
                <p14:cNvContentPartPr/>
                <p14:nvPr/>
              </p14:nvContentPartPr>
              <p14:xfrm>
                <a:off x="11046130" y="3059582"/>
                <a:ext cx="141480" cy="1173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29DD751-0C28-801F-F570-37C26E1024B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037490" y="3050942"/>
                  <a:ext cx="1591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DECFE4B-6A9D-1DD6-B112-5BE144D7CF1E}"/>
                    </a:ext>
                  </a:extLst>
                </p14:cNvPr>
                <p14:cNvContentPartPr/>
                <p14:nvPr/>
              </p14:nvContentPartPr>
              <p14:xfrm>
                <a:off x="11220730" y="2843942"/>
                <a:ext cx="28800" cy="3546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DECFE4B-6A9D-1DD6-B112-5BE144D7CF1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212090" y="2834942"/>
                  <a:ext cx="4644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A710268-04AA-4639-294E-61BBBF0E8D5E}"/>
                    </a:ext>
                  </a:extLst>
                </p14:cNvPr>
                <p14:cNvContentPartPr/>
                <p14:nvPr/>
              </p14:nvContentPartPr>
              <p14:xfrm>
                <a:off x="11277250" y="2855822"/>
                <a:ext cx="28080" cy="3538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A710268-04AA-4639-294E-61BBBF0E8D5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268250" y="2846822"/>
                  <a:ext cx="45720" cy="37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CD12AC13-9D57-3A62-C477-75A58316EA08}"/>
              </a:ext>
            </a:extLst>
          </p:cNvPr>
          <p:cNvGrpSpPr/>
          <p:nvPr/>
        </p:nvGrpSpPr>
        <p:grpSpPr>
          <a:xfrm>
            <a:off x="11497570" y="2953382"/>
            <a:ext cx="565560" cy="329760"/>
            <a:chOff x="11497570" y="2953382"/>
            <a:chExt cx="565560" cy="32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DD5BEA5-3DC1-9B25-BDD9-27A789DCEBE0}"/>
                    </a:ext>
                  </a:extLst>
                </p14:cNvPr>
                <p14:cNvContentPartPr/>
                <p14:nvPr/>
              </p14:nvContentPartPr>
              <p14:xfrm>
                <a:off x="11497570" y="2983622"/>
                <a:ext cx="113760" cy="2224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DD5BEA5-3DC1-9B25-BDD9-27A789DCEBE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488570" y="2974622"/>
                  <a:ext cx="13140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9BA319B-9708-B8E9-D9B9-ED62CB4D3157}"/>
                    </a:ext>
                  </a:extLst>
                </p14:cNvPr>
                <p14:cNvContentPartPr/>
                <p14:nvPr/>
              </p14:nvContentPartPr>
              <p14:xfrm>
                <a:off x="11568850" y="3193862"/>
                <a:ext cx="87480" cy="892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9BA319B-9708-B8E9-D9B9-ED62CB4D315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560210" y="3184862"/>
                  <a:ext cx="1051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84E8EEC-3439-FA11-29FC-F607FA9301D5}"/>
                    </a:ext>
                  </a:extLst>
                </p14:cNvPr>
                <p14:cNvContentPartPr/>
                <p14:nvPr/>
              </p14:nvContentPartPr>
              <p14:xfrm>
                <a:off x="11730490" y="3038342"/>
                <a:ext cx="160920" cy="237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84E8EEC-3439-FA11-29FC-F607FA9301D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721850" y="3029342"/>
                  <a:ext cx="1785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684D0EA-89C1-BAB4-F4A7-6C8F05C3BD84}"/>
                    </a:ext>
                  </a:extLst>
                </p14:cNvPr>
                <p14:cNvContentPartPr/>
                <p14:nvPr/>
              </p14:nvContentPartPr>
              <p14:xfrm>
                <a:off x="11720410" y="3098462"/>
                <a:ext cx="137160" cy="205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684D0EA-89C1-BAB4-F4A7-6C8F05C3BD84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711410" y="3089822"/>
                  <a:ext cx="1548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42197A6-ED06-FC12-1F1B-61C82129F44E}"/>
                    </a:ext>
                  </a:extLst>
                </p14:cNvPr>
                <p14:cNvContentPartPr/>
                <p14:nvPr/>
              </p14:nvContentPartPr>
              <p14:xfrm>
                <a:off x="11763250" y="2953382"/>
                <a:ext cx="45720" cy="2451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42197A6-ED06-FC12-1F1B-61C82129F44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754250" y="2944382"/>
                  <a:ext cx="6336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94101DF-83B7-0D67-C2FE-7C3786105C63}"/>
                    </a:ext>
                  </a:extLst>
                </p14:cNvPr>
                <p14:cNvContentPartPr/>
                <p14:nvPr/>
              </p14:nvContentPartPr>
              <p14:xfrm>
                <a:off x="11958010" y="3019622"/>
                <a:ext cx="105120" cy="1152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94101DF-83B7-0D67-C2FE-7C3786105C6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949370" y="3010982"/>
                  <a:ext cx="122760" cy="132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22287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0AADFD5-F5B0-58C5-18D4-D1D01BFCDED6}"/>
              </a:ext>
            </a:extLst>
          </p:cNvPr>
          <p:cNvGrpSpPr/>
          <p:nvPr/>
        </p:nvGrpSpPr>
        <p:grpSpPr>
          <a:xfrm>
            <a:off x="783685" y="190633"/>
            <a:ext cx="1062000" cy="589320"/>
            <a:chOff x="783685" y="190633"/>
            <a:chExt cx="1062000" cy="58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D821255-7CE8-6212-51DF-24925F7E24F3}"/>
                    </a:ext>
                  </a:extLst>
                </p14:cNvPr>
                <p14:cNvContentPartPr/>
                <p14:nvPr/>
              </p14:nvContentPartPr>
              <p14:xfrm>
                <a:off x="783685" y="208273"/>
                <a:ext cx="489600" cy="1969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D821255-7CE8-6212-51DF-24925F7E24F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74685" y="199273"/>
                  <a:ext cx="5072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DDF6331-9687-C2AE-8AEC-405AD62ED7B3}"/>
                    </a:ext>
                  </a:extLst>
                </p14:cNvPr>
                <p14:cNvContentPartPr/>
                <p14:nvPr/>
              </p14:nvContentPartPr>
              <p14:xfrm>
                <a:off x="1011565" y="190633"/>
                <a:ext cx="89640" cy="3726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DDF6331-9687-C2AE-8AEC-405AD62ED7B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02565" y="181633"/>
                  <a:ext cx="10728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46311D1-AC89-7CEA-1D31-3AC7EE54AE26}"/>
                    </a:ext>
                  </a:extLst>
                </p14:cNvPr>
                <p14:cNvContentPartPr/>
                <p14:nvPr/>
              </p14:nvContentPartPr>
              <p14:xfrm>
                <a:off x="1169245" y="628753"/>
                <a:ext cx="109440" cy="1198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46311D1-AC89-7CEA-1D31-3AC7EE54AE2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60605" y="620113"/>
                  <a:ext cx="1270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EC892E6-875F-9FE9-EA2A-2A4C24487365}"/>
                    </a:ext>
                  </a:extLst>
                </p14:cNvPr>
                <p14:cNvContentPartPr/>
                <p14:nvPr/>
              </p14:nvContentPartPr>
              <p14:xfrm>
                <a:off x="1344565" y="508153"/>
                <a:ext cx="501120" cy="2718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EC892E6-875F-9FE9-EA2A-2A4C2448736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35925" y="499153"/>
                  <a:ext cx="51876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2EB7B69-C998-8B46-C8F6-F0A4AA67885C}"/>
                    </a:ext>
                  </a:extLst>
                </p14:cNvPr>
                <p14:cNvContentPartPr/>
                <p14:nvPr/>
              </p14:nvContentPartPr>
              <p14:xfrm>
                <a:off x="1639405" y="641713"/>
                <a:ext cx="163440" cy="165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2EB7B69-C998-8B46-C8F6-F0A4AA67885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30765" y="632713"/>
                  <a:ext cx="18108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D36DF7F-7462-F6CD-2C71-0929AF89E591}"/>
              </a:ext>
            </a:extLst>
          </p:cNvPr>
          <p:cNvGrpSpPr/>
          <p:nvPr/>
        </p:nvGrpSpPr>
        <p:grpSpPr>
          <a:xfrm>
            <a:off x="2189485" y="20353"/>
            <a:ext cx="1069560" cy="954720"/>
            <a:chOff x="2189485" y="20353"/>
            <a:chExt cx="1069560" cy="95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76C8BBE-7264-4E8D-1294-77C6874543F6}"/>
                    </a:ext>
                  </a:extLst>
                </p14:cNvPr>
                <p14:cNvContentPartPr/>
                <p14:nvPr/>
              </p14:nvContentPartPr>
              <p14:xfrm>
                <a:off x="2189485" y="350113"/>
                <a:ext cx="244080" cy="28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76C8BBE-7264-4E8D-1294-77C6874543F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180845" y="341113"/>
                  <a:ext cx="2617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5965D9F-5237-61DF-34EE-982230829557}"/>
                    </a:ext>
                  </a:extLst>
                </p14:cNvPr>
                <p14:cNvContentPartPr/>
                <p14:nvPr/>
              </p14:nvContentPartPr>
              <p14:xfrm>
                <a:off x="2219725" y="438313"/>
                <a:ext cx="239040" cy="140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5965D9F-5237-61DF-34EE-98223082955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211085" y="429673"/>
                  <a:ext cx="2566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FF1F33F-B59B-FD8B-B38D-B4F77C713B28}"/>
                    </a:ext>
                  </a:extLst>
                </p14:cNvPr>
                <p14:cNvContentPartPr/>
                <p14:nvPr/>
              </p14:nvContentPartPr>
              <p14:xfrm>
                <a:off x="2700685" y="186313"/>
                <a:ext cx="430920" cy="507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FF1F33F-B59B-FD8B-B38D-B4F77C713B2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692045" y="177673"/>
                  <a:ext cx="448560" cy="52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DD913E4-D039-CBD8-CA11-3497BE97E989}"/>
                    </a:ext>
                  </a:extLst>
                </p14:cNvPr>
                <p14:cNvContentPartPr/>
                <p14:nvPr/>
              </p14:nvContentPartPr>
              <p14:xfrm>
                <a:off x="2642005" y="716233"/>
                <a:ext cx="213840" cy="2451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DD913E4-D039-CBD8-CA11-3497BE97E98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633365" y="707233"/>
                  <a:ext cx="23148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26DC129-4FF0-D704-45BE-C106515271AB}"/>
                    </a:ext>
                  </a:extLst>
                </p14:cNvPr>
                <p14:cNvContentPartPr/>
                <p14:nvPr/>
              </p14:nvContentPartPr>
              <p14:xfrm>
                <a:off x="2890045" y="936913"/>
                <a:ext cx="159840" cy="169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26DC129-4FF0-D704-45BE-C106515271A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881045" y="927913"/>
                  <a:ext cx="1774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5B53CC6-E837-3816-83C7-2955460286E1}"/>
                    </a:ext>
                  </a:extLst>
                </p14:cNvPr>
                <p14:cNvContentPartPr/>
                <p14:nvPr/>
              </p14:nvContentPartPr>
              <p14:xfrm>
                <a:off x="3142045" y="822433"/>
                <a:ext cx="117000" cy="1526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5B53CC6-E837-3816-83C7-2955460286E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133045" y="813433"/>
                  <a:ext cx="1346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DAEE543-6D2F-5BB7-1A33-DF50A4985E2D}"/>
                    </a:ext>
                  </a:extLst>
                </p14:cNvPr>
                <p14:cNvContentPartPr/>
                <p14:nvPr/>
              </p14:nvContentPartPr>
              <p14:xfrm>
                <a:off x="2798965" y="20353"/>
                <a:ext cx="231120" cy="1566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DAEE543-6D2F-5BB7-1A33-DF50A4985E2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789965" y="11713"/>
                  <a:ext cx="2487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FA69E1C-8F42-E99B-A287-4AA8C25C9A15}"/>
                    </a:ext>
                  </a:extLst>
                </p14:cNvPr>
                <p14:cNvContentPartPr/>
                <p14:nvPr/>
              </p14:nvContentPartPr>
              <p14:xfrm>
                <a:off x="2892565" y="841153"/>
                <a:ext cx="206640" cy="399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FA69E1C-8F42-E99B-A287-4AA8C25C9A1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883925" y="832513"/>
                  <a:ext cx="224280" cy="57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9752C00-DD6A-D254-06B0-EDDBA754D7E6}"/>
                  </a:ext>
                </a:extLst>
              </p14:cNvPr>
              <p14:cNvContentPartPr/>
              <p14:nvPr/>
            </p14:nvContentPartPr>
            <p14:xfrm>
              <a:off x="3476125" y="314113"/>
              <a:ext cx="217080" cy="1954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9752C00-DD6A-D254-06B0-EDDBA754D7E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467125" y="305113"/>
                <a:ext cx="23472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1FED923-8D61-A5F7-6F08-65DD3EB1C058}"/>
                  </a:ext>
                </a:extLst>
              </p14:cNvPr>
              <p14:cNvContentPartPr/>
              <p14:nvPr/>
            </p14:nvContentPartPr>
            <p14:xfrm>
              <a:off x="3674125" y="468913"/>
              <a:ext cx="141840" cy="2444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1FED923-8D61-A5F7-6F08-65DD3EB1C05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665485" y="460273"/>
                <a:ext cx="159480" cy="26208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086D4CF7-7221-182C-AA1B-6D990395C721}"/>
              </a:ext>
            </a:extLst>
          </p:cNvPr>
          <p:cNvGrpSpPr/>
          <p:nvPr/>
        </p:nvGrpSpPr>
        <p:grpSpPr>
          <a:xfrm>
            <a:off x="4035205" y="204313"/>
            <a:ext cx="2049120" cy="727200"/>
            <a:chOff x="4035205" y="204313"/>
            <a:chExt cx="2049120" cy="72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9A59C7D-B634-2831-AE61-6179D8612AED}"/>
                    </a:ext>
                  </a:extLst>
                </p14:cNvPr>
                <p14:cNvContentPartPr/>
                <p14:nvPr/>
              </p14:nvContentPartPr>
              <p14:xfrm>
                <a:off x="4073005" y="229873"/>
                <a:ext cx="42840" cy="4914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9A59C7D-B634-2831-AE61-6179D8612AE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064365" y="220873"/>
                  <a:ext cx="60480" cy="50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4707C92-38F9-2280-6079-B16FDE25EFCC}"/>
                    </a:ext>
                  </a:extLst>
                </p14:cNvPr>
                <p14:cNvContentPartPr/>
                <p14:nvPr/>
              </p14:nvContentPartPr>
              <p14:xfrm>
                <a:off x="4035205" y="204313"/>
                <a:ext cx="244800" cy="2419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4707C92-38F9-2280-6079-B16FDE25EFC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026205" y="195313"/>
                  <a:ext cx="26244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6E48ABB-CB8E-9A46-F264-693047C7C230}"/>
                    </a:ext>
                  </a:extLst>
                </p14:cNvPr>
                <p14:cNvContentPartPr/>
                <p14:nvPr/>
              </p14:nvContentPartPr>
              <p14:xfrm>
                <a:off x="4250125" y="594193"/>
                <a:ext cx="104040" cy="1818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6E48ABB-CB8E-9A46-F264-693047C7C23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241485" y="585193"/>
                  <a:ext cx="1216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D6E10F1-6166-8485-F89A-7A7D4C3162CA}"/>
                    </a:ext>
                  </a:extLst>
                </p14:cNvPr>
                <p14:cNvContentPartPr/>
                <p14:nvPr/>
              </p14:nvContentPartPr>
              <p14:xfrm>
                <a:off x="4523005" y="228433"/>
                <a:ext cx="98640" cy="4629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D6E10F1-6166-8485-F89A-7A7D4C3162C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514365" y="219433"/>
                  <a:ext cx="116280" cy="48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24D033A-A88F-C987-ED3A-4CAFC479FBDD}"/>
                    </a:ext>
                  </a:extLst>
                </p14:cNvPr>
                <p14:cNvContentPartPr/>
                <p14:nvPr/>
              </p14:nvContentPartPr>
              <p14:xfrm>
                <a:off x="4728925" y="460633"/>
                <a:ext cx="372600" cy="178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24D033A-A88F-C987-ED3A-4CAFC479FBD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719925" y="451633"/>
                  <a:ext cx="3902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CBAE49D-C433-305F-CC82-38D841E804F3}"/>
                    </a:ext>
                  </a:extLst>
                </p14:cNvPr>
                <p14:cNvContentPartPr/>
                <p14:nvPr/>
              </p14:nvContentPartPr>
              <p14:xfrm>
                <a:off x="5202685" y="330673"/>
                <a:ext cx="128520" cy="3236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CBAE49D-C433-305F-CC82-38D841E804F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194045" y="322033"/>
                  <a:ext cx="14616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CCAD515-B927-AAB1-1086-A094D97453BB}"/>
                    </a:ext>
                  </a:extLst>
                </p14:cNvPr>
                <p14:cNvContentPartPr/>
                <p14:nvPr/>
              </p14:nvContentPartPr>
              <p14:xfrm>
                <a:off x="5211325" y="484393"/>
                <a:ext cx="102240" cy="198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CCAD515-B927-AAB1-1086-A094D97453B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202685" y="475753"/>
                  <a:ext cx="1198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EDA7619-F366-7601-9817-D058DCC0D7DA}"/>
                    </a:ext>
                  </a:extLst>
                </p14:cNvPr>
                <p14:cNvContentPartPr/>
                <p14:nvPr/>
              </p14:nvContentPartPr>
              <p14:xfrm>
                <a:off x="5353885" y="233113"/>
                <a:ext cx="118080" cy="4651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EDA7619-F366-7601-9817-D058DCC0D7D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345245" y="224113"/>
                  <a:ext cx="135720" cy="48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AC6A91A-F1F4-611A-224E-D4D4DD4679F4}"/>
                    </a:ext>
                  </a:extLst>
                </p14:cNvPr>
                <p14:cNvContentPartPr/>
                <p14:nvPr/>
              </p14:nvContentPartPr>
              <p14:xfrm>
                <a:off x="5852485" y="293593"/>
                <a:ext cx="7200" cy="180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AC6A91A-F1F4-611A-224E-D4D4DD4679F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843845" y="284953"/>
                  <a:ext cx="248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8876883-157D-4790-7556-DBE32E0FF2A1}"/>
                    </a:ext>
                  </a:extLst>
                </p14:cNvPr>
                <p14:cNvContentPartPr/>
                <p14:nvPr/>
              </p14:nvContentPartPr>
              <p14:xfrm>
                <a:off x="5636845" y="566113"/>
                <a:ext cx="447480" cy="381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8876883-157D-4790-7556-DBE32E0FF2A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627845" y="557113"/>
                  <a:ext cx="4651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FFCE82C-44A0-F0DC-0CA4-B212E10CFE37}"/>
                    </a:ext>
                  </a:extLst>
                </p14:cNvPr>
                <p14:cNvContentPartPr/>
                <p14:nvPr/>
              </p14:nvContentPartPr>
              <p14:xfrm>
                <a:off x="5772565" y="741793"/>
                <a:ext cx="214920" cy="1897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FFCE82C-44A0-F0DC-0CA4-B212E10CFE3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763925" y="732793"/>
                  <a:ext cx="232560" cy="20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FA061C4-5CD7-2CE3-1D4B-49098C8BFAEC}"/>
              </a:ext>
            </a:extLst>
          </p:cNvPr>
          <p:cNvGrpSpPr/>
          <p:nvPr/>
        </p:nvGrpSpPr>
        <p:grpSpPr>
          <a:xfrm>
            <a:off x="6332365" y="187753"/>
            <a:ext cx="1024920" cy="504000"/>
            <a:chOff x="6332365" y="187753"/>
            <a:chExt cx="1024920" cy="50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6966D5D-2978-51F0-9D91-55C3623F53ED}"/>
                    </a:ext>
                  </a:extLst>
                </p14:cNvPr>
                <p14:cNvContentPartPr/>
                <p14:nvPr/>
              </p14:nvContentPartPr>
              <p14:xfrm>
                <a:off x="6332365" y="497713"/>
                <a:ext cx="134280" cy="1940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6966D5D-2978-51F0-9D91-55C3623F53E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323365" y="488713"/>
                  <a:ext cx="1519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EBADA8E-5FC8-6A5F-343D-E44122D8FBBF}"/>
                    </a:ext>
                  </a:extLst>
                </p14:cNvPr>
                <p14:cNvContentPartPr/>
                <p14:nvPr/>
              </p14:nvContentPartPr>
              <p14:xfrm>
                <a:off x="6639805" y="305473"/>
                <a:ext cx="81720" cy="1587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EBADA8E-5FC8-6A5F-343D-E44122D8FBB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631165" y="296833"/>
                  <a:ext cx="993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A6973C7-2AE2-82E2-03EB-52BD07A9C35E}"/>
                    </a:ext>
                  </a:extLst>
                </p14:cNvPr>
                <p14:cNvContentPartPr/>
                <p14:nvPr/>
              </p14:nvContentPartPr>
              <p14:xfrm>
                <a:off x="6668965" y="189193"/>
                <a:ext cx="17280" cy="198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A6973C7-2AE2-82E2-03EB-52BD07A9C35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659965" y="180193"/>
                  <a:ext cx="349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019FD3C-739C-E187-941D-DBEFAB94ABD2}"/>
                    </a:ext>
                  </a:extLst>
                </p14:cNvPr>
                <p14:cNvContentPartPr/>
                <p14:nvPr/>
              </p14:nvContentPartPr>
              <p14:xfrm>
                <a:off x="6664645" y="211513"/>
                <a:ext cx="36720" cy="280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019FD3C-739C-E187-941D-DBEFAB94ABD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655645" y="202873"/>
                  <a:ext cx="543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5526ED2-F940-6E97-518E-3AD75D594799}"/>
                    </a:ext>
                  </a:extLst>
                </p14:cNvPr>
                <p14:cNvContentPartPr/>
                <p14:nvPr/>
              </p14:nvContentPartPr>
              <p14:xfrm>
                <a:off x="6905125" y="187753"/>
                <a:ext cx="175680" cy="2862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5526ED2-F940-6E97-518E-3AD75D59479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896485" y="179113"/>
                  <a:ext cx="19332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CE17C71-0FBC-7754-719D-B0C25E86E61D}"/>
                    </a:ext>
                  </a:extLst>
                </p14:cNvPr>
                <p14:cNvContentPartPr/>
                <p14:nvPr/>
              </p14:nvContentPartPr>
              <p14:xfrm>
                <a:off x="7186285" y="279913"/>
                <a:ext cx="171000" cy="1731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CE17C71-0FBC-7754-719D-B0C25E86E61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177285" y="271273"/>
                  <a:ext cx="188640" cy="190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6B56D78-C926-A6F6-B54D-B874BF81F33C}"/>
                  </a:ext>
                </a:extLst>
              </p14:cNvPr>
              <p14:cNvContentPartPr/>
              <p14:nvPr/>
            </p14:nvContentPartPr>
            <p14:xfrm>
              <a:off x="9251605" y="409513"/>
              <a:ext cx="223920" cy="2916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6B56D78-C926-A6F6-B54D-B874BF81F33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9242965" y="400513"/>
                <a:ext cx="241560" cy="30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26E1BDD3-610E-AAF6-AF14-AD1B01A934A4}"/>
              </a:ext>
            </a:extLst>
          </p:cNvPr>
          <p:cNvGrpSpPr/>
          <p:nvPr/>
        </p:nvGrpSpPr>
        <p:grpSpPr>
          <a:xfrm>
            <a:off x="9657685" y="334993"/>
            <a:ext cx="627120" cy="685080"/>
            <a:chOff x="9657685" y="334993"/>
            <a:chExt cx="627120" cy="68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15720D6-D71D-C09C-4D7C-A51F87BD7438}"/>
                    </a:ext>
                  </a:extLst>
                </p14:cNvPr>
                <p14:cNvContentPartPr/>
                <p14:nvPr/>
              </p14:nvContentPartPr>
              <p14:xfrm>
                <a:off x="9659845" y="507433"/>
                <a:ext cx="138960" cy="90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15720D6-D71D-C09C-4D7C-A51F87BD743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651205" y="498793"/>
                  <a:ext cx="1566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26F9CDD-D8C9-7193-0BD0-C185A5E87896}"/>
                    </a:ext>
                  </a:extLst>
                </p14:cNvPr>
                <p14:cNvContentPartPr/>
                <p14:nvPr/>
              </p14:nvContentPartPr>
              <p14:xfrm>
                <a:off x="9657685" y="581233"/>
                <a:ext cx="126360" cy="234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26F9CDD-D8C9-7193-0BD0-C185A5E8789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649045" y="572593"/>
                  <a:ext cx="1440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946C5BD-F661-4F7A-2992-88B67D13B92A}"/>
                    </a:ext>
                  </a:extLst>
                </p14:cNvPr>
                <p14:cNvContentPartPr/>
                <p14:nvPr/>
              </p14:nvContentPartPr>
              <p14:xfrm>
                <a:off x="10110925" y="369193"/>
                <a:ext cx="22320" cy="2260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946C5BD-F661-4F7A-2992-88B67D13B92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101925" y="360553"/>
                  <a:ext cx="3996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A407AB5-70C0-5FE1-37B0-7118A20F7E9E}"/>
                    </a:ext>
                  </a:extLst>
                </p14:cNvPr>
                <p14:cNvContentPartPr/>
                <p14:nvPr/>
              </p14:nvContentPartPr>
              <p14:xfrm>
                <a:off x="10073485" y="334993"/>
                <a:ext cx="180000" cy="1184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A407AB5-70C0-5FE1-37B0-7118A20F7E9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064485" y="326353"/>
                  <a:ext cx="1976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03D84EB-6E33-3944-598A-CF289765A99E}"/>
                    </a:ext>
                  </a:extLst>
                </p14:cNvPr>
                <p14:cNvContentPartPr/>
                <p14:nvPr/>
              </p14:nvContentPartPr>
              <p14:xfrm>
                <a:off x="9955045" y="685633"/>
                <a:ext cx="329760" cy="212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03D84EB-6E33-3944-598A-CF289765A99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946405" y="676993"/>
                  <a:ext cx="3474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8BBC0F6-E586-A0D9-567A-819FA64AABE4}"/>
                    </a:ext>
                  </a:extLst>
                </p14:cNvPr>
                <p14:cNvContentPartPr/>
                <p14:nvPr/>
              </p14:nvContentPartPr>
              <p14:xfrm>
                <a:off x="10051525" y="777073"/>
                <a:ext cx="174600" cy="2430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8BBC0F6-E586-A0D9-567A-819FA64AABE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042885" y="768433"/>
                  <a:ext cx="19224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9F640A9-8560-8051-1F15-2DDE9829F168}"/>
                    </a:ext>
                  </a:extLst>
                </p14:cNvPr>
                <p14:cNvContentPartPr/>
                <p14:nvPr/>
              </p14:nvContentPartPr>
              <p14:xfrm>
                <a:off x="10015165" y="805153"/>
                <a:ext cx="225000" cy="1317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9F640A9-8560-8051-1F15-2DDE9829F16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006525" y="796513"/>
                  <a:ext cx="242640" cy="14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1DA568EA-03F5-84B9-515B-C8539589207E}"/>
                  </a:ext>
                </a:extLst>
              </p14:cNvPr>
              <p14:cNvContentPartPr/>
              <p14:nvPr/>
            </p14:nvContentPartPr>
            <p14:xfrm>
              <a:off x="8613685" y="703273"/>
              <a:ext cx="92160" cy="2142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1DA568EA-03F5-84B9-515B-C8539589207E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8604685" y="694633"/>
                <a:ext cx="10980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D2A1A3D5-7D0A-6338-C684-739635C93F7E}"/>
                  </a:ext>
                </a:extLst>
              </p14:cNvPr>
              <p14:cNvContentPartPr/>
              <p14:nvPr/>
            </p14:nvContentPartPr>
            <p14:xfrm>
              <a:off x="3601405" y="906313"/>
              <a:ext cx="163440" cy="6134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D2A1A3D5-7D0A-6338-C684-739635C93F7E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592405" y="897313"/>
                <a:ext cx="181080" cy="63108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1ABED02E-2DD5-3835-2524-D231A04A24D6}"/>
              </a:ext>
            </a:extLst>
          </p:cNvPr>
          <p:cNvGrpSpPr/>
          <p:nvPr/>
        </p:nvGrpSpPr>
        <p:grpSpPr>
          <a:xfrm>
            <a:off x="2175805" y="2041393"/>
            <a:ext cx="301680" cy="392760"/>
            <a:chOff x="2175805" y="2041393"/>
            <a:chExt cx="301680" cy="39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113DE8D-3931-863C-E23B-DF3A8EA7798B}"/>
                    </a:ext>
                  </a:extLst>
                </p14:cNvPr>
                <p14:cNvContentPartPr/>
                <p14:nvPr/>
              </p14:nvContentPartPr>
              <p14:xfrm>
                <a:off x="2175805" y="2041393"/>
                <a:ext cx="144720" cy="2106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113DE8D-3931-863C-E23B-DF3A8EA7798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167165" y="2032753"/>
                  <a:ext cx="1623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7C78C72-1F5C-32E4-8F57-D40BB6C6E591}"/>
                    </a:ext>
                  </a:extLst>
                </p14:cNvPr>
                <p14:cNvContentPartPr/>
                <p14:nvPr/>
              </p14:nvContentPartPr>
              <p14:xfrm>
                <a:off x="2326645" y="2242993"/>
                <a:ext cx="150840" cy="1911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7C78C72-1F5C-32E4-8F57-D40BB6C6E59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318005" y="2234353"/>
                  <a:ext cx="168480" cy="20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FEBDDA9-3B10-2260-5C2E-C718191CD068}"/>
              </a:ext>
            </a:extLst>
          </p:cNvPr>
          <p:cNvGrpSpPr/>
          <p:nvPr/>
        </p:nvGrpSpPr>
        <p:grpSpPr>
          <a:xfrm>
            <a:off x="2780605" y="2184313"/>
            <a:ext cx="242640" cy="95400"/>
            <a:chOff x="2780605" y="2184313"/>
            <a:chExt cx="242640" cy="9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A217943-4A67-AC30-E453-FFF7FF00F84E}"/>
                    </a:ext>
                  </a:extLst>
                </p14:cNvPr>
                <p14:cNvContentPartPr/>
                <p14:nvPr/>
              </p14:nvContentPartPr>
              <p14:xfrm>
                <a:off x="2780605" y="2184313"/>
                <a:ext cx="241920" cy="136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A217943-4A67-AC30-E453-FFF7FF00F84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771605" y="2175313"/>
                  <a:ext cx="2595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65DBCAF-B733-DFA5-BD5E-55669DA77A56}"/>
                    </a:ext>
                  </a:extLst>
                </p14:cNvPr>
                <p14:cNvContentPartPr/>
                <p14:nvPr/>
              </p14:nvContentPartPr>
              <p14:xfrm>
                <a:off x="2786725" y="2272873"/>
                <a:ext cx="236520" cy="68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65DBCAF-B733-DFA5-BD5E-55669DA77A5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777725" y="2263873"/>
                  <a:ext cx="25416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7928CB4C-B013-D9FF-DB29-E8FBCDF6DDE0}"/>
              </a:ext>
            </a:extLst>
          </p:cNvPr>
          <p:cNvGrpSpPr/>
          <p:nvPr/>
        </p:nvGrpSpPr>
        <p:grpSpPr>
          <a:xfrm>
            <a:off x="3464605" y="1905313"/>
            <a:ext cx="861480" cy="786240"/>
            <a:chOff x="3464605" y="1905313"/>
            <a:chExt cx="861480" cy="78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CA1B101-4644-52FC-D2A4-5B16892EB4AD}"/>
                    </a:ext>
                  </a:extLst>
                </p14:cNvPr>
                <p14:cNvContentPartPr/>
                <p14:nvPr/>
              </p14:nvContentPartPr>
              <p14:xfrm>
                <a:off x="3487285" y="1927633"/>
                <a:ext cx="163440" cy="2466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CA1B101-4644-52FC-D2A4-5B16892EB4A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478645" y="1918993"/>
                  <a:ext cx="18108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E36432B-27DE-9BBD-60FC-898B594E157E}"/>
                    </a:ext>
                  </a:extLst>
                </p14:cNvPr>
                <p14:cNvContentPartPr/>
                <p14:nvPr/>
              </p14:nvContentPartPr>
              <p14:xfrm>
                <a:off x="3687085" y="1974073"/>
                <a:ext cx="169920" cy="2206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E36432B-27DE-9BBD-60FC-898B594E157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678445" y="1965073"/>
                  <a:ext cx="1875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F393BA9-9795-71C3-B1D1-F3C14547BF46}"/>
                    </a:ext>
                  </a:extLst>
                </p14:cNvPr>
                <p14:cNvContentPartPr/>
                <p14:nvPr/>
              </p14:nvContentPartPr>
              <p14:xfrm>
                <a:off x="3977245" y="1965793"/>
                <a:ext cx="7560" cy="1774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F393BA9-9795-71C3-B1D1-F3C14547BF4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968245" y="1957153"/>
                  <a:ext cx="252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0AF1797-F871-24C4-7CE5-57903714AF96}"/>
                    </a:ext>
                  </a:extLst>
                </p14:cNvPr>
                <p14:cNvContentPartPr/>
                <p14:nvPr/>
              </p14:nvContentPartPr>
              <p14:xfrm>
                <a:off x="3876085" y="2067673"/>
                <a:ext cx="149760" cy="158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0AF1797-F871-24C4-7CE5-57903714AF9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867445" y="2059033"/>
                  <a:ext cx="1674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6C533A9-27D2-C06C-D3D7-F97AAB32FCB3}"/>
                    </a:ext>
                  </a:extLst>
                </p14:cNvPr>
                <p14:cNvContentPartPr/>
                <p14:nvPr/>
              </p14:nvContentPartPr>
              <p14:xfrm>
                <a:off x="4173445" y="1905313"/>
                <a:ext cx="11880" cy="2246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6C533A9-27D2-C06C-D3D7-F97AAB32FCB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164445" y="1896313"/>
                  <a:ext cx="295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3A4E22A-1B66-04E0-4BAE-AB11674F910E}"/>
                    </a:ext>
                  </a:extLst>
                </p14:cNvPr>
                <p14:cNvContentPartPr/>
                <p14:nvPr/>
              </p14:nvContentPartPr>
              <p14:xfrm>
                <a:off x="3464605" y="2241913"/>
                <a:ext cx="861480" cy="504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3A4E22A-1B66-04E0-4BAE-AB11674F910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455965" y="2232913"/>
                  <a:ext cx="8791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A503DC3-8EBC-118F-B6EF-45F2299E686F}"/>
                    </a:ext>
                  </a:extLst>
                </p14:cNvPr>
                <p14:cNvContentPartPr/>
                <p14:nvPr/>
              </p14:nvContentPartPr>
              <p14:xfrm>
                <a:off x="3836845" y="2370073"/>
                <a:ext cx="180000" cy="3214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A503DC3-8EBC-118F-B6EF-45F2299E686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828205" y="2361073"/>
                  <a:ext cx="197640" cy="33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5BE9A28-6A90-4A92-9E57-92336E887D45}"/>
              </a:ext>
            </a:extLst>
          </p:cNvPr>
          <p:cNvGrpSpPr/>
          <p:nvPr/>
        </p:nvGrpSpPr>
        <p:grpSpPr>
          <a:xfrm>
            <a:off x="4572325" y="1771753"/>
            <a:ext cx="853200" cy="610200"/>
            <a:chOff x="4572325" y="1771753"/>
            <a:chExt cx="853200" cy="61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66F79FB9-9775-8B73-3AC0-1FD14C44D2B9}"/>
                    </a:ext>
                  </a:extLst>
                </p14:cNvPr>
                <p14:cNvContentPartPr/>
                <p14:nvPr/>
              </p14:nvContentPartPr>
              <p14:xfrm>
                <a:off x="4572325" y="2178193"/>
                <a:ext cx="260280" cy="2037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66F79FB9-9775-8B73-3AC0-1FD14C44D2B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563685" y="2169193"/>
                  <a:ext cx="2779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6E2D927-5EC8-B712-2F7B-E5B1CD0EBF91}"/>
                    </a:ext>
                  </a:extLst>
                </p14:cNvPr>
                <p14:cNvContentPartPr/>
                <p14:nvPr/>
              </p14:nvContentPartPr>
              <p14:xfrm>
                <a:off x="4887685" y="1948513"/>
                <a:ext cx="88560" cy="1213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6E2D927-5EC8-B712-2F7B-E5B1CD0EBF9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879045" y="1939873"/>
                  <a:ext cx="1062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9FD98F2-8B9B-9DDD-C516-D6A62BA6A007}"/>
                    </a:ext>
                  </a:extLst>
                </p14:cNvPr>
                <p14:cNvContentPartPr/>
                <p14:nvPr/>
              </p14:nvContentPartPr>
              <p14:xfrm>
                <a:off x="4892005" y="1825393"/>
                <a:ext cx="43200" cy="27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9FD98F2-8B9B-9DDD-C516-D6A62BA6A00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883365" y="1816753"/>
                  <a:ext cx="608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9A09736-5033-E6B3-6BA2-0A9284E26DA4}"/>
                    </a:ext>
                  </a:extLst>
                </p14:cNvPr>
                <p14:cNvContentPartPr/>
                <p14:nvPr/>
              </p14:nvContentPartPr>
              <p14:xfrm>
                <a:off x="5054725" y="1771753"/>
                <a:ext cx="242280" cy="4291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9A09736-5033-E6B3-6BA2-0A9284E26DA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046085" y="1763113"/>
                  <a:ext cx="259920" cy="44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3C7DD0E-B37B-2A81-BF58-B5B8B86A226C}"/>
                    </a:ext>
                  </a:extLst>
                </p14:cNvPr>
                <p14:cNvContentPartPr/>
                <p14:nvPr/>
              </p14:nvContentPartPr>
              <p14:xfrm>
                <a:off x="5234365" y="2028793"/>
                <a:ext cx="191160" cy="1980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3C7DD0E-B37B-2A81-BF58-B5B8B86A226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225725" y="2019793"/>
                  <a:ext cx="208800" cy="21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698EDB2-61E9-105D-F0F4-DBFE857BBFB5}"/>
              </a:ext>
            </a:extLst>
          </p:cNvPr>
          <p:cNvGrpSpPr/>
          <p:nvPr/>
        </p:nvGrpSpPr>
        <p:grpSpPr>
          <a:xfrm>
            <a:off x="5804245" y="2065513"/>
            <a:ext cx="1036800" cy="524520"/>
            <a:chOff x="5804245" y="2065513"/>
            <a:chExt cx="1036800" cy="52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953DAE8-44EE-1E70-17E9-AF034C70348D}"/>
                    </a:ext>
                  </a:extLst>
                </p14:cNvPr>
                <p14:cNvContentPartPr/>
                <p14:nvPr/>
              </p14:nvContentPartPr>
              <p14:xfrm>
                <a:off x="5804245" y="2164873"/>
                <a:ext cx="171720" cy="2300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953DAE8-44EE-1E70-17E9-AF034C70348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795605" y="2155873"/>
                  <a:ext cx="1893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CD64C34-33E6-CF39-8119-92BAA711ADB8}"/>
                    </a:ext>
                  </a:extLst>
                </p14:cNvPr>
                <p14:cNvContentPartPr/>
                <p14:nvPr/>
              </p14:nvContentPartPr>
              <p14:xfrm>
                <a:off x="6094765" y="2229673"/>
                <a:ext cx="14400" cy="1652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CD64C34-33E6-CF39-8119-92BAA711ADB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086125" y="2221033"/>
                  <a:ext cx="320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AEEDE47-1FAE-578C-B3F6-CD62920E0336}"/>
                    </a:ext>
                  </a:extLst>
                </p14:cNvPr>
                <p14:cNvContentPartPr/>
                <p14:nvPr/>
              </p14:nvContentPartPr>
              <p14:xfrm>
                <a:off x="6106645" y="2067673"/>
                <a:ext cx="17280" cy="846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AEEDE47-1FAE-578C-B3F6-CD62920E033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098005" y="2059033"/>
                  <a:ext cx="349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7971727-1A34-70C4-11C4-7D55E8DC2A8C}"/>
                    </a:ext>
                  </a:extLst>
                </p14:cNvPr>
                <p14:cNvContentPartPr/>
                <p14:nvPr/>
              </p14:nvContentPartPr>
              <p14:xfrm>
                <a:off x="6199885" y="2256673"/>
                <a:ext cx="149040" cy="1652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7971727-1A34-70C4-11C4-7D55E8DC2A8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191245" y="2247673"/>
                  <a:ext cx="1666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D981787-A7BD-85C7-B40B-46962987BC7C}"/>
                    </a:ext>
                  </a:extLst>
                </p14:cNvPr>
                <p14:cNvContentPartPr/>
                <p14:nvPr/>
              </p14:nvContentPartPr>
              <p14:xfrm>
                <a:off x="6447205" y="2065513"/>
                <a:ext cx="221400" cy="5245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D981787-A7BD-85C7-B40B-46962987BC7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438565" y="2056873"/>
                  <a:ext cx="239040" cy="54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C4D010E-530C-BFBE-C00A-4D9B475061E8}"/>
                    </a:ext>
                  </a:extLst>
                </p14:cNvPr>
                <p14:cNvContentPartPr/>
                <p14:nvPr/>
              </p14:nvContentPartPr>
              <p14:xfrm>
                <a:off x="6658165" y="2313553"/>
                <a:ext cx="182880" cy="2109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C4D010E-530C-BFBE-C00A-4D9B475061E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649165" y="2304553"/>
                  <a:ext cx="200520" cy="22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55617C45-0D04-9B33-1EF0-1AABE96D0761}"/>
              </a:ext>
            </a:extLst>
          </p:cNvPr>
          <p:cNvGrpSpPr/>
          <p:nvPr/>
        </p:nvGrpSpPr>
        <p:grpSpPr>
          <a:xfrm>
            <a:off x="4534525" y="2505073"/>
            <a:ext cx="2593080" cy="1609920"/>
            <a:chOff x="4534525" y="2505073"/>
            <a:chExt cx="2593080" cy="160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284F667-BAA1-F0C2-277B-D7BD7A696B41}"/>
                    </a:ext>
                  </a:extLst>
                </p14:cNvPr>
                <p14:cNvContentPartPr/>
                <p14:nvPr/>
              </p14:nvContentPartPr>
              <p14:xfrm>
                <a:off x="4551805" y="2505073"/>
                <a:ext cx="807480" cy="1256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284F667-BAA1-F0C2-277B-D7BD7A696B4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542805" y="2496433"/>
                  <a:ext cx="8251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BA53160-6B46-6D04-AFC4-794E656EF543}"/>
                    </a:ext>
                  </a:extLst>
                </p14:cNvPr>
                <p14:cNvContentPartPr/>
                <p14:nvPr/>
              </p14:nvContentPartPr>
              <p14:xfrm>
                <a:off x="4948165" y="2648353"/>
                <a:ext cx="23760" cy="2167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BA53160-6B46-6D04-AFC4-794E656EF54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939165" y="2639713"/>
                  <a:ext cx="414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E95100C-07DA-3048-011E-476FD30AE8CB}"/>
                    </a:ext>
                  </a:extLst>
                </p14:cNvPr>
                <p14:cNvContentPartPr/>
                <p14:nvPr/>
              </p14:nvContentPartPr>
              <p14:xfrm>
                <a:off x="4893445" y="2598313"/>
                <a:ext cx="141840" cy="1252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E95100C-07DA-3048-011E-476FD30AE8C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884445" y="2589673"/>
                  <a:ext cx="1594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3F78B88-9277-EFAF-FC79-E61FB4E41C3D}"/>
                    </a:ext>
                  </a:extLst>
                </p14:cNvPr>
                <p14:cNvContentPartPr/>
                <p14:nvPr/>
              </p14:nvContentPartPr>
              <p14:xfrm>
                <a:off x="4669525" y="2915473"/>
                <a:ext cx="117360" cy="1911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3F78B88-9277-EFAF-FC79-E61FB4E41C3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660525" y="2906833"/>
                  <a:ext cx="1350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3A9490F-B75F-956B-355C-E428A00973AC}"/>
                    </a:ext>
                  </a:extLst>
                </p14:cNvPr>
                <p14:cNvContentPartPr/>
                <p14:nvPr/>
              </p14:nvContentPartPr>
              <p14:xfrm>
                <a:off x="4601125" y="3009793"/>
                <a:ext cx="196200" cy="118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3A9490F-B75F-956B-355C-E428A00973A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592485" y="3000793"/>
                  <a:ext cx="2138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F18F659-12AE-72C2-77B8-8AC4336D2226}"/>
                    </a:ext>
                  </a:extLst>
                </p14:cNvPr>
                <p14:cNvContentPartPr/>
                <p14:nvPr/>
              </p14:nvContentPartPr>
              <p14:xfrm>
                <a:off x="4822165" y="2966593"/>
                <a:ext cx="313920" cy="2167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F18F659-12AE-72C2-77B8-8AC4336D222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813165" y="2957953"/>
                  <a:ext cx="3315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79D0147-2A73-5420-6F61-4BA82FA2A2B2}"/>
                    </a:ext>
                  </a:extLst>
                </p14:cNvPr>
                <p14:cNvContentPartPr/>
                <p14:nvPr/>
              </p14:nvContentPartPr>
              <p14:xfrm>
                <a:off x="5059045" y="3004753"/>
                <a:ext cx="11160" cy="122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79D0147-2A73-5420-6F61-4BA82FA2A2B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050045" y="2996113"/>
                  <a:ext cx="288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5514F1E-4EA5-6E48-7FF0-C2137A62302C}"/>
                    </a:ext>
                  </a:extLst>
                </p14:cNvPr>
                <p14:cNvContentPartPr/>
                <p14:nvPr/>
              </p14:nvContentPartPr>
              <p14:xfrm>
                <a:off x="5325445" y="2835913"/>
                <a:ext cx="847800" cy="4248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5514F1E-4EA5-6E48-7FF0-C2137A62302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316805" y="2826913"/>
                  <a:ext cx="86544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C9A3C9F-A358-6A54-9E52-BB3D24D5670B}"/>
                    </a:ext>
                  </a:extLst>
                </p14:cNvPr>
                <p14:cNvContentPartPr/>
                <p14:nvPr/>
              </p14:nvContentPartPr>
              <p14:xfrm>
                <a:off x="5678965" y="2969473"/>
                <a:ext cx="412560" cy="280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C9A3C9F-A358-6A54-9E52-BB3D24D5670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669965" y="2960833"/>
                  <a:ext cx="4302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576D62C-F181-4616-6185-39FB40B7FE7D}"/>
                    </a:ext>
                  </a:extLst>
                </p14:cNvPr>
                <p14:cNvContentPartPr/>
                <p14:nvPr/>
              </p14:nvContentPartPr>
              <p14:xfrm>
                <a:off x="6369805" y="2966953"/>
                <a:ext cx="285480" cy="3128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576D62C-F181-4616-6185-39FB40B7FE7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361165" y="2957953"/>
                  <a:ext cx="30312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798F80A-D465-30E3-EE2F-E9DE9A5B55C8}"/>
                    </a:ext>
                  </a:extLst>
                </p14:cNvPr>
                <p14:cNvContentPartPr/>
                <p14:nvPr/>
              </p14:nvContentPartPr>
              <p14:xfrm>
                <a:off x="6627925" y="2815393"/>
                <a:ext cx="18720" cy="702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798F80A-D465-30E3-EE2F-E9DE9A5B55C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619285" y="2806753"/>
                  <a:ext cx="363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3AF7E2D-1B87-8C57-3970-E73D50FAD0F3}"/>
                    </a:ext>
                  </a:extLst>
                </p14:cNvPr>
                <p14:cNvContentPartPr/>
                <p14:nvPr/>
              </p14:nvContentPartPr>
              <p14:xfrm>
                <a:off x="6711085" y="2966593"/>
                <a:ext cx="416520" cy="1216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3AF7E2D-1B87-8C57-3970-E73D50FAD0F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702085" y="2957953"/>
                  <a:ext cx="4341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96055BD-ABB1-A41F-F095-DCB91FAC36D0}"/>
                    </a:ext>
                  </a:extLst>
                </p14:cNvPr>
                <p14:cNvContentPartPr/>
                <p14:nvPr/>
              </p14:nvContentPartPr>
              <p14:xfrm>
                <a:off x="4534525" y="3290953"/>
                <a:ext cx="480600" cy="4024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96055BD-ABB1-A41F-F095-DCB91FAC36D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525885" y="3281953"/>
                  <a:ext cx="49824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82C3B09-8B79-F3D9-1B01-8BFCD7E8F3E9}"/>
                    </a:ext>
                  </a:extLst>
                </p14:cNvPr>
                <p14:cNvContentPartPr/>
                <p14:nvPr/>
              </p14:nvContentPartPr>
              <p14:xfrm>
                <a:off x="4597525" y="3505873"/>
                <a:ext cx="304920" cy="136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82C3B09-8B79-F3D9-1B01-8BFCD7E8F3E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588885" y="3496873"/>
                  <a:ext cx="3225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F322F72-A046-9187-BC6B-9262584AAAC9}"/>
                    </a:ext>
                  </a:extLst>
                </p14:cNvPr>
                <p14:cNvContentPartPr/>
                <p14:nvPr/>
              </p14:nvContentPartPr>
              <p14:xfrm>
                <a:off x="5190805" y="3330553"/>
                <a:ext cx="890640" cy="4550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F322F72-A046-9187-BC6B-9262584AAAC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181805" y="3321913"/>
                  <a:ext cx="908280" cy="47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3A72345-4B94-A7F8-3E8D-8D6DC2BB68E8}"/>
                    </a:ext>
                  </a:extLst>
                </p14:cNvPr>
                <p14:cNvContentPartPr/>
                <p14:nvPr/>
              </p14:nvContentPartPr>
              <p14:xfrm>
                <a:off x="6213925" y="3262513"/>
                <a:ext cx="832320" cy="4312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3A72345-4B94-A7F8-3E8D-8D6DC2BB68E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205285" y="3253873"/>
                  <a:ext cx="84996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935CCD4-9E56-3C30-2630-003FA26ED4EF}"/>
                    </a:ext>
                  </a:extLst>
                </p14:cNvPr>
                <p14:cNvContentPartPr/>
                <p14:nvPr/>
              </p14:nvContentPartPr>
              <p14:xfrm>
                <a:off x="6707845" y="3413353"/>
                <a:ext cx="344160" cy="457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935CCD4-9E56-3C30-2630-003FA26ED4E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699205" y="3404353"/>
                  <a:ext cx="3618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B42628AD-A7C4-EC38-B045-F40743BB1D0A}"/>
                    </a:ext>
                  </a:extLst>
                </p14:cNvPr>
                <p14:cNvContentPartPr/>
                <p14:nvPr/>
              </p14:nvContentPartPr>
              <p14:xfrm>
                <a:off x="4562605" y="3804673"/>
                <a:ext cx="570240" cy="3103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B42628AD-A7C4-EC38-B045-F40743BB1D0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553965" y="3795673"/>
                  <a:ext cx="58788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AFAEA6C-66A3-9461-3280-98570E042C20}"/>
                    </a:ext>
                  </a:extLst>
                </p14:cNvPr>
                <p14:cNvContentPartPr/>
                <p14:nvPr/>
              </p14:nvContentPartPr>
              <p14:xfrm>
                <a:off x="5338405" y="3796033"/>
                <a:ext cx="396360" cy="2966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AFAEA6C-66A3-9461-3280-98570E042C2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329405" y="3787393"/>
                  <a:ext cx="41400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026F7D5-958F-6536-A882-584E998B1BBF}"/>
                    </a:ext>
                  </a:extLst>
                </p14:cNvPr>
                <p14:cNvContentPartPr/>
                <p14:nvPr/>
              </p14:nvContentPartPr>
              <p14:xfrm>
                <a:off x="5376205" y="3834553"/>
                <a:ext cx="324000" cy="306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026F7D5-958F-6536-A882-584E998B1BB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367205" y="3825553"/>
                  <a:ext cx="3416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D27A958-B670-203A-019D-C4FD4FF28AF0}"/>
                    </a:ext>
                  </a:extLst>
                </p14:cNvPr>
                <p14:cNvContentPartPr/>
                <p14:nvPr/>
              </p14:nvContentPartPr>
              <p14:xfrm>
                <a:off x="6048325" y="3790633"/>
                <a:ext cx="205560" cy="2538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7D27A958-B670-203A-019D-C4FD4FF28AF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039685" y="3781633"/>
                  <a:ext cx="22320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7E55991E-940A-6777-EE87-59D39181A0F8}"/>
                    </a:ext>
                  </a:extLst>
                </p14:cNvPr>
                <p14:cNvContentPartPr/>
                <p14:nvPr/>
              </p14:nvContentPartPr>
              <p14:xfrm>
                <a:off x="6312925" y="4002673"/>
                <a:ext cx="68400" cy="752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7E55991E-940A-6777-EE87-59D39181A0F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303925" y="3994033"/>
                  <a:ext cx="860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3033C2C-CBF9-122E-8A7E-266DF24EB379}"/>
                    </a:ext>
                  </a:extLst>
                </p14:cNvPr>
                <p14:cNvContentPartPr/>
                <p14:nvPr/>
              </p14:nvContentPartPr>
              <p14:xfrm>
                <a:off x="6539365" y="3835273"/>
                <a:ext cx="298440" cy="504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3033C2C-CBF9-122E-8A7E-266DF24EB37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530725" y="3826633"/>
                  <a:ext cx="3160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67AAB01B-245D-A96F-7D46-D2CDB3FF83BD}"/>
                    </a:ext>
                  </a:extLst>
                </p14:cNvPr>
                <p14:cNvContentPartPr/>
                <p14:nvPr/>
              </p14:nvContentPartPr>
              <p14:xfrm>
                <a:off x="6566725" y="3962713"/>
                <a:ext cx="259200" cy="79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67AAB01B-245D-A96F-7D46-D2CDB3FF83B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558085" y="3953713"/>
                  <a:ext cx="2768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03B440A-0BCC-5575-6DD6-DE3A2351B2E3}"/>
                    </a:ext>
                  </a:extLst>
                </p14:cNvPr>
                <p14:cNvContentPartPr/>
                <p14:nvPr/>
              </p14:nvContentPartPr>
              <p14:xfrm>
                <a:off x="6648805" y="3760753"/>
                <a:ext cx="74880" cy="2732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03B440A-0BCC-5575-6DD6-DE3A2351B2E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639805" y="3752113"/>
                  <a:ext cx="9252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7157ED10-602E-BFCC-2532-6231545AC35B}"/>
                    </a:ext>
                  </a:extLst>
                </p14:cNvPr>
                <p14:cNvContentPartPr/>
                <p14:nvPr/>
              </p14:nvContentPartPr>
              <p14:xfrm>
                <a:off x="6901885" y="3790633"/>
                <a:ext cx="182520" cy="2314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7157ED10-602E-BFCC-2532-6231545AC35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892885" y="3781633"/>
                  <a:ext cx="200160" cy="24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91987B23-BD4F-5806-27A5-E09A3D18201A}"/>
              </a:ext>
            </a:extLst>
          </p:cNvPr>
          <p:cNvGrpSpPr/>
          <p:nvPr/>
        </p:nvGrpSpPr>
        <p:grpSpPr>
          <a:xfrm>
            <a:off x="740125" y="4047673"/>
            <a:ext cx="4212000" cy="698400"/>
            <a:chOff x="740125" y="4047673"/>
            <a:chExt cx="4212000" cy="69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32790E0-66E9-3152-9E12-BD97101FCC34}"/>
                    </a:ext>
                  </a:extLst>
                </p14:cNvPr>
                <p14:cNvContentPartPr/>
                <p14:nvPr/>
              </p14:nvContentPartPr>
              <p14:xfrm>
                <a:off x="842725" y="4116073"/>
                <a:ext cx="74160" cy="2437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32790E0-66E9-3152-9E12-BD97101FCC3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34085" y="4107073"/>
                  <a:ext cx="9180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1E6E6D7-F174-0D96-A68B-8C0EBB0885F2}"/>
                    </a:ext>
                  </a:extLst>
                </p14:cNvPr>
                <p14:cNvContentPartPr/>
                <p14:nvPr/>
              </p14:nvContentPartPr>
              <p14:xfrm>
                <a:off x="740125" y="4047673"/>
                <a:ext cx="384840" cy="576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1E6E6D7-F174-0D96-A68B-8C0EBB0885F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31485" y="4039033"/>
                  <a:ext cx="4024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07D1CAA3-950A-AA02-AAB5-43B13C461D29}"/>
                    </a:ext>
                  </a:extLst>
                </p14:cNvPr>
                <p14:cNvContentPartPr/>
                <p14:nvPr/>
              </p14:nvContentPartPr>
              <p14:xfrm>
                <a:off x="983485" y="4062433"/>
                <a:ext cx="242280" cy="2880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07D1CAA3-950A-AA02-AAB5-43B13C461D2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74845" y="4053433"/>
                  <a:ext cx="25992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8D0310A-B7AE-9BA7-9241-B6620755ED62}"/>
                    </a:ext>
                  </a:extLst>
                </p14:cNvPr>
                <p14:cNvContentPartPr/>
                <p14:nvPr/>
              </p14:nvContentPartPr>
              <p14:xfrm>
                <a:off x="1100125" y="4162513"/>
                <a:ext cx="151560" cy="356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8D0310A-B7AE-9BA7-9241-B6620755ED6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91125" y="4153513"/>
                  <a:ext cx="1692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20A0E29F-700D-F4B7-8A69-BBB22EC05BAF}"/>
                    </a:ext>
                  </a:extLst>
                </p14:cNvPr>
                <p14:cNvContentPartPr/>
                <p14:nvPr/>
              </p14:nvContentPartPr>
              <p14:xfrm>
                <a:off x="1248085" y="4062073"/>
                <a:ext cx="299520" cy="3099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20A0E29F-700D-F4B7-8A69-BBB22EC05BA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239085" y="4053433"/>
                  <a:ext cx="31716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DB6F532-B868-9E11-C289-5406FDF8C2F8}"/>
                    </a:ext>
                  </a:extLst>
                </p14:cNvPr>
                <p14:cNvContentPartPr/>
                <p14:nvPr/>
              </p14:nvContentPartPr>
              <p14:xfrm>
                <a:off x="1707445" y="4273033"/>
                <a:ext cx="759960" cy="1105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DB6F532-B868-9E11-C289-5406FDF8C2F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698445" y="4264033"/>
                  <a:ext cx="7776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75A699A-DFC0-B03E-5EF1-36331E291FCD}"/>
                    </a:ext>
                  </a:extLst>
                </p14:cNvPr>
                <p14:cNvContentPartPr/>
                <p14:nvPr/>
              </p14:nvContentPartPr>
              <p14:xfrm>
                <a:off x="2636965" y="4282033"/>
                <a:ext cx="321120" cy="1184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75A699A-DFC0-B03E-5EF1-36331E291FC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627965" y="4273033"/>
                  <a:ext cx="3387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DEA9915-6219-004F-BB59-5D09E452F1CF}"/>
                    </a:ext>
                  </a:extLst>
                </p14:cNvPr>
                <p14:cNvContentPartPr/>
                <p14:nvPr/>
              </p14:nvContentPartPr>
              <p14:xfrm>
                <a:off x="2734525" y="4167193"/>
                <a:ext cx="54360" cy="306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DEA9915-6219-004F-BB59-5D09E452F1C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725885" y="4158553"/>
                  <a:ext cx="720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1AAA8F1-0991-2DE0-382A-D3BA6403F057}"/>
                    </a:ext>
                  </a:extLst>
                </p14:cNvPr>
                <p14:cNvContentPartPr/>
                <p14:nvPr/>
              </p14:nvContentPartPr>
              <p14:xfrm>
                <a:off x="3205765" y="4251793"/>
                <a:ext cx="1746360" cy="4942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1AAA8F1-0991-2DE0-382A-D3BA6403F05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197125" y="4242793"/>
                  <a:ext cx="1764000" cy="51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2435C1E-2002-7F95-60BE-0839A302A788}"/>
                    </a:ext>
                  </a:extLst>
                </p14:cNvPr>
                <p14:cNvContentPartPr/>
                <p14:nvPr/>
              </p14:nvContentPartPr>
              <p14:xfrm>
                <a:off x="4495645" y="4359433"/>
                <a:ext cx="226800" cy="702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22435C1E-2002-7F95-60BE-0839A302A78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486645" y="4350433"/>
                  <a:ext cx="2444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8032EE7-F2D1-6C05-272F-0F5CF155BB6F}"/>
                    </a:ext>
                  </a:extLst>
                </p14:cNvPr>
                <p14:cNvContentPartPr/>
                <p14:nvPr/>
              </p14:nvContentPartPr>
              <p14:xfrm>
                <a:off x="4377925" y="4321633"/>
                <a:ext cx="65160" cy="324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8032EE7-F2D1-6C05-272F-0F5CF155BB6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369285" y="4312633"/>
                  <a:ext cx="82800" cy="5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E9009D19-F627-5FA3-3358-9FC74210D06A}"/>
              </a:ext>
            </a:extLst>
          </p:cNvPr>
          <p:cNvGrpSpPr/>
          <p:nvPr/>
        </p:nvGrpSpPr>
        <p:grpSpPr>
          <a:xfrm>
            <a:off x="1096885" y="5008153"/>
            <a:ext cx="1072080" cy="376560"/>
            <a:chOff x="1096885" y="5008153"/>
            <a:chExt cx="1072080" cy="37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13D55C25-41F7-BB23-7AEB-415954C0BCD0}"/>
                    </a:ext>
                  </a:extLst>
                </p14:cNvPr>
                <p14:cNvContentPartPr/>
                <p14:nvPr/>
              </p14:nvContentPartPr>
              <p14:xfrm>
                <a:off x="1096885" y="5063953"/>
                <a:ext cx="533520" cy="2278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13D55C25-41F7-BB23-7AEB-415954C0BCD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87885" y="5054953"/>
                  <a:ext cx="5511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0AC03FB-C5AA-79F8-D4BC-F96E090582A2}"/>
                    </a:ext>
                  </a:extLst>
                </p14:cNvPr>
                <p14:cNvContentPartPr/>
                <p14:nvPr/>
              </p14:nvContentPartPr>
              <p14:xfrm>
                <a:off x="1416565" y="5008153"/>
                <a:ext cx="25920" cy="3765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0AC03FB-C5AA-79F8-D4BC-F96E090582A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407925" y="4999153"/>
                  <a:ext cx="4356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04CF8EC-7496-6218-09C1-B5F04A2B027D}"/>
                    </a:ext>
                  </a:extLst>
                </p14:cNvPr>
                <p14:cNvContentPartPr/>
                <p14:nvPr/>
              </p14:nvContentPartPr>
              <p14:xfrm>
                <a:off x="1848565" y="5233873"/>
                <a:ext cx="291600" cy="90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04CF8EC-7496-6218-09C1-B5F04A2B027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839565" y="5224873"/>
                  <a:ext cx="3092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6245CF03-A7A2-855A-F763-320FC1375CA6}"/>
                    </a:ext>
                  </a:extLst>
                </p14:cNvPr>
                <p14:cNvContentPartPr/>
                <p14:nvPr/>
              </p14:nvContentPartPr>
              <p14:xfrm>
                <a:off x="1905085" y="5313073"/>
                <a:ext cx="263880" cy="93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6245CF03-A7A2-855A-F763-320FC1375CA6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896445" y="5304433"/>
                  <a:ext cx="281520" cy="2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6B7F7ABC-2D00-2EEF-C8AF-7D4588E42804}"/>
                  </a:ext>
                </a:extLst>
              </p14:cNvPr>
              <p14:cNvContentPartPr/>
              <p14:nvPr/>
            </p14:nvContentPartPr>
            <p14:xfrm>
              <a:off x="2534005" y="5229193"/>
              <a:ext cx="261720" cy="15516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6B7F7ABC-2D00-2EEF-C8AF-7D4588E42804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2525365" y="5220553"/>
                <a:ext cx="279360" cy="172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2" name="Group 141">
            <a:extLst>
              <a:ext uri="{FF2B5EF4-FFF2-40B4-BE49-F238E27FC236}">
                <a16:creationId xmlns:a16="http://schemas.microsoft.com/office/drawing/2014/main" id="{02BB74A7-ED54-C08A-02EF-50B59DDA88F1}"/>
              </a:ext>
            </a:extLst>
          </p:cNvPr>
          <p:cNvGrpSpPr/>
          <p:nvPr/>
        </p:nvGrpSpPr>
        <p:grpSpPr>
          <a:xfrm>
            <a:off x="2803645" y="4834993"/>
            <a:ext cx="719280" cy="274320"/>
            <a:chOff x="2803645" y="4834993"/>
            <a:chExt cx="719280" cy="27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A530514F-8F30-C42A-44C7-6D8B3BE2A6F3}"/>
                    </a:ext>
                  </a:extLst>
                </p14:cNvPr>
                <p14:cNvContentPartPr/>
                <p14:nvPr/>
              </p14:nvContentPartPr>
              <p14:xfrm>
                <a:off x="2803645" y="5002753"/>
                <a:ext cx="113040" cy="910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A530514F-8F30-C42A-44C7-6D8B3BE2A6F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795005" y="4994113"/>
                  <a:ext cx="1306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69C297D2-BC0A-4A1D-9BCE-EDC57A0B8AE9}"/>
                    </a:ext>
                  </a:extLst>
                </p14:cNvPr>
                <p14:cNvContentPartPr/>
                <p14:nvPr/>
              </p14:nvContentPartPr>
              <p14:xfrm>
                <a:off x="2879245" y="4869553"/>
                <a:ext cx="34200" cy="273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69C297D2-BC0A-4A1D-9BCE-EDC57A0B8AE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870605" y="4860913"/>
                  <a:ext cx="518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76B46205-9EC7-82C0-6C80-A7DCEB350F02}"/>
                    </a:ext>
                  </a:extLst>
                </p14:cNvPr>
                <p14:cNvContentPartPr/>
                <p14:nvPr/>
              </p14:nvContentPartPr>
              <p14:xfrm>
                <a:off x="3070045" y="4834993"/>
                <a:ext cx="169200" cy="2624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76B46205-9EC7-82C0-6C80-A7DCEB350F0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061405" y="4826353"/>
                  <a:ext cx="18684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AEFC076-DE0F-DDCE-FA67-827CA53CBED3}"/>
                    </a:ext>
                  </a:extLst>
                </p14:cNvPr>
                <p14:cNvContentPartPr/>
                <p14:nvPr/>
              </p14:nvContentPartPr>
              <p14:xfrm>
                <a:off x="3299005" y="4995553"/>
                <a:ext cx="188640" cy="1137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AEFC076-DE0F-DDCE-FA67-827CA53CBED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290005" y="4986553"/>
                  <a:ext cx="2062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7936FA5-B58D-B5E9-715D-078583444D23}"/>
                    </a:ext>
                  </a:extLst>
                </p14:cNvPr>
                <p14:cNvContentPartPr/>
                <p14:nvPr/>
              </p14:nvContentPartPr>
              <p14:xfrm>
                <a:off x="3304765" y="5034433"/>
                <a:ext cx="218160" cy="122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7936FA5-B58D-B5E9-715D-078583444D2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296125" y="5025793"/>
                  <a:ext cx="23580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DAD808B2-628D-6CEB-D041-D4DB06D6AD61}"/>
              </a:ext>
            </a:extLst>
          </p:cNvPr>
          <p:cNvGrpSpPr/>
          <p:nvPr/>
        </p:nvGrpSpPr>
        <p:grpSpPr>
          <a:xfrm>
            <a:off x="4476925" y="5112193"/>
            <a:ext cx="586800" cy="411480"/>
            <a:chOff x="4476925" y="5112193"/>
            <a:chExt cx="586800" cy="41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39995E06-4E24-E279-8442-D2811CF6841D}"/>
                    </a:ext>
                  </a:extLst>
                </p14:cNvPr>
                <p14:cNvContentPartPr/>
                <p14:nvPr/>
              </p14:nvContentPartPr>
              <p14:xfrm>
                <a:off x="4523725" y="5112193"/>
                <a:ext cx="64440" cy="3956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39995E06-4E24-E279-8442-D2811CF6841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515085" y="5103193"/>
                  <a:ext cx="8208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9774453-8BDE-A880-E4BF-02B50FB2B2D8}"/>
                    </a:ext>
                  </a:extLst>
                </p14:cNvPr>
                <p14:cNvContentPartPr/>
                <p14:nvPr/>
              </p14:nvContentPartPr>
              <p14:xfrm>
                <a:off x="4476925" y="5291833"/>
                <a:ext cx="176040" cy="79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9774453-8BDE-A880-E4BF-02B50FB2B2D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467925" y="5283193"/>
                  <a:ext cx="1936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99A85E08-6777-3C75-51AD-7AFA048F342A}"/>
                    </a:ext>
                  </a:extLst>
                </p14:cNvPr>
                <p14:cNvContentPartPr/>
                <p14:nvPr/>
              </p14:nvContentPartPr>
              <p14:xfrm>
                <a:off x="4710565" y="5133793"/>
                <a:ext cx="84960" cy="3556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99A85E08-6777-3C75-51AD-7AFA048F342A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701925" y="5124793"/>
                  <a:ext cx="10260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DDC5B6D7-2824-4177-579E-758772BCA0EC}"/>
                    </a:ext>
                  </a:extLst>
                </p14:cNvPr>
                <p14:cNvContentPartPr/>
                <p14:nvPr/>
              </p14:nvContentPartPr>
              <p14:xfrm>
                <a:off x="4958965" y="5113273"/>
                <a:ext cx="104760" cy="4104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DDC5B6D7-2824-4177-579E-758772BCA0E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949965" y="5104633"/>
                  <a:ext cx="12240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12C606BE-ECF3-8467-0379-B83E0614BB72}"/>
                    </a:ext>
                  </a:extLst>
                </p14:cNvPr>
                <p14:cNvContentPartPr/>
                <p14:nvPr/>
              </p14:nvContentPartPr>
              <p14:xfrm>
                <a:off x="4825405" y="5205073"/>
                <a:ext cx="129240" cy="2077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12C606BE-ECF3-8467-0379-B83E0614BB7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816405" y="5196433"/>
                  <a:ext cx="1468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4459C39E-4FCE-8FD6-103F-B9E5A218AB1C}"/>
                    </a:ext>
                  </a:extLst>
                </p14:cNvPr>
                <p14:cNvContentPartPr/>
                <p14:nvPr/>
              </p14:nvContentPartPr>
              <p14:xfrm>
                <a:off x="4826125" y="5299393"/>
                <a:ext cx="136440" cy="158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4459C39E-4FCE-8FD6-103F-B9E5A218AB1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817125" y="5290753"/>
                  <a:ext cx="15408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76C01B5A-7462-B359-75F6-6C865DBEB106}"/>
              </a:ext>
            </a:extLst>
          </p:cNvPr>
          <p:cNvGrpSpPr/>
          <p:nvPr/>
        </p:nvGrpSpPr>
        <p:grpSpPr>
          <a:xfrm>
            <a:off x="3843325" y="5252593"/>
            <a:ext cx="350640" cy="237960"/>
            <a:chOff x="3843325" y="5252593"/>
            <a:chExt cx="350640" cy="23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04919833-C247-175C-7021-54CBBAA56CE7}"/>
                    </a:ext>
                  </a:extLst>
                </p14:cNvPr>
                <p14:cNvContentPartPr/>
                <p14:nvPr/>
              </p14:nvContentPartPr>
              <p14:xfrm>
                <a:off x="3974005" y="5252593"/>
                <a:ext cx="24120" cy="2379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04919833-C247-175C-7021-54CBBAA56CE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965365" y="5243593"/>
                  <a:ext cx="417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BC15626A-235D-5287-04CF-7AEFE931D645}"/>
                    </a:ext>
                  </a:extLst>
                </p14:cNvPr>
                <p14:cNvContentPartPr/>
                <p14:nvPr/>
              </p14:nvContentPartPr>
              <p14:xfrm>
                <a:off x="3843325" y="5333953"/>
                <a:ext cx="350640" cy="244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BC15626A-235D-5287-04CF-7AEFE931D64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834685" y="5325313"/>
                  <a:ext cx="36828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66CE25D4-8BA7-E42E-4204-5203E65CB513}"/>
              </a:ext>
            </a:extLst>
          </p:cNvPr>
          <p:cNvGrpSpPr/>
          <p:nvPr/>
        </p:nvGrpSpPr>
        <p:grpSpPr>
          <a:xfrm>
            <a:off x="5326525" y="5040913"/>
            <a:ext cx="378000" cy="326880"/>
            <a:chOff x="5326525" y="5040913"/>
            <a:chExt cx="378000" cy="32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7138850B-CD9A-21D0-29B3-3CD97B47BE57}"/>
                    </a:ext>
                  </a:extLst>
                </p14:cNvPr>
                <p14:cNvContentPartPr/>
                <p14:nvPr/>
              </p14:nvContentPartPr>
              <p14:xfrm>
                <a:off x="5420125" y="5040913"/>
                <a:ext cx="55080" cy="2440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7138850B-CD9A-21D0-29B3-3CD97B47BE57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411485" y="5031913"/>
                  <a:ext cx="7272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08A83344-B6C0-1FA2-B6C8-B1167787076A}"/>
                    </a:ext>
                  </a:extLst>
                </p14:cNvPr>
                <p14:cNvContentPartPr/>
                <p14:nvPr/>
              </p14:nvContentPartPr>
              <p14:xfrm>
                <a:off x="5326525" y="5353753"/>
                <a:ext cx="378000" cy="140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08A83344-B6C0-1FA2-B6C8-B1167787076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317525" y="5345113"/>
                  <a:ext cx="395640" cy="3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0308B05D-EBC9-FA5E-B039-D4F8E5001402}"/>
                  </a:ext>
                </a:extLst>
              </p14:cNvPr>
              <p14:cNvContentPartPr/>
              <p14:nvPr/>
            </p14:nvContentPartPr>
            <p14:xfrm>
              <a:off x="5371165" y="5526553"/>
              <a:ext cx="230040" cy="12312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0308B05D-EBC9-FA5E-B039-D4F8E5001402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5362165" y="5517913"/>
                <a:ext cx="24768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95093148-7F45-ED6C-622F-EF0C5C13BF2E}"/>
                  </a:ext>
                </a:extLst>
              </p14:cNvPr>
              <p14:cNvContentPartPr/>
              <p14:nvPr/>
            </p14:nvContentPartPr>
            <p14:xfrm>
              <a:off x="5945005" y="5280313"/>
              <a:ext cx="209520" cy="19908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95093148-7F45-ED6C-622F-EF0C5C13BF2E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5936005" y="5271313"/>
                <a:ext cx="227160" cy="21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2" name="Group 171">
            <a:extLst>
              <a:ext uri="{FF2B5EF4-FFF2-40B4-BE49-F238E27FC236}">
                <a16:creationId xmlns:a16="http://schemas.microsoft.com/office/drawing/2014/main" id="{0998CDB0-BAA7-7EB8-4BF8-C8A8019B05F2}"/>
              </a:ext>
            </a:extLst>
          </p:cNvPr>
          <p:cNvGrpSpPr/>
          <p:nvPr/>
        </p:nvGrpSpPr>
        <p:grpSpPr>
          <a:xfrm>
            <a:off x="6353605" y="4927873"/>
            <a:ext cx="342720" cy="307080"/>
            <a:chOff x="6353605" y="4927873"/>
            <a:chExt cx="342720" cy="30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8BBECF34-A33E-EAE8-571D-7B56AF89DCF6}"/>
                    </a:ext>
                  </a:extLst>
                </p14:cNvPr>
                <p14:cNvContentPartPr/>
                <p14:nvPr/>
              </p14:nvContentPartPr>
              <p14:xfrm>
                <a:off x="6353605" y="5060353"/>
                <a:ext cx="56520" cy="1746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8BBECF34-A33E-EAE8-571D-7B56AF89DCF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344605" y="5051713"/>
                  <a:ext cx="741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C1BC075B-70DB-28FB-6006-C93CA4BF66C3}"/>
                    </a:ext>
                  </a:extLst>
                </p14:cNvPr>
                <p14:cNvContentPartPr/>
                <p14:nvPr/>
              </p14:nvContentPartPr>
              <p14:xfrm>
                <a:off x="6413365" y="5004193"/>
                <a:ext cx="44280" cy="187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C1BC075B-70DB-28FB-6006-C93CA4BF66C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404365" y="4995553"/>
                  <a:ext cx="619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CCDEA11A-DA2B-90CD-BC16-3E771972E322}"/>
                    </a:ext>
                  </a:extLst>
                </p14:cNvPr>
                <p14:cNvContentPartPr/>
                <p14:nvPr/>
              </p14:nvContentPartPr>
              <p14:xfrm>
                <a:off x="6595165" y="4927873"/>
                <a:ext cx="101160" cy="2973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CCDEA11A-DA2B-90CD-BC16-3E771972E32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586165" y="4918873"/>
                  <a:ext cx="118800" cy="31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DB722820-3576-E510-1BE2-B5221B39BBBA}"/>
                  </a:ext>
                </a:extLst>
              </p14:cNvPr>
              <p14:cNvContentPartPr/>
              <p14:nvPr/>
            </p14:nvContentPartPr>
            <p14:xfrm>
              <a:off x="6871645" y="5037313"/>
              <a:ext cx="248040" cy="22068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DB722820-3576-E510-1BE2-B5221B39BBBA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6862645" y="5028313"/>
                <a:ext cx="26568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9EF5B130-E986-E6D8-FD5E-105E4EFD469C}"/>
                  </a:ext>
                </a:extLst>
              </p14:cNvPr>
              <p14:cNvContentPartPr/>
              <p14:nvPr/>
            </p14:nvContentPartPr>
            <p14:xfrm>
              <a:off x="8260885" y="2455033"/>
              <a:ext cx="938880" cy="38232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9EF5B130-E986-E6D8-FD5E-105E4EFD469C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8252245" y="2446033"/>
                <a:ext cx="956520" cy="39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9" name="Group 188">
            <a:extLst>
              <a:ext uri="{FF2B5EF4-FFF2-40B4-BE49-F238E27FC236}">
                <a16:creationId xmlns:a16="http://schemas.microsoft.com/office/drawing/2014/main" id="{608A3D62-48BE-6466-5DBA-B94B3DB73F99}"/>
              </a:ext>
            </a:extLst>
          </p:cNvPr>
          <p:cNvGrpSpPr/>
          <p:nvPr/>
        </p:nvGrpSpPr>
        <p:grpSpPr>
          <a:xfrm>
            <a:off x="8051005" y="1969393"/>
            <a:ext cx="2499480" cy="912600"/>
            <a:chOff x="8051005" y="1969393"/>
            <a:chExt cx="2499480" cy="91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B80FB078-6651-D8CA-F4A4-46D3D793E2B5}"/>
                    </a:ext>
                  </a:extLst>
                </p14:cNvPr>
                <p14:cNvContentPartPr/>
                <p14:nvPr/>
              </p14:nvContentPartPr>
              <p14:xfrm>
                <a:off x="9555445" y="1991713"/>
                <a:ext cx="180720" cy="2696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B80FB078-6651-D8CA-F4A4-46D3D793E2B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546445" y="1983073"/>
                  <a:ext cx="19836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FAE29041-F806-92B5-837F-4180331EC454}"/>
                    </a:ext>
                  </a:extLst>
                </p14:cNvPr>
                <p14:cNvContentPartPr/>
                <p14:nvPr/>
              </p14:nvContentPartPr>
              <p14:xfrm>
                <a:off x="9839485" y="2008273"/>
                <a:ext cx="21240" cy="2379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FAE29041-F806-92B5-837F-4180331EC454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830845" y="1999273"/>
                  <a:ext cx="3888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22088975-6B32-596D-B09B-6567E7EB8DEE}"/>
                    </a:ext>
                  </a:extLst>
                </p14:cNvPr>
                <p14:cNvContentPartPr/>
                <p14:nvPr/>
              </p14:nvContentPartPr>
              <p14:xfrm>
                <a:off x="9947125" y="2016193"/>
                <a:ext cx="119160" cy="2484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22088975-6B32-596D-B09B-6567E7EB8DEE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938485" y="2007193"/>
                  <a:ext cx="13680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A73C0A1E-1F3C-3E12-9FF0-D0EEAF891773}"/>
                    </a:ext>
                  </a:extLst>
                </p14:cNvPr>
                <p14:cNvContentPartPr/>
                <p14:nvPr/>
              </p14:nvContentPartPr>
              <p14:xfrm>
                <a:off x="10166725" y="2025553"/>
                <a:ext cx="187560" cy="2181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A73C0A1E-1F3C-3E12-9FF0-D0EEAF891773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157725" y="2016913"/>
                  <a:ext cx="2052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758CF0BB-2711-5BB7-E446-E86CC0F4993E}"/>
                    </a:ext>
                  </a:extLst>
                </p14:cNvPr>
                <p14:cNvContentPartPr/>
                <p14:nvPr/>
              </p14:nvContentPartPr>
              <p14:xfrm>
                <a:off x="8051005" y="2091073"/>
                <a:ext cx="513360" cy="2725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758CF0BB-2711-5BB7-E446-E86CC0F4993E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042005" y="2082073"/>
                  <a:ext cx="53100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11DACAF6-9E40-AB58-3FD4-813A63CFEC14}"/>
                    </a:ext>
                  </a:extLst>
                </p14:cNvPr>
                <p14:cNvContentPartPr/>
                <p14:nvPr/>
              </p14:nvContentPartPr>
              <p14:xfrm>
                <a:off x="8784325" y="1969393"/>
                <a:ext cx="364680" cy="3801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11DACAF6-9E40-AB58-3FD4-813A63CFEC14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775325" y="1960753"/>
                  <a:ext cx="38232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6CC3CC21-E0EB-865E-783C-2B104385AC32}"/>
                    </a:ext>
                  </a:extLst>
                </p14:cNvPr>
                <p14:cNvContentPartPr/>
                <p14:nvPr/>
              </p14:nvContentPartPr>
              <p14:xfrm>
                <a:off x="9178525" y="2016193"/>
                <a:ext cx="131040" cy="3531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6CC3CC21-E0EB-865E-783C-2B104385AC32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169525" y="2007193"/>
                  <a:ext cx="14868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97FA1FD4-28FD-A2FA-55F1-BBA14C5CF90E}"/>
                    </a:ext>
                  </a:extLst>
                </p14:cNvPr>
                <p14:cNvContentPartPr/>
                <p14:nvPr/>
              </p14:nvContentPartPr>
              <p14:xfrm>
                <a:off x="9402085" y="2392033"/>
                <a:ext cx="795600" cy="4899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97FA1FD4-28FD-A2FA-55F1-BBA14C5CF90E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393445" y="2383393"/>
                  <a:ext cx="813240" cy="50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17240EAA-1635-9E0E-07C3-F0E33C3737A2}"/>
                    </a:ext>
                  </a:extLst>
                </p14:cNvPr>
                <p14:cNvContentPartPr/>
                <p14:nvPr/>
              </p14:nvContentPartPr>
              <p14:xfrm>
                <a:off x="9376525" y="2529193"/>
                <a:ext cx="254160" cy="518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17240EAA-1635-9E0E-07C3-F0E33C3737A2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367525" y="2520193"/>
                  <a:ext cx="2718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D55AF03F-3F75-B8F3-D238-62F04C081F62}"/>
                    </a:ext>
                  </a:extLst>
                </p14:cNvPr>
                <p14:cNvContentPartPr/>
                <p14:nvPr/>
              </p14:nvContentPartPr>
              <p14:xfrm>
                <a:off x="10361125" y="2476633"/>
                <a:ext cx="189360" cy="3517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D55AF03F-3F75-B8F3-D238-62F04C081F62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352125" y="2467993"/>
                  <a:ext cx="207000" cy="36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A0D9C466-43B7-279A-E877-C1B3BC267880}"/>
              </a:ext>
            </a:extLst>
          </p:cNvPr>
          <p:cNvGrpSpPr/>
          <p:nvPr/>
        </p:nvGrpSpPr>
        <p:grpSpPr>
          <a:xfrm>
            <a:off x="10638685" y="2354593"/>
            <a:ext cx="1217520" cy="599040"/>
            <a:chOff x="10638685" y="2354593"/>
            <a:chExt cx="1217520" cy="59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598F0D50-1613-4CDA-C3DD-7C34E036DD2B}"/>
                    </a:ext>
                  </a:extLst>
                </p14:cNvPr>
                <p14:cNvContentPartPr/>
                <p14:nvPr/>
              </p14:nvContentPartPr>
              <p14:xfrm>
                <a:off x="10638685" y="2354593"/>
                <a:ext cx="1217520" cy="5990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598F0D50-1613-4CDA-C3DD-7C34E036DD2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629685" y="2345953"/>
                  <a:ext cx="1235160" cy="61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9F9E3D30-EC3B-0CDC-6BBD-736E8366A646}"/>
                    </a:ext>
                  </a:extLst>
                </p14:cNvPr>
                <p14:cNvContentPartPr/>
                <p14:nvPr/>
              </p14:nvContentPartPr>
              <p14:xfrm>
                <a:off x="11559565" y="2542873"/>
                <a:ext cx="9000" cy="165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9F9E3D30-EC3B-0CDC-6BBD-736E8366A64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1550925" y="2534233"/>
                  <a:ext cx="266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8E16F7F2-435B-875E-C628-39CE3737EA64}"/>
                    </a:ext>
                  </a:extLst>
                </p14:cNvPr>
                <p14:cNvContentPartPr/>
                <p14:nvPr/>
              </p14:nvContentPartPr>
              <p14:xfrm>
                <a:off x="11064205" y="2452153"/>
                <a:ext cx="560520" cy="288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8E16F7F2-435B-875E-C628-39CE3737EA64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1055565" y="2443513"/>
                  <a:ext cx="578160" cy="4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2681DE35-9E1E-AF1E-02D9-848FBD722624}"/>
                  </a:ext>
                </a:extLst>
              </p14:cNvPr>
              <p14:cNvContentPartPr/>
              <p14:nvPr/>
            </p14:nvContentPartPr>
            <p14:xfrm>
              <a:off x="4452805" y="5668033"/>
              <a:ext cx="2539440" cy="21924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2681DE35-9E1E-AF1E-02D9-848FBD722624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4443805" y="5659033"/>
                <a:ext cx="2557080" cy="23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1" name="Group 200">
            <a:extLst>
              <a:ext uri="{FF2B5EF4-FFF2-40B4-BE49-F238E27FC236}">
                <a16:creationId xmlns:a16="http://schemas.microsoft.com/office/drawing/2014/main" id="{AD7097BA-EED5-37FC-4E21-4ACBFBDA6B61}"/>
              </a:ext>
            </a:extLst>
          </p:cNvPr>
          <p:cNvGrpSpPr/>
          <p:nvPr/>
        </p:nvGrpSpPr>
        <p:grpSpPr>
          <a:xfrm>
            <a:off x="4949965" y="6048913"/>
            <a:ext cx="1018800" cy="487080"/>
            <a:chOff x="4949965" y="6048913"/>
            <a:chExt cx="1018800" cy="48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ADBECAD4-254E-918C-DE74-1E7825051FFA}"/>
                    </a:ext>
                  </a:extLst>
                </p14:cNvPr>
                <p14:cNvContentPartPr/>
                <p14:nvPr/>
              </p14:nvContentPartPr>
              <p14:xfrm>
                <a:off x="4949965" y="6064753"/>
                <a:ext cx="404280" cy="1548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ADBECAD4-254E-918C-DE74-1E7825051FFA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941325" y="6056113"/>
                  <a:ext cx="4219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7888BEDF-FEA1-38A9-B704-B9B67857C053}"/>
                    </a:ext>
                  </a:extLst>
                </p14:cNvPr>
                <p14:cNvContentPartPr/>
                <p14:nvPr/>
              </p14:nvContentPartPr>
              <p14:xfrm>
                <a:off x="5105845" y="6048913"/>
                <a:ext cx="43920" cy="3452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7888BEDF-FEA1-38A9-B704-B9B67857C053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097205" y="6040273"/>
                  <a:ext cx="6156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36D68D9B-BA30-1F33-09C2-164FB4FDEEC4}"/>
                    </a:ext>
                  </a:extLst>
                </p14:cNvPr>
                <p14:cNvContentPartPr/>
                <p14:nvPr/>
              </p14:nvContentPartPr>
              <p14:xfrm>
                <a:off x="5215645" y="6159433"/>
                <a:ext cx="753120" cy="3765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36D68D9B-BA30-1F33-09C2-164FB4FDEEC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206645" y="6150433"/>
                  <a:ext cx="77076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7BEB226D-E56A-3CBD-8239-5FEA0C2FC9BB}"/>
                    </a:ext>
                  </a:extLst>
                </p14:cNvPr>
                <p14:cNvContentPartPr/>
                <p14:nvPr/>
              </p14:nvContentPartPr>
              <p14:xfrm>
                <a:off x="5638645" y="6295873"/>
                <a:ext cx="324720" cy="158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7BEB226D-E56A-3CBD-8239-5FEA0C2FC9BB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630005" y="6286873"/>
                  <a:ext cx="342360" cy="3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1F21DC5A-31C5-AC2D-B330-00078D938ED8}"/>
                  </a:ext>
                </a:extLst>
              </p14:cNvPr>
              <p14:cNvContentPartPr/>
              <p14:nvPr/>
            </p14:nvContentPartPr>
            <p14:xfrm>
              <a:off x="6418405" y="6189313"/>
              <a:ext cx="1777680" cy="17172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1F21DC5A-31C5-AC2D-B330-00078D938ED8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6409405" y="6180673"/>
                <a:ext cx="179532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63468FF6-083F-30CC-08BB-36ABA2A1394A}"/>
                  </a:ext>
                </a:extLst>
              </p14:cNvPr>
              <p14:cNvContentPartPr/>
              <p14:nvPr/>
            </p14:nvContentPartPr>
            <p14:xfrm>
              <a:off x="6808645" y="6525553"/>
              <a:ext cx="1214280" cy="27036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63468FF6-083F-30CC-08BB-36ABA2A1394A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6799645" y="6516553"/>
                <a:ext cx="1231920" cy="28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2" name="Group 221">
            <a:extLst>
              <a:ext uri="{FF2B5EF4-FFF2-40B4-BE49-F238E27FC236}">
                <a16:creationId xmlns:a16="http://schemas.microsoft.com/office/drawing/2014/main" id="{E969EAFE-DDFB-64E4-1ABC-8F7D0B5D9206}"/>
              </a:ext>
            </a:extLst>
          </p:cNvPr>
          <p:cNvGrpSpPr/>
          <p:nvPr/>
        </p:nvGrpSpPr>
        <p:grpSpPr>
          <a:xfrm>
            <a:off x="8694325" y="5945953"/>
            <a:ext cx="1684440" cy="837360"/>
            <a:chOff x="8694325" y="5945953"/>
            <a:chExt cx="1684440" cy="83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BC6E6B0F-1F84-FEC9-CA45-1DF67C5A6956}"/>
                    </a:ext>
                  </a:extLst>
                </p14:cNvPr>
                <p14:cNvContentPartPr/>
                <p14:nvPr/>
              </p14:nvContentPartPr>
              <p14:xfrm>
                <a:off x="8727805" y="6011473"/>
                <a:ext cx="153720" cy="4104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BC6E6B0F-1F84-FEC9-CA45-1DF67C5A6956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718805" y="6002833"/>
                  <a:ext cx="17136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0AD8EBBE-30D9-7AFC-0B9A-BEC14FC3DFD7}"/>
                    </a:ext>
                  </a:extLst>
                </p14:cNvPr>
                <p14:cNvContentPartPr/>
                <p14:nvPr/>
              </p14:nvContentPartPr>
              <p14:xfrm>
                <a:off x="8694325" y="6218473"/>
                <a:ext cx="268200" cy="187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0AD8EBBE-30D9-7AFC-0B9A-BEC14FC3DFD7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685325" y="6209473"/>
                  <a:ext cx="2858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30A7A6DC-D16D-86AB-CE2C-9633385A1AB1}"/>
                    </a:ext>
                  </a:extLst>
                </p14:cNvPr>
                <p14:cNvContentPartPr/>
                <p14:nvPr/>
              </p14:nvContentPartPr>
              <p14:xfrm>
                <a:off x="9028765" y="6057553"/>
                <a:ext cx="208800" cy="2865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30A7A6DC-D16D-86AB-CE2C-9633385A1AB1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020125" y="6048913"/>
                  <a:ext cx="22644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31538295-4832-110E-D0E7-16C8F490711A}"/>
                    </a:ext>
                  </a:extLst>
                </p14:cNvPr>
                <p14:cNvContentPartPr/>
                <p14:nvPr/>
              </p14:nvContentPartPr>
              <p14:xfrm>
                <a:off x="9056485" y="6214153"/>
                <a:ext cx="208080" cy="97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31538295-4832-110E-D0E7-16C8F490711A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047845" y="6205153"/>
                  <a:ext cx="2257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69ED2F5E-999C-FB7A-E73A-22232388B5B3}"/>
                    </a:ext>
                  </a:extLst>
                </p14:cNvPr>
                <p14:cNvContentPartPr/>
                <p14:nvPr/>
              </p14:nvContentPartPr>
              <p14:xfrm>
                <a:off x="8974405" y="6017953"/>
                <a:ext cx="93960" cy="4316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69ED2F5E-999C-FB7A-E73A-22232388B5B3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965405" y="6008953"/>
                  <a:ext cx="11160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BD76EA2C-F063-B9E3-855F-9F4226C19F33}"/>
                    </a:ext>
                  </a:extLst>
                </p14:cNvPr>
                <p14:cNvContentPartPr/>
                <p14:nvPr/>
              </p14:nvContentPartPr>
              <p14:xfrm>
                <a:off x="9274285" y="6023353"/>
                <a:ext cx="88920" cy="4032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BD76EA2C-F063-B9E3-855F-9F4226C19F33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265645" y="6014353"/>
                  <a:ext cx="10656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151FF162-F27D-D54C-D8D2-8DBD2BF539F0}"/>
                    </a:ext>
                  </a:extLst>
                </p14:cNvPr>
                <p14:cNvContentPartPr/>
                <p14:nvPr/>
              </p14:nvContentPartPr>
              <p14:xfrm>
                <a:off x="9505405" y="6210553"/>
                <a:ext cx="211320" cy="403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151FF162-F27D-D54C-D8D2-8DBD2BF539F0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496405" y="6201913"/>
                  <a:ext cx="2289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C8B969CB-A754-4F54-1763-E96EC4C3C8E1}"/>
                    </a:ext>
                  </a:extLst>
                </p14:cNvPr>
                <p14:cNvContentPartPr/>
                <p14:nvPr/>
              </p14:nvContentPartPr>
              <p14:xfrm>
                <a:off x="9506125" y="6287953"/>
                <a:ext cx="213120" cy="201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C8B969CB-A754-4F54-1763-E96EC4C3C8E1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497125" y="6278953"/>
                  <a:ext cx="2307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68103B2E-AABB-651A-0D48-D52172031649}"/>
                    </a:ext>
                  </a:extLst>
                </p14:cNvPr>
                <p14:cNvContentPartPr/>
                <p14:nvPr/>
              </p14:nvContentPartPr>
              <p14:xfrm>
                <a:off x="9851365" y="5945953"/>
                <a:ext cx="416880" cy="5230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68103B2E-AABB-651A-0D48-D52172031649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842365" y="5936953"/>
                  <a:ext cx="434520" cy="54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EABED017-0539-CDF6-D8B7-AA7C90B8994A}"/>
                    </a:ext>
                  </a:extLst>
                </p14:cNvPr>
                <p14:cNvContentPartPr/>
                <p14:nvPr/>
              </p14:nvContentPartPr>
              <p14:xfrm>
                <a:off x="9752725" y="6524113"/>
                <a:ext cx="236160" cy="2484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EABED017-0539-CDF6-D8B7-AA7C90B8994A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744085" y="6515473"/>
                  <a:ext cx="25380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C10B342B-DE03-4B5A-C496-9F178D8C5B39}"/>
                    </a:ext>
                  </a:extLst>
                </p14:cNvPr>
                <p14:cNvContentPartPr/>
                <p14:nvPr/>
              </p14:nvContentPartPr>
              <p14:xfrm>
                <a:off x="10029205" y="6612313"/>
                <a:ext cx="171720" cy="104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C10B342B-DE03-4B5A-C496-9F178D8C5B39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020205" y="6603673"/>
                  <a:ext cx="1893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77E625D9-0DBF-C565-616D-12E97D73EF5E}"/>
                    </a:ext>
                  </a:extLst>
                </p14:cNvPr>
                <p14:cNvContentPartPr/>
                <p14:nvPr/>
              </p14:nvContentPartPr>
              <p14:xfrm>
                <a:off x="9989245" y="6703033"/>
                <a:ext cx="169560" cy="230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77E625D9-0DBF-C565-616D-12E97D73EF5E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980605" y="6694033"/>
                  <a:ext cx="1872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CEEE8E8C-5F94-7FAD-617E-D50171578DB7}"/>
                    </a:ext>
                  </a:extLst>
                </p14:cNvPr>
                <p14:cNvContentPartPr/>
                <p14:nvPr/>
              </p14:nvContentPartPr>
              <p14:xfrm>
                <a:off x="10220005" y="6593233"/>
                <a:ext cx="158760" cy="1900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CEEE8E8C-5F94-7FAD-617E-D50171578DB7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211365" y="6584593"/>
                  <a:ext cx="176400" cy="20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36032D82-E174-2D14-09CB-57B36EE22326}"/>
                  </a:ext>
                </a:extLst>
              </p14:cNvPr>
              <p14:cNvContentPartPr/>
              <p14:nvPr/>
            </p14:nvContentPartPr>
            <p14:xfrm>
              <a:off x="9960445" y="5745073"/>
              <a:ext cx="220680" cy="73440"/>
            </p14:xfrm>
          </p:contentPart>
        </mc:Choice>
        <mc:Fallback xmlns=""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36032D82-E174-2D14-09CB-57B36EE22326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9951805" y="5736433"/>
                <a:ext cx="238320" cy="91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4" name="Group 233">
            <a:extLst>
              <a:ext uri="{FF2B5EF4-FFF2-40B4-BE49-F238E27FC236}">
                <a16:creationId xmlns:a16="http://schemas.microsoft.com/office/drawing/2014/main" id="{AB53E5E6-A980-E20B-A879-AB6C3CE8A6E6}"/>
              </a:ext>
            </a:extLst>
          </p:cNvPr>
          <p:cNvGrpSpPr/>
          <p:nvPr/>
        </p:nvGrpSpPr>
        <p:grpSpPr>
          <a:xfrm>
            <a:off x="10441405" y="6005713"/>
            <a:ext cx="1503000" cy="620640"/>
            <a:chOff x="10441405" y="6005713"/>
            <a:chExt cx="1503000" cy="62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65C5EAD8-643A-B7D7-1F09-879CEA4E632A}"/>
                    </a:ext>
                  </a:extLst>
                </p14:cNvPr>
                <p14:cNvContentPartPr/>
                <p14:nvPr/>
              </p14:nvContentPartPr>
              <p14:xfrm>
                <a:off x="10441405" y="6075913"/>
                <a:ext cx="175320" cy="2311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65C5EAD8-643A-B7D7-1F09-879CEA4E632A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432405" y="6066913"/>
                  <a:ext cx="19296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AA2A3F8B-6680-4082-7A20-3F9C768E3770}"/>
                    </a:ext>
                  </a:extLst>
                </p14:cNvPr>
                <p14:cNvContentPartPr/>
                <p14:nvPr/>
              </p14:nvContentPartPr>
              <p14:xfrm>
                <a:off x="10519165" y="6303433"/>
                <a:ext cx="236520" cy="2156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AA2A3F8B-6680-4082-7A20-3F9C768E3770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510525" y="6294433"/>
                  <a:ext cx="2541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1040C082-55A6-2E31-E796-435D2E7EB75A}"/>
                    </a:ext>
                  </a:extLst>
                </p14:cNvPr>
                <p14:cNvContentPartPr/>
                <p14:nvPr/>
              </p14:nvContentPartPr>
              <p14:xfrm>
                <a:off x="10859725" y="6005713"/>
                <a:ext cx="234000" cy="4654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1040C082-55A6-2E31-E796-435D2E7EB75A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0851085" y="5997073"/>
                  <a:ext cx="251640" cy="48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AF161F30-EE6C-46D7-D21E-56195CBA1DF6}"/>
                    </a:ext>
                  </a:extLst>
                </p14:cNvPr>
                <p14:cNvContentPartPr/>
                <p14:nvPr/>
              </p14:nvContentPartPr>
              <p14:xfrm>
                <a:off x="10833445" y="6452113"/>
                <a:ext cx="234360" cy="1742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AF161F30-EE6C-46D7-D21E-56195CBA1DF6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0824805" y="6443113"/>
                  <a:ext cx="2520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23A861E9-BE20-10AF-F031-1D104EA94B6C}"/>
                    </a:ext>
                  </a:extLst>
                </p14:cNvPr>
                <p14:cNvContentPartPr/>
                <p14:nvPr/>
              </p14:nvContentPartPr>
              <p14:xfrm>
                <a:off x="11134405" y="6024433"/>
                <a:ext cx="171720" cy="4669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23A861E9-BE20-10AF-F031-1D104EA94B6C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1125765" y="6015433"/>
                  <a:ext cx="189360" cy="48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68BB6D96-F62C-EDF9-7041-77A09E6BA744}"/>
                    </a:ext>
                  </a:extLst>
                </p14:cNvPr>
                <p14:cNvContentPartPr/>
                <p14:nvPr/>
              </p14:nvContentPartPr>
              <p14:xfrm>
                <a:off x="11271925" y="6253393"/>
                <a:ext cx="313920" cy="1807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68BB6D96-F62C-EDF9-7041-77A09E6BA744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1262925" y="6244393"/>
                  <a:ext cx="3315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53C252E6-B99B-D5CC-D1D1-9ECAFFB746B8}"/>
                    </a:ext>
                  </a:extLst>
                </p14:cNvPr>
                <p14:cNvContentPartPr/>
                <p14:nvPr/>
              </p14:nvContentPartPr>
              <p14:xfrm>
                <a:off x="11611045" y="6159433"/>
                <a:ext cx="165240" cy="2340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53C252E6-B99B-D5CC-D1D1-9ECAFFB746B8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1602405" y="6150793"/>
                  <a:ext cx="18288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E99FD401-3924-82F5-EBBF-F2B0CC95C6C4}"/>
                    </a:ext>
                  </a:extLst>
                </p14:cNvPr>
                <p14:cNvContentPartPr/>
                <p14:nvPr/>
              </p14:nvContentPartPr>
              <p14:xfrm>
                <a:off x="11793925" y="6029473"/>
                <a:ext cx="150480" cy="46620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E99FD401-3924-82F5-EBBF-F2B0CC95C6C4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1784925" y="6020833"/>
                  <a:ext cx="168120" cy="483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84498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398E807-5E1E-DC10-C755-4BB0B356BBE1}"/>
                  </a:ext>
                </a:extLst>
              </p14:cNvPr>
              <p14:cNvContentPartPr/>
              <p14:nvPr/>
            </p14:nvContentPartPr>
            <p14:xfrm>
              <a:off x="499285" y="159673"/>
              <a:ext cx="1558080" cy="446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398E807-5E1E-DC10-C755-4BB0B356BBE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0285" y="150673"/>
                <a:ext cx="1575720" cy="46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4715346-8884-44E7-8B50-B837C7E2DF23}"/>
                  </a:ext>
                </a:extLst>
              </p14:cNvPr>
              <p14:cNvContentPartPr/>
              <p14:nvPr/>
            </p14:nvContentPartPr>
            <p14:xfrm>
              <a:off x="1160245" y="335713"/>
              <a:ext cx="482760" cy="22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4715346-8884-44E7-8B50-B837C7E2DF2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51245" y="326713"/>
                <a:ext cx="500400" cy="4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69FF24DA-789E-9AD8-9852-50BDFDB05DD0}"/>
              </a:ext>
            </a:extLst>
          </p:cNvPr>
          <p:cNvGrpSpPr/>
          <p:nvPr/>
        </p:nvGrpSpPr>
        <p:grpSpPr>
          <a:xfrm>
            <a:off x="2187685" y="88393"/>
            <a:ext cx="5029560" cy="625680"/>
            <a:chOff x="2187685" y="88393"/>
            <a:chExt cx="5029560" cy="62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EB09C3B-B78E-6A54-9A22-B5D24F19DD74}"/>
                    </a:ext>
                  </a:extLst>
                </p14:cNvPr>
                <p14:cNvContentPartPr/>
                <p14:nvPr/>
              </p14:nvContentPartPr>
              <p14:xfrm>
                <a:off x="2187685" y="88393"/>
                <a:ext cx="858960" cy="6256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EB09C3B-B78E-6A54-9A22-B5D24F19DD7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179045" y="79393"/>
                  <a:ext cx="876600" cy="64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0786576-CD0B-8B45-4B35-9D33371D2A7F}"/>
                    </a:ext>
                  </a:extLst>
                </p14:cNvPr>
                <p14:cNvContentPartPr/>
                <p14:nvPr/>
              </p14:nvContentPartPr>
              <p14:xfrm>
                <a:off x="2926765" y="344713"/>
                <a:ext cx="228960" cy="153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0786576-CD0B-8B45-4B35-9D33371D2A7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917765" y="335713"/>
                  <a:ext cx="2466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D60509B-00BC-10E8-1CB2-0766F6EF7E1B}"/>
                    </a:ext>
                  </a:extLst>
                </p14:cNvPr>
                <p14:cNvContentPartPr/>
                <p14:nvPr/>
              </p14:nvContentPartPr>
              <p14:xfrm>
                <a:off x="3349045" y="192073"/>
                <a:ext cx="734760" cy="3002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D60509B-00BC-10E8-1CB2-0766F6EF7E1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340045" y="183433"/>
                  <a:ext cx="75240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6042AF9-C9E9-94FC-0580-3429B1A1EDCE}"/>
                    </a:ext>
                  </a:extLst>
                </p14:cNvPr>
                <p14:cNvContentPartPr/>
                <p14:nvPr/>
              </p14:nvContentPartPr>
              <p14:xfrm>
                <a:off x="3712285" y="297553"/>
                <a:ext cx="296640" cy="169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6042AF9-C9E9-94FC-0580-3429B1A1EDC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703285" y="288913"/>
                  <a:ext cx="3142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2BEB13D-B724-4F73-CA1C-FDB9885FDF1B}"/>
                    </a:ext>
                  </a:extLst>
                </p14:cNvPr>
                <p14:cNvContentPartPr/>
                <p14:nvPr/>
              </p14:nvContentPartPr>
              <p14:xfrm>
                <a:off x="3470365" y="239953"/>
                <a:ext cx="46440" cy="399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2BEB13D-B724-4F73-CA1C-FDB9885FDF1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461725" y="231313"/>
                  <a:ext cx="640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3014688-D567-3BD2-D177-054BFD489FC9}"/>
                    </a:ext>
                  </a:extLst>
                </p14:cNvPr>
                <p14:cNvContentPartPr/>
                <p14:nvPr/>
              </p14:nvContentPartPr>
              <p14:xfrm>
                <a:off x="4284685" y="189553"/>
                <a:ext cx="856800" cy="3380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3014688-D567-3BD2-D177-054BFD489FC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276045" y="180913"/>
                  <a:ext cx="87444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15C3AB9-2809-E62C-9E44-E9FDAD3AAAD0}"/>
                    </a:ext>
                  </a:extLst>
                </p14:cNvPr>
                <p14:cNvContentPartPr/>
                <p14:nvPr/>
              </p14:nvContentPartPr>
              <p14:xfrm>
                <a:off x="4958965" y="230233"/>
                <a:ext cx="22320" cy="46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15C3AB9-2809-E62C-9E44-E9FDAD3AAAD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949965" y="221233"/>
                  <a:ext cx="399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54A386B-14DA-341E-1B42-17FC5BA70935}"/>
                    </a:ext>
                  </a:extLst>
                </p14:cNvPr>
                <p14:cNvContentPartPr/>
                <p14:nvPr/>
              </p14:nvContentPartPr>
              <p14:xfrm>
                <a:off x="5371885" y="104953"/>
                <a:ext cx="987120" cy="5266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54A386B-14DA-341E-1B42-17FC5BA7093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362885" y="95953"/>
                  <a:ext cx="1004760" cy="54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E8DB99C-ACA1-F51C-2D1A-09DEDBC5CF3D}"/>
                    </a:ext>
                  </a:extLst>
                </p14:cNvPr>
                <p14:cNvContentPartPr/>
                <p14:nvPr/>
              </p14:nvContentPartPr>
              <p14:xfrm>
                <a:off x="6572125" y="193513"/>
                <a:ext cx="219240" cy="3067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E8DB99C-ACA1-F51C-2D1A-09DEDBC5CF3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563125" y="184873"/>
                  <a:ext cx="23688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22D859A-A276-19B4-D6AB-D8A401514FE4}"/>
                    </a:ext>
                  </a:extLst>
                </p14:cNvPr>
                <p14:cNvContentPartPr/>
                <p14:nvPr/>
              </p14:nvContentPartPr>
              <p14:xfrm>
                <a:off x="6850765" y="229513"/>
                <a:ext cx="366480" cy="2682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22D859A-A276-19B4-D6AB-D8A401514FE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841765" y="220873"/>
                  <a:ext cx="384120" cy="285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8D308FB4-E300-E49A-BF19-06AD2F962833}"/>
                  </a:ext>
                </a:extLst>
              </p14:cNvPr>
              <p14:cNvContentPartPr/>
              <p14:nvPr/>
            </p14:nvContentPartPr>
            <p14:xfrm>
              <a:off x="8903125" y="840096"/>
              <a:ext cx="243360" cy="180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D308FB4-E300-E49A-BF19-06AD2F96283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894125" y="831096"/>
                <a:ext cx="26100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70C32D0-758F-3B40-C9FC-0BE9EA32E495}"/>
                  </a:ext>
                </a:extLst>
              </p14:cNvPr>
              <p14:cNvContentPartPr/>
              <p14:nvPr/>
            </p14:nvContentPartPr>
            <p14:xfrm>
              <a:off x="8901685" y="923256"/>
              <a:ext cx="276480" cy="9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70C32D0-758F-3B40-C9FC-0BE9EA32E49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892685" y="914256"/>
                <a:ext cx="294120" cy="2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F8C04BB7-0464-34D0-A197-547466B306BC}"/>
              </a:ext>
            </a:extLst>
          </p:cNvPr>
          <p:cNvGrpSpPr/>
          <p:nvPr/>
        </p:nvGrpSpPr>
        <p:grpSpPr>
          <a:xfrm>
            <a:off x="9389845" y="698616"/>
            <a:ext cx="1480680" cy="262080"/>
            <a:chOff x="9389845" y="698616"/>
            <a:chExt cx="1480680" cy="26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CDF3983-5181-C277-4D5D-A739754C90E1}"/>
                    </a:ext>
                  </a:extLst>
                </p14:cNvPr>
                <p14:cNvContentPartPr/>
                <p14:nvPr/>
              </p14:nvContentPartPr>
              <p14:xfrm>
                <a:off x="9389845" y="719856"/>
                <a:ext cx="153720" cy="2408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CDF3983-5181-C277-4D5D-A739754C90E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380845" y="710856"/>
                  <a:ext cx="17136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B0A2DC2-3BB4-4BB5-B957-289CFDDDAE94}"/>
                    </a:ext>
                  </a:extLst>
                </p14:cNvPr>
                <p14:cNvContentPartPr/>
                <p14:nvPr/>
              </p14:nvContentPartPr>
              <p14:xfrm>
                <a:off x="9613045" y="811296"/>
                <a:ext cx="29160" cy="1249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B0A2DC2-3BB4-4BB5-B957-289CFDDDAE9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604045" y="802296"/>
                  <a:ext cx="468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1AF5A32-DBEC-C200-5F7E-008463DABCE8}"/>
                    </a:ext>
                  </a:extLst>
                </p14:cNvPr>
                <p14:cNvContentPartPr/>
                <p14:nvPr/>
              </p14:nvContentPartPr>
              <p14:xfrm>
                <a:off x="9684325" y="772776"/>
                <a:ext cx="20160" cy="1576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1AF5A32-DBEC-C200-5F7E-008463DABCE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675325" y="763776"/>
                  <a:ext cx="378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C68E532-8A33-D1A6-EEF4-3FB13CCD588D}"/>
                    </a:ext>
                  </a:extLst>
                </p14:cNvPr>
                <p14:cNvContentPartPr/>
                <p14:nvPr/>
              </p14:nvContentPartPr>
              <p14:xfrm>
                <a:off x="9546445" y="784656"/>
                <a:ext cx="243720" cy="748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C68E532-8A33-D1A6-EEF4-3FB13CCD588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537445" y="775656"/>
                  <a:ext cx="2613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022E089-5988-53B8-8471-2E07A407BA41}"/>
                    </a:ext>
                  </a:extLst>
                </p14:cNvPr>
                <p14:cNvContentPartPr/>
                <p14:nvPr/>
              </p14:nvContentPartPr>
              <p14:xfrm>
                <a:off x="9877645" y="810216"/>
                <a:ext cx="78120" cy="1450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022E089-5988-53B8-8471-2E07A407BA4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868645" y="801216"/>
                  <a:ext cx="957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D5BD7B8-3D2F-C269-62CC-FBBBBBF40E5E}"/>
                    </a:ext>
                  </a:extLst>
                </p14:cNvPr>
                <p14:cNvContentPartPr/>
                <p14:nvPr/>
              </p14:nvContentPartPr>
              <p14:xfrm>
                <a:off x="10042885" y="854856"/>
                <a:ext cx="17280" cy="788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D5BD7B8-3D2F-C269-62CC-FBBBBBF40E5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033885" y="845856"/>
                  <a:ext cx="349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308E2B8-1EC7-6B7D-0377-FE45FF1E20C5}"/>
                    </a:ext>
                  </a:extLst>
                </p14:cNvPr>
                <p14:cNvContentPartPr/>
                <p14:nvPr/>
              </p14:nvContentPartPr>
              <p14:xfrm>
                <a:off x="10062325" y="741456"/>
                <a:ext cx="17280" cy="212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308E2B8-1EC7-6B7D-0377-FE45FF1E20C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053325" y="732456"/>
                  <a:ext cx="349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56F45D0-C39C-09E2-21ED-2DCA1239FA41}"/>
                    </a:ext>
                  </a:extLst>
                </p14:cNvPr>
                <p14:cNvContentPartPr/>
                <p14:nvPr/>
              </p14:nvContentPartPr>
              <p14:xfrm>
                <a:off x="10121365" y="867816"/>
                <a:ext cx="64080" cy="910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56F45D0-C39C-09E2-21ED-2DCA1239FA4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112365" y="858816"/>
                  <a:ext cx="817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ED0C850-F754-6DE8-2D50-FEFB6C9B4CEA}"/>
                    </a:ext>
                  </a:extLst>
                </p14:cNvPr>
                <p14:cNvContentPartPr/>
                <p14:nvPr/>
              </p14:nvContentPartPr>
              <p14:xfrm>
                <a:off x="10285525" y="710856"/>
                <a:ext cx="147240" cy="2340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ED0C850-F754-6DE8-2D50-FEFB6C9B4CE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276525" y="701856"/>
                  <a:ext cx="16488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26253BB-E467-2825-DA0A-0825A18B3497}"/>
                    </a:ext>
                  </a:extLst>
                </p14:cNvPr>
                <p14:cNvContentPartPr/>
                <p14:nvPr/>
              </p14:nvContentPartPr>
              <p14:xfrm>
                <a:off x="10263925" y="832536"/>
                <a:ext cx="129240" cy="118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26253BB-E467-2825-DA0A-0825A18B349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254925" y="823536"/>
                  <a:ext cx="1468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DDE6544-A42C-0A6D-56C6-5432F2CC4CFE}"/>
                    </a:ext>
                  </a:extLst>
                </p14:cNvPr>
                <p14:cNvContentPartPr/>
                <p14:nvPr/>
              </p14:nvContentPartPr>
              <p14:xfrm>
                <a:off x="10465525" y="698616"/>
                <a:ext cx="143280" cy="2480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DDE6544-A42C-0A6D-56C6-5432F2CC4CF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456525" y="689616"/>
                  <a:ext cx="16092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AAE444F-F6D3-C6B4-1DFD-6F43CE8C9557}"/>
                    </a:ext>
                  </a:extLst>
                </p14:cNvPr>
                <p14:cNvContentPartPr/>
                <p14:nvPr/>
              </p14:nvContentPartPr>
              <p14:xfrm>
                <a:off x="10694485" y="715176"/>
                <a:ext cx="176040" cy="2358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AAE444F-F6D3-C6B4-1DFD-6F43CE8C955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685485" y="706176"/>
                  <a:ext cx="1936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BB7878B-FC2E-E7EA-5E25-EE0F3C149480}"/>
                    </a:ext>
                  </a:extLst>
                </p14:cNvPr>
                <p14:cNvContentPartPr/>
                <p14:nvPr/>
              </p14:nvContentPartPr>
              <p14:xfrm>
                <a:off x="10677205" y="844056"/>
                <a:ext cx="123120" cy="205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BB7878B-FC2E-E7EA-5E25-EE0F3C14948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668205" y="835056"/>
                  <a:ext cx="140760" cy="3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F6DD82AD-E301-93E8-B85F-5771D5DB360D}"/>
                  </a:ext>
                </a:extLst>
              </p14:cNvPr>
              <p14:cNvContentPartPr/>
              <p14:nvPr/>
            </p14:nvContentPartPr>
            <p14:xfrm>
              <a:off x="3993085" y="1080193"/>
              <a:ext cx="1557000" cy="8136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F6DD82AD-E301-93E8-B85F-5771D5DB360D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984085" y="1071193"/>
                <a:ext cx="1574640" cy="83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655F5FB4-041B-14F4-A0B8-FDCC8555D97D}"/>
              </a:ext>
            </a:extLst>
          </p:cNvPr>
          <p:cNvGrpSpPr/>
          <p:nvPr/>
        </p:nvGrpSpPr>
        <p:grpSpPr>
          <a:xfrm>
            <a:off x="3648925" y="962473"/>
            <a:ext cx="2061000" cy="939960"/>
            <a:chOff x="3648925" y="962473"/>
            <a:chExt cx="2061000" cy="93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5F1796C-EE23-A7CC-941B-08A9FD502A7A}"/>
                    </a:ext>
                  </a:extLst>
                </p14:cNvPr>
                <p14:cNvContentPartPr/>
                <p14:nvPr/>
              </p14:nvContentPartPr>
              <p14:xfrm>
                <a:off x="4026925" y="1268473"/>
                <a:ext cx="1419480" cy="6339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5F1796C-EE23-A7CC-941B-08A9FD502A7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017925" y="1259833"/>
                  <a:ext cx="1437120" cy="65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2CA6F01-1A36-426D-0FF8-78434432836B}"/>
                    </a:ext>
                  </a:extLst>
                </p14:cNvPr>
                <p14:cNvContentPartPr/>
                <p14:nvPr/>
              </p14:nvContentPartPr>
              <p14:xfrm>
                <a:off x="3963925" y="1024393"/>
                <a:ext cx="1335960" cy="8557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2CA6F01-1A36-426D-0FF8-78434432836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954925" y="1015393"/>
                  <a:ext cx="1353600" cy="87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9B17EFF-CBB9-C757-088D-944AC26B62A2}"/>
                    </a:ext>
                  </a:extLst>
                </p14:cNvPr>
                <p14:cNvContentPartPr/>
                <p14:nvPr/>
              </p14:nvContentPartPr>
              <p14:xfrm>
                <a:off x="4187125" y="962473"/>
                <a:ext cx="1341000" cy="7740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9B17EFF-CBB9-C757-088D-944AC26B62A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178485" y="953833"/>
                  <a:ext cx="1358640" cy="79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B26EDDC-7442-DA79-720C-4A770F1A3A0E}"/>
                    </a:ext>
                  </a:extLst>
                </p14:cNvPr>
                <p14:cNvContentPartPr/>
                <p14:nvPr/>
              </p14:nvContentPartPr>
              <p14:xfrm>
                <a:off x="5709565" y="1189993"/>
                <a:ext cx="360" cy="14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B26EDDC-7442-DA79-720C-4A770F1A3A0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700925" y="1180993"/>
                  <a:ext cx="180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B19CA24-23E9-CA1F-4538-C4678A1C3602}"/>
                    </a:ext>
                  </a:extLst>
                </p14:cNvPr>
                <p14:cNvContentPartPr/>
                <p14:nvPr/>
              </p14:nvContentPartPr>
              <p14:xfrm>
                <a:off x="3648925" y="1094233"/>
                <a:ext cx="145440" cy="3168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B19CA24-23E9-CA1F-4538-C4678A1C360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639925" y="1085593"/>
                  <a:ext cx="16308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35AF3C4-3E38-8F32-620B-37F17F8542E1}"/>
                    </a:ext>
                  </a:extLst>
                </p14:cNvPr>
                <p14:cNvContentPartPr/>
                <p14:nvPr/>
              </p14:nvContentPartPr>
              <p14:xfrm>
                <a:off x="3857725" y="1177753"/>
                <a:ext cx="263160" cy="2577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35AF3C4-3E38-8F32-620B-37F17F8542E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849085" y="1169113"/>
                  <a:ext cx="28080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8466A94-2161-C7F8-B84B-F3B78A575D44}"/>
                    </a:ext>
                  </a:extLst>
                </p14:cNvPr>
                <p14:cNvContentPartPr/>
                <p14:nvPr/>
              </p14:nvContentPartPr>
              <p14:xfrm>
                <a:off x="4250845" y="1236793"/>
                <a:ext cx="258480" cy="1818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8466A94-2161-C7F8-B84B-F3B78A575D4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241845" y="1227793"/>
                  <a:ext cx="276120" cy="19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DE8C2CB2-1163-6880-9E2B-3EFFA401A306}"/>
                  </a:ext>
                </a:extLst>
              </p14:cNvPr>
              <p14:cNvContentPartPr/>
              <p14:nvPr/>
            </p14:nvContentPartPr>
            <p14:xfrm>
              <a:off x="5401405" y="1039513"/>
              <a:ext cx="7200" cy="79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DE8C2CB2-1163-6880-9E2B-3EFFA401A306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347405" y="931513"/>
                <a:ext cx="11484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5EA3B4F2-4F14-2D94-7B6C-310712BC504C}"/>
                  </a:ext>
                </a:extLst>
              </p14:cNvPr>
              <p14:cNvContentPartPr/>
              <p14:nvPr/>
            </p14:nvContentPartPr>
            <p14:xfrm>
              <a:off x="5559805" y="1018633"/>
              <a:ext cx="3600" cy="187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5EA3B4F2-4F14-2D94-7B6C-310712BC504C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506165" y="910993"/>
                <a:ext cx="11124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43A26B76-4EA6-B09C-D0FF-89F8672013AA}"/>
                  </a:ext>
                </a:extLst>
              </p14:cNvPr>
              <p14:cNvContentPartPr/>
              <p14:nvPr/>
            </p14:nvContentPartPr>
            <p14:xfrm>
              <a:off x="5583925" y="1112593"/>
              <a:ext cx="5400" cy="144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43A26B76-4EA6-B09C-D0FF-89F8672013A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529925" y="1004593"/>
                <a:ext cx="11304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E15C9AE4-78EB-7BE1-E783-6308C3C15DC5}"/>
                  </a:ext>
                </a:extLst>
              </p14:cNvPr>
              <p14:cNvContentPartPr/>
              <p14:nvPr/>
            </p14:nvContentPartPr>
            <p14:xfrm>
              <a:off x="5338045" y="989833"/>
              <a:ext cx="118080" cy="385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E15C9AE4-78EB-7BE1-E783-6308C3C15DC5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302045" y="917833"/>
                <a:ext cx="18972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E54F63A7-F0FF-6CC2-F931-B1D51DCE6E3B}"/>
                  </a:ext>
                </a:extLst>
              </p14:cNvPr>
              <p14:cNvContentPartPr/>
              <p14:nvPr/>
            </p14:nvContentPartPr>
            <p14:xfrm>
              <a:off x="5334085" y="1005313"/>
              <a:ext cx="304200" cy="1861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E54F63A7-F0FF-6CC2-F931-B1D51DCE6E3B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298085" y="933313"/>
                <a:ext cx="375840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7D398E0E-31F4-8934-C90D-DD66168E0431}"/>
                  </a:ext>
                </a:extLst>
              </p14:cNvPr>
              <p14:cNvContentPartPr/>
              <p14:nvPr/>
            </p14:nvContentPartPr>
            <p14:xfrm>
              <a:off x="5574925" y="1071193"/>
              <a:ext cx="66960" cy="9792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7D398E0E-31F4-8934-C90D-DD66168E0431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539285" y="999193"/>
                <a:ext cx="13860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9C4D8901-6A1E-1B2B-8B6B-3C40DE94B059}"/>
                  </a:ext>
                </a:extLst>
              </p14:cNvPr>
              <p14:cNvContentPartPr/>
              <p14:nvPr/>
            </p14:nvContentPartPr>
            <p14:xfrm>
              <a:off x="5348125" y="992713"/>
              <a:ext cx="137160" cy="3384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9C4D8901-6A1E-1B2B-8B6B-3C40DE94B059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312485" y="921073"/>
                <a:ext cx="208800" cy="17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79" name="Group 78">
            <a:extLst>
              <a:ext uri="{FF2B5EF4-FFF2-40B4-BE49-F238E27FC236}">
                <a16:creationId xmlns:a16="http://schemas.microsoft.com/office/drawing/2014/main" id="{9C91461C-A968-6E9E-CB7B-7B90A6B1E787}"/>
              </a:ext>
            </a:extLst>
          </p:cNvPr>
          <p:cNvGrpSpPr/>
          <p:nvPr/>
        </p:nvGrpSpPr>
        <p:grpSpPr>
          <a:xfrm>
            <a:off x="2788885" y="764833"/>
            <a:ext cx="3778200" cy="1152000"/>
            <a:chOff x="2788885" y="764833"/>
            <a:chExt cx="3778200" cy="115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DA7EFD1-A1C9-3ED5-EAD6-0453F099F765}"/>
                    </a:ext>
                  </a:extLst>
                </p14:cNvPr>
                <p14:cNvContentPartPr/>
                <p14:nvPr/>
              </p14:nvContentPartPr>
              <p14:xfrm>
                <a:off x="2788885" y="1738273"/>
                <a:ext cx="3399840" cy="1785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DA7EFD1-A1C9-3ED5-EAD6-0453F099F76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779885" y="1729633"/>
                  <a:ext cx="34174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AD3C315-8F70-29FD-DE51-6F3615444C80}"/>
                    </a:ext>
                  </a:extLst>
                </p14:cNvPr>
                <p14:cNvContentPartPr/>
                <p14:nvPr/>
              </p14:nvContentPartPr>
              <p14:xfrm>
                <a:off x="6342805" y="1700473"/>
                <a:ext cx="224280" cy="1933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AD3C315-8F70-29FD-DE51-6F3615444C8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333805" y="1691833"/>
                  <a:ext cx="2419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9781C73-7B1D-F68F-219C-CEF05F708E7B}"/>
                    </a:ext>
                  </a:extLst>
                </p14:cNvPr>
                <p14:cNvContentPartPr/>
                <p14:nvPr/>
              </p14:nvContentPartPr>
              <p14:xfrm>
                <a:off x="6280885" y="1754473"/>
                <a:ext cx="281160" cy="208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9781C73-7B1D-F68F-219C-CEF05F708E7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271885" y="1745833"/>
                  <a:ext cx="2988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F6474D7-D732-D41D-0A9C-27913269BE15}"/>
                    </a:ext>
                  </a:extLst>
                </p14:cNvPr>
                <p14:cNvContentPartPr/>
                <p14:nvPr/>
              </p14:nvContentPartPr>
              <p14:xfrm>
                <a:off x="5216005" y="1003513"/>
                <a:ext cx="90360" cy="802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F6474D7-D732-D41D-0A9C-27913269BE1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207365" y="994873"/>
                  <a:ext cx="1080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8F35302-DB3A-A903-2CBD-D50220EDCEE6}"/>
                    </a:ext>
                  </a:extLst>
                </p14:cNvPr>
                <p14:cNvContentPartPr/>
                <p14:nvPr/>
              </p14:nvContentPartPr>
              <p14:xfrm>
                <a:off x="5357125" y="1216273"/>
                <a:ext cx="89280" cy="828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8F35302-DB3A-A903-2CBD-D50220EDCEE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348485" y="1207273"/>
                  <a:ext cx="1069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2B04923-DF43-7309-6FC7-C114779DADA0}"/>
                    </a:ext>
                  </a:extLst>
                </p14:cNvPr>
                <p14:cNvContentPartPr/>
                <p14:nvPr/>
              </p14:nvContentPartPr>
              <p14:xfrm>
                <a:off x="5460085" y="1206193"/>
                <a:ext cx="266400" cy="853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2B04923-DF43-7309-6FC7-C114779DADA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451085" y="1197193"/>
                  <a:ext cx="2840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20FF65D-3FBD-3AF1-DEE2-1063E5CAB9C5}"/>
                    </a:ext>
                  </a:extLst>
                </p14:cNvPr>
                <p14:cNvContentPartPr/>
                <p14:nvPr/>
              </p14:nvContentPartPr>
              <p14:xfrm>
                <a:off x="5545045" y="971113"/>
                <a:ext cx="187920" cy="2430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20FF65D-3FBD-3AF1-DEE2-1063E5CAB9C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536045" y="962473"/>
                  <a:ext cx="20556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66A7B2F-5526-4BDE-E965-E42617F70738}"/>
                    </a:ext>
                  </a:extLst>
                </p14:cNvPr>
                <p14:cNvContentPartPr/>
                <p14:nvPr/>
              </p14:nvContentPartPr>
              <p14:xfrm>
                <a:off x="5227525" y="959233"/>
                <a:ext cx="356760" cy="554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66A7B2F-5526-4BDE-E965-E42617F7073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218885" y="950233"/>
                  <a:ext cx="3744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0740C24-ACC4-045A-DFFF-62F43279E210}"/>
                    </a:ext>
                  </a:extLst>
                </p14:cNvPr>
                <p14:cNvContentPartPr/>
                <p14:nvPr/>
              </p14:nvContentPartPr>
              <p14:xfrm>
                <a:off x="5851405" y="764833"/>
                <a:ext cx="174240" cy="3063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0740C24-ACC4-045A-DFFF-62F43279E21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842405" y="755833"/>
                  <a:ext cx="19188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E620039-7BFA-4B0C-81A9-08DED644274B}"/>
                    </a:ext>
                  </a:extLst>
                </p14:cNvPr>
                <p14:cNvContentPartPr/>
                <p14:nvPr/>
              </p14:nvContentPartPr>
              <p14:xfrm>
                <a:off x="6090085" y="820633"/>
                <a:ext cx="189000" cy="2829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E620039-7BFA-4B0C-81A9-08DED644274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081085" y="811633"/>
                  <a:ext cx="20664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B2B302E-0E46-CE00-D051-199A2619750F}"/>
                    </a:ext>
                  </a:extLst>
                </p14:cNvPr>
                <p14:cNvContentPartPr/>
                <p14:nvPr/>
              </p14:nvContentPartPr>
              <p14:xfrm>
                <a:off x="4955005" y="1401313"/>
                <a:ext cx="149040" cy="4525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B2B302E-0E46-CE00-D051-199A2619750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946005" y="1392313"/>
                  <a:ext cx="166680" cy="47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3D8E77A7-0A8C-5003-C2C0-42295A32AA87}"/>
              </a:ext>
            </a:extLst>
          </p:cNvPr>
          <p:cNvGrpSpPr/>
          <p:nvPr/>
        </p:nvGrpSpPr>
        <p:grpSpPr>
          <a:xfrm>
            <a:off x="5309245" y="1472233"/>
            <a:ext cx="185400" cy="187920"/>
            <a:chOff x="5309245" y="1472233"/>
            <a:chExt cx="185400" cy="18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2DBA4AC-5C16-C9F3-31AC-41EB258FD52F}"/>
                    </a:ext>
                  </a:extLst>
                </p14:cNvPr>
                <p14:cNvContentPartPr/>
                <p14:nvPr/>
              </p14:nvContentPartPr>
              <p14:xfrm>
                <a:off x="5325805" y="1472233"/>
                <a:ext cx="168840" cy="1879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2DBA4AC-5C16-C9F3-31AC-41EB258FD52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317165" y="1463593"/>
                  <a:ext cx="1864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1EE340F-E6A5-1DF5-2B40-C1C598A76100}"/>
                    </a:ext>
                  </a:extLst>
                </p14:cNvPr>
                <p14:cNvContentPartPr/>
                <p14:nvPr/>
              </p14:nvContentPartPr>
              <p14:xfrm>
                <a:off x="5314285" y="1549993"/>
                <a:ext cx="63360" cy="111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1EE340F-E6A5-1DF5-2B40-C1C598A7610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305645" y="1540993"/>
                  <a:ext cx="810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19D6990-6776-E0EB-5735-F736D2421543}"/>
                    </a:ext>
                  </a:extLst>
                </p14:cNvPr>
                <p14:cNvContentPartPr/>
                <p14:nvPr/>
              </p14:nvContentPartPr>
              <p14:xfrm>
                <a:off x="5309245" y="1541713"/>
                <a:ext cx="149040" cy="208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19D6990-6776-E0EB-5735-F736D242154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300605" y="1532713"/>
                  <a:ext cx="166680" cy="3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A7D0FDC0-336B-D3A8-662A-023D37AA24BA}"/>
                  </a:ext>
                </a:extLst>
              </p14:cNvPr>
              <p14:cNvContentPartPr/>
              <p14:nvPr/>
            </p14:nvContentPartPr>
            <p14:xfrm>
              <a:off x="8449885" y="2116633"/>
              <a:ext cx="1784520" cy="39240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A7D0FDC0-336B-D3A8-662A-023D37AA24BA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8441245" y="2107993"/>
                <a:ext cx="1802160" cy="41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49ECE0D7-5A9C-2DBD-6A03-6F4C53CFBF7D}"/>
                  </a:ext>
                </a:extLst>
              </p14:cNvPr>
              <p14:cNvContentPartPr/>
              <p14:nvPr/>
            </p14:nvContentPartPr>
            <p14:xfrm>
              <a:off x="9146485" y="2273593"/>
              <a:ext cx="743040" cy="1872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49ECE0D7-5A9C-2DBD-6A03-6F4C53CFBF7D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9137845" y="2264593"/>
                <a:ext cx="76068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96811313-FFC3-2DB0-EA19-C8E6DBC66D2D}"/>
                  </a:ext>
                </a:extLst>
              </p14:cNvPr>
              <p14:cNvContentPartPr/>
              <p14:nvPr/>
            </p14:nvContentPartPr>
            <p14:xfrm>
              <a:off x="564085" y="2395993"/>
              <a:ext cx="318600" cy="11700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96811313-FFC3-2DB0-EA19-C8E6DBC66D2D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555445" y="2387353"/>
                <a:ext cx="33624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6F1BC87D-1AF4-A85B-5656-1F3B2DCA7402}"/>
                  </a:ext>
                </a:extLst>
              </p14:cNvPr>
              <p14:cNvContentPartPr/>
              <p14:nvPr/>
            </p14:nvContentPartPr>
            <p14:xfrm>
              <a:off x="634285" y="2253433"/>
              <a:ext cx="80280" cy="1404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6F1BC87D-1AF4-A85B-5656-1F3B2DCA7402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25645" y="2244793"/>
                <a:ext cx="9792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39DF7A03-BCFC-16B9-1F95-55A31A914698}"/>
                  </a:ext>
                </a:extLst>
              </p14:cNvPr>
              <p14:cNvContentPartPr/>
              <p14:nvPr/>
            </p14:nvContentPartPr>
            <p14:xfrm>
              <a:off x="1177525" y="2153353"/>
              <a:ext cx="537840" cy="36900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39DF7A03-BCFC-16B9-1F95-55A31A914698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168885" y="2144713"/>
                <a:ext cx="555480" cy="3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3B6B5F30-743F-000C-988B-E4E989ACDFF3}"/>
                  </a:ext>
                </a:extLst>
              </p14:cNvPr>
              <p14:cNvContentPartPr/>
              <p14:nvPr/>
            </p14:nvContentPartPr>
            <p14:xfrm>
              <a:off x="1228645" y="2370433"/>
              <a:ext cx="346680" cy="457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3B6B5F30-743F-000C-988B-E4E989ACDFF3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219645" y="2361793"/>
                <a:ext cx="36432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C328E18F-8892-7D40-4F31-04CDF75C1F87}"/>
                  </a:ext>
                </a:extLst>
              </p14:cNvPr>
              <p14:cNvContentPartPr/>
              <p14:nvPr/>
            </p14:nvContentPartPr>
            <p14:xfrm>
              <a:off x="1931005" y="2165953"/>
              <a:ext cx="1731240" cy="55620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C328E18F-8892-7D40-4F31-04CDF75C1F87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922365" y="2157313"/>
                <a:ext cx="1748880" cy="57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DC461F50-C4D2-2E24-427D-6B03FF94980D}"/>
                  </a:ext>
                </a:extLst>
              </p14:cNvPr>
              <p14:cNvContentPartPr/>
              <p14:nvPr/>
            </p14:nvContentPartPr>
            <p14:xfrm>
              <a:off x="3390085" y="2359273"/>
              <a:ext cx="164520" cy="4752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DC461F50-C4D2-2E24-427D-6B03FF94980D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3381085" y="2350273"/>
                <a:ext cx="18216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B22134B2-3B0B-B448-C9CE-1289E9B6AA0C}"/>
                  </a:ext>
                </a:extLst>
              </p14:cNvPr>
              <p14:cNvContentPartPr/>
              <p14:nvPr/>
            </p14:nvContentPartPr>
            <p14:xfrm>
              <a:off x="3075085" y="2203753"/>
              <a:ext cx="249120" cy="13392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B22134B2-3B0B-B448-C9CE-1289E9B6AA0C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3066445" y="2194753"/>
                <a:ext cx="26676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C6E310B2-2C04-FA78-2574-894BEF91AD0C}"/>
                  </a:ext>
                </a:extLst>
              </p14:cNvPr>
              <p14:cNvContentPartPr/>
              <p14:nvPr/>
            </p14:nvContentPartPr>
            <p14:xfrm>
              <a:off x="3812005" y="2367913"/>
              <a:ext cx="831600" cy="35100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C6E310B2-2C04-FA78-2574-894BEF91AD0C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3803365" y="2358913"/>
                <a:ext cx="849240" cy="3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5903AF18-9D4E-A0CE-04B7-5DCA7208306D}"/>
                  </a:ext>
                </a:extLst>
              </p14:cNvPr>
              <p14:cNvContentPartPr/>
              <p14:nvPr/>
            </p14:nvContentPartPr>
            <p14:xfrm>
              <a:off x="4808485" y="2231473"/>
              <a:ext cx="677880" cy="30528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5903AF18-9D4E-A0CE-04B7-5DCA7208306D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4799485" y="2222473"/>
                <a:ext cx="69552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43A1041D-5C57-18CF-7AFE-219BF90F58B8}"/>
                  </a:ext>
                </a:extLst>
              </p14:cNvPr>
              <p14:cNvContentPartPr/>
              <p14:nvPr/>
            </p14:nvContentPartPr>
            <p14:xfrm>
              <a:off x="5299165" y="2374753"/>
              <a:ext cx="234000" cy="2304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43A1041D-5C57-18CF-7AFE-219BF90F58B8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5290525" y="2366113"/>
                <a:ext cx="2516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FC5F0E6B-DE0C-FB64-1312-156DBCD679B7}"/>
                  </a:ext>
                </a:extLst>
              </p14:cNvPr>
              <p14:cNvContentPartPr/>
              <p14:nvPr/>
            </p14:nvContentPartPr>
            <p14:xfrm>
              <a:off x="5183605" y="2259913"/>
              <a:ext cx="37440" cy="1404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FC5F0E6B-DE0C-FB64-1312-156DBCD679B7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5174605" y="2250913"/>
                <a:ext cx="5508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490E72D0-E6D2-4D0F-25DE-9BAE8877C9D9}"/>
                  </a:ext>
                </a:extLst>
              </p14:cNvPr>
              <p14:cNvContentPartPr/>
              <p14:nvPr/>
            </p14:nvContentPartPr>
            <p14:xfrm>
              <a:off x="5608045" y="2208793"/>
              <a:ext cx="808560" cy="34272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490E72D0-E6D2-4D0F-25DE-9BAE8877C9D9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5599405" y="2199793"/>
                <a:ext cx="82620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C6ED6C8C-8F40-6236-2F7E-9CDD6F00D7FB}"/>
                  </a:ext>
                </a:extLst>
              </p14:cNvPr>
              <p14:cNvContentPartPr/>
              <p14:nvPr/>
            </p14:nvContentPartPr>
            <p14:xfrm>
              <a:off x="6051925" y="2274673"/>
              <a:ext cx="58320" cy="3240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C6ED6C8C-8F40-6236-2F7E-9CDD6F00D7FB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043285" y="2266033"/>
                <a:ext cx="7596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F845A66C-3CA6-5774-C021-71E0090F40F8}"/>
                  </a:ext>
                </a:extLst>
              </p14:cNvPr>
              <p14:cNvContentPartPr/>
              <p14:nvPr/>
            </p14:nvContentPartPr>
            <p14:xfrm>
              <a:off x="5692645" y="2288713"/>
              <a:ext cx="334080" cy="5328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F845A66C-3CA6-5774-C021-71E0090F40F8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5684005" y="2279713"/>
                <a:ext cx="35172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56C39385-D2EC-93A5-7EE6-BFC800F07DA8}"/>
                  </a:ext>
                </a:extLst>
              </p14:cNvPr>
              <p14:cNvContentPartPr/>
              <p14:nvPr/>
            </p14:nvContentPartPr>
            <p14:xfrm>
              <a:off x="6627925" y="2173873"/>
              <a:ext cx="791280" cy="40824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56C39385-D2EC-93A5-7EE6-BFC800F07DA8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6618925" y="2165233"/>
                <a:ext cx="808920" cy="42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242934E9-4D92-CF25-5B3A-B837CA9DD27C}"/>
                  </a:ext>
                </a:extLst>
              </p14:cNvPr>
              <p14:cNvContentPartPr/>
              <p14:nvPr/>
            </p14:nvContentPartPr>
            <p14:xfrm>
              <a:off x="7234525" y="2345953"/>
              <a:ext cx="249120" cy="3564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242934E9-4D92-CF25-5B3A-B837CA9DD27C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7225525" y="2337313"/>
                <a:ext cx="26676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D3C4DAA6-C376-951F-A85E-9FD64AF79612}"/>
                  </a:ext>
                </a:extLst>
              </p14:cNvPr>
              <p14:cNvContentPartPr/>
              <p14:nvPr/>
            </p14:nvContentPartPr>
            <p14:xfrm>
              <a:off x="6668965" y="2396353"/>
              <a:ext cx="308160" cy="4896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D3C4DAA6-C376-951F-A85E-9FD64AF79612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6659965" y="2387353"/>
                <a:ext cx="32580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0413659F-12D8-E9B6-5B67-DA26443D0D84}"/>
                  </a:ext>
                </a:extLst>
              </p14:cNvPr>
              <p14:cNvContentPartPr/>
              <p14:nvPr/>
            </p14:nvContentPartPr>
            <p14:xfrm>
              <a:off x="7658245" y="2151913"/>
              <a:ext cx="609480" cy="36216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0413659F-12D8-E9B6-5B67-DA26443D0D84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7649245" y="2143273"/>
                <a:ext cx="627120" cy="3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8CB39288-5662-C163-F40F-735171D3DB78}"/>
                  </a:ext>
                </a:extLst>
              </p14:cNvPr>
              <p14:cNvContentPartPr/>
              <p14:nvPr/>
            </p14:nvContentPartPr>
            <p14:xfrm>
              <a:off x="7682005" y="2281153"/>
              <a:ext cx="499320" cy="4428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8CB39288-5662-C163-F40F-735171D3DB78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7673365" y="2272153"/>
                <a:ext cx="51696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F98DF959-EF29-4B0C-24E9-4980243304FE}"/>
                  </a:ext>
                </a:extLst>
              </p14:cNvPr>
              <p14:cNvContentPartPr/>
              <p14:nvPr/>
            </p14:nvContentPartPr>
            <p14:xfrm>
              <a:off x="371845" y="2677873"/>
              <a:ext cx="1606680" cy="5817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F98DF959-EF29-4B0C-24E9-4980243304FE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363205" y="2669233"/>
                <a:ext cx="1624320" cy="59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85A6AEE9-C152-A8EA-49B9-3C674E5A8772}"/>
                  </a:ext>
                </a:extLst>
              </p14:cNvPr>
              <p14:cNvContentPartPr/>
              <p14:nvPr/>
            </p14:nvContentPartPr>
            <p14:xfrm>
              <a:off x="1511965" y="2821873"/>
              <a:ext cx="95400" cy="2880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85A6AEE9-C152-A8EA-49B9-3C674E5A8772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1502965" y="2812873"/>
                <a:ext cx="113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5791EBFD-6707-E30D-B0B0-6306E8B6D726}"/>
                  </a:ext>
                </a:extLst>
              </p14:cNvPr>
              <p14:cNvContentPartPr/>
              <p14:nvPr/>
            </p14:nvContentPartPr>
            <p14:xfrm>
              <a:off x="1177525" y="2798473"/>
              <a:ext cx="397440" cy="3240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5791EBFD-6707-E30D-B0B0-6306E8B6D726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1168885" y="2789473"/>
                <a:ext cx="41508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AAB0C8E4-5670-1A3E-1772-F873B6269446}"/>
                  </a:ext>
                </a:extLst>
              </p14:cNvPr>
              <p14:cNvContentPartPr/>
              <p14:nvPr/>
            </p14:nvContentPartPr>
            <p14:xfrm>
              <a:off x="2302525" y="2688313"/>
              <a:ext cx="758160" cy="39276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AAB0C8E4-5670-1A3E-1772-F873B6269446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2293885" y="2679673"/>
                <a:ext cx="775800" cy="41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84AE77F8-DD03-0C4F-E7A7-6B376F446033}"/>
                  </a:ext>
                </a:extLst>
              </p14:cNvPr>
              <p14:cNvContentPartPr/>
              <p14:nvPr/>
            </p14:nvContentPartPr>
            <p14:xfrm>
              <a:off x="2722645" y="2749873"/>
              <a:ext cx="24120" cy="792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84AE77F8-DD03-0C4F-E7A7-6B376F446033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2714005" y="2741233"/>
                <a:ext cx="417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10D59CEF-B3B7-DD3D-BBF0-BF1248D2464F}"/>
                  </a:ext>
                </a:extLst>
              </p14:cNvPr>
              <p14:cNvContentPartPr/>
              <p14:nvPr/>
            </p14:nvContentPartPr>
            <p14:xfrm>
              <a:off x="3255085" y="2920873"/>
              <a:ext cx="778680" cy="34200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10D59CEF-B3B7-DD3D-BBF0-BF1248D2464F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3246445" y="2911873"/>
                <a:ext cx="796320" cy="35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86968E63-A817-E96B-8E3F-DD657C1D686F}"/>
                  </a:ext>
                </a:extLst>
              </p14:cNvPr>
              <p14:cNvContentPartPr/>
              <p14:nvPr/>
            </p14:nvContentPartPr>
            <p14:xfrm>
              <a:off x="4259845" y="2701273"/>
              <a:ext cx="1515240" cy="55224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86968E63-A817-E96B-8E3F-DD657C1D686F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4251205" y="2692273"/>
                <a:ext cx="1532880" cy="56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51CEFE94-26BB-08BE-782B-18F7AE8CBC16}"/>
                  </a:ext>
                </a:extLst>
              </p14:cNvPr>
              <p14:cNvContentPartPr/>
              <p14:nvPr/>
            </p14:nvContentPartPr>
            <p14:xfrm>
              <a:off x="4286125" y="2773273"/>
              <a:ext cx="298080" cy="4392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51CEFE94-26BB-08BE-782B-18F7AE8CBC16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4277125" y="2764633"/>
                <a:ext cx="315720" cy="61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2" name="Group 131">
            <a:extLst>
              <a:ext uri="{FF2B5EF4-FFF2-40B4-BE49-F238E27FC236}">
                <a16:creationId xmlns:a16="http://schemas.microsoft.com/office/drawing/2014/main" id="{3DFCE7A3-FD8C-7CDD-504E-A54D784CD199}"/>
              </a:ext>
            </a:extLst>
          </p:cNvPr>
          <p:cNvGrpSpPr/>
          <p:nvPr/>
        </p:nvGrpSpPr>
        <p:grpSpPr>
          <a:xfrm>
            <a:off x="6158125" y="2743033"/>
            <a:ext cx="2523960" cy="442080"/>
            <a:chOff x="6158125" y="2743033"/>
            <a:chExt cx="2523960" cy="44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4F1B055-0E39-83BD-9417-8C020AA9C4B4}"/>
                    </a:ext>
                  </a:extLst>
                </p14:cNvPr>
                <p14:cNvContentPartPr/>
                <p14:nvPr/>
              </p14:nvContentPartPr>
              <p14:xfrm>
                <a:off x="6158125" y="2743033"/>
                <a:ext cx="224640" cy="3805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4F1B055-0E39-83BD-9417-8C020AA9C4B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149125" y="2734033"/>
                  <a:ext cx="24228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6E2D3B8A-CE0F-DE6D-39EB-667B6DFE3272}"/>
                    </a:ext>
                  </a:extLst>
                </p14:cNvPr>
                <p14:cNvContentPartPr/>
                <p14:nvPr/>
              </p14:nvContentPartPr>
              <p14:xfrm>
                <a:off x="6555925" y="2830873"/>
                <a:ext cx="193320" cy="2721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E2D3B8A-CE0F-DE6D-39EB-667B6DFE327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547285" y="2821873"/>
                  <a:ext cx="21096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04B1371E-1E81-CFB4-7E3C-FD8DA27E6B27}"/>
                    </a:ext>
                  </a:extLst>
                </p14:cNvPr>
                <p14:cNvContentPartPr/>
                <p14:nvPr/>
              </p14:nvContentPartPr>
              <p14:xfrm>
                <a:off x="6960925" y="2957593"/>
                <a:ext cx="234360" cy="198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04B1371E-1E81-CFB4-7E3C-FD8DA27E6B2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951925" y="2948953"/>
                  <a:ext cx="2520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8F00708-CDAE-5FF7-F041-DFCACEF55A45}"/>
                    </a:ext>
                  </a:extLst>
                </p14:cNvPr>
                <p14:cNvContentPartPr/>
                <p14:nvPr/>
              </p14:nvContentPartPr>
              <p14:xfrm>
                <a:off x="6910165" y="3038233"/>
                <a:ext cx="220320" cy="122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8F00708-CDAE-5FF7-F041-DFCACEF55A4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901165" y="3029233"/>
                  <a:ext cx="2379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84968B95-BA38-3641-35DC-B672734C21B0}"/>
                    </a:ext>
                  </a:extLst>
                </p14:cNvPr>
                <p14:cNvContentPartPr/>
                <p14:nvPr/>
              </p14:nvContentPartPr>
              <p14:xfrm>
                <a:off x="7376005" y="2920153"/>
                <a:ext cx="248400" cy="2232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4968B95-BA38-3641-35DC-B672734C21B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367365" y="2911153"/>
                  <a:ext cx="2660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A09E4E7-3D8E-1FD6-5CA8-9081226BE9FD}"/>
                    </a:ext>
                  </a:extLst>
                </p14:cNvPr>
                <p14:cNvContentPartPr/>
                <p14:nvPr/>
              </p14:nvContentPartPr>
              <p14:xfrm>
                <a:off x="7671205" y="2773993"/>
                <a:ext cx="159120" cy="1846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A09E4E7-3D8E-1FD6-5CA8-9081226BE9F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662565" y="2764993"/>
                  <a:ext cx="1767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EA40246-3C48-A144-AEFD-E704258AACB7}"/>
                    </a:ext>
                  </a:extLst>
                </p14:cNvPr>
                <p14:cNvContentPartPr/>
                <p14:nvPr/>
              </p14:nvContentPartPr>
              <p14:xfrm>
                <a:off x="7904845" y="2782633"/>
                <a:ext cx="200520" cy="4024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EA40246-3C48-A144-AEFD-E704258AACB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896205" y="2773633"/>
                  <a:ext cx="21816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F8829C34-A53B-8741-ABEA-7BFCE738693A}"/>
                    </a:ext>
                  </a:extLst>
                </p14:cNvPr>
                <p14:cNvContentPartPr/>
                <p14:nvPr/>
              </p14:nvContentPartPr>
              <p14:xfrm>
                <a:off x="8155405" y="2907553"/>
                <a:ext cx="526680" cy="2703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F8829C34-A53B-8741-ABEA-7BFCE738693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146765" y="2898913"/>
                  <a:ext cx="544320" cy="28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FE423F79-F033-40FC-D0B9-8AB1CEF01990}"/>
                  </a:ext>
                </a:extLst>
              </p14:cNvPr>
              <p14:cNvContentPartPr/>
              <p14:nvPr/>
            </p14:nvContentPartPr>
            <p14:xfrm>
              <a:off x="2417365" y="3595153"/>
              <a:ext cx="402480" cy="19188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FE423F79-F033-40FC-D0B9-8AB1CEF01990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2408725" y="3586513"/>
                <a:ext cx="420120" cy="20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9" name="Group 148">
            <a:extLst>
              <a:ext uri="{FF2B5EF4-FFF2-40B4-BE49-F238E27FC236}">
                <a16:creationId xmlns:a16="http://schemas.microsoft.com/office/drawing/2014/main" id="{A38C0BF6-104E-D3C2-3268-14EABE2FC245}"/>
              </a:ext>
            </a:extLst>
          </p:cNvPr>
          <p:cNvGrpSpPr/>
          <p:nvPr/>
        </p:nvGrpSpPr>
        <p:grpSpPr>
          <a:xfrm>
            <a:off x="3014965" y="3408673"/>
            <a:ext cx="2342520" cy="697320"/>
            <a:chOff x="3014965" y="3408673"/>
            <a:chExt cx="2342520" cy="69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A1F324A5-A6ED-05A3-33AC-99A2E4EE440A}"/>
                    </a:ext>
                  </a:extLst>
                </p14:cNvPr>
                <p14:cNvContentPartPr/>
                <p14:nvPr/>
              </p14:nvContentPartPr>
              <p14:xfrm>
                <a:off x="3014965" y="3408673"/>
                <a:ext cx="8280" cy="5792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A1F324A5-A6ED-05A3-33AC-99A2E4EE440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006325" y="3399673"/>
                  <a:ext cx="25920" cy="59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606885C1-641A-CA42-5AC5-F4AD5AC53C03}"/>
                    </a:ext>
                  </a:extLst>
                </p14:cNvPr>
                <p14:cNvContentPartPr/>
                <p14:nvPr/>
              </p14:nvContentPartPr>
              <p14:xfrm>
                <a:off x="3251845" y="3507313"/>
                <a:ext cx="454680" cy="1425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606885C1-641A-CA42-5AC5-F4AD5AC53C0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243205" y="3498313"/>
                  <a:ext cx="4723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93EEA7D0-F18C-B2EB-0AB4-0059A1B1C31F}"/>
                    </a:ext>
                  </a:extLst>
                </p14:cNvPr>
                <p14:cNvContentPartPr/>
                <p14:nvPr/>
              </p14:nvContentPartPr>
              <p14:xfrm>
                <a:off x="3463525" y="3449353"/>
                <a:ext cx="30600" cy="3574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93EEA7D0-F18C-B2EB-0AB4-0059A1B1C31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454525" y="3440713"/>
                  <a:ext cx="4824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1C21E51-0487-953E-8BC2-277776812390}"/>
                    </a:ext>
                  </a:extLst>
                </p14:cNvPr>
                <p14:cNvContentPartPr/>
                <p14:nvPr/>
              </p14:nvContentPartPr>
              <p14:xfrm>
                <a:off x="3584485" y="3877753"/>
                <a:ext cx="106920" cy="1252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1C21E51-0487-953E-8BC2-27777681239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575845" y="3868753"/>
                  <a:ext cx="1245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7EED9E22-D42D-CD6E-A2B2-BCE4B582768C}"/>
                    </a:ext>
                  </a:extLst>
                </p14:cNvPr>
                <p14:cNvContentPartPr/>
                <p14:nvPr/>
              </p14:nvContentPartPr>
              <p14:xfrm>
                <a:off x="3759085" y="3769393"/>
                <a:ext cx="486720" cy="2584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EED9E22-D42D-CD6E-A2B2-BCE4B582768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750445" y="3760753"/>
                  <a:ext cx="50436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D41D84D-40C9-5F9E-2DD3-09D85685ED80}"/>
                    </a:ext>
                  </a:extLst>
                </p14:cNvPr>
                <p14:cNvContentPartPr/>
                <p14:nvPr/>
              </p14:nvContentPartPr>
              <p14:xfrm>
                <a:off x="4379725" y="3446833"/>
                <a:ext cx="35280" cy="6591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D41D84D-40C9-5F9E-2DD3-09D85685ED8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371085" y="3438193"/>
                  <a:ext cx="52920" cy="67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504DE9B0-5F9C-14A4-D97A-8BCD129FBD82}"/>
                    </a:ext>
                  </a:extLst>
                </p14:cNvPr>
                <p14:cNvContentPartPr/>
                <p14:nvPr/>
              </p14:nvContentPartPr>
              <p14:xfrm>
                <a:off x="4530925" y="3483193"/>
                <a:ext cx="129960" cy="1746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504DE9B0-5F9C-14A4-D97A-8BCD129FBD8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521925" y="3474193"/>
                  <a:ext cx="1476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05178F7D-CC0F-A143-905F-4C3F9E028263}"/>
                    </a:ext>
                  </a:extLst>
                </p14:cNvPr>
                <p14:cNvContentPartPr/>
                <p14:nvPr/>
              </p14:nvContentPartPr>
              <p14:xfrm>
                <a:off x="4839085" y="3542233"/>
                <a:ext cx="210240" cy="3787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05178F7D-CC0F-A143-905F-4C3F9E02826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830085" y="3533593"/>
                  <a:ext cx="22788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BF66DF40-A83D-AF51-D1E2-CB20E7EA6182}"/>
                    </a:ext>
                  </a:extLst>
                </p14:cNvPr>
                <p14:cNvContentPartPr/>
                <p14:nvPr/>
              </p14:nvContentPartPr>
              <p14:xfrm>
                <a:off x="5200525" y="3547633"/>
                <a:ext cx="156960" cy="3438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BF66DF40-A83D-AF51-D1E2-CB20E7EA618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191885" y="3538633"/>
                  <a:ext cx="174600" cy="36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0AFF9158-B818-E612-A4E2-A143EC8DFF4C}"/>
              </a:ext>
            </a:extLst>
          </p:cNvPr>
          <p:cNvGrpSpPr/>
          <p:nvPr/>
        </p:nvGrpSpPr>
        <p:grpSpPr>
          <a:xfrm>
            <a:off x="1703845" y="3634033"/>
            <a:ext cx="269640" cy="122040"/>
            <a:chOff x="1703845" y="3634033"/>
            <a:chExt cx="269640" cy="12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908CAE55-A6C0-0F79-2C14-CD6AE88F25A3}"/>
                    </a:ext>
                  </a:extLst>
                </p14:cNvPr>
                <p14:cNvContentPartPr/>
                <p14:nvPr/>
              </p14:nvContentPartPr>
              <p14:xfrm>
                <a:off x="1703845" y="3634033"/>
                <a:ext cx="261360" cy="201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908CAE55-A6C0-0F79-2C14-CD6AE88F25A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694845" y="3625393"/>
                  <a:ext cx="2790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271853B2-100E-800B-4CE6-F1E9A942BFF7}"/>
                    </a:ext>
                  </a:extLst>
                </p14:cNvPr>
                <p14:cNvContentPartPr/>
                <p14:nvPr/>
              </p14:nvContentPartPr>
              <p14:xfrm>
                <a:off x="1726525" y="3747433"/>
                <a:ext cx="246960" cy="86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271853B2-100E-800B-4CE6-F1E9A942BFF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717525" y="3738793"/>
                  <a:ext cx="264600" cy="2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1FCA669D-6095-1C54-F6A7-9245E5DBD971}"/>
                  </a:ext>
                </a:extLst>
              </p14:cNvPr>
              <p14:cNvContentPartPr/>
              <p14:nvPr/>
            </p14:nvContentPartPr>
            <p14:xfrm>
              <a:off x="7239205" y="4312993"/>
              <a:ext cx="1051200" cy="20196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1FCA669D-6095-1C54-F6A7-9245E5DBD971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7230565" y="4303993"/>
                <a:ext cx="1068840" cy="21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6" name="Group 175">
            <a:extLst>
              <a:ext uri="{FF2B5EF4-FFF2-40B4-BE49-F238E27FC236}">
                <a16:creationId xmlns:a16="http://schemas.microsoft.com/office/drawing/2014/main" id="{1278C3BE-DAE3-1D1F-87CA-F35D811291B7}"/>
              </a:ext>
            </a:extLst>
          </p:cNvPr>
          <p:cNvGrpSpPr/>
          <p:nvPr/>
        </p:nvGrpSpPr>
        <p:grpSpPr>
          <a:xfrm>
            <a:off x="6045805" y="3373393"/>
            <a:ext cx="5492160" cy="1127160"/>
            <a:chOff x="6045805" y="3373393"/>
            <a:chExt cx="5492160" cy="112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B5008F06-52E9-77B8-5921-D12E5EF670C1}"/>
                    </a:ext>
                  </a:extLst>
                </p14:cNvPr>
                <p14:cNvContentPartPr/>
                <p14:nvPr/>
              </p14:nvContentPartPr>
              <p14:xfrm>
                <a:off x="6045805" y="3730873"/>
                <a:ext cx="214560" cy="122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B5008F06-52E9-77B8-5921-D12E5EF670C1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036805" y="3722233"/>
                  <a:ext cx="2322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52B79B46-8587-3846-29EC-A46585405AD0}"/>
                    </a:ext>
                  </a:extLst>
                </p14:cNvPr>
                <p14:cNvContentPartPr/>
                <p14:nvPr/>
              </p14:nvContentPartPr>
              <p14:xfrm>
                <a:off x="6060925" y="3794593"/>
                <a:ext cx="184320" cy="50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52B79B46-8587-3846-29EC-A46585405AD0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051925" y="3785593"/>
                  <a:ext cx="2019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B0C012CB-3F17-27B1-D04F-E454FAA01A09}"/>
                    </a:ext>
                  </a:extLst>
                </p14:cNvPr>
                <p14:cNvContentPartPr/>
                <p14:nvPr/>
              </p14:nvContentPartPr>
              <p14:xfrm>
                <a:off x="6509485" y="3373393"/>
                <a:ext cx="1696320" cy="5990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B0C012CB-3F17-27B1-D04F-E454FAA01A0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500845" y="3364753"/>
                  <a:ext cx="1713960" cy="61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2252FA61-359D-F65C-C1DF-1237CBA4809D}"/>
                    </a:ext>
                  </a:extLst>
                </p14:cNvPr>
                <p14:cNvContentPartPr/>
                <p14:nvPr/>
              </p14:nvContentPartPr>
              <p14:xfrm>
                <a:off x="7954525" y="3600913"/>
                <a:ext cx="151920" cy="507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2252FA61-359D-F65C-C1DF-1237CBA4809D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945885" y="3591913"/>
                  <a:ext cx="1695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13D5B9BD-C0FE-606C-E604-AD5CA7987E41}"/>
                    </a:ext>
                  </a:extLst>
                </p14:cNvPr>
                <p14:cNvContentPartPr/>
                <p14:nvPr/>
              </p14:nvContentPartPr>
              <p14:xfrm>
                <a:off x="7648165" y="3526753"/>
                <a:ext cx="25560" cy="111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13D5B9BD-C0FE-606C-E604-AD5CA7987E4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639165" y="3517753"/>
                  <a:ext cx="432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4E8B012E-0BE8-AF2D-6184-8E07C85FE53E}"/>
                    </a:ext>
                  </a:extLst>
                </p14:cNvPr>
                <p14:cNvContentPartPr/>
                <p14:nvPr/>
              </p14:nvContentPartPr>
              <p14:xfrm>
                <a:off x="8580565" y="3493273"/>
                <a:ext cx="1414800" cy="3250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4E8B012E-0BE8-AF2D-6184-8E07C85FE53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571925" y="3484633"/>
                  <a:ext cx="143244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7467581A-BBDB-3768-22D6-6118D922BB11}"/>
                    </a:ext>
                  </a:extLst>
                </p14:cNvPr>
                <p14:cNvContentPartPr/>
                <p14:nvPr/>
              </p14:nvContentPartPr>
              <p14:xfrm>
                <a:off x="9720685" y="3555553"/>
                <a:ext cx="284760" cy="367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7467581A-BBDB-3768-22D6-6118D922BB1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711685" y="3546913"/>
                  <a:ext cx="3024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F982E6E2-AF4A-6282-FD30-65DC985CF576}"/>
                    </a:ext>
                  </a:extLst>
                </p14:cNvPr>
                <p14:cNvContentPartPr/>
                <p14:nvPr/>
              </p14:nvContentPartPr>
              <p14:xfrm>
                <a:off x="10246285" y="3433153"/>
                <a:ext cx="1261440" cy="5360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F982E6E2-AF4A-6282-FD30-65DC985CF57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237285" y="3424153"/>
                  <a:ext cx="1279080" cy="55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E31B518E-5BD7-11BF-EBE1-D5F0D4C6993A}"/>
                    </a:ext>
                  </a:extLst>
                </p14:cNvPr>
                <p14:cNvContentPartPr/>
                <p14:nvPr/>
              </p14:nvContentPartPr>
              <p14:xfrm>
                <a:off x="11238085" y="3581473"/>
                <a:ext cx="299880" cy="165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E31B518E-5BD7-11BF-EBE1-D5F0D4C6993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1229085" y="3572473"/>
                  <a:ext cx="3175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FDB0216E-4331-01BB-1B41-3E48DF5C9797}"/>
                    </a:ext>
                  </a:extLst>
                </p14:cNvPr>
                <p14:cNvContentPartPr/>
                <p14:nvPr/>
              </p14:nvContentPartPr>
              <p14:xfrm>
                <a:off x="8584165" y="3972073"/>
                <a:ext cx="145080" cy="1839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FDB0216E-4331-01BB-1B41-3E48DF5C9797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575525" y="3963433"/>
                  <a:ext cx="1627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2665D9CA-75E5-576D-2927-11284433F96E}"/>
                    </a:ext>
                  </a:extLst>
                </p14:cNvPr>
                <p14:cNvContentPartPr/>
                <p14:nvPr/>
              </p14:nvContentPartPr>
              <p14:xfrm>
                <a:off x="8512165" y="4013113"/>
                <a:ext cx="217080" cy="1634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2665D9CA-75E5-576D-2927-11284433F96E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503165" y="4004113"/>
                  <a:ext cx="2347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64CAF462-7738-ACAC-B994-EDBBF3E41B7F}"/>
                    </a:ext>
                  </a:extLst>
                </p14:cNvPr>
                <p14:cNvContentPartPr/>
                <p14:nvPr/>
              </p14:nvContentPartPr>
              <p14:xfrm>
                <a:off x="8634205" y="4201753"/>
                <a:ext cx="1620720" cy="2988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64CAF462-7738-ACAC-B994-EDBBF3E41B7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625565" y="4193113"/>
                  <a:ext cx="163836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5FB5CD0B-5EB6-F125-69FC-782320FB696C}"/>
                    </a:ext>
                  </a:extLst>
                </p14:cNvPr>
                <p14:cNvContentPartPr/>
                <p14:nvPr/>
              </p14:nvContentPartPr>
              <p14:xfrm>
                <a:off x="9972325" y="4273033"/>
                <a:ext cx="252720" cy="97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5FB5CD0B-5EB6-F125-69FC-782320FB696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963685" y="4264393"/>
                  <a:ext cx="270360" cy="2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156D5680-E8CC-EF77-48F7-4B3BD44F9293}"/>
              </a:ext>
            </a:extLst>
          </p:cNvPr>
          <p:cNvGrpSpPr/>
          <p:nvPr/>
        </p:nvGrpSpPr>
        <p:grpSpPr>
          <a:xfrm>
            <a:off x="8438005" y="4766593"/>
            <a:ext cx="291960" cy="108000"/>
            <a:chOff x="8438005" y="4766593"/>
            <a:chExt cx="291960" cy="10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DE08345F-38FC-5CA9-AA6A-D8BE61A5DF2C}"/>
                    </a:ext>
                  </a:extLst>
                </p14:cNvPr>
                <p14:cNvContentPartPr/>
                <p14:nvPr/>
              </p14:nvContentPartPr>
              <p14:xfrm>
                <a:off x="8487685" y="4766593"/>
                <a:ext cx="242280" cy="140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DE08345F-38FC-5CA9-AA6A-D8BE61A5DF2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478685" y="4757593"/>
                  <a:ext cx="2599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5F3D55EE-B136-8B6D-ECFE-BDEF6D667D9E}"/>
                    </a:ext>
                  </a:extLst>
                </p14:cNvPr>
                <p14:cNvContentPartPr/>
                <p14:nvPr/>
              </p14:nvContentPartPr>
              <p14:xfrm>
                <a:off x="8438005" y="4847233"/>
                <a:ext cx="240480" cy="273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5F3D55EE-B136-8B6D-ECFE-BDEF6D667D9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429005" y="4838233"/>
                  <a:ext cx="258120" cy="4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86842046-F01D-1BA2-E66E-E450DA512BBC}"/>
              </a:ext>
            </a:extLst>
          </p:cNvPr>
          <p:cNvGrpSpPr/>
          <p:nvPr/>
        </p:nvGrpSpPr>
        <p:grpSpPr>
          <a:xfrm>
            <a:off x="7194925" y="4950193"/>
            <a:ext cx="3548520" cy="372240"/>
            <a:chOff x="7194925" y="4950193"/>
            <a:chExt cx="3548520" cy="37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854705A0-B73F-1AC7-0924-57AD37E0D3BC}"/>
                    </a:ext>
                  </a:extLst>
                </p14:cNvPr>
                <p14:cNvContentPartPr/>
                <p14:nvPr/>
              </p14:nvContentPartPr>
              <p14:xfrm>
                <a:off x="7194925" y="4960633"/>
                <a:ext cx="1841040" cy="3618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854705A0-B73F-1AC7-0924-57AD37E0D3BC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186285" y="4951633"/>
                  <a:ext cx="185868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FB9C450E-9A8F-0805-324C-EFB2EC7F24C8}"/>
                    </a:ext>
                  </a:extLst>
                </p14:cNvPr>
                <p14:cNvContentPartPr/>
                <p14:nvPr/>
              </p14:nvContentPartPr>
              <p14:xfrm>
                <a:off x="8528725" y="5031553"/>
                <a:ext cx="361080" cy="367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FB9C450E-9A8F-0805-324C-EFB2EC7F24C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519725" y="5022553"/>
                  <a:ext cx="3787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B0D94025-C803-16DD-8753-09976F4764BC}"/>
                    </a:ext>
                  </a:extLst>
                </p14:cNvPr>
                <p14:cNvContentPartPr/>
                <p14:nvPr/>
              </p14:nvContentPartPr>
              <p14:xfrm>
                <a:off x="9357445" y="4950193"/>
                <a:ext cx="1386000" cy="3070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B0D94025-C803-16DD-8753-09976F4764B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348805" y="4941553"/>
                  <a:ext cx="140364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61494C6E-1E11-AE68-88E6-14C168934A05}"/>
                    </a:ext>
                  </a:extLst>
                </p14:cNvPr>
                <p14:cNvContentPartPr/>
                <p14:nvPr/>
              </p14:nvContentPartPr>
              <p14:xfrm>
                <a:off x="10295605" y="5061073"/>
                <a:ext cx="445680" cy="176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61494C6E-1E11-AE68-88E6-14C168934A0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286605" y="5052433"/>
                  <a:ext cx="46332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9DCFEEF6-8A75-E2A8-5830-E44FBD4AA5B5}"/>
              </a:ext>
            </a:extLst>
          </p:cNvPr>
          <p:cNvGrpSpPr/>
          <p:nvPr/>
        </p:nvGrpSpPr>
        <p:grpSpPr>
          <a:xfrm>
            <a:off x="1661005" y="4563553"/>
            <a:ext cx="1015200" cy="353520"/>
            <a:chOff x="1661005" y="4563553"/>
            <a:chExt cx="1015200" cy="35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B9A52947-15AF-36F4-D603-CC725331E92C}"/>
                    </a:ext>
                  </a:extLst>
                </p14:cNvPr>
                <p14:cNvContentPartPr/>
                <p14:nvPr/>
              </p14:nvContentPartPr>
              <p14:xfrm>
                <a:off x="1662805" y="4786393"/>
                <a:ext cx="283680" cy="93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B9A52947-15AF-36F4-D603-CC725331E92C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654165" y="4777393"/>
                  <a:ext cx="3013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D4D173AF-6FF7-8018-853B-B6C9E7FEDD09}"/>
                    </a:ext>
                  </a:extLst>
                </p14:cNvPr>
                <p14:cNvContentPartPr/>
                <p14:nvPr/>
              </p14:nvContentPartPr>
              <p14:xfrm>
                <a:off x="1661005" y="4905913"/>
                <a:ext cx="286560" cy="111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D4D173AF-6FF7-8018-853B-B6C9E7FEDD09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652005" y="4897273"/>
                  <a:ext cx="3042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E725C4B6-075F-39DC-F4F3-EACF97B481F3}"/>
                    </a:ext>
                  </a:extLst>
                </p14:cNvPr>
                <p14:cNvContentPartPr/>
                <p14:nvPr/>
              </p14:nvContentPartPr>
              <p14:xfrm>
                <a:off x="2221885" y="4563553"/>
                <a:ext cx="454320" cy="1976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E725C4B6-075F-39DC-F4F3-EACF97B481F3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213245" y="4554553"/>
                  <a:ext cx="471960" cy="21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B4691D71-2E61-73A6-5C2D-BCCEA6950426}"/>
              </a:ext>
            </a:extLst>
          </p:cNvPr>
          <p:cNvGrpSpPr/>
          <p:nvPr/>
        </p:nvGrpSpPr>
        <p:grpSpPr>
          <a:xfrm>
            <a:off x="2852605" y="4329193"/>
            <a:ext cx="3339720" cy="932400"/>
            <a:chOff x="2852605" y="4329193"/>
            <a:chExt cx="3339720" cy="93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DF02BA44-AF8F-47BB-9BFB-1B0DD2A26B3A}"/>
                    </a:ext>
                  </a:extLst>
                </p14:cNvPr>
                <p14:cNvContentPartPr/>
                <p14:nvPr/>
              </p14:nvContentPartPr>
              <p14:xfrm>
                <a:off x="2852605" y="4376353"/>
                <a:ext cx="21600" cy="8290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DF02BA44-AF8F-47BB-9BFB-1B0DD2A26B3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843965" y="4367353"/>
                  <a:ext cx="39240" cy="84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5F63C588-75DC-6010-870D-4058DA8F3326}"/>
                    </a:ext>
                  </a:extLst>
                </p14:cNvPr>
                <p14:cNvContentPartPr/>
                <p14:nvPr/>
              </p14:nvContentPartPr>
              <p14:xfrm>
                <a:off x="3135925" y="4559593"/>
                <a:ext cx="118440" cy="3492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5F63C588-75DC-6010-870D-4058DA8F3326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126925" y="4550593"/>
                  <a:ext cx="13608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BA059EF2-8317-D750-0B72-7B191C615CA6}"/>
                    </a:ext>
                  </a:extLst>
                </p14:cNvPr>
                <p14:cNvContentPartPr/>
                <p14:nvPr/>
              </p14:nvContentPartPr>
              <p14:xfrm>
                <a:off x="3083365" y="4748593"/>
                <a:ext cx="253080" cy="291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BA059EF2-8317-D750-0B72-7B191C615CA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074365" y="4739593"/>
                  <a:ext cx="2707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A37B3784-959E-7BD9-20E4-00B00632EB2F}"/>
                    </a:ext>
                  </a:extLst>
                </p14:cNvPr>
                <p14:cNvContentPartPr/>
                <p14:nvPr/>
              </p14:nvContentPartPr>
              <p14:xfrm>
                <a:off x="3441565" y="4569673"/>
                <a:ext cx="130320" cy="2455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A37B3784-959E-7BD9-20E4-00B00632EB2F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432925" y="4560673"/>
                  <a:ext cx="14796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01B09BB7-1E6B-7D97-EB0D-A6BC555652C6}"/>
                    </a:ext>
                  </a:extLst>
                </p14:cNvPr>
                <p14:cNvContentPartPr/>
                <p14:nvPr/>
              </p14:nvContentPartPr>
              <p14:xfrm>
                <a:off x="3446605" y="4723393"/>
                <a:ext cx="145080" cy="302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01B09BB7-1E6B-7D97-EB0D-A6BC555652C6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437605" y="4714753"/>
                  <a:ext cx="1627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1FCA2697-3CA4-41E9-2D56-478926B77C43}"/>
                    </a:ext>
                  </a:extLst>
                </p14:cNvPr>
                <p14:cNvContentPartPr/>
                <p14:nvPr/>
              </p14:nvContentPartPr>
              <p14:xfrm>
                <a:off x="3313045" y="4545193"/>
                <a:ext cx="87840" cy="3052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1FCA2697-3CA4-41E9-2D56-478926B77C43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304405" y="4536553"/>
                  <a:ext cx="10548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950527E0-521A-9E9C-201A-855E6160C506}"/>
                    </a:ext>
                  </a:extLst>
                </p14:cNvPr>
                <p14:cNvContentPartPr/>
                <p14:nvPr/>
              </p14:nvContentPartPr>
              <p14:xfrm>
                <a:off x="3577285" y="4557793"/>
                <a:ext cx="147240" cy="3974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950527E0-521A-9E9C-201A-855E6160C506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568645" y="4548793"/>
                  <a:ext cx="16488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A8FF529C-CD6B-3C65-35C9-0535D9864356}"/>
                    </a:ext>
                  </a:extLst>
                </p14:cNvPr>
                <p14:cNvContentPartPr/>
                <p14:nvPr/>
              </p14:nvContentPartPr>
              <p14:xfrm>
                <a:off x="4013605" y="4636633"/>
                <a:ext cx="227160" cy="1512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A8FF529C-CD6B-3C65-35C9-0535D9864356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004605" y="4627633"/>
                  <a:ext cx="2448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1CF45DF1-A074-7C79-1803-20608F03C530}"/>
                    </a:ext>
                  </a:extLst>
                </p14:cNvPr>
                <p14:cNvContentPartPr/>
                <p14:nvPr/>
              </p14:nvContentPartPr>
              <p14:xfrm>
                <a:off x="4268845" y="4468153"/>
                <a:ext cx="46440" cy="885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1CF45DF1-A074-7C79-1803-20608F03C530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260205" y="4459153"/>
                  <a:ext cx="640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913AC714-F9BF-16EF-B792-FAE5F9ADBBF0}"/>
                    </a:ext>
                  </a:extLst>
                </p14:cNvPr>
                <p14:cNvContentPartPr/>
                <p14:nvPr/>
              </p14:nvContentPartPr>
              <p14:xfrm>
                <a:off x="4309885" y="4359433"/>
                <a:ext cx="32400" cy="640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913AC714-F9BF-16EF-B792-FAE5F9ADBBF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301245" y="4350433"/>
                  <a:ext cx="500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9504AC2E-83B7-38C4-4A33-AA55B0563B05}"/>
                    </a:ext>
                  </a:extLst>
                </p14:cNvPr>
                <p14:cNvContentPartPr/>
                <p14:nvPr/>
              </p14:nvContentPartPr>
              <p14:xfrm>
                <a:off x="4442725" y="4329193"/>
                <a:ext cx="117360" cy="2188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9504AC2E-83B7-38C4-4A33-AA55B0563B05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434085" y="4320193"/>
                  <a:ext cx="1350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A9580D2F-2395-2F2B-E79D-37EBD2FD2130}"/>
                    </a:ext>
                  </a:extLst>
                </p14:cNvPr>
                <p14:cNvContentPartPr/>
                <p14:nvPr/>
              </p14:nvContentPartPr>
              <p14:xfrm>
                <a:off x="4604365" y="4472473"/>
                <a:ext cx="174240" cy="525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A9580D2F-2395-2F2B-E79D-37EBD2FD2130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595725" y="4463833"/>
                  <a:ext cx="1918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ECE3C7CD-59BC-4803-4B6B-E339C2D29CC6}"/>
                    </a:ext>
                  </a:extLst>
                </p14:cNvPr>
                <p14:cNvContentPartPr/>
                <p14:nvPr/>
              </p14:nvContentPartPr>
              <p14:xfrm>
                <a:off x="3779605" y="4836433"/>
                <a:ext cx="792360" cy="684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ECE3C7CD-59BC-4803-4B6B-E339C2D29CC6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770965" y="4827433"/>
                  <a:ext cx="8100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FE75E303-F65C-9746-166B-50D0D93A8083}"/>
                    </a:ext>
                  </a:extLst>
                </p14:cNvPr>
                <p14:cNvContentPartPr/>
                <p14:nvPr/>
              </p14:nvContentPartPr>
              <p14:xfrm>
                <a:off x="4045285" y="5043433"/>
                <a:ext cx="204480" cy="1832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FE75E303-F65C-9746-166B-50D0D93A8083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036645" y="5034793"/>
                  <a:ext cx="2221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39E11BEA-383A-7F1D-FB05-AF5B722E3C6C}"/>
                    </a:ext>
                  </a:extLst>
                </p14:cNvPr>
                <p14:cNvContentPartPr/>
                <p14:nvPr/>
              </p14:nvContentPartPr>
              <p14:xfrm>
                <a:off x="4821085" y="4399033"/>
                <a:ext cx="47880" cy="8625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39E11BEA-383A-7F1D-FB05-AF5B722E3C6C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812085" y="4390033"/>
                  <a:ext cx="65520" cy="88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9317B9B0-ED7F-9831-56D1-BE3A1B42CE84}"/>
                    </a:ext>
                  </a:extLst>
                </p14:cNvPr>
                <p14:cNvContentPartPr/>
                <p14:nvPr/>
              </p14:nvContentPartPr>
              <p14:xfrm>
                <a:off x="5001085" y="4429633"/>
                <a:ext cx="106200" cy="1411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9317B9B0-ED7F-9831-56D1-BE3A1B42CE84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992085" y="4420633"/>
                  <a:ext cx="1238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134E2595-C025-5F97-2D6D-76EC175B8EAD}"/>
                    </a:ext>
                  </a:extLst>
                </p14:cNvPr>
                <p14:cNvContentPartPr/>
                <p14:nvPr/>
              </p14:nvContentPartPr>
              <p14:xfrm>
                <a:off x="5173525" y="4748953"/>
                <a:ext cx="179280" cy="2268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134E2595-C025-5F97-2D6D-76EC175B8EAD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164525" y="4740313"/>
                  <a:ext cx="1969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4E2C224C-3721-5977-0A4F-040E95854BB3}"/>
                    </a:ext>
                  </a:extLst>
                </p14:cNvPr>
                <p14:cNvContentPartPr/>
                <p14:nvPr/>
              </p14:nvContentPartPr>
              <p14:xfrm>
                <a:off x="5376205" y="4577593"/>
                <a:ext cx="140760" cy="1515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4E2C224C-3721-5977-0A4F-040E95854BB3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367205" y="4568953"/>
                  <a:ext cx="1584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193403F3-2696-3E94-ADCB-22F2D3AF7D2B}"/>
                    </a:ext>
                  </a:extLst>
                </p14:cNvPr>
                <p14:cNvContentPartPr/>
                <p14:nvPr/>
              </p14:nvContentPartPr>
              <p14:xfrm>
                <a:off x="5537845" y="4620433"/>
                <a:ext cx="142200" cy="3675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193403F3-2696-3E94-ADCB-22F2D3AF7D2B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529205" y="4611793"/>
                  <a:ext cx="15984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BD50D68E-4458-7A32-2598-0930D7850A7B}"/>
                    </a:ext>
                  </a:extLst>
                </p14:cNvPr>
                <p14:cNvContentPartPr/>
                <p14:nvPr/>
              </p14:nvContentPartPr>
              <p14:xfrm>
                <a:off x="5753845" y="4684873"/>
                <a:ext cx="438480" cy="3351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BD50D68E-4458-7A32-2598-0930D7850A7B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744845" y="4675873"/>
                  <a:ext cx="456120" cy="35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0EB51350-0E4B-A78A-592A-30342E74F565}"/>
              </a:ext>
            </a:extLst>
          </p:cNvPr>
          <p:cNvGrpSpPr/>
          <p:nvPr/>
        </p:nvGrpSpPr>
        <p:grpSpPr>
          <a:xfrm>
            <a:off x="1605565" y="5579473"/>
            <a:ext cx="2092680" cy="625320"/>
            <a:chOff x="1605565" y="5579473"/>
            <a:chExt cx="2092680" cy="62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AB458DFA-FEA3-814A-5C93-89ADC616AE50}"/>
                    </a:ext>
                  </a:extLst>
                </p14:cNvPr>
                <p14:cNvContentPartPr/>
                <p14:nvPr/>
              </p14:nvContentPartPr>
              <p14:xfrm>
                <a:off x="1605565" y="5855233"/>
                <a:ext cx="326160" cy="306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AB458DFA-FEA3-814A-5C93-89ADC616AE50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596925" y="5846233"/>
                  <a:ext cx="3438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45665EDA-D4BC-5519-DEE5-067160249114}"/>
                    </a:ext>
                  </a:extLst>
                </p14:cNvPr>
                <p14:cNvContentPartPr/>
                <p14:nvPr/>
              </p14:nvContentPartPr>
              <p14:xfrm>
                <a:off x="1620685" y="5997433"/>
                <a:ext cx="337680" cy="270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45665EDA-D4BC-5519-DEE5-067160249114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611685" y="5988433"/>
                  <a:ext cx="3553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D316FAB9-60BD-5390-B89B-9C97C7BEA1EC}"/>
                    </a:ext>
                  </a:extLst>
                </p14:cNvPr>
                <p14:cNvContentPartPr/>
                <p14:nvPr/>
              </p14:nvContentPartPr>
              <p14:xfrm>
                <a:off x="2271205" y="5828953"/>
                <a:ext cx="426960" cy="2318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D316FAB9-60BD-5390-B89B-9C97C7BEA1EC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262565" y="5819953"/>
                  <a:ext cx="4446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B73EE116-4CBA-A29E-3EA9-466CBCCF6615}"/>
                    </a:ext>
                  </a:extLst>
                </p14:cNvPr>
                <p14:cNvContentPartPr/>
                <p14:nvPr/>
              </p14:nvContentPartPr>
              <p14:xfrm>
                <a:off x="2902645" y="5661553"/>
                <a:ext cx="50760" cy="5205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B73EE116-4CBA-A29E-3EA9-466CBCCF6615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894005" y="5652553"/>
                  <a:ext cx="68400" cy="53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EAC5B16E-EA78-4E5E-32D7-14C9DBC246FD}"/>
                    </a:ext>
                  </a:extLst>
                </p14:cNvPr>
                <p14:cNvContentPartPr/>
                <p14:nvPr/>
              </p14:nvContentPartPr>
              <p14:xfrm>
                <a:off x="3178405" y="5761633"/>
                <a:ext cx="94680" cy="3362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EAC5B16E-EA78-4E5E-32D7-14C9DBC246FD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3169405" y="5752633"/>
                  <a:ext cx="11232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1F0D72F4-5DA3-671C-02F9-8EE53B15DD73}"/>
                    </a:ext>
                  </a:extLst>
                </p14:cNvPr>
                <p14:cNvContentPartPr/>
                <p14:nvPr/>
              </p14:nvContentPartPr>
              <p14:xfrm>
                <a:off x="3069685" y="5957833"/>
                <a:ext cx="250560" cy="313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1F0D72F4-5DA3-671C-02F9-8EE53B15DD73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3061045" y="5948833"/>
                  <a:ext cx="2682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E4AFF144-F3C4-B498-61E7-8E5C5ADC447D}"/>
                    </a:ext>
                  </a:extLst>
                </p14:cNvPr>
                <p14:cNvContentPartPr/>
                <p14:nvPr/>
              </p14:nvContentPartPr>
              <p14:xfrm>
                <a:off x="3424285" y="5705113"/>
                <a:ext cx="35640" cy="4996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E4AFF144-F3C4-B498-61E7-8E5C5ADC447D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415645" y="5696113"/>
                  <a:ext cx="53280" cy="51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E8BF84B3-7A27-FC38-001D-A0ADC9BE2803}"/>
                    </a:ext>
                  </a:extLst>
                </p14:cNvPr>
                <p14:cNvContentPartPr/>
                <p14:nvPr/>
              </p14:nvContentPartPr>
              <p14:xfrm>
                <a:off x="3533365" y="5579473"/>
                <a:ext cx="164880" cy="2062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E8BF84B3-7A27-FC38-001D-A0ADC9BE2803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524365" y="5570833"/>
                  <a:ext cx="182520" cy="22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8D023F8F-6F84-3CA1-DB6F-F3A640F73E45}"/>
              </a:ext>
            </a:extLst>
          </p:cNvPr>
          <p:cNvGrpSpPr/>
          <p:nvPr/>
        </p:nvGrpSpPr>
        <p:grpSpPr>
          <a:xfrm>
            <a:off x="3843325" y="5773873"/>
            <a:ext cx="708120" cy="374400"/>
            <a:chOff x="3843325" y="5773873"/>
            <a:chExt cx="708120" cy="37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CE7C563E-D250-124B-C68A-A62FBB97BBD0}"/>
                    </a:ext>
                  </a:extLst>
                </p14:cNvPr>
                <p14:cNvContentPartPr/>
                <p14:nvPr/>
              </p14:nvContentPartPr>
              <p14:xfrm>
                <a:off x="3843325" y="5773873"/>
                <a:ext cx="207720" cy="3477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CE7C563E-D250-124B-C68A-A62FBB97BBD0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834685" y="5765233"/>
                  <a:ext cx="22536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097BD750-ADAA-3BE9-57FE-9930E7753E73}"/>
                    </a:ext>
                  </a:extLst>
                </p14:cNvPr>
                <p14:cNvContentPartPr/>
                <p14:nvPr/>
              </p14:nvContentPartPr>
              <p14:xfrm>
                <a:off x="4137445" y="5812033"/>
                <a:ext cx="414000" cy="3362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097BD750-ADAA-3BE9-57FE-9930E7753E73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128805" y="5803033"/>
                  <a:ext cx="431640" cy="35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591C2AF8-BD91-80D1-9277-8044D292D12A}"/>
              </a:ext>
            </a:extLst>
          </p:cNvPr>
          <p:cNvGrpSpPr/>
          <p:nvPr/>
        </p:nvGrpSpPr>
        <p:grpSpPr>
          <a:xfrm>
            <a:off x="7937605" y="556033"/>
            <a:ext cx="4002480" cy="1441440"/>
            <a:chOff x="7937605" y="556033"/>
            <a:chExt cx="4002480" cy="144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36939870-B03F-BBCB-3E67-32A36EB9F82C}"/>
                    </a:ext>
                  </a:extLst>
                </p14:cNvPr>
                <p14:cNvContentPartPr/>
                <p14:nvPr/>
              </p14:nvContentPartPr>
              <p14:xfrm>
                <a:off x="8374812" y="622047"/>
                <a:ext cx="171000" cy="3931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36939870-B03F-BBCB-3E67-32A36EB9F82C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365812" y="613047"/>
                  <a:ext cx="18864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3CB91CC8-B6AA-65B1-6CDC-466F7337EF8E}"/>
                    </a:ext>
                  </a:extLst>
                </p14:cNvPr>
                <p14:cNvContentPartPr/>
                <p14:nvPr/>
              </p14:nvContentPartPr>
              <p14:xfrm>
                <a:off x="8582172" y="696567"/>
                <a:ext cx="327960" cy="3121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3CB91CC8-B6AA-65B1-6CDC-466F7337EF8E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573532" y="687927"/>
                  <a:ext cx="34560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9F080F09-1776-3C78-3B3F-86C60B3D0DBA}"/>
                    </a:ext>
                  </a:extLst>
                </p14:cNvPr>
                <p14:cNvContentPartPr/>
                <p14:nvPr/>
              </p14:nvContentPartPr>
              <p14:xfrm>
                <a:off x="8235132" y="1116687"/>
                <a:ext cx="330480" cy="3369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9F080F09-1776-3C78-3B3F-86C60B3D0DBA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226132" y="1108047"/>
                  <a:ext cx="34812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8E6AE575-7E69-42C6-3992-6B4261BE5A41}"/>
                    </a:ext>
                  </a:extLst>
                </p14:cNvPr>
                <p14:cNvContentPartPr/>
                <p14:nvPr/>
              </p14:nvContentPartPr>
              <p14:xfrm>
                <a:off x="8393532" y="1142247"/>
                <a:ext cx="14040" cy="338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8E6AE575-7E69-42C6-3992-6B4261BE5A41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384892" y="1133247"/>
                  <a:ext cx="316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54B18B79-0C6D-9B6E-0B07-5D1A2E3691AB}"/>
                    </a:ext>
                  </a:extLst>
                </p14:cNvPr>
                <p14:cNvContentPartPr/>
                <p14:nvPr/>
              </p14:nvContentPartPr>
              <p14:xfrm>
                <a:off x="8682972" y="1230447"/>
                <a:ext cx="421560" cy="1112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54B18B79-0C6D-9B6E-0B07-5D1A2E3691AB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674332" y="1221447"/>
                  <a:ext cx="4392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7469AE33-8B31-82E3-DFD1-17B38336AB48}"/>
                    </a:ext>
                  </a:extLst>
                </p14:cNvPr>
                <p14:cNvContentPartPr/>
                <p14:nvPr/>
              </p14:nvContentPartPr>
              <p14:xfrm>
                <a:off x="9194532" y="1092567"/>
                <a:ext cx="1158480" cy="27468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7469AE33-8B31-82E3-DFD1-17B38336AB48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9185532" y="1083927"/>
                  <a:ext cx="117612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22C3BF46-AA3E-A2A3-9F5A-E95C0ADC3527}"/>
                    </a:ext>
                  </a:extLst>
                </p14:cNvPr>
                <p14:cNvContentPartPr/>
                <p14:nvPr/>
              </p14:nvContentPartPr>
              <p14:xfrm>
                <a:off x="9930012" y="1158447"/>
                <a:ext cx="29160" cy="4320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22C3BF46-AA3E-A2A3-9F5A-E95C0ADC3527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921012" y="1149447"/>
                  <a:ext cx="468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912D8F24-35B3-63A6-0B92-1DAE5CBD61FC}"/>
                    </a:ext>
                  </a:extLst>
                </p14:cNvPr>
                <p14:cNvContentPartPr/>
                <p14:nvPr/>
              </p14:nvContentPartPr>
              <p14:xfrm>
                <a:off x="10491972" y="1267887"/>
                <a:ext cx="249120" cy="1062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912D8F24-35B3-63A6-0B92-1DAE5CBD61FC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0482972" y="1259247"/>
                  <a:ext cx="2667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0FFB2B88-7E49-E653-FC03-F73A0B5AE8DE}"/>
                    </a:ext>
                  </a:extLst>
                </p14:cNvPr>
                <p14:cNvContentPartPr/>
                <p14:nvPr/>
              </p14:nvContentPartPr>
              <p14:xfrm>
                <a:off x="10836852" y="1226847"/>
                <a:ext cx="669960" cy="3232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0FFB2B88-7E49-E653-FC03-F73A0B5AE8DE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828212" y="1217847"/>
                  <a:ext cx="68760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E64349EB-6108-96DE-EFB1-05F1FF1BDCCE}"/>
                    </a:ext>
                  </a:extLst>
                </p14:cNvPr>
                <p14:cNvContentPartPr/>
                <p14:nvPr/>
              </p14:nvContentPartPr>
              <p14:xfrm>
                <a:off x="11127012" y="1164567"/>
                <a:ext cx="77040" cy="381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E64349EB-6108-96DE-EFB1-05F1FF1BDCCE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1118372" y="1155927"/>
                  <a:ext cx="946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1F7A88E1-E677-16D4-A951-31E156EE5F1C}"/>
                    </a:ext>
                  </a:extLst>
                </p14:cNvPr>
                <p14:cNvContentPartPr/>
                <p14:nvPr/>
              </p14:nvContentPartPr>
              <p14:xfrm>
                <a:off x="10830372" y="1407567"/>
                <a:ext cx="602280" cy="579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1F7A88E1-E677-16D4-A951-31E156EE5F1C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821732" y="1398567"/>
                  <a:ext cx="6199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45E7C32F-0DFD-52E3-02AC-6CDACCCC603D}"/>
                    </a:ext>
                  </a:extLst>
                </p14:cNvPr>
                <p14:cNvContentPartPr/>
                <p14:nvPr/>
              </p14:nvContentPartPr>
              <p14:xfrm>
                <a:off x="8192652" y="1530327"/>
                <a:ext cx="1235520" cy="2808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45E7C32F-0DFD-52E3-02AC-6CDACCCC603D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8183652" y="1521327"/>
                  <a:ext cx="125316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96667AC7-46C7-4AB8-FE0A-46C58456429E}"/>
                    </a:ext>
                  </a:extLst>
                </p14:cNvPr>
                <p14:cNvContentPartPr/>
                <p14:nvPr/>
              </p14:nvContentPartPr>
              <p14:xfrm>
                <a:off x="8408652" y="1573887"/>
                <a:ext cx="445320" cy="104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96667AC7-46C7-4AB8-FE0A-46C58456429E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8400012" y="1564887"/>
                  <a:ext cx="4629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BD82E00B-E1A1-5AF1-7478-3EDB2E83D1FC}"/>
                    </a:ext>
                  </a:extLst>
                </p14:cNvPr>
                <p14:cNvContentPartPr/>
                <p14:nvPr/>
              </p14:nvContentPartPr>
              <p14:xfrm>
                <a:off x="9681252" y="1563807"/>
                <a:ext cx="218880" cy="2505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BD82E00B-E1A1-5AF1-7478-3EDB2E83D1FC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9672612" y="1554807"/>
                  <a:ext cx="23652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4363817B-0F35-E404-D002-FA838B6FF3D7}"/>
                    </a:ext>
                  </a:extLst>
                </p14:cNvPr>
                <p14:cNvContentPartPr/>
                <p14:nvPr/>
              </p14:nvContentPartPr>
              <p14:xfrm>
                <a:off x="9660732" y="1644807"/>
                <a:ext cx="194760" cy="2412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4363817B-0F35-E404-D002-FA838B6FF3D7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9651732" y="1636167"/>
                  <a:ext cx="2124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0DE7F7DB-3AF2-6ABE-4BFF-5CEF5A862522}"/>
                    </a:ext>
                  </a:extLst>
                </p14:cNvPr>
                <p14:cNvContentPartPr/>
                <p14:nvPr/>
              </p14:nvContentPartPr>
              <p14:xfrm>
                <a:off x="10176252" y="1569927"/>
                <a:ext cx="551160" cy="25632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0DE7F7DB-3AF2-6ABE-4BFF-5CEF5A862522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0167612" y="1560927"/>
                  <a:ext cx="56880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7D607BED-62ED-E23B-A0B8-28C21B877914}"/>
                    </a:ext>
                  </a:extLst>
                </p14:cNvPr>
                <p14:cNvContentPartPr/>
                <p14:nvPr/>
              </p14:nvContentPartPr>
              <p14:xfrm>
                <a:off x="10868532" y="1621767"/>
                <a:ext cx="203040" cy="22788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7D607BED-62ED-E23B-A0B8-28C21B877914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0859532" y="1613127"/>
                  <a:ext cx="22068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E13DAB36-FBFA-483C-4D22-3406B413CF03}"/>
                    </a:ext>
                  </a:extLst>
                </p14:cNvPr>
                <p14:cNvContentPartPr/>
                <p14:nvPr/>
              </p14:nvContentPartPr>
              <p14:xfrm>
                <a:off x="11118372" y="1780527"/>
                <a:ext cx="170640" cy="126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E13DAB36-FBFA-483C-4D22-3406B413CF03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1109732" y="1771887"/>
                  <a:ext cx="1882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6F95AEBC-7688-EE9A-3372-3FB105EF4E0C}"/>
                    </a:ext>
                  </a:extLst>
                </p14:cNvPr>
                <p14:cNvContentPartPr/>
                <p14:nvPr/>
              </p14:nvContentPartPr>
              <p14:xfrm>
                <a:off x="11215932" y="1692687"/>
                <a:ext cx="21240" cy="1897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6F95AEBC-7688-EE9A-3372-3FB105EF4E0C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1206932" y="1683687"/>
                  <a:ext cx="388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2649868F-B6D9-D760-70B0-16B30B3DFF19}"/>
                    </a:ext>
                  </a:extLst>
                </p14:cNvPr>
                <p14:cNvContentPartPr/>
                <p14:nvPr/>
              </p14:nvContentPartPr>
              <p14:xfrm>
                <a:off x="11356332" y="1600167"/>
                <a:ext cx="162720" cy="24984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2649868F-B6D9-D760-70B0-16B30B3DFF19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1347332" y="1591527"/>
                  <a:ext cx="18036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62BCE7B6-7810-A981-788C-6D27C8675915}"/>
                    </a:ext>
                  </a:extLst>
                </p14:cNvPr>
                <p14:cNvContentPartPr/>
                <p14:nvPr/>
              </p14:nvContentPartPr>
              <p14:xfrm>
                <a:off x="11610492" y="1582527"/>
                <a:ext cx="188280" cy="2527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62BCE7B6-7810-A981-788C-6D27C8675915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1601852" y="1573887"/>
                  <a:ext cx="20592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B75B641C-DDD2-749B-C179-8B1CBD34E384}"/>
                    </a:ext>
                  </a:extLst>
                </p14:cNvPr>
                <p14:cNvContentPartPr/>
                <p14:nvPr/>
              </p14:nvContentPartPr>
              <p14:xfrm>
                <a:off x="7937605" y="556033"/>
                <a:ext cx="291960" cy="142560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B75B641C-DDD2-749B-C179-8B1CBD34E384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7928605" y="547393"/>
                  <a:ext cx="309600" cy="144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0F89FB55-E066-E3BA-0C54-F6F10A26BFE5}"/>
                    </a:ext>
                  </a:extLst>
                </p14:cNvPr>
                <p14:cNvContentPartPr/>
                <p14:nvPr/>
              </p14:nvContentPartPr>
              <p14:xfrm>
                <a:off x="11604565" y="591673"/>
                <a:ext cx="335520" cy="14058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0F89FB55-E066-E3BA-0C54-F6F10A26BFE5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1595565" y="582673"/>
                  <a:ext cx="353160" cy="1423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EFEA38F-EEDB-CD22-AFA5-4E77F8BEB206}"/>
                  </a:ext>
                </a:extLst>
              </p14:cNvPr>
              <p14:cNvContentPartPr/>
              <p14:nvPr/>
            </p14:nvContentPartPr>
            <p14:xfrm>
              <a:off x="3960970" y="3847982"/>
              <a:ext cx="355680" cy="38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EFEA38F-EEDB-CD22-AFA5-4E77F8BEB206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3951970" y="3839342"/>
                <a:ext cx="373320" cy="5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2247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1361</TotalTime>
  <Words>14</Words>
  <Application>Microsoft Office PowerPoint</Application>
  <PresentationFormat>Widescreen</PresentationFormat>
  <Paragraphs>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Nuclear Forces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Forces 2</dc:title>
  <dc:creator>Robert Peale</dc:creator>
  <cp:lastModifiedBy>Robert Peale</cp:lastModifiedBy>
  <cp:revision>12</cp:revision>
  <dcterms:created xsi:type="dcterms:W3CDTF">2023-07-25T23:16:07Z</dcterms:created>
  <dcterms:modified xsi:type="dcterms:W3CDTF">2023-10-19T14:43:02Z</dcterms:modified>
</cp:coreProperties>
</file>